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5" r:id="rId4"/>
  </p:sldMasterIdLst>
  <p:notesMasterIdLst>
    <p:notesMasterId r:id="rId23"/>
  </p:notesMasterIdLst>
  <p:handoutMasterIdLst>
    <p:handoutMasterId r:id="rId24"/>
  </p:handoutMasterIdLst>
  <p:sldIdLst>
    <p:sldId id="284" r:id="rId5"/>
    <p:sldId id="410" r:id="rId6"/>
    <p:sldId id="407" r:id="rId7"/>
    <p:sldId id="418" r:id="rId8"/>
    <p:sldId id="411" r:id="rId9"/>
    <p:sldId id="404" r:id="rId10"/>
    <p:sldId id="405" r:id="rId11"/>
    <p:sldId id="398" r:id="rId12"/>
    <p:sldId id="399" r:id="rId13"/>
    <p:sldId id="417" r:id="rId14"/>
    <p:sldId id="416" r:id="rId15"/>
    <p:sldId id="415" r:id="rId16"/>
    <p:sldId id="406" r:id="rId17"/>
    <p:sldId id="402" r:id="rId18"/>
    <p:sldId id="412" r:id="rId19"/>
    <p:sldId id="414" r:id="rId20"/>
    <p:sldId id="413" r:id="rId21"/>
    <p:sldId id="38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58">
          <p15:clr>
            <a:srgbClr val="A4A3A4"/>
          </p15:clr>
        </p15:guide>
        <p15:guide id="2" orient="horz" pos="1320">
          <p15:clr>
            <a:srgbClr val="A4A3A4"/>
          </p15:clr>
        </p15:guide>
        <p15:guide id="3" orient="horz" pos="927">
          <p15:clr>
            <a:srgbClr val="A4A3A4"/>
          </p15:clr>
        </p15:guide>
        <p15:guide id="4" orient="horz" pos="4195">
          <p15:clr>
            <a:srgbClr val="A4A3A4"/>
          </p15:clr>
        </p15:guide>
        <p15:guide id="5" pos="5486">
          <p15:clr>
            <a:srgbClr val="A4A3A4"/>
          </p15:clr>
        </p15:guide>
        <p15:guide id="6" pos="2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900"/>
    <a:srgbClr val="B3CBFF"/>
    <a:srgbClr val="B2FF05"/>
    <a:srgbClr val="FFCC99"/>
    <a:srgbClr val="00833E"/>
    <a:srgbClr val="9FBDFF"/>
    <a:srgbClr val="4FAF61"/>
    <a:srgbClr val="003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99" autoAdjust="0"/>
    <p:restoredTop sz="96433" autoAdjust="0"/>
  </p:normalViewPr>
  <p:slideViewPr>
    <p:cSldViewPr snapToGrid="0">
      <p:cViewPr varScale="1">
        <p:scale>
          <a:sx n="69" d="100"/>
          <a:sy n="69" d="100"/>
        </p:scale>
        <p:origin x="86" y="754"/>
      </p:cViewPr>
      <p:guideLst>
        <p:guide orient="horz" pos="4058"/>
        <p:guide orient="horz" pos="1320"/>
        <p:guide orient="horz" pos="927"/>
        <p:guide orient="horz" pos="4195"/>
        <p:guide pos="5486"/>
        <p:guide pos="273"/>
      </p:guideLst>
    </p:cSldViewPr>
  </p:slideViewPr>
  <p:outlineViewPr>
    <p:cViewPr>
      <p:scale>
        <a:sx n="33" d="100"/>
        <a:sy n="33" d="100"/>
      </p:scale>
      <p:origin x="0" y="-267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9" d="100"/>
        <a:sy n="11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6328DE-C513-4AD9-85BE-F85100FC9C9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7D988F-0EF0-4374-863A-8FC814C698BB}">
      <dgm:prSet phldrT="[Text]"/>
      <dgm:spPr/>
      <dgm:t>
        <a:bodyPr/>
        <a:lstStyle/>
        <a:p>
          <a:r>
            <a:rPr lang="en-US" dirty="0" smtClean="0"/>
            <a:t>1 Clustering</a:t>
          </a:r>
          <a:endParaRPr lang="en-US" dirty="0"/>
        </a:p>
      </dgm:t>
    </dgm:pt>
    <dgm:pt modelId="{A4B98E67-26CA-4393-81B6-3ECB19B150D9}" type="parTrans" cxnId="{7007484A-5B55-4CCD-A20F-25F675A4D1B7}">
      <dgm:prSet/>
      <dgm:spPr/>
      <dgm:t>
        <a:bodyPr/>
        <a:lstStyle/>
        <a:p>
          <a:endParaRPr lang="en-US"/>
        </a:p>
      </dgm:t>
    </dgm:pt>
    <dgm:pt modelId="{BB087C0E-6B6F-4796-BC88-9DA8343B06A6}" type="sibTrans" cxnId="{7007484A-5B55-4CCD-A20F-25F675A4D1B7}">
      <dgm:prSet/>
      <dgm:spPr/>
      <dgm:t>
        <a:bodyPr/>
        <a:lstStyle/>
        <a:p>
          <a:endParaRPr lang="en-US"/>
        </a:p>
      </dgm:t>
    </dgm:pt>
    <dgm:pt modelId="{CA3ECA5C-E8FF-4527-83FE-24588EF19723}">
      <dgm:prSet phldrT="[Text]"/>
      <dgm:spPr/>
      <dgm:t>
        <a:bodyPr/>
        <a:lstStyle/>
        <a:p>
          <a:r>
            <a:rPr lang="en-US" dirty="0" err="1" smtClean="0"/>
            <a:t>Lab_Curves</a:t>
          </a:r>
          <a:endParaRPr lang="en-US" dirty="0"/>
        </a:p>
      </dgm:t>
    </dgm:pt>
    <dgm:pt modelId="{A9491434-AAF2-4F50-A496-E53432FF471D}" type="parTrans" cxnId="{2310F9AA-8728-4F18-A5E9-AEA5497A5EA6}">
      <dgm:prSet/>
      <dgm:spPr/>
      <dgm:t>
        <a:bodyPr/>
        <a:lstStyle/>
        <a:p>
          <a:endParaRPr lang="en-US"/>
        </a:p>
      </dgm:t>
    </dgm:pt>
    <dgm:pt modelId="{12BD8D59-0BD2-4F6B-A223-A3C350ECE351}" type="sibTrans" cxnId="{2310F9AA-8728-4F18-A5E9-AEA5497A5EA6}">
      <dgm:prSet/>
      <dgm:spPr/>
      <dgm:t>
        <a:bodyPr/>
        <a:lstStyle/>
        <a:p>
          <a:endParaRPr lang="en-US"/>
        </a:p>
      </dgm:t>
    </dgm:pt>
    <dgm:pt modelId="{39769AC5-3703-42C5-B8F4-0DCDF98DA822}">
      <dgm:prSet phldrT="[Text]"/>
      <dgm:spPr/>
      <dgm:t>
        <a:bodyPr/>
        <a:lstStyle/>
        <a:p>
          <a:r>
            <a:rPr lang="en-US" dirty="0" smtClean="0"/>
            <a:t>Logs-5</a:t>
          </a:r>
          <a:endParaRPr lang="en-US" dirty="0"/>
        </a:p>
      </dgm:t>
    </dgm:pt>
    <dgm:pt modelId="{C221F51B-A4DC-4BB8-8255-E25872028A5E}" type="parTrans" cxnId="{D6E3BE0C-4C9F-4B9A-831D-3B8E409D0190}">
      <dgm:prSet/>
      <dgm:spPr/>
      <dgm:t>
        <a:bodyPr/>
        <a:lstStyle/>
        <a:p>
          <a:endParaRPr lang="en-US"/>
        </a:p>
      </dgm:t>
    </dgm:pt>
    <dgm:pt modelId="{8E4637EE-5302-409A-8865-A95FECE2953E}" type="sibTrans" cxnId="{D6E3BE0C-4C9F-4B9A-831D-3B8E409D0190}">
      <dgm:prSet/>
      <dgm:spPr/>
      <dgm:t>
        <a:bodyPr/>
        <a:lstStyle/>
        <a:p>
          <a:endParaRPr lang="en-US"/>
        </a:p>
      </dgm:t>
    </dgm:pt>
    <dgm:pt modelId="{0F065BB2-84D2-49B7-B057-8B453E4BF5D1}">
      <dgm:prSet phldrT="[Text]"/>
      <dgm:spPr/>
      <dgm:t>
        <a:bodyPr/>
        <a:lstStyle/>
        <a:p>
          <a:r>
            <a:rPr lang="en-US" dirty="0" smtClean="0"/>
            <a:t>Logs-4</a:t>
          </a:r>
          <a:endParaRPr lang="en-US" dirty="0"/>
        </a:p>
      </dgm:t>
    </dgm:pt>
    <dgm:pt modelId="{4EE8737F-A735-4844-A288-F749ED8A8C55}" type="parTrans" cxnId="{9258809C-3D6E-4630-B884-3A59BBC10619}">
      <dgm:prSet/>
      <dgm:spPr/>
      <dgm:t>
        <a:bodyPr/>
        <a:lstStyle/>
        <a:p>
          <a:endParaRPr lang="en-US"/>
        </a:p>
      </dgm:t>
    </dgm:pt>
    <dgm:pt modelId="{CEA262E8-1A9B-45EA-80C2-2382D5EC29B0}" type="sibTrans" cxnId="{9258809C-3D6E-4630-B884-3A59BBC10619}">
      <dgm:prSet/>
      <dgm:spPr/>
      <dgm:t>
        <a:bodyPr/>
        <a:lstStyle/>
        <a:p>
          <a:endParaRPr lang="en-US"/>
        </a:p>
      </dgm:t>
    </dgm:pt>
    <dgm:pt modelId="{78442C79-42AA-455E-9051-31788F4DC785}" type="pres">
      <dgm:prSet presAssocID="{5D6328DE-C513-4AD9-85BE-F85100FC9C9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96E489-969E-43B5-B53E-25D27726A4F7}" type="pres">
      <dgm:prSet presAssocID="{567D988F-0EF0-4374-863A-8FC814C698BB}" presName="composite" presStyleCnt="0"/>
      <dgm:spPr/>
    </dgm:pt>
    <dgm:pt modelId="{60ADCD1C-D754-4F9C-A0F0-D9DBF91FA17E}" type="pres">
      <dgm:prSet presAssocID="{567D988F-0EF0-4374-863A-8FC814C698BB}" presName="parTx" presStyleLbl="alignNode1" presStyleIdx="0" presStyleCnt="1" custLinFactNeighborX="41699" custLinFactNeighborY="-2368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78C08A-9E1B-492D-B4D4-037F3196A1D2}" type="pres">
      <dgm:prSet presAssocID="{567D988F-0EF0-4374-863A-8FC814C698BB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CA1425-54C0-4BF6-93BE-4669A8A55B23}" type="presOf" srcId="{39769AC5-3703-42C5-B8F4-0DCDF98DA822}" destId="{5078C08A-9E1B-492D-B4D4-037F3196A1D2}" srcOrd="0" destOrd="1" presId="urn:microsoft.com/office/officeart/2005/8/layout/hList1"/>
    <dgm:cxn modelId="{2310F9AA-8728-4F18-A5E9-AEA5497A5EA6}" srcId="{567D988F-0EF0-4374-863A-8FC814C698BB}" destId="{CA3ECA5C-E8FF-4527-83FE-24588EF19723}" srcOrd="0" destOrd="0" parTransId="{A9491434-AAF2-4F50-A496-E53432FF471D}" sibTransId="{12BD8D59-0BD2-4F6B-A223-A3C350ECE351}"/>
    <dgm:cxn modelId="{A42EAB06-F60C-46E6-9A51-D888371DEBF4}" type="presOf" srcId="{CA3ECA5C-E8FF-4527-83FE-24588EF19723}" destId="{5078C08A-9E1B-492D-B4D4-037F3196A1D2}" srcOrd="0" destOrd="0" presId="urn:microsoft.com/office/officeart/2005/8/layout/hList1"/>
    <dgm:cxn modelId="{9B74EF42-5B80-44E3-BC52-58338FCB53A4}" type="presOf" srcId="{567D988F-0EF0-4374-863A-8FC814C698BB}" destId="{60ADCD1C-D754-4F9C-A0F0-D9DBF91FA17E}" srcOrd="0" destOrd="0" presId="urn:microsoft.com/office/officeart/2005/8/layout/hList1"/>
    <dgm:cxn modelId="{9258809C-3D6E-4630-B884-3A59BBC10619}" srcId="{567D988F-0EF0-4374-863A-8FC814C698BB}" destId="{0F065BB2-84D2-49B7-B057-8B453E4BF5D1}" srcOrd="2" destOrd="0" parTransId="{4EE8737F-A735-4844-A288-F749ED8A8C55}" sibTransId="{CEA262E8-1A9B-45EA-80C2-2382D5EC29B0}"/>
    <dgm:cxn modelId="{41AAD603-4FF4-4B5A-AE26-F627D6DC3912}" type="presOf" srcId="{5D6328DE-C513-4AD9-85BE-F85100FC9C94}" destId="{78442C79-42AA-455E-9051-31788F4DC785}" srcOrd="0" destOrd="0" presId="urn:microsoft.com/office/officeart/2005/8/layout/hList1"/>
    <dgm:cxn modelId="{7007484A-5B55-4CCD-A20F-25F675A4D1B7}" srcId="{5D6328DE-C513-4AD9-85BE-F85100FC9C94}" destId="{567D988F-0EF0-4374-863A-8FC814C698BB}" srcOrd="0" destOrd="0" parTransId="{A4B98E67-26CA-4393-81B6-3ECB19B150D9}" sibTransId="{BB087C0E-6B6F-4796-BC88-9DA8343B06A6}"/>
    <dgm:cxn modelId="{D6E3BE0C-4C9F-4B9A-831D-3B8E409D0190}" srcId="{567D988F-0EF0-4374-863A-8FC814C698BB}" destId="{39769AC5-3703-42C5-B8F4-0DCDF98DA822}" srcOrd="1" destOrd="0" parTransId="{C221F51B-A4DC-4BB8-8255-E25872028A5E}" sibTransId="{8E4637EE-5302-409A-8865-A95FECE2953E}"/>
    <dgm:cxn modelId="{A837074E-10F6-482E-A663-F0FB7C8CECA8}" type="presOf" srcId="{0F065BB2-84D2-49B7-B057-8B453E4BF5D1}" destId="{5078C08A-9E1B-492D-B4D4-037F3196A1D2}" srcOrd="0" destOrd="2" presId="urn:microsoft.com/office/officeart/2005/8/layout/hList1"/>
    <dgm:cxn modelId="{4EDFBCC4-4EB9-4BF3-8C14-CA31C48DDB6E}" type="presParOf" srcId="{78442C79-42AA-455E-9051-31788F4DC785}" destId="{2396E489-969E-43B5-B53E-25D27726A4F7}" srcOrd="0" destOrd="0" presId="urn:microsoft.com/office/officeart/2005/8/layout/hList1"/>
    <dgm:cxn modelId="{5FCEA961-9E32-4B06-8388-5F53489AB7A9}" type="presParOf" srcId="{2396E489-969E-43B5-B53E-25D27726A4F7}" destId="{60ADCD1C-D754-4F9C-A0F0-D9DBF91FA17E}" srcOrd="0" destOrd="0" presId="urn:microsoft.com/office/officeart/2005/8/layout/hList1"/>
    <dgm:cxn modelId="{4FA9F3FD-9BAC-4C81-8C8C-AEA200E7E489}" type="presParOf" srcId="{2396E489-969E-43B5-B53E-25D27726A4F7}" destId="{5078C08A-9E1B-492D-B4D4-037F3196A1D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6328DE-C513-4AD9-85BE-F85100FC9C9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7D988F-0EF0-4374-863A-8FC814C698BB}">
      <dgm:prSet phldrT="[Text]"/>
      <dgm:spPr/>
      <dgm:t>
        <a:bodyPr/>
        <a:lstStyle/>
        <a:p>
          <a:r>
            <a:rPr lang="en-US" dirty="0" smtClean="0"/>
            <a:t>1 Clustering</a:t>
          </a:r>
          <a:endParaRPr lang="en-US" dirty="0"/>
        </a:p>
      </dgm:t>
    </dgm:pt>
    <dgm:pt modelId="{A4B98E67-26CA-4393-81B6-3ECB19B150D9}" type="parTrans" cxnId="{7007484A-5B55-4CCD-A20F-25F675A4D1B7}">
      <dgm:prSet/>
      <dgm:spPr/>
      <dgm:t>
        <a:bodyPr/>
        <a:lstStyle/>
        <a:p>
          <a:endParaRPr lang="en-US"/>
        </a:p>
      </dgm:t>
    </dgm:pt>
    <dgm:pt modelId="{BB087C0E-6B6F-4796-BC88-9DA8343B06A6}" type="sibTrans" cxnId="{7007484A-5B55-4CCD-A20F-25F675A4D1B7}">
      <dgm:prSet/>
      <dgm:spPr/>
      <dgm:t>
        <a:bodyPr/>
        <a:lstStyle/>
        <a:p>
          <a:endParaRPr lang="en-US"/>
        </a:p>
      </dgm:t>
    </dgm:pt>
    <dgm:pt modelId="{CA3ECA5C-E8FF-4527-83FE-24588EF19723}">
      <dgm:prSet phldrT="[Text]"/>
      <dgm:spPr/>
      <dgm:t>
        <a:bodyPr/>
        <a:lstStyle/>
        <a:p>
          <a:r>
            <a:rPr lang="en-US" dirty="0" err="1" smtClean="0"/>
            <a:t>Lab_Curves</a:t>
          </a:r>
          <a:endParaRPr lang="en-US" dirty="0"/>
        </a:p>
      </dgm:t>
    </dgm:pt>
    <dgm:pt modelId="{A9491434-AAF2-4F50-A496-E53432FF471D}" type="parTrans" cxnId="{2310F9AA-8728-4F18-A5E9-AEA5497A5EA6}">
      <dgm:prSet/>
      <dgm:spPr/>
      <dgm:t>
        <a:bodyPr/>
        <a:lstStyle/>
        <a:p>
          <a:endParaRPr lang="en-US"/>
        </a:p>
      </dgm:t>
    </dgm:pt>
    <dgm:pt modelId="{12BD8D59-0BD2-4F6B-A223-A3C350ECE351}" type="sibTrans" cxnId="{2310F9AA-8728-4F18-A5E9-AEA5497A5EA6}">
      <dgm:prSet/>
      <dgm:spPr/>
      <dgm:t>
        <a:bodyPr/>
        <a:lstStyle/>
        <a:p>
          <a:endParaRPr lang="en-US"/>
        </a:p>
      </dgm:t>
    </dgm:pt>
    <dgm:pt modelId="{39769AC5-3703-42C5-B8F4-0DCDF98DA822}">
      <dgm:prSet phldrT="[Text]"/>
      <dgm:spPr/>
      <dgm:t>
        <a:bodyPr/>
        <a:lstStyle/>
        <a:p>
          <a:r>
            <a:rPr lang="en-US" dirty="0" smtClean="0"/>
            <a:t>Logs-5</a:t>
          </a:r>
          <a:endParaRPr lang="en-US" dirty="0"/>
        </a:p>
      </dgm:t>
    </dgm:pt>
    <dgm:pt modelId="{C221F51B-A4DC-4BB8-8255-E25872028A5E}" type="parTrans" cxnId="{D6E3BE0C-4C9F-4B9A-831D-3B8E409D0190}">
      <dgm:prSet/>
      <dgm:spPr/>
      <dgm:t>
        <a:bodyPr/>
        <a:lstStyle/>
        <a:p>
          <a:endParaRPr lang="en-US"/>
        </a:p>
      </dgm:t>
    </dgm:pt>
    <dgm:pt modelId="{8E4637EE-5302-409A-8865-A95FECE2953E}" type="sibTrans" cxnId="{D6E3BE0C-4C9F-4B9A-831D-3B8E409D0190}">
      <dgm:prSet/>
      <dgm:spPr/>
      <dgm:t>
        <a:bodyPr/>
        <a:lstStyle/>
        <a:p>
          <a:endParaRPr lang="en-US"/>
        </a:p>
      </dgm:t>
    </dgm:pt>
    <dgm:pt modelId="{0F065BB2-84D2-49B7-B057-8B453E4BF5D1}">
      <dgm:prSet phldrT="[Text]"/>
      <dgm:spPr/>
      <dgm:t>
        <a:bodyPr/>
        <a:lstStyle/>
        <a:p>
          <a:r>
            <a:rPr lang="en-US" dirty="0" smtClean="0"/>
            <a:t>Logs-4</a:t>
          </a:r>
          <a:endParaRPr lang="en-US" dirty="0"/>
        </a:p>
      </dgm:t>
    </dgm:pt>
    <dgm:pt modelId="{4EE8737F-A735-4844-A288-F749ED8A8C55}" type="parTrans" cxnId="{9258809C-3D6E-4630-B884-3A59BBC10619}">
      <dgm:prSet/>
      <dgm:spPr/>
      <dgm:t>
        <a:bodyPr/>
        <a:lstStyle/>
        <a:p>
          <a:endParaRPr lang="en-US"/>
        </a:p>
      </dgm:t>
    </dgm:pt>
    <dgm:pt modelId="{CEA262E8-1A9B-45EA-80C2-2382D5EC29B0}" type="sibTrans" cxnId="{9258809C-3D6E-4630-B884-3A59BBC10619}">
      <dgm:prSet/>
      <dgm:spPr/>
      <dgm:t>
        <a:bodyPr/>
        <a:lstStyle/>
        <a:p>
          <a:endParaRPr lang="en-US"/>
        </a:p>
      </dgm:t>
    </dgm:pt>
    <dgm:pt modelId="{78442C79-42AA-455E-9051-31788F4DC785}" type="pres">
      <dgm:prSet presAssocID="{5D6328DE-C513-4AD9-85BE-F85100FC9C9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96E489-969E-43B5-B53E-25D27726A4F7}" type="pres">
      <dgm:prSet presAssocID="{567D988F-0EF0-4374-863A-8FC814C698BB}" presName="composite" presStyleCnt="0"/>
      <dgm:spPr/>
    </dgm:pt>
    <dgm:pt modelId="{60ADCD1C-D754-4F9C-A0F0-D9DBF91FA17E}" type="pres">
      <dgm:prSet presAssocID="{567D988F-0EF0-4374-863A-8FC814C698BB}" presName="parTx" presStyleLbl="alignNode1" presStyleIdx="0" presStyleCnt="1" custLinFactNeighborX="41699" custLinFactNeighborY="-2368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78C08A-9E1B-492D-B4D4-037F3196A1D2}" type="pres">
      <dgm:prSet presAssocID="{567D988F-0EF0-4374-863A-8FC814C698BB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137472-AAB4-4CE7-A9D3-38E97A3B6998}" type="presOf" srcId="{5D6328DE-C513-4AD9-85BE-F85100FC9C94}" destId="{78442C79-42AA-455E-9051-31788F4DC785}" srcOrd="0" destOrd="0" presId="urn:microsoft.com/office/officeart/2005/8/layout/hList1"/>
    <dgm:cxn modelId="{54A0E966-39A0-4446-920C-24B28EBE95B6}" type="presOf" srcId="{567D988F-0EF0-4374-863A-8FC814C698BB}" destId="{60ADCD1C-D754-4F9C-A0F0-D9DBF91FA17E}" srcOrd="0" destOrd="0" presId="urn:microsoft.com/office/officeart/2005/8/layout/hList1"/>
    <dgm:cxn modelId="{CE928852-24F9-43E8-8B8E-1A7036688CEF}" type="presOf" srcId="{39769AC5-3703-42C5-B8F4-0DCDF98DA822}" destId="{5078C08A-9E1B-492D-B4D4-037F3196A1D2}" srcOrd="0" destOrd="1" presId="urn:microsoft.com/office/officeart/2005/8/layout/hList1"/>
    <dgm:cxn modelId="{88D25579-4653-4823-8A14-F3A9F04FE6E8}" type="presOf" srcId="{0F065BB2-84D2-49B7-B057-8B453E4BF5D1}" destId="{5078C08A-9E1B-492D-B4D4-037F3196A1D2}" srcOrd="0" destOrd="2" presId="urn:microsoft.com/office/officeart/2005/8/layout/hList1"/>
    <dgm:cxn modelId="{7007484A-5B55-4CCD-A20F-25F675A4D1B7}" srcId="{5D6328DE-C513-4AD9-85BE-F85100FC9C94}" destId="{567D988F-0EF0-4374-863A-8FC814C698BB}" srcOrd="0" destOrd="0" parTransId="{A4B98E67-26CA-4393-81B6-3ECB19B150D9}" sibTransId="{BB087C0E-6B6F-4796-BC88-9DA8343B06A6}"/>
    <dgm:cxn modelId="{FFA5823B-51E9-47DE-A118-61402DDC69B3}" type="presOf" srcId="{CA3ECA5C-E8FF-4527-83FE-24588EF19723}" destId="{5078C08A-9E1B-492D-B4D4-037F3196A1D2}" srcOrd="0" destOrd="0" presId="urn:microsoft.com/office/officeart/2005/8/layout/hList1"/>
    <dgm:cxn modelId="{2310F9AA-8728-4F18-A5E9-AEA5497A5EA6}" srcId="{567D988F-0EF0-4374-863A-8FC814C698BB}" destId="{CA3ECA5C-E8FF-4527-83FE-24588EF19723}" srcOrd="0" destOrd="0" parTransId="{A9491434-AAF2-4F50-A496-E53432FF471D}" sibTransId="{12BD8D59-0BD2-4F6B-A223-A3C350ECE351}"/>
    <dgm:cxn modelId="{9258809C-3D6E-4630-B884-3A59BBC10619}" srcId="{567D988F-0EF0-4374-863A-8FC814C698BB}" destId="{0F065BB2-84D2-49B7-B057-8B453E4BF5D1}" srcOrd="2" destOrd="0" parTransId="{4EE8737F-A735-4844-A288-F749ED8A8C55}" sibTransId="{CEA262E8-1A9B-45EA-80C2-2382D5EC29B0}"/>
    <dgm:cxn modelId="{D6E3BE0C-4C9F-4B9A-831D-3B8E409D0190}" srcId="{567D988F-0EF0-4374-863A-8FC814C698BB}" destId="{39769AC5-3703-42C5-B8F4-0DCDF98DA822}" srcOrd="1" destOrd="0" parTransId="{C221F51B-A4DC-4BB8-8255-E25872028A5E}" sibTransId="{8E4637EE-5302-409A-8865-A95FECE2953E}"/>
    <dgm:cxn modelId="{696FEC98-E82C-4E8B-B86E-7FC722534524}" type="presParOf" srcId="{78442C79-42AA-455E-9051-31788F4DC785}" destId="{2396E489-969E-43B5-B53E-25D27726A4F7}" srcOrd="0" destOrd="0" presId="urn:microsoft.com/office/officeart/2005/8/layout/hList1"/>
    <dgm:cxn modelId="{FF28B689-6951-42C7-8466-2724A84DCFE3}" type="presParOf" srcId="{2396E489-969E-43B5-B53E-25D27726A4F7}" destId="{60ADCD1C-D754-4F9C-A0F0-D9DBF91FA17E}" srcOrd="0" destOrd="0" presId="urn:microsoft.com/office/officeart/2005/8/layout/hList1"/>
    <dgm:cxn modelId="{457F994E-086B-4255-8978-134917A18686}" type="presParOf" srcId="{2396E489-969E-43B5-B53E-25D27726A4F7}" destId="{5078C08A-9E1B-492D-B4D4-037F3196A1D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6328DE-C513-4AD9-85BE-F85100FC9C9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7D988F-0EF0-4374-863A-8FC814C698BB}">
      <dgm:prSet phldrT="[Text]"/>
      <dgm:spPr/>
      <dgm:t>
        <a:bodyPr/>
        <a:lstStyle/>
        <a:p>
          <a:r>
            <a:rPr lang="en-US" dirty="0" smtClean="0"/>
            <a:t>1 Clustering</a:t>
          </a:r>
          <a:endParaRPr lang="en-US" dirty="0"/>
        </a:p>
      </dgm:t>
    </dgm:pt>
    <dgm:pt modelId="{A4B98E67-26CA-4393-81B6-3ECB19B150D9}" type="parTrans" cxnId="{7007484A-5B55-4CCD-A20F-25F675A4D1B7}">
      <dgm:prSet/>
      <dgm:spPr/>
      <dgm:t>
        <a:bodyPr/>
        <a:lstStyle/>
        <a:p>
          <a:endParaRPr lang="en-US"/>
        </a:p>
      </dgm:t>
    </dgm:pt>
    <dgm:pt modelId="{BB087C0E-6B6F-4796-BC88-9DA8343B06A6}" type="sibTrans" cxnId="{7007484A-5B55-4CCD-A20F-25F675A4D1B7}">
      <dgm:prSet/>
      <dgm:spPr/>
      <dgm:t>
        <a:bodyPr/>
        <a:lstStyle/>
        <a:p>
          <a:endParaRPr lang="en-US"/>
        </a:p>
      </dgm:t>
    </dgm:pt>
    <dgm:pt modelId="{CA3ECA5C-E8FF-4527-83FE-24588EF19723}">
      <dgm:prSet phldrT="[Text]"/>
      <dgm:spPr/>
      <dgm:t>
        <a:bodyPr/>
        <a:lstStyle/>
        <a:p>
          <a:r>
            <a:rPr lang="en-US" dirty="0" err="1" smtClean="0"/>
            <a:t>Lab_Curves</a:t>
          </a:r>
          <a:endParaRPr lang="en-US" dirty="0"/>
        </a:p>
      </dgm:t>
    </dgm:pt>
    <dgm:pt modelId="{A9491434-AAF2-4F50-A496-E53432FF471D}" type="parTrans" cxnId="{2310F9AA-8728-4F18-A5E9-AEA5497A5EA6}">
      <dgm:prSet/>
      <dgm:spPr/>
      <dgm:t>
        <a:bodyPr/>
        <a:lstStyle/>
        <a:p>
          <a:endParaRPr lang="en-US"/>
        </a:p>
      </dgm:t>
    </dgm:pt>
    <dgm:pt modelId="{12BD8D59-0BD2-4F6B-A223-A3C350ECE351}" type="sibTrans" cxnId="{2310F9AA-8728-4F18-A5E9-AEA5497A5EA6}">
      <dgm:prSet/>
      <dgm:spPr/>
      <dgm:t>
        <a:bodyPr/>
        <a:lstStyle/>
        <a:p>
          <a:endParaRPr lang="en-US"/>
        </a:p>
      </dgm:t>
    </dgm:pt>
    <dgm:pt modelId="{39769AC5-3703-42C5-B8F4-0DCDF98DA822}">
      <dgm:prSet phldrT="[Text]"/>
      <dgm:spPr/>
      <dgm:t>
        <a:bodyPr/>
        <a:lstStyle/>
        <a:p>
          <a:r>
            <a:rPr lang="en-US" dirty="0" smtClean="0"/>
            <a:t>Logs-5</a:t>
          </a:r>
          <a:endParaRPr lang="en-US" dirty="0"/>
        </a:p>
      </dgm:t>
    </dgm:pt>
    <dgm:pt modelId="{C221F51B-A4DC-4BB8-8255-E25872028A5E}" type="parTrans" cxnId="{D6E3BE0C-4C9F-4B9A-831D-3B8E409D0190}">
      <dgm:prSet/>
      <dgm:spPr/>
      <dgm:t>
        <a:bodyPr/>
        <a:lstStyle/>
        <a:p>
          <a:endParaRPr lang="en-US"/>
        </a:p>
      </dgm:t>
    </dgm:pt>
    <dgm:pt modelId="{8E4637EE-5302-409A-8865-A95FECE2953E}" type="sibTrans" cxnId="{D6E3BE0C-4C9F-4B9A-831D-3B8E409D0190}">
      <dgm:prSet/>
      <dgm:spPr/>
      <dgm:t>
        <a:bodyPr/>
        <a:lstStyle/>
        <a:p>
          <a:endParaRPr lang="en-US"/>
        </a:p>
      </dgm:t>
    </dgm:pt>
    <dgm:pt modelId="{0F065BB2-84D2-49B7-B057-8B453E4BF5D1}">
      <dgm:prSet phldrT="[Text]"/>
      <dgm:spPr/>
      <dgm:t>
        <a:bodyPr/>
        <a:lstStyle/>
        <a:p>
          <a:r>
            <a:rPr lang="en-US" dirty="0" smtClean="0"/>
            <a:t>Logs-4</a:t>
          </a:r>
          <a:endParaRPr lang="en-US" dirty="0"/>
        </a:p>
      </dgm:t>
    </dgm:pt>
    <dgm:pt modelId="{4EE8737F-A735-4844-A288-F749ED8A8C55}" type="parTrans" cxnId="{9258809C-3D6E-4630-B884-3A59BBC10619}">
      <dgm:prSet/>
      <dgm:spPr/>
      <dgm:t>
        <a:bodyPr/>
        <a:lstStyle/>
        <a:p>
          <a:endParaRPr lang="en-US"/>
        </a:p>
      </dgm:t>
    </dgm:pt>
    <dgm:pt modelId="{CEA262E8-1A9B-45EA-80C2-2382D5EC29B0}" type="sibTrans" cxnId="{9258809C-3D6E-4630-B884-3A59BBC10619}">
      <dgm:prSet/>
      <dgm:spPr/>
      <dgm:t>
        <a:bodyPr/>
        <a:lstStyle/>
        <a:p>
          <a:endParaRPr lang="en-US"/>
        </a:p>
      </dgm:t>
    </dgm:pt>
    <dgm:pt modelId="{78442C79-42AA-455E-9051-31788F4DC785}" type="pres">
      <dgm:prSet presAssocID="{5D6328DE-C513-4AD9-85BE-F85100FC9C9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96E489-969E-43B5-B53E-25D27726A4F7}" type="pres">
      <dgm:prSet presAssocID="{567D988F-0EF0-4374-863A-8FC814C698BB}" presName="composite" presStyleCnt="0"/>
      <dgm:spPr/>
    </dgm:pt>
    <dgm:pt modelId="{60ADCD1C-D754-4F9C-A0F0-D9DBF91FA17E}" type="pres">
      <dgm:prSet presAssocID="{567D988F-0EF0-4374-863A-8FC814C698BB}" presName="parTx" presStyleLbl="alignNode1" presStyleIdx="0" presStyleCnt="1" custLinFactNeighborX="41699" custLinFactNeighborY="-2368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78C08A-9E1B-492D-B4D4-037F3196A1D2}" type="pres">
      <dgm:prSet presAssocID="{567D988F-0EF0-4374-863A-8FC814C698BB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6BE1C7-1EBF-42F3-AA71-384E10D1DB3C}" type="presOf" srcId="{0F065BB2-84D2-49B7-B057-8B453E4BF5D1}" destId="{5078C08A-9E1B-492D-B4D4-037F3196A1D2}" srcOrd="0" destOrd="2" presId="urn:microsoft.com/office/officeart/2005/8/layout/hList1"/>
    <dgm:cxn modelId="{D7F17B71-1965-4C1A-B62D-D3ABFAEBD681}" type="presOf" srcId="{5D6328DE-C513-4AD9-85BE-F85100FC9C94}" destId="{78442C79-42AA-455E-9051-31788F4DC785}" srcOrd="0" destOrd="0" presId="urn:microsoft.com/office/officeart/2005/8/layout/hList1"/>
    <dgm:cxn modelId="{2310F9AA-8728-4F18-A5E9-AEA5497A5EA6}" srcId="{567D988F-0EF0-4374-863A-8FC814C698BB}" destId="{CA3ECA5C-E8FF-4527-83FE-24588EF19723}" srcOrd="0" destOrd="0" parTransId="{A9491434-AAF2-4F50-A496-E53432FF471D}" sibTransId="{12BD8D59-0BD2-4F6B-A223-A3C350ECE351}"/>
    <dgm:cxn modelId="{BA5EC819-3C39-4DCE-9B32-ACF61CACC41B}" type="presOf" srcId="{567D988F-0EF0-4374-863A-8FC814C698BB}" destId="{60ADCD1C-D754-4F9C-A0F0-D9DBF91FA17E}" srcOrd="0" destOrd="0" presId="urn:microsoft.com/office/officeart/2005/8/layout/hList1"/>
    <dgm:cxn modelId="{9258809C-3D6E-4630-B884-3A59BBC10619}" srcId="{567D988F-0EF0-4374-863A-8FC814C698BB}" destId="{0F065BB2-84D2-49B7-B057-8B453E4BF5D1}" srcOrd="2" destOrd="0" parTransId="{4EE8737F-A735-4844-A288-F749ED8A8C55}" sibTransId="{CEA262E8-1A9B-45EA-80C2-2382D5EC29B0}"/>
    <dgm:cxn modelId="{0DC6EDDD-E5CE-4043-90CA-5A3C65854BE9}" type="presOf" srcId="{CA3ECA5C-E8FF-4527-83FE-24588EF19723}" destId="{5078C08A-9E1B-492D-B4D4-037F3196A1D2}" srcOrd="0" destOrd="0" presId="urn:microsoft.com/office/officeart/2005/8/layout/hList1"/>
    <dgm:cxn modelId="{D6E3BE0C-4C9F-4B9A-831D-3B8E409D0190}" srcId="{567D988F-0EF0-4374-863A-8FC814C698BB}" destId="{39769AC5-3703-42C5-B8F4-0DCDF98DA822}" srcOrd="1" destOrd="0" parTransId="{C221F51B-A4DC-4BB8-8255-E25872028A5E}" sibTransId="{8E4637EE-5302-409A-8865-A95FECE2953E}"/>
    <dgm:cxn modelId="{7007484A-5B55-4CCD-A20F-25F675A4D1B7}" srcId="{5D6328DE-C513-4AD9-85BE-F85100FC9C94}" destId="{567D988F-0EF0-4374-863A-8FC814C698BB}" srcOrd="0" destOrd="0" parTransId="{A4B98E67-26CA-4393-81B6-3ECB19B150D9}" sibTransId="{BB087C0E-6B6F-4796-BC88-9DA8343B06A6}"/>
    <dgm:cxn modelId="{A3DDCE7B-4C53-4FA2-A776-A93AD39D7575}" type="presOf" srcId="{39769AC5-3703-42C5-B8F4-0DCDF98DA822}" destId="{5078C08A-9E1B-492D-B4D4-037F3196A1D2}" srcOrd="0" destOrd="1" presId="urn:microsoft.com/office/officeart/2005/8/layout/hList1"/>
    <dgm:cxn modelId="{DC3F6EA0-DC2F-4801-B8D2-EF9A814677AC}" type="presParOf" srcId="{78442C79-42AA-455E-9051-31788F4DC785}" destId="{2396E489-969E-43B5-B53E-25D27726A4F7}" srcOrd="0" destOrd="0" presId="urn:microsoft.com/office/officeart/2005/8/layout/hList1"/>
    <dgm:cxn modelId="{FE79C5FF-1CA1-4DBC-A3CA-E6A0EF0CF5EE}" type="presParOf" srcId="{2396E489-969E-43B5-B53E-25D27726A4F7}" destId="{60ADCD1C-D754-4F9C-A0F0-D9DBF91FA17E}" srcOrd="0" destOrd="0" presId="urn:microsoft.com/office/officeart/2005/8/layout/hList1"/>
    <dgm:cxn modelId="{8E98B50A-0494-4055-A88D-2E7D2673C280}" type="presParOf" srcId="{2396E489-969E-43B5-B53E-25D27726A4F7}" destId="{5078C08A-9E1B-492D-B4D4-037F3196A1D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6328DE-C513-4AD9-85BE-F85100FC9C9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7D988F-0EF0-4374-863A-8FC814C698BB}">
      <dgm:prSet phldrT="[Text]"/>
      <dgm:spPr/>
      <dgm:t>
        <a:bodyPr/>
        <a:lstStyle/>
        <a:p>
          <a:r>
            <a:rPr lang="en-US" dirty="0" smtClean="0"/>
            <a:t>1 Clustering</a:t>
          </a:r>
          <a:endParaRPr lang="en-US" dirty="0"/>
        </a:p>
      </dgm:t>
    </dgm:pt>
    <dgm:pt modelId="{A4B98E67-26CA-4393-81B6-3ECB19B150D9}" type="parTrans" cxnId="{7007484A-5B55-4CCD-A20F-25F675A4D1B7}">
      <dgm:prSet/>
      <dgm:spPr/>
      <dgm:t>
        <a:bodyPr/>
        <a:lstStyle/>
        <a:p>
          <a:endParaRPr lang="en-US"/>
        </a:p>
      </dgm:t>
    </dgm:pt>
    <dgm:pt modelId="{BB087C0E-6B6F-4796-BC88-9DA8343B06A6}" type="sibTrans" cxnId="{7007484A-5B55-4CCD-A20F-25F675A4D1B7}">
      <dgm:prSet/>
      <dgm:spPr/>
      <dgm:t>
        <a:bodyPr/>
        <a:lstStyle/>
        <a:p>
          <a:endParaRPr lang="en-US"/>
        </a:p>
      </dgm:t>
    </dgm:pt>
    <dgm:pt modelId="{CA3ECA5C-E8FF-4527-83FE-24588EF19723}">
      <dgm:prSet phldrT="[Text]"/>
      <dgm:spPr/>
      <dgm:t>
        <a:bodyPr/>
        <a:lstStyle/>
        <a:p>
          <a:r>
            <a:rPr lang="en-US" dirty="0" err="1" smtClean="0"/>
            <a:t>Lab_Curves</a:t>
          </a:r>
          <a:endParaRPr lang="en-US" dirty="0"/>
        </a:p>
      </dgm:t>
    </dgm:pt>
    <dgm:pt modelId="{A9491434-AAF2-4F50-A496-E53432FF471D}" type="parTrans" cxnId="{2310F9AA-8728-4F18-A5E9-AEA5497A5EA6}">
      <dgm:prSet/>
      <dgm:spPr/>
      <dgm:t>
        <a:bodyPr/>
        <a:lstStyle/>
        <a:p>
          <a:endParaRPr lang="en-US"/>
        </a:p>
      </dgm:t>
    </dgm:pt>
    <dgm:pt modelId="{12BD8D59-0BD2-4F6B-A223-A3C350ECE351}" type="sibTrans" cxnId="{2310F9AA-8728-4F18-A5E9-AEA5497A5EA6}">
      <dgm:prSet/>
      <dgm:spPr/>
      <dgm:t>
        <a:bodyPr/>
        <a:lstStyle/>
        <a:p>
          <a:endParaRPr lang="en-US"/>
        </a:p>
      </dgm:t>
    </dgm:pt>
    <dgm:pt modelId="{39769AC5-3703-42C5-B8F4-0DCDF98DA822}">
      <dgm:prSet phldrT="[Text]"/>
      <dgm:spPr/>
      <dgm:t>
        <a:bodyPr/>
        <a:lstStyle/>
        <a:p>
          <a:r>
            <a:rPr lang="en-US" dirty="0" smtClean="0"/>
            <a:t>Logs-5</a:t>
          </a:r>
          <a:endParaRPr lang="en-US" dirty="0"/>
        </a:p>
      </dgm:t>
    </dgm:pt>
    <dgm:pt modelId="{C221F51B-A4DC-4BB8-8255-E25872028A5E}" type="parTrans" cxnId="{D6E3BE0C-4C9F-4B9A-831D-3B8E409D0190}">
      <dgm:prSet/>
      <dgm:spPr/>
      <dgm:t>
        <a:bodyPr/>
        <a:lstStyle/>
        <a:p>
          <a:endParaRPr lang="en-US"/>
        </a:p>
      </dgm:t>
    </dgm:pt>
    <dgm:pt modelId="{8E4637EE-5302-409A-8865-A95FECE2953E}" type="sibTrans" cxnId="{D6E3BE0C-4C9F-4B9A-831D-3B8E409D0190}">
      <dgm:prSet/>
      <dgm:spPr/>
      <dgm:t>
        <a:bodyPr/>
        <a:lstStyle/>
        <a:p>
          <a:endParaRPr lang="en-US"/>
        </a:p>
      </dgm:t>
    </dgm:pt>
    <dgm:pt modelId="{0F065BB2-84D2-49B7-B057-8B453E4BF5D1}">
      <dgm:prSet phldrT="[Text]"/>
      <dgm:spPr/>
      <dgm:t>
        <a:bodyPr/>
        <a:lstStyle/>
        <a:p>
          <a:r>
            <a:rPr lang="en-US" dirty="0" smtClean="0"/>
            <a:t>Logs-4</a:t>
          </a:r>
          <a:endParaRPr lang="en-US" dirty="0"/>
        </a:p>
      </dgm:t>
    </dgm:pt>
    <dgm:pt modelId="{4EE8737F-A735-4844-A288-F749ED8A8C55}" type="parTrans" cxnId="{9258809C-3D6E-4630-B884-3A59BBC10619}">
      <dgm:prSet/>
      <dgm:spPr/>
      <dgm:t>
        <a:bodyPr/>
        <a:lstStyle/>
        <a:p>
          <a:endParaRPr lang="en-US"/>
        </a:p>
      </dgm:t>
    </dgm:pt>
    <dgm:pt modelId="{CEA262E8-1A9B-45EA-80C2-2382D5EC29B0}" type="sibTrans" cxnId="{9258809C-3D6E-4630-B884-3A59BBC10619}">
      <dgm:prSet/>
      <dgm:spPr/>
      <dgm:t>
        <a:bodyPr/>
        <a:lstStyle/>
        <a:p>
          <a:endParaRPr lang="en-US"/>
        </a:p>
      </dgm:t>
    </dgm:pt>
    <dgm:pt modelId="{78442C79-42AA-455E-9051-31788F4DC785}" type="pres">
      <dgm:prSet presAssocID="{5D6328DE-C513-4AD9-85BE-F85100FC9C9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96E489-969E-43B5-B53E-25D27726A4F7}" type="pres">
      <dgm:prSet presAssocID="{567D988F-0EF0-4374-863A-8FC814C698BB}" presName="composite" presStyleCnt="0"/>
      <dgm:spPr/>
    </dgm:pt>
    <dgm:pt modelId="{60ADCD1C-D754-4F9C-A0F0-D9DBF91FA17E}" type="pres">
      <dgm:prSet presAssocID="{567D988F-0EF0-4374-863A-8FC814C698BB}" presName="parTx" presStyleLbl="alignNode1" presStyleIdx="0" presStyleCnt="1" custLinFactNeighborX="-9157" custLinFactNeighborY="-565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78C08A-9E1B-492D-B4D4-037F3196A1D2}" type="pres">
      <dgm:prSet presAssocID="{567D988F-0EF0-4374-863A-8FC814C698BB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2B5325-299B-4F78-BFD8-A293B2AC0566}" type="presOf" srcId="{CA3ECA5C-E8FF-4527-83FE-24588EF19723}" destId="{5078C08A-9E1B-492D-B4D4-037F3196A1D2}" srcOrd="0" destOrd="0" presId="urn:microsoft.com/office/officeart/2005/8/layout/hList1"/>
    <dgm:cxn modelId="{7007484A-5B55-4CCD-A20F-25F675A4D1B7}" srcId="{5D6328DE-C513-4AD9-85BE-F85100FC9C94}" destId="{567D988F-0EF0-4374-863A-8FC814C698BB}" srcOrd="0" destOrd="0" parTransId="{A4B98E67-26CA-4393-81B6-3ECB19B150D9}" sibTransId="{BB087C0E-6B6F-4796-BC88-9DA8343B06A6}"/>
    <dgm:cxn modelId="{9282AC61-7EA8-40F0-B3E9-9B276E781CAC}" type="presOf" srcId="{0F065BB2-84D2-49B7-B057-8B453E4BF5D1}" destId="{5078C08A-9E1B-492D-B4D4-037F3196A1D2}" srcOrd="0" destOrd="2" presId="urn:microsoft.com/office/officeart/2005/8/layout/hList1"/>
    <dgm:cxn modelId="{6E2D1341-665F-4809-82F1-698477806BA6}" type="presOf" srcId="{567D988F-0EF0-4374-863A-8FC814C698BB}" destId="{60ADCD1C-D754-4F9C-A0F0-D9DBF91FA17E}" srcOrd="0" destOrd="0" presId="urn:microsoft.com/office/officeart/2005/8/layout/hList1"/>
    <dgm:cxn modelId="{B1DE3B48-E045-4488-9810-164C83C4CF77}" type="presOf" srcId="{5D6328DE-C513-4AD9-85BE-F85100FC9C94}" destId="{78442C79-42AA-455E-9051-31788F4DC785}" srcOrd="0" destOrd="0" presId="urn:microsoft.com/office/officeart/2005/8/layout/hList1"/>
    <dgm:cxn modelId="{2310F9AA-8728-4F18-A5E9-AEA5497A5EA6}" srcId="{567D988F-0EF0-4374-863A-8FC814C698BB}" destId="{CA3ECA5C-E8FF-4527-83FE-24588EF19723}" srcOrd="0" destOrd="0" parTransId="{A9491434-AAF2-4F50-A496-E53432FF471D}" sibTransId="{12BD8D59-0BD2-4F6B-A223-A3C350ECE351}"/>
    <dgm:cxn modelId="{9258809C-3D6E-4630-B884-3A59BBC10619}" srcId="{567D988F-0EF0-4374-863A-8FC814C698BB}" destId="{0F065BB2-84D2-49B7-B057-8B453E4BF5D1}" srcOrd="2" destOrd="0" parTransId="{4EE8737F-A735-4844-A288-F749ED8A8C55}" sibTransId="{CEA262E8-1A9B-45EA-80C2-2382D5EC29B0}"/>
    <dgm:cxn modelId="{B9A082E2-CC54-498A-B3F1-2008E8F247A3}" type="presOf" srcId="{39769AC5-3703-42C5-B8F4-0DCDF98DA822}" destId="{5078C08A-9E1B-492D-B4D4-037F3196A1D2}" srcOrd="0" destOrd="1" presId="urn:microsoft.com/office/officeart/2005/8/layout/hList1"/>
    <dgm:cxn modelId="{D6E3BE0C-4C9F-4B9A-831D-3B8E409D0190}" srcId="{567D988F-0EF0-4374-863A-8FC814C698BB}" destId="{39769AC5-3703-42C5-B8F4-0DCDF98DA822}" srcOrd="1" destOrd="0" parTransId="{C221F51B-A4DC-4BB8-8255-E25872028A5E}" sibTransId="{8E4637EE-5302-409A-8865-A95FECE2953E}"/>
    <dgm:cxn modelId="{EF40CECD-47DE-4B01-9F04-5777AB559DD5}" type="presParOf" srcId="{78442C79-42AA-455E-9051-31788F4DC785}" destId="{2396E489-969E-43B5-B53E-25D27726A4F7}" srcOrd="0" destOrd="0" presId="urn:microsoft.com/office/officeart/2005/8/layout/hList1"/>
    <dgm:cxn modelId="{BC6B9C04-63E6-4F6F-BCA7-4F10EA2117D3}" type="presParOf" srcId="{2396E489-969E-43B5-B53E-25D27726A4F7}" destId="{60ADCD1C-D754-4F9C-A0F0-D9DBF91FA17E}" srcOrd="0" destOrd="0" presId="urn:microsoft.com/office/officeart/2005/8/layout/hList1"/>
    <dgm:cxn modelId="{D0C4DCCA-0557-475F-A787-A4A6AFF092D4}" type="presParOf" srcId="{2396E489-969E-43B5-B53E-25D27726A4F7}" destId="{5078C08A-9E1B-492D-B4D4-037F3196A1D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6328DE-C513-4AD9-85BE-F85100FC9C9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7D988F-0EF0-4374-863A-8FC814C698BB}">
      <dgm:prSet phldrT="[Text]"/>
      <dgm:spPr/>
      <dgm:t>
        <a:bodyPr/>
        <a:lstStyle/>
        <a:p>
          <a:r>
            <a:rPr lang="en-US" dirty="0" smtClean="0"/>
            <a:t>1 Clustering</a:t>
          </a:r>
          <a:endParaRPr lang="en-US" dirty="0"/>
        </a:p>
      </dgm:t>
    </dgm:pt>
    <dgm:pt modelId="{A4B98E67-26CA-4393-81B6-3ECB19B150D9}" type="parTrans" cxnId="{7007484A-5B55-4CCD-A20F-25F675A4D1B7}">
      <dgm:prSet/>
      <dgm:spPr/>
      <dgm:t>
        <a:bodyPr/>
        <a:lstStyle/>
        <a:p>
          <a:endParaRPr lang="en-US"/>
        </a:p>
      </dgm:t>
    </dgm:pt>
    <dgm:pt modelId="{BB087C0E-6B6F-4796-BC88-9DA8343B06A6}" type="sibTrans" cxnId="{7007484A-5B55-4CCD-A20F-25F675A4D1B7}">
      <dgm:prSet/>
      <dgm:spPr/>
      <dgm:t>
        <a:bodyPr/>
        <a:lstStyle/>
        <a:p>
          <a:endParaRPr lang="en-US"/>
        </a:p>
      </dgm:t>
    </dgm:pt>
    <dgm:pt modelId="{CA3ECA5C-E8FF-4527-83FE-24588EF19723}">
      <dgm:prSet phldrT="[Text]"/>
      <dgm:spPr/>
      <dgm:t>
        <a:bodyPr/>
        <a:lstStyle/>
        <a:p>
          <a:r>
            <a:rPr lang="en-US" dirty="0" err="1" smtClean="0"/>
            <a:t>Lab_Curves</a:t>
          </a:r>
          <a:endParaRPr lang="en-US" dirty="0"/>
        </a:p>
      </dgm:t>
    </dgm:pt>
    <dgm:pt modelId="{A9491434-AAF2-4F50-A496-E53432FF471D}" type="parTrans" cxnId="{2310F9AA-8728-4F18-A5E9-AEA5497A5EA6}">
      <dgm:prSet/>
      <dgm:spPr/>
      <dgm:t>
        <a:bodyPr/>
        <a:lstStyle/>
        <a:p>
          <a:endParaRPr lang="en-US"/>
        </a:p>
      </dgm:t>
    </dgm:pt>
    <dgm:pt modelId="{12BD8D59-0BD2-4F6B-A223-A3C350ECE351}" type="sibTrans" cxnId="{2310F9AA-8728-4F18-A5E9-AEA5497A5EA6}">
      <dgm:prSet/>
      <dgm:spPr/>
      <dgm:t>
        <a:bodyPr/>
        <a:lstStyle/>
        <a:p>
          <a:endParaRPr lang="en-US"/>
        </a:p>
      </dgm:t>
    </dgm:pt>
    <dgm:pt modelId="{39769AC5-3703-42C5-B8F4-0DCDF98DA822}">
      <dgm:prSet phldrT="[Text]"/>
      <dgm:spPr/>
      <dgm:t>
        <a:bodyPr/>
        <a:lstStyle/>
        <a:p>
          <a:r>
            <a:rPr lang="en-US" dirty="0" smtClean="0"/>
            <a:t>Logs-5</a:t>
          </a:r>
          <a:endParaRPr lang="en-US" dirty="0"/>
        </a:p>
      </dgm:t>
    </dgm:pt>
    <dgm:pt modelId="{C221F51B-A4DC-4BB8-8255-E25872028A5E}" type="parTrans" cxnId="{D6E3BE0C-4C9F-4B9A-831D-3B8E409D0190}">
      <dgm:prSet/>
      <dgm:spPr/>
      <dgm:t>
        <a:bodyPr/>
        <a:lstStyle/>
        <a:p>
          <a:endParaRPr lang="en-US"/>
        </a:p>
      </dgm:t>
    </dgm:pt>
    <dgm:pt modelId="{8E4637EE-5302-409A-8865-A95FECE2953E}" type="sibTrans" cxnId="{D6E3BE0C-4C9F-4B9A-831D-3B8E409D0190}">
      <dgm:prSet/>
      <dgm:spPr/>
      <dgm:t>
        <a:bodyPr/>
        <a:lstStyle/>
        <a:p>
          <a:endParaRPr lang="en-US"/>
        </a:p>
      </dgm:t>
    </dgm:pt>
    <dgm:pt modelId="{0F065BB2-84D2-49B7-B057-8B453E4BF5D1}">
      <dgm:prSet phldrT="[Text]"/>
      <dgm:spPr/>
      <dgm:t>
        <a:bodyPr/>
        <a:lstStyle/>
        <a:p>
          <a:r>
            <a:rPr lang="en-US" dirty="0" smtClean="0"/>
            <a:t>Logs-4</a:t>
          </a:r>
          <a:endParaRPr lang="en-US" dirty="0"/>
        </a:p>
      </dgm:t>
    </dgm:pt>
    <dgm:pt modelId="{4EE8737F-A735-4844-A288-F749ED8A8C55}" type="parTrans" cxnId="{9258809C-3D6E-4630-B884-3A59BBC10619}">
      <dgm:prSet/>
      <dgm:spPr/>
      <dgm:t>
        <a:bodyPr/>
        <a:lstStyle/>
        <a:p>
          <a:endParaRPr lang="en-US"/>
        </a:p>
      </dgm:t>
    </dgm:pt>
    <dgm:pt modelId="{CEA262E8-1A9B-45EA-80C2-2382D5EC29B0}" type="sibTrans" cxnId="{9258809C-3D6E-4630-B884-3A59BBC10619}">
      <dgm:prSet/>
      <dgm:spPr/>
      <dgm:t>
        <a:bodyPr/>
        <a:lstStyle/>
        <a:p>
          <a:endParaRPr lang="en-US"/>
        </a:p>
      </dgm:t>
    </dgm:pt>
    <dgm:pt modelId="{78442C79-42AA-455E-9051-31788F4DC785}" type="pres">
      <dgm:prSet presAssocID="{5D6328DE-C513-4AD9-85BE-F85100FC9C9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96E489-969E-43B5-B53E-25D27726A4F7}" type="pres">
      <dgm:prSet presAssocID="{567D988F-0EF0-4374-863A-8FC814C698BB}" presName="composite" presStyleCnt="0"/>
      <dgm:spPr/>
    </dgm:pt>
    <dgm:pt modelId="{60ADCD1C-D754-4F9C-A0F0-D9DBF91FA17E}" type="pres">
      <dgm:prSet presAssocID="{567D988F-0EF0-4374-863A-8FC814C698BB}" presName="parTx" presStyleLbl="alignNode1" presStyleIdx="0" presStyleCnt="1" custLinFactNeighborX="-9157" custLinFactNeighborY="-565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78C08A-9E1B-492D-B4D4-037F3196A1D2}" type="pres">
      <dgm:prSet presAssocID="{567D988F-0EF0-4374-863A-8FC814C698BB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10F9AA-8728-4F18-A5E9-AEA5497A5EA6}" srcId="{567D988F-0EF0-4374-863A-8FC814C698BB}" destId="{CA3ECA5C-E8FF-4527-83FE-24588EF19723}" srcOrd="0" destOrd="0" parTransId="{A9491434-AAF2-4F50-A496-E53432FF471D}" sibTransId="{12BD8D59-0BD2-4F6B-A223-A3C350ECE351}"/>
    <dgm:cxn modelId="{F1405E53-2742-4F95-BA61-193DE7706676}" type="presOf" srcId="{5D6328DE-C513-4AD9-85BE-F85100FC9C94}" destId="{78442C79-42AA-455E-9051-31788F4DC785}" srcOrd="0" destOrd="0" presId="urn:microsoft.com/office/officeart/2005/8/layout/hList1"/>
    <dgm:cxn modelId="{9258809C-3D6E-4630-B884-3A59BBC10619}" srcId="{567D988F-0EF0-4374-863A-8FC814C698BB}" destId="{0F065BB2-84D2-49B7-B057-8B453E4BF5D1}" srcOrd="2" destOrd="0" parTransId="{4EE8737F-A735-4844-A288-F749ED8A8C55}" sibTransId="{CEA262E8-1A9B-45EA-80C2-2382D5EC29B0}"/>
    <dgm:cxn modelId="{03CA5F31-1CB2-4E29-AE65-ED3E30994D13}" type="presOf" srcId="{567D988F-0EF0-4374-863A-8FC814C698BB}" destId="{60ADCD1C-D754-4F9C-A0F0-D9DBF91FA17E}" srcOrd="0" destOrd="0" presId="urn:microsoft.com/office/officeart/2005/8/layout/hList1"/>
    <dgm:cxn modelId="{29673C85-1593-481E-9A88-B85DA1F0B55F}" type="presOf" srcId="{0F065BB2-84D2-49B7-B057-8B453E4BF5D1}" destId="{5078C08A-9E1B-492D-B4D4-037F3196A1D2}" srcOrd="0" destOrd="2" presId="urn:microsoft.com/office/officeart/2005/8/layout/hList1"/>
    <dgm:cxn modelId="{7007484A-5B55-4CCD-A20F-25F675A4D1B7}" srcId="{5D6328DE-C513-4AD9-85BE-F85100FC9C94}" destId="{567D988F-0EF0-4374-863A-8FC814C698BB}" srcOrd="0" destOrd="0" parTransId="{A4B98E67-26CA-4393-81B6-3ECB19B150D9}" sibTransId="{BB087C0E-6B6F-4796-BC88-9DA8343B06A6}"/>
    <dgm:cxn modelId="{64BA43C4-C777-4C7B-AB92-9D2D654EE3E5}" type="presOf" srcId="{CA3ECA5C-E8FF-4527-83FE-24588EF19723}" destId="{5078C08A-9E1B-492D-B4D4-037F3196A1D2}" srcOrd="0" destOrd="0" presId="urn:microsoft.com/office/officeart/2005/8/layout/hList1"/>
    <dgm:cxn modelId="{D6E3BE0C-4C9F-4B9A-831D-3B8E409D0190}" srcId="{567D988F-0EF0-4374-863A-8FC814C698BB}" destId="{39769AC5-3703-42C5-B8F4-0DCDF98DA822}" srcOrd="1" destOrd="0" parTransId="{C221F51B-A4DC-4BB8-8255-E25872028A5E}" sibTransId="{8E4637EE-5302-409A-8865-A95FECE2953E}"/>
    <dgm:cxn modelId="{D87C5A6A-C56F-4406-B7E8-9C3D20B4B5D2}" type="presOf" srcId="{39769AC5-3703-42C5-B8F4-0DCDF98DA822}" destId="{5078C08A-9E1B-492D-B4D4-037F3196A1D2}" srcOrd="0" destOrd="1" presId="urn:microsoft.com/office/officeart/2005/8/layout/hList1"/>
    <dgm:cxn modelId="{D0DAB7FD-01CE-4CA0-AEB0-45669C9A8AC4}" type="presParOf" srcId="{78442C79-42AA-455E-9051-31788F4DC785}" destId="{2396E489-969E-43B5-B53E-25D27726A4F7}" srcOrd="0" destOrd="0" presId="urn:microsoft.com/office/officeart/2005/8/layout/hList1"/>
    <dgm:cxn modelId="{CB15B661-36BF-4E89-9605-FBF744373522}" type="presParOf" srcId="{2396E489-969E-43B5-B53E-25D27726A4F7}" destId="{60ADCD1C-D754-4F9C-A0F0-D9DBF91FA17E}" srcOrd="0" destOrd="0" presId="urn:microsoft.com/office/officeart/2005/8/layout/hList1"/>
    <dgm:cxn modelId="{693986B0-4AC7-469C-9CD0-E5B44E412178}" type="presParOf" srcId="{2396E489-969E-43B5-B53E-25D27726A4F7}" destId="{5078C08A-9E1B-492D-B4D4-037F3196A1D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D6328DE-C513-4AD9-85BE-F85100FC9C9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7D988F-0EF0-4374-863A-8FC814C698BB}">
      <dgm:prSet phldrT="[Text]"/>
      <dgm:spPr/>
      <dgm:t>
        <a:bodyPr/>
        <a:lstStyle/>
        <a:p>
          <a:r>
            <a:rPr lang="en-US" dirty="0" smtClean="0"/>
            <a:t>1 Clustering</a:t>
          </a:r>
          <a:endParaRPr lang="en-US" dirty="0"/>
        </a:p>
      </dgm:t>
    </dgm:pt>
    <dgm:pt modelId="{A4B98E67-26CA-4393-81B6-3ECB19B150D9}" type="parTrans" cxnId="{7007484A-5B55-4CCD-A20F-25F675A4D1B7}">
      <dgm:prSet/>
      <dgm:spPr/>
      <dgm:t>
        <a:bodyPr/>
        <a:lstStyle/>
        <a:p>
          <a:endParaRPr lang="en-US"/>
        </a:p>
      </dgm:t>
    </dgm:pt>
    <dgm:pt modelId="{BB087C0E-6B6F-4796-BC88-9DA8343B06A6}" type="sibTrans" cxnId="{7007484A-5B55-4CCD-A20F-25F675A4D1B7}">
      <dgm:prSet/>
      <dgm:spPr/>
      <dgm:t>
        <a:bodyPr/>
        <a:lstStyle/>
        <a:p>
          <a:endParaRPr lang="en-US"/>
        </a:p>
      </dgm:t>
    </dgm:pt>
    <dgm:pt modelId="{CA3ECA5C-E8FF-4527-83FE-24588EF19723}">
      <dgm:prSet phldrT="[Text]"/>
      <dgm:spPr/>
      <dgm:t>
        <a:bodyPr/>
        <a:lstStyle/>
        <a:p>
          <a:r>
            <a:rPr lang="en-US" dirty="0" err="1" smtClean="0"/>
            <a:t>Lab_Curves</a:t>
          </a:r>
          <a:endParaRPr lang="en-US" dirty="0"/>
        </a:p>
      </dgm:t>
    </dgm:pt>
    <dgm:pt modelId="{A9491434-AAF2-4F50-A496-E53432FF471D}" type="parTrans" cxnId="{2310F9AA-8728-4F18-A5E9-AEA5497A5EA6}">
      <dgm:prSet/>
      <dgm:spPr/>
      <dgm:t>
        <a:bodyPr/>
        <a:lstStyle/>
        <a:p>
          <a:endParaRPr lang="en-US"/>
        </a:p>
      </dgm:t>
    </dgm:pt>
    <dgm:pt modelId="{12BD8D59-0BD2-4F6B-A223-A3C350ECE351}" type="sibTrans" cxnId="{2310F9AA-8728-4F18-A5E9-AEA5497A5EA6}">
      <dgm:prSet/>
      <dgm:spPr/>
      <dgm:t>
        <a:bodyPr/>
        <a:lstStyle/>
        <a:p>
          <a:endParaRPr lang="en-US"/>
        </a:p>
      </dgm:t>
    </dgm:pt>
    <dgm:pt modelId="{39769AC5-3703-42C5-B8F4-0DCDF98DA822}">
      <dgm:prSet phldrT="[Text]"/>
      <dgm:spPr/>
      <dgm:t>
        <a:bodyPr/>
        <a:lstStyle/>
        <a:p>
          <a:r>
            <a:rPr lang="en-US" dirty="0" smtClean="0"/>
            <a:t>Logs-5</a:t>
          </a:r>
          <a:endParaRPr lang="en-US" dirty="0"/>
        </a:p>
      </dgm:t>
    </dgm:pt>
    <dgm:pt modelId="{C221F51B-A4DC-4BB8-8255-E25872028A5E}" type="parTrans" cxnId="{D6E3BE0C-4C9F-4B9A-831D-3B8E409D0190}">
      <dgm:prSet/>
      <dgm:spPr/>
      <dgm:t>
        <a:bodyPr/>
        <a:lstStyle/>
        <a:p>
          <a:endParaRPr lang="en-US"/>
        </a:p>
      </dgm:t>
    </dgm:pt>
    <dgm:pt modelId="{8E4637EE-5302-409A-8865-A95FECE2953E}" type="sibTrans" cxnId="{D6E3BE0C-4C9F-4B9A-831D-3B8E409D0190}">
      <dgm:prSet/>
      <dgm:spPr/>
      <dgm:t>
        <a:bodyPr/>
        <a:lstStyle/>
        <a:p>
          <a:endParaRPr lang="en-US"/>
        </a:p>
      </dgm:t>
    </dgm:pt>
    <dgm:pt modelId="{0F065BB2-84D2-49B7-B057-8B453E4BF5D1}">
      <dgm:prSet phldrT="[Text]"/>
      <dgm:spPr/>
      <dgm:t>
        <a:bodyPr/>
        <a:lstStyle/>
        <a:p>
          <a:r>
            <a:rPr lang="en-US" dirty="0" smtClean="0"/>
            <a:t>Logs-4</a:t>
          </a:r>
          <a:endParaRPr lang="en-US" dirty="0"/>
        </a:p>
      </dgm:t>
    </dgm:pt>
    <dgm:pt modelId="{4EE8737F-A735-4844-A288-F749ED8A8C55}" type="parTrans" cxnId="{9258809C-3D6E-4630-B884-3A59BBC10619}">
      <dgm:prSet/>
      <dgm:spPr/>
      <dgm:t>
        <a:bodyPr/>
        <a:lstStyle/>
        <a:p>
          <a:endParaRPr lang="en-US"/>
        </a:p>
      </dgm:t>
    </dgm:pt>
    <dgm:pt modelId="{CEA262E8-1A9B-45EA-80C2-2382D5EC29B0}" type="sibTrans" cxnId="{9258809C-3D6E-4630-B884-3A59BBC10619}">
      <dgm:prSet/>
      <dgm:spPr/>
      <dgm:t>
        <a:bodyPr/>
        <a:lstStyle/>
        <a:p>
          <a:endParaRPr lang="en-US"/>
        </a:p>
      </dgm:t>
    </dgm:pt>
    <dgm:pt modelId="{78442C79-42AA-455E-9051-31788F4DC785}" type="pres">
      <dgm:prSet presAssocID="{5D6328DE-C513-4AD9-85BE-F85100FC9C9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96E489-969E-43B5-B53E-25D27726A4F7}" type="pres">
      <dgm:prSet presAssocID="{567D988F-0EF0-4374-863A-8FC814C698BB}" presName="composite" presStyleCnt="0"/>
      <dgm:spPr/>
    </dgm:pt>
    <dgm:pt modelId="{60ADCD1C-D754-4F9C-A0F0-D9DBF91FA17E}" type="pres">
      <dgm:prSet presAssocID="{567D988F-0EF0-4374-863A-8FC814C698BB}" presName="parTx" presStyleLbl="alignNode1" presStyleIdx="0" presStyleCnt="1" custLinFactNeighborX="41699" custLinFactNeighborY="-2368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78C08A-9E1B-492D-B4D4-037F3196A1D2}" type="pres">
      <dgm:prSet presAssocID="{567D988F-0EF0-4374-863A-8FC814C698BB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70C0AB-9372-4C19-AEE8-8B17D4D6BB34}" type="presOf" srcId="{567D988F-0EF0-4374-863A-8FC814C698BB}" destId="{60ADCD1C-D754-4F9C-A0F0-D9DBF91FA17E}" srcOrd="0" destOrd="0" presId="urn:microsoft.com/office/officeart/2005/8/layout/hList1"/>
    <dgm:cxn modelId="{7007484A-5B55-4CCD-A20F-25F675A4D1B7}" srcId="{5D6328DE-C513-4AD9-85BE-F85100FC9C94}" destId="{567D988F-0EF0-4374-863A-8FC814C698BB}" srcOrd="0" destOrd="0" parTransId="{A4B98E67-26CA-4393-81B6-3ECB19B150D9}" sibTransId="{BB087C0E-6B6F-4796-BC88-9DA8343B06A6}"/>
    <dgm:cxn modelId="{58F5C23A-06B0-4CBF-8CC9-28D289050057}" type="presOf" srcId="{39769AC5-3703-42C5-B8F4-0DCDF98DA822}" destId="{5078C08A-9E1B-492D-B4D4-037F3196A1D2}" srcOrd="0" destOrd="1" presId="urn:microsoft.com/office/officeart/2005/8/layout/hList1"/>
    <dgm:cxn modelId="{546B43E7-4E38-40A3-B0A6-00B55CCDDEA3}" type="presOf" srcId="{0F065BB2-84D2-49B7-B057-8B453E4BF5D1}" destId="{5078C08A-9E1B-492D-B4D4-037F3196A1D2}" srcOrd="0" destOrd="2" presId="urn:microsoft.com/office/officeart/2005/8/layout/hList1"/>
    <dgm:cxn modelId="{1C043761-0433-442A-B69C-F57CA82CB4BB}" type="presOf" srcId="{5D6328DE-C513-4AD9-85BE-F85100FC9C94}" destId="{78442C79-42AA-455E-9051-31788F4DC785}" srcOrd="0" destOrd="0" presId="urn:microsoft.com/office/officeart/2005/8/layout/hList1"/>
    <dgm:cxn modelId="{2310F9AA-8728-4F18-A5E9-AEA5497A5EA6}" srcId="{567D988F-0EF0-4374-863A-8FC814C698BB}" destId="{CA3ECA5C-E8FF-4527-83FE-24588EF19723}" srcOrd="0" destOrd="0" parTransId="{A9491434-AAF2-4F50-A496-E53432FF471D}" sibTransId="{12BD8D59-0BD2-4F6B-A223-A3C350ECE351}"/>
    <dgm:cxn modelId="{9258809C-3D6E-4630-B884-3A59BBC10619}" srcId="{567D988F-0EF0-4374-863A-8FC814C698BB}" destId="{0F065BB2-84D2-49B7-B057-8B453E4BF5D1}" srcOrd="2" destOrd="0" parTransId="{4EE8737F-A735-4844-A288-F749ED8A8C55}" sibTransId="{CEA262E8-1A9B-45EA-80C2-2382D5EC29B0}"/>
    <dgm:cxn modelId="{027CCBC0-1538-46D2-9E7F-6A2E293F7073}" type="presOf" srcId="{CA3ECA5C-E8FF-4527-83FE-24588EF19723}" destId="{5078C08A-9E1B-492D-B4D4-037F3196A1D2}" srcOrd="0" destOrd="0" presId="urn:microsoft.com/office/officeart/2005/8/layout/hList1"/>
    <dgm:cxn modelId="{D6E3BE0C-4C9F-4B9A-831D-3B8E409D0190}" srcId="{567D988F-0EF0-4374-863A-8FC814C698BB}" destId="{39769AC5-3703-42C5-B8F4-0DCDF98DA822}" srcOrd="1" destOrd="0" parTransId="{C221F51B-A4DC-4BB8-8255-E25872028A5E}" sibTransId="{8E4637EE-5302-409A-8865-A95FECE2953E}"/>
    <dgm:cxn modelId="{C89B09D8-9AA8-4978-8E82-FCA93726C4DE}" type="presParOf" srcId="{78442C79-42AA-455E-9051-31788F4DC785}" destId="{2396E489-969E-43B5-B53E-25D27726A4F7}" srcOrd="0" destOrd="0" presId="urn:microsoft.com/office/officeart/2005/8/layout/hList1"/>
    <dgm:cxn modelId="{AC4C8441-ABA7-4505-9576-CA2551EB6A90}" type="presParOf" srcId="{2396E489-969E-43B5-B53E-25D27726A4F7}" destId="{60ADCD1C-D754-4F9C-A0F0-D9DBF91FA17E}" srcOrd="0" destOrd="0" presId="urn:microsoft.com/office/officeart/2005/8/layout/hList1"/>
    <dgm:cxn modelId="{4783BE91-11D5-471C-95FF-E11D657559E1}" type="presParOf" srcId="{2396E489-969E-43B5-B53E-25D27726A4F7}" destId="{5078C08A-9E1B-492D-B4D4-037F3196A1D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D6328DE-C513-4AD9-85BE-F85100FC9C9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7D988F-0EF0-4374-863A-8FC814C698BB}">
      <dgm:prSet phldrT="[Text]"/>
      <dgm:spPr/>
      <dgm:t>
        <a:bodyPr/>
        <a:lstStyle/>
        <a:p>
          <a:r>
            <a:rPr lang="en-US" dirty="0" smtClean="0"/>
            <a:t>1 Clustering</a:t>
          </a:r>
          <a:endParaRPr lang="en-US" dirty="0"/>
        </a:p>
      </dgm:t>
    </dgm:pt>
    <dgm:pt modelId="{A4B98E67-26CA-4393-81B6-3ECB19B150D9}" type="parTrans" cxnId="{7007484A-5B55-4CCD-A20F-25F675A4D1B7}">
      <dgm:prSet/>
      <dgm:spPr/>
      <dgm:t>
        <a:bodyPr/>
        <a:lstStyle/>
        <a:p>
          <a:endParaRPr lang="en-US"/>
        </a:p>
      </dgm:t>
    </dgm:pt>
    <dgm:pt modelId="{BB087C0E-6B6F-4796-BC88-9DA8343B06A6}" type="sibTrans" cxnId="{7007484A-5B55-4CCD-A20F-25F675A4D1B7}">
      <dgm:prSet/>
      <dgm:spPr/>
      <dgm:t>
        <a:bodyPr/>
        <a:lstStyle/>
        <a:p>
          <a:endParaRPr lang="en-US"/>
        </a:p>
      </dgm:t>
    </dgm:pt>
    <dgm:pt modelId="{CA3ECA5C-E8FF-4527-83FE-24588EF19723}">
      <dgm:prSet phldrT="[Text]"/>
      <dgm:spPr/>
      <dgm:t>
        <a:bodyPr/>
        <a:lstStyle/>
        <a:p>
          <a:r>
            <a:rPr lang="en-US" dirty="0" err="1" smtClean="0"/>
            <a:t>Lab_Curves</a:t>
          </a:r>
          <a:endParaRPr lang="en-US" dirty="0"/>
        </a:p>
      </dgm:t>
    </dgm:pt>
    <dgm:pt modelId="{A9491434-AAF2-4F50-A496-E53432FF471D}" type="parTrans" cxnId="{2310F9AA-8728-4F18-A5E9-AEA5497A5EA6}">
      <dgm:prSet/>
      <dgm:spPr/>
      <dgm:t>
        <a:bodyPr/>
        <a:lstStyle/>
        <a:p>
          <a:endParaRPr lang="en-US"/>
        </a:p>
      </dgm:t>
    </dgm:pt>
    <dgm:pt modelId="{12BD8D59-0BD2-4F6B-A223-A3C350ECE351}" type="sibTrans" cxnId="{2310F9AA-8728-4F18-A5E9-AEA5497A5EA6}">
      <dgm:prSet/>
      <dgm:spPr/>
      <dgm:t>
        <a:bodyPr/>
        <a:lstStyle/>
        <a:p>
          <a:endParaRPr lang="en-US"/>
        </a:p>
      </dgm:t>
    </dgm:pt>
    <dgm:pt modelId="{39769AC5-3703-42C5-B8F4-0DCDF98DA822}">
      <dgm:prSet phldrT="[Text]"/>
      <dgm:spPr/>
      <dgm:t>
        <a:bodyPr/>
        <a:lstStyle/>
        <a:p>
          <a:r>
            <a:rPr lang="en-US" dirty="0" smtClean="0"/>
            <a:t>Logs-5</a:t>
          </a:r>
          <a:endParaRPr lang="en-US" dirty="0"/>
        </a:p>
      </dgm:t>
    </dgm:pt>
    <dgm:pt modelId="{C221F51B-A4DC-4BB8-8255-E25872028A5E}" type="parTrans" cxnId="{D6E3BE0C-4C9F-4B9A-831D-3B8E409D0190}">
      <dgm:prSet/>
      <dgm:spPr/>
      <dgm:t>
        <a:bodyPr/>
        <a:lstStyle/>
        <a:p>
          <a:endParaRPr lang="en-US"/>
        </a:p>
      </dgm:t>
    </dgm:pt>
    <dgm:pt modelId="{8E4637EE-5302-409A-8865-A95FECE2953E}" type="sibTrans" cxnId="{D6E3BE0C-4C9F-4B9A-831D-3B8E409D0190}">
      <dgm:prSet/>
      <dgm:spPr/>
      <dgm:t>
        <a:bodyPr/>
        <a:lstStyle/>
        <a:p>
          <a:endParaRPr lang="en-US"/>
        </a:p>
      </dgm:t>
    </dgm:pt>
    <dgm:pt modelId="{0F065BB2-84D2-49B7-B057-8B453E4BF5D1}">
      <dgm:prSet phldrT="[Text]"/>
      <dgm:spPr/>
      <dgm:t>
        <a:bodyPr/>
        <a:lstStyle/>
        <a:p>
          <a:r>
            <a:rPr lang="en-US" dirty="0" smtClean="0"/>
            <a:t>Logs-4</a:t>
          </a:r>
          <a:endParaRPr lang="en-US" dirty="0"/>
        </a:p>
      </dgm:t>
    </dgm:pt>
    <dgm:pt modelId="{4EE8737F-A735-4844-A288-F749ED8A8C55}" type="parTrans" cxnId="{9258809C-3D6E-4630-B884-3A59BBC10619}">
      <dgm:prSet/>
      <dgm:spPr/>
      <dgm:t>
        <a:bodyPr/>
        <a:lstStyle/>
        <a:p>
          <a:endParaRPr lang="en-US"/>
        </a:p>
      </dgm:t>
    </dgm:pt>
    <dgm:pt modelId="{CEA262E8-1A9B-45EA-80C2-2382D5EC29B0}" type="sibTrans" cxnId="{9258809C-3D6E-4630-B884-3A59BBC10619}">
      <dgm:prSet/>
      <dgm:spPr/>
      <dgm:t>
        <a:bodyPr/>
        <a:lstStyle/>
        <a:p>
          <a:endParaRPr lang="en-US"/>
        </a:p>
      </dgm:t>
    </dgm:pt>
    <dgm:pt modelId="{78442C79-42AA-455E-9051-31788F4DC785}" type="pres">
      <dgm:prSet presAssocID="{5D6328DE-C513-4AD9-85BE-F85100FC9C9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96E489-969E-43B5-B53E-25D27726A4F7}" type="pres">
      <dgm:prSet presAssocID="{567D988F-0EF0-4374-863A-8FC814C698BB}" presName="composite" presStyleCnt="0"/>
      <dgm:spPr/>
    </dgm:pt>
    <dgm:pt modelId="{60ADCD1C-D754-4F9C-A0F0-D9DBF91FA17E}" type="pres">
      <dgm:prSet presAssocID="{567D988F-0EF0-4374-863A-8FC814C698BB}" presName="parTx" presStyleLbl="alignNode1" presStyleIdx="0" presStyleCnt="1" custLinFactNeighborX="41699" custLinFactNeighborY="-2368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78C08A-9E1B-492D-B4D4-037F3196A1D2}" type="pres">
      <dgm:prSet presAssocID="{567D988F-0EF0-4374-863A-8FC814C698BB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117010-D311-44BF-BEBF-43CCEA6E0839}" type="presOf" srcId="{39769AC5-3703-42C5-B8F4-0DCDF98DA822}" destId="{5078C08A-9E1B-492D-B4D4-037F3196A1D2}" srcOrd="0" destOrd="1" presId="urn:microsoft.com/office/officeart/2005/8/layout/hList1"/>
    <dgm:cxn modelId="{2310F9AA-8728-4F18-A5E9-AEA5497A5EA6}" srcId="{567D988F-0EF0-4374-863A-8FC814C698BB}" destId="{CA3ECA5C-E8FF-4527-83FE-24588EF19723}" srcOrd="0" destOrd="0" parTransId="{A9491434-AAF2-4F50-A496-E53432FF471D}" sibTransId="{12BD8D59-0BD2-4F6B-A223-A3C350ECE351}"/>
    <dgm:cxn modelId="{3DAA2E52-48BD-4FED-840F-90A64B431E80}" type="presOf" srcId="{5D6328DE-C513-4AD9-85BE-F85100FC9C94}" destId="{78442C79-42AA-455E-9051-31788F4DC785}" srcOrd="0" destOrd="0" presId="urn:microsoft.com/office/officeart/2005/8/layout/hList1"/>
    <dgm:cxn modelId="{9258809C-3D6E-4630-B884-3A59BBC10619}" srcId="{567D988F-0EF0-4374-863A-8FC814C698BB}" destId="{0F065BB2-84D2-49B7-B057-8B453E4BF5D1}" srcOrd="2" destOrd="0" parTransId="{4EE8737F-A735-4844-A288-F749ED8A8C55}" sibTransId="{CEA262E8-1A9B-45EA-80C2-2382D5EC29B0}"/>
    <dgm:cxn modelId="{7152AFF4-AACE-4D17-9410-5B9DE7CE9FA6}" type="presOf" srcId="{0F065BB2-84D2-49B7-B057-8B453E4BF5D1}" destId="{5078C08A-9E1B-492D-B4D4-037F3196A1D2}" srcOrd="0" destOrd="2" presId="urn:microsoft.com/office/officeart/2005/8/layout/hList1"/>
    <dgm:cxn modelId="{9DC930A3-6600-4622-9AA0-AD3F57FBEB3A}" type="presOf" srcId="{567D988F-0EF0-4374-863A-8FC814C698BB}" destId="{60ADCD1C-D754-4F9C-A0F0-D9DBF91FA17E}" srcOrd="0" destOrd="0" presId="urn:microsoft.com/office/officeart/2005/8/layout/hList1"/>
    <dgm:cxn modelId="{7007484A-5B55-4CCD-A20F-25F675A4D1B7}" srcId="{5D6328DE-C513-4AD9-85BE-F85100FC9C94}" destId="{567D988F-0EF0-4374-863A-8FC814C698BB}" srcOrd="0" destOrd="0" parTransId="{A4B98E67-26CA-4393-81B6-3ECB19B150D9}" sibTransId="{BB087C0E-6B6F-4796-BC88-9DA8343B06A6}"/>
    <dgm:cxn modelId="{D6E3BE0C-4C9F-4B9A-831D-3B8E409D0190}" srcId="{567D988F-0EF0-4374-863A-8FC814C698BB}" destId="{39769AC5-3703-42C5-B8F4-0DCDF98DA822}" srcOrd="1" destOrd="0" parTransId="{C221F51B-A4DC-4BB8-8255-E25872028A5E}" sibTransId="{8E4637EE-5302-409A-8865-A95FECE2953E}"/>
    <dgm:cxn modelId="{612AA5F3-8700-4ACB-A95D-AF2ECFC57948}" type="presOf" srcId="{CA3ECA5C-E8FF-4527-83FE-24588EF19723}" destId="{5078C08A-9E1B-492D-B4D4-037F3196A1D2}" srcOrd="0" destOrd="0" presId="urn:microsoft.com/office/officeart/2005/8/layout/hList1"/>
    <dgm:cxn modelId="{B041A120-3020-4E6C-B064-161FE9FE6599}" type="presParOf" srcId="{78442C79-42AA-455E-9051-31788F4DC785}" destId="{2396E489-969E-43B5-B53E-25D27726A4F7}" srcOrd="0" destOrd="0" presId="urn:microsoft.com/office/officeart/2005/8/layout/hList1"/>
    <dgm:cxn modelId="{B0221ACF-4E4D-4E9B-8FED-3D3F6C2D59F7}" type="presParOf" srcId="{2396E489-969E-43B5-B53E-25D27726A4F7}" destId="{60ADCD1C-D754-4F9C-A0F0-D9DBF91FA17E}" srcOrd="0" destOrd="0" presId="urn:microsoft.com/office/officeart/2005/8/layout/hList1"/>
    <dgm:cxn modelId="{71FFB456-6206-4483-93B9-EA592BF55157}" type="presParOf" srcId="{2396E489-969E-43B5-B53E-25D27726A4F7}" destId="{5078C08A-9E1B-492D-B4D4-037F3196A1D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017222A-D60A-454E-A567-FD381408FF46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A9F8AD80-4C9D-4BC8-B57C-7CAFA6BF1379}">
      <dgm:prSet phldrT="[Text]"/>
      <dgm:spPr/>
      <dgm:t>
        <a:bodyPr/>
        <a:lstStyle/>
        <a:p>
          <a:r>
            <a:rPr lang="en-US" dirty="0" smtClean="0"/>
            <a:t>Results</a:t>
          </a:r>
          <a:endParaRPr lang="en-US" dirty="0"/>
        </a:p>
      </dgm:t>
    </dgm:pt>
    <dgm:pt modelId="{E793C023-1686-492A-8671-3B81B84BE5B5}" type="parTrans" cxnId="{67A35FD5-3E67-4BAC-8FB9-C2BC3E55C9B5}">
      <dgm:prSet/>
      <dgm:spPr/>
      <dgm:t>
        <a:bodyPr/>
        <a:lstStyle/>
        <a:p>
          <a:endParaRPr lang="en-US"/>
        </a:p>
      </dgm:t>
    </dgm:pt>
    <dgm:pt modelId="{B9A0F00B-679B-4DD8-9693-2F23DFDA0D5F}" type="sibTrans" cxnId="{67A35FD5-3E67-4BAC-8FB9-C2BC3E55C9B5}">
      <dgm:prSet/>
      <dgm:spPr/>
      <dgm:t>
        <a:bodyPr/>
        <a:lstStyle/>
        <a:p>
          <a:endParaRPr lang="en-US"/>
        </a:p>
      </dgm:t>
    </dgm:pt>
    <dgm:pt modelId="{7E64356B-3DEB-4A9A-8009-02DA1DD16B23}">
      <dgm:prSet phldrT="[Text]"/>
      <dgm:spPr/>
      <dgm:t>
        <a:bodyPr/>
        <a:lstStyle/>
        <a:p>
          <a:r>
            <a:rPr lang="en-US" dirty="0" smtClean="0"/>
            <a:t>Presentation</a:t>
          </a:r>
          <a:endParaRPr lang="en-US" dirty="0"/>
        </a:p>
      </dgm:t>
    </dgm:pt>
    <dgm:pt modelId="{84487BC7-4247-4B0F-8546-16DE27A7A6B1}" type="parTrans" cxnId="{223220DE-176E-43EC-A0EB-78AB4D5339CC}">
      <dgm:prSet/>
      <dgm:spPr/>
      <dgm:t>
        <a:bodyPr/>
        <a:lstStyle/>
        <a:p>
          <a:endParaRPr lang="en-US"/>
        </a:p>
      </dgm:t>
    </dgm:pt>
    <dgm:pt modelId="{636BA206-B775-4E63-B60F-422B95F9BCDD}" type="sibTrans" cxnId="{223220DE-176E-43EC-A0EB-78AB4D5339CC}">
      <dgm:prSet/>
      <dgm:spPr/>
      <dgm:t>
        <a:bodyPr/>
        <a:lstStyle/>
        <a:p>
          <a:endParaRPr lang="en-US"/>
        </a:p>
      </dgm:t>
    </dgm:pt>
    <dgm:pt modelId="{5455E152-551D-4B47-A392-D7745ACAF209}">
      <dgm:prSet phldrT="[Text]"/>
      <dgm:spPr/>
      <dgm:t>
        <a:bodyPr/>
        <a:lstStyle/>
        <a:p>
          <a:r>
            <a:rPr lang="en-US" dirty="0" smtClean="0"/>
            <a:t>Algorithm</a:t>
          </a:r>
          <a:endParaRPr lang="en-US" dirty="0"/>
        </a:p>
      </dgm:t>
    </dgm:pt>
    <dgm:pt modelId="{CE9E3587-330D-4867-B3F0-2B4006D32B38}" type="parTrans" cxnId="{3B749BF1-6922-4BBF-8BA4-A9B608F299D6}">
      <dgm:prSet/>
      <dgm:spPr/>
      <dgm:t>
        <a:bodyPr/>
        <a:lstStyle/>
        <a:p>
          <a:endParaRPr lang="en-US"/>
        </a:p>
      </dgm:t>
    </dgm:pt>
    <dgm:pt modelId="{00EE3CD6-AAE7-4ECA-849A-E3F81E4E0FE9}" type="sibTrans" cxnId="{3B749BF1-6922-4BBF-8BA4-A9B608F299D6}">
      <dgm:prSet/>
      <dgm:spPr/>
      <dgm:t>
        <a:bodyPr/>
        <a:lstStyle/>
        <a:p>
          <a:endParaRPr lang="en-US"/>
        </a:p>
      </dgm:t>
    </dgm:pt>
    <dgm:pt modelId="{85460CCC-3D62-4252-B5AA-6A1D7E79B890}" type="pres">
      <dgm:prSet presAssocID="{F017222A-D60A-454E-A567-FD381408FF46}" presName="compositeShape" presStyleCnt="0">
        <dgm:presLayoutVars>
          <dgm:chMax val="7"/>
          <dgm:dir/>
          <dgm:resizeHandles val="exact"/>
        </dgm:presLayoutVars>
      </dgm:prSet>
      <dgm:spPr/>
    </dgm:pt>
    <dgm:pt modelId="{D420D07B-5839-429A-9C76-791A1BC0F69C}" type="pres">
      <dgm:prSet presAssocID="{F017222A-D60A-454E-A567-FD381408FF46}" presName="wedge1" presStyleLbl="node1" presStyleIdx="0" presStyleCnt="3"/>
      <dgm:spPr/>
      <dgm:t>
        <a:bodyPr/>
        <a:lstStyle/>
        <a:p>
          <a:endParaRPr lang="en-US"/>
        </a:p>
      </dgm:t>
    </dgm:pt>
    <dgm:pt modelId="{5A13E078-E1A2-42AA-8D71-854E90FDB233}" type="pres">
      <dgm:prSet presAssocID="{F017222A-D60A-454E-A567-FD381408FF46}" presName="dummy1a" presStyleCnt="0"/>
      <dgm:spPr/>
    </dgm:pt>
    <dgm:pt modelId="{A36FDB65-739D-4F7C-AA38-82FBB1FE2D26}" type="pres">
      <dgm:prSet presAssocID="{F017222A-D60A-454E-A567-FD381408FF46}" presName="dummy1b" presStyleCnt="0"/>
      <dgm:spPr/>
    </dgm:pt>
    <dgm:pt modelId="{C82504EE-CC8F-48D2-8083-DE822E672424}" type="pres">
      <dgm:prSet presAssocID="{F017222A-D60A-454E-A567-FD381408FF4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8C4AE1-85D2-405D-8BB8-D574EDF588FE}" type="pres">
      <dgm:prSet presAssocID="{F017222A-D60A-454E-A567-FD381408FF46}" presName="wedge2" presStyleLbl="node1" presStyleIdx="1" presStyleCnt="3"/>
      <dgm:spPr/>
      <dgm:t>
        <a:bodyPr/>
        <a:lstStyle/>
        <a:p>
          <a:endParaRPr lang="en-US"/>
        </a:p>
      </dgm:t>
    </dgm:pt>
    <dgm:pt modelId="{DD1E3A4A-A800-4C06-BEE7-01C0FBC26EC1}" type="pres">
      <dgm:prSet presAssocID="{F017222A-D60A-454E-A567-FD381408FF46}" presName="dummy2a" presStyleCnt="0"/>
      <dgm:spPr/>
    </dgm:pt>
    <dgm:pt modelId="{BE7A7619-12F7-4F64-AFBF-466B5508D66B}" type="pres">
      <dgm:prSet presAssocID="{F017222A-D60A-454E-A567-FD381408FF46}" presName="dummy2b" presStyleCnt="0"/>
      <dgm:spPr/>
    </dgm:pt>
    <dgm:pt modelId="{15FEBF00-A9DD-4CE7-8ED7-9442FAEAA9B9}" type="pres">
      <dgm:prSet presAssocID="{F017222A-D60A-454E-A567-FD381408FF4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82DE77-6AFB-4286-B278-CD7252106959}" type="pres">
      <dgm:prSet presAssocID="{F017222A-D60A-454E-A567-FD381408FF46}" presName="wedge3" presStyleLbl="node1" presStyleIdx="2" presStyleCnt="3"/>
      <dgm:spPr/>
      <dgm:t>
        <a:bodyPr/>
        <a:lstStyle/>
        <a:p>
          <a:endParaRPr lang="en-US"/>
        </a:p>
      </dgm:t>
    </dgm:pt>
    <dgm:pt modelId="{584D13BF-4DF6-47DC-A20B-3948CFFADF79}" type="pres">
      <dgm:prSet presAssocID="{F017222A-D60A-454E-A567-FD381408FF46}" presName="dummy3a" presStyleCnt="0"/>
      <dgm:spPr/>
    </dgm:pt>
    <dgm:pt modelId="{66491A27-895D-4FC2-8C88-D5608E3A285B}" type="pres">
      <dgm:prSet presAssocID="{F017222A-D60A-454E-A567-FD381408FF46}" presName="dummy3b" presStyleCnt="0"/>
      <dgm:spPr/>
    </dgm:pt>
    <dgm:pt modelId="{424CAA03-C528-4682-AF32-6EF6A7FBFDBD}" type="pres">
      <dgm:prSet presAssocID="{F017222A-D60A-454E-A567-FD381408FF4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46DC17-6455-42B5-8B50-732CF4F26E1D}" type="pres">
      <dgm:prSet presAssocID="{B9A0F00B-679B-4DD8-9693-2F23DFDA0D5F}" presName="arrowWedge1" presStyleLbl="fgSibTrans2D1" presStyleIdx="0" presStyleCnt="3"/>
      <dgm:spPr/>
    </dgm:pt>
    <dgm:pt modelId="{431E43D1-55B4-447B-AEF3-A86B7D772B58}" type="pres">
      <dgm:prSet presAssocID="{636BA206-B775-4E63-B60F-422B95F9BCDD}" presName="arrowWedge2" presStyleLbl="fgSibTrans2D1" presStyleIdx="1" presStyleCnt="3"/>
      <dgm:spPr/>
    </dgm:pt>
    <dgm:pt modelId="{850A37D4-CCB4-4DB0-BD0A-89613843EEFE}" type="pres">
      <dgm:prSet presAssocID="{00EE3CD6-AAE7-4ECA-849A-E3F81E4E0FE9}" presName="arrowWedge3" presStyleLbl="fgSibTrans2D1" presStyleIdx="2" presStyleCnt="3"/>
      <dgm:spPr/>
    </dgm:pt>
  </dgm:ptLst>
  <dgm:cxnLst>
    <dgm:cxn modelId="{223220DE-176E-43EC-A0EB-78AB4D5339CC}" srcId="{F017222A-D60A-454E-A567-FD381408FF46}" destId="{7E64356B-3DEB-4A9A-8009-02DA1DD16B23}" srcOrd="1" destOrd="0" parTransId="{84487BC7-4247-4B0F-8546-16DE27A7A6B1}" sibTransId="{636BA206-B775-4E63-B60F-422B95F9BCDD}"/>
    <dgm:cxn modelId="{3B749BF1-6922-4BBF-8BA4-A9B608F299D6}" srcId="{F017222A-D60A-454E-A567-FD381408FF46}" destId="{5455E152-551D-4B47-A392-D7745ACAF209}" srcOrd="2" destOrd="0" parTransId="{CE9E3587-330D-4867-B3F0-2B4006D32B38}" sibTransId="{00EE3CD6-AAE7-4ECA-849A-E3F81E4E0FE9}"/>
    <dgm:cxn modelId="{9B07E70B-62C6-4EEB-AADB-7B8E95186E6D}" type="presOf" srcId="{A9F8AD80-4C9D-4BC8-B57C-7CAFA6BF1379}" destId="{C82504EE-CC8F-48D2-8083-DE822E672424}" srcOrd="1" destOrd="0" presId="urn:microsoft.com/office/officeart/2005/8/layout/cycle8"/>
    <dgm:cxn modelId="{343B4449-87A3-46D8-93E9-D3026B2FC551}" type="presOf" srcId="{7E64356B-3DEB-4A9A-8009-02DA1DD16B23}" destId="{058C4AE1-85D2-405D-8BB8-D574EDF588FE}" srcOrd="0" destOrd="0" presId="urn:microsoft.com/office/officeart/2005/8/layout/cycle8"/>
    <dgm:cxn modelId="{7F038E8E-EE44-487C-83C3-B06DB727CCED}" type="presOf" srcId="{5455E152-551D-4B47-A392-D7745ACAF209}" destId="{424CAA03-C528-4682-AF32-6EF6A7FBFDBD}" srcOrd="1" destOrd="0" presId="urn:microsoft.com/office/officeart/2005/8/layout/cycle8"/>
    <dgm:cxn modelId="{389D23FF-6DDB-4EEF-9ADF-F66919E91BB9}" type="presOf" srcId="{5455E152-551D-4B47-A392-D7745ACAF209}" destId="{0182DE77-6AFB-4286-B278-CD7252106959}" srcOrd="0" destOrd="0" presId="urn:microsoft.com/office/officeart/2005/8/layout/cycle8"/>
    <dgm:cxn modelId="{67A35FD5-3E67-4BAC-8FB9-C2BC3E55C9B5}" srcId="{F017222A-D60A-454E-A567-FD381408FF46}" destId="{A9F8AD80-4C9D-4BC8-B57C-7CAFA6BF1379}" srcOrd="0" destOrd="0" parTransId="{E793C023-1686-492A-8671-3B81B84BE5B5}" sibTransId="{B9A0F00B-679B-4DD8-9693-2F23DFDA0D5F}"/>
    <dgm:cxn modelId="{42D1D7ED-D537-4021-BE6E-59988616CDE3}" type="presOf" srcId="{7E64356B-3DEB-4A9A-8009-02DA1DD16B23}" destId="{15FEBF00-A9DD-4CE7-8ED7-9442FAEAA9B9}" srcOrd="1" destOrd="0" presId="urn:microsoft.com/office/officeart/2005/8/layout/cycle8"/>
    <dgm:cxn modelId="{76142BD5-3651-471C-A9C8-586FB5C518F8}" type="presOf" srcId="{F017222A-D60A-454E-A567-FD381408FF46}" destId="{85460CCC-3D62-4252-B5AA-6A1D7E79B890}" srcOrd="0" destOrd="0" presId="urn:microsoft.com/office/officeart/2005/8/layout/cycle8"/>
    <dgm:cxn modelId="{909515A3-85E4-4F6F-AB0D-D9EC67CAA4AD}" type="presOf" srcId="{A9F8AD80-4C9D-4BC8-B57C-7CAFA6BF1379}" destId="{D420D07B-5839-429A-9C76-791A1BC0F69C}" srcOrd="0" destOrd="0" presId="urn:microsoft.com/office/officeart/2005/8/layout/cycle8"/>
    <dgm:cxn modelId="{2B012725-66E4-42A8-9F9D-98C9A1E3CAA9}" type="presParOf" srcId="{85460CCC-3D62-4252-B5AA-6A1D7E79B890}" destId="{D420D07B-5839-429A-9C76-791A1BC0F69C}" srcOrd="0" destOrd="0" presId="urn:microsoft.com/office/officeart/2005/8/layout/cycle8"/>
    <dgm:cxn modelId="{11FA2F75-6E1E-4067-A721-0A1896BA344A}" type="presParOf" srcId="{85460CCC-3D62-4252-B5AA-6A1D7E79B890}" destId="{5A13E078-E1A2-42AA-8D71-854E90FDB233}" srcOrd="1" destOrd="0" presId="urn:microsoft.com/office/officeart/2005/8/layout/cycle8"/>
    <dgm:cxn modelId="{4FB1332F-D430-48D6-B008-E72FCDF230F5}" type="presParOf" srcId="{85460CCC-3D62-4252-B5AA-6A1D7E79B890}" destId="{A36FDB65-739D-4F7C-AA38-82FBB1FE2D26}" srcOrd="2" destOrd="0" presId="urn:microsoft.com/office/officeart/2005/8/layout/cycle8"/>
    <dgm:cxn modelId="{AFB8C2B1-FF3C-4924-A7EE-B1B9E3ABC117}" type="presParOf" srcId="{85460CCC-3D62-4252-B5AA-6A1D7E79B890}" destId="{C82504EE-CC8F-48D2-8083-DE822E672424}" srcOrd="3" destOrd="0" presId="urn:microsoft.com/office/officeart/2005/8/layout/cycle8"/>
    <dgm:cxn modelId="{2BC033B3-0CDB-4D34-AD70-EDF69CFE6838}" type="presParOf" srcId="{85460CCC-3D62-4252-B5AA-6A1D7E79B890}" destId="{058C4AE1-85D2-405D-8BB8-D574EDF588FE}" srcOrd="4" destOrd="0" presId="urn:microsoft.com/office/officeart/2005/8/layout/cycle8"/>
    <dgm:cxn modelId="{0FFC7B65-472B-4384-AD0F-3306BF2D7158}" type="presParOf" srcId="{85460CCC-3D62-4252-B5AA-6A1D7E79B890}" destId="{DD1E3A4A-A800-4C06-BEE7-01C0FBC26EC1}" srcOrd="5" destOrd="0" presId="urn:microsoft.com/office/officeart/2005/8/layout/cycle8"/>
    <dgm:cxn modelId="{43156AF7-4117-47D4-A9DA-84FE6552D35E}" type="presParOf" srcId="{85460CCC-3D62-4252-B5AA-6A1D7E79B890}" destId="{BE7A7619-12F7-4F64-AFBF-466B5508D66B}" srcOrd="6" destOrd="0" presId="urn:microsoft.com/office/officeart/2005/8/layout/cycle8"/>
    <dgm:cxn modelId="{6FD9060B-8507-4956-89B4-3AB9386128C3}" type="presParOf" srcId="{85460CCC-3D62-4252-B5AA-6A1D7E79B890}" destId="{15FEBF00-A9DD-4CE7-8ED7-9442FAEAA9B9}" srcOrd="7" destOrd="0" presId="urn:microsoft.com/office/officeart/2005/8/layout/cycle8"/>
    <dgm:cxn modelId="{60E7D980-E9C3-462E-ADD8-BF13CBAB66FB}" type="presParOf" srcId="{85460CCC-3D62-4252-B5AA-6A1D7E79B890}" destId="{0182DE77-6AFB-4286-B278-CD7252106959}" srcOrd="8" destOrd="0" presId="urn:microsoft.com/office/officeart/2005/8/layout/cycle8"/>
    <dgm:cxn modelId="{77F4D7D4-049A-4C38-886A-FB81967A575C}" type="presParOf" srcId="{85460CCC-3D62-4252-B5AA-6A1D7E79B890}" destId="{584D13BF-4DF6-47DC-A20B-3948CFFADF79}" srcOrd="9" destOrd="0" presId="urn:microsoft.com/office/officeart/2005/8/layout/cycle8"/>
    <dgm:cxn modelId="{960C52E7-5AAF-4AA7-9726-B6443BE52A2C}" type="presParOf" srcId="{85460CCC-3D62-4252-B5AA-6A1D7E79B890}" destId="{66491A27-895D-4FC2-8C88-D5608E3A285B}" srcOrd="10" destOrd="0" presId="urn:microsoft.com/office/officeart/2005/8/layout/cycle8"/>
    <dgm:cxn modelId="{B032B7D3-2FF5-4AD8-9111-57A46E8F3CEE}" type="presParOf" srcId="{85460CCC-3D62-4252-B5AA-6A1D7E79B890}" destId="{424CAA03-C528-4682-AF32-6EF6A7FBFDBD}" srcOrd="11" destOrd="0" presId="urn:microsoft.com/office/officeart/2005/8/layout/cycle8"/>
    <dgm:cxn modelId="{FEEAAD96-EF80-42DD-8AE5-19C0936590D2}" type="presParOf" srcId="{85460CCC-3D62-4252-B5AA-6A1D7E79B890}" destId="{7246DC17-6455-42B5-8B50-732CF4F26E1D}" srcOrd="12" destOrd="0" presId="urn:microsoft.com/office/officeart/2005/8/layout/cycle8"/>
    <dgm:cxn modelId="{6EB52A09-A0ED-47AB-983C-32266DE29730}" type="presParOf" srcId="{85460CCC-3D62-4252-B5AA-6A1D7E79B890}" destId="{431E43D1-55B4-447B-AEF3-A86B7D772B58}" srcOrd="13" destOrd="0" presId="urn:microsoft.com/office/officeart/2005/8/layout/cycle8"/>
    <dgm:cxn modelId="{4E4F58CE-0B1F-47BA-928D-550ACBB46542}" type="presParOf" srcId="{85460CCC-3D62-4252-B5AA-6A1D7E79B890}" destId="{850A37D4-CCB4-4DB0-BD0A-89613843EEFE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ADCD1C-D754-4F9C-A0F0-D9DBF91FA17E}">
      <dsp:nvSpPr>
        <dsp:cNvPr id="0" name=""/>
        <dsp:cNvSpPr/>
      </dsp:nvSpPr>
      <dsp:spPr>
        <a:xfrm>
          <a:off x="0" y="0"/>
          <a:ext cx="1527330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1 Clustering</a:t>
          </a:r>
          <a:endParaRPr lang="en-US" sz="1500" kern="1200" dirty="0"/>
        </a:p>
      </dsp:txBody>
      <dsp:txXfrm>
        <a:off x="0" y="0"/>
        <a:ext cx="1527330" cy="432000"/>
      </dsp:txXfrm>
    </dsp:sp>
    <dsp:sp modelId="{5078C08A-9E1B-492D-B4D4-037F3196A1D2}">
      <dsp:nvSpPr>
        <dsp:cNvPr id="0" name=""/>
        <dsp:cNvSpPr/>
      </dsp:nvSpPr>
      <dsp:spPr>
        <a:xfrm>
          <a:off x="0" y="454550"/>
          <a:ext cx="1527330" cy="8646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Lab_Curves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Logs-5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Logs-4</a:t>
          </a:r>
          <a:endParaRPr lang="en-US" sz="1500" kern="1200" dirty="0"/>
        </a:p>
      </dsp:txBody>
      <dsp:txXfrm>
        <a:off x="0" y="454550"/>
        <a:ext cx="1527330" cy="864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ADCD1C-D754-4F9C-A0F0-D9DBF91FA17E}">
      <dsp:nvSpPr>
        <dsp:cNvPr id="0" name=""/>
        <dsp:cNvSpPr/>
      </dsp:nvSpPr>
      <dsp:spPr>
        <a:xfrm>
          <a:off x="0" y="0"/>
          <a:ext cx="1527330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1 Clustering</a:t>
          </a:r>
          <a:endParaRPr lang="en-US" sz="1500" kern="1200" dirty="0"/>
        </a:p>
      </dsp:txBody>
      <dsp:txXfrm>
        <a:off x="0" y="0"/>
        <a:ext cx="1527330" cy="432000"/>
      </dsp:txXfrm>
    </dsp:sp>
    <dsp:sp modelId="{5078C08A-9E1B-492D-B4D4-037F3196A1D2}">
      <dsp:nvSpPr>
        <dsp:cNvPr id="0" name=""/>
        <dsp:cNvSpPr/>
      </dsp:nvSpPr>
      <dsp:spPr>
        <a:xfrm>
          <a:off x="0" y="454550"/>
          <a:ext cx="1527330" cy="8646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Lab_Curves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Logs-5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Logs-4</a:t>
          </a:r>
          <a:endParaRPr lang="en-US" sz="1500" kern="1200" dirty="0"/>
        </a:p>
      </dsp:txBody>
      <dsp:txXfrm>
        <a:off x="0" y="454550"/>
        <a:ext cx="1527330" cy="8646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ADCD1C-D754-4F9C-A0F0-D9DBF91FA17E}">
      <dsp:nvSpPr>
        <dsp:cNvPr id="0" name=""/>
        <dsp:cNvSpPr/>
      </dsp:nvSpPr>
      <dsp:spPr>
        <a:xfrm>
          <a:off x="0" y="0"/>
          <a:ext cx="1527330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1 Clustering</a:t>
          </a:r>
          <a:endParaRPr lang="en-US" sz="1500" kern="1200" dirty="0"/>
        </a:p>
      </dsp:txBody>
      <dsp:txXfrm>
        <a:off x="0" y="0"/>
        <a:ext cx="1527330" cy="432000"/>
      </dsp:txXfrm>
    </dsp:sp>
    <dsp:sp modelId="{5078C08A-9E1B-492D-B4D4-037F3196A1D2}">
      <dsp:nvSpPr>
        <dsp:cNvPr id="0" name=""/>
        <dsp:cNvSpPr/>
      </dsp:nvSpPr>
      <dsp:spPr>
        <a:xfrm>
          <a:off x="0" y="454550"/>
          <a:ext cx="1527330" cy="8646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Lab_Curves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Logs-5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Logs-4</a:t>
          </a:r>
          <a:endParaRPr lang="en-US" sz="1500" kern="1200" dirty="0"/>
        </a:p>
      </dsp:txBody>
      <dsp:txXfrm>
        <a:off x="0" y="454550"/>
        <a:ext cx="1527330" cy="8646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ADCD1C-D754-4F9C-A0F0-D9DBF91FA17E}">
      <dsp:nvSpPr>
        <dsp:cNvPr id="0" name=""/>
        <dsp:cNvSpPr/>
      </dsp:nvSpPr>
      <dsp:spPr>
        <a:xfrm>
          <a:off x="0" y="0"/>
          <a:ext cx="1527330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1 Clustering</a:t>
          </a:r>
          <a:endParaRPr lang="en-US" sz="1500" kern="1200" dirty="0"/>
        </a:p>
      </dsp:txBody>
      <dsp:txXfrm>
        <a:off x="0" y="0"/>
        <a:ext cx="1527330" cy="432000"/>
      </dsp:txXfrm>
    </dsp:sp>
    <dsp:sp modelId="{5078C08A-9E1B-492D-B4D4-037F3196A1D2}">
      <dsp:nvSpPr>
        <dsp:cNvPr id="0" name=""/>
        <dsp:cNvSpPr/>
      </dsp:nvSpPr>
      <dsp:spPr>
        <a:xfrm>
          <a:off x="0" y="454550"/>
          <a:ext cx="1527330" cy="8646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Lab_Curves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Logs-5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Logs-4</a:t>
          </a:r>
          <a:endParaRPr lang="en-US" sz="1500" kern="1200" dirty="0"/>
        </a:p>
      </dsp:txBody>
      <dsp:txXfrm>
        <a:off x="0" y="454550"/>
        <a:ext cx="1527330" cy="8646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ADCD1C-D754-4F9C-A0F0-D9DBF91FA17E}">
      <dsp:nvSpPr>
        <dsp:cNvPr id="0" name=""/>
        <dsp:cNvSpPr/>
      </dsp:nvSpPr>
      <dsp:spPr>
        <a:xfrm>
          <a:off x="0" y="0"/>
          <a:ext cx="1527330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1 Clustering</a:t>
          </a:r>
          <a:endParaRPr lang="en-US" sz="1500" kern="1200" dirty="0"/>
        </a:p>
      </dsp:txBody>
      <dsp:txXfrm>
        <a:off x="0" y="0"/>
        <a:ext cx="1527330" cy="432000"/>
      </dsp:txXfrm>
    </dsp:sp>
    <dsp:sp modelId="{5078C08A-9E1B-492D-B4D4-037F3196A1D2}">
      <dsp:nvSpPr>
        <dsp:cNvPr id="0" name=""/>
        <dsp:cNvSpPr/>
      </dsp:nvSpPr>
      <dsp:spPr>
        <a:xfrm>
          <a:off x="0" y="454550"/>
          <a:ext cx="1527330" cy="8646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Lab_Curves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Logs-5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Logs-4</a:t>
          </a:r>
          <a:endParaRPr lang="en-US" sz="1500" kern="1200" dirty="0"/>
        </a:p>
      </dsp:txBody>
      <dsp:txXfrm>
        <a:off x="0" y="454550"/>
        <a:ext cx="1527330" cy="8646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ADCD1C-D754-4F9C-A0F0-D9DBF91FA17E}">
      <dsp:nvSpPr>
        <dsp:cNvPr id="0" name=""/>
        <dsp:cNvSpPr/>
      </dsp:nvSpPr>
      <dsp:spPr>
        <a:xfrm>
          <a:off x="0" y="0"/>
          <a:ext cx="1527330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1 Clustering</a:t>
          </a:r>
          <a:endParaRPr lang="en-US" sz="1500" kern="1200" dirty="0"/>
        </a:p>
      </dsp:txBody>
      <dsp:txXfrm>
        <a:off x="0" y="0"/>
        <a:ext cx="1527330" cy="432000"/>
      </dsp:txXfrm>
    </dsp:sp>
    <dsp:sp modelId="{5078C08A-9E1B-492D-B4D4-037F3196A1D2}">
      <dsp:nvSpPr>
        <dsp:cNvPr id="0" name=""/>
        <dsp:cNvSpPr/>
      </dsp:nvSpPr>
      <dsp:spPr>
        <a:xfrm>
          <a:off x="0" y="454550"/>
          <a:ext cx="1527330" cy="8646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Lab_Curves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Logs-5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Logs-4</a:t>
          </a:r>
          <a:endParaRPr lang="en-US" sz="1500" kern="1200" dirty="0"/>
        </a:p>
      </dsp:txBody>
      <dsp:txXfrm>
        <a:off x="0" y="454550"/>
        <a:ext cx="1527330" cy="8646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ADCD1C-D754-4F9C-A0F0-D9DBF91FA17E}">
      <dsp:nvSpPr>
        <dsp:cNvPr id="0" name=""/>
        <dsp:cNvSpPr/>
      </dsp:nvSpPr>
      <dsp:spPr>
        <a:xfrm>
          <a:off x="0" y="0"/>
          <a:ext cx="1527330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1 Clustering</a:t>
          </a:r>
          <a:endParaRPr lang="en-US" sz="1500" kern="1200" dirty="0"/>
        </a:p>
      </dsp:txBody>
      <dsp:txXfrm>
        <a:off x="0" y="0"/>
        <a:ext cx="1527330" cy="432000"/>
      </dsp:txXfrm>
    </dsp:sp>
    <dsp:sp modelId="{5078C08A-9E1B-492D-B4D4-037F3196A1D2}">
      <dsp:nvSpPr>
        <dsp:cNvPr id="0" name=""/>
        <dsp:cNvSpPr/>
      </dsp:nvSpPr>
      <dsp:spPr>
        <a:xfrm>
          <a:off x="0" y="454550"/>
          <a:ext cx="1527330" cy="8646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Lab_Curves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Logs-5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Logs-4</a:t>
          </a:r>
          <a:endParaRPr lang="en-US" sz="1500" kern="1200" dirty="0"/>
        </a:p>
      </dsp:txBody>
      <dsp:txXfrm>
        <a:off x="0" y="454550"/>
        <a:ext cx="1527330" cy="8646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0D07B-5839-429A-9C76-791A1BC0F69C}">
      <dsp:nvSpPr>
        <dsp:cNvPr id="0" name=""/>
        <dsp:cNvSpPr/>
      </dsp:nvSpPr>
      <dsp:spPr>
        <a:xfrm>
          <a:off x="1411427" y="264159"/>
          <a:ext cx="3413760" cy="3413760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Results</a:t>
          </a:r>
          <a:endParaRPr lang="en-US" sz="2100" kern="1200" dirty="0"/>
        </a:p>
      </dsp:txBody>
      <dsp:txXfrm>
        <a:off x="3210560" y="987551"/>
        <a:ext cx="1219200" cy="1016000"/>
      </dsp:txXfrm>
    </dsp:sp>
    <dsp:sp modelId="{058C4AE1-85D2-405D-8BB8-D574EDF588FE}">
      <dsp:nvSpPr>
        <dsp:cNvPr id="0" name=""/>
        <dsp:cNvSpPr/>
      </dsp:nvSpPr>
      <dsp:spPr>
        <a:xfrm>
          <a:off x="1341120" y="386079"/>
          <a:ext cx="3413760" cy="3413760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Presentation</a:t>
          </a:r>
          <a:endParaRPr lang="en-US" sz="2100" kern="1200" dirty="0"/>
        </a:p>
      </dsp:txBody>
      <dsp:txXfrm>
        <a:off x="2153920" y="2600960"/>
        <a:ext cx="1828800" cy="894080"/>
      </dsp:txXfrm>
    </dsp:sp>
    <dsp:sp modelId="{0182DE77-6AFB-4286-B278-CD7252106959}">
      <dsp:nvSpPr>
        <dsp:cNvPr id="0" name=""/>
        <dsp:cNvSpPr/>
      </dsp:nvSpPr>
      <dsp:spPr>
        <a:xfrm>
          <a:off x="1270812" y="264159"/>
          <a:ext cx="3413760" cy="341376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Algorithm</a:t>
          </a:r>
          <a:endParaRPr lang="en-US" sz="2100" kern="1200" dirty="0"/>
        </a:p>
      </dsp:txBody>
      <dsp:txXfrm>
        <a:off x="1666240" y="987551"/>
        <a:ext cx="1219200" cy="1016000"/>
      </dsp:txXfrm>
    </dsp:sp>
    <dsp:sp modelId="{7246DC17-6455-42B5-8B50-732CF4F26E1D}">
      <dsp:nvSpPr>
        <dsp:cNvPr id="0" name=""/>
        <dsp:cNvSpPr/>
      </dsp:nvSpPr>
      <dsp:spPr>
        <a:xfrm>
          <a:off x="1200380" y="52831"/>
          <a:ext cx="3836416" cy="383641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E43D1-55B4-447B-AEF3-A86B7D772B58}">
      <dsp:nvSpPr>
        <dsp:cNvPr id="0" name=""/>
        <dsp:cNvSpPr/>
      </dsp:nvSpPr>
      <dsp:spPr>
        <a:xfrm>
          <a:off x="1129792" y="174536"/>
          <a:ext cx="3836416" cy="383641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A37D4-CCB4-4DB0-BD0A-89613843EEFE}">
      <dsp:nvSpPr>
        <dsp:cNvPr id="0" name=""/>
        <dsp:cNvSpPr/>
      </dsp:nvSpPr>
      <dsp:spPr>
        <a:xfrm>
          <a:off x="1059203" y="52831"/>
          <a:ext cx="3836416" cy="383641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03F2FB-37B6-AC47-A337-5DCB979887EC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C23E8-98CB-724A-A9AF-180CFD5A8D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c" descr="Saudi Aramco: Company General Use"/>
          <p:cNvSpPr txBox="1"/>
          <p:nvPr/>
        </p:nvSpPr>
        <p:spPr>
          <a:xfrm>
            <a:off x="0" y="8905240"/>
            <a:ext cx="6858000" cy="26930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150" smtClean="0">
                <a:solidFill>
                  <a:srgbClr val="000000"/>
                </a:solidFill>
                <a:latin typeface="arial"/>
              </a:rPr>
              <a:t>Saudi Aramco: Company General Use</a:t>
            </a:r>
            <a:endParaRPr lang="en-US" sz="115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55864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87951-D65D-904A-8BFA-D8E288E9897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3F2B8-5EF1-B94F-80BF-73F41E3E8B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c" descr="Saudi Aramco: Company General Use"/>
          <p:cNvSpPr txBox="1"/>
          <p:nvPr/>
        </p:nvSpPr>
        <p:spPr>
          <a:xfrm>
            <a:off x="0" y="8905240"/>
            <a:ext cx="6858000" cy="26930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150" b="0" i="0" u="none" baseline="0" smtClean="0">
                <a:solidFill>
                  <a:srgbClr val="000000"/>
                </a:solidFill>
                <a:latin typeface="arial"/>
              </a:rPr>
              <a:t>Saudi Aramco: Company General Use</a:t>
            </a:r>
            <a:endParaRPr lang="en-US" sz="1150" b="0" i="0" u="none" baseline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61145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saudi aramc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c" descr="Saudi Aramco: Company General Use"/>
          <p:cNvSpPr txBox="1"/>
          <p:nvPr userDrawn="1"/>
        </p:nvSpPr>
        <p:spPr>
          <a:xfrm>
            <a:off x="0" y="6619240"/>
            <a:ext cx="9144000" cy="26930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150" b="0" i="0" u="none" baseline="0" smtClean="0">
                <a:solidFill>
                  <a:srgbClr val="000000"/>
                </a:solidFill>
                <a:latin typeface="arial"/>
              </a:rPr>
              <a:t>Saudi Aramco: Company General Use</a:t>
            </a:r>
            <a:endParaRPr lang="en-US" sz="1150" b="0" i="0" u="none" baseline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587" y="6370654"/>
            <a:ext cx="9144000" cy="4873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788" y="457200"/>
            <a:ext cx="8231187" cy="1776301"/>
          </a:xfrm>
        </p:spPr>
        <p:txBody>
          <a:bodyPr/>
          <a:lstStyle>
            <a:lvl1pPr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8789" y="2242075"/>
            <a:ext cx="4113212" cy="311442"/>
          </a:xfrm>
        </p:spPr>
        <p:txBody>
          <a:bodyPr/>
          <a:lstStyle>
            <a:lvl1pPr marL="0" indent="0" algn="l">
              <a:buNone/>
              <a:defRPr sz="1200" b="1" cap="none">
                <a:solidFill>
                  <a:srgbClr val="55565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0" y="2695575"/>
            <a:ext cx="9142413" cy="4162425"/>
            <a:chOff x="0" y="2693988"/>
            <a:chExt cx="9142413" cy="4162425"/>
          </a:xfrm>
        </p:grpSpPr>
        <p:sp>
          <p:nvSpPr>
            <p:cNvPr id="22" name="Freeform 5"/>
            <p:cNvSpPr>
              <a:spLocks/>
            </p:cNvSpPr>
            <p:nvPr/>
          </p:nvSpPr>
          <p:spPr bwMode="auto">
            <a:xfrm>
              <a:off x="0" y="3609976"/>
              <a:ext cx="9142413" cy="2657475"/>
            </a:xfrm>
            <a:custGeom>
              <a:avLst/>
              <a:gdLst>
                <a:gd name="T0" fmla="*/ 9461 w 11622"/>
                <a:gd name="T1" fmla="*/ 961 h 3351"/>
                <a:gd name="T2" fmla="*/ 9209 w 11622"/>
                <a:gd name="T3" fmla="*/ 1041 h 3351"/>
                <a:gd name="T4" fmla="*/ 8951 w 11622"/>
                <a:gd name="T5" fmla="*/ 1115 h 3351"/>
                <a:gd name="T6" fmla="*/ 8863 w 11622"/>
                <a:gd name="T7" fmla="*/ 1138 h 3351"/>
                <a:gd name="T8" fmla="*/ 8596 w 11622"/>
                <a:gd name="T9" fmla="*/ 1202 h 3351"/>
                <a:gd name="T10" fmla="*/ 8230 w 11622"/>
                <a:gd name="T11" fmla="*/ 1273 h 3351"/>
                <a:gd name="T12" fmla="*/ 8137 w 11622"/>
                <a:gd name="T13" fmla="*/ 1288 h 3351"/>
                <a:gd name="T14" fmla="*/ 7276 w 11622"/>
                <a:gd name="T15" fmla="*/ 1364 h 3351"/>
                <a:gd name="T16" fmla="*/ 5693 w 11622"/>
                <a:gd name="T17" fmla="*/ 1234 h 3351"/>
                <a:gd name="T18" fmla="*/ 5444 w 11622"/>
                <a:gd name="T19" fmla="*/ 1187 h 3351"/>
                <a:gd name="T20" fmla="*/ 5296 w 11622"/>
                <a:gd name="T21" fmla="*/ 1157 h 3351"/>
                <a:gd name="T22" fmla="*/ 5098 w 11622"/>
                <a:gd name="T23" fmla="*/ 1114 h 3351"/>
                <a:gd name="T24" fmla="*/ 4703 w 11622"/>
                <a:gd name="T25" fmla="*/ 1021 h 3351"/>
                <a:gd name="T26" fmla="*/ 4093 w 11622"/>
                <a:gd name="T27" fmla="*/ 919 h 3351"/>
                <a:gd name="T28" fmla="*/ 3274 w 11622"/>
                <a:gd name="T29" fmla="*/ 953 h 3351"/>
                <a:gd name="T30" fmla="*/ 2687 w 11622"/>
                <a:gd name="T31" fmla="*/ 1115 h 3351"/>
                <a:gd name="T32" fmla="*/ 1822 w 11622"/>
                <a:gd name="T33" fmla="*/ 1589 h 3351"/>
                <a:gd name="T34" fmla="*/ 700 w 11622"/>
                <a:gd name="T35" fmla="*/ 2546 h 3351"/>
                <a:gd name="T36" fmla="*/ 0 w 11622"/>
                <a:gd name="T37" fmla="*/ 3136 h 3351"/>
                <a:gd name="T38" fmla="*/ 302 w 11622"/>
                <a:gd name="T39" fmla="*/ 3124 h 3351"/>
                <a:gd name="T40" fmla="*/ 1335 w 11622"/>
                <a:gd name="T41" fmla="*/ 2179 h 3351"/>
                <a:gd name="T42" fmla="*/ 2560 w 11622"/>
                <a:gd name="T43" fmla="*/ 1319 h 3351"/>
                <a:gd name="T44" fmla="*/ 2919 w 11622"/>
                <a:gd name="T45" fmla="*/ 1176 h 3351"/>
                <a:gd name="T46" fmla="*/ 3687 w 11622"/>
                <a:gd name="T47" fmla="*/ 1035 h 3351"/>
                <a:gd name="T48" fmla="*/ 4480 w 11622"/>
                <a:gd name="T49" fmla="*/ 1090 h 3351"/>
                <a:gd name="T50" fmla="*/ 4875 w 11622"/>
                <a:gd name="T51" fmla="*/ 1176 h 3351"/>
                <a:gd name="T52" fmla="*/ 6480 w 11622"/>
                <a:gd name="T53" fmla="*/ 1430 h 3351"/>
                <a:gd name="T54" fmla="*/ 8054 w 11622"/>
                <a:gd name="T55" fmla="*/ 1374 h 3351"/>
                <a:gd name="T56" fmla="*/ 8195 w 11622"/>
                <a:gd name="T57" fmla="*/ 1353 h 3351"/>
                <a:gd name="T58" fmla="*/ 8428 w 11622"/>
                <a:gd name="T59" fmla="*/ 1309 h 3351"/>
                <a:gd name="T60" fmla="*/ 8791 w 11622"/>
                <a:gd name="T61" fmla="*/ 1223 h 3351"/>
                <a:gd name="T62" fmla="*/ 8924 w 11622"/>
                <a:gd name="T63" fmla="*/ 1189 h 3351"/>
                <a:gd name="T64" fmla="*/ 9142 w 11622"/>
                <a:gd name="T65" fmla="*/ 1125 h 3351"/>
                <a:gd name="T66" fmla="*/ 9312 w 11622"/>
                <a:gd name="T67" fmla="*/ 1071 h 3351"/>
                <a:gd name="T68" fmla="*/ 10695 w 11622"/>
                <a:gd name="T69" fmla="*/ 510 h 3351"/>
                <a:gd name="T70" fmla="*/ 11093 w 11622"/>
                <a:gd name="T71" fmla="*/ 314 h 3351"/>
                <a:gd name="T72" fmla="*/ 11622 w 11622"/>
                <a:gd name="T73" fmla="*/ 34 h 3351"/>
                <a:gd name="T74" fmla="*/ 10677 w 11622"/>
                <a:gd name="T75" fmla="*/ 472 h 3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622" h="3351">
                  <a:moveTo>
                    <a:pt x="10677" y="472"/>
                  </a:moveTo>
                  <a:cubicBezTo>
                    <a:pt x="10308" y="642"/>
                    <a:pt x="9902" y="812"/>
                    <a:pt x="9461" y="961"/>
                  </a:cubicBezTo>
                  <a:cubicBezTo>
                    <a:pt x="9406" y="980"/>
                    <a:pt x="9350" y="997"/>
                    <a:pt x="9294" y="1014"/>
                  </a:cubicBezTo>
                  <a:cubicBezTo>
                    <a:pt x="9266" y="1023"/>
                    <a:pt x="9238" y="1032"/>
                    <a:pt x="9209" y="1041"/>
                  </a:cubicBezTo>
                  <a:cubicBezTo>
                    <a:pt x="9181" y="1049"/>
                    <a:pt x="9153" y="1059"/>
                    <a:pt x="9124" y="1067"/>
                  </a:cubicBezTo>
                  <a:cubicBezTo>
                    <a:pt x="9067" y="1083"/>
                    <a:pt x="9009" y="1099"/>
                    <a:pt x="8951" y="1115"/>
                  </a:cubicBezTo>
                  <a:cubicBezTo>
                    <a:pt x="8936" y="1119"/>
                    <a:pt x="8922" y="1123"/>
                    <a:pt x="8907" y="1127"/>
                  </a:cubicBezTo>
                  <a:cubicBezTo>
                    <a:pt x="8893" y="1131"/>
                    <a:pt x="8878" y="1134"/>
                    <a:pt x="8863" y="1138"/>
                  </a:cubicBezTo>
                  <a:cubicBezTo>
                    <a:pt x="8834" y="1145"/>
                    <a:pt x="8804" y="1153"/>
                    <a:pt x="8775" y="1160"/>
                  </a:cubicBezTo>
                  <a:cubicBezTo>
                    <a:pt x="8715" y="1174"/>
                    <a:pt x="8656" y="1190"/>
                    <a:pt x="8596" y="1202"/>
                  </a:cubicBezTo>
                  <a:cubicBezTo>
                    <a:pt x="8535" y="1215"/>
                    <a:pt x="8475" y="1227"/>
                    <a:pt x="8414" y="1240"/>
                  </a:cubicBezTo>
                  <a:cubicBezTo>
                    <a:pt x="8353" y="1251"/>
                    <a:pt x="8291" y="1262"/>
                    <a:pt x="8230" y="1273"/>
                  </a:cubicBezTo>
                  <a:cubicBezTo>
                    <a:pt x="8214" y="1276"/>
                    <a:pt x="8199" y="1278"/>
                    <a:pt x="8183" y="1281"/>
                  </a:cubicBezTo>
                  <a:cubicBezTo>
                    <a:pt x="8168" y="1283"/>
                    <a:pt x="8152" y="1286"/>
                    <a:pt x="8137" y="1288"/>
                  </a:cubicBezTo>
                  <a:cubicBezTo>
                    <a:pt x="8105" y="1292"/>
                    <a:pt x="8074" y="1297"/>
                    <a:pt x="8043" y="1301"/>
                  </a:cubicBezTo>
                  <a:cubicBezTo>
                    <a:pt x="7792" y="1336"/>
                    <a:pt x="7536" y="1358"/>
                    <a:pt x="7276" y="1364"/>
                  </a:cubicBezTo>
                  <a:cubicBezTo>
                    <a:pt x="7016" y="1370"/>
                    <a:pt x="6752" y="1361"/>
                    <a:pt x="6488" y="1338"/>
                  </a:cubicBezTo>
                  <a:cubicBezTo>
                    <a:pt x="6223" y="1316"/>
                    <a:pt x="5958" y="1280"/>
                    <a:pt x="5693" y="1234"/>
                  </a:cubicBezTo>
                  <a:cubicBezTo>
                    <a:pt x="5626" y="1222"/>
                    <a:pt x="5560" y="1209"/>
                    <a:pt x="5494" y="1197"/>
                  </a:cubicBezTo>
                  <a:cubicBezTo>
                    <a:pt x="5444" y="1187"/>
                    <a:pt x="5444" y="1187"/>
                    <a:pt x="5444" y="1187"/>
                  </a:cubicBezTo>
                  <a:cubicBezTo>
                    <a:pt x="5395" y="1177"/>
                    <a:pt x="5395" y="1177"/>
                    <a:pt x="5395" y="1177"/>
                  </a:cubicBezTo>
                  <a:cubicBezTo>
                    <a:pt x="5296" y="1157"/>
                    <a:pt x="5296" y="1157"/>
                    <a:pt x="5296" y="1157"/>
                  </a:cubicBezTo>
                  <a:cubicBezTo>
                    <a:pt x="5197" y="1136"/>
                    <a:pt x="5197" y="1136"/>
                    <a:pt x="5197" y="1136"/>
                  </a:cubicBezTo>
                  <a:cubicBezTo>
                    <a:pt x="5098" y="1114"/>
                    <a:pt x="5098" y="1114"/>
                    <a:pt x="5098" y="1114"/>
                  </a:cubicBezTo>
                  <a:cubicBezTo>
                    <a:pt x="5032" y="1099"/>
                    <a:pt x="4966" y="1085"/>
                    <a:pt x="4900" y="1068"/>
                  </a:cubicBezTo>
                  <a:cubicBezTo>
                    <a:pt x="4703" y="1021"/>
                    <a:pt x="4703" y="1021"/>
                    <a:pt x="4703" y="1021"/>
                  </a:cubicBezTo>
                  <a:cubicBezTo>
                    <a:pt x="4636" y="1005"/>
                    <a:pt x="4569" y="990"/>
                    <a:pt x="4502" y="977"/>
                  </a:cubicBezTo>
                  <a:cubicBezTo>
                    <a:pt x="4367" y="951"/>
                    <a:pt x="4230" y="931"/>
                    <a:pt x="4093" y="919"/>
                  </a:cubicBezTo>
                  <a:cubicBezTo>
                    <a:pt x="3956" y="908"/>
                    <a:pt x="3819" y="905"/>
                    <a:pt x="3682" y="910"/>
                  </a:cubicBezTo>
                  <a:cubicBezTo>
                    <a:pt x="3545" y="916"/>
                    <a:pt x="3408" y="929"/>
                    <a:pt x="3274" y="953"/>
                  </a:cubicBezTo>
                  <a:cubicBezTo>
                    <a:pt x="3139" y="976"/>
                    <a:pt x="3007" y="1008"/>
                    <a:pt x="2878" y="1048"/>
                  </a:cubicBezTo>
                  <a:cubicBezTo>
                    <a:pt x="2814" y="1069"/>
                    <a:pt x="2750" y="1091"/>
                    <a:pt x="2687" y="1115"/>
                  </a:cubicBezTo>
                  <a:cubicBezTo>
                    <a:pt x="2624" y="1139"/>
                    <a:pt x="2562" y="1165"/>
                    <a:pt x="2502" y="1193"/>
                  </a:cubicBezTo>
                  <a:cubicBezTo>
                    <a:pt x="2258" y="1303"/>
                    <a:pt x="2032" y="1440"/>
                    <a:pt x="1822" y="1589"/>
                  </a:cubicBezTo>
                  <a:cubicBezTo>
                    <a:pt x="1611" y="1738"/>
                    <a:pt x="1416" y="1899"/>
                    <a:pt x="1231" y="2062"/>
                  </a:cubicBezTo>
                  <a:cubicBezTo>
                    <a:pt x="1046" y="2225"/>
                    <a:pt x="871" y="2389"/>
                    <a:pt x="700" y="2546"/>
                  </a:cubicBezTo>
                  <a:cubicBezTo>
                    <a:pt x="528" y="2704"/>
                    <a:pt x="361" y="2855"/>
                    <a:pt x="193" y="2990"/>
                  </a:cubicBezTo>
                  <a:cubicBezTo>
                    <a:pt x="129" y="3041"/>
                    <a:pt x="65" y="3090"/>
                    <a:pt x="0" y="3136"/>
                  </a:cubicBezTo>
                  <a:cubicBezTo>
                    <a:pt x="0" y="3351"/>
                    <a:pt x="0" y="3351"/>
                    <a:pt x="0" y="3351"/>
                  </a:cubicBezTo>
                  <a:cubicBezTo>
                    <a:pt x="103" y="3281"/>
                    <a:pt x="203" y="3205"/>
                    <a:pt x="302" y="3124"/>
                  </a:cubicBezTo>
                  <a:cubicBezTo>
                    <a:pt x="474" y="2982"/>
                    <a:pt x="642" y="2827"/>
                    <a:pt x="812" y="2667"/>
                  </a:cubicBezTo>
                  <a:cubicBezTo>
                    <a:pt x="982" y="2507"/>
                    <a:pt x="1154" y="2341"/>
                    <a:pt x="1335" y="2179"/>
                  </a:cubicBezTo>
                  <a:cubicBezTo>
                    <a:pt x="1516" y="2016"/>
                    <a:pt x="1705" y="1856"/>
                    <a:pt x="1908" y="1709"/>
                  </a:cubicBezTo>
                  <a:cubicBezTo>
                    <a:pt x="2111" y="1562"/>
                    <a:pt x="2327" y="1427"/>
                    <a:pt x="2560" y="1319"/>
                  </a:cubicBezTo>
                  <a:cubicBezTo>
                    <a:pt x="2618" y="1291"/>
                    <a:pt x="2677" y="1266"/>
                    <a:pt x="2737" y="1242"/>
                  </a:cubicBezTo>
                  <a:cubicBezTo>
                    <a:pt x="2797" y="1218"/>
                    <a:pt x="2857" y="1197"/>
                    <a:pt x="2919" y="1176"/>
                  </a:cubicBezTo>
                  <a:cubicBezTo>
                    <a:pt x="3042" y="1137"/>
                    <a:pt x="3168" y="1104"/>
                    <a:pt x="3297" y="1080"/>
                  </a:cubicBezTo>
                  <a:cubicBezTo>
                    <a:pt x="3425" y="1056"/>
                    <a:pt x="3556" y="1042"/>
                    <a:pt x="3687" y="1035"/>
                  </a:cubicBezTo>
                  <a:cubicBezTo>
                    <a:pt x="3819" y="1028"/>
                    <a:pt x="3952" y="1030"/>
                    <a:pt x="4084" y="1039"/>
                  </a:cubicBezTo>
                  <a:cubicBezTo>
                    <a:pt x="4216" y="1049"/>
                    <a:pt x="4349" y="1066"/>
                    <a:pt x="4480" y="1090"/>
                  </a:cubicBezTo>
                  <a:cubicBezTo>
                    <a:pt x="4546" y="1102"/>
                    <a:pt x="4611" y="1116"/>
                    <a:pt x="4676" y="1131"/>
                  </a:cubicBezTo>
                  <a:cubicBezTo>
                    <a:pt x="4875" y="1176"/>
                    <a:pt x="4875" y="1176"/>
                    <a:pt x="4875" y="1176"/>
                  </a:cubicBezTo>
                  <a:cubicBezTo>
                    <a:pt x="5141" y="1236"/>
                    <a:pt x="5408" y="1290"/>
                    <a:pt x="5676" y="1334"/>
                  </a:cubicBezTo>
                  <a:cubicBezTo>
                    <a:pt x="5944" y="1378"/>
                    <a:pt x="6213" y="1410"/>
                    <a:pt x="6480" y="1430"/>
                  </a:cubicBezTo>
                  <a:cubicBezTo>
                    <a:pt x="6748" y="1450"/>
                    <a:pt x="7015" y="1456"/>
                    <a:pt x="7278" y="1447"/>
                  </a:cubicBezTo>
                  <a:cubicBezTo>
                    <a:pt x="7541" y="1438"/>
                    <a:pt x="7801" y="1412"/>
                    <a:pt x="8054" y="1374"/>
                  </a:cubicBezTo>
                  <a:cubicBezTo>
                    <a:pt x="8085" y="1370"/>
                    <a:pt x="8117" y="1365"/>
                    <a:pt x="8148" y="1360"/>
                  </a:cubicBezTo>
                  <a:cubicBezTo>
                    <a:pt x="8164" y="1357"/>
                    <a:pt x="8179" y="1355"/>
                    <a:pt x="8195" y="1353"/>
                  </a:cubicBezTo>
                  <a:cubicBezTo>
                    <a:pt x="8211" y="1350"/>
                    <a:pt x="8226" y="1347"/>
                    <a:pt x="8242" y="1344"/>
                  </a:cubicBezTo>
                  <a:cubicBezTo>
                    <a:pt x="8304" y="1332"/>
                    <a:pt x="8366" y="1320"/>
                    <a:pt x="8428" y="1309"/>
                  </a:cubicBezTo>
                  <a:cubicBezTo>
                    <a:pt x="8489" y="1295"/>
                    <a:pt x="8550" y="1281"/>
                    <a:pt x="8611" y="1268"/>
                  </a:cubicBezTo>
                  <a:cubicBezTo>
                    <a:pt x="8671" y="1255"/>
                    <a:pt x="8731" y="1239"/>
                    <a:pt x="8791" y="1223"/>
                  </a:cubicBezTo>
                  <a:cubicBezTo>
                    <a:pt x="8820" y="1216"/>
                    <a:pt x="8850" y="1208"/>
                    <a:pt x="8880" y="1200"/>
                  </a:cubicBezTo>
                  <a:cubicBezTo>
                    <a:pt x="8894" y="1197"/>
                    <a:pt x="8909" y="1193"/>
                    <a:pt x="8924" y="1189"/>
                  </a:cubicBezTo>
                  <a:cubicBezTo>
                    <a:pt x="8938" y="1185"/>
                    <a:pt x="8953" y="1180"/>
                    <a:pt x="8968" y="1176"/>
                  </a:cubicBezTo>
                  <a:cubicBezTo>
                    <a:pt x="9026" y="1159"/>
                    <a:pt x="9084" y="1142"/>
                    <a:pt x="9142" y="1125"/>
                  </a:cubicBezTo>
                  <a:cubicBezTo>
                    <a:pt x="9170" y="1117"/>
                    <a:pt x="9199" y="1107"/>
                    <a:pt x="9227" y="1098"/>
                  </a:cubicBezTo>
                  <a:cubicBezTo>
                    <a:pt x="9255" y="1089"/>
                    <a:pt x="9284" y="1080"/>
                    <a:pt x="9312" y="1071"/>
                  </a:cubicBezTo>
                  <a:cubicBezTo>
                    <a:pt x="9368" y="1052"/>
                    <a:pt x="9424" y="1035"/>
                    <a:pt x="9479" y="1015"/>
                  </a:cubicBezTo>
                  <a:cubicBezTo>
                    <a:pt x="9921" y="860"/>
                    <a:pt x="10327" y="685"/>
                    <a:pt x="10695" y="510"/>
                  </a:cubicBezTo>
                  <a:cubicBezTo>
                    <a:pt x="10787" y="467"/>
                    <a:pt x="10876" y="422"/>
                    <a:pt x="10964" y="379"/>
                  </a:cubicBezTo>
                  <a:cubicBezTo>
                    <a:pt x="11007" y="357"/>
                    <a:pt x="11050" y="336"/>
                    <a:pt x="11093" y="314"/>
                  </a:cubicBezTo>
                  <a:cubicBezTo>
                    <a:pt x="11135" y="292"/>
                    <a:pt x="11177" y="271"/>
                    <a:pt x="11218" y="249"/>
                  </a:cubicBezTo>
                  <a:cubicBezTo>
                    <a:pt x="11360" y="176"/>
                    <a:pt x="11494" y="103"/>
                    <a:pt x="11622" y="34"/>
                  </a:cubicBezTo>
                  <a:cubicBezTo>
                    <a:pt x="11622" y="0"/>
                    <a:pt x="11622" y="0"/>
                    <a:pt x="11622" y="0"/>
                  </a:cubicBezTo>
                  <a:cubicBezTo>
                    <a:pt x="11342" y="149"/>
                    <a:pt x="11026" y="310"/>
                    <a:pt x="10677" y="472"/>
                  </a:cubicBezTo>
                  <a:close/>
                </a:path>
              </a:pathLst>
            </a:custGeom>
            <a:gradFill>
              <a:gsLst>
                <a:gs pos="10000">
                  <a:schemeClr val="bg2"/>
                </a:gs>
                <a:gs pos="9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0" y="3479801"/>
              <a:ext cx="9142413" cy="2489200"/>
            </a:xfrm>
            <a:custGeom>
              <a:avLst/>
              <a:gdLst>
                <a:gd name="T0" fmla="*/ 11372 w 11622"/>
                <a:gd name="T1" fmla="*/ 130 h 3138"/>
                <a:gd name="T2" fmla="*/ 11254 w 11622"/>
                <a:gd name="T3" fmla="*/ 191 h 3138"/>
                <a:gd name="T4" fmla="*/ 11006 w 11622"/>
                <a:gd name="T5" fmla="*/ 314 h 3138"/>
                <a:gd name="T6" fmla="*/ 10743 w 11622"/>
                <a:gd name="T7" fmla="*/ 438 h 3138"/>
                <a:gd name="T8" fmla="*/ 10675 w 11622"/>
                <a:gd name="T9" fmla="*/ 469 h 3138"/>
                <a:gd name="T10" fmla="*/ 9385 w 11622"/>
                <a:gd name="T11" fmla="*/ 965 h 3138"/>
                <a:gd name="T12" fmla="*/ 8606 w 11622"/>
                <a:gd name="T13" fmla="*/ 1162 h 3138"/>
                <a:gd name="T14" fmla="*/ 8424 w 11622"/>
                <a:gd name="T15" fmla="*/ 1195 h 3138"/>
                <a:gd name="T16" fmla="*/ 8333 w 11622"/>
                <a:gd name="T17" fmla="*/ 1210 h 3138"/>
                <a:gd name="T18" fmla="*/ 7961 w 11622"/>
                <a:gd name="T19" fmla="*/ 1257 h 3138"/>
                <a:gd name="T20" fmla="*/ 6409 w 11622"/>
                <a:gd name="T21" fmla="*/ 1236 h 3138"/>
                <a:gd name="T22" fmla="*/ 5421 w 11622"/>
                <a:gd name="T23" fmla="*/ 1073 h 3138"/>
                <a:gd name="T24" fmla="*/ 5174 w 11622"/>
                <a:gd name="T25" fmla="*/ 1020 h 3138"/>
                <a:gd name="T26" fmla="*/ 5026 w 11622"/>
                <a:gd name="T27" fmla="*/ 986 h 3138"/>
                <a:gd name="T28" fmla="*/ 4829 w 11622"/>
                <a:gd name="T29" fmla="*/ 940 h 3138"/>
                <a:gd name="T30" fmla="*/ 4631 w 11622"/>
                <a:gd name="T31" fmla="*/ 894 h 3138"/>
                <a:gd name="T32" fmla="*/ 4022 w 11622"/>
                <a:gd name="T33" fmla="*/ 800 h 3138"/>
                <a:gd name="T34" fmla="*/ 2436 w 11622"/>
                <a:gd name="T35" fmla="*/ 1078 h 3138"/>
                <a:gd name="T36" fmla="*/ 1159 w 11622"/>
                <a:gd name="T37" fmla="*/ 1929 h 3138"/>
                <a:gd name="T38" fmla="*/ 109 w 11622"/>
                <a:gd name="T39" fmla="*/ 2839 h 3138"/>
                <a:gd name="T40" fmla="*/ 0 w 11622"/>
                <a:gd name="T41" fmla="*/ 3138 h 3138"/>
                <a:gd name="T42" fmla="*/ 731 w 11622"/>
                <a:gd name="T43" fmla="*/ 2526 h 3138"/>
                <a:gd name="T44" fmla="*/ 1839 w 11622"/>
                <a:gd name="T45" fmla="*/ 1587 h 3138"/>
                <a:gd name="T46" fmla="*/ 3229 w 11622"/>
                <a:gd name="T47" fmla="*/ 967 h 3138"/>
                <a:gd name="T48" fmla="*/ 4410 w 11622"/>
                <a:gd name="T49" fmla="*/ 966 h 3138"/>
                <a:gd name="T50" fmla="*/ 4705 w 11622"/>
                <a:gd name="T51" fmla="*/ 1026 h 3138"/>
                <a:gd name="T52" fmla="*/ 4903 w 11622"/>
                <a:gd name="T53" fmla="*/ 1071 h 3138"/>
                <a:gd name="T54" fmla="*/ 5102 w 11622"/>
                <a:gd name="T55" fmla="*/ 1114 h 3138"/>
                <a:gd name="T56" fmla="*/ 5201 w 11622"/>
                <a:gd name="T57" fmla="*/ 1135 h 3138"/>
                <a:gd name="T58" fmla="*/ 5600 w 11622"/>
                <a:gd name="T59" fmla="*/ 1212 h 3138"/>
                <a:gd name="T60" fmla="*/ 7193 w 11622"/>
                <a:gd name="T61" fmla="*/ 1372 h 3138"/>
                <a:gd name="T62" fmla="*/ 8158 w 11622"/>
                <a:gd name="T63" fmla="*/ 1308 h 3138"/>
                <a:gd name="T64" fmla="*/ 8390 w 11622"/>
                <a:gd name="T65" fmla="*/ 1271 h 3138"/>
                <a:gd name="T66" fmla="*/ 8528 w 11622"/>
                <a:gd name="T67" fmla="*/ 1245 h 3138"/>
                <a:gd name="T68" fmla="*/ 8709 w 11622"/>
                <a:gd name="T69" fmla="*/ 1207 h 3138"/>
                <a:gd name="T70" fmla="*/ 10623 w 11622"/>
                <a:gd name="T71" fmla="*/ 538 h 3138"/>
                <a:gd name="T72" fmla="*/ 10726 w 11622"/>
                <a:gd name="T73" fmla="*/ 491 h 3138"/>
                <a:gd name="T74" fmla="*/ 10892 w 11622"/>
                <a:gd name="T75" fmla="*/ 410 h 3138"/>
                <a:gd name="T76" fmla="*/ 11147 w 11622"/>
                <a:gd name="T77" fmla="*/ 283 h 3138"/>
                <a:gd name="T78" fmla="*/ 11329 w 11622"/>
                <a:gd name="T79" fmla="*/ 190 h 3138"/>
                <a:gd name="T80" fmla="*/ 11612 w 11622"/>
                <a:gd name="T81" fmla="*/ 38 h 3138"/>
                <a:gd name="T82" fmla="*/ 11622 w 11622"/>
                <a:gd name="T83" fmla="*/ 0 h 3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622" h="3138">
                  <a:moveTo>
                    <a:pt x="11598" y="12"/>
                  </a:moveTo>
                  <a:cubicBezTo>
                    <a:pt x="11525" y="50"/>
                    <a:pt x="11450" y="90"/>
                    <a:pt x="11372" y="130"/>
                  </a:cubicBezTo>
                  <a:cubicBezTo>
                    <a:pt x="11353" y="140"/>
                    <a:pt x="11333" y="151"/>
                    <a:pt x="11314" y="161"/>
                  </a:cubicBezTo>
                  <a:cubicBezTo>
                    <a:pt x="11294" y="171"/>
                    <a:pt x="11274" y="181"/>
                    <a:pt x="11254" y="191"/>
                  </a:cubicBezTo>
                  <a:cubicBezTo>
                    <a:pt x="11214" y="211"/>
                    <a:pt x="11173" y="231"/>
                    <a:pt x="11131" y="252"/>
                  </a:cubicBezTo>
                  <a:cubicBezTo>
                    <a:pt x="11090" y="272"/>
                    <a:pt x="11048" y="293"/>
                    <a:pt x="11006" y="314"/>
                  </a:cubicBezTo>
                  <a:cubicBezTo>
                    <a:pt x="10963" y="334"/>
                    <a:pt x="10920" y="355"/>
                    <a:pt x="10876" y="376"/>
                  </a:cubicBezTo>
                  <a:cubicBezTo>
                    <a:pt x="10832" y="396"/>
                    <a:pt x="10788" y="417"/>
                    <a:pt x="10743" y="438"/>
                  </a:cubicBezTo>
                  <a:cubicBezTo>
                    <a:pt x="10732" y="444"/>
                    <a:pt x="10720" y="449"/>
                    <a:pt x="10709" y="454"/>
                  </a:cubicBezTo>
                  <a:cubicBezTo>
                    <a:pt x="10698" y="459"/>
                    <a:pt x="10686" y="464"/>
                    <a:pt x="10675" y="469"/>
                  </a:cubicBezTo>
                  <a:cubicBezTo>
                    <a:pt x="10652" y="480"/>
                    <a:pt x="10629" y="490"/>
                    <a:pt x="10606" y="500"/>
                  </a:cubicBezTo>
                  <a:cubicBezTo>
                    <a:pt x="10236" y="665"/>
                    <a:pt x="9828" y="828"/>
                    <a:pt x="9385" y="965"/>
                  </a:cubicBezTo>
                  <a:cubicBezTo>
                    <a:pt x="9163" y="1031"/>
                    <a:pt x="8933" y="1095"/>
                    <a:pt x="8695" y="1143"/>
                  </a:cubicBezTo>
                  <a:cubicBezTo>
                    <a:pt x="8665" y="1149"/>
                    <a:pt x="8636" y="1156"/>
                    <a:pt x="8606" y="1162"/>
                  </a:cubicBezTo>
                  <a:cubicBezTo>
                    <a:pt x="8576" y="1167"/>
                    <a:pt x="8545" y="1173"/>
                    <a:pt x="8515" y="1178"/>
                  </a:cubicBezTo>
                  <a:cubicBezTo>
                    <a:pt x="8485" y="1184"/>
                    <a:pt x="8455" y="1189"/>
                    <a:pt x="8424" y="1195"/>
                  </a:cubicBezTo>
                  <a:cubicBezTo>
                    <a:pt x="8409" y="1197"/>
                    <a:pt x="8394" y="1200"/>
                    <a:pt x="8379" y="1203"/>
                  </a:cubicBezTo>
                  <a:cubicBezTo>
                    <a:pt x="8364" y="1205"/>
                    <a:pt x="8348" y="1207"/>
                    <a:pt x="8333" y="1210"/>
                  </a:cubicBezTo>
                  <a:cubicBezTo>
                    <a:pt x="8272" y="1218"/>
                    <a:pt x="8210" y="1227"/>
                    <a:pt x="8148" y="1236"/>
                  </a:cubicBezTo>
                  <a:cubicBezTo>
                    <a:pt x="8086" y="1243"/>
                    <a:pt x="8024" y="1250"/>
                    <a:pt x="7961" y="1257"/>
                  </a:cubicBezTo>
                  <a:cubicBezTo>
                    <a:pt x="7710" y="1282"/>
                    <a:pt x="7454" y="1293"/>
                    <a:pt x="7194" y="1289"/>
                  </a:cubicBezTo>
                  <a:cubicBezTo>
                    <a:pt x="6935" y="1286"/>
                    <a:pt x="6672" y="1267"/>
                    <a:pt x="6409" y="1236"/>
                  </a:cubicBezTo>
                  <a:cubicBezTo>
                    <a:pt x="6146" y="1205"/>
                    <a:pt x="5882" y="1163"/>
                    <a:pt x="5618" y="1112"/>
                  </a:cubicBezTo>
                  <a:cubicBezTo>
                    <a:pt x="5553" y="1099"/>
                    <a:pt x="5487" y="1086"/>
                    <a:pt x="5421" y="1073"/>
                  </a:cubicBezTo>
                  <a:cubicBezTo>
                    <a:pt x="5355" y="1059"/>
                    <a:pt x="5289" y="1045"/>
                    <a:pt x="5223" y="1031"/>
                  </a:cubicBezTo>
                  <a:cubicBezTo>
                    <a:pt x="5174" y="1020"/>
                    <a:pt x="5174" y="1020"/>
                    <a:pt x="5174" y="1020"/>
                  </a:cubicBezTo>
                  <a:cubicBezTo>
                    <a:pt x="5125" y="1009"/>
                    <a:pt x="5125" y="1009"/>
                    <a:pt x="5125" y="1009"/>
                  </a:cubicBezTo>
                  <a:cubicBezTo>
                    <a:pt x="5026" y="986"/>
                    <a:pt x="5026" y="986"/>
                    <a:pt x="5026" y="986"/>
                  </a:cubicBezTo>
                  <a:cubicBezTo>
                    <a:pt x="4927" y="964"/>
                    <a:pt x="4927" y="964"/>
                    <a:pt x="4927" y="964"/>
                  </a:cubicBezTo>
                  <a:cubicBezTo>
                    <a:pt x="4829" y="940"/>
                    <a:pt x="4829" y="940"/>
                    <a:pt x="4829" y="940"/>
                  </a:cubicBezTo>
                  <a:cubicBezTo>
                    <a:pt x="4730" y="917"/>
                    <a:pt x="4730" y="917"/>
                    <a:pt x="4730" y="917"/>
                  </a:cubicBezTo>
                  <a:cubicBezTo>
                    <a:pt x="4631" y="894"/>
                    <a:pt x="4631" y="894"/>
                    <a:pt x="4631" y="894"/>
                  </a:cubicBezTo>
                  <a:cubicBezTo>
                    <a:pt x="4564" y="878"/>
                    <a:pt x="4497" y="864"/>
                    <a:pt x="4430" y="852"/>
                  </a:cubicBezTo>
                  <a:cubicBezTo>
                    <a:pt x="4295" y="827"/>
                    <a:pt x="4159" y="810"/>
                    <a:pt x="4022" y="800"/>
                  </a:cubicBezTo>
                  <a:cubicBezTo>
                    <a:pt x="3749" y="780"/>
                    <a:pt x="3473" y="793"/>
                    <a:pt x="3206" y="839"/>
                  </a:cubicBezTo>
                  <a:cubicBezTo>
                    <a:pt x="2938" y="887"/>
                    <a:pt x="2679" y="969"/>
                    <a:pt x="2436" y="1078"/>
                  </a:cubicBezTo>
                  <a:cubicBezTo>
                    <a:pt x="2193" y="1186"/>
                    <a:pt x="1966" y="1320"/>
                    <a:pt x="1754" y="1466"/>
                  </a:cubicBezTo>
                  <a:cubicBezTo>
                    <a:pt x="1542" y="1612"/>
                    <a:pt x="1346" y="1770"/>
                    <a:pt x="1159" y="1929"/>
                  </a:cubicBezTo>
                  <a:cubicBezTo>
                    <a:pt x="971" y="2089"/>
                    <a:pt x="794" y="2250"/>
                    <a:pt x="621" y="2404"/>
                  </a:cubicBezTo>
                  <a:cubicBezTo>
                    <a:pt x="447" y="2558"/>
                    <a:pt x="278" y="2706"/>
                    <a:pt x="109" y="2839"/>
                  </a:cubicBezTo>
                  <a:cubicBezTo>
                    <a:pt x="72" y="2867"/>
                    <a:pt x="36" y="2895"/>
                    <a:pt x="0" y="2921"/>
                  </a:cubicBezTo>
                  <a:cubicBezTo>
                    <a:pt x="0" y="3138"/>
                    <a:pt x="0" y="3138"/>
                    <a:pt x="0" y="3138"/>
                  </a:cubicBezTo>
                  <a:cubicBezTo>
                    <a:pt x="73" y="3086"/>
                    <a:pt x="145" y="3031"/>
                    <a:pt x="216" y="2974"/>
                  </a:cubicBezTo>
                  <a:cubicBezTo>
                    <a:pt x="389" y="2835"/>
                    <a:pt x="559" y="2683"/>
                    <a:pt x="731" y="2526"/>
                  </a:cubicBezTo>
                  <a:cubicBezTo>
                    <a:pt x="903" y="2369"/>
                    <a:pt x="1078" y="2207"/>
                    <a:pt x="1261" y="2048"/>
                  </a:cubicBezTo>
                  <a:cubicBezTo>
                    <a:pt x="1443" y="1889"/>
                    <a:pt x="1634" y="1732"/>
                    <a:pt x="1839" y="1587"/>
                  </a:cubicBezTo>
                  <a:cubicBezTo>
                    <a:pt x="2043" y="1443"/>
                    <a:pt x="2261" y="1311"/>
                    <a:pt x="2493" y="1204"/>
                  </a:cubicBezTo>
                  <a:cubicBezTo>
                    <a:pt x="2725" y="1097"/>
                    <a:pt x="2973" y="1015"/>
                    <a:pt x="3229" y="967"/>
                  </a:cubicBezTo>
                  <a:cubicBezTo>
                    <a:pt x="3485" y="919"/>
                    <a:pt x="3750" y="904"/>
                    <a:pt x="4014" y="920"/>
                  </a:cubicBezTo>
                  <a:cubicBezTo>
                    <a:pt x="4146" y="928"/>
                    <a:pt x="4279" y="943"/>
                    <a:pt x="4410" y="966"/>
                  </a:cubicBezTo>
                  <a:cubicBezTo>
                    <a:pt x="4475" y="977"/>
                    <a:pt x="4541" y="990"/>
                    <a:pt x="4606" y="1004"/>
                  </a:cubicBezTo>
                  <a:cubicBezTo>
                    <a:pt x="4705" y="1026"/>
                    <a:pt x="4705" y="1026"/>
                    <a:pt x="4705" y="1026"/>
                  </a:cubicBezTo>
                  <a:cubicBezTo>
                    <a:pt x="4804" y="1048"/>
                    <a:pt x="4804" y="1048"/>
                    <a:pt x="4804" y="1048"/>
                  </a:cubicBezTo>
                  <a:cubicBezTo>
                    <a:pt x="4903" y="1071"/>
                    <a:pt x="4903" y="1071"/>
                    <a:pt x="4903" y="1071"/>
                  </a:cubicBezTo>
                  <a:cubicBezTo>
                    <a:pt x="5002" y="1092"/>
                    <a:pt x="5002" y="1092"/>
                    <a:pt x="5002" y="1092"/>
                  </a:cubicBezTo>
                  <a:cubicBezTo>
                    <a:pt x="5102" y="1114"/>
                    <a:pt x="5102" y="1114"/>
                    <a:pt x="5102" y="1114"/>
                  </a:cubicBezTo>
                  <a:cubicBezTo>
                    <a:pt x="5151" y="1124"/>
                    <a:pt x="5151" y="1124"/>
                    <a:pt x="5151" y="1124"/>
                  </a:cubicBezTo>
                  <a:cubicBezTo>
                    <a:pt x="5201" y="1135"/>
                    <a:pt x="5201" y="1135"/>
                    <a:pt x="5201" y="1135"/>
                  </a:cubicBezTo>
                  <a:cubicBezTo>
                    <a:pt x="5268" y="1148"/>
                    <a:pt x="5334" y="1161"/>
                    <a:pt x="5400" y="1175"/>
                  </a:cubicBezTo>
                  <a:cubicBezTo>
                    <a:pt x="5467" y="1187"/>
                    <a:pt x="5533" y="1200"/>
                    <a:pt x="5600" y="1212"/>
                  </a:cubicBezTo>
                  <a:cubicBezTo>
                    <a:pt x="5866" y="1260"/>
                    <a:pt x="6133" y="1300"/>
                    <a:pt x="6399" y="1328"/>
                  </a:cubicBezTo>
                  <a:cubicBezTo>
                    <a:pt x="6665" y="1356"/>
                    <a:pt x="6931" y="1372"/>
                    <a:pt x="7193" y="1372"/>
                  </a:cubicBezTo>
                  <a:cubicBezTo>
                    <a:pt x="7456" y="1373"/>
                    <a:pt x="7715" y="1358"/>
                    <a:pt x="7969" y="1331"/>
                  </a:cubicBezTo>
                  <a:cubicBezTo>
                    <a:pt x="8032" y="1323"/>
                    <a:pt x="8095" y="1315"/>
                    <a:pt x="8158" y="1308"/>
                  </a:cubicBezTo>
                  <a:cubicBezTo>
                    <a:pt x="8220" y="1298"/>
                    <a:pt x="8282" y="1288"/>
                    <a:pt x="8344" y="1278"/>
                  </a:cubicBezTo>
                  <a:cubicBezTo>
                    <a:pt x="8360" y="1276"/>
                    <a:pt x="8375" y="1274"/>
                    <a:pt x="8390" y="1271"/>
                  </a:cubicBezTo>
                  <a:cubicBezTo>
                    <a:pt x="8406" y="1268"/>
                    <a:pt x="8421" y="1265"/>
                    <a:pt x="8436" y="1262"/>
                  </a:cubicBezTo>
                  <a:cubicBezTo>
                    <a:pt x="8467" y="1256"/>
                    <a:pt x="8497" y="1250"/>
                    <a:pt x="8528" y="1245"/>
                  </a:cubicBezTo>
                  <a:cubicBezTo>
                    <a:pt x="8558" y="1239"/>
                    <a:pt x="8589" y="1233"/>
                    <a:pt x="8619" y="1227"/>
                  </a:cubicBezTo>
                  <a:cubicBezTo>
                    <a:pt x="8649" y="1221"/>
                    <a:pt x="8679" y="1214"/>
                    <a:pt x="8709" y="1207"/>
                  </a:cubicBezTo>
                  <a:cubicBezTo>
                    <a:pt x="8949" y="1155"/>
                    <a:pt x="9179" y="1088"/>
                    <a:pt x="9402" y="1019"/>
                  </a:cubicBezTo>
                  <a:cubicBezTo>
                    <a:pt x="9846" y="876"/>
                    <a:pt x="10254" y="708"/>
                    <a:pt x="10623" y="538"/>
                  </a:cubicBezTo>
                  <a:cubicBezTo>
                    <a:pt x="10646" y="528"/>
                    <a:pt x="10669" y="517"/>
                    <a:pt x="10692" y="507"/>
                  </a:cubicBezTo>
                  <a:cubicBezTo>
                    <a:pt x="10703" y="501"/>
                    <a:pt x="10715" y="496"/>
                    <a:pt x="10726" y="491"/>
                  </a:cubicBezTo>
                  <a:cubicBezTo>
                    <a:pt x="10737" y="485"/>
                    <a:pt x="10749" y="480"/>
                    <a:pt x="10760" y="475"/>
                  </a:cubicBezTo>
                  <a:cubicBezTo>
                    <a:pt x="10804" y="453"/>
                    <a:pt x="10849" y="431"/>
                    <a:pt x="10892" y="410"/>
                  </a:cubicBezTo>
                  <a:cubicBezTo>
                    <a:pt x="10936" y="389"/>
                    <a:pt x="10979" y="368"/>
                    <a:pt x="11022" y="347"/>
                  </a:cubicBezTo>
                  <a:cubicBezTo>
                    <a:pt x="11064" y="326"/>
                    <a:pt x="11106" y="304"/>
                    <a:pt x="11147" y="283"/>
                  </a:cubicBezTo>
                  <a:cubicBezTo>
                    <a:pt x="11188" y="262"/>
                    <a:pt x="11229" y="241"/>
                    <a:pt x="11269" y="221"/>
                  </a:cubicBezTo>
                  <a:cubicBezTo>
                    <a:pt x="11289" y="210"/>
                    <a:pt x="11309" y="200"/>
                    <a:pt x="11329" y="190"/>
                  </a:cubicBezTo>
                  <a:cubicBezTo>
                    <a:pt x="11348" y="179"/>
                    <a:pt x="11368" y="169"/>
                    <a:pt x="11387" y="159"/>
                  </a:cubicBezTo>
                  <a:cubicBezTo>
                    <a:pt x="11464" y="117"/>
                    <a:pt x="11539" y="77"/>
                    <a:pt x="11612" y="38"/>
                  </a:cubicBezTo>
                  <a:cubicBezTo>
                    <a:pt x="11615" y="36"/>
                    <a:pt x="11618" y="34"/>
                    <a:pt x="11622" y="33"/>
                  </a:cubicBezTo>
                  <a:cubicBezTo>
                    <a:pt x="11622" y="0"/>
                    <a:pt x="11622" y="0"/>
                    <a:pt x="11622" y="0"/>
                  </a:cubicBezTo>
                  <a:cubicBezTo>
                    <a:pt x="11614" y="4"/>
                    <a:pt x="11606" y="8"/>
                    <a:pt x="11598" y="12"/>
                  </a:cubicBezTo>
                  <a:close/>
                </a:path>
              </a:pathLst>
            </a:custGeom>
            <a:gradFill>
              <a:gsLst>
                <a:gs pos="10000">
                  <a:schemeClr val="bg2"/>
                </a:gs>
                <a:gs pos="9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0" y="3740151"/>
              <a:ext cx="9142413" cy="2824163"/>
            </a:xfrm>
            <a:custGeom>
              <a:avLst/>
              <a:gdLst>
                <a:gd name="T0" fmla="*/ 9534 w 11622"/>
                <a:gd name="T1" fmla="*/ 955 h 3560"/>
                <a:gd name="T2" fmla="*/ 9368 w 11622"/>
                <a:gd name="T3" fmla="*/ 1014 h 3560"/>
                <a:gd name="T4" fmla="*/ 9027 w 11622"/>
                <a:gd name="T5" fmla="*/ 1124 h 3560"/>
                <a:gd name="T6" fmla="*/ 8851 w 11622"/>
                <a:gd name="T7" fmla="*/ 1175 h 3560"/>
                <a:gd name="T8" fmla="*/ 8673 w 11622"/>
                <a:gd name="T9" fmla="*/ 1223 h 3560"/>
                <a:gd name="T10" fmla="*/ 8401 w 11622"/>
                <a:gd name="T11" fmla="*/ 1287 h 3560"/>
                <a:gd name="T12" fmla="*/ 8216 w 11622"/>
                <a:gd name="T13" fmla="*/ 1326 h 3560"/>
                <a:gd name="T14" fmla="*/ 6564 w 11622"/>
                <a:gd name="T15" fmla="*/ 1437 h 3560"/>
                <a:gd name="T16" fmla="*/ 6365 w 11622"/>
                <a:gd name="T17" fmla="*/ 1424 h 3560"/>
                <a:gd name="T18" fmla="*/ 5965 w 11622"/>
                <a:gd name="T19" fmla="*/ 1381 h 3560"/>
                <a:gd name="T20" fmla="*/ 5915 w 11622"/>
                <a:gd name="T21" fmla="*/ 1374 h 3560"/>
                <a:gd name="T22" fmla="*/ 5765 w 11622"/>
                <a:gd name="T23" fmla="*/ 1352 h 3560"/>
                <a:gd name="T24" fmla="*/ 4770 w 11622"/>
                <a:gd name="T25" fmla="*/ 1147 h 3560"/>
                <a:gd name="T26" fmla="*/ 4620 w 11622"/>
                <a:gd name="T27" fmla="*/ 1111 h 3560"/>
                <a:gd name="T28" fmla="*/ 4161 w 11622"/>
                <a:gd name="T29" fmla="*/ 1038 h 3560"/>
                <a:gd name="T30" fmla="*/ 3903 w 11622"/>
                <a:gd name="T31" fmla="*/ 1024 h 3560"/>
                <a:gd name="T32" fmla="*/ 3851 w 11622"/>
                <a:gd name="T33" fmla="*/ 1023 h 3560"/>
                <a:gd name="T34" fmla="*/ 3748 w 11622"/>
                <a:gd name="T35" fmla="*/ 1025 h 3560"/>
                <a:gd name="T36" fmla="*/ 2563 w 11622"/>
                <a:gd name="T37" fmla="*/ 1308 h 3560"/>
                <a:gd name="T38" fmla="*/ 1299 w 11622"/>
                <a:gd name="T39" fmla="*/ 2196 h 3560"/>
                <a:gd name="T40" fmla="*/ 272 w 11622"/>
                <a:gd name="T41" fmla="*/ 3144 h 3560"/>
                <a:gd name="T42" fmla="*/ 0 w 11622"/>
                <a:gd name="T43" fmla="*/ 3560 h 3560"/>
                <a:gd name="T44" fmla="*/ 888 w 11622"/>
                <a:gd name="T45" fmla="*/ 2810 h 3560"/>
                <a:gd name="T46" fmla="*/ 1972 w 11622"/>
                <a:gd name="T47" fmla="*/ 1831 h 3560"/>
                <a:gd name="T48" fmla="*/ 3360 w 11622"/>
                <a:gd name="T49" fmla="*/ 1193 h 3560"/>
                <a:gd name="T50" fmla="*/ 3802 w 11622"/>
                <a:gd name="T51" fmla="*/ 1148 h 3560"/>
                <a:gd name="T52" fmla="*/ 3876 w 11622"/>
                <a:gd name="T53" fmla="*/ 1147 h 3560"/>
                <a:gd name="T54" fmla="*/ 3951 w 11622"/>
                <a:gd name="T55" fmla="*/ 1147 h 3560"/>
                <a:gd name="T56" fmla="*/ 4547 w 11622"/>
                <a:gd name="T57" fmla="*/ 1214 h 3560"/>
                <a:gd name="T58" fmla="*/ 4645 w 11622"/>
                <a:gd name="T59" fmla="*/ 1234 h 3560"/>
                <a:gd name="T60" fmla="*/ 4943 w 11622"/>
                <a:gd name="T61" fmla="*/ 1303 h 3560"/>
                <a:gd name="T62" fmla="*/ 5851 w 11622"/>
                <a:gd name="T63" fmla="*/ 1466 h 3560"/>
                <a:gd name="T64" fmla="*/ 5927 w 11622"/>
                <a:gd name="T65" fmla="*/ 1476 h 3560"/>
                <a:gd name="T66" fmla="*/ 6155 w 11622"/>
                <a:gd name="T67" fmla="*/ 1502 h 3560"/>
                <a:gd name="T68" fmla="*/ 6459 w 11622"/>
                <a:gd name="T69" fmla="*/ 1524 h 3560"/>
                <a:gd name="T70" fmla="*/ 8135 w 11622"/>
                <a:gd name="T71" fmla="*/ 1415 h 3560"/>
                <a:gd name="T72" fmla="*/ 8323 w 11622"/>
                <a:gd name="T73" fmla="*/ 1377 h 3560"/>
                <a:gd name="T74" fmla="*/ 8508 w 11622"/>
                <a:gd name="T75" fmla="*/ 1335 h 3560"/>
                <a:gd name="T76" fmla="*/ 8780 w 11622"/>
                <a:gd name="T77" fmla="*/ 1264 h 3560"/>
                <a:gd name="T78" fmla="*/ 8958 w 11622"/>
                <a:gd name="T79" fmla="*/ 1212 h 3560"/>
                <a:gd name="T80" fmla="*/ 9218 w 11622"/>
                <a:gd name="T81" fmla="*/ 1129 h 3560"/>
                <a:gd name="T82" fmla="*/ 9471 w 11622"/>
                <a:gd name="T83" fmla="*/ 1040 h 3560"/>
                <a:gd name="T84" fmla="*/ 10765 w 11622"/>
                <a:gd name="T85" fmla="*/ 481 h 3560"/>
                <a:gd name="T86" fmla="*/ 11622 w 11622"/>
                <a:gd name="T87" fmla="*/ 0 h 3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622" h="3560">
                  <a:moveTo>
                    <a:pt x="10746" y="443"/>
                  </a:moveTo>
                  <a:cubicBezTo>
                    <a:pt x="10378" y="619"/>
                    <a:pt x="9973" y="796"/>
                    <a:pt x="9534" y="955"/>
                  </a:cubicBezTo>
                  <a:cubicBezTo>
                    <a:pt x="9507" y="965"/>
                    <a:pt x="9479" y="975"/>
                    <a:pt x="9452" y="986"/>
                  </a:cubicBezTo>
                  <a:cubicBezTo>
                    <a:pt x="9424" y="995"/>
                    <a:pt x="9396" y="1004"/>
                    <a:pt x="9368" y="1014"/>
                  </a:cubicBezTo>
                  <a:cubicBezTo>
                    <a:pt x="9312" y="1033"/>
                    <a:pt x="9256" y="1052"/>
                    <a:pt x="9199" y="1071"/>
                  </a:cubicBezTo>
                  <a:cubicBezTo>
                    <a:pt x="9142" y="1089"/>
                    <a:pt x="9084" y="1106"/>
                    <a:pt x="9027" y="1124"/>
                  </a:cubicBezTo>
                  <a:cubicBezTo>
                    <a:pt x="8998" y="1133"/>
                    <a:pt x="8969" y="1142"/>
                    <a:pt x="8939" y="1151"/>
                  </a:cubicBezTo>
                  <a:cubicBezTo>
                    <a:pt x="8910" y="1159"/>
                    <a:pt x="8881" y="1167"/>
                    <a:pt x="8851" y="1175"/>
                  </a:cubicBezTo>
                  <a:cubicBezTo>
                    <a:pt x="8822" y="1183"/>
                    <a:pt x="8792" y="1191"/>
                    <a:pt x="8763" y="1199"/>
                  </a:cubicBezTo>
                  <a:cubicBezTo>
                    <a:pt x="8733" y="1208"/>
                    <a:pt x="8703" y="1216"/>
                    <a:pt x="8673" y="1223"/>
                  </a:cubicBezTo>
                  <a:cubicBezTo>
                    <a:pt x="8613" y="1238"/>
                    <a:pt x="8553" y="1252"/>
                    <a:pt x="8492" y="1267"/>
                  </a:cubicBezTo>
                  <a:cubicBezTo>
                    <a:pt x="8462" y="1275"/>
                    <a:pt x="8431" y="1281"/>
                    <a:pt x="8401" y="1287"/>
                  </a:cubicBezTo>
                  <a:cubicBezTo>
                    <a:pt x="8370" y="1294"/>
                    <a:pt x="8339" y="1300"/>
                    <a:pt x="8308" y="1307"/>
                  </a:cubicBezTo>
                  <a:cubicBezTo>
                    <a:pt x="8277" y="1313"/>
                    <a:pt x="8247" y="1320"/>
                    <a:pt x="8216" y="1326"/>
                  </a:cubicBezTo>
                  <a:cubicBezTo>
                    <a:pt x="8184" y="1331"/>
                    <a:pt x="8153" y="1337"/>
                    <a:pt x="8122" y="1342"/>
                  </a:cubicBezTo>
                  <a:cubicBezTo>
                    <a:pt x="7622" y="1434"/>
                    <a:pt x="7096" y="1466"/>
                    <a:pt x="6564" y="1437"/>
                  </a:cubicBezTo>
                  <a:cubicBezTo>
                    <a:pt x="6531" y="1435"/>
                    <a:pt x="6498" y="1433"/>
                    <a:pt x="6464" y="1431"/>
                  </a:cubicBezTo>
                  <a:cubicBezTo>
                    <a:pt x="6431" y="1429"/>
                    <a:pt x="6398" y="1427"/>
                    <a:pt x="6365" y="1424"/>
                  </a:cubicBezTo>
                  <a:cubicBezTo>
                    <a:pt x="6298" y="1418"/>
                    <a:pt x="6231" y="1411"/>
                    <a:pt x="6165" y="1405"/>
                  </a:cubicBezTo>
                  <a:cubicBezTo>
                    <a:pt x="6098" y="1397"/>
                    <a:pt x="6031" y="1389"/>
                    <a:pt x="5965" y="1381"/>
                  </a:cubicBezTo>
                  <a:cubicBezTo>
                    <a:pt x="5940" y="1378"/>
                    <a:pt x="5940" y="1378"/>
                    <a:pt x="5940" y="1378"/>
                  </a:cubicBezTo>
                  <a:cubicBezTo>
                    <a:pt x="5915" y="1374"/>
                    <a:pt x="5915" y="1374"/>
                    <a:pt x="5915" y="1374"/>
                  </a:cubicBezTo>
                  <a:cubicBezTo>
                    <a:pt x="5865" y="1367"/>
                    <a:pt x="5865" y="1367"/>
                    <a:pt x="5865" y="1367"/>
                  </a:cubicBezTo>
                  <a:cubicBezTo>
                    <a:pt x="5831" y="1362"/>
                    <a:pt x="5798" y="1357"/>
                    <a:pt x="5765" y="1352"/>
                  </a:cubicBezTo>
                  <a:cubicBezTo>
                    <a:pt x="5498" y="1310"/>
                    <a:pt x="5232" y="1256"/>
                    <a:pt x="4969" y="1195"/>
                  </a:cubicBezTo>
                  <a:cubicBezTo>
                    <a:pt x="4770" y="1147"/>
                    <a:pt x="4770" y="1147"/>
                    <a:pt x="4770" y="1147"/>
                  </a:cubicBezTo>
                  <a:cubicBezTo>
                    <a:pt x="4671" y="1123"/>
                    <a:pt x="4671" y="1123"/>
                    <a:pt x="4671" y="1123"/>
                  </a:cubicBezTo>
                  <a:cubicBezTo>
                    <a:pt x="4654" y="1119"/>
                    <a:pt x="4637" y="1115"/>
                    <a:pt x="4620" y="1111"/>
                  </a:cubicBezTo>
                  <a:cubicBezTo>
                    <a:pt x="4570" y="1100"/>
                    <a:pt x="4570" y="1100"/>
                    <a:pt x="4570" y="1100"/>
                  </a:cubicBezTo>
                  <a:cubicBezTo>
                    <a:pt x="4435" y="1072"/>
                    <a:pt x="4298" y="1051"/>
                    <a:pt x="4161" y="1038"/>
                  </a:cubicBezTo>
                  <a:cubicBezTo>
                    <a:pt x="4092" y="1031"/>
                    <a:pt x="4023" y="1027"/>
                    <a:pt x="3954" y="1025"/>
                  </a:cubicBezTo>
                  <a:cubicBezTo>
                    <a:pt x="3903" y="1024"/>
                    <a:pt x="3903" y="1024"/>
                    <a:pt x="3903" y="1024"/>
                  </a:cubicBezTo>
                  <a:cubicBezTo>
                    <a:pt x="3877" y="1023"/>
                    <a:pt x="3877" y="1023"/>
                    <a:pt x="3877" y="1023"/>
                  </a:cubicBezTo>
                  <a:cubicBezTo>
                    <a:pt x="3851" y="1023"/>
                    <a:pt x="3851" y="1023"/>
                    <a:pt x="3851" y="1023"/>
                  </a:cubicBezTo>
                  <a:cubicBezTo>
                    <a:pt x="3799" y="1023"/>
                    <a:pt x="3799" y="1023"/>
                    <a:pt x="3799" y="1023"/>
                  </a:cubicBezTo>
                  <a:cubicBezTo>
                    <a:pt x="3748" y="1025"/>
                    <a:pt x="3748" y="1025"/>
                    <a:pt x="3748" y="1025"/>
                  </a:cubicBezTo>
                  <a:cubicBezTo>
                    <a:pt x="3610" y="1029"/>
                    <a:pt x="3473" y="1043"/>
                    <a:pt x="3338" y="1065"/>
                  </a:cubicBezTo>
                  <a:cubicBezTo>
                    <a:pt x="3068" y="1111"/>
                    <a:pt x="2806" y="1195"/>
                    <a:pt x="2563" y="1308"/>
                  </a:cubicBezTo>
                  <a:cubicBezTo>
                    <a:pt x="2319" y="1420"/>
                    <a:pt x="2094" y="1560"/>
                    <a:pt x="1884" y="1713"/>
                  </a:cubicBezTo>
                  <a:cubicBezTo>
                    <a:pt x="1675" y="1865"/>
                    <a:pt x="1482" y="2030"/>
                    <a:pt x="1299" y="2196"/>
                  </a:cubicBezTo>
                  <a:cubicBezTo>
                    <a:pt x="1116" y="2363"/>
                    <a:pt x="943" y="2531"/>
                    <a:pt x="774" y="2691"/>
                  </a:cubicBezTo>
                  <a:cubicBezTo>
                    <a:pt x="605" y="2852"/>
                    <a:pt x="439" y="3006"/>
                    <a:pt x="272" y="3144"/>
                  </a:cubicBezTo>
                  <a:cubicBezTo>
                    <a:pt x="182" y="3217"/>
                    <a:pt x="92" y="3286"/>
                    <a:pt x="0" y="3348"/>
                  </a:cubicBezTo>
                  <a:cubicBezTo>
                    <a:pt x="0" y="3560"/>
                    <a:pt x="0" y="3560"/>
                    <a:pt x="0" y="3560"/>
                  </a:cubicBezTo>
                  <a:cubicBezTo>
                    <a:pt x="132" y="3477"/>
                    <a:pt x="259" y="3380"/>
                    <a:pt x="382" y="3276"/>
                  </a:cubicBezTo>
                  <a:cubicBezTo>
                    <a:pt x="554" y="3132"/>
                    <a:pt x="720" y="2974"/>
                    <a:pt x="888" y="2810"/>
                  </a:cubicBezTo>
                  <a:cubicBezTo>
                    <a:pt x="1056" y="2647"/>
                    <a:pt x="1226" y="2478"/>
                    <a:pt x="1405" y="2312"/>
                  </a:cubicBezTo>
                  <a:cubicBezTo>
                    <a:pt x="1583" y="2145"/>
                    <a:pt x="1771" y="1982"/>
                    <a:pt x="1972" y="1831"/>
                  </a:cubicBezTo>
                  <a:cubicBezTo>
                    <a:pt x="2173" y="1681"/>
                    <a:pt x="2390" y="1544"/>
                    <a:pt x="2622" y="1433"/>
                  </a:cubicBezTo>
                  <a:cubicBezTo>
                    <a:pt x="2854" y="1323"/>
                    <a:pt x="3102" y="1240"/>
                    <a:pt x="3360" y="1193"/>
                  </a:cubicBezTo>
                  <a:cubicBezTo>
                    <a:pt x="3489" y="1170"/>
                    <a:pt x="3620" y="1155"/>
                    <a:pt x="3752" y="1150"/>
                  </a:cubicBezTo>
                  <a:cubicBezTo>
                    <a:pt x="3802" y="1148"/>
                    <a:pt x="3802" y="1148"/>
                    <a:pt x="3802" y="1148"/>
                  </a:cubicBezTo>
                  <a:cubicBezTo>
                    <a:pt x="3852" y="1147"/>
                    <a:pt x="3852" y="1147"/>
                    <a:pt x="3852" y="1147"/>
                  </a:cubicBezTo>
                  <a:cubicBezTo>
                    <a:pt x="3876" y="1147"/>
                    <a:pt x="3876" y="1147"/>
                    <a:pt x="3876" y="1147"/>
                  </a:cubicBezTo>
                  <a:cubicBezTo>
                    <a:pt x="3901" y="1147"/>
                    <a:pt x="3901" y="1147"/>
                    <a:pt x="3901" y="1147"/>
                  </a:cubicBezTo>
                  <a:cubicBezTo>
                    <a:pt x="3951" y="1147"/>
                    <a:pt x="3951" y="1147"/>
                    <a:pt x="3951" y="1147"/>
                  </a:cubicBezTo>
                  <a:cubicBezTo>
                    <a:pt x="4017" y="1149"/>
                    <a:pt x="4084" y="1152"/>
                    <a:pt x="4150" y="1158"/>
                  </a:cubicBezTo>
                  <a:cubicBezTo>
                    <a:pt x="4283" y="1169"/>
                    <a:pt x="4415" y="1188"/>
                    <a:pt x="4547" y="1214"/>
                  </a:cubicBezTo>
                  <a:cubicBezTo>
                    <a:pt x="4596" y="1224"/>
                    <a:pt x="4596" y="1224"/>
                    <a:pt x="4596" y="1224"/>
                  </a:cubicBezTo>
                  <a:cubicBezTo>
                    <a:pt x="4613" y="1227"/>
                    <a:pt x="4629" y="1230"/>
                    <a:pt x="4645" y="1234"/>
                  </a:cubicBezTo>
                  <a:cubicBezTo>
                    <a:pt x="4744" y="1257"/>
                    <a:pt x="4744" y="1257"/>
                    <a:pt x="4744" y="1257"/>
                  </a:cubicBezTo>
                  <a:cubicBezTo>
                    <a:pt x="4943" y="1303"/>
                    <a:pt x="4943" y="1303"/>
                    <a:pt x="4943" y="1303"/>
                  </a:cubicBezTo>
                  <a:cubicBezTo>
                    <a:pt x="5211" y="1362"/>
                    <a:pt x="5480" y="1413"/>
                    <a:pt x="5750" y="1452"/>
                  </a:cubicBezTo>
                  <a:cubicBezTo>
                    <a:pt x="5783" y="1457"/>
                    <a:pt x="5817" y="1461"/>
                    <a:pt x="5851" y="1466"/>
                  </a:cubicBezTo>
                  <a:cubicBezTo>
                    <a:pt x="5901" y="1473"/>
                    <a:pt x="5901" y="1473"/>
                    <a:pt x="5901" y="1473"/>
                  </a:cubicBezTo>
                  <a:cubicBezTo>
                    <a:pt x="5927" y="1476"/>
                    <a:pt x="5927" y="1476"/>
                    <a:pt x="5927" y="1476"/>
                  </a:cubicBezTo>
                  <a:cubicBezTo>
                    <a:pt x="5952" y="1479"/>
                    <a:pt x="5952" y="1479"/>
                    <a:pt x="5952" y="1479"/>
                  </a:cubicBezTo>
                  <a:cubicBezTo>
                    <a:pt x="6020" y="1487"/>
                    <a:pt x="6087" y="1494"/>
                    <a:pt x="6155" y="1502"/>
                  </a:cubicBezTo>
                  <a:cubicBezTo>
                    <a:pt x="6222" y="1507"/>
                    <a:pt x="6290" y="1513"/>
                    <a:pt x="6357" y="1518"/>
                  </a:cubicBezTo>
                  <a:cubicBezTo>
                    <a:pt x="6391" y="1521"/>
                    <a:pt x="6425" y="1522"/>
                    <a:pt x="6459" y="1524"/>
                  </a:cubicBezTo>
                  <a:cubicBezTo>
                    <a:pt x="6492" y="1526"/>
                    <a:pt x="6526" y="1528"/>
                    <a:pt x="6560" y="1529"/>
                  </a:cubicBezTo>
                  <a:cubicBezTo>
                    <a:pt x="7099" y="1552"/>
                    <a:pt x="7632" y="1513"/>
                    <a:pt x="8135" y="1415"/>
                  </a:cubicBezTo>
                  <a:cubicBezTo>
                    <a:pt x="8167" y="1409"/>
                    <a:pt x="8198" y="1403"/>
                    <a:pt x="8230" y="1397"/>
                  </a:cubicBezTo>
                  <a:cubicBezTo>
                    <a:pt x="8261" y="1391"/>
                    <a:pt x="8292" y="1384"/>
                    <a:pt x="8323" y="1377"/>
                  </a:cubicBezTo>
                  <a:cubicBezTo>
                    <a:pt x="8354" y="1370"/>
                    <a:pt x="8385" y="1363"/>
                    <a:pt x="8416" y="1356"/>
                  </a:cubicBezTo>
                  <a:cubicBezTo>
                    <a:pt x="8447" y="1349"/>
                    <a:pt x="8478" y="1343"/>
                    <a:pt x="8508" y="1335"/>
                  </a:cubicBezTo>
                  <a:cubicBezTo>
                    <a:pt x="8569" y="1319"/>
                    <a:pt x="8630" y="1304"/>
                    <a:pt x="8690" y="1288"/>
                  </a:cubicBezTo>
                  <a:cubicBezTo>
                    <a:pt x="8721" y="1281"/>
                    <a:pt x="8750" y="1272"/>
                    <a:pt x="8780" y="1264"/>
                  </a:cubicBezTo>
                  <a:cubicBezTo>
                    <a:pt x="8810" y="1255"/>
                    <a:pt x="8840" y="1246"/>
                    <a:pt x="8869" y="1238"/>
                  </a:cubicBezTo>
                  <a:cubicBezTo>
                    <a:pt x="8899" y="1229"/>
                    <a:pt x="8928" y="1221"/>
                    <a:pt x="8958" y="1212"/>
                  </a:cubicBezTo>
                  <a:cubicBezTo>
                    <a:pt x="8987" y="1204"/>
                    <a:pt x="9016" y="1194"/>
                    <a:pt x="9045" y="1185"/>
                  </a:cubicBezTo>
                  <a:cubicBezTo>
                    <a:pt x="9103" y="1166"/>
                    <a:pt x="9161" y="1148"/>
                    <a:pt x="9218" y="1129"/>
                  </a:cubicBezTo>
                  <a:cubicBezTo>
                    <a:pt x="9275" y="1109"/>
                    <a:pt x="9332" y="1089"/>
                    <a:pt x="9388" y="1070"/>
                  </a:cubicBezTo>
                  <a:cubicBezTo>
                    <a:pt x="9416" y="1060"/>
                    <a:pt x="9444" y="1050"/>
                    <a:pt x="9471" y="1040"/>
                  </a:cubicBezTo>
                  <a:cubicBezTo>
                    <a:pt x="9499" y="1030"/>
                    <a:pt x="9527" y="1019"/>
                    <a:pt x="9554" y="1009"/>
                  </a:cubicBezTo>
                  <a:cubicBezTo>
                    <a:pt x="9993" y="844"/>
                    <a:pt x="10398" y="661"/>
                    <a:pt x="10765" y="481"/>
                  </a:cubicBezTo>
                  <a:cubicBezTo>
                    <a:pt x="11078" y="328"/>
                    <a:pt x="11364" y="176"/>
                    <a:pt x="11622" y="35"/>
                  </a:cubicBezTo>
                  <a:cubicBezTo>
                    <a:pt x="11622" y="0"/>
                    <a:pt x="11622" y="0"/>
                    <a:pt x="11622" y="0"/>
                  </a:cubicBezTo>
                  <a:cubicBezTo>
                    <a:pt x="11359" y="140"/>
                    <a:pt x="11066" y="291"/>
                    <a:pt x="10746" y="443"/>
                  </a:cubicBezTo>
                  <a:close/>
                </a:path>
              </a:pathLst>
            </a:custGeom>
            <a:gradFill>
              <a:gsLst>
                <a:gs pos="10000">
                  <a:schemeClr val="bg2"/>
                </a:gs>
                <a:gs pos="9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0" y="3871913"/>
              <a:ext cx="9142413" cy="2984500"/>
            </a:xfrm>
            <a:custGeom>
              <a:avLst/>
              <a:gdLst>
                <a:gd name="T0" fmla="*/ 9605 w 11622"/>
                <a:gd name="T1" fmla="*/ 949 h 3763"/>
                <a:gd name="T2" fmla="*/ 9440 w 11622"/>
                <a:gd name="T3" fmla="*/ 1012 h 3763"/>
                <a:gd name="T4" fmla="*/ 9250 w 11622"/>
                <a:gd name="T5" fmla="*/ 1081 h 3763"/>
                <a:gd name="T6" fmla="*/ 9186 w 11622"/>
                <a:gd name="T7" fmla="*/ 1103 h 3763"/>
                <a:gd name="T8" fmla="*/ 9013 w 11622"/>
                <a:gd name="T9" fmla="*/ 1161 h 3763"/>
                <a:gd name="T10" fmla="*/ 8748 w 11622"/>
                <a:gd name="T11" fmla="*/ 1242 h 3763"/>
                <a:gd name="T12" fmla="*/ 8384 w 11622"/>
                <a:gd name="T13" fmla="*/ 1338 h 3763"/>
                <a:gd name="T14" fmla="*/ 8268 w 11622"/>
                <a:gd name="T15" fmla="*/ 1366 h 3763"/>
                <a:gd name="T16" fmla="*/ 8198 w 11622"/>
                <a:gd name="T17" fmla="*/ 1380 h 3763"/>
                <a:gd name="T18" fmla="*/ 8057 w 11622"/>
                <a:gd name="T19" fmla="*/ 1410 h 3763"/>
                <a:gd name="T20" fmla="*/ 8010 w 11622"/>
                <a:gd name="T21" fmla="*/ 1419 h 3763"/>
                <a:gd name="T22" fmla="*/ 7432 w 11622"/>
                <a:gd name="T23" fmla="*/ 1501 h 3763"/>
                <a:gd name="T24" fmla="*/ 5034 w 11622"/>
                <a:gd name="T25" fmla="*/ 1319 h 3763"/>
                <a:gd name="T26" fmla="*/ 4935 w 11622"/>
                <a:gd name="T27" fmla="*/ 1295 h 3763"/>
                <a:gd name="T28" fmla="*/ 4736 w 11622"/>
                <a:gd name="T29" fmla="*/ 1247 h 3763"/>
                <a:gd name="T30" fmla="*/ 4635 w 11622"/>
                <a:gd name="T31" fmla="*/ 1223 h 3763"/>
                <a:gd name="T32" fmla="*/ 3810 w 11622"/>
                <a:gd name="T33" fmla="*/ 1138 h 3763"/>
                <a:gd name="T34" fmla="*/ 2620 w 11622"/>
                <a:gd name="T35" fmla="*/ 1423 h 3763"/>
                <a:gd name="T36" fmla="*/ 1362 w 11622"/>
                <a:gd name="T37" fmla="*/ 2333 h 3763"/>
                <a:gd name="T38" fmla="*/ 347 w 11622"/>
                <a:gd name="T39" fmla="*/ 3300 h 3763"/>
                <a:gd name="T40" fmla="*/ 0 w 11622"/>
                <a:gd name="T41" fmla="*/ 3763 h 3763"/>
                <a:gd name="T42" fmla="*/ 960 w 11622"/>
                <a:gd name="T43" fmla="*/ 2956 h 3763"/>
                <a:gd name="T44" fmla="*/ 2032 w 11622"/>
                <a:gd name="T45" fmla="*/ 1955 h 3763"/>
                <a:gd name="T46" fmla="*/ 3420 w 11622"/>
                <a:gd name="T47" fmla="*/ 1305 h 3763"/>
                <a:gd name="T48" fmla="*/ 4213 w 11622"/>
                <a:gd name="T49" fmla="*/ 1275 h 3763"/>
                <a:gd name="T50" fmla="*/ 4660 w 11622"/>
                <a:gd name="T51" fmla="*/ 1347 h 3763"/>
                <a:gd name="T52" fmla="*/ 4809 w 11622"/>
                <a:gd name="T53" fmla="*/ 1381 h 3763"/>
                <a:gd name="T54" fmla="*/ 4959 w 11622"/>
                <a:gd name="T55" fmla="*/ 1416 h 3763"/>
                <a:gd name="T56" fmla="*/ 5211 w 11622"/>
                <a:gd name="T57" fmla="*/ 1469 h 3763"/>
                <a:gd name="T58" fmla="*/ 5262 w 11622"/>
                <a:gd name="T59" fmla="*/ 1479 h 3763"/>
                <a:gd name="T60" fmla="*/ 5414 w 11622"/>
                <a:gd name="T61" fmla="*/ 1507 h 3763"/>
                <a:gd name="T62" fmla="*/ 5719 w 11622"/>
                <a:gd name="T63" fmla="*/ 1555 h 3763"/>
                <a:gd name="T64" fmla="*/ 6025 w 11622"/>
                <a:gd name="T65" fmla="*/ 1591 h 3763"/>
                <a:gd name="T66" fmla="*/ 6178 w 11622"/>
                <a:gd name="T67" fmla="*/ 1605 h 3763"/>
                <a:gd name="T68" fmla="*/ 6433 w 11622"/>
                <a:gd name="T69" fmla="*/ 1620 h 3763"/>
                <a:gd name="T70" fmla="*/ 7441 w 11622"/>
                <a:gd name="T71" fmla="*/ 1584 h 3763"/>
                <a:gd name="T72" fmla="*/ 8025 w 11622"/>
                <a:gd name="T73" fmla="*/ 1494 h 3763"/>
                <a:gd name="T74" fmla="*/ 8072 w 11622"/>
                <a:gd name="T75" fmla="*/ 1484 h 3763"/>
                <a:gd name="T76" fmla="*/ 8214 w 11622"/>
                <a:gd name="T77" fmla="*/ 1453 h 3763"/>
                <a:gd name="T78" fmla="*/ 8285 w 11622"/>
                <a:gd name="T79" fmla="*/ 1437 h 3763"/>
                <a:gd name="T80" fmla="*/ 8401 w 11622"/>
                <a:gd name="T81" fmla="*/ 1408 h 3763"/>
                <a:gd name="T82" fmla="*/ 8767 w 11622"/>
                <a:gd name="T83" fmla="*/ 1307 h 3763"/>
                <a:gd name="T84" fmla="*/ 9033 w 11622"/>
                <a:gd name="T85" fmla="*/ 1222 h 3763"/>
                <a:gd name="T86" fmla="*/ 9206 w 11622"/>
                <a:gd name="T87" fmla="*/ 1162 h 3763"/>
                <a:gd name="T88" fmla="*/ 9271 w 11622"/>
                <a:gd name="T89" fmla="*/ 1139 h 3763"/>
                <a:gd name="T90" fmla="*/ 9461 w 11622"/>
                <a:gd name="T91" fmla="*/ 1068 h 3763"/>
                <a:gd name="T92" fmla="*/ 9626 w 11622"/>
                <a:gd name="T93" fmla="*/ 1002 h 3763"/>
                <a:gd name="T94" fmla="*/ 11622 w 11622"/>
                <a:gd name="T95" fmla="*/ 36 h 3763"/>
                <a:gd name="T96" fmla="*/ 10814 w 11622"/>
                <a:gd name="T97" fmla="*/ 415 h 3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622" h="3763">
                  <a:moveTo>
                    <a:pt x="10814" y="415"/>
                  </a:moveTo>
                  <a:cubicBezTo>
                    <a:pt x="10446" y="595"/>
                    <a:pt x="10042" y="779"/>
                    <a:pt x="9605" y="949"/>
                  </a:cubicBezTo>
                  <a:cubicBezTo>
                    <a:pt x="9578" y="960"/>
                    <a:pt x="9550" y="971"/>
                    <a:pt x="9523" y="981"/>
                  </a:cubicBezTo>
                  <a:cubicBezTo>
                    <a:pt x="9496" y="992"/>
                    <a:pt x="9468" y="1002"/>
                    <a:pt x="9440" y="1012"/>
                  </a:cubicBezTo>
                  <a:cubicBezTo>
                    <a:pt x="9384" y="1033"/>
                    <a:pt x="9328" y="1053"/>
                    <a:pt x="9271" y="1074"/>
                  </a:cubicBezTo>
                  <a:cubicBezTo>
                    <a:pt x="9250" y="1081"/>
                    <a:pt x="9250" y="1081"/>
                    <a:pt x="9250" y="1081"/>
                  </a:cubicBezTo>
                  <a:cubicBezTo>
                    <a:pt x="9229" y="1088"/>
                    <a:pt x="9229" y="1088"/>
                    <a:pt x="9229" y="1088"/>
                  </a:cubicBezTo>
                  <a:cubicBezTo>
                    <a:pt x="9214" y="1093"/>
                    <a:pt x="9200" y="1098"/>
                    <a:pt x="9186" y="1103"/>
                  </a:cubicBezTo>
                  <a:cubicBezTo>
                    <a:pt x="9157" y="1112"/>
                    <a:pt x="9128" y="1122"/>
                    <a:pt x="9100" y="1132"/>
                  </a:cubicBezTo>
                  <a:cubicBezTo>
                    <a:pt x="9071" y="1141"/>
                    <a:pt x="9042" y="1151"/>
                    <a:pt x="9013" y="1161"/>
                  </a:cubicBezTo>
                  <a:cubicBezTo>
                    <a:pt x="8984" y="1171"/>
                    <a:pt x="8954" y="1179"/>
                    <a:pt x="8925" y="1188"/>
                  </a:cubicBezTo>
                  <a:cubicBezTo>
                    <a:pt x="8866" y="1206"/>
                    <a:pt x="8807" y="1224"/>
                    <a:pt x="8748" y="1242"/>
                  </a:cubicBezTo>
                  <a:cubicBezTo>
                    <a:pt x="8688" y="1259"/>
                    <a:pt x="8628" y="1275"/>
                    <a:pt x="8567" y="1292"/>
                  </a:cubicBezTo>
                  <a:cubicBezTo>
                    <a:pt x="8507" y="1309"/>
                    <a:pt x="8445" y="1323"/>
                    <a:pt x="8384" y="1338"/>
                  </a:cubicBezTo>
                  <a:cubicBezTo>
                    <a:pt x="8353" y="1345"/>
                    <a:pt x="8323" y="1353"/>
                    <a:pt x="8292" y="1360"/>
                  </a:cubicBezTo>
                  <a:cubicBezTo>
                    <a:pt x="8268" y="1366"/>
                    <a:pt x="8268" y="1366"/>
                    <a:pt x="8268" y="1366"/>
                  </a:cubicBezTo>
                  <a:cubicBezTo>
                    <a:pt x="8245" y="1371"/>
                    <a:pt x="8245" y="1371"/>
                    <a:pt x="8245" y="1371"/>
                  </a:cubicBezTo>
                  <a:cubicBezTo>
                    <a:pt x="8230" y="1374"/>
                    <a:pt x="8214" y="1377"/>
                    <a:pt x="8198" y="1380"/>
                  </a:cubicBezTo>
                  <a:cubicBezTo>
                    <a:pt x="8167" y="1387"/>
                    <a:pt x="8136" y="1393"/>
                    <a:pt x="8105" y="1400"/>
                  </a:cubicBezTo>
                  <a:cubicBezTo>
                    <a:pt x="8089" y="1403"/>
                    <a:pt x="8073" y="1406"/>
                    <a:pt x="8057" y="1410"/>
                  </a:cubicBezTo>
                  <a:cubicBezTo>
                    <a:pt x="8034" y="1414"/>
                    <a:pt x="8034" y="1414"/>
                    <a:pt x="8034" y="1414"/>
                  </a:cubicBezTo>
                  <a:cubicBezTo>
                    <a:pt x="8010" y="1419"/>
                    <a:pt x="8010" y="1419"/>
                    <a:pt x="8010" y="1419"/>
                  </a:cubicBezTo>
                  <a:cubicBezTo>
                    <a:pt x="7947" y="1430"/>
                    <a:pt x="7883" y="1441"/>
                    <a:pt x="7820" y="1452"/>
                  </a:cubicBezTo>
                  <a:cubicBezTo>
                    <a:pt x="7692" y="1471"/>
                    <a:pt x="7563" y="1490"/>
                    <a:pt x="7432" y="1501"/>
                  </a:cubicBezTo>
                  <a:cubicBezTo>
                    <a:pt x="7171" y="1527"/>
                    <a:pt x="6906" y="1538"/>
                    <a:pt x="6639" y="1533"/>
                  </a:cubicBezTo>
                  <a:cubicBezTo>
                    <a:pt x="6104" y="1521"/>
                    <a:pt x="5563" y="1441"/>
                    <a:pt x="5034" y="1319"/>
                  </a:cubicBezTo>
                  <a:cubicBezTo>
                    <a:pt x="5018" y="1316"/>
                    <a:pt x="5001" y="1312"/>
                    <a:pt x="4985" y="1308"/>
                  </a:cubicBezTo>
                  <a:cubicBezTo>
                    <a:pt x="4935" y="1295"/>
                    <a:pt x="4935" y="1295"/>
                    <a:pt x="4935" y="1295"/>
                  </a:cubicBezTo>
                  <a:cubicBezTo>
                    <a:pt x="4835" y="1271"/>
                    <a:pt x="4835" y="1271"/>
                    <a:pt x="4835" y="1271"/>
                  </a:cubicBezTo>
                  <a:cubicBezTo>
                    <a:pt x="4736" y="1247"/>
                    <a:pt x="4736" y="1247"/>
                    <a:pt x="4736" y="1247"/>
                  </a:cubicBezTo>
                  <a:cubicBezTo>
                    <a:pt x="4685" y="1234"/>
                    <a:pt x="4685" y="1234"/>
                    <a:pt x="4685" y="1234"/>
                  </a:cubicBezTo>
                  <a:cubicBezTo>
                    <a:pt x="4669" y="1230"/>
                    <a:pt x="4652" y="1227"/>
                    <a:pt x="4635" y="1223"/>
                  </a:cubicBezTo>
                  <a:cubicBezTo>
                    <a:pt x="4499" y="1193"/>
                    <a:pt x="4363" y="1170"/>
                    <a:pt x="4225" y="1156"/>
                  </a:cubicBezTo>
                  <a:cubicBezTo>
                    <a:pt x="4087" y="1141"/>
                    <a:pt x="3948" y="1135"/>
                    <a:pt x="3810" y="1138"/>
                  </a:cubicBezTo>
                  <a:cubicBezTo>
                    <a:pt x="3671" y="1142"/>
                    <a:pt x="3534" y="1155"/>
                    <a:pt x="3398" y="1178"/>
                  </a:cubicBezTo>
                  <a:cubicBezTo>
                    <a:pt x="3126" y="1223"/>
                    <a:pt x="2863" y="1308"/>
                    <a:pt x="2620" y="1423"/>
                  </a:cubicBezTo>
                  <a:cubicBezTo>
                    <a:pt x="2376" y="1538"/>
                    <a:pt x="2151" y="1681"/>
                    <a:pt x="1943" y="1838"/>
                  </a:cubicBezTo>
                  <a:cubicBezTo>
                    <a:pt x="1735" y="1994"/>
                    <a:pt x="1543" y="2163"/>
                    <a:pt x="1362" y="2333"/>
                  </a:cubicBezTo>
                  <a:cubicBezTo>
                    <a:pt x="1181" y="2503"/>
                    <a:pt x="1010" y="2675"/>
                    <a:pt x="843" y="2839"/>
                  </a:cubicBezTo>
                  <a:cubicBezTo>
                    <a:pt x="676" y="3003"/>
                    <a:pt x="513" y="3160"/>
                    <a:pt x="347" y="3300"/>
                  </a:cubicBezTo>
                  <a:cubicBezTo>
                    <a:pt x="233" y="3395"/>
                    <a:pt x="118" y="3483"/>
                    <a:pt x="0" y="3556"/>
                  </a:cubicBezTo>
                  <a:cubicBezTo>
                    <a:pt x="0" y="3763"/>
                    <a:pt x="0" y="3763"/>
                    <a:pt x="0" y="3763"/>
                  </a:cubicBezTo>
                  <a:cubicBezTo>
                    <a:pt x="161" y="3671"/>
                    <a:pt x="312" y="3557"/>
                    <a:pt x="458" y="3432"/>
                  </a:cubicBezTo>
                  <a:cubicBezTo>
                    <a:pt x="629" y="3285"/>
                    <a:pt x="793" y="3123"/>
                    <a:pt x="960" y="2956"/>
                  </a:cubicBezTo>
                  <a:cubicBezTo>
                    <a:pt x="1126" y="2789"/>
                    <a:pt x="1293" y="2616"/>
                    <a:pt x="1470" y="2446"/>
                  </a:cubicBezTo>
                  <a:cubicBezTo>
                    <a:pt x="1646" y="2276"/>
                    <a:pt x="1832" y="2109"/>
                    <a:pt x="2032" y="1955"/>
                  </a:cubicBezTo>
                  <a:cubicBezTo>
                    <a:pt x="2232" y="1801"/>
                    <a:pt x="2447" y="1661"/>
                    <a:pt x="2680" y="1548"/>
                  </a:cubicBezTo>
                  <a:cubicBezTo>
                    <a:pt x="2912" y="1435"/>
                    <a:pt x="3161" y="1351"/>
                    <a:pt x="3420" y="1305"/>
                  </a:cubicBezTo>
                  <a:cubicBezTo>
                    <a:pt x="3549" y="1282"/>
                    <a:pt x="3681" y="1268"/>
                    <a:pt x="3814" y="1263"/>
                  </a:cubicBezTo>
                  <a:cubicBezTo>
                    <a:pt x="3946" y="1258"/>
                    <a:pt x="4080" y="1263"/>
                    <a:pt x="4213" y="1275"/>
                  </a:cubicBezTo>
                  <a:cubicBezTo>
                    <a:pt x="4346" y="1288"/>
                    <a:pt x="4479" y="1309"/>
                    <a:pt x="4610" y="1336"/>
                  </a:cubicBezTo>
                  <a:cubicBezTo>
                    <a:pt x="4627" y="1340"/>
                    <a:pt x="4643" y="1343"/>
                    <a:pt x="4660" y="1347"/>
                  </a:cubicBezTo>
                  <a:cubicBezTo>
                    <a:pt x="4709" y="1358"/>
                    <a:pt x="4709" y="1358"/>
                    <a:pt x="4709" y="1358"/>
                  </a:cubicBezTo>
                  <a:cubicBezTo>
                    <a:pt x="4809" y="1381"/>
                    <a:pt x="4809" y="1381"/>
                    <a:pt x="4809" y="1381"/>
                  </a:cubicBezTo>
                  <a:cubicBezTo>
                    <a:pt x="4909" y="1404"/>
                    <a:pt x="4909" y="1404"/>
                    <a:pt x="4909" y="1404"/>
                  </a:cubicBezTo>
                  <a:cubicBezTo>
                    <a:pt x="4959" y="1416"/>
                    <a:pt x="4959" y="1416"/>
                    <a:pt x="4959" y="1416"/>
                  </a:cubicBezTo>
                  <a:cubicBezTo>
                    <a:pt x="4975" y="1420"/>
                    <a:pt x="4992" y="1424"/>
                    <a:pt x="5009" y="1427"/>
                  </a:cubicBezTo>
                  <a:cubicBezTo>
                    <a:pt x="5211" y="1469"/>
                    <a:pt x="5211" y="1469"/>
                    <a:pt x="5211" y="1469"/>
                  </a:cubicBezTo>
                  <a:cubicBezTo>
                    <a:pt x="5237" y="1475"/>
                    <a:pt x="5237" y="1475"/>
                    <a:pt x="5237" y="1475"/>
                  </a:cubicBezTo>
                  <a:cubicBezTo>
                    <a:pt x="5262" y="1479"/>
                    <a:pt x="5262" y="1479"/>
                    <a:pt x="5262" y="1479"/>
                  </a:cubicBezTo>
                  <a:cubicBezTo>
                    <a:pt x="5313" y="1488"/>
                    <a:pt x="5313" y="1488"/>
                    <a:pt x="5313" y="1488"/>
                  </a:cubicBezTo>
                  <a:cubicBezTo>
                    <a:pt x="5414" y="1507"/>
                    <a:pt x="5414" y="1507"/>
                    <a:pt x="5414" y="1507"/>
                  </a:cubicBezTo>
                  <a:cubicBezTo>
                    <a:pt x="5482" y="1520"/>
                    <a:pt x="5550" y="1529"/>
                    <a:pt x="5617" y="1540"/>
                  </a:cubicBezTo>
                  <a:cubicBezTo>
                    <a:pt x="5719" y="1555"/>
                    <a:pt x="5719" y="1555"/>
                    <a:pt x="5719" y="1555"/>
                  </a:cubicBezTo>
                  <a:cubicBezTo>
                    <a:pt x="5753" y="1559"/>
                    <a:pt x="5787" y="1564"/>
                    <a:pt x="5821" y="1568"/>
                  </a:cubicBezTo>
                  <a:cubicBezTo>
                    <a:pt x="5889" y="1576"/>
                    <a:pt x="5957" y="1585"/>
                    <a:pt x="6025" y="1591"/>
                  </a:cubicBezTo>
                  <a:cubicBezTo>
                    <a:pt x="6059" y="1594"/>
                    <a:pt x="6093" y="1597"/>
                    <a:pt x="6127" y="1600"/>
                  </a:cubicBezTo>
                  <a:cubicBezTo>
                    <a:pt x="6178" y="1605"/>
                    <a:pt x="6178" y="1605"/>
                    <a:pt x="6178" y="1605"/>
                  </a:cubicBezTo>
                  <a:cubicBezTo>
                    <a:pt x="6195" y="1606"/>
                    <a:pt x="6212" y="1607"/>
                    <a:pt x="6229" y="1608"/>
                  </a:cubicBezTo>
                  <a:cubicBezTo>
                    <a:pt x="6298" y="1612"/>
                    <a:pt x="6366" y="1616"/>
                    <a:pt x="6433" y="1620"/>
                  </a:cubicBezTo>
                  <a:cubicBezTo>
                    <a:pt x="6501" y="1621"/>
                    <a:pt x="6569" y="1623"/>
                    <a:pt x="6637" y="1625"/>
                  </a:cubicBezTo>
                  <a:cubicBezTo>
                    <a:pt x="6908" y="1627"/>
                    <a:pt x="7177" y="1613"/>
                    <a:pt x="7441" y="1584"/>
                  </a:cubicBezTo>
                  <a:cubicBezTo>
                    <a:pt x="7573" y="1570"/>
                    <a:pt x="7703" y="1550"/>
                    <a:pt x="7832" y="1529"/>
                  </a:cubicBezTo>
                  <a:cubicBezTo>
                    <a:pt x="7897" y="1517"/>
                    <a:pt x="7961" y="1505"/>
                    <a:pt x="8025" y="1494"/>
                  </a:cubicBezTo>
                  <a:cubicBezTo>
                    <a:pt x="8049" y="1489"/>
                    <a:pt x="8049" y="1489"/>
                    <a:pt x="8049" y="1489"/>
                  </a:cubicBezTo>
                  <a:cubicBezTo>
                    <a:pt x="8072" y="1484"/>
                    <a:pt x="8072" y="1484"/>
                    <a:pt x="8072" y="1484"/>
                  </a:cubicBezTo>
                  <a:cubicBezTo>
                    <a:pt x="8088" y="1480"/>
                    <a:pt x="8104" y="1477"/>
                    <a:pt x="8120" y="1473"/>
                  </a:cubicBezTo>
                  <a:cubicBezTo>
                    <a:pt x="8151" y="1466"/>
                    <a:pt x="8183" y="1459"/>
                    <a:pt x="8214" y="1453"/>
                  </a:cubicBezTo>
                  <a:cubicBezTo>
                    <a:pt x="8230" y="1449"/>
                    <a:pt x="8246" y="1446"/>
                    <a:pt x="8261" y="1442"/>
                  </a:cubicBezTo>
                  <a:cubicBezTo>
                    <a:pt x="8285" y="1437"/>
                    <a:pt x="8285" y="1437"/>
                    <a:pt x="8285" y="1437"/>
                  </a:cubicBezTo>
                  <a:cubicBezTo>
                    <a:pt x="8308" y="1431"/>
                    <a:pt x="8308" y="1431"/>
                    <a:pt x="8308" y="1431"/>
                  </a:cubicBezTo>
                  <a:cubicBezTo>
                    <a:pt x="8339" y="1423"/>
                    <a:pt x="8370" y="1415"/>
                    <a:pt x="8401" y="1408"/>
                  </a:cubicBezTo>
                  <a:cubicBezTo>
                    <a:pt x="8463" y="1392"/>
                    <a:pt x="8525" y="1377"/>
                    <a:pt x="8585" y="1359"/>
                  </a:cubicBezTo>
                  <a:cubicBezTo>
                    <a:pt x="8646" y="1341"/>
                    <a:pt x="8707" y="1324"/>
                    <a:pt x="8767" y="1307"/>
                  </a:cubicBezTo>
                  <a:cubicBezTo>
                    <a:pt x="8827" y="1288"/>
                    <a:pt x="8886" y="1269"/>
                    <a:pt x="8945" y="1250"/>
                  </a:cubicBezTo>
                  <a:cubicBezTo>
                    <a:pt x="8974" y="1241"/>
                    <a:pt x="9004" y="1232"/>
                    <a:pt x="9033" y="1222"/>
                  </a:cubicBezTo>
                  <a:cubicBezTo>
                    <a:pt x="9062" y="1212"/>
                    <a:pt x="9091" y="1202"/>
                    <a:pt x="9120" y="1192"/>
                  </a:cubicBezTo>
                  <a:cubicBezTo>
                    <a:pt x="9149" y="1182"/>
                    <a:pt x="9178" y="1172"/>
                    <a:pt x="9206" y="1162"/>
                  </a:cubicBezTo>
                  <a:cubicBezTo>
                    <a:pt x="9221" y="1157"/>
                    <a:pt x="9235" y="1152"/>
                    <a:pt x="9249" y="1147"/>
                  </a:cubicBezTo>
                  <a:cubicBezTo>
                    <a:pt x="9271" y="1139"/>
                    <a:pt x="9271" y="1139"/>
                    <a:pt x="9271" y="1139"/>
                  </a:cubicBezTo>
                  <a:cubicBezTo>
                    <a:pt x="9292" y="1131"/>
                    <a:pt x="9292" y="1131"/>
                    <a:pt x="9292" y="1131"/>
                  </a:cubicBezTo>
                  <a:cubicBezTo>
                    <a:pt x="9349" y="1110"/>
                    <a:pt x="9405" y="1089"/>
                    <a:pt x="9461" y="1068"/>
                  </a:cubicBezTo>
                  <a:cubicBezTo>
                    <a:pt x="9488" y="1057"/>
                    <a:pt x="9516" y="1047"/>
                    <a:pt x="9544" y="1036"/>
                  </a:cubicBezTo>
                  <a:cubicBezTo>
                    <a:pt x="9571" y="1025"/>
                    <a:pt x="9599" y="1013"/>
                    <a:pt x="9626" y="1002"/>
                  </a:cubicBezTo>
                  <a:cubicBezTo>
                    <a:pt x="10063" y="827"/>
                    <a:pt x="10466" y="637"/>
                    <a:pt x="10833" y="452"/>
                  </a:cubicBezTo>
                  <a:cubicBezTo>
                    <a:pt x="11118" y="308"/>
                    <a:pt x="11381" y="168"/>
                    <a:pt x="11622" y="36"/>
                  </a:cubicBezTo>
                  <a:cubicBezTo>
                    <a:pt x="11622" y="0"/>
                    <a:pt x="11622" y="0"/>
                    <a:pt x="11622" y="0"/>
                  </a:cubicBezTo>
                  <a:cubicBezTo>
                    <a:pt x="11376" y="131"/>
                    <a:pt x="11106" y="271"/>
                    <a:pt x="10814" y="415"/>
                  </a:cubicBezTo>
                  <a:close/>
                </a:path>
              </a:pathLst>
            </a:custGeom>
            <a:gradFill>
              <a:gsLst>
                <a:gs pos="10000">
                  <a:schemeClr val="bg2"/>
                </a:gs>
                <a:gs pos="9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9"/>
            <p:cNvSpPr>
              <a:spLocks/>
            </p:cNvSpPr>
            <p:nvPr/>
          </p:nvSpPr>
          <p:spPr bwMode="auto">
            <a:xfrm>
              <a:off x="0" y="2693988"/>
              <a:ext cx="9142413" cy="1468438"/>
            </a:xfrm>
            <a:custGeom>
              <a:avLst/>
              <a:gdLst>
                <a:gd name="T0" fmla="*/ 11463 w 11622"/>
                <a:gd name="T1" fmla="*/ 89 h 1850"/>
                <a:gd name="T2" fmla="*/ 11206 w 11622"/>
                <a:gd name="T3" fmla="*/ 225 h 1850"/>
                <a:gd name="T4" fmla="*/ 10135 w 11622"/>
                <a:gd name="T5" fmla="*/ 686 h 1850"/>
                <a:gd name="T6" fmla="*/ 9163 w 11622"/>
                <a:gd name="T7" fmla="*/ 934 h 1850"/>
                <a:gd name="T8" fmla="*/ 8952 w 11622"/>
                <a:gd name="T9" fmla="*/ 964 h 1850"/>
                <a:gd name="T10" fmla="*/ 8779 w 11622"/>
                <a:gd name="T11" fmla="*/ 982 h 1850"/>
                <a:gd name="T12" fmla="*/ 8560 w 11622"/>
                <a:gd name="T13" fmla="*/ 996 h 1850"/>
                <a:gd name="T14" fmla="*/ 8336 w 11622"/>
                <a:gd name="T15" fmla="*/ 1001 h 1850"/>
                <a:gd name="T16" fmla="*/ 7417 w 11622"/>
                <a:gd name="T17" fmla="*/ 923 h 1850"/>
                <a:gd name="T18" fmla="*/ 4729 w 11622"/>
                <a:gd name="T19" fmla="*/ 257 h 1850"/>
                <a:gd name="T20" fmla="*/ 4430 w 11622"/>
                <a:gd name="T21" fmla="*/ 192 h 1850"/>
                <a:gd name="T22" fmla="*/ 3462 w 11622"/>
                <a:gd name="T23" fmla="*/ 98 h 1850"/>
                <a:gd name="T24" fmla="*/ 3334 w 11622"/>
                <a:gd name="T25" fmla="*/ 101 h 1850"/>
                <a:gd name="T26" fmla="*/ 3180 w 11622"/>
                <a:gd name="T27" fmla="*/ 110 h 1850"/>
                <a:gd name="T28" fmla="*/ 2902 w 11622"/>
                <a:gd name="T29" fmla="*/ 143 h 1850"/>
                <a:gd name="T30" fmla="*/ 2751 w 11622"/>
                <a:gd name="T31" fmla="*/ 169 h 1850"/>
                <a:gd name="T32" fmla="*/ 2504 w 11622"/>
                <a:gd name="T33" fmla="*/ 226 h 1850"/>
                <a:gd name="T34" fmla="*/ 2359 w 11622"/>
                <a:gd name="T35" fmla="*/ 267 h 1850"/>
                <a:gd name="T36" fmla="*/ 2191 w 11622"/>
                <a:gd name="T37" fmla="*/ 321 h 1850"/>
                <a:gd name="T38" fmla="*/ 1935 w 11622"/>
                <a:gd name="T39" fmla="*/ 420 h 1850"/>
                <a:gd name="T40" fmla="*/ 1449 w 11622"/>
                <a:gd name="T41" fmla="*/ 656 h 1850"/>
                <a:gd name="T42" fmla="*/ 1239 w 11622"/>
                <a:gd name="T43" fmla="*/ 777 h 1850"/>
                <a:gd name="T44" fmla="*/ 612 w 11622"/>
                <a:gd name="T45" fmla="*/ 1193 h 1850"/>
                <a:gd name="T46" fmla="*/ 0 w 11622"/>
                <a:gd name="T47" fmla="*/ 1850 h 1850"/>
                <a:gd name="T48" fmla="*/ 852 w 11622"/>
                <a:gd name="T49" fmla="*/ 1213 h 1850"/>
                <a:gd name="T50" fmla="*/ 1397 w 11622"/>
                <a:gd name="T51" fmla="*/ 854 h 1850"/>
                <a:gd name="T52" fmla="*/ 1561 w 11622"/>
                <a:gd name="T53" fmla="*/ 760 h 1850"/>
                <a:gd name="T54" fmla="*/ 2169 w 11622"/>
                <a:gd name="T55" fmla="*/ 475 h 1850"/>
                <a:gd name="T56" fmla="*/ 2260 w 11622"/>
                <a:gd name="T57" fmla="*/ 441 h 1850"/>
                <a:gd name="T58" fmla="*/ 2445 w 11622"/>
                <a:gd name="T59" fmla="*/ 381 h 1850"/>
                <a:gd name="T60" fmla="*/ 2633 w 11622"/>
                <a:gd name="T61" fmla="*/ 328 h 1850"/>
                <a:gd name="T62" fmla="*/ 2825 w 11622"/>
                <a:gd name="T63" fmla="*/ 287 h 1850"/>
                <a:gd name="T64" fmla="*/ 3117 w 11622"/>
                <a:gd name="T65" fmla="*/ 242 h 1850"/>
                <a:gd name="T66" fmla="*/ 3216 w 11622"/>
                <a:gd name="T67" fmla="*/ 232 h 1850"/>
                <a:gd name="T68" fmla="*/ 3364 w 11622"/>
                <a:gd name="T69" fmla="*/ 222 h 1850"/>
                <a:gd name="T70" fmla="*/ 3514 w 11622"/>
                <a:gd name="T71" fmla="*/ 217 h 1850"/>
                <a:gd name="T72" fmla="*/ 4507 w 11622"/>
                <a:gd name="T73" fmla="*/ 318 h 1850"/>
                <a:gd name="T74" fmla="*/ 5098 w 11622"/>
                <a:gd name="T75" fmla="*/ 452 h 1850"/>
                <a:gd name="T76" fmla="*/ 7782 w 11622"/>
                <a:gd name="T77" fmla="*/ 1042 h 1850"/>
                <a:gd name="T78" fmla="*/ 8428 w 11622"/>
                <a:gd name="T79" fmla="*/ 1062 h 1850"/>
                <a:gd name="T80" fmla="*/ 8607 w 11622"/>
                <a:gd name="T81" fmla="*/ 1054 h 1850"/>
                <a:gd name="T82" fmla="*/ 8872 w 11622"/>
                <a:gd name="T83" fmla="*/ 1030 h 1850"/>
                <a:gd name="T84" fmla="*/ 9045 w 11622"/>
                <a:gd name="T85" fmla="*/ 1008 h 1850"/>
                <a:gd name="T86" fmla="*/ 9214 w 11622"/>
                <a:gd name="T87" fmla="*/ 979 h 1850"/>
                <a:gd name="T88" fmla="*/ 10690 w 11622"/>
                <a:gd name="T89" fmla="*/ 507 h 1850"/>
                <a:gd name="T90" fmla="*/ 11272 w 11622"/>
                <a:gd name="T91" fmla="*/ 222 h 1850"/>
                <a:gd name="T92" fmla="*/ 11523 w 11622"/>
                <a:gd name="T93" fmla="*/ 84 h 1850"/>
                <a:gd name="T94" fmla="*/ 11622 w 11622"/>
                <a:gd name="T95" fmla="*/ 0 h 1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622" h="1850">
                  <a:moveTo>
                    <a:pt x="11558" y="36"/>
                  </a:moveTo>
                  <a:cubicBezTo>
                    <a:pt x="11543" y="45"/>
                    <a:pt x="11527" y="54"/>
                    <a:pt x="11511" y="62"/>
                  </a:cubicBezTo>
                  <a:cubicBezTo>
                    <a:pt x="11495" y="71"/>
                    <a:pt x="11479" y="80"/>
                    <a:pt x="11463" y="89"/>
                  </a:cubicBezTo>
                  <a:cubicBezTo>
                    <a:pt x="11430" y="106"/>
                    <a:pt x="11397" y="124"/>
                    <a:pt x="11363" y="143"/>
                  </a:cubicBezTo>
                  <a:cubicBezTo>
                    <a:pt x="11329" y="160"/>
                    <a:pt x="11294" y="179"/>
                    <a:pt x="11259" y="197"/>
                  </a:cubicBezTo>
                  <a:cubicBezTo>
                    <a:pt x="11241" y="206"/>
                    <a:pt x="11224" y="216"/>
                    <a:pt x="11206" y="225"/>
                  </a:cubicBezTo>
                  <a:cubicBezTo>
                    <a:pt x="11188" y="234"/>
                    <a:pt x="11169" y="243"/>
                    <a:pt x="11151" y="252"/>
                  </a:cubicBezTo>
                  <a:cubicBezTo>
                    <a:pt x="11004" y="327"/>
                    <a:pt x="10846" y="401"/>
                    <a:pt x="10676" y="475"/>
                  </a:cubicBezTo>
                  <a:cubicBezTo>
                    <a:pt x="10507" y="548"/>
                    <a:pt x="10327" y="620"/>
                    <a:pt x="10135" y="686"/>
                  </a:cubicBezTo>
                  <a:cubicBezTo>
                    <a:pt x="9944" y="751"/>
                    <a:pt x="9742" y="811"/>
                    <a:pt x="9530" y="861"/>
                  </a:cubicBezTo>
                  <a:cubicBezTo>
                    <a:pt x="9424" y="885"/>
                    <a:pt x="9315" y="909"/>
                    <a:pt x="9204" y="927"/>
                  </a:cubicBezTo>
                  <a:cubicBezTo>
                    <a:pt x="9191" y="929"/>
                    <a:pt x="9177" y="932"/>
                    <a:pt x="9163" y="934"/>
                  </a:cubicBezTo>
                  <a:cubicBezTo>
                    <a:pt x="9149" y="937"/>
                    <a:pt x="9135" y="938"/>
                    <a:pt x="9121" y="941"/>
                  </a:cubicBezTo>
                  <a:cubicBezTo>
                    <a:pt x="9093" y="945"/>
                    <a:pt x="9065" y="949"/>
                    <a:pt x="9037" y="953"/>
                  </a:cubicBezTo>
                  <a:cubicBezTo>
                    <a:pt x="9008" y="957"/>
                    <a:pt x="8980" y="960"/>
                    <a:pt x="8952" y="964"/>
                  </a:cubicBezTo>
                  <a:cubicBezTo>
                    <a:pt x="8937" y="966"/>
                    <a:pt x="8923" y="968"/>
                    <a:pt x="8909" y="969"/>
                  </a:cubicBezTo>
                  <a:cubicBezTo>
                    <a:pt x="8894" y="971"/>
                    <a:pt x="8880" y="972"/>
                    <a:pt x="8866" y="973"/>
                  </a:cubicBezTo>
                  <a:cubicBezTo>
                    <a:pt x="8837" y="976"/>
                    <a:pt x="8808" y="980"/>
                    <a:pt x="8779" y="982"/>
                  </a:cubicBezTo>
                  <a:cubicBezTo>
                    <a:pt x="8750" y="984"/>
                    <a:pt x="8721" y="986"/>
                    <a:pt x="8692" y="989"/>
                  </a:cubicBezTo>
                  <a:cubicBezTo>
                    <a:pt x="8663" y="991"/>
                    <a:pt x="8633" y="992"/>
                    <a:pt x="8604" y="994"/>
                  </a:cubicBezTo>
                  <a:cubicBezTo>
                    <a:pt x="8589" y="995"/>
                    <a:pt x="8574" y="995"/>
                    <a:pt x="8560" y="996"/>
                  </a:cubicBezTo>
                  <a:cubicBezTo>
                    <a:pt x="8545" y="997"/>
                    <a:pt x="8530" y="997"/>
                    <a:pt x="8515" y="998"/>
                  </a:cubicBezTo>
                  <a:cubicBezTo>
                    <a:pt x="8486" y="998"/>
                    <a:pt x="8456" y="1000"/>
                    <a:pt x="8426" y="1000"/>
                  </a:cubicBezTo>
                  <a:cubicBezTo>
                    <a:pt x="8396" y="1000"/>
                    <a:pt x="8366" y="1001"/>
                    <a:pt x="8336" y="1001"/>
                  </a:cubicBezTo>
                  <a:cubicBezTo>
                    <a:pt x="8276" y="1000"/>
                    <a:pt x="8216" y="1000"/>
                    <a:pt x="8156" y="997"/>
                  </a:cubicBezTo>
                  <a:cubicBezTo>
                    <a:pt x="8034" y="993"/>
                    <a:pt x="7912" y="985"/>
                    <a:pt x="7789" y="972"/>
                  </a:cubicBezTo>
                  <a:cubicBezTo>
                    <a:pt x="7665" y="960"/>
                    <a:pt x="7541" y="943"/>
                    <a:pt x="7417" y="923"/>
                  </a:cubicBezTo>
                  <a:cubicBezTo>
                    <a:pt x="6918" y="844"/>
                    <a:pt x="6413" y="706"/>
                    <a:pt x="5900" y="564"/>
                  </a:cubicBezTo>
                  <a:cubicBezTo>
                    <a:pt x="5644" y="493"/>
                    <a:pt x="5385" y="421"/>
                    <a:pt x="5123" y="354"/>
                  </a:cubicBezTo>
                  <a:cubicBezTo>
                    <a:pt x="4992" y="320"/>
                    <a:pt x="4861" y="288"/>
                    <a:pt x="4729" y="257"/>
                  </a:cubicBezTo>
                  <a:cubicBezTo>
                    <a:pt x="4629" y="234"/>
                    <a:pt x="4629" y="234"/>
                    <a:pt x="4629" y="234"/>
                  </a:cubicBezTo>
                  <a:cubicBezTo>
                    <a:pt x="4530" y="212"/>
                    <a:pt x="4530" y="212"/>
                    <a:pt x="4530" y="212"/>
                  </a:cubicBezTo>
                  <a:cubicBezTo>
                    <a:pt x="4497" y="205"/>
                    <a:pt x="4463" y="199"/>
                    <a:pt x="4430" y="192"/>
                  </a:cubicBezTo>
                  <a:cubicBezTo>
                    <a:pt x="4396" y="185"/>
                    <a:pt x="4363" y="178"/>
                    <a:pt x="4329" y="172"/>
                  </a:cubicBezTo>
                  <a:cubicBezTo>
                    <a:pt x="4060" y="124"/>
                    <a:pt x="3786" y="98"/>
                    <a:pt x="3513" y="97"/>
                  </a:cubicBezTo>
                  <a:cubicBezTo>
                    <a:pt x="3496" y="96"/>
                    <a:pt x="3479" y="97"/>
                    <a:pt x="3462" y="98"/>
                  </a:cubicBezTo>
                  <a:cubicBezTo>
                    <a:pt x="3410" y="99"/>
                    <a:pt x="3410" y="99"/>
                    <a:pt x="3410" y="99"/>
                  </a:cubicBezTo>
                  <a:cubicBezTo>
                    <a:pt x="3359" y="100"/>
                    <a:pt x="3359" y="100"/>
                    <a:pt x="3359" y="100"/>
                  </a:cubicBezTo>
                  <a:cubicBezTo>
                    <a:pt x="3351" y="100"/>
                    <a:pt x="3342" y="100"/>
                    <a:pt x="3334" y="101"/>
                  </a:cubicBezTo>
                  <a:cubicBezTo>
                    <a:pt x="3308" y="102"/>
                    <a:pt x="3308" y="102"/>
                    <a:pt x="3308" y="102"/>
                  </a:cubicBezTo>
                  <a:cubicBezTo>
                    <a:pt x="3274" y="104"/>
                    <a:pt x="3240" y="107"/>
                    <a:pt x="3206" y="109"/>
                  </a:cubicBezTo>
                  <a:cubicBezTo>
                    <a:pt x="3197" y="109"/>
                    <a:pt x="3189" y="110"/>
                    <a:pt x="3180" y="110"/>
                  </a:cubicBezTo>
                  <a:cubicBezTo>
                    <a:pt x="3155" y="113"/>
                    <a:pt x="3155" y="113"/>
                    <a:pt x="3155" y="113"/>
                  </a:cubicBezTo>
                  <a:cubicBezTo>
                    <a:pt x="3104" y="118"/>
                    <a:pt x="3104" y="118"/>
                    <a:pt x="3104" y="118"/>
                  </a:cubicBezTo>
                  <a:cubicBezTo>
                    <a:pt x="3036" y="124"/>
                    <a:pt x="2969" y="134"/>
                    <a:pt x="2902" y="143"/>
                  </a:cubicBezTo>
                  <a:cubicBezTo>
                    <a:pt x="2885" y="145"/>
                    <a:pt x="2868" y="149"/>
                    <a:pt x="2851" y="152"/>
                  </a:cubicBezTo>
                  <a:cubicBezTo>
                    <a:pt x="2801" y="161"/>
                    <a:pt x="2801" y="161"/>
                    <a:pt x="2801" y="161"/>
                  </a:cubicBezTo>
                  <a:cubicBezTo>
                    <a:pt x="2751" y="169"/>
                    <a:pt x="2751" y="169"/>
                    <a:pt x="2751" y="169"/>
                  </a:cubicBezTo>
                  <a:cubicBezTo>
                    <a:pt x="2735" y="172"/>
                    <a:pt x="2718" y="176"/>
                    <a:pt x="2702" y="180"/>
                  </a:cubicBezTo>
                  <a:cubicBezTo>
                    <a:pt x="2668" y="187"/>
                    <a:pt x="2635" y="194"/>
                    <a:pt x="2602" y="201"/>
                  </a:cubicBezTo>
                  <a:cubicBezTo>
                    <a:pt x="2570" y="210"/>
                    <a:pt x="2537" y="218"/>
                    <a:pt x="2504" y="226"/>
                  </a:cubicBezTo>
                  <a:cubicBezTo>
                    <a:pt x="2488" y="230"/>
                    <a:pt x="2472" y="234"/>
                    <a:pt x="2455" y="239"/>
                  </a:cubicBezTo>
                  <a:cubicBezTo>
                    <a:pt x="2407" y="253"/>
                    <a:pt x="2407" y="253"/>
                    <a:pt x="2407" y="253"/>
                  </a:cubicBezTo>
                  <a:cubicBezTo>
                    <a:pt x="2359" y="267"/>
                    <a:pt x="2359" y="267"/>
                    <a:pt x="2359" y="267"/>
                  </a:cubicBezTo>
                  <a:cubicBezTo>
                    <a:pt x="2342" y="272"/>
                    <a:pt x="2326" y="276"/>
                    <a:pt x="2310" y="282"/>
                  </a:cubicBezTo>
                  <a:cubicBezTo>
                    <a:pt x="2279" y="292"/>
                    <a:pt x="2247" y="303"/>
                    <a:pt x="2215" y="313"/>
                  </a:cubicBezTo>
                  <a:cubicBezTo>
                    <a:pt x="2191" y="321"/>
                    <a:pt x="2191" y="321"/>
                    <a:pt x="2191" y="321"/>
                  </a:cubicBezTo>
                  <a:cubicBezTo>
                    <a:pt x="2168" y="330"/>
                    <a:pt x="2168" y="330"/>
                    <a:pt x="2168" y="330"/>
                  </a:cubicBezTo>
                  <a:cubicBezTo>
                    <a:pt x="2121" y="347"/>
                    <a:pt x="2121" y="347"/>
                    <a:pt x="2121" y="347"/>
                  </a:cubicBezTo>
                  <a:cubicBezTo>
                    <a:pt x="2058" y="369"/>
                    <a:pt x="1997" y="395"/>
                    <a:pt x="1935" y="420"/>
                  </a:cubicBezTo>
                  <a:cubicBezTo>
                    <a:pt x="1813" y="472"/>
                    <a:pt x="1694" y="527"/>
                    <a:pt x="1578" y="587"/>
                  </a:cubicBezTo>
                  <a:cubicBezTo>
                    <a:pt x="1549" y="602"/>
                    <a:pt x="1520" y="618"/>
                    <a:pt x="1492" y="633"/>
                  </a:cubicBezTo>
                  <a:cubicBezTo>
                    <a:pt x="1477" y="641"/>
                    <a:pt x="1463" y="649"/>
                    <a:pt x="1449" y="656"/>
                  </a:cubicBezTo>
                  <a:cubicBezTo>
                    <a:pt x="1435" y="664"/>
                    <a:pt x="1421" y="672"/>
                    <a:pt x="1406" y="680"/>
                  </a:cubicBezTo>
                  <a:cubicBezTo>
                    <a:pt x="1378" y="696"/>
                    <a:pt x="1350" y="712"/>
                    <a:pt x="1322" y="728"/>
                  </a:cubicBezTo>
                  <a:cubicBezTo>
                    <a:pt x="1295" y="744"/>
                    <a:pt x="1267" y="761"/>
                    <a:pt x="1239" y="777"/>
                  </a:cubicBezTo>
                  <a:cubicBezTo>
                    <a:pt x="1130" y="843"/>
                    <a:pt x="1022" y="911"/>
                    <a:pt x="918" y="981"/>
                  </a:cubicBezTo>
                  <a:cubicBezTo>
                    <a:pt x="866" y="1016"/>
                    <a:pt x="815" y="1052"/>
                    <a:pt x="763" y="1087"/>
                  </a:cubicBezTo>
                  <a:cubicBezTo>
                    <a:pt x="713" y="1122"/>
                    <a:pt x="662" y="1157"/>
                    <a:pt x="612" y="1193"/>
                  </a:cubicBezTo>
                  <a:cubicBezTo>
                    <a:pt x="412" y="1336"/>
                    <a:pt x="221" y="1480"/>
                    <a:pt x="34" y="1618"/>
                  </a:cubicBezTo>
                  <a:cubicBezTo>
                    <a:pt x="23" y="1627"/>
                    <a:pt x="12" y="1635"/>
                    <a:pt x="0" y="1643"/>
                  </a:cubicBezTo>
                  <a:cubicBezTo>
                    <a:pt x="0" y="1850"/>
                    <a:pt x="0" y="1850"/>
                    <a:pt x="0" y="1850"/>
                  </a:cubicBezTo>
                  <a:cubicBezTo>
                    <a:pt x="44" y="1817"/>
                    <a:pt x="89" y="1784"/>
                    <a:pt x="133" y="1750"/>
                  </a:cubicBezTo>
                  <a:cubicBezTo>
                    <a:pt x="319" y="1609"/>
                    <a:pt x="508" y="1463"/>
                    <a:pt x="704" y="1320"/>
                  </a:cubicBezTo>
                  <a:cubicBezTo>
                    <a:pt x="752" y="1284"/>
                    <a:pt x="802" y="1249"/>
                    <a:pt x="852" y="1213"/>
                  </a:cubicBezTo>
                  <a:cubicBezTo>
                    <a:pt x="902" y="1178"/>
                    <a:pt x="952" y="1142"/>
                    <a:pt x="1003" y="1107"/>
                  </a:cubicBezTo>
                  <a:cubicBezTo>
                    <a:pt x="1105" y="1037"/>
                    <a:pt x="1210" y="969"/>
                    <a:pt x="1316" y="903"/>
                  </a:cubicBezTo>
                  <a:cubicBezTo>
                    <a:pt x="1343" y="887"/>
                    <a:pt x="1370" y="871"/>
                    <a:pt x="1397" y="854"/>
                  </a:cubicBezTo>
                  <a:cubicBezTo>
                    <a:pt x="1424" y="838"/>
                    <a:pt x="1451" y="823"/>
                    <a:pt x="1478" y="807"/>
                  </a:cubicBezTo>
                  <a:cubicBezTo>
                    <a:pt x="1492" y="799"/>
                    <a:pt x="1506" y="791"/>
                    <a:pt x="1519" y="783"/>
                  </a:cubicBezTo>
                  <a:cubicBezTo>
                    <a:pt x="1533" y="775"/>
                    <a:pt x="1547" y="768"/>
                    <a:pt x="1561" y="760"/>
                  </a:cubicBezTo>
                  <a:cubicBezTo>
                    <a:pt x="1589" y="745"/>
                    <a:pt x="1616" y="729"/>
                    <a:pt x="1644" y="714"/>
                  </a:cubicBezTo>
                  <a:cubicBezTo>
                    <a:pt x="1757" y="655"/>
                    <a:pt x="1872" y="599"/>
                    <a:pt x="1990" y="547"/>
                  </a:cubicBezTo>
                  <a:cubicBezTo>
                    <a:pt x="2049" y="523"/>
                    <a:pt x="2108" y="497"/>
                    <a:pt x="2169" y="475"/>
                  </a:cubicBezTo>
                  <a:cubicBezTo>
                    <a:pt x="2214" y="458"/>
                    <a:pt x="2214" y="458"/>
                    <a:pt x="2214" y="458"/>
                  </a:cubicBezTo>
                  <a:cubicBezTo>
                    <a:pt x="2237" y="449"/>
                    <a:pt x="2237" y="449"/>
                    <a:pt x="2237" y="449"/>
                  </a:cubicBezTo>
                  <a:cubicBezTo>
                    <a:pt x="2260" y="441"/>
                    <a:pt x="2260" y="441"/>
                    <a:pt x="2260" y="441"/>
                  </a:cubicBezTo>
                  <a:cubicBezTo>
                    <a:pt x="2290" y="431"/>
                    <a:pt x="2321" y="420"/>
                    <a:pt x="2352" y="410"/>
                  </a:cubicBezTo>
                  <a:cubicBezTo>
                    <a:pt x="2367" y="404"/>
                    <a:pt x="2382" y="400"/>
                    <a:pt x="2398" y="395"/>
                  </a:cubicBezTo>
                  <a:cubicBezTo>
                    <a:pt x="2445" y="381"/>
                    <a:pt x="2445" y="381"/>
                    <a:pt x="2445" y="381"/>
                  </a:cubicBezTo>
                  <a:cubicBezTo>
                    <a:pt x="2491" y="366"/>
                    <a:pt x="2491" y="366"/>
                    <a:pt x="2491" y="366"/>
                  </a:cubicBezTo>
                  <a:cubicBezTo>
                    <a:pt x="2507" y="362"/>
                    <a:pt x="2523" y="358"/>
                    <a:pt x="2538" y="354"/>
                  </a:cubicBezTo>
                  <a:cubicBezTo>
                    <a:pt x="2570" y="345"/>
                    <a:pt x="2601" y="337"/>
                    <a:pt x="2633" y="328"/>
                  </a:cubicBezTo>
                  <a:cubicBezTo>
                    <a:pt x="2665" y="321"/>
                    <a:pt x="2697" y="314"/>
                    <a:pt x="2729" y="307"/>
                  </a:cubicBezTo>
                  <a:cubicBezTo>
                    <a:pt x="2745" y="303"/>
                    <a:pt x="2760" y="299"/>
                    <a:pt x="2777" y="296"/>
                  </a:cubicBezTo>
                  <a:cubicBezTo>
                    <a:pt x="2825" y="287"/>
                    <a:pt x="2825" y="287"/>
                    <a:pt x="2825" y="287"/>
                  </a:cubicBezTo>
                  <a:cubicBezTo>
                    <a:pt x="2873" y="278"/>
                    <a:pt x="2873" y="278"/>
                    <a:pt x="2873" y="278"/>
                  </a:cubicBezTo>
                  <a:cubicBezTo>
                    <a:pt x="2889" y="275"/>
                    <a:pt x="2905" y="271"/>
                    <a:pt x="2922" y="269"/>
                  </a:cubicBezTo>
                  <a:cubicBezTo>
                    <a:pt x="2987" y="259"/>
                    <a:pt x="3052" y="248"/>
                    <a:pt x="3117" y="242"/>
                  </a:cubicBezTo>
                  <a:cubicBezTo>
                    <a:pt x="3167" y="237"/>
                    <a:pt x="3167" y="237"/>
                    <a:pt x="3167" y="237"/>
                  </a:cubicBezTo>
                  <a:cubicBezTo>
                    <a:pt x="3191" y="234"/>
                    <a:pt x="3191" y="234"/>
                    <a:pt x="3191" y="234"/>
                  </a:cubicBezTo>
                  <a:cubicBezTo>
                    <a:pt x="3199" y="233"/>
                    <a:pt x="3208" y="233"/>
                    <a:pt x="3216" y="232"/>
                  </a:cubicBezTo>
                  <a:cubicBezTo>
                    <a:pt x="3249" y="230"/>
                    <a:pt x="3282" y="227"/>
                    <a:pt x="3315" y="225"/>
                  </a:cubicBezTo>
                  <a:cubicBezTo>
                    <a:pt x="3340" y="223"/>
                    <a:pt x="3340" y="223"/>
                    <a:pt x="3340" y="223"/>
                  </a:cubicBezTo>
                  <a:cubicBezTo>
                    <a:pt x="3348" y="222"/>
                    <a:pt x="3356" y="222"/>
                    <a:pt x="3364" y="222"/>
                  </a:cubicBezTo>
                  <a:cubicBezTo>
                    <a:pt x="3414" y="220"/>
                    <a:pt x="3414" y="220"/>
                    <a:pt x="3414" y="220"/>
                  </a:cubicBezTo>
                  <a:cubicBezTo>
                    <a:pt x="3464" y="218"/>
                    <a:pt x="3464" y="218"/>
                    <a:pt x="3464" y="218"/>
                  </a:cubicBezTo>
                  <a:cubicBezTo>
                    <a:pt x="3480" y="218"/>
                    <a:pt x="3497" y="217"/>
                    <a:pt x="3514" y="217"/>
                  </a:cubicBezTo>
                  <a:cubicBezTo>
                    <a:pt x="3779" y="215"/>
                    <a:pt x="4046" y="238"/>
                    <a:pt x="4310" y="281"/>
                  </a:cubicBezTo>
                  <a:cubicBezTo>
                    <a:pt x="4343" y="287"/>
                    <a:pt x="4376" y="293"/>
                    <a:pt x="4409" y="299"/>
                  </a:cubicBezTo>
                  <a:cubicBezTo>
                    <a:pt x="4442" y="306"/>
                    <a:pt x="4475" y="312"/>
                    <a:pt x="4507" y="318"/>
                  </a:cubicBezTo>
                  <a:cubicBezTo>
                    <a:pt x="4607" y="339"/>
                    <a:pt x="4607" y="339"/>
                    <a:pt x="4607" y="339"/>
                  </a:cubicBezTo>
                  <a:cubicBezTo>
                    <a:pt x="4705" y="360"/>
                    <a:pt x="4705" y="360"/>
                    <a:pt x="4705" y="360"/>
                  </a:cubicBezTo>
                  <a:cubicBezTo>
                    <a:pt x="4837" y="389"/>
                    <a:pt x="4968" y="420"/>
                    <a:pt x="5098" y="452"/>
                  </a:cubicBezTo>
                  <a:cubicBezTo>
                    <a:pt x="5359" y="516"/>
                    <a:pt x="5619" y="585"/>
                    <a:pt x="5876" y="653"/>
                  </a:cubicBezTo>
                  <a:cubicBezTo>
                    <a:pt x="6391" y="789"/>
                    <a:pt x="6901" y="922"/>
                    <a:pt x="7406" y="996"/>
                  </a:cubicBezTo>
                  <a:cubicBezTo>
                    <a:pt x="7532" y="1015"/>
                    <a:pt x="7657" y="1030"/>
                    <a:pt x="7782" y="1042"/>
                  </a:cubicBezTo>
                  <a:cubicBezTo>
                    <a:pt x="7907" y="1053"/>
                    <a:pt x="8031" y="1060"/>
                    <a:pt x="8154" y="1063"/>
                  </a:cubicBezTo>
                  <a:cubicBezTo>
                    <a:pt x="8215" y="1065"/>
                    <a:pt x="8276" y="1064"/>
                    <a:pt x="8337" y="1064"/>
                  </a:cubicBezTo>
                  <a:cubicBezTo>
                    <a:pt x="8367" y="1064"/>
                    <a:pt x="8397" y="1063"/>
                    <a:pt x="8428" y="1062"/>
                  </a:cubicBezTo>
                  <a:cubicBezTo>
                    <a:pt x="8458" y="1062"/>
                    <a:pt x="8488" y="1060"/>
                    <a:pt x="8518" y="1059"/>
                  </a:cubicBezTo>
                  <a:cubicBezTo>
                    <a:pt x="8533" y="1058"/>
                    <a:pt x="8548" y="1057"/>
                    <a:pt x="8563" y="1057"/>
                  </a:cubicBezTo>
                  <a:cubicBezTo>
                    <a:pt x="8578" y="1056"/>
                    <a:pt x="8592" y="1055"/>
                    <a:pt x="8607" y="1054"/>
                  </a:cubicBezTo>
                  <a:cubicBezTo>
                    <a:pt x="8637" y="1052"/>
                    <a:pt x="8667" y="1050"/>
                    <a:pt x="8696" y="1048"/>
                  </a:cubicBezTo>
                  <a:cubicBezTo>
                    <a:pt x="8726" y="1045"/>
                    <a:pt x="8755" y="1042"/>
                    <a:pt x="8784" y="1040"/>
                  </a:cubicBezTo>
                  <a:cubicBezTo>
                    <a:pt x="8814" y="1037"/>
                    <a:pt x="8843" y="1033"/>
                    <a:pt x="8872" y="1030"/>
                  </a:cubicBezTo>
                  <a:cubicBezTo>
                    <a:pt x="8886" y="1029"/>
                    <a:pt x="8901" y="1027"/>
                    <a:pt x="8915" y="1025"/>
                  </a:cubicBezTo>
                  <a:cubicBezTo>
                    <a:pt x="8930" y="1024"/>
                    <a:pt x="8944" y="1021"/>
                    <a:pt x="8959" y="1019"/>
                  </a:cubicBezTo>
                  <a:cubicBezTo>
                    <a:pt x="8987" y="1016"/>
                    <a:pt x="9016" y="1012"/>
                    <a:pt x="9045" y="1008"/>
                  </a:cubicBezTo>
                  <a:cubicBezTo>
                    <a:pt x="9073" y="1003"/>
                    <a:pt x="9101" y="998"/>
                    <a:pt x="9130" y="994"/>
                  </a:cubicBezTo>
                  <a:cubicBezTo>
                    <a:pt x="9144" y="992"/>
                    <a:pt x="9158" y="990"/>
                    <a:pt x="9172" y="987"/>
                  </a:cubicBezTo>
                  <a:cubicBezTo>
                    <a:pt x="9186" y="984"/>
                    <a:pt x="9200" y="982"/>
                    <a:pt x="9214" y="979"/>
                  </a:cubicBezTo>
                  <a:cubicBezTo>
                    <a:pt x="9326" y="959"/>
                    <a:pt x="9434" y="935"/>
                    <a:pt x="9541" y="909"/>
                  </a:cubicBezTo>
                  <a:cubicBezTo>
                    <a:pt x="9755" y="856"/>
                    <a:pt x="9957" y="794"/>
                    <a:pt x="10149" y="725"/>
                  </a:cubicBezTo>
                  <a:cubicBezTo>
                    <a:pt x="10341" y="657"/>
                    <a:pt x="10521" y="583"/>
                    <a:pt x="10690" y="507"/>
                  </a:cubicBezTo>
                  <a:cubicBezTo>
                    <a:pt x="10860" y="431"/>
                    <a:pt x="11018" y="355"/>
                    <a:pt x="11164" y="278"/>
                  </a:cubicBezTo>
                  <a:cubicBezTo>
                    <a:pt x="11183" y="269"/>
                    <a:pt x="11201" y="259"/>
                    <a:pt x="11219" y="250"/>
                  </a:cubicBezTo>
                  <a:cubicBezTo>
                    <a:pt x="11237" y="241"/>
                    <a:pt x="11254" y="231"/>
                    <a:pt x="11272" y="222"/>
                  </a:cubicBezTo>
                  <a:cubicBezTo>
                    <a:pt x="11307" y="203"/>
                    <a:pt x="11342" y="184"/>
                    <a:pt x="11376" y="166"/>
                  </a:cubicBezTo>
                  <a:cubicBezTo>
                    <a:pt x="11409" y="147"/>
                    <a:pt x="11442" y="129"/>
                    <a:pt x="11475" y="111"/>
                  </a:cubicBezTo>
                  <a:cubicBezTo>
                    <a:pt x="11491" y="102"/>
                    <a:pt x="11507" y="93"/>
                    <a:pt x="11523" y="84"/>
                  </a:cubicBezTo>
                  <a:cubicBezTo>
                    <a:pt x="11539" y="75"/>
                    <a:pt x="11554" y="66"/>
                    <a:pt x="11570" y="57"/>
                  </a:cubicBezTo>
                  <a:cubicBezTo>
                    <a:pt x="11587" y="47"/>
                    <a:pt x="11605" y="37"/>
                    <a:pt x="11622" y="27"/>
                  </a:cubicBezTo>
                  <a:cubicBezTo>
                    <a:pt x="11622" y="0"/>
                    <a:pt x="11622" y="0"/>
                    <a:pt x="11622" y="0"/>
                  </a:cubicBezTo>
                  <a:cubicBezTo>
                    <a:pt x="11601" y="12"/>
                    <a:pt x="11580" y="24"/>
                    <a:pt x="11558" y="36"/>
                  </a:cubicBezTo>
                  <a:close/>
                </a:path>
              </a:pathLst>
            </a:custGeom>
            <a:gradFill>
              <a:gsLst>
                <a:gs pos="10000">
                  <a:schemeClr val="bg2"/>
                </a:gs>
                <a:gs pos="9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10"/>
            <p:cNvSpPr>
              <a:spLocks/>
            </p:cNvSpPr>
            <p:nvPr/>
          </p:nvSpPr>
          <p:spPr bwMode="auto">
            <a:xfrm>
              <a:off x="0" y="3349626"/>
              <a:ext cx="9142413" cy="2317750"/>
            </a:xfrm>
            <a:custGeom>
              <a:avLst/>
              <a:gdLst>
                <a:gd name="T0" fmla="*/ 11527 w 11622"/>
                <a:gd name="T1" fmla="*/ 51 h 2923"/>
                <a:gd name="T2" fmla="*/ 11242 w 11622"/>
                <a:gd name="T3" fmla="*/ 198 h 2923"/>
                <a:gd name="T4" fmla="*/ 11059 w 11622"/>
                <a:gd name="T5" fmla="*/ 287 h 2923"/>
                <a:gd name="T6" fmla="*/ 10803 w 11622"/>
                <a:gd name="T7" fmla="*/ 409 h 2923"/>
                <a:gd name="T8" fmla="*/ 10636 w 11622"/>
                <a:gd name="T9" fmla="*/ 485 h 2923"/>
                <a:gd name="T10" fmla="*/ 10532 w 11622"/>
                <a:gd name="T11" fmla="*/ 530 h 2923"/>
                <a:gd name="T12" fmla="*/ 9137 w 11622"/>
                <a:gd name="T13" fmla="*/ 1013 h 2923"/>
                <a:gd name="T14" fmla="*/ 8965 w 11622"/>
                <a:gd name="T15" fmla="*/ 1054 h 2923"/>
                <a:gd name="T16" fmla="*/ 8834 w 11622"/>
                <a:gd name="T17" fmla="*/ 1083 h 2923"/>
                <a:gd name="T18" fmla="*/ 8612 w 11622"/>
                <a:gd name="T19" fmla="*/ 1125 h 2923"/>
                <a:gd name="T20" fmla="*/ 7110 w 11622"/>
                <a:gd name="T21" fmla="*/ 1212 h 2923"/>
                <a:gd name="T22" fmla="*/ 5542 w 11622"/>
                <a:gd name="T23" fmla="*/ 990 h 2923"/>
                <a:gd name="T24" fmla="*/ 5345 w 11622"/>
                <a:gd name="T25" fmla="*/ 948 h 2923"/>
                <a:gd name="T26" fmla="*/ 4754 w 11622"/>
                <a:gd name="T27" fmla="*/ 813 h 2923"/>
                <a:gd name="T28" fmla="*/ 4556 w 11622"/>
                <a:gd name="T29" fmla="*/ 767 h 2923"/>
                <a:gd name="T30" fmla="*/ 3947 w 11622"/>
                <a:gd name="T31" fmla="*/ 682 h 2923"/>
                <a:gd name="T32" fmla="*/ 2365 w 11622"/>
                <a:gd name="T33" fmla="*/ 965 h 2923"/>
                <a:gd name="T34" fmla="*/ 1081 w 11622"/>
                <a:gd name="T35" fmla="*/ 1801 h 2923"/>
                <a:gd name="T36" fmla="*/ 19 w 11622"/>
                <a:gd name="T37" fmla="*/ 2692 h 2923"/>
                <a:gd name="T38" fmla="*/ 0 w 11622"/>
                <a:gd name="T39" fmla="*/ 2923 h 2923"/>
                <a:gd name="T40" fmla="*/ 645 w 11622"/>
                <a:gd name="T41" fmla="*/ 2389 h 2923"/>
                <a:gd name="T42" fmla="*/ 1765 w 11622"/>
                <a:gd name="T43" fmla="*/ 1469 h 2923"/>
                <a:gd name="T44" fmla="*/ 3157 w 11622"/>
                <a:gd name="T45" fmla="*/ 856 h 2923"/>
                <a:gd name="T46" fmla="*/ 4336 w 11622"/>
                <a:gd name="T47" fmla="*/ 843 h 2923"/>
                <a:gd name="T48" fmla="*/ 4630 w 11622"/>
                <a:gd name="T49" fmla="*/ 899 h 2923"/>
                <a:gd name="T50" fmla="*/ 5125 w 11622"/>
                <a:gd name="T51" fmla="*/ 1008 h 2923"/>
                <a:gd name="T52" fmla="*/ 5423 w 11622"/>
                <a:gd name="T53" fmla="*/ 1070 h 2923"/>
                <a:gd name="T54" fmla="*/ 6316 w 11622"/>
                <a:gd name="T55" fmla="*/ 1223 h 2923"/>
                <a:gd name="T56" fmla="*/ 7881 w 11622"/>
                <a:gd name="T57" fmla="*/ 1285 h 2923"/>
                <a:gd name="T58" fmla="*/ 8803 w 11622"/>
                <a:gd name="T59" fmla="*/ 1155 h 2923"/>
                <a:gd name="T60" fmla="*/ 8891 w 11622"/>
                <a:gd name="T61" fmla="*/ 1135 h 2923"/>
                <a:gd name="T62" fmla="*/ 9066 w 11622"/>
                <a:gd name="T63" fmla="*/ 1094 h 2923"/>
                <a:gd name="T64" fmla="*/ 9321 w 11622"/>
                <a:gd name="T65" fmla="*/ 1024 h 2923"/>
                <a:gd name="T66" fmla="*/ 10618 w 11622"/>
                <a:gd name="T67" fmla="*/ 537 h 2923"/>
                <a:gd name="T68" fmla="*/ 10687 w 11622"/>
                <a:gd name="T69" fmla="*/ 506 h 2923"/>
                <a:gd name="T70" fmla="*/ 10950 w 11622"/>
                <a:gd name="T71" fmla="*/ 382 h 2923"/>
                <a:gd name="T72" fmla="*/ 11197 w 11622"/>
                <a:gd name="T73" fmla="*/ 257 h 2923"/>
                <a:gd name="T74" fmla="*/ 11315 w 11622"/>
                <a:gd name="T75" fmla="*/ 196 h 2923"/>
                <a:gd name="T76" fmla="*/ 11594 w 11622"/>
                <a:gd name="T77" fmla="*/ 47 h 2923"/>
                <a:gd name="T78" fmla="*/ 11622 w 11622"/>
                <a:gd name="T79" fmla="*/ 0 h 2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622" h="2923">
                  <a:moveTo>
                    <a:pt x="11581" y="22"/>
                  </a:moveTo>
                  <a:cubicBezTo>
                    <a:pt x="11563" y="32"/>
                    <a:pt x="11545" y="42"/>
                    <a:pt x="11527" y="51"/>
                  </a:cubicBezTo>
                  <a:cubicBezTo>
                    <a:pt x="11454" y="89"/>
                    <a:pt x="11378" y="127"/>
                    <a:pt x="11301" y="168"/>
                  </a:cubicBezTo>
                  <a:cubicBezTo>
                    <a:pt x="11281" y="178"/>
                    <a:pt x="11262" y="188"/>
                    <a:pt x="11242" y="198"/>
                  </a:cubicBezTo>
                  <a:cubicBezTo>
                    <a:pt x="11222" y="208"/>
                    <a:pt x="11202" y="217"/>
                    <a:pt x="11182" y="227"/>
                  </a:cubicBezTo>
                  <a:cubicBezTo>
                    <a:pt x="11142" y="247"/>
                    <a:pt x="11101" y="267"/>
                    <a:pt x="11059" y="287"/>
                  </a:cubicBezTo>
                  <a:cubicBezTo>
                    <a:pt x="11018" y="308"/>
                    <a:pt x="10976" y="328"/>
                    <a:pt x="10934" y="349"/>
                  </a:cubicBezTo>
                  <a:cubicBezTo>
                    <a:pt x="10891" y="368"/>
                    <a:pt x="10847" y="388"/>
                    <a:pt x="10803" y="409"/>
                  </a:cubicBezTo>
                  <a:cubicBezTo>
                    <a:pt x="10759" y="429"/>
                    <a:pt x="10715" y="449"/>
                    <a:pt x="10670" y="470"/>
                  </a:cubicBezTo>
                  <a:cubicBezTo>
                    <a:pt x="10659" y="475"/>
                    <a:pt x="10648" y="480"/>
                    <a:pt x="10636" y="485"/>
                  </a:cubicBezTo>
                  <a:cubicBezTo>
                    <a:pt x="10625" y="490"/>
                    <a:pt x="10613" y="495"/>
                    <a:pt x="10602" y="500"/>
                  </a:cubicBezTo>
                  <a:cubicBezTo>
                    <a:pt x="10579" y="510"/>
                    <a:pt x="10556" y="520"/>
                    <a:pt x="10532" y="530"/>
                  </a:cubicBezTo>
                  <a:cubicBezTo>
                    <a:pt x="10161" y="690"/>
                    <a:pt x="9751" y="844"/>
                    <a:pt x="9306" y="969"/>
                  </a:cubicBezTo>
                  <a:cubicBezTo>
                    <a:pt x="9250" y="984"/>
                    <a:pt x="9193" y="999"/>
                    <a:pt x="9137" y="1013"/>
                  </a:cubicBezTo>
                  <a:cubicBezTo>
                    <a:pt x="9108" y="1021"/>
                    <a:pt x="9080" y="1028"/>
                    <a:pt x="9051" y="1035"/>
                  </a:cubicBezTo>
                  <a:cubicBezTo>
                    <a:pt x="9023" y="1042"/>
                    <a:pt x="8994" y="1048"/>
                    <a:pt x="8965" y="1054"/>
                  </a:cubicBezTo>
                  <a:cubicBezTo>
                    <a:pt x="8936" y="1061"/>
                    <a:pt x="8907" y="1067"/>
                    <a:pt x="8878" y="1074"/>
                  </a:cubicBezTo>
                  <a:cubicBezTo>
                    <a:pt x="8863" y="1077"/>
                    <a:pt x="8849" y="1080"/>
                    <a:pt x="8834" y="1083"/>
                  </a:cubicBezTo>
                  <a:cubicBezTo>
                    <a:pt x="8820" y="1087"/>
                    <a:pt x="8805" y="1090"/>
                    <a:pt x="8790" y="1093"/>
                  </a:cubicBezTo>
                  <a:cubicBezTo>
                    <a:pt x="8731" y="1103"/>
                    <a:pt x="8672" y="1114"/>
                    <a:pt x="8612" y="1125"/>
                  </a:cubicBezTo>
                  <a:cubicBezTo>
                    <a:pt x="8373" y="1166"/>
                    <a:pt x="8127" y="1196"/>
                    <a:pt x="7876" y="1211"/>
                  </a:cubicBezTo>
                  <a:cubicBezTo>
                    <a:pt x="7625" y="1225"/>
                    <a:pt x="7369" y="1225"/>
                    <a:pt x="7110" y="1212"/>
                  </a:cubicBezTo>
                  <a:cubicBezTo>
                    <a:pt x="6852" y="1198"/>
                    <a:pt x="6590" y="1171"/>
                    <a:pt x="6329" y="1132"/>
                  </a:cubicBezTo>
                  <a:cubicBezTo>
                    <a:pt x="6067" y="1093"/>
                    <a:pt x="5804" y="1044"/>
                    <a:pt x="5542" y="990"/>
                  </a:cubicBezTo>
                  <a:cubicBezTo>
                    <a:pt x="5443" y="969"/>
                    <a:pt x="5443" y="969"/>
                    <a:pt x="5443" y="969"/>
                  </a:cubicBezTo>
                  <a:cubicBezTo>
                    <a:pt x="5410" y="962"/>
                    <a:pt x="5378" y="956"/>
                    <a:pt x="5345" y="948"/>
                  </a:cubicBezTo>
                  <a:cubicBezTo>
                    <a:pt x="5279" y="934"/>
                    <a:pt x="5214" y="919"/>
                    <a:pt x="5148" y="904"/>
                  </a:cubicBezTo>
                  <a:cubicBezTo>
                    <a:pt x="5017" y="874"/>
                    <a:pt x="4885" y="844"/>
                    <a:pt x="4754" y="813"/>
                  </a:cubicBezTo>
                  <a:cubicBezTo>
                    <a:pt x="4656" y="790"/>
                    <a:pt x="4656" y="790"/>
                    <a:pt x="4656" y="790"/>
                  </a:cubicBezTo>
                  <a:cubicBezTo>
                    <a:pt x="4622" y="782"/>
                    <a:pt x="4589" y="774"/>
                    <a:pt x="4556" y="767"/>
                  </a:cubicBezTo>
                  <a:cubicBezTo>
                    <a:pt x="4489" y="753"/>
                    <a:pt x="4422" y="740"/>
                    <a:pt x="4354" y="729"/>
                  </a:cubicBezTo>
                  <a:cubicBezTo>
                    <a:pt x="4219" y="706"/>
                    <a:pt x="4083" y="690"/>
                    <a:pt x="3947" y="682"/>
                  </a:cubicBezTo>
                  <a:cubicBezTo>
                    <a:pt x="3674" y="665"/>
                    <a:pt x="3400" y="679"/>
                    <a:pt x="3133" y="728"/>
                  </a:cubicBezTo>
                  <a:cubicBezTo>
                    <a:pt x="2866" y="776"/>
                    <a:pt x="2607" y="858"/>
                    <a:pt x="2365" y="965"/>
                  </a:cubicBezTo>
                  <a:cubicBezTo>
                    <a:pt x="2122" y="1072"/>
                    <a:pt x="1894" y="1204"/>
                    <a:pt x="1682" y="1347"/>
                  </a:cubicBezTo>
                  <a:cubicBezTo>
                    <a:pt x="1469" y="1490"/>
                    <a:pt x="1270" y="1645"/>
                    <a:pt x="1081" y="1801"/>
                  </a:cubicBezTo>
                  <a:cubicBezTo>
                    <a:pt x="892" y="1957"/>
                    <a:pt x="712" y="2114"/>
                    <a:pt x="537" y="2265"/>
                  </a:cubicBezTo>
                  <a:cubicBezTo>
                    <a:pt x="361" y="2416"/>
                    <a:pt x="190" y="2561"/>
                    <a:pt x="19" y="2692"/>
                  </a:cubicBezTo>
                  <a:cubicBezTo>
                    <a:pt x="13" y="2697"/>
                    <a:pt x="7" y="2702"/>
                    <a:pt x="0" y="2707"/>
                  </a:cubicBezTo>
                  <a:cubicBezTo>
                    <a:pt x="0" y="2923"/>
                    <a:pt x="0" y="2923"/>
                    <a:pt x="0" y="2923"/>
                  </a:cubicBezTo>
                  <a:cubicBezTo>
                    <a:pt x="42" y="2893"/>
                    <a:pt x="83" y="2861"/>
                    <a:pt x="125" y="2829"/>
                  </a:cubicBezTo>
                  <a:cubicBezTo>
                    <a:pt x="299" y="2692"/>
                    <a:pt x="471" y="2543"/>
                    <a:pt x="645" y="2389"/>
                  </a:cubicBezTo>
                  <a:cubicBezTo>
                    <a:pt x="819" y="2236"/>
                    <a:pt x="996" y="2077"/>
                    <a:pt x="1181" y="1921"/>
                  </a:cubicBezTo>
                  <a:cubicBezTo>
                    <a:pt x="1366" y="1765"/>
                    <a:pt x="1559" y="1611"/>
                    <a:pt x="1765" y="1469"/>
                  </a:cubicBezTo>
                  <a:cubicBezTo>
                    <a:pt x="1970" y="1327"/>
                    <a:pt x="2189" y="1198"/>
                    <a:pt x="2421" y="1092"/>
                  </a:cubicBezTo>
                  <a:cubicBezTo>
                    <a:pt x="2654" y="986"/>
                    <a:pt x="2901" y="905"/>
                    <a:pt x="3157" y="856"/>
                  </a:cubicBezTo>
                  <a:cubicBezTo>
                    <a:pt x="3412" y="806"/>
                    <a:pt x="3676" y="789"/>
                    <a:pt x="3940" y="802"/>
                  </a:cubicBezTo>
                  <a:cubicBezTo>
                    <a:pt x="4072" y="808"/>
                    <a:pt x="4205" y="823"/>
                    <a:pt x="4336" y="843"/>
                  </a:cubicBezTo>
                  <a:cubicBezTo>
                    <a:pt x="4402" y="853"/>
                    <a:pt x="4467" y="865"/>
                    <a:pt x="4533" y="878"/>
                  </a:cubicBezTo>
                  <a:cubicBezTo>
                    <a:pt x="4565" y="884"/>
                    <a:pt x="4598" y="892"/>
                    <a:pt x="4630" y="899"/>
                  </a:cubicBezTo>
                  <a:cubicBezTo>
                    <a:pt x="4729" y="921"/>
                    <a:pt x="4729" y="921"/>
                    <a:pt x="4729" y="921"/>
                  </a:cubicBezTo>
                  <a:cubicBezTo>
                    <a:pt x="4861" y="951"/>
                    <a:pt x="4993" y="979"/>
                    <a:pt x="5125" y="1008"/>
                  </a:cubicBezTo>
                  <a:cubicBezTo>
                    <a:pt x="5191" y="1022"/>
                    <a:pt x="5257" y="1036"/>
                    <a:pt x="5323" y="1050"/>
                  </a:cubicBezTo>
                  <a:cubicBezTo>
                    <a:pt x="5356" y="1057"/>
                    <a:pt x="5389" y="1063"/>
                    <a:pt x="5423" y="1070"/>
                  </a:cubicBezTo>
                  <a:cubicBezTo>
                    <a:pt x="5522" y="1089"/>
                    <a:pt x="5522" y="1089"/>
                    <a:pt x="5522" y="1089"/>
                  </a:cubicBezTo>
                  <a:cubicBezTo>
                    <a:pt x="5786" y="1141"/>
                    <a:pt x="6051" y="1187"/>
                    <a:pt x="6316" y="1223"/>
                  </a:cubicBezTo>
                  <a:cubicBezTo>
                    <a:pt x="6580" y="1259"/>
                    <a:pt x="6844" y="1283"/>
                    <a:pt x="7106" y="1295"/>
                  </a:cubicBezTo>
                  <a:cubicBezTo>
                    <a:pt x="7368" y="1305"/>
                    <a:pt x="7627" y="1302"/>
                    <a:pt x="7881" y="1285"/>
                  </a:cubicBezTo>
                  <a:cubicBezTo>
                    <a:pt x="8135" y="1267"/>
                    <a:pt x="8383" y="1234"/>
                    <a:pt x="8624" y="1190"/>
                  </a:cubicBezTo>
                  <a:cubicBezTo>
                    <a:pt x="8684" y="1178"/>
                    <a:pt x="8744" y="1166"/>
                    <a:pt x="8803" y="1155"/>
                  </a:cubicBezTo>
                  <a:cubicBezTo>
                    <a:pt x="8818" y="1152"/>
                    <a:pt x="8833" y="1148"/>
                    <a:pt x="8847" y="1145"/>
                  </a:cubicBezTo>
                  <a:cubicBezTo>
                    <a:pt x="8862" y="1141"/>
                    <a:pt x="8877" y="1138"/>
                    <a:pt x="8891" y="1135"/>
                  </a:cubicBezTo>
                  <a:cubicBezTo>
                    <a:pt x="8921" y="1128"/>
                    <a:pt x="8950" y="1121"/>
                    <a:pt x="8979" y="1114"/>
                  </a:cubicBezTo>
                  <a:cubicBezTo>
                    <a:pt x="9008" y="1107"/>
                    <a:pt x="9037" y="1100"/>
                    <a:pt x="9066" y="1094"/>
                  </a:cubicBezTo>
                  <a:cubicBezTo>
                    <a:pt x="9095" y="1086"/>
                    <a:pt x="9123" y="1078"/>
                    <a:pt x="9152" y="1071"/>
                  </a:cubicBezTo>
                  <a:cubicBezTo>
                    <a:pt x="9209" y="1055"/>
                    <a:pt x="9265" y="1040"/>
                    <a:pt x="9321" y="1024"/>
                  </a:cubicBezTo>
                  <a:cubicBezTo>
                    <a:pt x="9768" y="893"/>
                    <a:pt x="10179" y="733"/>
                    <a:pt x="10549" y="568"/>
                  </a:cubicBezTo>
                  <a:cubicBezTo>
                    <a:pt x="10572" y="558"/>
                    <a:pt x="10596" y="548"/>
                    <a:pt x="10618" y="537"/>
                  </a:cubicBezTo>
                  <a:cubicBezTo>
                    <a:pt x="10630" y="532"/>
                    <a:pt x="10641" y="527"/>
                    <a:pt x="10653" y="522"/>
                  </a:cubicBezTo>
                  <a:cubicBezTo>
                    <a:pt x="10664" y="517"/>
                    <a:pt x="10675" y="512"/>
                    <a:pt x="10687" y="506"/>
                  </a:cubicBezTo>
                  <a:cubicBezTo>
                    <a:pt x="10731" y="485"/>
                    <a:pt x="10776" y="464"/>
                    <a:pt x="10820" y="443"/>
                  </a:cubicBezTo>
                  <a:cubicBezTo>
                    <a:pt x="10864" y="423"/>
                    <a:pt x="10907" y="402"/>
                    <a:pt x="10950" y="382"/>
                  </a:cubicBezTo>
                  <a:cubicBezTo>
                    <a:pt x="10992" y="361"/>
                    <a:pt x="11034" y="340"/>
                    <a:pt x="11075" y="319"/>
                  </a:cubicBezTo>
                  <a:cubicBezTo>
                    <a:pt x="11116" y="298"/>
                    <a:pt x="11157" y="278"/>
                    <a:pt x="11197" y="257"/>
                  </a:cubicBezTo>
                  <a:cubicBezTo>
                    <a:pt x="11217" y="247"/>
                    <a:pt x="11237" y="237"/>
                    <a:pt x="11257" y="227"/>
                  </a:cubicBezTo>
                  <a:cubicBezTo>
                    <a:pt x="11277" y="217"/>
                    <a:pt x="11296" y="206"/>
                    <a:pt x="11315" y="196"/>
                  </a:cubicBezTo>
                  <a:cubicBezTo>
                    <a:pt x="11393" y="155"/>
                    <a:pt x="11468" y="115"/>
                    <a:pt x="11540" y="76"/>
                  </a:cubicBezTo>
                  <a:cubicBezTo>
                    <a:pt x="11559" y="67"/>
                    <a:pt x="11576" y="57"/>
                    <a:pt x="11594" y="47"/>
                  </a:cubicBezTo>
                  <a:cubicBezTo>
                    <a:pt x="11603" y="42"/>
                    <a:pt x="11612" y="37"/>
                    <a:pt x="11622" y="32"/>
                  </a:cubicBezTo>
                  <a:cubicBezTo>
                    <a:pt x="11622" y="0"/>
                    <a:pt x="11622" y="0"/>
                    <a:pt x="11622" y="0"/>
                  </a:cubicBezTo>
                  <a:cubicBezTo>
                    <a:pt x="11608" y="7"/>
                    <a:pt x="11594" y="15"/>
                    <a:pt x="11581" y="22"/>
                  </a:cubicBezTo>
                  <a:close/>
                </a:path>
              </a:pathLst>
            </a:custGeom>
            <a:gradFill>
              <a:gsLst>
                <a:gs pos="10000">
                  <a:schemeClr val="bg2"/>
                </a:gs>
                <a:gs pos="9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11"/>
            <p:cNvSpPr>
              <a:spLocks/>
            </p:cNvSpPr>
            <p:nvPr/>
          </p:nvSpPr>
          <p:spPr bwMode="auto">
            <a:xfrm>
              <a:off x="0" y="3217863"/>
              <a:ext cx="9142413" cy="2147888"/>
            </a:xfrm>
            <a:custGeom>
              <a:avLst/>
              <a:gdLst>
                <a:gd name="T0" fmla="*/ 11454 w 11622"/>
                <a:gd name="T1" fmla="*/ 90 h 2708"/>
                <a:gd name="T2" fmla="*/ 10986 w 11622"/>
                <a:gd name="T3" fmla="*/ 323 h 2708"/>
                <a:gd name="T4" fmla="*/ 10578 w 11622"/>
                <a:gd name="T5" fmla="*/ 510 h 2708"/>
                <a:gd name="T6" fmla="*/ 10316 w 11622"/>
                <a:gd name="T7" fmla="*/ 618 h 2708"/>
                <a:gd name="T8" fmla="*/ 9869 w 11622"/>
                <a:gd name="T9" fmla="*/ 783 h 2708"/>
                <a:gd name="T10" fmla="*/ 9553 w 11622"/>
                <a:gd name="T11" fmla="*/ 883 h 2708"/>
                <a:gd name="T12" fmla="*/ 9245 w 11622"/>
                <a:gd name="T13" fmla="*/ 968 h 2708"/>
                <a:gd name="T14" fmla="*/ 8750 w 11622"/>
                <a:gd name="T15" fmla="*/ 1072 h 2708"/>
                <a:gd name="T16" fmla="*/ 7024 w 11622"/>
                <a:gd name="T17" fmla="*/ 1131 h 2708"/>
                <a:gd name="T18" fmla="*/ 5463 w 11622"/>
                <a:gd name="T19" fmla="*/ 866 h 2708"/>
                <a:gd name="T20" fmla="*/ 4477 w 11622"/>
                <a:gd name="T21" fmla="*/ 641 h 2708"/>
                <a:gd name="T22" fmla="*/ 4275 w 11622"/>
                <a:gd name="T23" fmla="*/ 605 h 2708"/>
                <a:gd name="T24" fmla="*/ 4072 w 11622"/>
                <a:gd name="T25" fmla="*/ 580 h 2708"/>
                <a:gd name="T26" fmla="*/ 3868 w 11622"/>
                <a:gd name="T27" fmla="*/ 565 h 2708"/>
                <a:gd name="T28" fmla="*/ 3561 w 11622"/>
                <a:gd name="T29" fmla="*/ 562 h 2708"/>
                <a:gd name="T30" fmla="*/ 3257 w 11622"/>
                <a:gd name="T31" fmla="*/ 587 h 2708"/>
                <a:gd name="T32" fmla="*/ 2956 w 11622"/>
                <a:gd name="T33" fmla="*/ 638 h 2708"/>
                <a:gd name="T34" fmla="*/ 2664 w 11622"/>
                <a:gd name="T35" fmla="*/ 715 h 2708"/>
                <a:gd name="T36" fmla="*/ 2427 w 11622"/>
                <a:gd name="T37" fmla="*/ 797 h 2708"/>
                <a:gd name="T38" fmla="*/ 2199 w 11622"/>
                <a:gd name="T39" fmla="*/ 895 h 2708"/>
                <a:gd name="T40" fmla="*/ 1957 w 11622"/>
                <a:gd name="T41" fmla="*/ 1017 h 2708"/>
                <a:gd name="T42" fmla="*/ 1726 w 11622"/>
                <a:gd name="T43" fmla="*/ 1152 h 2708"/>
                <a:gd name="T44" fmla="*/ 999 w 11622"/>
                <a:gd name="T45" fmla="*/ 1675 h 2708"/>
                <a:gd name="T46" fmla="*/ 0 w 11622"/>
                <a:gd name="T47" fmla="*/ 2708 h 2708"/>
                <a:gd name="T48" fmla="*/ 1097 w 11622"/>
                <a:gd name="T49" fmla="*/ 1796 h 2708"/>
                <a:gd name="T50" fmla="*/ 1804 w 11622"/>
                <a:gd name="T51" fmla="*/ 1276 h 2708"/>
                <a:gd name="T52" fmla="*/ 2026 w 11622"/>
                <a:gd name="T53" fmla="*/ 1142 h 2708"/>
                <a:gd name="T54" fmla="*/ 2258 w 11622"/>
                <a:gd name="T55" fmla="*/ 1021 h 2708"/>
                <a:gd name="T56" fmla="*/ 2478 w 11622"/>
                <a:gd name="T57" fmla="*/ 925 h 2708"/>
                <a:gd name="T58" fmla="*/ 2704 w 11622"/>
                <a:gd name="T59" fmla="*/ 843 h 2708"/>
                <a:gd name="T60" fmla="*/ 2985 w 11622"/>
                <a:gd name="T61" fmla="*/ 765 h 2708"/>
                <a:gd name="T62" fmla="*/ 3273 w 11622"/>
                <a:gd name="T63" fmla="*/ 713 h 2708"/>
                <a:gd name="T64" fmla="*/ 3567 w 11622"/>
                <a:gd name="T65" fmla="*/ 686 h 2708"/>
                <a:gd name="T66" fmla="*/ 3863 w 11622"/>
                <a:gd name="T67" fmla="*/ 685 h 2708"/>
                <a:gd name="T68" fmla="*/ 4061 w 11622"/>
                <a:gd name="T69" fmla="*/ 697 h 2708"/>
                <a:gd name="T70" fmla="*/ 4259 w 11622"/>
                <a:gd name="T71" fmla="*/ 720 h 2708"/>
                <a:gd name="T72" fmla="*/ 4455 w 11622"/>
                <a:gd name="T73" fmla="*/ 752 h 2708"/>
                <a:gd name="T74" fmla="*/ 5442 w 11622"/>
                <a:gd name="T75" fmla="*/ 965 h 2708"/>
                <a:gd name="T76" fmla="*/ 7017 w 11622"/>
                <a:gd name="T77" fmla="*/ 1213 h 2708"/>
                <a:gd name="T78" fmla="*/ 8761 w 11622"/>
                <a:gd name="T79" fmla="*/ 1134 h 2708"/>
                <a:gd name="T80" fmla="*/ 9259 w 11622"/>
                <a:gd name="T81" fmla="*/ 1023 h 2708"/>
                <a:gd name="T82" fmla="*/ 9568 w 11622"/>
                <a:gd name="T83" fmla="*/ 934 h 2708"/>
                <a:gd name="T84" fmla="*/ 9885 w 11622"/>
                <a:gd name="T85" fmla="*/ 829 h 2708"/>
                <a:gd name="T86" fmla="*/ 10332 w 11622"/>
                <a:gd name="T87" fmla="*/ 659 h 2708"/>
                <a:gd name="T88" fmla="*/ 10595 w 11622"/>
                <a:gd name="T89" fmla="*/ 547 h 2708"/>
                <a:gd name="T90" fmla="*/ 11001 w 11622"/>
                <a:gd name="T91" fmla="*/ 355 h 2708"/>
                <a:gd name="T92" fmla="*/ 11467 w 11622"/>
                <a:gd name="T93" fmla="*/ 116 h 2708"/>
                <a:gd name="T94" fmla="*/ 11622 w 11622"/>
                <a:gd name="T95" fmla="*/ 31 h 2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622" h="2708">
                  <a:moveTo>
                    <a:pt x="11561" y="33"/>
                  </a:moveTo>
                  <a:cubicBezTo>
                    <a:pt x="11543" y="42"/>
                    <a:pt x="11526" y="52"/>
                    <a:pt x="11508" y="61"/>
                  </a:cubicBezTo>
                  <a:cubicBezTo>
                    <a:pt x="11499" y="66"/>
                    <a:pt x="11490" y="71"/>
                    <a:pt x="11481" y="76"/>
                  </a:cubicBezTo>
                  <a:cubicBezTo>
                    <a:pt x="11472" y="81"/>
                    <a:pt x="11463" y="85"/>
                    <a:pt x="11454" y="90"/>
                  </a:cubicBezTo>
                  <a:cubicBezTo>
                    <a:pt x="11381" y="127"/>
                    <a:pt x="11305" y="166"/>
                    <a:pt x="11228" y="206"/>
                  </a:cubicBezTo>
                  <a:cubicBezTo>
                    <a:pt x="11208" y="215"/>
                    <a:pt x="11189" y="225"/>
                    <a:pt x="11169" y="236"/>
                  </a:cubicBezTo>
                  <a:cubicBezTo>
                    <a:pt x="11149" y="245"/>
                    <a:pt x="11129" y="255"/>
                    <a:pt x="11109" y="264"/>
                  </a:cubicBezTo>
                  <a:cubicBezTo>
                    <a:pt x="11068" y="284"/>
                    <a:pt x="11028" y="304"/>
                    <a:pt x="10986" y="323"/>
                  </a:cubicBezTo>
                  <a:cubicBezTo>
                    <a:pt x="10945" y="343"/>
                    <a:pt x="10903" y="364"/>
                    <a:pt x="10860" y="384"/>
                  </a:cubicBezTo>
                  <a:cubicBezTo>
                    <a:pt x="10817" y="403"/>
                    <a:pt x="10773" y="423"/>
                    <a:pt x="10729" y="442"/>
                  </a:cubicBezTo>
                  <a:cubicBezTo>
                    <a:pt x="10685" y="462"/>
                    <a:pt x="10641" y="482"/>
                    <a:pt x="10595" y="502"/>
                  </a:cubicBezTo>
                  <a:cubicBezTo>
                    <a:pt x="10578" y="510"/>
                    <a:pt x="10578" y="510"/>
                    <a:pt x="10578" y="510"/>
                  </a:cubicBezTo>
                  <a:cubicBezTo>
                    <a:pt x="10561" y="517"/>
                    <a:pt x="10561" y="517"/>
                    <a:pt x="10561" y="517"/>
                  </a:cubicBezTo>
                  <a:cubicBezTo>
                    <a:pt x="10550" y="522"/>
                    <a:pt x="10538" y="526"/>
                    <a:pt x="10527" y="531"/>
                  </a:cubicBezTo>
                  <a:cubicBezTo>
                    <a:pt x="10504" y="541"/>
                    <a:pt x="10481" y="550"/>
                    <a:pt x="10457" y="560"/>
                  </a:cubicBezTo>
                  <a:cubicBezTo>
                    <a:pt x="10411" y="579"/>
                    <a:pt x="10364" y="599"/>
                    <a:pt x="10316" y="618"/>
                  </a:cubicBezTo>
                  <a:cubicBezTo>
                    <a:pt x="10292" y="629"/>
                    <a:pt x="10268" y="637"/>
                    <a:pt x="10244" y="646"/>
                  </a:cubicBezTo>
                  <a:cubicBezTo>
                    <a:pt x="10219" y="656"/>
                    <a:pt x="10195" y="665"/>
                    <a:pt x="10170" y="674"/>
                  </a:cubicBezTo>
                  <a:cubicBezTo>
                    <a:pt x="10121" y="693"/>
                    <a:pt x="10072" y="711"/>
                    <a:pt x="10022" y="730"/>
                  </a:cubicBezTo>
                  <a:cubicBezTo>
                    <a:pt x="9971" y="748"/>
                    <a:pt x="9920" y="765"/>
                    <a:pt x="9869" y="783"/>
                  </a:cubicBezTo>
                  <a:cubicBezTo>
                    <a:pt x="9843" y="792"/>
                    <a:pt x="9817" y="800"/>
                    <a:pt x="9791" y="809"/>
                  </a:cubicBezTo>
                  <a:cubicBezTo>
                    <a:pt x="9778" y="814"/>
                    <a:pt x="9765" y="818"/>
                    <a:pt x="9752" y="822"/>
                  </a:cubicBezTo>
                  <a:cubicBezTo>
                    <a:pt x="9739" y="827"/>
                    <a:pt x="9726" y="831"/>
                    <a:pt x="9713" y="835"/>
                  </a:cubicBezTo>
                  <a:cubicBezTo>
                    <a:pt x="9660" y="851"/>
                    <a:pt x="9607" y="867"/>
                    <a:pt x="9553" y="883"/>
                  </a:cubicBezTo>
                  <a:cubicBezTo>
                    <a:pt x="9500" y="901"/>
                    <a:pt x="9445" y="914"/>
                    <a:pt x="9390" y="929"/>
                  </a:cubicBezTo>
                  <a:cubicBezTo>
                    <a:pt x="9362" y="937"/>
                    <a:pt x="9335" y="944"/>
                    <a:pt x="9307" y="951"/>
                  </a:cubicBezTo>
                  <a:cubicBezTo>
                    <a:pt x="9293" y="955"/>
                    <a:pt x="9280" y="959"/>
                    <a:pt x="9266" y="963"/>
                  </a:cubicBezTo>
                  <a:cubicBezTo>
                    <a:pt x="9245" y="968"/>
                    <a:pt x="9245" y="968"/>
                    <a:pt x="9245" y="968"/>
                  </a:cubicBezTo>
                  <a:cubicBezTo>
                    <a:pt x="9224" y="973"/>
                    <a:pt x="9224" y="973"/>
                    <a:pt x="9224" y="973"/>
                  </a:cubicBezTo>
                  <a:cubicBezTo>
                    <a:pt x="9111" y="998"/>
                    <a:pt x="8998" y="1027"/>
                    <a:pt x="8881" y="1047"/>
                  </a:cubicBezTo>
                  <a:cubicBezTo>
                    <a:pt x="8852" y="1053"/>
                    <a:pt x="8823" y="1058"/>
                    <a:pt x="8794" y="1064"/>
                  </a:cubicBezTo>
                  <a:cubicBezTo>
                    <a:pt x="8779" y="1067"/>
                    <a:pt x="8764" y="1070"/>
                    <a:pt x="8750" y="1072"/>
                  </a:cubicBezTo>
                  <a:cubicBezTo>
                    <a:pt x="8735" y="1074"/>
                    <a:pt x="8720" y="1077"/>
                    <a:pt x="8705" y="1079"/>
                  </a:cubicBezTo>
                  <a:cubicBezTo>
                    <a:pt x="8646" y="1088"/>
                    <a:pt x="8587" y="1097"/>
                    <a:pt x="8527" y="1106"/>
                  </a:cubicBezTo>
                  <a:cubicBezTo>
                    <a:pt x="8287" y="1137"/>
                    <a:pt x="8040" y="1157"/>
                    <a:pt x="7789" y="1161"/>
                  </a:cubicBezTo>
                  <a:cubicBezTo>
                    <a:pt x="7538" y="1167"/>
                    <a:pt x="7282" y="1155"/>
                    <a:pt x="7024" y="1131"/>
                  </a:cubicBezTo>
                  <a:cubicBezTo>
                    <a:pt x="6767" y="1107"/>
                    <a:pt x="6507" y="1070"/>
                    <a:pt x="6246" y="1024"/>
                  </a:cubicBezTo>
                  <a:cubicBezTo>
                    <a:pt x="6181" y="1013"/>
                    <a:pt x="6116" y="1001"/>
                    <a:pt x="6051" y="989"/>
                  </a:cubicBezTo>
                  <a:cubicBezTo>
                    <a:pt x="5986" y="976"/>
                    <a:pt x="5920" y="963"/>
                    <a:pt x="5855" y="950"/>
                  </a:cubicBezTo>
                  <a:cubicBezTo>
                    <a:pt x="5725" y="923"/>
                    <a:pt x="5594" y="896"/>
                    <a:pt x="5463" y="866"/>
                  </a:cubicBezTo>
                  <a:cubicBezTo>
                    <a:pt x="5201" y="808"/>
                    <a:pt x="4939" y="746"/>
                    <a:pt x="4676" y="685"/>
                  </a:cubicBezTo>
                  <a:cubicBezTo>
                    <a:pt x="4627" y="673"/>
                    <a:pt x="4627" y="673"/>
                    <a:pt x="4627" y="673"/>
                  </a:cubicBezTo>
                  <a:cubicBezTo>
                    <a:pt x="4577" y="663"/>
                    <a:pt x="4577" y="663"/>
                    <a:pt x="4577" y="663"/>
                  </a:cubicBezTo>
                  <a:cubicBezTo>
                    <a:pt x="4477" y="641"/>
                    <a:pt x="4477" y="641"/>
                    <a:pt x="4477" y="641"/>
                  </a:cubicBezTo>
                  <a:cubicBezTo>
                    <a:pt x="4452" y="636"/>
                    <a:pt x="4452" y="636"/>
                    <a:pt x="4452" y="636"/>
                  </a:cubicBezTo>
                  <a:cubicBezTo>
                    <a:pt x="4444" y="634"/>
                    <a:pt x="4435" y="633"/>
                    <a:pt x="4427" y="631"/>
                  </a:cubicBezTo>
                  <a:cubicBezTo>
                    <a:pt x="4376" y="623"/>
                    <a:pt x="4376" y="623"/>
                    <a:pt x="4376" y="623"/>
                  </a:cubicBezTo>
                  <a:cubicBezTo>
                    <a:pt x="4275" y="605"/>
                    <a:pt x="4275" y="605"/>
                    <a:pt x="4275" y="605"/>
                  </a:cubicBezTo>
                  <a:cubicBezTo>
                    <a:pt x="4242" y="601"/>
                    <a:pt x="4208" y="596"/>
                    <a:pt x="4174" y="592"/>
                  </a:cubicBezTo>
                  <a:cubicBezTo>
                    <a:pt x="4123" y="585"/>
                    <a:pt x="4123" y="585"/>
                    <a:pt x="4123" y="585"/>
                  </a:cubicBezTo>
                  <a:cubicBezTo>
                    <a:pt x="4098" y="582"/>
                    <a:pt x="4098" y="582"/>
                    <a:pt x="4098" y="582"/>
                  </a:cubicBezTo>
                  <a:cubicBezTo>
                    <a:pt x="4072" y="580"/>
                    <a:pt x="4072" y="580"/>
                    <a:pt x="4072" y="580"/>
                  </a:cubicBezTo>
                  <a:cubicBezTo>
                    <a:pt x="3970" y="571"/>
                    <a:pt x="3970" y="571"/>
                    <a:pt x="3970" y="571"/>
                  </a:cubicBezTo>
                  <a:cubicBezTo>
                    <a:pt x="3945" y="569"/>
                    <a:pt x="3945" y="569"/>
                    <a:pt x="3945" y="569"/>
                  </a:cubicBezTo>
                  <a:cubicBezTo>
                    <a:pt x="3936" y="568"/>
                    <a:pt x="3928" y="567"/>
                    <a:pt x="3919" y="567"/>
                  </a:cubicBezTo>
                  <a:cubicBezTo>
                    <a:pt x="3868" y="565"/>
                    <a:pt x="3868" y="565"/>
                    <a:pt x="3868" y="565"/>
                  </a:cubicBezTo>
                  <a:cubicBezTo>
                    <a:pt x="3834" y="563"/>
                    <a:pt x="3800" y="562"/>
                    <a:pt x="3766" y="560"/>
                  </a:cubicBezTo>
                  <a:cubicBezTo>
                    <a:pt x="3732" y="560"/>
                    <a:pt x="3698" y="560"/>
                    <a:pt x="3664" y="560"/>
                  </a:cubicBezTo>
                  <a:cubicBezTo>
                    <a:pt x="3613" y="560"/>
                    <a:pt x="3613" y="560"/>
                    <a:pt x="3613" y="560"/>
                  </a:cubicBezTo>
                  <a:cubicBezTo>
                    <a:pt x="3596" y="561"/>
                    <a:pt x="3578" y="562"/>
                    <a:pt x="3561" y="562"/>
                  </a:cubicBezTo>
                  <a:cubicBezTo>
                    <a:pt x="3527" y="564"/>
                    <a:pt x="3493" y="566"/>
                    <a:pt x="3459" y="567"/>
                  </a:cubicBezTo>
                  <a:cubicBezTo>
                    <a:pt x="3426" y="569"/>
                    <a:pt x="3392" y="573"/>
                    <a:pt x="3358" y="576"/>
                  </a:cubicBezTo>
                  <a:cubicBezTo>
                    <a:pt x="3307" y="580"/>
                    <a:pt x="3307" y="580"/>
                    <a:pt x="3307" y="580"/>
                  </a:cubicBezTo>
                  <a:cubicBezTo>
                    <a:pt x="3290" y="582"/>
                    <a:pt x="3273" y="585"/>
                    <a:pt x="3257" y="587"/>
                  </a:cubicBezTo>
                  <a:cubicBezTo>
                    <a:pt x="3223" y="591"/>
                    <a:pt x="3189" y="596"/>
                    <a:pt x="3156" y="600"/>
                  </a:cubicBezTo>
                  <a:cubicBezTo>
                    <a:pt x="3122" y="605"/>
                    <a:pt x="3089" y="612"/>
                    <a:pt x="3056" y="618"/>
                  </a:cubicBezTo>
                  <a:cubicBezTo>
                    <a:pt x="3006" y="627"/>
                    <a:pt x="3006" y="627"/>
                    <a:pt x="3006" y="627"/>
                  </a:cubicBezTo>
                  <a:cubicBezTo>
                    <a:pt x="2989" y="630"/>
                    <a:pt x="2973" y="634"/>
                    <a:pt x="2956" y="638"/>
                  </a:cubicBezTo>
                  <a:cubicBezTo>
                    <a:pt x="2923" y="645"/>
                    <a:pt x="2891" y="653"/>
                    <a:pt x="2858" y="660"/>
                  </a:cubicBezTo>
                  <a:cubicBezTo>
                    <a:pt x="2825" y="669"/>
                    <a:pt x="2793" y="678"/>
                    <a:pt x="2760" y="686"/>
                  </a:cubicBezTo>
                  <a:cubicBezTo>
                    <a:pt x="2744" y="691"/>
                    <a:pt x="2728" y="695"/>
                    <a:pt x="2712" y="700"/>
                  </a:cubicBezTo>
                  <a:cubicBezTo>
                    <a:pt x="2664" y="715"/>
                    <a:pt x="2664" y="715"/>
                    <a:pt x="2664" y="715"/>
                  </a:cubicBezTo>
                  <a:cubicBezTo>
                    <a:pt x="2616" y="730"/>
                    <a:pt x="2616" y="730"/>
                    <a:pt x="2616" y="730"/>
                  </a:cubicBezTo>
                  <a:cubicBezTo>
                    <a:pt x="2600" y="735"/>
                    <a:pt x="2584" y="740"/>
                    <a:pt x="2568" y="746"/>
                  </a:cubicBezTo>
                  <a:cubicBezTo>
                    <a:pt x="2537" y="757"/>
                    <a:pt x="2505" y="768"/>
                    <a:pt x="2474" y="780"/>
                  </a:cubicBezTo>
                  <a:cubicBezTo>
                    <a:pt x="2458" y="785"/>
                    <a:pt x="2443" y="791"/>
                    <a:pt x="2427" y="797"/>
                  </a:cubicBezTo>
                  <a:cubicBezTo>
                    <a:pt x="2381" y="816"/>
                    <a:pt x="2381" y="816"/>
                    <a:pt x="2381" y="816"/>
                  </a:cubicBezTo>
                  <a:cubicBezTo>
                    <a:pt x="2335" y="835"/>
                    <a:pt x="2335" y="835"/>
                    <a:pt x="2335" y="835"/>
                  </a:cubicBezTo>
                  <a:cubicBezTo>
                    <a:pt x="2319" y="841"/>
                    <a:pt x="2304" y="848"/>
                    <a:pt x="2289" y="855"/>
                  </a:cubicBezTo>
                  <a:cubicBezTo>
                    <a:pt x="2259" y="868"/>
                    <a:pt x="2229" y="881"/>
                    <a:pt x="2199" y="895"/>
                  </a:cubicBezTo>
                  <a:cubicBezTo>
                    <a:pt x="2169" y="909"/>
                    <a:pt x="2139" y="924"/>
                    <a:pt x="2110" y="938"/>
                  </a:cubicBezTo>
                  <a:cubicBezTo>
                    <a:pt x="2080" y="952"/>
                    <a:pt x="2051" y="967"/>
                    <a:pt x="2022" y="983"/>
                  </a:cubicBezTo>
                  <a:cubicBezTo>
                    <a:pt x="2008" y="990"/>
                    <a:pt x="1993" y="998"/>
                    <a:pt x="1979" y="1006"/>
                  </a:cubicBezTo>
                  <a:cubicBezTo>
                    <a:pt x="1957" y="1017"/>
                    <a:pt x="1957" y="1017"/>
                    <a:pt x="1957" y="1017"/>
                  </a:cubicBezTo>
                  <a:cubicBezTo>
                    <a:pt x="1936" y="1029"/>
                    <a:pt x="1936" y="1029"/>
                    <a:pt x="1936" y="1029"/>
                  </a:cubicBezTo>
                  <a:cubicBezTo>
                    <a:pt x="1907" y="1045"/>
                    <a:pt x="1879" y="1061"/>
                    <a:pt x="1851" y="1077"/>
                  </a:cubicBezTo>
                  <a:cubicBezTo>
                    <a:pt x="1823" y="1093"/>
                    <a:pt x="1795" y="1110"/>
                    <a:pt x="1767" y="1127"/>
                  </a:cubicBezTo>
                  <a:cubicBezTo>
                    <a:pt x="1754" y="1135"/>
                    <a:pt x="1740" y="1143"/>
                    <a:pt x="1726" y="1152"/>
                  </a:cubicBezTo>
                  <a:cubicBezTo>
                    <a:pt x="1712" y="1160"/>
                    <a:pt x="1699" y="1169"/>
                    <a:pt x="1685" y="1178"/>
                  </a:cubicBezTo>
                  <a:cubicBezTo>
                    <a:pt x="1658" y="1195"/>
                    <a:pt x="1631" y="1212"/>
                    <a:pt x="1604" y="1229"/>
                  </a:cubicBezTo>
                  <a:cubicBezTo>
                    <a:pt x="1497" y="1300"/>
                    <a:pt x="1393" y="1373"/>
                    <a:pt x="1293" y="1447"/>
                  </a:cubicBezTo>
                  <a:cubicBezTo>
                    <a:pt x="1192" y="1522"/>
                    <a:pt x="1094" y="1598"/>
                    <a:pt x="999" y="1675"/>
                  </a:cubicBezTo>
                  <a:cubicBezTo>
                    <a:pt x="807" y="1827"/>
                    <a:pt x="625" y="1982"/>
                    <a:pt x="448" y="2130"/>
                  </a:cubicBezTo>
                  <a:cubicBezTo>
                    <a:pt x="359" y="2204"/>
                    <a:pt x="271" y="2276"/>
                    <a:pt x="184" y="2347"/>
                  </a:cubicBezTo>
                  <a:cubicBezTo>
                    <a:pt x="122" y="2396"/>
                    <a:pt x="61" y="2445"/>
                    <a:pt x="0" y="2492"/>
                  </a:cubicBezTo>
                  <a:cubicBezTo>
                    <a:pt x="0" y="2708"/>
                    <a:pt x="0" y="2708"/>
                    <a:pt x="0" y="2708"/>
                  </a:cubicBezTo>
                  <a:cubicBezTo>
                    <a:pt x="10" y="2701"/>
                    <a:pt x="19" y="2694"/>
                    <a:pt x="28" y="2687"/>
                  </a:cubicBezTo>
                  <a:cubicBezTo>
                    <a:pt x="116" y="2620"/>
                    <a:pt x="203" y="2549"/>
                    <a:pt x="291" y="2478"/>
                  </a:cubicBezTo>
                  <a:cubicBezTo>
                    <a:pt x="378" y="2405"/>
                    <a:pt x="466" y="2331"/>
                    <a:pt x="554" y="2256"/>
                  </a:cubicBezTo>
                  <a:cubicBezTo>
                    <a:pt x="731" y="2105"/>
                    <a:pt x="910" y="1949"/>
                    <a:pt x="1097" y="1796"/>
                  </a:cubicBezTo>
                  <a:cubicBezTo>
                    <a:pt x="1190" y="1719"/>
                    <a:pt x="1286" y="1644"/>
                    <a:pt x="1384" y="1569"/>
                  </a:cubicBezTo>
                  <a:cubicBezTo>
                    <a:pt x="1482" y="1495"/>
                    <a:pt x="1583" y="1423"/>
                    <a:pt x="1686" y="1353"/>
                  </a:cubicBezTo>
                  <a:cubicBezTo>
                    <a:pt x="1712" y="1335"/>
                    <a:pt x="1738" y="1318"/>
                    <a:pt x="1764" y="1301"/>
                  </a:cubicBezTo>
                  <a:cubicBezTo>
                    <a:pt x="1777" y="1293"/>
                    <a:pt x="1790" y="1284"/>
                    <a:pt x="1804" y="1276"/>
                  </a:cubicBezTo>
                  <a:cubicBezTo>
                    <a:pt x="1817" y="1267"/>
                    <a:pt x="1830" y="1259"/>
                    <a:pt x="1844" y="1251"/>
                  </a:cubicBezTo>
                  <a:cubicBezTo>
                    <a:pt x="1870" y="1234"/>
                    <a:pt x="1897" y="1217"/>
                    <a:pt x="1924" y="1202"/>
                  </a:cubicBezTo>
                  <a:cubicBezTo>
                    <a:pt x="1951" y="1186"/>
                    <a:pt x="1978" y="1170"/>
                    <a:pt x="2006" y="1154"/>
                  </a:cubicBezTo>
                  <a:cubicBezTo>
                    <a:pt x="2026" y="1142"/>
                    <a:pt x="2026" y="1142"/>
                    <a:pt x="2026" y="1142"/>
                  </a:cubicBezTo>
                  <a:cubicBezTo>
                    <a:pt x="2047" y="1131"/>
                    <a:pt x="2047" y="1131"/>
                    <a:pt x="2047" y="1131"/>
                  </a:cubicBezTo>
                  <a:cubicBezTo>
                    <a:pt x="2061" y="1123"/>
                    <a:pt x="2075" y="1116"/>
                    <a:pt x="2089" y="1108"/>
                  </a:cubicBezTo>
                  <a:cubicBezTo>
                    <a:pt x="2117" y="1093"/>
                    <a:pt x="2145" y="1078"/>
                    <a:pt x="2173" y="1064"/>
                  </a:cubicBezTo>
                  <a:cubicBezTo>
                    <a:pt x="2201" y="1050"/>
                    <a:pt x="2230" y="1036"/>
                    <a:pt x="2258" y="1021"/>
                  </a:cubicBezTo>
                  <a:cubicBezTo>
                    <a:pt x="2287" y="1008"/>
                    <a:pt x="2316" y="995"/>
                    <a:pt x="2345" y="981"/>
                  </a:cubicBezTo>
                  <a:cubicBezTo>
                    <a:pt x="2360" y="975"/>
                    <a:pt x="2374" y="968"/>
                    <a:pt x="2389" y="962"/>
                  </a:cubicBezTo>
                  <a:cubicBezTo>
                    <a:pt x="2433" y="943"/>
                    <a:pt x="2433" y="943"/>
                    <a:pt x="2433" y="943"/>
                  </a:cubicBezTo>
                  <a:cubicBezTo>
                    <a:pt x="2478" y="925"/>
                    <a:pt x="2478" y="925"/>
                    <a:pt x="2478" y="925"/>
                  </a:cubicBezTo>
                  <a:cubicBezTo>
                    <a:pt x="2493" y="919"/>
                    <a:pt x="2507" y="913"/>
                    <a:pt x="2522" y="907"/>
                  </a:cubicBezTo>
                  <a:cubicBezTo>
                    <a:pt x="2553" y="896"/>
                    <a:pt x="2583" y="885"/>
                    <a:pt x="2613" y="874"/>
                  </a:cubicBezTo>
                  <a:cubicBezTo>
                    <a:pt x="2628" y="868"/>
                    <a:pt x="2643" y="863"/>
                    <a:pt x="2658" y="858"/>
                  </a:cubicBezTo>
                  <a:cubicBezTo>
                    <a:pt x="2704" y="843"/>
                    <a:pt x="2704" y="843"/>
                    <a:pt x="2704" y="843"/>
                  </a:cubicBezTo>
                  <a:cubicBezTo>
                    <a:pt x="2750" y="828"/>
                    <a:pt x="2750" y="828"/>
                    <a:pt x="2750" y="828"/>
                  </a:cubicBezTo>
                  <a:cubicBezTo>
                    <a:pt x="2766" y="823"/>
                    <a:pt x="2781" y="819"/>
                    <a:pt x="2797" y="814"/>
                  </a:cubicBezTo>
                  <a:cubicBezTo>
                    <a:pt x="2828" y="805"/>
                    <a:pt x="2859" y="797"/>
                    <a:pt x="2890" y="788"/>
                  </a:cubicBezTo>
                  <a:cubicBezTo>
                    <a:pt x="2922" y="780"/>
                    <a:pt x="2953" y="773"/>
                    <a:pt x="2985" y="765"/>
                  </a:cubicBezTo>
                  <a:cubicBezTo>
                    <a:pt x="3001" y="762"/>
                    <a:pt x="3016" y="758"/>
                    <a:pt x="3032" y="754"/>
                  </a:cubicBezTo>
                  <a:cubicBezTo>
                    <a:pt x="3080" y="745"/>
                    <a:pt x="3080" y="745"/>
                    <a:pt x="3080" y="745"/>
                  </a:cubicBezTo>
                  <a:cubicBezTo>
                    <a:pt x="3112" y="739"/>
                    <a:pt x="3144" y="732"/>
                    <a:pt x="3176" y="727"/>
                  </a:cubicBezTo>
                  <a:cubicBezTo>
                    <a:pt x="3208" y="722"/>
                    <a:pt x="3241" y="718"/>
                    <a:pt x="3273" y="713"/>
                  </a:cubicBezTo>
                  <a:cubicBezTo>
                    <a:pt x="3289" y="711"/>
                    <a:pt x="3305" y="708"/>
                    <a:pt x="3322" y="706"/>
                  </a:cubicBezTo>
                  <a:cubicBezTo>
                    <a:pt x="3370" y="701"/>
                    <a:pt x="3370" y="701"/>
                    <a:pt x="3370" y="701"/>
                  </a:cubicBezTo>
                  <a:cubicBezTo>
                    <a:pt x="3403" y="698"/>
                    <a:pt x="3436" y="694"/>
                    <a:pt x="3468" y="692"/>
                  </a:cubicBezTo>
                  <a:cubicBezTo>
                    <a:pt x="3501" y="690"/>
                    <a:pt x="3534" y="688"/>
                    <a:pt x="3567" y="686"/>
                  </a:cubicBezTo>
                  <a:cubicBezTo>
                    <a:pt x="3583" y="685"/>
                    <a:pt x="3599" y="684"/>
                    <a:pt x="3616" y="684"/>
                  </a:cubicBezTo>
                  <a:cubicBezTo>
                    <a:pt x="3665" y="683"/>
                    <a:pt x="3665" y="683"/>
                    <a:pt x="3665" y="683"/>
                  </a:cubicBezTo>
                  <a:cubicBezTo>
                    <a:pt x="3698" y="683"/>
                    <a:pt x="3731" y="682"/>
                    <a:pt x="3764" y="682"/>
                  </a:cubicBezTo>
                  <a:cubicBezTo>
                    <a:pt x="3797" y="683"/>
                    <a:pt x="3830" y="684"/>
                    <a:pt x="3863" y="685"/>
                  </a:cubicBezTo>
                  <a:cubicBezTo>
                    <a:pt x="3913" y="687"/>
                    <a:pt x="3913" y="687"/>
                    <a:pt x="3913" y="687"/>
                  </a:cubicBezTo>
                  <a:cubicBezTo>
                    <a:pt x="3921" y="687"/>
                    <a:pt x="3929" y="687"/>
                    <a:pt x="3937" y="688"/>
                  </a:cubicBezTo>
                  <a:cubicBezTo>
                    <a:pt x="3962" y="690"/>
                    <a:pt x="3962" y="690"/>
                    <a:pt x="3962" y="690"/>
                  </a:cubicBezTo>
                  <a:cubicBezTo>
                    <a:pt x="4061" y="697"/>
                    <a:pt x="4061" y="697"/>
                    <a:pt x="4061" y="697"/>
                  </a:cubicBezTo>
                  <a:cubicBezTo>
                    <a:pt x="4086" y="699"/>
                    <a:pt x="4086" y="699"/>
                    <a:pt x="4086" y="699"/>
                  </a:cubicBezTo>
                  <a:cubicBezTo>
                    <a:pt x="4110" y="702"/>
                    <a:pt x="4110" y="702"/>
                    <a:pt x="4110" y="702"/>
                  </a:cubicBezTo>
                  <a:cubicBezTo>
                    <a:pt x="4160" y="708"/>
                    <a:pt x="4160" y="708"/>
                    <a:pt x="4160" y="708"/>
                  </a:cubicBezTo>
                  <a:cubicBezTo>
                    <a:pt x="4259" y="720"/>
                    <a:pt x="4259" y="720"/>
                    <a:pt x="4259" y="720"/>
                  </a:cubicBezTo>
                  <a:cubicBezTo>
                    <a:pt x="4357" y="735"/>
                    <a:pt x="4357" y="735"/>
                    <a:pt x="4357" y="735"/>
                  </a:cubicBezTo>
                  <a:cubicBezTo>
                    <a:pt x="4406" y="743"/>
                    <a:pt x="4406" y="743"/>
                    <a:pt x="4406" y="743"/>
                  </a:cubicBezTo>
                  <a:cubicBezTo>
                    <a:pt x="4415" y="745"/>
                    <a:pt x="4423" y="746"/>
                    <a:pt x="4431" y="747"/>
                  </a:cubicBezTo>
                  <a:cubicBezTo>
                    <a:pt x="4455" y="752"/>
                    <a:pt x="4455" y="752"/>
                    <a:pt x="4455" y="752"/>
                  </a:cubicBezTo>
                  <a:cubicBezTo>
                    <a:pt x="4553" y="772"/>
                    <a:pt x="4553" y="772"/>
                    <a:pt x="4553" y="772"/>
                  </a:cubicBezTo>
                  <a:cubicBezTo>
                    <a:pt x="4602" y="782"/>
                    <a:pt x="4602" y="782"/>
                    <a:pt x="4602" y="782"/>
                  </a:cubicBezTo>
                  <a:cubicBezTo>
                    <a:pt x="4652" y="793"/>
                    <a:pt x="4652" y="793"/>
                    <a:pt x="4652" y="793"/>
                  </a:cubicBezTo>
                  <a:cubicBezTo>
                    <a:pt x="4915" y="851"/>
                    <a:pt x="5178" y="910"/>
                    <a:pt x="5442" y="965"/>
                  </a:cubicBezTo>
                  <a:cubicBezTo>
                    <a:pt x="5573" y="993"/>
                    <a:pt x="5705" y="1019"/>
                    <a:pt x="5836" y="1045"/>
                  </a:cubicBezTo>
                  <a:cubicBezTo>
                    <a:pt x="5902" y="1057"/>
                    <a:pt x="5968" y="1069"/>
                    <a:pt x="6034" y="1082"/>
                  </a:cubicBezTo>
                  <a:cubicBezTo>
                    <a:pt x="6100" y="1093"/>
                    <a:pt x="6165" y="1104"/>
                    <a:pt x="6231" y="1115"/>
                  </a:cubicBezTo>
                  <a:cubicBezTo>
                    <a:pt x="6494" y="1158"/>
                    <a:pt x="6756" y="1192"/>
                    <a:pt x="7017" y="1213"/>
                  </a:cubicBezTo>
                  <a:cubicBezTo>
                    <a:pt x="7278" y="1234"/>
                    <a:pt x="7536" y="1244"/>
                    <a:pt x="7791" y="1235"/>
                  </a:cubicBezTo>
                  <a:cubicBezTo>
                    <a:pt x="8045" y="1228"/>
                    <a:pt x="8294" y="1205"/>
                    <a:pt x="8536" y="1171"/>
                  </a:cubicBezTo>
                  <a:cubicBezTo>
                    <a:pt x="8596" y="1161"/>
                    <a:pt x="8656" y="1151"/>
                    <a:pt x="8716" y="1141"/>
                  </a:cubicBezTo>
                  <a:cubicBezTo>
                    <a:pt x="8731" y="1139"/>
                    <a:pt x="8746" y="1136"/>
                    <a:pt x="8761" y="1134"/>
                  </a:cubicBezTo>
                  <a:cubicBezTo>
                    <a:pt x="8775" y="1131"/>
                    <a:pt x="8790" y="1128"/>
                    <a:pt x="8805" y="1125"/>
                  </a:cubicBezTo>
                  <a:cubicBezTo>
                    <a:pt x="8834" y="1119"/>
                    <a:pt x="8864" y="1113"/>
                    <a:pt x="8893" y="1107"/>
                  </a:cubicBezTo>
                  <a:cubicBezTo>
                    <a:pt x="9010" y="1085"/>
                    <a:pt x="9125" y="1055"/>
                    <a:pt x="9238" y="1028"/>
                  </a:cubicBezTo>
                  <a:cubicBezTo>
                    <a:pt x="9259" y="1023"/>
                    <a:pt x="9259" y="1023"/>
                    <a:pt x="9259" y="1023"/>
                  </a:cubicBezTo>
                  <a:cubicBezTo>
                    <a:pt x="9280" y="1017"/>
                    <a:pt x="9280" y="1017"/>
                    <a:pt x="9280" y="1017"/>
                  </a:cubicBezTo>
                  <a:cubicBezTo>
                    <a:pt x="9294" y="1013"/>
                    <a:pt x="9308" y="1010"/>
                    <a:pt x="9322" y="1006"/>
                  </a:cubicBezTo>
                  <a:cubicBezTo>
                    <a:pt x="9349" y="998"/>
                    <a:pt x="9377" y="990"/>
                    <a:pt x="9405" y="982"/>
                  </a:cubicBezTo>
                  <a:cubicBezTo>
                    <a:pt x="9460" y="967"/>
                    <a:pt x="9515" y="952"/>
                    <a:pt x="9568" y="934"/>
                  </a:cubicBezTo>
                  <a:cubicBezTo>
                    <a:pt x="9622" y="917"/>
                    <a:pt x="9676" y="900"/>
                    <a:pt x="9729" y="883"/>
                  </a:cubicBezTo>
                  <a:cubicBezTo>
                    <a:pt x="9742" y="879"/>
                    <a:pt x="9755" y="875"/>
                    <a:pt x="9768" y="871"/>
                  </a:cubicBezTo>
                  <a:cubicBezTo>
                    <a:pt x="9781" y="866"/>
                    <a:pt x="9794" y="861"/>
                    <a:pt x="9807" y="857"/>
                  </a:cubicBezTo>
                  <a:cubicBezTo>
                    <a:pt x="9833" y="848"/>
                    <a:pt x="9859" y="838"/>
                    <a:pt x="9885" y="829"/>
                  </a:cubicBezTo>
                  <a:cubicBezTo>
                    <a:pt x="9936" y="811"/>
                    <a:pt x="9987" y="793"/>
                    <a:pt x="10038" y="775"/>
                  </a:cubicBezTo>
                  <a:cubicBezTo>
                    <a:pt x="10088" y="755"/>
                    <a:pt x="10138" y="736"/>
                    <a:pt x="10187" y="717"/>
                  </a:cubicBezTo>
                  <a:cubicBezTo>
                    <a:pt x="10211" y="707"/>
                    <a:pt x="10236" y="697"/>
                    <a:pt x="10260" y="688"/>
                  </a:cubicBezTo>
                  <a:cubicBezTo>
                    <a:pt x="10284" y="678"/>
                    <a:pt x="10309" y="669"/>
                    <a:pt x="10332" y="659"/>
                  </a:cubicBezTo>
                  <a:cubicBezTo>
                    <a:pt x="10380" y="638"/>
                    <a:pt x="10427" y="618"/>
                    <a:pt x="10474" y="598"/>
                  </a:cubicBezTo>
                  <a:cubicBezTo>
                    <a:pt x="10497" y="589"/>
                    <a:pt x="10520" y="579"/>
                    <a:pt x="10543" y="569"/>
                  </a:cubicBezTo>
                  <a:cubicBezTo>
                    <a:pt x="10555" y="564"/>
                    <a:pt x="10566" y="559"/>
                    <a:pt x="10578" y="554"/>
                  </a:cubicBezTo>
                  <a:cubicBezTo>
                    <a:pt x="10595" y="547"/>
                    <a:pt x="10595" y="547"/>
                    <a:pt x="10595" y="547"/>
                  </a:cubicBezTo>
                  <a:cubicBezTo>
                    <a:pt x="10612" y="539"/>
                    <a:pt x="10612" y="539"/>
                    <a:pt x="10612" y="539"/>
                  </a:cubicBezTo>
                  <a:cubicBezTo>
                    <a:pt x="10657" y="518"/>
                    <a:pt x="10701" y="498"/>
                    <a:pt x="10745" y="477"/>
                  </a:cubicBezTo>
                  <a:cubicBezTo>
                    <a:pt x="10789" y="457"/>
                    <a:pt x="10833" y="437"/>
                    <a:pt x="10876" y="417"/>
                  </a:cubicBezTo>
                  <a:cubicBezTo>
                    <a:pt x="10918" y="397"/>
                    <a:pt x="10960" y="375"/>
                    <a:pt x="11001" y="355"/>
                  </a:cubicBezTo>
                  <a:cubicBezTo>
                    <a:pt x="11043" y="335"/>
                    <a:pt x="11084" y="314"/>
                    <a:pt x="11124" y="295"/>
                  </a:cubicBezTo>
                  <a:cubicBezTo>
                    <a:pt x="11144" y="285"/>
                    <a:pt x="11164" y="275"/>
                    <a:pt x="11184" y="265"/>
                  </a:cubicBezTo>
                  <a:cubicBezTo>
                    <a:pt x="11203" y="255"/>
                    <a:pt x="11223" y="244"/>
                    <a:pt x="11242" y="234"/>
                  </a:cubicBezTo>
                  <a:cubicBezTo>
                    <a:pt x="11320" y="193"/>
                    <a:pt x="11395" y="154"/>
                    <a:pt x="11467" y="116"/>
                  </a:cubicBezTo>
                  <a:cubicBezTo>
                    <a:pt x="11477" y="111"/>
                    <a:pt x="11486" y="106"/>
                    <a:pt x="11495" y="101"/>
                  </a:cubicBezTo>
                  <a:cubicBezTo>
                    <a:pt x="11503" y="96"/>
                    <a:pt x="11512" y="91"/>
                    <a:pt x="11521" y="86"/>
                  </a:cubicBezTo>
                  <a:cubicBezTo>
                    <a:pt x="11539" y="77"/>
                    <a:pt x="11556" y="67"/>
                    <a:pt x="11574" y="57"/>
                  </a:cubicBezTo>
                  <a:cubicBezTo>
                    <a:pt x="11590" y="48"/>
                    <a:pt x="11606" y="39"/>
                    <a:pt x="11622" y="31"/>
                  </a:cubicBezTo>
                  <a:cubicBezTo>
                    <a:pt x="11622" y="0"/>
                    <a:pt x="11622" y="0"/>
                    <a:pt x="11622" y="0"/>
                  </a:cubicBezTo>
                  <a:cubicBezTo>
                    <a:pt x="11601" y="11"/>
                    <a:pt x="11581" y="22"/>
                    <a:pt x="11561" y="33"/>
                  </a:cubicBezTo>
                  <a:close/>
                </a:path>
              </a:pathLst>
            </a:custGeom>
            <a:gradFill>
              <a:gsLst>
                <a:gs pos="10000">
                  <a:schemeClr val="bg2"/>
                </a:gs>
                <a:gs pos="9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12"/>
            <p:cNvSpPr>
              <a:spLocks/>
            </p:cNvSpPr>
            <p:nvPr/>
          </p:nvSpPr>
          <p:spPr bwMode="auto">
            <a:xfrm>
              <a:off x="0" y="2825751"/>
              <a:ext cx="9142413" cy="1636713"/>
            </a:xfrm>
            <a:custGeom>
              <a:avLst/>
              <a:gdLst>
                <a:gd name="T0" fmla="*/ 11440 w 11622"/>
                <a:gd name="T1" fmla="*/ 100 h 2062"/>
                <a:gd name="T2" fmla="*/ 11117 w 11622"/>
                <a:gd name="T3" fmla="*/ 266 h 2062"/>
                <a:gd name="T4" fmla="*/ 10819 w 11622"/>
                <a:gd name="T5" fmla="*/ 408 h 2062"/>
                <a:gd name="T6" fmla="*/ 9619 w 11622"/>
                <a:gd name="T7" fmla="*/ 842 h 2062"/>
                <a:gd name="T8" fmla="*/ 9459 w 11622"/>
                <a:gd name="T9" fmla="*/ 881 h 2062"/>
                <a:gd name="T10" fmla="*/ 9296 w 11622"/>
                <a:gd name="T11" fmla="*/ 917 h 2062"/>
                <a:gd name="T12" fmla="*/ 9087 w 11622"/>
                <a:gd name="T13" fmla="*/ 956 h 2062"/>
                <a:gd name="T14" fmla="*/ 8611 w 11622"/>
                <a:gd name="T15" fmla="*/ 1014 h 2062"/>
                <a:gd name="T16" fmla="*/ 7513 w 11622"/>
                <a:gd name="T17" fmla="*/ 989 h 2062"/>
                <a:gd name="T18" fmla="*/ 5212 w 11622"/>
                <a:gd name="T19" fmla="*/ 483 h 2062"/>
                <a:gd name="T20" fmla="*/ 4371 w 11622"/>
                <a:gd name="T21" fmla="*/ 289 h 2062"/>
                <a:gd name="T22" fmla="*/ 4118 w 11622"/>
                <a:gd name="T23" fmla="*/ 250 h 2062"/>
                <a:gd name="T24" fmla="*/ 3812 w 11622"/>
                <a:gd name="T25" fmla="*/ 220 h 2062"/>
                <a:gd name="T26" fmla="*/ 3659 w 11622"/>
                <a:gd name="T27" fmla="*/ 213 h 2062"/>
                <a:gd name="T28" fmla="*/ 2997 w 11622"/>
                <a:gd name="T29" fmla="*/ 253 h 2062"/>
                <a:gd name="T30" fmla="*/ 2797 w 11622"/>
                <a:gd name="T31" fmla="*/ 287 h 2062"/>
                <a:gd name="T32" fmla="*/ 2311 w 11622"/>
                <a:gd name="T33" fmla="*/ 420 h 2062"/>
                <a:gd name="T34" fmla="*/ 1851 w 11622"/>
                <a:gd name="T35" fmla="*/ 607 h 2062"/>
                <a:gd name="T36" fmla="*/ 1675 w 11622"/>
                <a:gd name="T37" fmla="*/ 695 h 2062"/>
                <a:gd name="T38" fmla="*/ 1177 w 11622"/>
                <a:gd name="T39" fmla="*/ 989 h 2062"/>
                <a:gd name="T40" fmla="*/ 1020 w 11622"/>
                <a:gd name="T41" fmla="*/ 1094 h 2062"/>
                <a:gd name="T42" fmla="*/ 0 w 11622"/>
                <a:gd name="T43" fmla="*/ 1852 h 2062"/>
                <a:gd name="T44" fmla="*/ 810 w 11622"/>
                <a:gd name="T45" fmla="*/ 1435 h 2062"/>
                <a:gd name="T46" fmla="*/ 1221 w 11622"/>
                <a:gd name="T47" fmla="*/ 1140 h 2062"/>
                <a:gd name="T48" fmla="*/ 1417 w 11622"/>
                <a:gd name="T49" fmla="*/ 1013 h 2062"/>
                <a:gd name="T50" fmla="*/ 1827 w 11622"/>
                <a:gd name="T51" fmla="*/ 777 h 2062"/>
                <a:gd name="T52" fmla="*/ 2264 w 11622"/>
                <a:gd name="T53" fmla="*/ 580 h 2062"/>
                <a:gd name="T54" fmla="*/ 2447 w 11622"/>
                <a:gd name="T55" fmla="*/ 516 h 2062"/>
                <a:gd name="T56" fmla="*/ 2968 w 11622"/>
                <a:gd name="T57" fmla="*/ 386 h 2062"/>
                <a:gd name="T58" fmla="*/ 3607 w 11622"/>
                <a:gd name="T59" fmla="*/ 333 h 2062"/>
                <a:gd name="T60" fmla="*/ 3706 w 11622"/>
                <a:gd name="T61" fmla="*/ 334 h 2062"/>
                <a:gd name="T62" fmla="*/ 4004 w 11622"/>
                <a:gd name="T63" fmla="*/ 352 h 2062"/>
                <a:gd name="T64" fmla="*/ 4302 w 11622"/>
                <a:gd name="T65" fmla="*/ 391 h 2062"/>
                <a:gd name="T66" fmla="*/ 4794 w 11622"/>
                <a:gd name="T67" fmla="*/ 490 h 2062"/>
                <a:gd name="T68" fmla="*/ 6739 w 11622"/>
                <a:gd name="T69" fmla="*/ 945 h 2062"/>
                <a:gd name="T70" fmla="*/ 8253 w 11622"/>
                <a:gd name="T71" fmla="*/ 1095 h 2062"/>
                <a:gd name="T72" fmla="*/ 9054 w 11622"/>
                <a:gd name="T73" fmla="*/ 1018 h 2062"/>
                <a:gd name="T74" fmla="*/ 9224 w 11622"/>
                <a:gd name="T75" fmla="*/ 987 h 2062"/>
                <a:gd name="T76" fmla="*/ 9389 w 11622"/>
                <a:gd name="T77" fmla="*/ 950 h 2062"/>
                <a:gd name="T78" fmla="*/ 9592 w 11622"/>
                <a:gd name="T79" fmla="*/ 900 h 2062"/>
                <a:gd name="T80" fmla="*/ 10771 w 11622"/>
                <a:gd name="T81" fmla="*/ 467 h 2062"/>
                <a:gd name="T82" fmla="*/ 11015 w 11622"/>
                <a:gd name="T83" fmla="*/ 351 h 2062"/>
                <a:gd name="T84" fmla="*/ 11349 w 11622"/>
                <a:gd name="T85" fmla="*/ 179 h 2062"/>
                <a:gd name="T86" fmla="*/ 11599 w 11622"/>
                <a:gd name="T87" fmla="*/ 41 h 2062"/>
                <a:gd name="T88" fmla="*/ 11587 w 11622"/>
                <a:gd name="T89" fmla="*/ 19 h 2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622" h="2062">
                  <a:moveTo>
                    <a:pt x="11587" y="19"/>
                  </a:moveTo>
                  <a:cubicBezTo>
                    <a:pt x="11572" y="28"/>
                    <a:pt x="11555" y="37"/>
                    <a:pt x="11539" y="46"/>
                  </a:cubicBezTo>
                  <a:cubicBezTo>
                    <a:pt x="11507" y="63"/>
                    <a:pt x="11474" y="81"/>
                    <a:pt x="11440" y="100"/>
                  </a:cubicBezTo>
                  <a:cubicBezTo>
                    <a:pt x="11406" y="118"/>
                    <a:pt x="11371" y="136"/>
                    <a:pt x="11336" y="154"/>
                  </a:cubicBezTo>
                  <a:cubicBezTo>
                    <a:pt x="11301" y="173"/>
                    <a:pt x="11265" y="192"/>
                    <a:pt x="11228" y="210"/>
                  </a:cubicBezTo>
                  <a:cubicBezTo>
                    <a:pt x="11192" y="228"/>
                    <a:pt x="11155" y="247"/>
                    <a:pt x="11117" y="266"/>
                  </a:cubicBezTo>
                  <a:cubicBezTo>
                    <a:pt x="11079" y="285"/>
                    <a:pt x="11040" y="304"/>
                    <a:pt x="11001" y="323"/>
                  </a:cubicBezTo>
                  <a:cubicBezTo>
                    <a:pt x="10962" y="342"/>
                    <a:pt x="10921" y="360"/>
                    <a:pt x="10880" y="379"/>
                  </a:cubicBezTo>
                  <a:cubicBezTo>
                    <a:pt x="10860" y="389"/>
                    <a:pt x="10840" y="398"/>
                    <a:pt x="10819" y="408"/>
                  </a:cubicBezTo>
                  <a:cubicBezTo>
                    <a:pt x="10798" y="417"/>
                    <a:pt x="10777" y="426"/>
                    <a:pt x="10756" y="435"/>
                  </a:cubicBezTo>
                  <a:cubicBezTo>
                    <a:pt x="10588" y="510"/>
                    <a:pt x="10409" y="584"/>
                    <a:pt x="10219" y="653"/>
                  </a:cubicBezTo>
                  <a:cubicBezTo>
                    <a:pt x="10029" y="722"/>
                    <a:pt x="9829" y="786"/>
                    <a:pt x="9619" y="842"/>
                  </a:cubicBezTo>
                  <a:cubicBezTo>
                    <a:pt x="9606" y="845"/>
                    <a:pt x="9592" y="849"/>
                    <a:pt x="9579" y="852"/>
                  </a:cubicBezTo>
                  <a:cubicBezTo>
                    <a:pt x="9566" y="855"/>
                    <a:pt x="9553" y="859"/>
                    <a:pt x="9539" y="862"/>
                  </a:cubicBezTo>
                  <a:cubicBezTo>
                    <a:pt x="9513" y="868"/>
                    <a:pt x="9486" y="875"/>
                    <a:pt x="9459" y="881"/>
                  </a:cubicBezTo>
                  <a:cubicBezTo>
                    <a:pt x="9432" y="888"/>
                    <a:pt x="9405" y="894"/>
                    <a:pt x="9378" y="900"/>
                  </a:cubicBezTo>
                  <a:cubicBezTo>
                    <a:pt x="9364" y="903"/>
                    <a:pt x="9351" y="906"/>
                    <a:pt x="9337" y="909"/>
                  </a:cubicBezTo>
                  <a:cubicBezTo>
                    <a:pt x="9323" y="911"/>
                    <a:pt x="9310" y="914"/>
                    <a:pt x="9296" y="917"/>
                  </a:cubicBezTo>
                  <a:cubicBezTo>
                    <a:pt x="9269" y="923"/>
                    <a:pt x="9241" y="928"/>
                    <a:pt x="9213" y="934"/>
                  </a:cubicBezTo>
                  <a:cubicBezTo>
                    <a:pt x="9185" y="939"/>
                    <a:pt x="9157" y="944"/>
                    <a:pt x="9129" y="949"/>
                  </a:cubicBezTo>
                  <a:cubicBezTo>
                    <a:pt x="9115" y="951"/>
                    <a:pt x="9101" y="953"/>
                    <a:pt x="9087" y="956"/>
                  </a:cubicBezTo>
                  <a:cubicBezTo>
                    <a:pt x="9073" y="958"/>
                    <a:pt x="9059" y="960"/>
                    <a:pt x="9045" y="963"/>
                  </a:cubicBezTo>
                  <a:cubicBezTo>
                    <a:pt x="9017" y="967"/>
                    <a:pt x="8988" y="971"/>
                    <a:pt x="8960" y="976"/>
                  </a:cubicBezTo>
                  <a:cubicBezTo>
                    <a:pt x="8845" y="992"/>
                    <a:pt x="8729" y="1004"/>
                    <a:pt x="8611" y="1014"/>
                  </a:cubicBezTo>
                  <a:cubicBezTo>
                    <a:pt x="8493" y="1022"/>
                    <a:pt x="8373" y="1028"/>
                    <a:pt x="8252" y="1029"/>
                  </a:cubicBezTo>
                  <a:cubicBezTo>
                    <a:pt x="8131" y="1031"/>
                    <a:pt x="8009" y="1027"/>
                    <a:pt x="7885" y="1021"/>
                  </a:cubicBezTo>
                  <a:cubicBezTo>
                    <a:pt x="7762" y="1014"/>
                    <a:pt x="7638" y="1003"/>
                    <a:pt x="7513" y="989"/>
                  </a:cubicBezTo>
                  <a:cubicBezTo>
                    <a:pt x="7263" y="960"/>
                    <a:pt x="7010" y="917"/>
                    <a:pt x="6756" y="863"/>
                  </a:cubicBezTo>
                  <a:cubicBezTo>
                    <a:pt x="6502" y="810"/>
                    <a:pt x="6246" y="748"/>
                    <a:pt x="5989" y="683"/>
                  </a:cubicBezTo>
                  <a:cubicBezTo>
                    <a:pt x="5732" y="617"/>
                    <a:pt x="5473" y="549"/>
                    <a:pt x="5212" y="483"/>
                  </a:cubicBezTo>
                  <a:cubicBezTo>
                    <a:pt x="5081" y="450"/>
                    <a:pt x="4950" y="418"/>
                    <a:pt x="4818" y="387"/>
                  </a:cubicBezTo>
                  <a:cubicBezTo>
                    <a:pt x="4686" y="356"/>
                    <a:pt x="4556" y="325"/>
                    <a:pt x="4421" y="299"/>
                  </a:cubicBezTo>
                  <a:cubicBezTo>
                    <a:pt x="4371" y="289"/>
                    <a:pt x="4371" y="289"/>
                    <a:pt x="4371" y="289"/>
                  </a:cubicBezTo>
                  <a:cubicBezTo>
                    <a:pt x="4354" y="286"/>
                    <a:pt x="4337" y="283"/>
                    <a:pt x="4320" y="280"/>
                  </a:cubicBezTo>
                  <a:cubicBezTo>
                    <a:pt x="4219" y="264"/>
                    <a:pt x="4219" y="264"/>
                    <a:pt x="4219" y="264"/>
                  </a:cubicBezTo>
                  <a:cubicBezTo>
                    <a:pt x="4186" y="257"/>
                    <a:pt x="4152" y="254"/>
                    <a:pt x="4118" y="250"/>
                  </a:cubicBezTo>
                  <a:cubicBezTo>
                    <a:pt x="4016" y="237"/>
                    <a:pt x="4016" y="237"/>
                    <a:pt x="4016" y="237"/>
                  </a:cubicBezTo>
                  <a:cubicBezTo>
                    <a:pt x="3914" y="228"/>
                    <a:pt x="3914" y="228"/>
                    <a:pt x="3914" y="228"/>
                  </a:cubicBezTo>
                  <a:cubicBezTo>
                    <a:pt x="3880" y="225"/>
                    <a:pt x="3846" y="221"/>
                    <a:pt x="3812" y="220"/>
                  </a:cubicBezTo>
                  <a:cubicBezTo>
                    <a:pt x="3710" y="215"/>
                    <a:pt x="3710" y="215"/>
                    <a:pt x="3710" y="215"/>
                  </a:cubicBezTo>
                  <a:cubicBezTo>
                    <a:pt x="3684" y="213"/>
                    <a:pt x="3684" y="213"/>
                    <a:pt x="3684" y="213"/>
                  </a:cubicBezTo>
                  <a:cubicBezTo>
                    <a:pt x="3659" y="213"/>
                    <a:pt x="3659" y="213"/>
                    <a:pt x="3659" y="213"/>
                  </a:cubicBezTo>
                  <a:cubicBezTo>
                    <a:pt x="3607" y="213"/>
                    <a:pt x="3607" y="213"/>
                    <a:pt x="3607" y="213"/>
                  </a:cubicBezTo>
                  <a:cubicBezTo>
                    <a:pt x="3471" y="210"/>
                    <a:pt x="3335" y="217"/>
                    <a:pt x="3199" y="228"/>
                  </a:cubicBezTo>
                  <a:cubicBezTo>
                    <a:pt x="3132" y="236"/>
                    <a:pt x="3064" y="242"/>
                    <a:pt x="2997" y="253"/>
                  </a:cubicBezTo>
                  <a:cubicBezTo>
                    <a:pt x="2947" y="260"/>
                    <a:pt x="2947" y="260"/>
                    <a:pt x="2947" y="260"/>
                  </a:cubicBezTo>
                  <a:cubicBezTo>
                    <a:pt x="2930" y="263"/>
                    <a:pt x="2913" y="265"/>
                    <a:pt x="2896" y="268"/>
                  </a:cubicBezTo>
                  <a:cubicBezTo>
                    <a:pt x="2863" y="275"/>
                    <a:pt x="2830" y="281"/>
                    <a:pt x="2797" y="287"/>
                  </a:cubicBezTo>
                  <a:cubicBezTo>
                    <a:pt x="2664" y="315"/>
                    <a:pt x="2533" y="347"/>
                    <a:pt x="2406" y="388"/>
                  </a:cubicBezTo>
                  <a:cubicBezTo>
                    <a:pt x="2358" y="403"/>
                    <a:pt x="2358" y="403"/>
                    <a:pt x="2358" y="403"/>
                  </a:cubicBezTo>
                  <a:cubicBezTo>
                    <a:pt x="2311" y="420"/>
                    <a:pt x="2311" y="420"/>
                    <a:pt x="2311" y="420"/>
                  </a:cubicBezTo>
                  <a:cubicBezTo>
                    <a:pt x="2279" y="431"/>
                    <a:pt x="2247" y="441"/>
                    <a:pt x="2216" y="453"/>
                  </a:cubicBezTo>
                  <a:cubicBezTo>
                    <a:pt x="2154" y="477"/>
                    <a:pt x="2092" y="500"/>
                    <a:pt x="2031" y="526"/>
                  </a:cubicBezTo>
                  <a:cubicBezTo>
                    <a:pt x="1970" y="551"/>
                    <a:pt x="1911" y="580"/>
                    <a:pt x="1851" y="607"/>
                  </a:cubicBezTo>
                  <a:cubicBezTo>
                    <a:pt x="1821" y="621"/>
                    <a:pt x="1792" y="636"/>
                    <a:pt x="1763" y="651"/>
                  </a:cubicBezTo>
                  <a:cubicBezTo>
                    <a:pt x="1748" y="658"/>
                    <a:pt x="1733" y="665"/>
                    <a:pt x="1719" y="672"/>
                  </a:cubicBezTo>
                  <a:cubicBezTo>
                    <a:pt x="1704" y="680"/>
                    <a:pt x="1690" y="688"/>
                    <a:pt x="1675" y="695"/>
                  </a:cubicBezTo>
                  <a:cubicBezTo>
                    <a:pt x="1560" y="755"/>
                    <a:pt x="1448" y="821"/>
                    <a:pt x="1339" y="887"/>
                  </a:cubicBezTo>
                  <a:cubicBezTo>
                    <a:pt x="1312" y="904"/>
                    <a:pt x="1284" y="921"/>
                    <a:pt x="1257" y="938"/>
                  </a:cubicBezTo>
                  <a:cubicBezTo>
                    <a:pt x="1231" y="955"/>
                    <a:pt x="1204" y="972"/>
                    <a:pt x="1177" y="989"/>
                  </a:cubicBezTo>
                  <a:cubicBezTo>
                    <a:pt x="1164" y="998"/>
                    <a:pt x="1151" y="1007"/>
                    <a:pt x="1138" y="1015"/>
                  </a:cubicBezTo>
                  <a:cubicBezTo>
                    <a:pt x="1124" y="1024"/>
                    <a:pt x="1111" y="1033"/>
                    <a:pt x="1098" y="1041"/>
                  </a:cubicBezTo>
                  <a:cubicBezTo>
                    <a:pt x="1072" y="1059"/>
                    <a:pt x="1046" y="1076"/>
                    <a:pt x="1020" y="1094"/>
                  </a:cubicBezTo>
                  <a:cubicBezTo>
                    <a:pt x="917" y="1165"/>
                    <a:pt x="816" y="1237"/>
                    <a:pt x="717" y="1310"/>
                  </a:cubicBezTo>
                  <a:cubicBezTo>
                    <a:pt x="520" y="1455"/>
                    <a:pt x="331" y="1601"/>
                    <a:pt x="146" y="1741"/>
                  </a:cubicBezTo>
                  <a:cubicBezTo>
                    <a:pt x="97" y="1778"/>
                    <a:pt x="49" y="1815"/>
                    <a:pt x="0" y="1852"/>
                  </a:cubicBezTo>
                  <a:cubicBezTo>
                    <a:pt x="0" y="2062"/>
                    <a:pt x="0" y="2062"/>
                    <a:pt x="0" y="2062"/>
                  </a:cubicBezTo>
                  <a:cubicBezTo>
                    <a:pt x="82" y="2000"/>
                    <a:pt x="164" y="1936"/>
                    <a:pt x="247" y="1871"/>
                  </a:cubicBezTo>
                  <a:cubicBezTo>
                    <a:pt x="430" y="1728"/>
                    <a:pt x="617" y="1581"/>
                    <a:pt x="810" y="1435"/>
                  </a:cubicBezTo>
                  <a:cubicBezTo>
                    <a:pt x="907" y="1362"/>
                    <a:pt x="1006" y="1290"/>
                    <a:pt x="1107" y="1219"/>
                  </a:cubicBezTo>
                  <a:cubicBezTo>
                    <a:pt x="1132" y="1201"/>
                    <a:pt x="1157" y="1184"/>
                    <a:pt x="1183" y="1167"/>
                  </a:cubicBezTo>
                  <a:cubicBezTo>
                    <a:pt x="1196" y="1158"/>
                    <a:pt x="1208" y="1149"/>
                    <a:pt x="1221" y="1140"/>
                  </a:cubicBezTo>
                  <a:cubicBezTo>
                    <a:pt x="1234" y="1132"/>
                    <a:pt x="1247" y="1123"/>
                    <a:pt x="1260" y="1114"/>
                  </a:cubicBezTo>
                  <a:cubicBezTo>
                    <a:pt x="1286" y="1097"/>
                    <a:pt x="1312" y="1080"/>
                    <a:pt x="1338" y="1063"/>
                  </a:cubicBezTo>
                  <a:cubicBezTo>
                    <a:pt x="1364" y="1046"/>
                    <a:pt x="1390" y="1029"/>
                    <a:pt x="1417" y="1013"/>
                  </a:cubicBezTo>
                  <a:cubicBezTo>
                    <a:pt x="1523" y="946"/>
                    <a:pt x="1631" y="881"/>
                    <a:pt x="1743" y="822"/>
                  </a:cubicBezTo>
                  <a:cubicBezTo>
                    <a:pt x="1757" y="814"/>
                    <a:pt x="1771" y="807"/>
                    <a:pt x="1785" y="799"/>
                  </a:cubicBezTo>
                  <a:cubicBezTo>
                    <a:pt x="1799" y="792"/>
                    <a:pt x="1813" y="785"/>
                    <a:pt x="1827" y="777"/>
                  </a:cubicBezTo>
                  <a:cubicBezTo>
                    <a:pt x="1855" y="763"/>
                    <a:pt x="1884" y="748"/>
                    <a:pt x="1912" y="734"/>
                  </a:cubicBezTo>
                  <a:cubicBezTo>
                    <a:pt x="1970" y="707"/>
                    <a:pt x="2027" y="679"/>
                    <a:pt x="2086" y="654"/>
                  </a:cubicBezTo>
                  <a:cubicBezTo>
                    <a:pt x="2145" y="627"/>
                    <a:pt x="2204" y="604"/>
                    <a:pt x="2264" y="580"/>
                  </a:cubicBezTo>
                  <a:cubicBezTo>
                    <a:pt x="2294" y="569"/>
                    <a:pt x="2325" y="558"/>
                    <a:pt x="2355" y="547"/>
                  </a:cubicBezTo>
                  <a:cubicBezTo>
                    <a:pt x="2401" y="531"/>
                    <a:pt x="2401" y="531"/>
                    <a:pt x="2401" y="531"/>
                  </a:cubicBezTo>
                  <a:cubicBezTo>
                    <a:pt x="2447" y="516"/>
                    <a:pt x="2447" y="516"/>
                    <a:pt x="2447" y="516"/>
                  </a:cubicBezTo>
                  <a:cubicBezTo>
                    <a:pt x="2570" y="475"/>
                    <a:pt x="2696" y="443"/>
                    <a:pt x="2823" y="414"/>
                  </a:cubicBezTo>
                  <a:cubicBezTo>
                    <a:pt x="2855" y="408"/>
                    <a:pt x="2887" y="401"/>
                    <a:pt x="2919" y="395"/>
                  </a:cubicBezTo>
                  <a:cubicBezTo>
                    <a:pt x="2935" y="391"/>
                    <a:pt x="2951" y="389"/>
                    <a:pt x="2968" y="386"/>
                  </a:cubicBezTo>
                  <a:cubicBezTo>
                    <a:pt x="3016" y="379"/>
                    <a:pt x="3016" y="379"/>
                    <a:pt x="3016" y="379"/>
                  </a:cubicBezTo>
                  <a:cubicBezTo>
                    <a:pt x="3081" y="367"/>
                    <a:pt x="3146" y="361"/>
                    <a:pt x="3211" y="352"/>
                  </a:cubicBezTo>
                  <a:cubicBezTo>
                    <a:pt x="3342" y="340"/>
                    <a:pt x="3474" y="331"/>
                    <a:pt x="3607" y="333"/>
                  </a:cubicBezTo>
                  <a:cubicBezTo>
                    <a:pt x="3656" y="333"/>
                    <a:pt x="3656" y="333"/>
                    <a:pt x="3656" y="333"/>
                  </a:cubicBezTo>
                  <a:cubicBezTo>
                    <a:pt x="3681" y="333"/>
                    <a:pt x="3681" y="333"/>
                    <a:pt x="3681" y="333"/>
                  </a:cubicBezTo>
                  <a:cubicBezTo>
                    <a:pt x="3706" y="334"/>
                    <a:pt x="3706" y="334"/>
                    <a:pt x="3706" y="334"/>
                  </a:cubicBezTo>
                  <a:cubicBezTo>
                    <a:pt x="3806" y="338"/>
                    <a:pt x="3806" y="338"/>
                    <a:pt x="3806" y="338"/>
                  </a:cubicBezTo>
                  <a:cubicBezTo>
                    <a:pt x="3839" y="338"/>
                    <a:pt x="3872" y="341"/>
                    <a:pt x="3905" y="344"/>
                  </a:cubicBezTo>
                  <a:cubicBezTo>
                    <a:pt x="4004" y="352"/>
                    <a:pt x="4004" y="352"/>
                    <a:pt x="4004" y="352"/>
                  </a:cubicBezTo>
                  <a:cubicBezTo>
                    <a:pt x="4104" y="363"/>
                    <a:pt x="4104" y="363"/>
                    <a:pt x="4104" y="363"/>
                  </a:cubicBezTo>
                  <a:cubicBezTo>
                    <a:pt x="4137" y="367"/>
                    <a:pt x="4170" y="370"/>
                    <a:pt x="4203" y="376"/>
                  </a:cubicBezTo>
                  <a:cubicBezTo>
                    <a:pt x="4302" y="391"/>
                    <a:pt x="4302" y="391"/>
                    <a:pt x="4302" y="391"/>
                  </a:cubicBezTo>
                  <a:cubicBezTo>
                    <a:pt x="4318" y="393"/>
                    <a:pt x="4335" y="396"/>
                    <a:pt x="4351" y="399"/>
                  </a:cubicBezTo>
                  <a:cubicBezTo>
                    <a:pt x="4400" y="408"/>
                    <a:pt x="4400" y="408"/>
                    <a:pt x="4400" y="408"/>
                  </a:cubicBezTo>
                  <a:cubicBezTo>
                    <a:pt x="4531" y="432"/>
                    <a:pt x="4664" y="461"/>
                    <a:pt x="4794" y="490"/>
                  </a:cubicBezTo>
                  <a:cubicBezTo>
                    <a:pt x="4926" y="520"/>
                    <a:pt x="5057" y="550"/>
                    <a:pt x="5187" y="582"/>
                  </a:cubicBezTo>
                  <a:cubicBezTo>
                    <a:pt x="5448" y="644"/>
                    <a:pt x="5708" y="709"/>
                    <a:pt x="5967" y="772"/>
                  </a:cubicBezTo>
                  <a:cubicBezTo>
                    <a:pt x="6225" y="835"/>
                    <a:pt x="6483" y="894"/>
                    <a:pt x="6739" y="945"/>
                  </a:cubicBezTo>
                  <a:cubicBezTo>
                    <a:pt x="6996" y="995"/>
                    <a:pt x="7251" y="1036"/>
                    <a:pt x="7505" y="1062"/>
                  </a:cubicBezTo>
                  <a:cubicBezTo>
                    <a:pt x="7631" y="1076"/>
                    <a:pt x="7757" y="1085"/>
                    <a:pt x="7882" y="1090"/>
                  </a:cubicBezTo>
                  <a:cubicBezTo>
                    <a:pt x="8007" y="1095"/>
                    <a:pt x="8131" y="1097"/>
                    <a:pt x="8253" y="1095"/>
                  </a:cubicBezTo>
                  <a:cubicBezTo>
                    <a:pt x="8376" y="1092"/>
                    <a:pt x="8497" y="1085"/>
                    <a:pt x="8616" y="1075"/>
                  </a:cubicBezTo>
                  <a:cubicBezTo>
                    <a:pt x="8735" y="1064"/>
                    <a:pt x="8853" y="1050"/>
                    <a:pt x="8968" y="1032"/>
                  </a:cubicBezTo>
                  <a:cubicBezTo>
                    <a:pt x="8997" y="1028"/>
                    <a:pt x="9025" y="1023"/>
                    <a:pt x="9054" y="1018"/>
                  </a:cubicBezTo>
                  <a:cubicBezTo>
                    <a:pt x="9068" y="1016"/>
                    <a:pt x="9083" y="1013"/>
                    <a:pt x="9097" y="1011"/>
                  </a:cubicBezTo>
                  <a:cubicBezTo>
                    <a:pt x="9111" y="1008"/>
                    <a:pt x="9125" y="1005"/>
                    <a:pt x="9139" y="1003"/>
                  </a:cubicBezTo>
                  <a:cubicBezTo>
                    <a:pt x="9167" y="997"/>
                    <a:pt x="9196" y="992"/>
                    <a:pt x="9224" y="987"/>
                  </a:cubicBezTo>
                  <a:cubicBezTo>
                    <a:pt x="9251" y="981"/>
                    <a:pt x="9279" y="975"/>
                    <a:pt x="9307" y="969"/>
                  </a:cubicBezTo>
                  <a:cubicBezTo>
                    <a:pt x="9321" y="966"/>
                    <a:pt x="9335" y="963"/>
                    <a:pt x="9348" y="960"/>
                  </a:cubicBezTo>
                  <a:cubicBezTo>
                    <a:pt x="9362" y="957"/>
                    <a:pt x="9376" y="954"/>
                    <a:pt x="9389" y="950"/>
                  </a:cubicBezTo>
                  <a:cubicBezTo>
                    <a:pt x="9417" y="944"/>
                    <a:pt x="9444" y="938"/>
                    <a:pt x="9471" y="931"/>
                  </a:cubicBezTo>
                  <a:cubicBezTo>
                    <a:pt x="9498" y="924"/>
                    <a:pt x="9525" y="917"/>
                    <a:pt x="9552" y="910"/>
                  </a:cubicBezTo>
                  <a:cubicBezTo>
                    <a:pt x="9565" y="907"/>
                    <a:pt x="9578" y="904"/>
                    <a:pt x="9592" y="900"/>
                  </a:cubicBezTo>
                  <a:cubicBezTo>
                    <a:pt x="9605" y="897"/>
                    <a:pt x="9618" y="893"/>
                    <a:pt x="9631" y="889"/>
                  </a:cubicBezTo>
                  <a:cubicBezTo>
                    <a:pt x="9843" y="831"/>
                    <a:pt x="10044" y="764"/>
                    <a:pt x="10234" y="692"/>
                  </a:cubicBezTo>
                  <a:cubicBezTo>
                    <a:pt x="10424" y="621"/>
                    <a:pt x="10603" y="545"/>
                    <a:pt x="10771" y="467"/>
                  </a:cubicBezTo>
                  <a:cubicBezTo>
                    <a:pt x="10792" y="458"/>
                    <a:pt x="10813" y="448"/>
                    <a:pt x="10833" y="439"/>
                  </a:cubicBezTo>
                  <a:cubicBezTo>
                    <a:pt x="10854" y="429"/>
                    <a:pt x="10874" y="419"/>
                    <a:pt x="10895" y="409"/>
                  </a:cubicBezTo>
                  <a:cubicBezTo>
                    <a:pt x="10935" y="390"/>
                    <a:pt x="10976" y="371"/>
                    <a:pt x="11015" y="351"/>
                  </a:cubicBezTo>
                  <a:cubicBezTo>
                    <a:pt x="11054" y="332"/>
                    <a:pt x="11092" y="313"/>
                    <a:pt x="11130" y="294"/>
                  </a:cubicBezTo>
                  <a:cubicBezTo>
                    <a:pt x="11168" y="274"/>
                    <a:pt x="11205" y="255"/>
                    <a:pt x="11242" y="236"/>
                  </a:cubicBezTo>
                  <a:cubicBezTo>
                    <a:pt x="11278" y="217"/>
                    <a:pt x="11314" y="198"/>
                    <a:pt x="11349" y="179"/>
                  </a:cubicBezTo>
                  <a:cubicBezTo>
                    <a:pt x="11384" y="160"/>
                    <a:pt x="11419" y="141"/>
                    <a:pt x="11452" y="123"/>
                  </a:cubicBezTo>
                  <a:cubicBezTo>
                    <a:pt x="11486" y="104"/>
                    <a:pt x="11519" y="86"/>
                    <a:pt x="11551" y="68"/>
                  </a:cubicBezTo>
                  <a:cubicBezTo>
                    <a:pt x="11567" y="58"/>
                    <a:pt x="11584" y="50"/>
                    <a:pt x="11599" y="41"/>
                  </a:cubicBezTo>
                  <a:cubicBezTo>
                    <a:pt x="11607" y="36"/>
                    <a:pt x="11614" y="32"/>
                    <a:pt x="11622" y="28"/>
                  </a:cubicBezTo>
                  <a:cubicBezTo>
                    <a:pt x="11622" y="0"/>
                    <a:pt x="11622" y="0"/>
                    <a:pt x="11622" y="0"/>
                  </a:cubicBezTo>
                  <a:cubicBezTo>
                    <a:pt x="11610" y="7"/>
                    <a:pt x="11599" y="13"/>
                    <a:pt x="11587" y="19"/>
                  </a:cubicBezTo>
                  <a:close/>
                </a:path>
              </a:pathLst>
            </a:custGeom>
            <a:gradFill>
              <a:gsLst>
                <a:gs pos="10000">
                  <a:schemeClr val="bg2"/>
                </a:gs>
                <a:gs pos="9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13"/>
            <p:cNvSpPr>
              <a:spLocks/>
            </p:cNvSpPr>
            <p:nvPr/>
          </p:nvSpPr>
          <p:spPr bwMode="auto">
            <a:xfrm>
              <a:off x="0" y="2957513"/>
              <a:ext cx="9142413" cy="1804988"/>
            </a:xfrm>
            <a:custGeom>
              <a:avLst/>
              <a:gdLst>
                <a:gd name="T0" fmla="*/ 11412 w 11622"/>
                <a:gd name="T1" fmla="*/ 113 h 2276"/>
                <a:gd name="T2" fmla="*/ 11048 w 11622"/>
                <a:gd name="T3" fmla="*/ 297 h 2276"/>
                <a:gd name="T4" fmla="*/ 10958 w 11622"/>
                <a:gd name="T5" fmla="*/ 339 h 2276"/>
                <a:gd name="T6" fmla="*/ 10739 w 11622"/>
                <a:gd name="T7" fmla="*/ 441 h 2276"/>
                <a:gd name="T8" fmla="*/ 10440 w 11622"/>
                <a:gd name="T9" fmla="*/ 567 h 2276"/>
                <a:gd name="T10" fmla="*/ 10194 w 11622"/>
                <a:gd name="T11" fmla="*/ 662 h 2276"/>
                <a:gd name="T12" fmla="*/ 9935 w 11622"/>
                <a:gd name="T13" fmla="*/ 751 h 2276"/>
                <a:gd name="T14" fmla="*/ 9705 w 11622"/>
                <a:gd name="T15" fmla="*/ 822 h 2276"/>
                <a:gd name="T16" fmla="*/ 9546 w 11622"/>
                <a:gd name="T17" fmla="*/ 865 h 2276"/>
                <a:gd name="T18" fmla="*/ 9135 w 11622"/>
                <a:gd name="T19" fmla="*/ 960 h 2276"/>
                <a:gd name="T20" fmla="*/ 8922 w 11622"/>
                <a:gd name="T21" fmla="*/ 997 h 2276"/>
                <a:gd name="T22" fmla="*/ 8704 w 11622"/>
                <a:gd name="T23" fmla="*/ 1027 h 2276"/>
                <a:gd name="T24" fmla="*/ 8526 w 11622"/>
                <a:gd name="T25" fmla="*/ 1044 h 2276"/>
                <a:gd name="T26" fmla="*/ 8256 w 11622"/>
                <a:gd name="T27" fmla="*/ 1061 h 2276"/>
                <a:gd name="T28" fmla="*/ 7980 w 11622"/>
                <a:gd name="T29" fmla="*/ 1066 h 2276"/>
                <a:gd name="T30" fmla="*/ 7701 w 11622"/>
                <a:gd name="T31" fmla="*/ 1056 h 2276"/>
                <a:gd name="T32" fmla="*/ 6076 w 11622"/>
                <a:gd name="T33" fmla="*/ 799 h 2276"/>
                <a:gd name="T34" fmla="*/ 4359 w 11622"/>
                <a:gd name="T35" fmla="*/ 398 h 2276"/>
                <a:gd name="T36" fmla="*/ 4106 w 11622"/>
                <a:gd name="T37" fmla="*/ 359 h 2276"/>
                <a:gd name="T38" fmla="*/ 3902 w 11622"/>
                <a:gd name="T39" fmla="*/ 339 h 2276"/>
                <a:gd name="T40" fmla="*/ 3800 w 11622"/>
                <a:gd name="T41" fmla="*/ 333 h 2276"/>
                <a:gd name="T42" fmla="*/ 3711 w 11622"/>
                <a:gd name="T43" fmla="*/ 329 h 2276"/>
                <a:gd name="T44" fmla="*/ 3545 w 11622"/>
                <a:gd name="T45" fmla="*/ 328 h 2276"/>
                <a:gd name="T46" fmla="*/ 3290 w 11622"/>
                <a:gd name="T47" fmla="*/ 341 h 2276"/>
                <a:gd name="T48" fmla="*/ 3088 w 11622"/>
                <a:gd name="T49" fmla="*/ 363 h 2276"/>
                <a:gd name="T50" fmla="*/ 2888 w 11622"/>
                <a:gd name="T51" fmla="*/ 397 h 2276"/>
                <a:gd name="T52" fmla="*/ 2307 w 11622"/>
                <a:gd name="T53" fmla="*/ 561 h 2276"/>
                <a:gd name="T54" fmla="*/ 2122 w 11622"/>
                <a:gd name="T55" fmla="*/ 634 h 2276"/>
                <a:gd name="T56" fmla="*/ 1682 w 11622"/>
                <a:gd name="T57" fmla="*/ 852 h 2276"/>
                <a:gd name="T58" fmla="*/ 1514 w 11622"/>
                <a:gd name="T59" fmla="*/ 949 h 2276"/>
                <a:gd name="T60" fmla="*/ 1078 w 11622"/>
                <a:gd name="T61" fmla="*/ 1237 h 2276"/>
                <a:gd name="T62" fmla="*/ 817 w 11622"/>
                <a:gd name="T63" fmla="*/ 1429 h 2276"/>
                <a:gd name="T64" fmla="*/ 0 w 11622"/>
                <a:gd name="T65" fmla="*/ 2276 h 2276"/>
                <a:gd name="T66" fmla="*/ 911 w 11622"/>
                <a:gd name="T67" fmla="*/ 1553 h 2276"/>
                <a:gd name="T68" fmla="*/ 1167 w 11622"/>
                <a:gd name="T69" fmla="*/ 1361 h 2276"/>
                <a:gd name="T70" fmla="*/ 1591 w 11622"/>
                <a:gd name="T71" fmla="*/ 1074 h 2276"/>
                <a:gd name="T72" fmla="*/ 1753 w 11622"/>
                <a:gd name="T73" fmla="*/ 977 h 2276"/>
                <a:gd name="T74" fmla="*/ 2177 w 11622"/>
                <a:gd name="T75" fmla="*/ 761 h 2276"/>
                <a:gd name="T76" fmla="*/ 2355 w 11622"/>
                <a:gd name="T77" fmla="*/ 689 h 2276"/>
                <a:gd name="T78" fmla="*/ 2913 w 11622"/>
                <a:gd name="T79" fmla="*/ 524 h 2276"/>
                <a:gd name="T80" fmla="*/ 3106 w 11622"/>
                <a:gd name="T81" fmla="*/ 489 h 2276"/>
                <a:gd name="T82" fmla="*/ 3301 w 11622"/>
                <a:gd name="T83" fmla="*/ 465 h 2276"/>
                <a:gd name="T84" fmla="*/ 3547 w 11622"/>
                <a:gd name="T85" fmla="*/ 450 h 2276"/>
                <a:gd name="T86" fmla="*/ 4487 w 11622"/>
                <a:gd name="T87" fmla="*/ 536 h 2276"/>
                <a:gd name="T88" fmla="*/ 7602 w 11622"/>
                <a:gd name="T89" fmla="*/ 1124 h 2276"/>
                <a:gd name="T90" fmla="*/ 7792 w 11622"/>
                <a:gd name="T91" fmla="*/ 1132 h 2276"/>
                <a:gd name="T92" fmla="*/ 8212 w 11622"/>
                <a:gd name="T93" fmla="*/ 1130 h 2276"/>
                <a:gd name="T94" fmla="*/ 8442 w 11622"/>
                <a:gd name="T95" fmla="*/ 1116 h 2276"/>
                <a:gd name="T96" fmla="*/ 8667 w 11622"/>
                <a:gd name="T97" fmla="*/ 1094 h 2276"/>
                <a:gd name="T98" fmla="*/ 8910 w 11622"/>
                <a:gd name="T99" fmla="*/ 1059 h 2276"/>
                <a:gd name="T100" fmla="*/ 9061 w 11622"/>
                <a:gd name="T101" fmla="*/ 1031 h 2276"/>
                <a:gd name="T102" fmla="*/ 9397 w 11622"/>
                <a:gd name="T103" fmla="*/ 958 h 2276"/>
                <a:gd name="T104" fmla="*/ 9679 w 11622"/>
                <a:gd name="T105" fmla="*/ 881 h 2276"/>
                <a:gd name="T106" fmla="*/ 9912 w 11622"/>
                <a:gd name="T107" fmla="*/ 808 h 2276"/>
                <a:gd name="T108" fmla="*/ 10173 w 11622"/>
                <a:gd name="T109" fmla="*/ 716 h 2276"/>
                <a:gd name="T110" fmla="*/ 10316 w 11622"/>
                <a:gd name="T111" fmla="*/ 660 h 2276"/>
                <a:gd name="T112" fmla="*/ 10722 w 11622"/>
                <a:gd name="T113" fmla="*/ 488 h 2276"/>
                <a:gd name="T114" fmla="*/ 10849 w 11622"/>
                <a:gd name="T115" fmla="*/ 429 h 2276"/>
                <a:gd name="T116" fmla="*/ 11048 w 11622"/>
                <a:gd name="T117" fmla="*/ 334 h 2276"/>
                <a:gd name="T118" fmla="*/ 11318 w 11622"/>
                <a:gd name="T119" fmla="*/ 195 h 2276"/>
                <a:gd name="T120" fmla="*/ 11622 w 11622"/>
                <a:gd name="T121" fmla="*/ 29 h 2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622" h="2276">
                  <a:moveTo>
                    <a:pt x="11615" y="4"/>
                  </a:moveTo>
                  <a:cubicBezTo>
                    <a:pt x="11582" y="21"/>
                    <a:pt x="11549" y="39"/>
                    <a:pt x="11515" y="57"/>
                  </a:cubicBezTo>
                  <a:cubicBezTo>
                    <a:pt x="11481" y="75"/>
                    <a:pt x="11447" y="94"/>
                    <a:pt x="11412" y="113"/>
                  </a:cubicBezTo>
                  <a:cubicBezTo>
                    <a:pt x="11377" y="131"/>
                    <a:pt x="11342" y="151"/>
                    <a:pt x="11305" y="169"/>
                  </a:cubicBezTo>
                  <a:cubicBezTo>
                    <a:pt x="11231" y="206"/>
                    <a:pt x="11156" y="243"/>
                    <a:pt x="11078" y="282"/>
                  </a:cubicBezTo>
                  <a:cubicBezTo>
                    <a:pt x="11068" y="287"/>
                    <a:pt x="11058" y="292"/>
                    <a:pt x="11048" y="297"/>
                  </a:cubicBezTo>
                  <a:cubicBezTo>
                    <a:pt x="11034" y="305"/>
                    <a:pt x="11034" y="305"/>
                    <a:pt x="11034" y="305"/>
                  </a:cubicBezTo>
                  <a:cubicBezTo>
                    <a:pt x="11018" y="311"/>
                    <a:pt x="11018" y="311"/>
                    <a:pt x="11018" y="311"/>
                  </a:cubicBezTo>
                  <a:cubicBezTo>
                    <a:pt x="10998" y="321"/>
                    <a:pt x="10978" y="330"/>
                    <a:pt x="10958" y="339"/>
                  </a:cubicBezTo>
                  <a:cubicBezTo>
                    <a:pt x="10917" y="358"/>
                    <a:pt x="10876" y="377"/>
                    <a:pt x="10834" y="397"/>
                  </a:cubicBezTo>
                  <a:cubicBezTo>
                    <a:pt x="10813" y="406"/>
                    <a:pt x="10792" y="416"/>
                    <a:pt x="10771" y="426"/>
                  </a:cubicBezTo>
                  <a:cubicBezTo>
                    <a:pt x="10761" y="431"/>
                    <a:pt x="10750" y="436"/>
                    <a:pt x="10739" y="441"/>
                  </a:cubicBezTo>
                  <a:cubicBezTo>
                    <a:pt x="10729" y="445"/>
                    <a:pt x="10718" y="450"/>
                    <a:pt x="10707" y="454"/>
                  </a:cubicBezTo>
                  <a:cubicBezTo>
                    <a:pt x="10664" y="473"/>
                    <a:pt x="10620" y="491"/>
                    <a:pt x="10575" y="510"/>
                  </a:cubicBezTo>
                  <a:cubicBezTo>
                    <a:pt x="10531" y="529"/>
                    <a:pt x="10486" y="549"/>
                    <a:pt x="10440" y="567"/>
                  </a:cubicBezTo>
                  <a:cubicBezTo>
                    <a:pt x="10394" y="585"/>
                    <a:pt x="10347" y="603"/>
                    <a:pt x="10300" y="621"/>
                  </a:cubicBezTo>
                  <a:cubicBezTo>
                    <a:pt x="10277" y="630"/>
                    <a:pt x="10253" y="639"/>
                    <a:pt x="10229" y="648"/>
                  </a:cubicBezTo>
                  <a:cubicBezTo>
                    <a:pt x="10218" y="652"/>
                    <a:pt x="10206" y="657"/>
                    <a:pt x="10194" y="662"/>
                  </a:cubicBezTo>
                  <a:cubicBezTo>
                    <a:pt x="10182" y="666"/>
                    <a:pt x="10170" y="671"/>
                    <a:pt x="10157" y="675"/>
                  </a:cubicBezTo>
                  <a:cubicBezTo>
                    <a:pt x="10109" y="692"/>
                    <a:pt x="10060" y="708"/>
                    <a:pt x="10010" y="725"/>
                  </a:cubicBezTo>
                  <a:cubicBezTo>
                    <a:pt x="9985" y="734"/>
                    <a:pt x="9960" y="742"/>
                    <a:pt x="9935" y="751"/>
                  </a:cubicBezTo>
                  <a:cubicBezTo>
                    <a:pt x="9923" y="755"/>
                    <a:pt x="9910" y="760"/>
                    <a:pt x="9898" y="764"/>
                  </a:cubicBezTo>
                  <a:cubicBezTo>
                    <a:pt x="9885" y="767"/>
                    <a:pt x="9872" y="771"/>
                    <a:pt x="9859" y="775"/>
                  </a:cubicBezTo>
                  <a:cubicBezTo>
                    <a:pt x="9808" y="791"/>
                    <a:pt x="9757" y="806"/>
                    <a:pt x="9705" y="822"/>
                  </a:cubicBezTo>
                  <a:cubicBezTo>
                    <a:pt x="9692" y="826"/>
                    <a:pt x="9679" y="830"/>
                    <a:pt x="9666" y="833"/>
                  </a:cubicBezTo>
                  <a:cubicBezTo>
                    <a:pt x="9652" y="837"/>
                    <a:pt x="9639" y="841"/>
                    <a:pt x="9626" y="845"/>
                  </a:cubicBezTo>
                  <a:cubicBezTo>
                    <a:pt x="9600" y="851"/>
                    <a:pt x="9573" y="858"/>
                    <a:pt x="9546" y="865"/>
                  </a:cubicBezTo>
                  <a:cubicBezTo>
                    <a:pt x="9493" y="879"/>
                    <a:pt x="9439" y="893"/>
                    <a:pt x="9385" y="907"/>
                  </a:cubicBezTo>
                  <a:cubicBezTo>
                    <a:pt x="9330" y="919"/>
                    <a:pt x="9275" y="931"/>
                    <a:pt x="9219" y="943"/>
                  </a:cubicBezTo>
                  <a:cubicBezTo>
                    <a:pt x="9191" y="948"/>
                    <a:pt x="9163" y="955"/>
                    <a:pt x="9135" y="960"/>
                  </a:cubicBezTo>
                  <a:cubicBezTo>
                    <a:pt x="9107" y="965"/>
                    <a:pt x="9079" y="970"/>
                    <a:pt x="9050" y="975"/>
                  </a:cubicBezTo>
                  <a:cubicBezTo>
                    <a:pt x="9022" y="980"/>
                    <a:pt x="8994" y="985"/>
                    <a:pt x="8965" y="990"/>
                  </a:cubicBezTo>
                  <a:cubicBezTo>
                    <a:pt x="8951" y="992"/>
                    <a:pt x="8936" y="995"/>
                    <a:pt x="8922" y="997"/>
                  </a:cubicBezTo>
                  <a:cubicBezTo>
                    <a:pt x="8900" y="1001"/>
                    <a:pt x="8900" y="1001"/>
                    <a:pt x="8900" y="1001"/>
                  </a:cubicBezTo>
                  <a:cubicBezTo>
                    <a:pt x="8893" y="1002"/>
                    <a:pt x="8886" y="1003"/>
                    <a:pt x="8879" y="1004"/>
                  </a:cubicBezTo>
                  <a:cubicBezTo>
                    <a:pt x="8821" y="1012"/>
                    <a:pt x="8763" y="1019"/>
                    <a:pt x="8704" y="1027"/>
                  </a:cubicBezTo>
                  <a:cubicBezTo>
                    <a:pt x="8689" y="1029"/>
                    <a:pt x="8675" y="1031"/>
                    <a:pt x="8660" y="1032"/>
                  </a:cubicBezTo>
                  <a:cubicBezTo>
                    <a:pt x="8645" y="1034"/>
                    <a:pt x="8630" y="1035"/>
                    <a:pt x="8616" y="1036"/>
                  </a:cubicBezTo>
                  <a:cubicBezTo>
                    <a:pt x="8586" y="1039"/>
                    <a:pt x="8556" y="1042"/>
                    <a:pt x="8526" y="1044"/>
                  </a:cubicBezTo>
                  <a:cubicBezTo>
                    <a:pt x="8497" y="1047"/>
                    <a:pt x="8467" y="1050"/>
                    <a:pt x="8437" y="1052"/>
                  </a:cubicBezTo>
                  <a:cubicBezTo>
                    <a:pt x="8407" y="1054"/>
                    <a:pt x="8377" y="1055"/>
                    <a:pt x="8346" y="1057"/>
                  </a:cubicBezTo>
                  <a:cubicBezTo>
                    <a:pt x="8316" y="1058"/>
                    <a:pt x="8286" y="1060"/>
                    <a:pt x="8256" y="1061"/>
                  </a:cubicBezTo>
                  <a:cubicBezTo>
                    <a:pt x="8240" y="1062"/>
                    <a:pt x="8225" y="1063"/>
                    <a:pt x="8210" y="1063"/>
                  </a:cubicBezTo>
                  <a:cubicBezTo>
                    <a:pt x="8195" y="1064"/>
                    <a:pt x="8180" y="1064"/>
                    <a:pt x="8164" y="1064"/>
                  </a:cubicBezTo>
                  <a:cubicBezTo>
                    <a:pt x="8103" y="1065"/>
                    <a:pt x="8042" y="1065"/>
                    <a:pt x="7980" y="1066"/>
                  </a:cubicBezTo>
                  <a:cubicBezTo>
                    <a:pt x="7918" y="1064"/>
                    <a:pt x="7856" y="1062"/>
                    <a:pt x="7794" y="1060"/>
                  </a:cubicBezTo>
                  <a:cubicBezTo>
                    <a:pt x="7779" y="1060"/>
                    <a:pt x="7763" y="1060"/>
                    <a:pt x="7747" y="1059"/>
                  </a:cubicBezTo>
                  <a:cubicBezTo>
                    <a:pt x="7732" y="1058"/>
                    <a:pt x="7716" y="1057"/>
                    <a:pt x="7701" y="1056"/>
                  </a:cubicBezTo>
                  <a:cubicBezTo>
                    <a:pt x="7669" y="1054"/>
                    <a:pt x="7638" y="1052"/>
                    <a:pt x="7607" y="1050"/>
                  </a:cubicBezTo>
                  <a:cubicBezTo>
                    <a:pt x="7356" y="1032"/>
                    <a:pt x="7102" y="1000"/>
                    <a:pt x="6847" y="956"/>
                  </a:cubicBezTo>
                  <a:cubicBezTo>
                    <a:pt x="6591" y="913"/>
                    <a:pt x="6334" y="858"/>
                    <a:pt x="6076" y="799"/>
                  </a:cubicBezTo>
                  <a:cubicBezTo>
                    <a:pt x="5560" y="681"/>
                    <a:pt x="5038" y="543"/>
                    <a:pt x="4510" y="427"/>
                  </a:cubicBezTo>
                  <a:cubicBezTo>
                    <a:pt x="4409" y="407"/>
                    <a:pt x="4409" y="407"/>
                    <a:pt x="4409" y="407"/>
                  </a:cubicBezTo>
                  <a:cubicBezTo>
                    <a:pt x="4393" y="403"/>
                    <a:pt x="4376" y="400"/>
                    <a:pt x="4359" y="398"/>
                  </a:cubicBezTo>
                  <a:cubicBezTo>
                    <a:pt x="4309" y="389"/>
                    <a:pt x="4309" y="389"/>
                    <a:pt x="4309" y="389"/>
                  </a:cubicBezTo>
                  <a:cubicBezTo>
                    <a:pt x="4275" y="384"/>
                    <a:pt x="4241" y="377"/>
                    <a:pt x="4208" y="372"/>
                  </a:cubicBezTo>
                  <a:cubicBezTo>
                    <a:pt x="4106" y="359"/>
                    <a:pt x="4106" y="359"/>
                    <a:pt x="4106" y="359"/>
                  </a:cubicBezTo>
                  <a:cubicBezTo>
                    <a:pt x="4055" y="353"/>
                    <a:pt x="4055" y="353"/>
                    <a:pt x="4055" y="353"/>
                  </a:cubicBezTo>
                  <a:cubicBezTo>
                    <a:pt x="4038" y="351"/>
                    <a:pt x="4021" y="350"/>
                    <a:pt x="4004" y="348"/>
                  </a:cubicBezTo>
                  <a:cubicBezTo>
                    <a:pt x="3902" y="339"/>
                    <a:pt x="3902" y="339"/>
                    <a:pt x="3902" y="339"/>
                  </a:cubicBezTo>
                  <a:cubicBezTo>
                    <a:pt x="3877" y="337"/>
                    <a:pt x="3877" y="337"/>
                    <a:pt x="3877" y="337"/>
                  </a:cubicBezTo>
                  <a:cubicBezTo>
                    <a:pt x="3851" y="335"/>
                    <a:pt x="3851" y="335"/>
                    <a:pt x="3851" y="335"/>
                  </a:cubicBezTo>
                  <a:cubicBezTo>
                    <a:pt x="3800" y="333"/>
                    <a:pt x="3800" y="333"/>
                    <a:pt x="3800" y="333"/>
                  </a:cubicBezTo>
                  <a:cubicBezTo>
                    <a:pt x="3749" y="331"/>
                    <a:pt x="3749" y="331"/>
                    <a:pt x="3749" y="331"/>
                  </a:cubicBezTo>
                  <a:cubicBezTo>
                    <a:pt x="3724" y="329"/>
                    <a:pt x="3724" y="329"/>
                    <a:pt x="3724" y="329"/>
                  </a:cubicBezTo>
                  <a:cubicBezTo>
                    <a:pt x="3711" y="329"/>
                    <a:pt x="3711" y="329"/>
                    <a:pt x="3711" y="329"/>
                  </a:cubicBezTo>
                  <a:cubicBezTo>
                    <a:pt x="3698" y="329"/>
                    <a:pt x="3698" y="329"/>
                    <a:pt x="3698" y="329"/>
                  </a:cubicBezTo>
                  <a:cubicBezTo>
                    <a:pt x="3664" y="328"/>
                    <a:pt x="3630" y="328"/>
                    <a:pt x="3596" y="328"/>
                  </a:cubicBezTo>
                  <a:cubicBezTo>
                    <a:pt x="3579" y="328"/>
                    <a:pt x="3562" y="327"/>
                    <a:pt x="3545" y="328"/>
                  </a:cubicBezTo>
                  <a:cubicBezTo>
                    <a:pt x="3494" y="329"/>
                    <a:pt x="3494" y="329"/>
                    <a:pt x="3494" y="329"/>
                  </a:cubicBezTo>
                  <a:cubicBezTo>
                    <a:pt x="3460" y="331"/>
                    <a:pt x="3426" y="332"/>
                    <a:pt x="3392" y="333"/>
                  </a:cubicBezTo>
                  <a:cubicBezTo>
                    <a:pt x="3358" y="336"/>
                    <a:pt x="3324" y="338"/>
                    <a:pt x="3290" y="341"/>
                  </a:cubicBezTo>
                  <a:cubicBezTo>
                    <a:pt x="3239" y="345"/>
                    <a:pt x="3239" y="345"/>
                    <a:pt x="3239" y="345"/>
                  </a:cubicBezTo>
                  <a:cubicBezTo>
                    <a:pt x="3189" y="351"/>
                    <a:pt x="3189" y="351"/>
                    <a:pt x="3189" y="351"/>
                  </a:cubicBezTo>
                  <a:cubicBezTo>
                    <a:pt x="3155" y="355"/>
                    <a:pt x="3121" y="359"/>
                    <a:pt x="3088" y="363"/>
                  </a:cubicBezTo>
                  <a:cubicBezTo>
                    <a:pt x="3054" y="368"/>
                    <a:pt x="3021" y="373"/>
                    <a:pt x="2987" y="379"/>
                  </a:cubicBezTo>
                  <a:cubicBezTo>
                    <a:pt x="2971" y="381"/>
                    <a:pt x="2954" y="384"/>
                    <a:pt x="2937" y="387"/>
                  </a:cubicBezTo>
                  <a:cubicBezTo>
                    <a:pt x="2888" y="397"/>
                    <a:pt x="2888" y="397"/>
                    <a:pt x="2888" y="397"/>
                  </a:cubicBezTo>
                  <a:cubicBezTo>
                    <a:pt x="2755" y="422"/>
                    <a:pt x="2625" y="457"/>
                    <a:pt x="2497" y="496"/>
                  </a:cubicBezTo>
                  <a:cubicBezTo>
                    <a:pt x="2465" y="506"/>
                    <a:pt x="2433" y="517"/>
                    <a:pt x="2401" y="527"/>
                  </a:cubicBezTo>
                  <a:cubicBezTo>
                    <a:pt x="2370" y="538"/>
                    <a:pt x="2338" y="550"/>
                    <a:pt x="2307" y="561"/>
                  </a:cubicBezTo>
                  <a:cubicBezTo>
                    <a:pt x="2260" y="578"/>
                    <a:pt x="2260" y="578"/>
                    <a:pt x="2260" y="578"/>
                  </a:cubicBezTo>
                  <a:cubicBezTo>
                    <a:pt x="2214" y="597"/>
                    <a:pt x="2214" y="597"/>
                    <a:pt x="2214" y="597"/>
                  </a:cubicBezTo>
                  <a:cubicBezTo>
                    <a:pt x="2183" y="609"/>
                    <a:pt x="2153" y="621"/>
                    <a:pt x="2122" y="634"/>
                  </a:cubicBezTo>
                  <a:cubicBezTo>
                    <a:pt x="2062" y="661"/>
                    <a:pt x="2001" y="687"/>
                    <a:pt x="1942" y="716"/>
                  </a:cubicBezTo>
                  <a:cubicBezTo>
                    <a:pt x="1883" y="744"/>
                    <a:pt x="1825" y="775"/>
                    <a:pt x="1767" y="805"/>
                  </a:cubicBezTo>
                  <a:cubicBezTo>
                    <a:pt x="1739" y="820"/>
                    <a:pt x="1710" y="836"/>
                    <a:pt x="1682" y="852"/>
                  </a:cubicBezTo>
                  <a:cubicBezTo>
                    <a:pt x="1668" y="860"/>
                    <a:pt x="1654" y="867"/>
                    <a:pt x="1639" y="875"/>
                  </a:cubicBezTo>
                  <a:cubicBezTo>
                    <a:pt x="1625" y="883"/>
                    <a:pt x="1612" y="892"/>
                    <a:pt x="1598" y="900"/>
                  </a:cubicBezTo>
                  <a:cubicBezTo>
                    <a:pt x="1570" y="916"/>
                    <a:pt x="1542" y="932"/>
                    <a:pt x="1514" y="949"/>
                  </a:cubicBezTo>
                  <a:cubicBezTo>
                    <a:pt x="1487" y="966"/>
                    <a:pt x="1460" y="983"/>
                    <a:pt x="1433" y="999"/>
                  </a:cubicBezTo>
                  <a:cubicBezTo>
                    <a:pt x="1325" y="1068"/>
                    <a:pt x="1219" y="1137"/>
                    <a:pt x="1117" y="1210"/>
                  </a:cubicBezTo>
                  <a:cubicBezTo>
                    <a:pt x="1104" y="1219"/>
                    <a:pt x="1091" y="1228"/>
                    <a:pt x="1078" y="1237"/>
                  </a:cubicBezTo>
                  <a:cubicBezTo>
                    <a:pt x="1065" y="1246"/>
                    <a:pt x="1053" y="1255"/>
                    <a:pt x="1040" y="1264"/>
                  </a:cubicBezTo>
                  <a:cubicBezTo>
                    <a:pt x="1015" y="1282"/>
                    <a:pt x="990" y="1300"/>
                    <a:pt x="965" y="1319"/>
                  </a:cubicBezTo>
                  <a:cubicBezTo>
                    <a:pt x="915" y="1355"/>
                    <a:pt x="865" y="1392"/>
                    <a:pt x="817" y="1429"/>
                  </a:cubicBezTo>
                  <a:cubicBezTo>
                    <a:pt x="621" y="1576"/>
                    <a:pt x="435" y="1725"/>
                    <a:pt x="253" y="1868"/>
                  </a:cubicBezTo>
                  <a:cubicBezTo>
                    <a:pt x="167" y="1934"/>
                    <a:pt x="84" y="2000"/>
                    <a:pt x="0" y="2063"/>
                  </a:cubicBezTo>
                  <a:cubicBezTo>
                    <a:pt x="0" y="2276"/>
                    <a:pt x="0" y="2276"/>
                    <a:pt x="0" y="2276"/>
                  </a:cubicBezTo>
                  <a:cubicBezTo>
                    <a:pt x="29" y="2255"/>
                    <a:pt x="57" y="2233"/>
                    <a:pt x="86" y="2210"/>
                  </a:cubicBezTo>
                  <a:cubicBezTo>
                    <a:pt x="175" y="2141"/>
                    <a:pt x="264" y="2069"/>
                    <a:pt x="355" y="1997"/>
                  </a:cubicBezTo>
                  <a:cubicBezTo>
                    <a:pt x="536" y="1851"/>
                    <a:pt x="720" y="1701"/>
                    <a:pt x="911" y="1553"/>
                  </a:cubicBezTo>
                  <a:cubicBezTo>
                    <a:pt x="959" y="1516"/>
                    <a:pt x="1008" y="1479"/>
                    <a:pt x="1056" y="1443"/>
                  </a:cubicBezTo>
                  <a:cubicBezTo>
                    <a:pt x="1081" y="1424"/>
                    <a:pt x="1105" y="1406"/>
                    <a:pt x="1130" y="1388"/>
                  </a:cubicBezTo>
                  <a:cubicBezTo>
                    <a:pt x="1142" y="1379"/>
                    <a:pt x="1155" y="1370"/>
                    <a:pt x="1167" y="1361"/>
                  </a:cubicBezTo>
                  <a:cubicBezTo>
                    <a:pt x="1180" y="1352"/>
                    <a:pt x="1192" y="1343"/>
                    <a:pt x="1205" y="1334"/>
                  </a:cubicBezTo>
                  <a:cubicBezTo>
                    <a:pt x="1304" y="1262"/>
                    <a:pt x="1407" y="1192"/>
                    <a:pt x="1512" y="1124"/>
                  </a:cubicBezTo>
                  <a:cubicBezTo>
                    <a:pt x="1538" y="1107"/>
                    <a:pt x="1565" y="1091"/>
                    <a:pt x="1591" y="1074"/>
                  </a:cubicBezTo>
                  <a:cubicBezTo>
                    <a:pt x="1618" y="1057"/>
                    <a:pt x="1645" y="1041"/>
                    <a:pt x="1672" y="1025"/>
                  </a:cubicBezTo>
                  <a:cubicBezTo>
                    <a:pt x="1685" y="1017"/>
                    <a:pt x="1698" y="1009"/>
                    <a:pt x="1712" y="1001"/>
                  </a:cubicBezTo>
                  <a:cubicBezTo>
                    <a:pt x="1726" y="993"/>
                    <a:pt x="1739" y="985"/>
                    <a:pt x="1753" y="977"/>
                  </a:cubicBezTo>
                  <a:cubicBezTo>
                    <a:pt x="1780" y="962"/>
                    <a:pt x="1808" y="946"/>
                    <a:pt x="1835" y="931"/>
                  </a:cubicBezTo>
                  <a:cubicBezTo>
                    <a:pt x="1891" y="901"/>
                    <a:pt x="1947" y="871"/>
                    <a:pt x="2004" y="843"/>
                  </a:cubicBezTo>
                  <a:cubicBezTo>
                    <a:pt x="2061" y="814"/>
                    <a:pt x="2119" y="788"/>
                    <a:pt x="2177" y="761"/>
                  </a:cubicBezTo>
                  <a:cubicBezTo>
                    <a:pt x="2207" y="749"/>
                    <a:pt x="2236" y="737"/>
                    <a:pt x="2266" y="724"/>
                  </a:cubicBezTo>
                  <a:cubicBezTo>
                    <a:pt x="2310" y="706"/>
                    <a:pt x="2310" y="706"/>
                    <a:pt x="2310" y="706"/>
                  </a:cubicBezTo>
                  <a:cubicBezTo>
                    <a:pt x="2355" y="689"/>
                    <a:pt x="2355" y="689"/>
                    <a:pt x="2355" y="689"/>
                  </a:cubicBezTo>
                  <a:cubicBezTo>
                    <a:pt x="2385" y="677"/>
                    <a:pt x="2415" y="665"/>
                    <a:pt x="2446" y="655"/>
                  </a:cubicBezTo>
                  <a:cubicBezTo>
                    <a:pt x="2476" y="644"/>
                    <a:pt x="2507" y="634"/>
                    <a:pt x="2537" y="624"/>
                  </a:cubicBezTo>
                  <a:cubicBezTo>
                    <a:pt x="2660" y="585"/>
                    <a:pt x="2785" y="549"/>
                    <a:pt x="2913" y="524"/>
                  </a:cubicBezTo>
                  <a:cubicBezTo>
                    <a:pt x="2961" y="514"/>
                    <a:pt x="2961" y="514"/>
                    <a:pt x="2961" y="514"/>
                  </a:cubicBezTo>
                  <a:cubicBezTo>
                    <a:pt x="2977" y="510"/>
                    <a:pt x="2993" y="508"/>
                    <a:pt x="3009" y="505"/>
                  </a:cubicBezTo>
                  <a:cubicBezTo>
                    <a:pt x="3041" y="500"/>
                    <a:pt x="3074" y="494"/>
                    <a:pt x="3106" y="489"/>
                  </a:cubicBezTo>
                  <a:cubicBezTo>
                    <a:pt x="3138" y="484"/>
                    <a:pt x="3171" y="480"/>
                    <a:pt x="3203" y="476"/>
                  </a:cubicBezTo>
                  <a:cubicBezTo>
                    <a:pt x="3252" y="470"/>
                    <a:pt x="3252" y="470"/>
                    <a:pt x="3252" y="470"/>
                  </a:cubicBezTo>
                  <a:cubicBezTo>
                    <a:pt x="3301" y="465"/>
                    <a:pt x="3301" y="465"/>
                    <a:pt x="3301" y="465"/>
                  </a:cubicBezTo>
                  <a:cubicBezTo>
                    <a:pt x="3334" y="462"/>
                    <a:pt x="3367" y="459"/>
                    <a:pt x="3399" y="457"/>
                  </a:cubicBezTo>
                  <a:cubicBezTo>
                    <a:pt x="3432" y="455"/>
                    <a:pt x="3465" y="454"/>
                    <a:pt x="3498" y="452"/>
                  </a:cubicBezTo>
                  <a:cubicBezTo>
                    <a:pt x="3547" y="450"/>
                    <a:pt x="3547" y="450"/>
                    <a:pt x="3547" y="450"/>
                  </a:cubicBezTo>
                  <a:cubicBezTo>
                    <a:pt x="3564" y="449"/>
                    <a:pt x="3580" y="450"/>
                    <a:pt x="3597" y="449"/>
                  </a:cubicBezTo>
                  <a:cubicBezTo>
                    <a:pt x="3630" y="449"/>
                    <a:pt x="3663" y="449"/>
                    <a:pt x="3696" y="449"/>
                  </a:cubicBezTo>
                  <a:cubicBezTo>
                    <a:pt x="3960" y="452"/>
                    <a:pt x="4226" y="484"/>
                    <a:pt x="4487" y="536"/>
                  </a:cubicBezTo>
                  <a:cubicBezTo>
                    <a:pt x="5013" y="644"/>
                    <a:pt x="5536" y="776"/>
                    <a:pt x="6056" y="889"/>
                  </a:cubicBezTo>
                  <a:cubicBezTo>
                    <a:pt x="6316" y="945"/>
                    <a:pt x="6575" y="998"/>
                    <a:pt x="6833" y="1038"/>
                  </a:cubicBezTo>
                  <a:cubicBezTo>
                    <a:pt x="7091" y="1079"/>
                    <a:pt x="7348" y="1109"/>
                    <a:pt x="7602" y="1124"/>
                  </a:cubicBezTo>
                  <a:cubicBezTo>
                    <a:pt x="7634" y="1125"/>
                    <a:pt x="7665" y="1127"/>
                    <a:pt x="7697" y="1129"/>
                  </a:cubicBezTo>
                  <a:cubicBezTo>
                    <a:pt x="7713" y="1130"/>
                    <a:pt x="7728" y="1130"/>
                    <a:pt x="7744" y="1131"/>
                  </a:cubicBezTo>
                  <a:cubicBezTo>
                    <a:pt x="7760" y="1132"/>
                    <a:pt x="7776" y="1132"/>
                    <a:pt x="7792" y="1132"/>
                  </a:cubicBezTo>
                  <a:cubicBezTo>
                    <a:pt x="7855" y="1133"/>
                    <a:pt x="7917" y="1135"/>
                    <a:pt x="7980" y="1135"/>
                  </a:cubicBezTo>
                  <a:cubicBezTo>
                    <a:pt x="8042" y="1134"/>
                    <a:pt x="8104" y="1133"/>
                    <a:pt x="8166" y="1132"/>
                  </a:cubicBezTo>
                  <a:cubicBezTo>
                    <a:pt x="8182" y="1131"/>
                    <a:pt x="8197" y="1131"/>
                    <a:pt x="8212" y="1130"/>
                  </a:cubicBezTo>
                  <a:cubicBezTo>
                    <a:pt x="8228" y="1129"/>
                    <a:pt x="8243" y="1128"/>
                    <a:pt x="8258" y="1128"/>
                  </a:cubicBezTo>
                  <a:cubicBezTo>
                    <a:pt x="8289" y="1126"/>
                    <a:pt x="8320" y="1124"/>
                    <a:pt x="8350" y="1122"/>
                  </a:cubicBezTo>
                  <a:cubicBezTo>
                    <a:pt x="8381" y="1120"/>
                    <a:pt x="8411" y="1119"/>
                    <a:pt x="8442" y="1116"/>
                  </a:cubicBezTo>
                  <a:cubicBezTo>
                    <a:pt x="8472" y="1113"/>
                    <a:pt x="8502" y="1110"/>
                    <a:pt x="8532" y="1107"/>
                  </a:cubicBezTo>
                  <a:cubicBezTo>
                    <a:pt x="8562" y="1104"/>
                    <a:pt x="8592" y="1101"/>
                    <a:pt x="8622" y="1098"/>
                  </a:cubicBezTo>
                  <a:cubicBezTo>
                    <a:pt x="8637" y="1097"/>
                    <a:pt x="8652" y="1095"/>
                    <a:pt x="8667" y="1094"/>
                  </a:cubicBezTo>
                  <a:cubicBezTo>
                    <a:pt x="8682" y="1092"/>
                    <a:pt x="8697" y="1090"/>
                    <a:pt x="8711" y="1087"/>
                  </a:cubicBezTo>
                  <a:cubicBezTo>
                    <a:pt x="8771" y="1079"/>
                    <a:pt x="8829" y="1071"/>
                    <a:pt x="8888" y="1062"/>
                  </a:cubicBezTo>
                  <a:cubicBezTo>
                    <a:pt x="8895" y="1061"/>
                    <a:pt x="8902" y="1060"/>
                    <a:pt x="8910" y="1059"/>
                  </a:cubicBezTo>
                  <a:cubicBezTo>
                    <a:pt x="8931" y="1055"/>
                    <a:pt x="8931" y="1055"/>
                    <a:pt x="8931" y="1055"/>
                  </a:cubicBezTo>
                  <a:cubicBezTo>
                    <a:pt x="8946" y="1052"/>
                    <a:pt x="8960" y="1050"/>
                    <a:pt x="8975" y="1047"/>
                  </a:cubicBezTo>
                  <a:cubicBezTo>
                    <a:pt x="9003" y="1042"/>
                    <a:pt x="9032" y="1037"/>
                    <a:pt x="9061" y="1031"/>
                  </a:cubicBezTo>
                  <a:cubicBezTo>
                    <a:pt x="9089" y="1026"/>
                    <a:pt x="9118" y="1021"/>
                    <a:pt x="9146" y="1015"/>
                  </a:cubicBezTo>
                  <a:cubicBezTo>
                    <a:pt x="9175" y="1009"/>
                    <a:pt x="9203" y="1003"/>
                    <a:pt x="9231" y="996"/>
                  </a:cubicBezTo>
                  <a:cubicBezTo>
                    <a:pt x="9287" y="984"/>
                    <a:pt x="9342" y="971"/>
                    <a:pt x="9397" y="958"/>
                  </a:cubicBezTo>
                  <a:cubicBezTo>
                    <a:pt x="9452" y="944"/>
                    <a:pt x="9506" y="929"/>
                    <a:pt x="9560" y="915"/>
                  </a:cubicBezTo>
                  <a:cubicBezTo>
                    <a:pt x="9586" y="907"/>
                    <a:pt x="9613" y="900"/>
                    <a:pt x="9640" y="893"/>
                  </a:cubicBezTo>
                  <a:cubicBezTo>
                    <a:pt x="9653" y="890"/>
                    <a:pt x="9666" y="885"/>
                    <a:pt x="9679" y="881"/>
                  </a:cubicBezTo>
                  <a:cubicBezTo>
                    <a:pt x="9692" y="877"/>
                    <a:pt x="9706" y="873"/>
                    <a:pt x="9719" y="869"/>
                  </a:cubicBezTo>
                  <a:cubicBezTo>
                    <a:pt x="9771" y="853"/>
                    <a:pt x="9823" y="836"/>
                    <a:pt x="9874" y="820"/>
                  </a:cubicBezTo>
                  <a:cubicBezTo>
                    <a:pt x="9887" y="816"/>
                    <a:pt x="9899" y="812"/>
                    <a:pt x="9912" y="808"/>
                  </a:cubicBezTo>
                  <a:cubicBezTo>
                    <a:pt x="9925" y="804"/>
                    <a:pt x="9937" y="799"/>
                    <a:pt x="9950" y="795"/>
                  </a:cubicBezTo>
                  <a:cubicBezTo>
                    <a:pt x="9975" y="786"/>
                    <a:pt x="10000" y="777"/>
                    <a:pt x="10025" y="768"/>
                  </a:cubicBezTo>
                  <a:cubicBezTo>
                    <a:pt x="10075" y="751"/>
                    <a:pt x="10124" y="733"/>
                    <a:pt x="10173" y="716"/>
                  </a:cubicBezTo>
                  <a:cubicBezTo>
                    <a:pt x="10185" y="712"/>
                    <a:pt x="10197" y="707"/>
                    <a:pt x="10209" y="702"/>
                  </a:cubicBezTo>
                  <a:cubicBezTo>
                    <a:pt x="10221" y="697"/>
                    <a:pt x="10233" y="693"/>
                    <a:pt x="10245" y="688"/>
                  </a:cubicBezTo>
                  <a:cubicBezTo>
                    <a:pt x="10268" y="679"/>
                    <a:pt x="10292" y="669"/>
                    <a:pt x="10316" y="660"/>
                  </a:cubicBezTo>
                  <a:cubicBezTo>
                    <a:pt x="10363" y="641"/>
                    <a:pt x="10409" y="623"/>
                    <a:pt x="10455" y="604"/>
                  </a:cubicBezTo>
                  <a:cubicBezTo>
                    <a:pt x="10501" y="585"/>
                    <a:pt x="10546" y="565"/>
                    <a:pt x="10590" y="546"/>
                  </a:cubicBezTo>
                  <a:cubicBezTo>
                    <a:pt x="10635" y="526"/>
                    <a:pt x="10679" y="507"/>
                    <a:pt x="10722" y="488"/>
                  </a:cubicBezTo>
                  <a:cubicBezTo>
                    <a:pt x="10733" y="483"/>
                    <a:pt x="10744" y="478"/>
                    <a:pt x="10754" y="474"/>
                  </a:cubicBezTo>
                  <a:cubicBezTo>
                    <a:pt x="10765" y="469"/>
                    <a:pt x="10776" y="464"/>
                    <a:pt x="10786" y="459"/>
                  </a:cubicBezTo>
                  <a:cubicBezTo>
                    <a:pt x="10807" y="449"/>
                    <a:pt x="10828" y="439"/>
                    <a:pt x="10849" y="429"/>
                  </a:cubicBezTo>
                  <a:cubicBezTo>
                    <a:pt x="10891" y="409"/>
                    <a:pt x="10932" y="389"/>
                    <a:pt x="10972" y="370"/>
                  </a:cubicBezTo>
                  <a:cubicBezTo>
                    <a:pt x="10993" y="360"/>
                    <a:pt x="11013" y="351"/>
                    <a:pt x="11033" y="341"/>
                  </a:cubicBezTo>
                  <a:cubicBezTo>
                    <a:pt x="11048" y="334"/>
                    <a:pt x="11048" y="334"/>
                    <a:pt x="11048" y="334"/>
                  </a:cubicBezTo>
                  <a:cubicBezTo>
                    <a:pt x="11063" y="326"/>
                    <a:pt x="11063" y="326"/>
                    <a:pt x="11063" y="326"/>
                  </a:cubicBezTo>
                  <a:cubicBezTo>
                    <a:pt x="11072" y="321"/>
                    <a:pt x="11082" y="316"/>
                    <a:pt x="11092" y="311"/>
                  </a:cubicBezTo>
                  <a:cubicBezTo>
                    <a:pt x="11169" y="271"/>
                    <a:pt x="11245" y="232"/>
                    <a:pt x="11318" y="195"/>
                  </a:cubicBezTo>
                  <a:cubicBezTo>
                    <a:pt x="11355" y="176"/>
                    <a:pt x="11390" y="156"/>
                    <a:pt x="11425" y="137"/>
                  </a:cubicBezTo>
                  <a:cubicBezTo>
                    <a:pt x="11460" y="118"/>
                    <a:pt x="11494" y="99"/>
                    <a:pt x="11528" y="80"/>
                  </a:cubicBezTo>
                  <a:cubicBezTo>
                    <a:pt x="11559" y="63"/>
                    <a:pt x="11591" y="45"/>
                    <a:pt x="11622" y="29"/>
                  </a:cubicBezTo>
                  <a:cubicBezTo>
                    <a:pt x="11622" y="0"/>
                    <a:pt x="11622" y="0"/>
                    <a:pt x="11622" y="0"/>
                  </a:cubicBezTo>
                  <a:cubicBezTo>
                    <a:pt x="11619" y="1"/>
                    <a:pt x="11617" y="3"/>
                    <a:pt x="11615" y="4"/>
                  </a:cubicBezTo>
                  <a:close/>
                </a:path>
              </a:pathLst>
            </a:custGeom>
            <a:gradFill>
              <a:gsLst>
                <a:gs pos="10000">
                  <a:schemeClr val="bg2"/>
                </a:gs>
                <a:gs pos="9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14"/>
            <p:cNvSpPr>
              <a:spLocks/>
            </p:cNvSpPr>
            <p:nvPr/>
          </p:nvSpPr>
          <p:spPr bwMode="auto">
            <a:xfrm>
              <a:off x="0" y="3087688"/>
              <a:ext cx="9142413" cy="1976438"/>
            </a:xfrm>
            <a:custGeom>
              <a:avLst/>
              <a:gdLst>
                <a:gd name="T0" fmla="*/ 11434 w 11622"/>
                <a:gd name="T1" fmla="*/ 101 h 2492"/>
                <a:gd name="T2" fmla="*/ 11153 w 11622"/>
                <a:gd name="T3" fmla="*/ 244 h 2492"/>
                <a:gd name="T4" fmla="*/ 10911 w 11622"/>
                <a:gd name="T5" fmla="*/ 360 h 2492"/>
                <a:gd name="T6" fmla="*/ 10653 w 11622"/>
                <a:gd name="T7" fmla="*/ 476 h 2492"/>
                <a:gd name="T8" fmla="*/ 10238 w 11622"/>
                <a:gd name="T9" fmla="*/ 647 h 2492"/>
                <a:gd name="T10" fmla="*/ 9942 w 11622"/>
                <a:gd name="T11" fmla="*/ 753 h 2492"/>
                <a:gd name="T12" fmla="*/ 9631 w 11622"/>
                <a:gd name="T13" fmla="*/ 851 h 2492"/>
                <a:gd name="T14" fmla="*/ 9306 w 11622"/>
                <a:gd name="T15" fmla="*/ 937 h 2492"/>
                <a:gd name="T16" fmla="*/ 8946 w 11622"/>
                <a:gd name="T17" fmla="*/ 1014 h 2492"/>
                <a:gd name="T18" fmla="*/ 8794 w 11622"/>
                <a:gd name="T19" fmla="*/ 1038 h 2492"/>
                <a:gd name="T20" fmla="*/ 8528 w 11622"/>
                <a:gd name="T21" fmla="*/ 1074 h 2492"/>
                <a:gd name="T22" fmla="*/ 8256 w 11622"/>
                <a:gd name="T23" fmla="*/ 1098 h 2492"/>
                <a:gd name="T24" fmla="*/ 8072 w 11622"/>
                <a:gd name="T25" fmla="*/ 1107 h 2492"/>
                <a:gd name="T26" fmla="*/ 7886 w 11622"/>
                <a:gd name="T27" fmla="*/ 1110 h 2492"/>
                <a:gd name="T28" fmla="*/ 7510 w 11622"/>
                <a:gd name="T29" fmla="*/ 1100 h 2492"/>
                <a:gd name="T30" fmla="*/ 7128 w 11622"/>
                <a:gd name="T31" fmla="*/ 1070 h 2492"/>
                <a:gd name="T32" fmla="*/ 5381 w 11622"/>
                <a:gd name="T33" fmla="*/ 741 h 2492"/>
                <a:gd name="T34" fmla="*/ 3734 w 11622"/>
                <a:gd name="T35" fmla="*/ 445 h 2492"/>
                <a:gd name="T36" fmla="*/ 3479 w 11622"/>
                <a:gd name="T37" fmla="*/ 448 h 2492"/>
                <a:gd name="T38" fmla="*/ 3275 w 11622"/>
                <a:gd name="T39" fmla="*/ 463 h 2492"/>
                <a:gd name="T40" fmla="*/ 3074 w 11622"/>
                <a:gd name="T41" fmla="*/ 490 h 2492"/>
                <a:gd name="T42" fmla="*/ 2825 w 11622"/>
                <a:gd name="T43" fmla="*/ 539 h 2492"/>
                <a:gd name="T44" fmla="*/ 2679 w 11622"/>
                <a:gd name="T45" fmla="*/ 577 h 2492"/>
                <a:gd name="T46" fmla="*/ 2163 w 11622"/>
                <a:gd name="T47" fmla="*/ 764 h 2492"/>
                <a:gd name="T48" fmla="*/ 1941 w 11622"/>
                <a:gd name="T49" fmla="*/ 871 h 2492"/>
                <a:gd name="T50" fmla="*/ 1854 w 11622"/>
                <a:gd name="T51" fmla="*/ 917 h 2492"/>
                <a:gd name="T52" fmla="*/ 1562 w 11622"/>
                <a:gd name="T53" fmla="*/ 1088 h 2492"/>
                <a:gd name="T54" fmla="*/ 353 w 11622"/>
                <a:gd name="T55" fmla="*/ 1998 h 2492"/>
                <a:gd name="T56" fmla="*/ 457 w 11622"/>
                <a:gd name="T57" fmla="*/ 2125 h 2492"/>
                <a:gd name="T58" fmla="*/ 1641 w 11622"/>
                <a:gd name="T59" fmla="*/ 1212 h 2492"/>
                <a:gd name="T60" fmla="*/ 1923 w 11622"/>
                <a:gd name="T61" fmla="*/ 1042 h 2492"/>
                <a:gd name="T62" fmla="*/ 2007 w 11622"/>
                <a:gd name="T63" fmla="*/ 997 h 2492"/>
                <a:gd name="T64" fmla="*/ 2220 w 11622"/>
                <a:gd name="T65" fmla="*/ 891 h 2492"/>
                <a:gd name="T66" fmla="*/ 2716 w 11622"/>
                <a:gd name="T67" fmla="*/ 705 h 2492"/>
                <a:gd name="T68" fmla="*/ 2856 w 11622"/>
                <a:gd name="T69" fmla="*/ 666 h 2492"/>
                <a:gd name="T70" fmla="*/ 3095 w 11622"/>
                <a:gd name="T71" fmla="*/ 617 h 2492"/>
                <a:gd name="T72" fmla="*/ 3289 w 11622"/>
                <a:gd name="T73" fmla="*/ 588 h 2492"/>
                <a:gd name="T74" fmla="*/ 3485 w 11622"/>
                <a:gd name="T75" fmla="*/ 572 h 2492"/>
                <a:gd name="T76" fmla="*/ 3732 w 11622"/>
                <a:gd name="T77" fmla="*/ 566 h 2492"/>
                <a:gd name="T78" fmla="*/ 5359 w 11622"/>
                <a:gd name="T79" fmla="*/ 839 h 2492"/>
                <a:gd name="T80" fmla="*/ 7120 w 11622"/>
                <a:gd name="T81" fmla="*/ 1150 h 2492"/>
                <a:gd name="T82" fmla="*/ 7506 w 11622"/>
                <a:gd name="T83" fmla="*/ 1177 h 2492"/>
                <a:gd name="T84" fmla="*/ 7887 w 11622"/>
                <a:gd name="T85" fmla="*/ 1182 h 2492"/>
                <a:gd name="T86" fmla="*/ 8075 w 11622"/>
                <a:gd name="T87" fmla="*/ 1176 h 2492"/>
                <a:gd name="T88" fmla="*/ 8261 w 11622"/>
                <a:gd name="T89" fmla="*/ 1166 h 2492"/>
                <a:gd name="T90" fmla="*/ 8535 w 11622"/>
                <a:gd name="T91" fmla="*/ 1138 h 2492"/>
                <a:gd name="T92" fmla="*/ 8804 w 11622"/>
                <a:gd name="T93" fmla="*/ 1099 h 2492"/>
                <a:gd name="T94" fmla="*/ 8957 w 11622"/>
                <a:gd name="T95" fmla="*/ 1072 h 2492"/>
                <a:gd name="T96" fmla="*/ 9319 w 11622"/>
                <a:gd name="T97" fmla="*/ 990 h 2492"/>
                <a:gd name="T98" fmla="*/ 9646 w 11622"/>
                <a:gd name="T99" fmla="*/ 900 h 2492"/>
                <a:gd name="T100" fmla="*/ 9957 w 11622"/>
                <a:gd name="T101" fmla="*/ 798 h 2492"/>
                <a:gd name="T102" fmla="*/ 10254 w 11622"/>
                <a:gd name="T103" fmla="*/ 688 h 2492"/>
                <a:gd name="T104" fmla="*/ 10669 w 11622"/>
                <a:gd name="T105" fmla="*/ 512 h 2492"/>
                <a:gd name="T106" fmla="*/ 10926 w 11622"/>
                <a:gd name="T107" fmla="*/ 392 h 2492"/>
                <a:gd name="T108" fmla="*/ 11168 w 11622"/>
                <a:gd name="T109" fmla="*/ 273 h 2492"/>
                <a:gd name="T110" fmla="*/ 11447 w 11622"/>
                <a:gd name="T111" fmla="*/ 126 h 2492"/>
                <a:gd name="T112" fmla="*/ 11622 w 11622"/>
                <a:gd name="T113" fmla="*/ 30 h 2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622" h="2492">
                  <a:moveTo>
                    <a:pt x="11590" y="17"/>
                  </a:moveTo>
                  <a:cubicBezTo>
                    <a:pt x="11556" y="36"/>
                    <a:pt x="11522" y="54"/>
                    <a:pt x="11487" y="73"/>
                  </a:cubicBezTo>
                  <a:cubicBezTo>
                    <a:pt x="11469" y="82"/>
                    <a:pt x="11452" y="92"/>
                    <a:pt x="11434" y="101"/>
                  </a:cubicBezTo>
                  <a:cubicBezTo>
                    <a:pt x="11425" y="106"/>
                    <a:pt x="11416" y="111"/>
                    <a:pt x="11407" y="116"/>
                  </a:cubicBezTo>
                  <a:cubicBezTo>
                    <a:pt x="11398" y="120"/>
                    <a:pt x="11389" y="125"/>
                    <a:pt x="11380" y="130"/>
                  </a:cubicBezTo>
                  <a:cubicBezTo>
                    <a:pt x="11307" y="167"/>
                    <a:pt x="11231" y="205"/>
                    <a:pt x="11153" y="244"/>
                  </a:cubicBezTo>
                  <a:cubicBezTo>
                    <a:pt x="11134" y="254"/>
                    <a:pt x="11114" y="264"/>
                    <a:pt x="11095" y="274"/>
                  </a:cubicBezTo>
                  <a:cubicBezTo>
                    <a:pt x="11075" y="283"/>
                    <a:pt x="11054" y="293"/>
                    <a:pt x="11034" y="302"/>
                  </a:cubicBezTo>
                  <a:cubicBezTo>
                    <a:pt x="10994" y="321"/>
                    <a:pt x="10953" y="341"/>
                    <a:pt x="10911" y="360"/>
                  </a:cubicBezTo>
                  <a:cubicBezTo>
                    <a:pt x="10890" y="370"/>
                    <a:pt x="10869" y="380"/>
                    <a:pt x="10848" y="390"/>
                  </a:cubicBezTo>
                  <a:cubicBezTo>
                    <a:pt x="10827" y="400"/>
                    <a:pt x="10806" y="410"/>
                    <a:pt x="10784" y="419"/>
                  </a:cubicBezTo>
                  <a:cubicBezTo>
                    <a:pt x="10741" y="438"/>
                    <a:pt x="10697" y="457"/>
                    <a:pt x="10653" y="476"/>
                  </a:cubicBezTo>
                  <a:cubicBezTo>
                    <a:pt x="10609" y="496"/>
                    <a:pt x="10564" y="515"/>
                    <a:pt x="10519" y="535"/>
                  </a:cubicBezTo>
                  <a:cubicBezTo>
                    <a:pt x="10473" y="553"/>
                    <a:pt x="10427" y="572"/>
                    <a:pt x="10380" y="591"/>
                  </a:cubicBezTo>
                  <a:cubicBezTo>
                    <a:pt x="10333" y="609"/>
                    <a:pt x="10286" y="628"/>
                    <a:pt x="10238" y="647"/>
                  </a:cubicBezTo>
                  <a:cubicBezTo>
                    <a:pt x="10190" y="665"/>
                    <a:pt x="10141" y="682"/>
                    <a:pt x="10091" y="700"/>
                  </a:cubicBezTo>
                  <a:cubicBezTo>
                    <a:pt x="10067" y="709"/>
                    <a:pt x="10042" y="718"/>
                    <a:pt x="10017" y="727"/>
                  </a:cubicBezTo>
                  <a:cubicBezTo>
                    <a:pt x="9992" y="736"/>
                    <a:pt x="9967" y="746"/>
                    <a:pt x="9942" y="753"/>
                  </a:cubicBezTo>
                  <a:cubicBezTo>
                    <a:pt x="9891" y="770"/>
                    <a:pt x="9840" y="786"/>
                    <a:pt x="9788" y="803"/>
                  </a:cubicBezTo>
                  <a:cubicBezTo>
                    <a:pt x="9762" y="811"/>
                    <a:pt x="9736" y="819"/>
                    <a:pt x="9710" y="828"/>
                  </a:cubicBezTo>
                  <a:cubicBezTo>
                    <a:pt x="9684" y="836"/>
                    <a:pt x="9657" y="843"/>
                    <a:pt x="9631" y="851"/>
                  </a:cubicBezTo>
                  <a:cubicBezTo>
                    <a:pt x="9578" y="866"/>
                    <a:pt x="9524" y="881"/>
                    <a:pt x="9470" y="896"/>
                  </a:cubicBezTo>
                  <a:cubicBezTo>
                    <a:pt x="9443" y="904"/>
                    <a:pt x="9416" y="910"/>
                    <a:pt x="9389" y="917"/>
                  </a:cubicBezTo>
                  <a:cubicBezTo>
                    <a:pt x="9361" y="923"/>
                    <a:pt x="9334" y="930"/>
                    <a:pt x="9306" y="937"/>
                  </a:cubicBezTo>
                  <a:cubicBezTo>
                    <a:pt x="9251" y="950"/>
                    <a:pt x="9195" y="965"/>
                    <a:pt x="9139" y="975"/>
                  </a:cubicBezTo>
                  <a:cubicBezTo>
                    <a:pt x="9082" y="987"/>
                    <a:pt x="9025" y="998"/>
                    <a:pt x="8968" y="1010"/>
                  </a:cubicBezTo>
                  <a:cubicBezTo>
                    <a:pt x="8946" y="1014"/>
                    <a:pt x="8946" y="1014"/>
                    <a:pt x="8946" y="1014"/>
                  </a:cubicBezTo>
                  <a:cubicBezTo>
                    <a:pt x="8925" y="1017"/>
                    <a:pt x="8925" y="1017"/>
                    <a:pt x="8925" y="1017"/>
                  </a:cubicBezTo>
                  <a:cubicBezTo>
                    <a:pt x="8910" y="1020"/>
                    <a:pt x="8896" y="1022"/>
                    <a:pt x="8881" y="1024"/>
                  </a:cubicBezTo>
                  <a:cubicBezTo>
                    <a:pt x="8852" y="1029"/>
                    <a:pt x="8823" y="1034"/>
                    <a:pt x="8794" y="1038"/>
                  </a:cubicBezTo>
                  <a:cubicBezTo>
                    <a:pt x="8765" y="1043"/>
                    <a:pt x="8736" y="1048"/>
                    <a:pt x="8706" y="1052"/>
                  </a:cubicBezTo>
                  <a:cubicBezTo>
                    <a:pt x="8677" y="1056"/>
                    <a:pt x="8647" y="1060"/>
                    <a:pt x="8617" y="1063"/>
                  </a:cubicBezTo>
                  <a:cubicBezTo>
                    <a:pt x="8588" y="1067"/>
                    <a:pt x="8558" y="1070"/>
                    <a:pt x="8528" y="1074"/>
                  </a:cubicBezTo>
                  <a:cubicBezTo>
                    <a:pt x="8513" y="1076"/>
                    <a:pt x="8498" y="1078"/>
                    <a:pt x="8483" y="1079"/>
                  </a:cubicBezTo>
                  <a:cubicBezTo>
                    <a:pt x="8468" y="1081"/>
                    <a:pt x="8453" y="1082"/>
                    <a:pt x="8438" y="1084"/>
                  </a:cubicBezTo>
                  <a:cubicBezTo>
                    <a:pt x="8378" y="1088"/>
                    <a:pt x="8317" y="1093"/>
                    <a:pt x="8256" y="1098"/>
                  </a:cubicBezTo>
                  <a:cubicBezTo>
                    <a:pt x="8241" y="1100"/>
                    <a:pt x="8226" y="1100"/>
                    <a:pt x="8211" y="1101"/>
                  </a:cubicBezTo>
                  <a:cubicBezTo>
                    <a:pt x="8195" y="1102"/>
                    <a:pt x="8180" y="1102"/>
                    <a:pt x="8165" y="1103"/>
                  </a:cubicBezTo>
                  <a:cubicBezTo>
                    <a:pt x="8134" y="1104"/>
                    <a:pt x="8103" y="1105"/>
                    <a:pt x="8072" y="1107"/>
                  </a:cubicBezTo>
                  <a:cubicBezTo>
                    <a:pt x="8057" y="1108"/>
                    <a:pt x="8042" y="1108"/>
                    <a:pt x="8026" y="1109"/>
                  </a:cubicBezTo>
                  <a:cubicBezTo>
                    <a:pt x="8011" y="1110"/>
                    <a:pt x="7995" y="1109"/>
                    <a:pt x="7980" y="1109"/>
                  </a:cubicBezTo>
                  <a:cubicBezTo>
                    <a:pt x="7949" y="1110"/>
                    <a:pt x="7918" y="1110"/>
                    <a:pt x="7886" y="1110"/>
                  </a:cubicBezTo>
                  <a:cubicBezTo>
                    <a:pt x="7855" y="1110"/>
                    <a:pt x="7824" y="1110"/>
                    <a:pt x="7793" y="1111"/>
                  </a:cubicBezTo>
                  <a:cubicBezTo>
                    <a:pt x="7762" y="1110"/>
                    <a:pt x="7730" y="1109"/>
                    <a:pt x="7699" y="1108"/>
                  </a:cubicBezTo>
                  <a:cubicBezTo>
                    <a:pt x="7636" y="1106"/>
                    <a:pt x="7573" y="1105"/>
                    <a:pt x="7510" y="1100"/>
                  </a:cubicBezTo>
                  <a:cubicBezTo>
                    <a:pt x="7478" y="1098"/>
                    <a:pt x="7447" y="1096"/>
                    <a:pt x="7415" y="1094"/>
                  </a:cubicBezTo>
                  <a:cubicBezTo>
                    <a:pt x="7383" y="1092"/>
                    <a:pt x="7351" y="1091"/>
                    <a:pt x="7320" y="1088"/>
                  </a:cubicBezTo>
                  <a:cubicBezTo>
                    <a:pt x="7256" y="1082"/>
                    <a:pt x="7192" y="1076"/>
                    <a:pt x="7128" y="1070"/>
                  </a:cubicBezTo>
                  <a:cubicBezTo>
                    <a:pt x="7065" y="1062"/>
                    <a:pt x="7000" y="1054"/>
                    <a:pt x="6936" y="1046"/>
                  </a:cubicBezTo>
                  <a:cubicBezTo>
                    <a:pt x="6680" y="1012"/>
                    <a:pt x="6421" y="966"/>
                    <a:pt x="6162" y="914"/>
                  </a:cubicBezTo>
                  <a:cubicBezTo>
                    <a:pt x="5903" y="861"/>
                    <a:pt x="5643" y="802"/>
                    <a:pt x="5381" y="741"/>
                  </a:cubicBezTo>
                  <a:cubicBezTo>
                    <a:pt x="5120" y="679"/>
                    <a:pt x="4858" y="617"/>
                    <a:pt x="4595" y="556"/>
                  </a:cubicBezTo>
                  <a:cubicBezTo>
                    <a:pt x="4329" y="496"/>
                    <a:pt x="4058" y="458"/>
                    <a:pt x="3785" y="447"/>
                  </a:cubicBezTo>
                  <a:cubicBezTo>
                    <a:pt x="3768" y="446"/>
                    <a:pt x="3751" y="445"/>
                    <a:pt x="3734" y="445"/>
                  </a:cubicBezTo>
                  <a:cubicBezTo>
                    <a:pt x="3683" y="445"/>
                    <a:pt x="3683" y="445"/>
                    <a:pt x="3683" y="445"/>
                  </a:cubicBezTo>
                  <a:cubicBezTo>
                    <a:pt x="3649" y="445"/>
                    <a:pt x="3615" y="445"/>
                    <a:pt x="3581" y="445"/>
                  </a:cubicBezTo>
                  <a:cubicBezTo>
                    <a:pt x="3547" y="446"/>
                    <a:pt x="3513" y="447"/>
                    <a:pt x="3479" y="448"/>
                  </a:cubicBezTo>
                  <a:cubicBezTo>
                    <a:pt x="3428" y="450"/>
                    <a:pt x="3428" y="450"/>
                    <a:pt x="3428" y="450"/>
                  </a:cubicBezTo>
                  <a:cubicBezTo>
                    <a:pt x="3411" y="451"/>
                    <a:pt x="3394" y="453"/>
                    <a:pt x="3377" y="454"/>
                  </a:cubicBezTo>
                  <a:cubicBezTo>
                    <a:pt x="3343" y="457"/>
                    <a:pt x="3309" y="460"/>
                    <a:pt x="3275" y="463"/>
                  </a:cubicBezTo>
                  <a:cubicBezTo>
                    <a:pt x="3242" y="466"/>
                    <a:pt x="3208" y="471"/>
                    <a:pt x="3174" y="475"/>
                  </a:cubicBezTo>
                  <a:cubicBezTo>
                    <a:pt x="3124" y="482"/>
                    <a:pt x="3124" y="482"/>
                    <a:pt x="3124" y="482"/>
                  </a:cubicBezTo>
                  <a:cubicBezTo>
                    <a:pt x="3107" y="484"/>
                    <a:pt x="3091" y="487"/>
                    <a:pt x="3074" y="490"/>
                  </a:cubicBezTo>
                  <a:cubicBezTo>
                    <a:pt x="3040" y="495"/>
                    <a:pt x="3007" y="501"/>
                    <a:pt x="2974" y="507"/>
                  </a:cubicBezTo>
                  <a:cubicBezTo>
                    <a:pt x="2941" y="514"/>
                    <a:pt x="2908" y="521"/>
                    <a:pt x="2875" y="528"/>
                  </a:cubicBezTo>
                  <a:cubicBezTo>
                    <a:pt x="2858" y="531"/>
                    <a:pt x="2842" y="535"/>
                    <a:pt x="2825" y="539"/>
                  </a:cubicBezTo>
                  <a:cubicBezTo>
                    <a:pt x="2776" y="551"/>
                    <a:pt x="2776" y="551"/>
                    <a:pt x="2776" y="551"/>
                  </a:cubicBezTo>
                  <a:cubicBezTo>
                    <a:pt x="2728" y="564"/>
                    <a:pt x="2728" y="564"/>
                    <a:pt x="2728" y="564"/>
                  </a:cubicBezTo>
                  <a:cubicBezTo>
                    <a:pt x="2711" y="568"/>
                    <a:pt x="2695" y="572"/>
                    <a:pt x="2679" y="577"/>
                  </a:cubicBezTo>
                  <a:cubicBezTo>
                    <a:pt x="2647" y="586"/>
                    <a:pt x="2615" y="596"/>
                    <a:pt x="2583" y="605"/>
                  </a:cubicBezTo>
                  <a:cubicBezTo>
                    <a:pt x="2455" y="646"/>
                    <a:pt x="2329" y="691"/>
                    <a:pt x="2208" y="745"/>
                  </a:cubicBezTo>
                  <a:cubicBezTo>
                    <a:pt x="2193" y="751"/>
                    <a:pt x="2178" y="757"/>
                    <a:pt x="2163" y="764"/>
                  </a:cubicBezTo>
                  <a:cubicBezTo>
                    <a:pt x="2148" y="771"/>
                    <a:pt x="2133" y="778"/>
                    <a:pt x="2118" y="785"/>
                  </a:cubicBezTo>
                  <a:cubicBezTo>
                    <a:pt x="2088" y="799"/>
                    <a:pt x="2058" y="812"/>
                    <a:pt x="2029" y="827"/>
                  </a:cubicBezTo>
                  <a:cubicBezTo>
                    <a:pt x="1999" y="842"/>
                    <a:pt x="1970" y="856"/>
                    <a:pt x="1941" y="871"/>
                  </a:cubicBezTo>
                  <a:cubicBezTo>
                    <a:pt x="1919" y="882"/>
                    <a:pt x="1919" y="882"/>
                    <a:pt x="1919" y="882"/>
                  </a:cubicBezTo>
                  <a:cubicBezTo>
                    <a:pt x="1897" y="894"/>
                    <a:pt x="1897" y="894"/>
                    <a:pt x="1897" y="894"/>
                  </a:cubicBezTo>
                  <a:cubicBezTo>
                    <a:pt x="1883" y="901"/>
                    <a:pt x="1869" y="909"/>
                    <a:pt x="1854" y="917"/>
                  </a:cubicBezTo>
                  <a:cubicBezTo>
                    <a:pt x="1797" y="947"/>
                    <a:pt x="1741" y="981"/>
                    <a:pt x="1685" y="1013"/>
                  </a:cubicBezTo>
                  <a:cubicBezTo>
                    <a:pt x="1657" y="1030"/>
                    <a:pt x="1630" y="1046"/>
                    <a:pt x="1603" y="1063"/>
                  </a:cubicBezTo>
                  <a:cubicBezTo>
                    <a:pt x="1589" y="1071"/>
                    <a:pt x="1575" y="1080"/>
                    <a:pt x="1562" y="1088"/>
                  </a:cubicBezTo>
                  <a:cubicBezTo>
                    <a:pt x="1548" y="1097"/>
                    <a:pt x="1535" y="1106"/>
                    <a:pt x="1521" y="1114"/>
                  </a:cubicBezTo>
                  <a:cubicBezTo>
                    <a:pt x="1306" y="1252"/>
                    <a:pt x="1104" y="1401"/>
                    <a:pt x="910" y="1551"/>
                  </a:cubicBezTo>
                  <a:cubicBezTo>
                    <a:pt x="717" y="1701"/>
                    <a:pt x="533" y="1852"/>
                    <a:pt x="353" y="1998"/>
                  </a:cubicBezTo>
                  <a:cubicBezTo>
                    <a:pt x="234" y="2094"/>
                    <a:pt x="116" y="2188"/>
                    <a:pt x="0" y="2277"/>
                  </a:cubicBezTo>
                  <a:cubicBezTo>
                    <a:pt x="0" y="2492"/>
                    <a:pt x="0" y="2492"/>
                    <a:pt x="0" y="2492"/>
                  </a:cubicBezTo>
                  <a:cubicBezTo>
                    <a:pt x="152" y="2376"/>
                    <a:pt x="304" y="2253"/>
                    <a:pt x="457" y="2125"/>
                  </a:cubicBezTo>
                  <a:cubicBezTo>
                    <a:pt x="636" y="1977"/>
                    <a:pt x="818" y="1825"/>
                    <a:pt x="1007" y="1674"/>
                  </a:cubicBezTo>
                  <a:cubicBezTo>
                    <a:pt x="1196" y="1524"/>
                    <a:pt x="1393" y="1375"/>
                    <a:pt x="1602" y="1238"/>
                  </a:cubicBezTo>
                  <a:cubicBezTo>
                    <a:pt x="1615" y="1230"/>
                    <a:pt x="1628" y="1221"/>
                    <a:pt x="1641" y="1212"/>
                  </a:cubicBezTo>
                  <a:cubicBezTo>
                    <a:pt x="1654" y="1204"/>
                    <a:pt x="1667" y="1196"/>
                    <a:pt x="1680" y="1187"/>
                  </a:cubicBezTo>
                  <a:cubicBezTo>
                    <a:pt x="1707" y="1171"/>
                    <a:pt x="1733" y="1154"/>
                    <a:pt x="1760" y="1137"/>
                  </a:cubicBezTo>
                  <a:cubicBezTo>
                    <a:pt x="1814" y="1106"/>
                    <a:pt x="1868" y="1073"/>
                    <a:pt x="1923" y="1042"/>
                  </a:cubicBezTo>
                  <a:cubicBezTo>
                    <a:pt x="1937" y="1035"/>
                    <a:pt x="1951" y="1027"/>
                    <a:pt x="1965" y="1019"/>
                  </a:cubicBezTo>
                  <a:cubicBezTo>
                    <a:pt x="1986" y="1008"/>
                    <a:pt x="1986" y="1008"/>
                    <a:pt x="1986" y="1008"/>
                  </a:cubicBezTo>
                  <a:cubicBezTo>
                    <a:pt x="2007" y="997"/>
                    <a:pt x="2007" y="997"/>
                    <a:pt x="2007" y="997"/>
                  </a:cubicBezTo>
                  <a:cubicBezTo>
                    <a:pt x="2035" y="982"/>
                    <a:pt x="2063" y="968"/>
                    <a:pt x="2091" y="953"/>
                  </a:cubicBezTo>
                  <a:cubicBezTo>
                    <a:pt x="2119" y="939"/>
                    <a:pt x="2148" y="926"/>
                    <a:pt x="2177" y="912"/>
                  </a:cubicBezTo>
                  <a:cubicBezTo>
                    <a:pt x="2191" y="905"/>
                    <a:pt x="2206" y="898"/>
                    <a:pt x="2220" y="891"/>
                  </a:cubicBezTo>
                  <a:cubicBezTo>
                    <a:pt x="2264" y="872"/>
                    <a:pt x="2264" y="872"/>
                    <a:pt x="2264" y="872"/>
                  </a:cubicBezTo>
                  <a:cubicBezTo>
                    <a:pt x="2380" y="819"/>
                    <a:pt x="2501" y="774"/>
                    <a:pt x="2623" y="733"/>
                  </a:cubicBezTo>
                  <a:cubicBezTo>
                    <a:pt x="2654" y="724"/>
                    <a:pt x="2685" y="714"/>
                    <a:pt x="2716" y="705"/>
                  </a:cubicBezTo>
                  <a:cubicBezTo>
                    <a:pt x="2731" y="699"/>
                    <a:pt x="2747" y="696"/>
                    <a:pt x="2762" y="691"/>
                  </a:cubicBezTo>
                  <a:cubicBezTo>
                    <a:pt x="2809" y="679"/>
                    <a:pt x="2809" y="679"/>
                    <a:pt x="2809" y="679"/>
                  </a:cubicBezTo>
                  <a:cubicBezTo>
                    <a:pt x="2856" y="666"/>
                    <a:pt x="2856" y="666"/>
                    <a:pt x="2856" y="666"/>
                  </a:cubicBezTo>
                  <a:cubicBezTo>
                    <a:pt x="2872" y="662"/>
                    <a:pt x="2888" y="659"/>
                    <a:pt x="2904" y="655"/>
                  </a:cubicBezTo>
                  <a:cubicBezTo>
                    <a:pt x="2935" y="648"/>
                    <a:pt x="2967" y="641"/>
                    <a:pt x="2999" y="634"/>
                  </a:cubicBezTo>
                  <a:cubicBezTo>
                    <a:pt x="3031" y="628"/>
                    <a:pt x="3063" y="622"/>
                    <a:pt x="3095" y="617"/>
                  </a:cubicBezTo>
                  <a:cubicBezTo>
                    <a:pt x="3111" y="614"/>
                    <a:pt x="3127" y="611"/>
                    <a:pt x="3143" y="608"/>
                  </a:cubicBezTo>
                  <a:cubicBezTo>
                    <a:pt x="3192" y="601"/>
                    <a:pt x="3192" y="601"/>
                    <a:pt x="3192" y="601"/>
                  </a:cubicBezTo>
                  <a:cubicBezTo>
                    <a:pt x="3224" y="597"/>
                    <a:pt x="3256" y="592"/>
                    <a:pt x="3289" y="588"/>
                  </a:cubicBezTo>
                  <a:cubicBezTo>
                    <a:pt x="3322" y="585"/>
                    <a:pt x="3354" y="582"/>
                    <a:pt x="3387" y="579"/>
                  </a:cubicBezTo>
                  <a:cubicBezTo>
                    <a:pt x="3403" y="578"/>
                    <a:pt x="3419" y="576"/>
                    <a:pt x="3436" y="575"/>
                  </a:cubicBezTo>
                  <a:cubicBezTo>
                    <a:pt x="3485" y="572"/>
                    <a:pt x="3485" y="572"/>
                    <a:pt x="3485" y="572"/>
                  </a:cubicBezTo>
                  <a:cubicBezTo>
                    <a:pt x="3518" y="570"/>
                    <a:pt x="3551" y="569"/>
                    <a:pt x="3584" y="567"/>
                  </a:cubicBezTo>
                  <a:cubicBezTo>
                    <a:pt x="3617" y="567"/>
                    <a:pt x="3649" y="567"/>
                    <a:pt x="3682" y="566"/>
                  </a:cubicBezTo>
                  <a:cubicBezTo>
                    <a:pt x="3732" y="566"/>
                    <a:pt x="3732" y="566"/>
                    <a:pt x="3732" y="566"/>
                  </a:cubicBezTo>
                  <a:cubicBezTo>
                    <a:pt x="3748" y="566"/>
                    <a:pt x="3765" y="567"/>
                    <a:pt x="3781" y="567"/>
                  </a:cubicBezTo>
                  <a:cubicBezTo>
                    <a:pt x="4046" y="574"/>
                    <a:pt x="4310" y="608"/>
                    <a:pt x="4571" y="665"/>
                  </a:cubicBezTo>
                  <a:cubicBezTo>
                    <a:pt x="4834" y="722"/>
                    <a:pt x="5097" y="781"/>
                    <a:pt x="5359" y="839"/>
                  </a:cubicBezTo>
                  <a:cubicBezTo>
                    <a:pt x="5621" y="898"/>
                    <a:pt x="5883" y="954"/>
                    <a:pt x="6144" y="1004"/>
                  </a:cubicBezTo>
                  <a:cubicBezTo>
                    <a:pt x="6406" y="1054"/>
                    <a:pt x="6667" y="1097"/>
                    <a:pt x="6926" y="1129"/>
                  </a:cubicBezTo>
                  <a:cubicBezTo>
                    <a:pt x="6991" y="1136"/>
                    <a:pt x="7056" y="1143"/>
                    <a:pt x="7120" y="1150"/>
                  </a:cubicBezTo>
                  <a:cubicBezTo>
                    <a:pt x="7185" y="1155"/>
                    <a:pt x="7249" y="1161"/>
                    <a:pt x="7314" y="1166"/>
                  </a:cubicBezTo>
                  <a:cubicBezTo>
                    <a:pt x="7346" y="1169"/>
                    <a:pt x="7378" y="1170"/>
                    <a:pt x="7410" y="1172"/>
                  </a:cubicBezTo>
                  <a:cubicBezTo>
                    <a:pt x="7442" y="1173"/>
                    <a:pt x="7474" y="1175"/>
                    <a:pt x="7506" y="1177"/>
                  </a:cubicBezTo>
                  <a:cubicBezTo>
                    <a:pt x="7570" y="1181"/>
                    <a:pt x="7634" y="1181"/>
                    <a:pt x="7697" y="1182"/>
                  </a:cubicBezTo>
                  <a:cubicBezTo>
                    <a:pt x="7729" y="1183"/>
                    <a:pt x="7761" y="1183"/>
                    <a:pt x="7792" y="1184"/>
                  </a:cubicBezTo>
                  <a:cubicBezTo>
                    <a:pt x="7824" y="1183"/>
                    <a:pt x="7856" y="1182"/>
                    <a:pt x="7887" y="1182"/>
                  </a:cubicBezTo>
                  <a:cubicBezTo>
                    <a:pt x="7919" y="1181"/>
                    <a:pt x="7950" y="1181"/>
                    <a:pt x="7981" y="1180"/>
                  </a:cubicBezTo>
                  <a:cubicBezTo>
                    <a:pt x="7997" y="1180"/>
                    <a:pt x="8013" y="1180"/>
                    <a:pt x="8028" y="1179"/>
                  </a:cubicBezTo>
                  <a:cubicBezTo>
                    <a:pt x="8044" y="1178"/>
                    <a:pt x="8060" y="1177"/>
                    <a:pt x="8075" y="1176"/>
                  </a:cubicBezTo>
                  <a:cubicBezTo>
                    <a:pt x="8106" y="1175"/>
                    <a:pt x="8137" y="1173"/>
                    <a:pt x="8168" y="1171"/>
                  </a:cubicBezTo>
                  <a:cubicBezTo>
                    <a:pt x="8184" y="1170"/>
                    <a:pt x="8199" y="1170"/>
                    <a:pt x="8215" y="1169"/>
                  </a:cubicBezTo>
                  <a:cubicBezTo>
                    <a:pt x="8230" y="1168"/>
                    <a:pt x="8246" y="1167"/>
                    <a:pt x="8261" y="1166"/>
                  </a:cubicBezTo>
                  <a:cubicBezTo>
                    <a:pt x="8323" y="1160"/>
                    <a:pt x="8384" y="1154"/>
                    <a:pt x="8445" y="1149"/>
                  </a:cubicBezTo>
                  <a:cubicBezTo>
                    <a:pt x="8460" y="1147"/>
                    <a:pt x="8475" y="1146"/>
                    <a:pt x="8490" y="1144"/>
                  </a:cubicBezTo>
                  <a:cubicBezTo>
                    <a:pt x="8505" y="1142"/>
                    <a:pt x="8520" y="1140"/>
                    <a:pt x="8535" y="1138"/>
                  </a:cubicBezTo>
                  <a:cubicBezTo>
                    <a:pt x="8566" y="1134"/>
                    <a:pt x="8596" y="1130"/>
                    <a:pt x="8626" y="1126"/>
                  </a:cubicBezTo>
                  <a:cubicBezTo>
                    <a:pt x="8656" y="1122"/>
                    <a:pt x="8685" y="1118"/>
                    <a:pt x="8715" y="1114"/>
                  </a:cubicBezTo>
                  <a:cubicBezTo>
                    <a:pt x="8745" y="1109"/>
                    <a:pt x="8774" y="1104"/>
                    <a:pt x="8804" y="1099"/>
                  </a:cubicBezTo>
                  <a:cubicBezTo>
                    <a:pt x="8833" y="1094"/>
                    <a:pt x="8862" y="1089"/>
                    <a:pt x="8892" y="1084"/>
                  </a:cubicBezTo>
                  <a:cubicBezTo>
                    <a:pt x="8906" y="1081"/>
                    <a:pt x="8921" y="1079"/>
                    <a:pt x="8936" y="1076"/>
                  </a:cubicBezTo>
                  <a:cubicBezTo>
                    <a:pt x="8957" y="1072"/>
                    <a:pt x="8957" y="1072"/>
                    <a:pt x="8957" y="1072"/>
                  </a:cubicBezTo>
                  <a:cubicBezTo>
                    <a:pt x="8979" y="1068"/>
                    <a:pt x="8979" y="1068"/>
                    <a:pt x="8979" y="1068"/>
                  </a:cubicBezTo>
                  <a:cubicBezTo>
                    <a:pt x="9037" y="1055"/>
                    <a:pt x="9094" y="1043"/>
                    <a:pt x="9151" y="1031"/>
                  </a:cubicBezTo>
                  <a:cubicBezTo>
                    <a:pt x="9208" y="1020"/>
                    <a:pt x="9264" y="1004"/>
                    <a:pt x="9319" y="990"/>
                  </a:cubicBezTo>
                  <a:cubicBezTo>
                    <a:pt x="9347" y="983"/>
                    <a:pt x="9375" y="976"/>
                    <a:pt x="9402" y="969"/>
                  </a:cubicBezTo>
                  <a:cubicBezTo>
                    <a:pt x="9430" y="962"/>
                    <a:pt x="9457" y="956"/>
                    <a:pt x="9484" y="947"/>
                  </a:cubicBezTo>
                  <a:cubicBezTo>
                    <a:pt x="9538" y="931"/>
                    <a:pt x="9592" y="915"/>
                    <a:pt x="9646" y="900"/>
                  </a:cubicBezTo>
                  <a:cubicBezTo>
                    <a:pt x="9672" y="892"/>
                    <a:pt x="9699" y="884"/>
                    <a:pt x="9725" y="876"/>
                  </a:cubicBezTo>
                  <a:cubicBezTo>
                    <a:pt x="9751" y="867"/>
                    <a:pt x="9777" y="858"/>
                    <a:pt x="9803" y="850"/>
                  </a:cubicBezTo>
                  <a:cubicBezTo>
                    <a:pt x="9855" y="832"/>
                    <a:pt x="9906" y="815"/>
                    <a:pt x="9957" y="798"/>
                  </a:cubicBezTo>
                  <a:cubicBezTo>
                    <a:pt x="9983" y="790"/>
                    <a:pt x="10008" y="780"/>
                    <a:pt x="10033" y="771"/>
                  </a:cubicBezTo>
                  <a:cubicBezTo>
                    <a:pt x="10058" y="761"/>
                    <a:pt x="10082" y="752"/>
                    <a:pt x="10107" y="743"/>
                  </a:cubicBezTo>
                  <a:cubicBezTo>
                    <a:pt x="10156" y="724"/>
                    <a:pt x="10205" y="706"/>
                    <a:pt x="10254" y="688"/>
                  </a:cubicBezTo>
                  <a:cubicBezTo>
                    <a:pt x="10301" y="668"/>
                    <a:pt x="10349" y="649"/>
                    <a:pt x="10396" y="629"/>
                  </a:cubicBezTo>
                  <a:cubicBezTo>
                    <a:pt x="10442" y="610"/>
                    <a:pt x="10489" y="591"/>
                    <a:pt x="10535" y="572"/>
                  </a:cubicBezTo>
                  <a:cubicBezTo>
                    <a:pt x="10580" y="552"/>
                    <a:pt x="10624" y="532"/>
                    <a:pt x="10669" y="512"/>
                  </a:cubicBezTo>
                  <a:cubicBezTo>
                    <a:pt x="10713" y="492"/>
                    <a:pt x="10757" y="472"/>
                    <a:pt x="10800" y="453"/>
                  </a:cubicBezTo>
                  <a:cubicBezTo>
                    <a:pt x="10821" y="443"/>
                    <a:pt x="10842" y="433"/>
                    <a:pt x="10863" y="422"/>
                  </a:cubicBezTo>
                  <a:cubicBezTo>
                    <a:pt x="10884" y="412"/>
                    <a:pt x="10905" y="402"/>
                    <a:pt x="10926" y="392"/>
                  </a:cubicBezTo>
                  <a:cubicBezTo>
                    <a:pt x="10968" y="372"/>
                    <a:pt x="11008" y="352"/>
                    <a:pt x="11049" y="332"/>
                  </a:cubicBezTo>
                  <a:cubicBezTo>
                    <a:pt x="11069" y="323"/>
                    <a:pt x="11089" y="313"/>
                    <a:pt x="11109" y="303"/>
                  </a:cubicBezTo>
                  <a:cubicBezTo>
                    <a:pt x="11129" y="293"/>
                    <a:pt x="11148" y="283"/>
                    <a:pt x="11168" y="273"/>
                  </a:cubicBezTo>
                  <a:cubicBezTo>
                    <a:pt x="11245" y="232"/>
                    <a:pt x="11320" y="193"/>
                    <a:pt x="11393" y="155"/>
                  </a:cubicBezTo>
                  <a:cubicBezTo>
                    <a:pt x="11402" y="151"/>
                    <a:pt x="11412" y="146"/>
                    <a:pt x="11421" y="141"/>
                  </a:cubicBezTo>
                  <a:cubicBezTo>
                    <a:pt x="11430" y="136"/>
                    <a:pt x="11438" y="131"/>
                    <a:pt x="11447" y="126"/>
                  </a:cubicBezTo>
                  <a:cubicBezTo>
                    <a:pt x="11465" y="117"/>
                    <a:pt x="11482" y="107"/>
                    <a:pt x="11500" y="97"/>
                  </a:cubicBezTo>
                  <a:cubicBezTo>
                    <a:pt x="11535" y="78"/>
                    <a:pt x="11569" y="59"/>
                    <a:pt x="11602" y="40"/>
                  </a:cubicBezTo>
                  <a:cubicBezTo>
                    <a:pt x="11609" y="37"/>
                    <a:pt x="11615" y="33"/>
                    <a:pt x="11622" y="30"/>
                  </a:cubicBezTo>
                  <a:cubicBezTo>
                    <a:pt x="11622" y="0"/>
                    <a:pt x="11622" y="0"/>
                    <a:pt x="11622" y="0"/>
                  </a:cubicBezTo>
                  <a:cubicBezTo>
                    <a:pt x="11611" y="6"/>
                    <a:pt x="11600" y="12"/>
                    <a:pt x="11590" y="17"/>
                  </a:cubicBezTo>
                  <a:close/>
                </a:path>
              </a:pathLst>
            </a:custGeom>
            <a:gradFill>
              <a:gsLst>
                <a:gs pos="10000">
                  <a:schemeClr val="bg2"/>
                </a:gs>
                <a:gs pos="9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209" y="5930118"/>
            <a:ext cx="596766" cy="61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7094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Gree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5777" y="254924"/>
            <a:ext cx="8263247" cy="683452"/>
          </a:xfrm>
        </p:spPr>
        <p:txBody>
          <a:bodyPr anchor="t"/>
          <a:lstStyle>
            <a:lvl1pPr algn="l">
              <a:defRPr sz="3800" b="0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5777" y="965614"/>
            <a:ext cx="8263247" cy="684513"/>
          </a:xfrm>
        </p:spPr>
        <p:txBody>
          <a:bodyPr anchor="t"/>
          <a:lstStyle>
            <a:lvl1pPr marL="0" indent="0">
              <a:buNone/>
              <a:defRPr sz="3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5777" y="3346704"/>
            <a:ext cx="8263247" cy="2870006"/>
          </a:xfrm>
        </p:spPr>
        <p:txBody>
          <a:bodyPr vert="horz" lIns="0" tIns="45720" rIns="0" bIns="45720" rtlCol="0" anchor="t">
            <a:noAutofit/>
          </a:bodyPr>
          <a:lstStyle>
            <a:lvl1pPr marL="0" indent="0">
              <a:buNone/>
              <a:defRPr lang="en-US" sz="20400" b="0" cap="none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#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4809" y="6370654"/>
            <a:ext cx="267630" cy="22458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algn="r">
              <a:defRPr sz="800"/>
            </a:lvl1pPr>
          </a:lstStyle>
          <a:p>
            <a:pPr lvl="0" algn="l"/>
            <a:fld id="{965A9741-32FB-9942-AAE4-37C9D12D3D1F}" type="slidenum">
              <a:rPr lang="en-US" smtClean="0">
                <a:solidFill>
                  <a:schemeClr val="bg1"/>
                </a:solidFill>
              </a:rPr>
              <a:pPr lvl="0" algn="l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717410" y="6372687"/>
            <a:ext cx="542989" cy="22044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27/10/2014</a:t>
            </a:r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410" y="6510175"/>
            <a:ext cx="2895600" cy="22044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Copyright note text (8pt)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33388" y="6208776"/>
            <a:ext cx="8275637" cy="0"/>
          </a:xfrm>
          <a:prstGeom prst="line">
            <a:avLst/>
          </a:prstGeom>
          <a:ln w="254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4809" y="6370654"/>
            <a:ext cx="267630" cy="22458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algn="r">
              <a:defRPr sz="800"/>
            </a:lvl1pPr>
          </a:lstStyle>
          <a:p>
            <a:pPr lvl="0" algn="l"/>
            <a:fld id="{965A9741-32FB-9942-AAE4-37C9D12D3D1F}" type="slidenum">
              <a:rPr lang="en-US" smtClean="0">
                <a:solidFill>
                  <a:schemeClr val="bg1"/>
                </a:solidFill>
              </a:rPr>
              <a:pPr lvl="0" algn="l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33388" y="6208776"/>
            <a:ext cx="8275637" cy="0"/>
          </a:xfrm>
          <a:prstGeom prst="line">
            <a:avLst/>
          </a:prstGeom>
          <a:ln w="254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367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Grey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5777" y="254924"/>
            <a:ext cx="8263247" cy="683452"/>
          </a:xfrm>
        </p:spPr>
        <p:txBody>
          <a:bodyPr anchor="t"/>
          <a:lstStyle>
            <a:lvl1pPr algn="l">
              <a:defRPr sz="3800" b="0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5777" y="965614"/>
            <a:ext cx="8263247" cy="684513"/>
          </a:xfrm>
        </p:spPr>
        <p:txBody>
          <a:bodyPr anchor="t"/>
          <a:lstStyle>
            <a:lvl1pPr marL="0" indent="0">
              <a:buNone/>
              <a:defRPr sz="3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5777" y="3346704"/>
            <a:ext cx="8263247" cy="2870006"/>
          </a:xfrm>
        </p:spPr>
        <p:txBody>
          <a:bodyPr vert="horz" lIns="0" tIns="45720" rIns="0" bIns="45720" rtlCol="0" anchor="t">
            <a:noAutofit/>
          </a:bodyPr>
          <a:lstStyle>
            <a:lvl1pPr marL="0" indent="0">
              <a:buNone/>
              <a:defRPr lang="en-US" sz="20400" b="0" cap="none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#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4809" y="6370654"/>
            <a:ext cx="267630" cy="22458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algn="r">
              <a:defRPr sz="800"/>
            </a:lvl1pPr>
          </a:lstStyle>
          <a:p>
            <a:pPr lvl="0" algn="l"/>
            <a:fld id="{965A9741-32FB-9942-AAE4-37C9D12D3D1F}" type="slidenum">
              <a:rPr lang="en-US" smtClean="0">
                <a:solidFill>
                  <a:schemeClr val="bg1"/>
                </a:solidFill>
              </a:rPr>
              <a:pPr lvl="0" algn="l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717410" y="6372687"/>
            <a:ext cx="542989" cy="22044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27/10/2014</a:t>
            </a:r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410" y="6510175"/>
            <a:ext cx="2895600" cy="22044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Copyright note text (8pt)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33388" y="6208776"/>
            <a:ext cx="8275637" cy="0"/>
          </a:xfrm>
          <a:prstGeom prst="line">
            <a:avLst/>
          </a:prstGeom>
          <a:ln w="254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4809" y="6370654"/>
            <a:ext cx="267630" cy="22458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algn="r">
              <a:defRPr sz="800"/>
            </a:lvl1pPr>
          </a:lstStyle>
          <a:p>
            <a:pPr lvl="0" algn="l"/>
            <a:fld id="{965A9741-32FB-9942-AAE4-37C9D12D3D1F}" type="slidenum">
              <a:rPr lang="en-US" smtClean="0">
                <a:solidFill>
                  <a:schemeClr val="bg1"/>
                </a:solidFill>
              </a:rPr>
              <a:pPr lvl="0" algn="l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33388" y="6208776"/>
            <a:ext cx="8275637" cy="0"/>
          </a:xfrm>
          <a:prstGeom prst="line">
            <a:avLst/>
          </a:prstGeom>
          <a:ln w="254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076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5777" y="254924"/>
            <a:ext cx="8263247" cy="683452"/>
          </a:xfrm>
        </p:spPr>
        <p:txBody>
          <a:bodyPr anchor="t"/>
          <a:lstStyle>
            <a:lvl1pPr algn="l">
              <a:defRPr sz="3800" b="0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5777" y="965614"/>
            <a:ext cx="8263247" cy="684513"/>
          </a:xfrm>
        </p:spPr>
        <p:txBody>
          <a:bodyPr anchor="t"/>
          <a:lstStyle>
            <a:lvl1pPr marL="0" indent="0">
              <a:buNone/>
              <a:defRPr sz="3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5777" y="3346704"/>
            <a:ext cx="8263247" cy="2870006"/>
          </a:xfrm>
        </p:spPr>
        <p:txBody>
          <a:bodyPr vert="horz" lIns="0" tIns="45720" rIns="0" bIns="45720" rtlCol="0" anchor="t">
            <a:noAutofit/>
          </a:bodyPr>
          <a:lstStyle>
            <a:lvl1pPr marL="0" indent="0">
              <a:buNone/>
              <a:defRPr lang="en-US" sz="20400" b="0" cap="none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#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4809" y="6370654"/>
            <a:ext cx="267630" cy="22458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algn="r">
              <a:defRPr sz="800"/>
            </a:lvl1pPr>
          </a:lstStyle>
          <a:p>
            <a:pPr lvl="0" algn="l"/>
            <a:fld id="{965A9741-32FB-9942-AAE4-37C9D12D3D1F}" type="slidenum">
              <a:rPr lang="en-US" smtClean="0">
                <a:solidFill>
                  <a:schemeClr val="bg1"/>
                </a:solidFill>
              </a:rPr>
              <a:pPr lvl="0" algn="l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717410" y="6372687"/>
            <a:ext cx="542989" cy="22044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27/10/2014</a:t>
            </a:r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410" y="6510175"/>
            <a:ext cx="2895600" cy="22044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Copyright note text (8pt)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33388" y="6208776"/>
            <a:ext cx="8275637" cy="0"/>
          </a:xfrm>
          <a:prstGeom prst="line">
            <a:avLst/>
          </a:prstGeom>
          <a:ln w="254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4809" y="6370654"/>
            <a:ext cx="267630" cy="22458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algn="r">
              <a:defRPr sz="800"/>
            </a:lvl1pPr>
          </a:lstStyle>
          <a:p>
            <a:pPr lvl="0" algn="l"/>
            <a:fld id="{965A9741-32FB-9942-AAE4-37C9D12D3D1F}" type="slidenum">
              <a:rPr lang="en-US" smtClean="0">
                <a:solidFill>
                  <a:schemeClr val="bg1"/>
                </a:solidFill>
              </a:rPr>
              <a:pPr lvl="0" algn="l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33388" y="6208776"/>
            <a:ext cx="8275637" cy="0"/>
          </a:xfrm>
          <a:prstGeom prst="line">
            <a:avLst/>
          </a:prstGeom>
          <a:ln w="254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557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Dark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5777" y="254924"/>
            <a:ext cx="8263247" cy="683452"/>
          </a:xfrm>
        </p:spPr>
        <p:txBody>
          <a:bodyPr anchor="t"/>
          <a:lstStyle>
            <a:lvl1pPr algn="l">
              <a:defRPr sz="3800" b="0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5777" y="965614"/>
            <a:ext cx="8263247" cy="684513"/>
          </a:xfrm>
        </p:spPr>
        <p:txBody>
          <a:bodyPr anchor="t"/>
          <a:lstStyle>
            <a:lvl1pPr marL="0" indent="0">
              <a:buNone/>
              <a:defRPr sz="3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5777" y="3346704"/>
            <a:ext cx="8263247" cy="2870006"/>
          </a:xfrm>
        </p:spPr>
        <p:txBody>
          <a:bodyPr vert="horz" lIns="0" tIns="45720" rIns="0" bIns="45720" rtlCol="0" anchor="t">
            <a:noAutofit/>
          </a:bodyPr>
          <a:lstStyle>
            <a:lvl1pPr marL="0" indent="0">
              <a:buNone/>
              <a:defRPr lang="en-US" sz="20400" b="0" cap="none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#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4809" y="6370654"/>
            <a:ext cx="267630" cy="22458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algn="r">
              <a:defRPr sz="800"/>
            </a:lvl1pPr>
          </a:lstStyle>
          <a:p>
            <a:pPr lvl="0" algn="l"/>
            <a:fld id="{965A9741-32FB-9942-AAE4-37C9D12D3D1F}" type="slidenum">
              <a:rPr lang="en-US" smtClean="0">
                <a:solidFill>
                  <a:schemeClr val="bg1"/>
                </a:solidFill>
              </a:rPr>
              <a:pPr lvl="0" algn="l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717410" y="6372687"/>
            <a:ext cx="542989" cy="22044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27/10/2014</a:t>
            </a:r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410" y="6510175"/>
            <a:ext cx="2895600" cy="22044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Copyright note text (8pt)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33388" y="6208776"/>
            <a:ext cx="8275637" cy="0"/>
          </a:xfrm>
          <a:prstGeom prst="line">
            <a:avLst/>
          </a:prstGeom>
          <a:ln w="254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4809" y="6370654"/>
            <a:ext cx="267630" cy="22458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algn="r">
              <a:defRPr sz="800"/>
            </a:lvl1pPr>
          </a:lstStyle>
          <a:p>
            <a:pPr lvl="0" algn="l"/>
            <a:fld id="{965A9741-32FB-9942-AAE4-37C9D12D3D1F}" type="slidenum">
              <a:rPr lang="en-US" smtClean="0">
                <a:solidFill>
                  <a:schemeClr val="bg1"/>
                </a:solidFill>
              </a:rPr>
              <a:pPr lvl="0" algn="l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33388" y="6208776"/>
            <a:ext cx="8275637" cy="0"/>
          </a:xfrm>
          <a:prstGeom prst="line">
            <a:avLst/>
          </a:prstGeom>
          <a:ln w="254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456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f Imag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/>
          <p:cNvSpPr/>
          <p:nvPr/>
        </p:nvSpPr>
        <p:spPr>
          <a:xfrm>
            <a:off x="3432098" y="0"/>
            <a:ext cx="5711902" cy="6864195"/>
          </a:xfrm>
          <a:custGeom>
            <a:avLst/>
            <a:gdLst>
              <a:gd name="connsiteX0" fmla="*/ 0 w 5711902"/>
              <a:gd name="connsiteY0" fmla="*/ 6858000 h 6858000"/>
              <a:gd name="connsiteX1" fmla="*/ 1496118 w 5711902"/>
              <a:gd name="connsiteY1" fmla="*/ 0 h 6858000"/>
              <a:gd name="connsiteX2" fmla="*/ 5711902 w 5711902"/>
              <a:gd name="connsiteY2" fmla="*/ 0 h 6858000"/>
              <a:gd name="connsiteX3" fmla="*/ 4215784 w 5711902"/>
              <a:gd name="connsiteY3" fmla="*/ 6858000 h 6858000"/>
              <a:gd name="connsiteX4" fmla="*/ 0 w 5711902"/>
              <a:gd name="connsiteY4" fmla="*/ 6858000 h 6858000"/>
              <a:gd name="connsiteX0" fmla="*/ 0 w 5711902"/>
              <a:gd name="connsiteY0" fmla="*/ 6858000 h 6864195"/>
              <a:gd name="connsiteX1" fmla="*/ 1496118 w 5711902"/>
              <a:gd name="connsiteY1" fmla="*/ 0 h 6864195"/>
              <a:gd name="connsiteX2" fmla="*/ 5711902 w 5711902"/>
              <a:gd name="connsiteY2" fmla="*/ 0 h 6864195"/>
              <a:gd name="connsiteX3" fmla="*/ 5708808 w 5711902"/>
              <a:gd name="connsiteY3" fmla="*/ 6864195 h 6864195"/>
              <a:gd name="connsiteX4" fmla="*/ 0 w 5711902"/>
              <a:gd name="connsiteY4" fmla="*/ 6858000 h 6864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1902" h="6864195">
                <a:moveTo>
                  <a:pt x="0" y="6858000"/>
                </a:moveTo>
                <a:lnTo>
                  <a:pt x="1496118" y="0"/>
                </a:lnTo>
                <a:lnTo>
                  <a:pt x="5711902" y="0"/>
                </a:lnTo>
                <a:cubicBezTo>
                  <a:pt x="5710871" y="2288065"/>
                  <a:pt x="5709839" y="4576130"/>
                  <a:pt x="5708808" y="6864195"/>
                </a:cubicBez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0000">
                <a:schemeClr val="bg2"/>
              </a:gs>
              <a:gs pos="90000">
                <a:schemeClr val="tx2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137" y="0"/>
            <a:ext cx="4943844" cy="6858000"/>
          </a:xfrm>
          <a:custGeom>
            <a:avLst/>
            <a:gdLst>
              <a:gd name="connsiteX0" fmla="*/ 0 w 4930775"/>
              <a:gd name="connsiteY0" fmla="*/ 6858000 h 6858000"/>
              <a:gd name="connsiteX1" fmla="*/ 1474302 w 4930775"/>
              <a:gd name="connsiteY1" fmla="*/ 0 h 6858000"/>
              <a:gd name="connsiteX2" fmla="*/ 4930775 w 4930775"/>
              <a:gd name="connsiteY2" fmla="*/ 0 h 6858000"/>
              <a:gd name="connsiteX3" fmla="*/ 3456473 w 4930775"/>
              <a:gd name="connsiteY3" fmla="*/ 6858000 h 6858000"/>
              <a:gd name="connsiteX4" fmla="*/ 0 w 4930775"/>
              <a:gd name="connsiteY4" fmla="*/ 6858000 h 6858000"/>
              <a:gd name="connsiteX0" fmla="*/ 137 w 4930912"/>
              <a:gd name="connsiteY0" fmla="*/ 6858000 h 6858000"/>
              <a:gd name="connsiteX1" fmla="*/ 0 w 4930912"/>
              <a:gd name="connsiteY1" fmla="*/ 6195 h 6858000"/>
              <a:gd name="connsiteX2" fmla="*/ 4930912 w 4930912"/>
              <a:gd name="connsiteY2" fmla="*/ 0 h 6858000"/>
              <a:gd name="connsiteX3" fmla="*/ 3456610 w 4930912"/>
              <a:gd name="connsiteY3" fmla="*/ 6858000 h 6858000"/>
              <a:gd name="connsiteX4" fmla="*/ 137 w 4930912"/>
              <a:gd name="connsiteY4" fmla="*/ 6858000 h 6858000"/>
              <a:gd name="connsiteX0" fmla="*/ 137 w 4930912"/>
              <a:gd name="connsiteY0" fmla="*/ 6858000 h 6858000"/>
              <a:gd name="connsiteX1" fmla="*/ 0 w 4930912"/>
              <a:gd name="connsiteY1" fmla="*/ 6195 h 6858000"/>
              <a:gd name="connsiteX2" fmla="*/ 4930912 w 4930912"/>
              <a:gd name="connsiteY2" fmla="*/ 0 h 6858000"/>
              <a:gd name="connsiteX3" fmla="*/ 3438025 w 4930912"/>
              <a:gd name="connsiteY3" fmla="*/ 6858000 h 6858000"/>
              <a:gd name="connsiteX4" fmla="*/ 137 w 4930912"/>
              <a:gd name="connsiteY4" fmla="*/ 6858000 h 6858000"/>
              <a:gd name="connsiteX0" fmla="*/ 137 w 4930912"/>
              <a:gd name="connsiteY0" fmla="*/ 6858000 h 6858000"/>
              <a:gd name="connsiteX1" fmla="*/ 0 w 4930912"/>
              <a:gd name="connsiteY1" fmla="*/ 0 h 6858000"/>
              <a:gd name="connsiteX2" fmla="*/ 4930912 w 4930912"/>
              <a:gd name="connsiteY2" fmla="*/ 0 h 6858000"/>
              <a:gd name="connsiteX3" fmla="*/ 3438025 w 4930912"/>
              <a:gd name="connsiteY3" fmla="*/ 6858000 h 6858000"/>
              <a:gd name="connsiteX4" fmla="*/ 137 w 49309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30912" h="6858000">
                <a:moveTo>
                  <a:pt x="137" y="6858000"/>
                </a:moveTo>
                <a:cubicBezTo>
                  <a:pt x="91" y="4574065"/>
                  <a:pt x="46" y="2283935"/>
                  <a:pt x="0" y="0"/>
                </a:cubicBezTo>
                <a:lnTo>
                  <a:pt x="4930912" y="0"/>
                </a:lnTo>
                <a:lnTo>
                  <a:pt x="3438025" y="6858000"/>
                </a:lnTo>
                <a:lnTo>
                  <a:pt x="137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1"/>
          </p:nvPr>
        </p:nvSpPr>
        <p:spPr>
          <a:xfrm>
            <a:off x="4921875" y="1470297"/>
            <a:ext cx="3787149" cy="2615184"/>
          </a:xfrm>
        </p:spPr>
        <p:txBody>
          <a:bodyPr vert="horz" lIns="0" tIns="45720" rIns="0" bIns="45720" rtlCol="0" anchor="t">
            <a:noAutofit/>
          </a:bodyPr>
          <a:lstStyle>
            <a:lvl1pPr marL="0" indent="0">
              <a:buFont typeface="Arial"/>
              <a:buNone/>
              <a:defRPr lang="en-US" sz="2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Parallelogram 5"/>
          <p:cNvSpPr/>
          <p:nvPr/>
        </p:nvSpPr>
        <p:spPr>
          <a:xfrm>
            <a:off x="3432098" y="0"/>
            <a:ext cx="5711902" cy="6864195"/>
          </a:xfrm>
          <a:custGeom>
            <a:avLst/>
            <a:gdLst>
              <a:gd name="connsiteX0" fmla="*/ 0 w 5711902"/>
              <a:gd name="connsiteY0" fmla="*/ 6858000 h 6858000"/>
              <a:gd name="connsiteX1" fmla="*/ 1496118 w 5711902"/>
              <a:gd name="connsiteY1" fmla="*/ 0 h 6858000"/>
              <a:gd name="connsiteX2" fmla="*/ 5711902 w 5711902"/>
              <a:gd name="connsiteY2" fmla="*/ 0 h 6858000"/>
              <a:gd name="connsiteX3" fmla="*/ 4215784 w 5711902"/>
              <a:gd name="connsiteY3" fmla="*/ 6858000 h 6858000"/>
              <a:gd name="connsiteX4" fmla="*/ 0 w 5711902"/>
              <a:gd name="connsiteY4" fmla="*/ 6858000 h 6858000"/>
              <a:gd name="connsiteX0" fmla="*/ 0 w 5711902"/>
              <a:gd name="connsiteY0" fmla="*/ 6858000 h 6864195"/>
              <a:gd name="connsiteX1" fmla="*/ 1496118 w 5711902"/>
              <a:gd name="connsiteY1" fmla="*/ 0 h 6864195"/>
              <a:gd name="connsiteX2" fmla="*/ 5711902 w 5711902"/>
              <a:gd name="connsiteY2" fmla="*/ 0 h 6864195"/>
              <a:gd name="connsiteX3" fmla="*/ 5708808 w 5711902"/>
              <a:gd name="connsiteY3" fmla="*/ 6864195 h 6864195"/>
              <a:gd name="connsiteX4" fmla="*/ 0 w 5711902"/>
              <a:gd name="connsiteY4" fmla="*/ 6858000 h 6864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1902" h="6864195">
                <a:moveTo>
                  <a:pt x="0" y="6858000"/>
                </a:moveTo>
                <a:lnTo>
                  <a:pt x="1496118" y="0"/>
                </a:lnTo>
                <a:lnTo>
                  <a:pt x="5711902" y="0"/>
                </a:lnTo>
                <a:cubicBezTo>
                  <a:pt x="5710871" y="2288065"/>
                  <a:pt x="5709839" y="4576130"/>
                  <a:pt x="5708808" y="6864195"/>
                </a:cubicBez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0000">
                <a:schemeClr val="bg2"/>
              </a:gs>
              <a:gs pos="90000">
                <a:schemeClr val="tx2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90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Content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6858000"/>
          </a:xfr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44809" y="1470297"/>
            <a:ext cx="3787149" cy="2615184"/>
          </a:xfrm>
        </p:spPr>
        <p:txBody>
          <a:bodyPr vert="horz" lIns="0" tIns="45720" rIns="0" bIns="45720" rtlCol="0" anchor="t">
            <a:noAutofit/>
          </a:bodyPr>
          <a:lstStyle>
            <a:lvl1pPr marL="0" indent="0">
              <a:buNone/>
              <a:defRPr lang="en-US" sz="2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4809" y="274638"/>
            <a:ext cx="8264215" cy="82422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8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Gradient">
    <p:bg>
      <p:bgPr>
        <a:gradFill flip="none" rotWithShape="1">
          <a:gsLst>
            <a:gs pos="10000">
              <a:schemeClr val="bg2"/>
            </a:gs>
            <a:gs pos="90000">
              <a:schemeClr val="tx2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809" y="274638"/>
            <a:ext cx="8264215" cy="5486825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27/10/2014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Copyright note text (8pt)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4809" y="6370654"/>
            <a:ext cx="267630" cy="22458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algn="r">
              <a:defRPr sz="800"/>
            </a:lvl1pPr>
          </a:lstStyle>
          <a:p>
            <a:pPr lvl="0" algn="l"/>
            <a:fld id="{965A9741-32FB-9942-AAE4-37C9D12D3D1F}" type="slidenum">
              <a:rPr lang="en-US" smtClean="0">
                <a:solidFill>
                  <a:schemeClr val="bg1"/>
                </a:solidFill>
              </a:rPr>
              <a:pPr lvl="0" algn="l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33388" y="6208776"/>
            <a:ext cx="8275637" cy="0"/>
          </a:xfrm>
          <a:prstGeom prst="line">
            <a:avLst/>
          </a:prstGeom>
          <a:ln w="254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4809" y="6370654"/>
            <a:ext cx="267630" cy="22458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algn="r">
              <a:defRPr sz="800"/>
            </a:lvl1pPr>
          </a:lstStyle>
          <a:p>
            <a:pPr lvl="0" algn="l"/>
            <a:fld id="{965A9741-32FB-9942-AAE4-37C9D12D3D1F}" type="slidenum">
              <a:rPr lang="en-US" smtClean="0">
                <a:solidFill>
                  <a:schemeClr val="bg1"/>
                </a:solidFill>
              </a:rPr>
              <a:pPr lvl="0" algn="l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33388" y="6208776"/>
            <a:ext cx="8275637" cy="0"/>
          </a:xfrm>
          <a:prstGeom prst="line">
            <a:avLst/>
          </a:prstGeom>
          <a:ln w="254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916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igh impact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6858000"/>
          </a:xfr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809" y="199938"/>
            <a:ext cx="7082065" cy="5486825"/>
          </a:xfrm>
        </p:spPr>
        <p:txBody>
          <a:bodyPr/>
          <a:lstStyle>
            <a:lvl1pPr>
              <a:spcBef>
                <a:spcPts val="2400"/>
              </a:spcBef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12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High impact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809" y="199938"/>
            <a:ext cx="7082065" cy="5486825"/>
          </a:xfrm>
        </p:spPr>
        <p:txBody>
          <a:bodyPr/>
          <a:lstStyle>
            <a:lvl1pPr>
              <a:spcBef>
                <a:spcPts val="2400"/>
              </a:spcBef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5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High impact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3889391" y="3046648"/>
            <a:ext cx="3506639" cy="3179037"/>
            <a:chOff x="1677687" y="608528"/>
            <a:chExt cx="6083299" cy="5514976"/>
          </a:xfrm>
          <a:gradFill>
            <a:gsLst>
              <a:gs pos="10000">
                <a:schemeClr val="bg2"/>
              </a:gs>
              <a:gs pos="90000">
                <a:schemeClr val="tx2"/>
              </a:gs>
            </a:gsLst>
            <a:lin ang="0" scaled="0"/>
          </a:gradFill>
        </p:grpSpPr>
        <p:sp>
          <p:nvSpPr>
            <p:cNvPr id="6" name="Freeform 20"/>
            <p:cNvSpPr>
              <a:spLocks/>
            </p:cNvSpPr>
            <p:nvPr/>
          </p:nvSpPr>
          <p:spPr bwMode="auto">
            <a:xfrm>
              <a:off x="3327099" y="1900753"/>
              <a:ext cx="600075" cy="2273300"/>
            </a:xfrm>
            <a:custGeom>
              <a:avLst/>
              <a:gdLst>
                <a:gd name="T0" fmla="*/ 69 w 160"/>
                <a:gd name="T1" fmla="*/ 503 h 605"/>
                <a:gd name="T2" fmla="*/ 17 w 160"/>
                <a:gd name="T3" fmla="*/ 360 h 605"/>
                <a:gd name="T4" fmla="*/ 15 w 160"/>
                <a:gd name="T5" fmla="*/ 274 h 605"/>
                <a:gd name="T6" fmla="*/ 34 w 160"/>
                <a:gd name="T7" fmla="*/ 184 h 605"/>
                <a:gd name="T8" fmla="*/ 38 w 160"/>
                <a:gd name="T9" fmla="*/ 172 h 605"/>
                <a:gd name="T10" fmla="*/ 43 w 160"/>
                <a:gd name="T11" fmla="*/ 161 h 605"/>
                <a:gd name="T12" fmla="*/ 48 w 160"/>
                <a:gd name="T13" fmla="*/ 150 h 605"/>
                <a:gd name="T14" fmla="*/ 50 w 160"/>
                <a:gd name="T15" fmla="*/ 145 h 605"/>
                <a:gd name="T16" fmla="*/ 53 w 160"/>
                <a:gd name="T17" fmla="*/ 139 h 605"/>
                <a:gd name="T18" fmla="*/ 59 w 160"/>
                <a:gd name="T19" fmla="*/ 128 h 605"/>
                <a:gd name="T20" fmla="*/ 65 w 160"/>
                <a:gd name="T21" fmla="*/ 118 h 605"/>
                <a:gd name="T22" fmla="*/ 78 w 160"/>
                <a:gd name="T23" fmla="*/ 97 h 605"/>
                <a:gd name="T24" fmla="*/ 109 w 160"/>
                <a:gd name="T25" fmla="*/ 58 h 605"/>
                <a:gd name="T26" fmla="*/ 126 w 160"/>
                <a:gd name="T27" fmla="*/ 39 h 605"/>
                <a:gd name="T28" fmla="*/ 135 w 160"/>
                <a:gd name="T29" fmla="*/ 31 h 605"/>
                <a:gd name="T30" fmla="*/ 140 w 160"/>
                <a:gd name="T31" fmla="*/ 26 h 605"/>
                <a:gd name="T32" fmla="*/ 145 w 160"/>
                <a:gd name="T33" fmla="*/ 22 h 605"/>
                <a:gd name="T34" fmla="*/ 150 w 160"/>
                <a:gd name="T35" fmla="*/ 18 h 605"/>
                <a:gd name="T36" fmla="*/ 136 w 160"/>
                <a:gd name="T37" fmla="*/ 0 h 605"/>
                <a:gd name="T38" fmla="*/ 130 w 160"/>
                <a:gd name="T39" fmla="*/ 5 h 605"/>
                <a:gd name="T40" fmla="*/ 125 w 160"/>
                <a:gd name="T41" fmla="*/ 10 h 605"/>
                <a:gd name="T42" fmla="*/ 120 w 160"/>
                <a:gd name="T43" fmla="*/ 15 h 605"/>
                <a:gd name="T44" fmla="*/ 111 w 160"/>
                <a:gd name="T45" fmla="*/ 24 h 605"/>
                <a:gd name="T46" fmla="*/ 93 w 160"/>
                <a:gd name="T47" fmla="*/ 44 h 605"/>
                <a:gd name="T48" fmla="*/ 62 w 160"/>
                <a:gd name="T49" fmla="*/ 87 h 605"/>
                <a:gd name="T50" fmla="*/ 50 w 160"/>
                <a:gd name="T51" fmla="*/ 110 h 605"/>
                <a:gd name="T52" fmla="*/ 44 w 160"/>
                <a:gd name="T53" fmla="*/ 121 h 605"/>
                <a:gd name="T54" fmla="*/ 39 w 160"/>
                <a:gd name="T55" fmla="*/ 132 h 605"/>
                <a:gd name="T56" fmla="*/ 36 w 160"/>
                <a:gd name="T57" fmla="*/ 138 h 605"/>
                <a:gd name="T58" fmla="*/ 34 w 160"/>
                <a:gd name="T59" fmla="*/ 144 h 605"/>
                <a:gd name="T60" fmla="*/ 29 w 160"/>
                <a:gd name="T61" fmla="*/ 156 h 605"/>
                <a:gd name="T62" fmla="*/ 25 w 160"/>
                <a:gd name="T63" fmla="*/ 167 h 605"/>
                <a:gd name="T64" fmla="*/ 21 w 160"/>
                <a:gd name="T65" fmla="*/ 179 h 605"/>
                <a:gd name="T66" fmla="*/ 10 w 160"/>
                <a:gd name="T67" fmla="*/ 361 h 605"/>
                <a:gd name="T68" fmla="*/ 66 w 160"/>
                <a:gd name="T69" fmla="*/ 504 h 605"/>
                <a:gd name="T70" fmla="*/ 105 w 160"/>
                <a:gd name="T71" fmla="*/ 555 h 605"/>
                <a:gd name="T72" fmla="*/ 145 w 160"/>
                <a:gd name="T73" fmla="*/ 592 h 605"/>
                <a:gd name="T74" fmla="*/ 160 w 160"/>
                <a:gd name="T75" fmla="*/ 605 h 605"/>
                <a:gd name="T76" fmla="*/ 160 w 160"/>
                <a:gd name="T77" fmla="*/ 604 h 605"/>
                <a:gd name="T78" fmla="*/ 145 w 160"/>
                <a:gd name="T79" fmla="*/ 592 h 605"/>
                <a:gd name="T80" fmla="*/ 69 w 160"/>
                <a:gd name="T81" fmla="*/ 503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0" h="605">
                  <a:moveTo>
                    <a:pt x="69" y="503"/>
                  </a:moveTo>
                  <a:cubicBezTo>
                    <a:pt x="45" y="464"/>
                    <a:pt x="25" y="415"/>
                    <a:pt x="17" y="360"/>
                  </a:cubicBezTo>
                  <a:cubicBezTo>
                    <a:pt x="13" y="333"/>
                    <a:pt x="12" y="303"/>
                    <a:pt x="15" y="274"/>
                  </a:cubicBezTo>
                  <a:cubicBezTo>
                    <a:pt x="17" y="244"/>
                    <a:pt x="24" y="213"/>
                    <a:pt x="34" y="184"/>
                  </a:cubicBezTo>
                  <a:cubicBezTo>
                    <a:pt x="35" y="180"/>
                    <a:pt x="37" y="176"/>
                    <a:pt x="38" y="172"/>
                  </a:cubicBezTo>
                  <a:cubicBezTo>
                    <a:pt x="40" y="169"/>
                    <a:pt x="41" y="165"/>
                    <a:pt x="43" y="161"/>
                  </a:cubicBezTo>
                  <a:cubicBezTo>
                    <a:pt x="45" y="158"/>
                    <a:pt x="46" y="154"/>
                    <a:pt x="48" y="150"/>
                  </a:cubicBezTo>
                  <a:cubicBezTo>
                    <a:pt x="50" y="145"/>
                    <a:pt x="50" y="145"/>
                    <a:pt x="50" y="145"/>
                  </a:cubicBezTo>
                  <a:cubicBezTo>
                    <a:pt x="53" y="139"/>
                    <a:pt x="53" y="139"/>
                    <a:pt x="53" y="139"/>
                  </a:cubicBezTo>
                  <a:cubicBezTo>
                    <a:pt x="55" y="136"/>
                    <a:pt x="57" y="132"/>
                    <a:pt x="59" y="128"/>
                  </a:cubicBezTo>
                  <a:cubicBezTo>
                    <a:pt x="61" y="125"/>
                    <a:pt x="63" y="121"/>
                    <a:pt x="65" y="118"/>
                  </a:cubicBezTo>
                  <a:cubicBezTo>
                    <a:pt x="69" y="111"/>
                    <a:pt x="73" y="104"/>
                    <a:pt x="78" y="97"/>
                  </a:cubicBezTo>
                  <a:cubicBezTo>
                    <a:pt x="87" y="84"/>
                    <a:pt x="97" y="70"/>
                    <a:pt x="109" y="58"/>
                  </a:cubicBezTo>
                  <a:cubicBezTo>
                    <a:pt x="114" y="51"/>
                    <a:pt x="120" y="46"/>
                    <a:pt x="126" y="39"/>
                  </a:cubicBezTo>
                  <a:cubicBezTo>
                    <a:pt x="129" y="37"/>
                    <a:pt x="132" y="34"/>
                    <a:pt x="135" y="31"/>
                  </a:cubicBezTo>
                  <a:cubicBezTo>
                    <a:pt x="140" y="26"/>
                    <a:pt x="140" y="26"/>
                    <a:pt x="140" y="26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7" y="21"/>
                    <a:pt x="148" y="19"/>
                    <a:pt x="150" y="18"/>
                  </a:cubicBezTo>
                  <a:cubicBezTo>
                    <a:pt x="145" y="12"/>
                    <a:pt x="141" y="6"/>
                    <a:pt x="136" y="0"/>
                  </a:cubicBezTo>
                  <a:cubicBezTo>
                    <a:pt x="134" y="2"/>
                    <a:pt x="132" y="4"/>
                    <a:pt x="130" y="5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17" y="18"/>
                    <a:pt x="114" y="21"/>
                    <a:pt x="111" y="24"/>
                  </a:cubicBezTo>
                  <a:cubicBezTo>
                    <a:pt x="105" y="31"/>
                    <a:pt x="99" y="37"/>
                    <a:pt x="93" y="44"/>
                  </a:cubicBezTo>
                  <a:cubicBezTo>
                    <a:pt x="82" y="58"/>
                    <a:pt x="72" y="72"/>
                    <a:pt x="62" y="87"/>
                  </a:cubicBezTo>
                  <a:cubicBezTo>
                    <a:pt x="58" y="95"/>
                    <a:pt x="54" y="102"/>
                    <a:pt x="50" y="110"/>
                  </a:cubicBezTo>
                  <a:cubicBezTo>
                    <a:pt x="48" y="113"/>
                    <a:pt x="46" y="117"/>
                    <a:pt x="44" y="121"/>
                  </a:cubicBezTo>
                  <a:cubicBezTo>
                    <a:pt x="42" y="125"/>
                    <a:pt x="40" y="129"/>
                    <a:pt x="39" y="132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2" y="148"/>
                    <a:pt x="30" y="152"/>
                    <a:pt x="29" y="156"/>
                  </a:cubicBezTo>
                  <a:cubicBezTo>
                    <a:pt x="27" y="160"/>
                    <a:pt x="26" y="164"/>
                    <a:pt x="25" y="167"/>
                  </a:cubicBezTo>
                  <a:cubicBezTo>
                    <a:pt x="23" y="171"/>
                    <a:pt x="22" y="175"/>
                    <a:pt x="21" y="179"/>
                  </a:cubicBezTo>
                  <a:cubicBezTo>
                    <a:pt x="2" y="242"/>
                    <a:pt x="0" y="305"/>
                    <a:pt x="10" y="361"/>
                  </a:cubicBezTo>
                  <a:cubicBezTo>
                    <a:pt x="20" y="417"/>
                    <a:pt x="42" y="465"/>
                    <a:pt x="66" y="504"/>
                  </a:cubicBezTo>
                  <a:cubicBezTo>
                    <a:pt x="79" y="523"/>
                    <a:pt x="92" y="540"/>
                    <a:pt x="105" y="555"/>
                  </a:cubicBezTo>
                  <a:cubicBezTo>
                    <a:pt x="119" y="569"/>
                    <a:pt x="132" y="582"/>
                    <a:pt x="145" y="592"/>
                  </a:cubicBezTo>
                  <a:cubicBezTo>
                    <a:pt x="150" y="597"/>
                    <a:pt x="155" y="601"/>
                    <a:pt x="160" y="605"/>
                  </a:cubicBezTo>
                  <a:cubicBezTo>
                    <a:pt x="160" y="605"/>
                    <a:pt x="160" y="604"/>
                    <a:pt x="160" y="604"/>
                  </a:cubicBezTo>
                  <a:cubicBezTo>
                    <a:pt x="156" y="600"/>
                    <a:pt x="150" y="596"/>
                    <a:pt x="145" y="592"/>
                  </a:cubicBezTo>
                  <a:cubicBezTo>
                    <a:pt x="120" y="571"/>
                    <a:pt x="92" y="542"/>
                    <a:pt x="69" y="5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 21"/>
            <p:cNvSpPr>
              <a:spLocks/>
            </p:cNvSpPr>
            <p:nvPr/>
          </p:nvSpPr>
          <p:spPr bwMode="auto">
            <a:xfrm>
              <a:off x="5054299" y="3505716"/>
              <a:ext cx="1116012" cy="938213"/>
            </a:xfrm>
            <a:custGeom>
              <a:avLst/>
              <a:gdLst>
                <a:gd name="T0" fmla="*/ 281 w 297"/>
                <a:gd name="T1" fmla="*/ 0 h 250"/>
                <a:gd name="T2" fmla="*/ 281 w 297"/>
                <a:gd name="T3" fmla="*/ 0 h 250"/>
                <a:gd name="T4" fmla="*/ 277 w 297"/>
                <a:gd name="T5" fmla="*/ 12 h 250"/>
                <a:gd name="T6" fmla="*/ 273 w 297"/>
                <a:gd name="T7" fmla="*/ 23 h 250"/>
                <a:gd name="T8" fmla="*/ 270 w 297"/>
                <a:gd name="T9" fmla="*/ 29 h 250"/>
                <a:gd name="T10" fmla="*/ 268 w 297"/>
                <a:gd name="T11" fmla="*/ 34 h 250"/>
                <a:gd name="T12" fmla="*/ 263 w 297"/>
                <a:gd name="T13" fmla="*/ 45 h 250"/>
                <a:gd name="T14" fmla="*/ 257 w 297"/>
                <a:gd name="T15" fmla="*/ 56 h 250"/>
                <a:gd name="T16" fmla="*/ 251 w 297"/>
                <a:gd name="T17" fmla="*/ 66 h 250"/>
                <a:gd name="T18" fmla="*/ 196 w 297"/>
                <a:gd name="T19" fmla="*/ 140 h 250"/>
                <a:gd name="T20" fmla="*/ 129 w 297"/>
                <a:gd name="T21" fmla="*/ 195 h 250"/>
                <a:gd name="T22" fmla="*/ 3 w 297"/>
                <a:gd name="T23" fmla="*/ 246 h 250"/>
                <a:gd name="T24" fmla="*/ 3 w 297"/>
                <a:gd name="T25" fmla="*/ 246 h 250"/>
                <a:gd name="T26" fmla="*/ 0 w 297"/>
                <a:gd name="T27" fmla="*/ 250 h 250"/>
                <a:gd name="T28" fmla="*/ 133 w 297"/>
                <a:gd name="T29" fmla="*/ 201 h 250"/>
                <a:gd name="T30" fmla="*/ 264 w 297"/>
                <a:gd name="T31" fmla="*/ 74 h 250"/>
                <a:gd name="T32" fmla="*/ 270 w 297"/>
                <a:gd name="T33" fmla="*/ 63 h 250"/>
                <a:gd name="T34" fmla="*/ 276 w 297"/>
                <a:gd name="T35" fmla="*/ 52 h 250"/>
                <a:gd name="T36" fmla="*/ 282 w 297"/>
                <a:gd name="T37" fmla="*/ 41 h 250"/>
                <a:gd name="T38" fmla="*/ 285 w 297"/>
                <a:gd name="T39" fmla="*/ 36 h 250"/>
                <a:gd name="T40" fmla="*/ 288 w 297"/>
                <a:gd name="T41" fmla="*/ 30 h 250"/>
                <a:gd name="T42" fmla="*/ 293 w 297"/>
                <a:gd name="T43" fmla="*/ 18 h 250"/>
                <a:gd name="T44" fmla="*/ 297 w 297"/>
                <a:gd name="T45" fmla="*/ 7 h 250"/>
                <a:gd name="T46" fmla="*/ 281 w 297"/>
                <a:gd name="T47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7" h="250">
                  <a:moveTo>
                    <a:pt x="281" y="0"/>
                  </a:moveTo>
                  <a:cubicBezTo>
                    <a:pt x="281" y="0"/>
                    <a:pt x="281" y="0"/>
                    <a:pt x="281" y="0"/>
                  </a:cubicBezTo>
                  <a:cubicBezTo>
                    <a:pt x="280" y="4"/>
                    <a:pt x="279" y="8"/>
                    <a:pt x="277" y="12"/>
                  </a:cubicBezTo>
                  <a:cubicBezTo>
                    <a:pt x="276" y="16"/>
                    <a:pt x="274" y="19"/>
                    <a:pt x="273" y="23"/>
                  </a:cubicBezTo>
                  <a:cubicBezTo>
                    <a:pt x="270" y="29"/>
                    <a:pt x="270" y="29"/>
                    <a:pt x="270" y="29"/>
                  </a:cubicBezTo>
                  <a:cubicBezTo>
                    <a:pt x="268" y="34"/>
                    <a:pt x="268" y="34"/>
                    <a:pt x="268" y="34"/>
                  </a:cubicBezTo>
                  <a:cubicBezTo>
                    <a:pt x="266" y="38"/>
                    <a:pt x="264" y="42"/>
                    <a:pt x="263" y="45"/>
                  </a:cubicBezTo>
                  <a:cubicBezTo>
                    <a:pt x="261" y="49"/>
                    <a:pt x="259" y="52"/>
                    <a:pt x="257" y="56"/>
                  </a:cubicBezTo>
                  <a:cubicBezTo>
                    <a:pt x="255" y="59"/>
                    <a:pt x="254" y="63"/>
                    <a:pt x="251" y="66"/>
                  </a:cubicBezTo>
                  <a:cubicBezTo>
                    <a:pt x="236" y="94"/>
                    <a:pt x="217" y="119"/>
                    <a:pt x="196" y="140"/>
                  </a:cubicBezTo>
                  <a:cubicBezTo>
                    <a:pt x="175" y="161"/>
                    <a:pt x="153" y="180"/>
                    <a:pt x="129" y="195"/>
                  </a:cubicBezTo>
                  <a:cubicBezTo>
                    <a:pt x="88" y="222"/>
                    <a:pt x="44" y="238"/>
                    <a:pt x="3" y="246"/>
                  </a:cubicBezTo>
                  <a:cubicBezTo>
                    <a:pt x="3" y="246"/>
                    <a:pt x="3" y="246"/>
                    <a:pt x="3" y="246"/>
                  </a:cubicBezTo>
                  <a:cubicBezTo>
                    <a:pt x="2" y="248"/>
                    <a:pt x="1" y="249"/>
                    <a:pt x="0" y="250"/>
                  </a:cubicBezTo>
                  <a:cubicBezTo>
                    <a:pt x="42" y="242"/>
                    <a:pt x="88" y="227"/>
                    <a:pt x="133" y="201"/>
                  </a:cubicBezTo>
                  <a:cubicBezTo>
                    <a:pt x="182" y="172"/>
                    <a:pt x="229" y="129"/>
                    <a:pt x="264" y="74"/>
                  </a:cubicBezTo>
                  <a:cubicBezTo>
                    <a:pt x="266" y="70"/>
                    <a:pt x="268" y="67"/>
                    <a:pt x="270" y="63"/>
                  </a:cubicBezTo>
                  <a:cubicBezTo>
                    <a:pt x="272" y="59"/>
                    <a:pt x="274" y="56"/>
                    <a:pt x="276" y="52"/>
                  </a:cubicBezTo>
                  <a:cubicBezTo>
                    <a:pt x="278" y="48"/>
                    <a:pt x="280" y="45"/>
                    <a:pt x="282" y="41"/>
                  </a:cubicBezTo>
                  <a:cubicBezTo>
                    <a:pt x="285" y="36"/>
                    <a:pt x="285" y="36"/>
                    <a:pt x="285" y="36"/>
                  </a:cubicBezTo>
                  <a:cubicBezTo>
                    <a:pt x="286" y="33"/>
                    <a:pt x="287" y="32"/>
                    <a:pt x="288" y="30"/>
                  </a:cubicBezTo>
                  <a:cubicBezTo>
                    <a:pt x="289" y="26"/>
                    <a:pt x="291" y="22"/>
                    <a:pt x="293" y="18"/>
                  </a:cubicBezTo>
                  <a:cubicBezTo>
                    <a:pt x="294" y="15"/>
                    <a:pt x="296" y="11"/>
                    <a:pt x="297" y="7"/>
                  </a:cubicBezTo>
                  <a:cubicBezTo>
                    <a:pt x="292" y="5"/>
                    <a:pt x="287" y="3"/>
                    <a:pt x="28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auto">
            <a:xfrm>
              <a:off x="4968574" y="3569216"/>
              <a:ext cx="1379537" cy="1069975"/>
            </a:xfrm>
            <a:custGeom>
              <a:avLst/>
              <a:gdLst>
                <a:gd name="T0" fmla="*/ 350 w 367"/>
                <a:gd name="T1" fmla="*/ 0 h 285"/>
                <a:gd name="T2" fmla="*/ 346 w 367"/>
                <a:gd name="T3" fmla="*/ 13 h 285"/>
                <a:gd name="T4" fmla="*/ 340 w 367"/>
                <a:gd name="T5" fmla="*/ 26 h 285"/>
                <a:gd name="T6" fmla="*/ 338 w 367"/>
                <a:gd name="T7" fmla="*/ 32 h 285"/>
                <a:gd name="T8" fmla="*/ 335 w 367"/>
                <a:gd name="T9" fmla="*/ 38 h 285"/>
                <a:gd name="T10" fmla="*/ 329 w 367"/>
                <a:gd name="T11" fmla="*/ 51 h 285"/>
                <a:gd name="T12" fmla="*/ 323 w 367"/>
                <a:gd name="T13" fmla="*/ 63 h 285"/>
                <a:gd name="T14" fmla="*/ 316 w 367"/>
                <a:gd name="T15" fmla="*/ 75 h 285"/>
                <a:gd name="T16" fmla="*/ 309 w 367"/>
                <a:gd name="T17" fmla="*/ 87 h 285"/>
                <a:gd name="T18" fmla="*/ 307 w 367"/>
                <a:gd name="T19" fmla="*/ 89 h 285"/>
                <a:gd name="T20" fmla="*/ 306 w 367"/>
                <a:gd name="T21" fmla="*/ 92 h 285"/>
                <a:gd name="T22" fmla="*/ 302 w 367"/>
                <a:gd name="T23" fmla="*/ 98 h 285"/>
                <a:gd name="T24" fmla="*/ 295 w 367"/>
                <a:gd name="T25" fmla="*/ 109 h 285"/>
                <a:gd name="T26" fmla="*/ 287 w 367"/>
                <a:gd name="T27" fmla="*/ 119 h 285"/>
                <a:gd name="T28" fmla="*/ 283 w 367"/>
                <a:gd name="T29" fmla="*/ 124 h 285"/>
                <a:gd name="T30" fmla="*/ 279 w 367"/>
                <a:gd name="T31" fmla="*/ 129 h 285"/>
                <a:gd name="T32" fmla="*/ 271 w 367"/>
                <a:gd name="T33" fmla="*/ 139 h 285"/>
                <a:gd name="T34" fmla="*/ 262 w 367"/>
                <a:gd name="T35" fmla="*/ 149 h 285"/>
                <a:gd name="T36" fmla="*/ 254 w 367"/>
                <a:gd name="T37" fmla="*/ 158 h 285"/>
                <a:gd name="T38" fmla="*/ 178 w 367"/>
                <a:gd name="T39" fmla="*/ 219 h 285"/>
                <a:gd name="T40" fmla="*/ 93 w 367"/>
                <a:gd name="T41" fmla="*/ 261 h 285"/>
                <a:gd name="T42" fmla="*/ 20 w 367"/>
                <a:gd name="T43" fmla="*/ 280 h 285"/>
                <a:gd name="T44" fmla="*/ 11 w 367"/>
                <a:gd name="T45" fmla="*/ 281 h 285"/>
                <a:gd name="T46" fmla="*/ 1 w 367"/>
                <a:gd name="T47" fmla="*/ 283 h 285"/>
                <a:gd name="T48" fmla="*/ 0 w 367"/>
                <a:gd name="T49" fmla="*/ 285 h 285"/>
                <a:gd name="T50" fmla="*/ 29 w 367"/>
                <a:gd name="T51" fmla="*/ 281 h 285"/>
                <a:gd name="T52" fmla="*/ 126 w 367"/>
                <a:gd name="T53" fmla="*/ 252 h 285"/>
                <a:gd name="T54" fmla="*/ 198 w 367"/>
                <a:gd name="T55" fmla="*/ 213 h 285"/>
                <a:gd name="T56" fmla="*/ 212 w 367"/>
                <a:gd name="T57" fmla="*/ 203 h 285"/>
                <a:gd name="T58" fmla="*/ 225 w 367"/>
                <a:gd name="T59" fmla="*/ 194 h 285"/>
                <a:gd name="T60" fmla="*/ 238 w 367"/>
                <a:gd name="T61" fmla="*/ 183 h 285"/>
                <a:gd name="T62" fmla="*/ 244 w 367"/>
                <a:gd name="T63" fmla="*/ 178 h 285"/>
                <a:gd name="T64" fmla="*/ 251 w 367"/>
                <a:gd name="T65" fmla="*/ 172 h 285"/>
                <a:gd name="T66" fmla="*/ 263 w 367"/>
                <a:gd name="T67" fmla="*/ 161 h 285"/>
                <a:gd name="T68" fmla="*/ 275 w 367"/>
                <a:gd name="T69" fmla="*/ 149 h 285"/>
                <a:gd name="T70" fmla="*/ 281 w 367"/>
                <a:gd name="T71" fmla="*/ 143 h 285"/>
                <a:gd name="T72" fmla="*/ 284 w 367"/>
                <a:gd name="T73" fmla="*/ 140 h 285"/>
                <a:gd name="T74" fmla="*/ 287 w 367"/>
                <a:gd name="T75" fmla="*/ 136 h 285"/>
                <a:gd name="T76" fmla="*/ 298 w 367"/>
                <a:gd name="T77" fmla="*/ 123 h 285"/>
                <a:gd name="T78" fmla="*/ 309 w 367"/>
                <a:gd name="T79" fmla="*/ 109 h 285"/>
                <a:gd name="T80" fmla="*/ 319 w 367"/>
                <a:gd name="T81" fmla="*/ 95 h 285"/>
                <a:gd name="T82" fmla="*/ 329 w 367"/>
                <a:gd name="T83" fmla="*/ 80 h 285"/>
                <a:gd name="T84" fmla="*/ 333 w 367"/>
                <a:gd name="T85" fmla="*/ 73 h 285"/>
                <a:gd name="T86" fmla="*/ 338 w 367"/>
                <a:gd name="T87" fmla="*/ 65 h 285"/>
                <a:gd name="T88" fmla="*/ 340 w 367"/>
                <a:gd name="T89" fmla="*/ 61 h 285"/>
                <a:gd name="T90" fmla="*/ 347 w 367"/>
                <a:gd name="T91" fmla="*/ 50 h 285"/>
                <a:gd name="T92" fmla="*/ 352 w 367"/>
                <a:gd name="T93" fmla="*/ 38 h 285"/>
                <a:gd name="T94" fmla="*/ 355 w 367"/>
                <a:gd name="T95" fmla="*/ 32 h 285"/>
                <a:gd name="T96" fmla="*/ 358 w 367"/>
                <a:gd name="T97" fmla="*/ 25 h 285"/>
                <a:gd name="T98" fmla="*/ 364 w 367"/>
                <a:gd name="T99" fmla="*/ 13 h 285"/>
                <a:gd name="T100" fmla="*/ 367 w 367"/>
                <a:gd name="T101" fmla="*/ 4 h 285"/>
                <a:gd name="T102" fmla="*/ 350 w 367"/>
                <a:gd name="T103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7" h="285">
                  <a:moveTo>
                    <a:pt x="350" y="0"/>
                  </a:moveTo>
                  <a:cubicBezTo>
                    <a:pt x="349" y="4"/>
                    <a:pt x="347" y="9"/>
                    <a:pt x="346" y="13"/>
                  </a:cubicBezTo>
                  <a:cubicBezTo>
                    <a:pt x="344" y="17"/>
                    <a:pt x="342" y="22"/>
                    <a:pt x="340" y="26"/>
                  </a:cubicBezTo>
                  <a:cubicBezTo>
                    <a:pt x="340" y="26"/>
                    <a:pt x="338" y="32"/>
                    <a:pt x="338" y="32"/>
                  </a:cubicBezTo>
                  <a:cubicBezTo>
                    <a:pt x="335" y="38"/>
                    <a:pt x="335" y="38"/>
                    <a:pt x="335" y="38"/>
                  </a:cubicBezTo>
                  <a:cubicBezTo>
                    <a:pt x="333" y="43"/>
                    <a:pt x="331" y="47"/>
                    <a:pt x="329" y="51"/>
                  </a:cubicBezTo>
                  <a:cubicBezTo>
                    <a:pt x="327" y="55"/>
                    <a:pt x="325" y="59"/>
                    <a:pt x="323" y="63"/>
                  </a:cubicBezTo>
                  <a:cubicBezTo>
                    <a:pt x="321" y="67"/>
                    <a:pt x="319" y="71"/>
                    <a:pt x="316" y="75"/>
                  </a:cubicBezTo>
                  <a:cubicBezTo>
                    <a:pt x="314" y="79"/>
                    <a:pt x="312" y="83"/>
                    <a:pt x="309" y="87"/>
                  </a:cubicBezTo>
                  <a:cubicBezTo>
                    <a:pt x="309" y="87"/>
                    <a:pt x="308" y="89"/>
                    <a:pt x="307" y="89"/>
                  </a:cubicBezTo>
                  <a:cubicBezTo>
                    <a:pt x="307" y="90"/>
                    <a:pt x="306" y="91"/>
                    <a:pt x="306" y="92"/>
                  </a:cubicBezTo>
                  <a:cubicBezTo>
                    <a:pt x="304" y="94"/>
                    <a:pt x="303" y="96"/>
                    <a:pt x="302" y="98"/>
                  </a:cubicBezTo>
                  <a:cubicBezTo>
                    <a:pt x="300" y="101"/>
                    <a:pt x="297" y="105"/>
                    <a:pt x="295" y="109"/>
                  </a:cubicBezTo>
                  <a:cubicBezTo>
                    <a:pt x="292" y="112"/>
                    <a:pt x="290" y="116"/>
                    <a:pt x="287" y="119"/>
                  </a:cubicBezTo>
                  <a:cubicBezTo>
                    <a:pt x="286" y="121"/>
                    <a:pt x="284" y="122"/>
                    <a:pt x="283" y="124"/>
                  </a:cubicBezTo>
                  <a:cubicBezTo>
                    <a:pt x="282" y="126"/>
                    <a:pt x="280" y="127"/>
                    <a:pt x="279" y="129"/>
                  </a:cubicBezTo>
                  <a:cubicBezTo>
                    <a:pt x="276" y="132"/>
                    <a:pt x="274" y="136"/>
                    <a:pt x="271" y="139"/>
                  </a:cubicBezTo>
                  <a:cubicBezTo>
                    <a:pt x="268" y="142"/>
                    <a:pt x="265" y="145"/>
                    <a:pt x="262" y="149"/>
                  </a:cubicBezTo>
                  <a:cubicBezTo>
                    <a:pt x="260" y="152"/>
                    <a:pt x="257" y="155"/>
                    <a:pt x="254" y="158"/>
                  </a:cubicBezTo>
                  <a:cubicBezTo>
                    <a:pt x="230" y="182"/>
                    <a:pt x="204" y="202"/>
                    <a:pt x="178" y="219"/>
                  </a:cubicBezTo>
                  <a:cubicBezTo>
                    <a:pt x="150" y="237"/>
                    <a:pt x="122" y="251"/>
                    <a:pt x="93" y="261"/>
                  </a:cubicBezTo>
                  <a:cubicBezTo>
                    <a:pt x="68" y="270"/>
                    <a:pt x="43" y="276"/>
                    <a:pt x="20" y="280"/>
                  </a:cubicBezTo>
                  <a:cubicBezTo>
                    <a:pt x="17" y="281"/>
                    <a:pt x="14" y="281"/>
                    <a:pt x="11" y="281"/>
                  </a:cubicBezTo>
                  <a:cubicBezTo>
                    <a:pt x="8" y="282"/>
                    <a:pt x="4" y="282"/>
                    <a:pt x="1" y="283"/>
                  </a:cubicBezTo>
                  <a:cubicBezTo>
                    <a:pt x="1" y="283"/>
                    <a:pt x="1" y="284"/>
                    <a:pt x="0" y="285"/>
                  </a:cubicBezTo>
                  <a:cubicBezTo>
                    <a:pt x="10" y="284"/>
                    <a:pt x="19" y="282"/>
                    <a:pt x="29" y="281"/>
                  </a:cubicBezTo>
                  <a:cubicBezTo>
                    <a:pt x="60" y="275"/>
                    <a:pt x="93" y="266"/>
                    <a:pt x="126" y="252"/>
                  </a:cubicBezTo>
                  <a:cubicBezTo>
                    <a:pt x="150" y="241"/>
                    <a:pt x="175" y="228"/>
                    <a:pt x="198" y="213"/>
                  </a:cubicBezTo>
                  <a:cubicBezTo>
                    <a:pt x="203" y="210"/>
                    <a:pt x="207" y="207"/>
                    <a:pt x="212" y="203"/>
                  </a:cubicBezTo>
                  <a:cubicBezTo>
                    <a:pt x="216" y="200"/>
                    <a:pt x="221" y="197"/>
                    <a:pt x="225" y="194"/>
                  </a:cubicBezTo>
                  <a:cubicBezTo>
                    <a:pt x="229" y="190"/>
                    <a:pt x="234" y="187"/>
                    <a:pt x="238" y="183"/>
                  </a:cubicBezTo>
                  <a:cubicBezTo>
                    <a:pt x="240" y="182"/>
                    <a:pt x="242" y="180"/>
                    <a:pt x="244" y="178"/>
                  </a:cubicBezTo>
                  <a:cubicBezTo>
                    <a:pt x="247" y="176"/>
                    <a:pt x="249" y="174"/>
                    <a:pt x="251" y="172"/>
                  </a:cubicBezTo>
                  <a:cubicBezTo>
                    <a:pt x="255" y="169"/>
                    <a:pt x="259" y="165"/>
                    <a:pt x="263" y="161"/>
                  </a:cubicBezTo>
                  <a:cubicBezTo>
                    <a:pt x="267" y="157"/>
                    <a:pt x="271" y="153"/>
                    <a:pt x="275" y="149"/>
                  </a:cubicBezTo>
                  <a:cubicBezTo>
                    <a:pt x="277" y="147"/>
                    <a:pt x="279" y="145"/>
                    <a:pt x="281" y="143"/>
                  </a:cubicBezTo>
                  <a:cubicBezTo>
                    <a:pt x="282" y="142"/>
                    <a:pt x="283" y="140"/>
                    <a:pt x="284" y="140"/>
                  </a:cubicBezTo>
                  <a:cubicBezTo>
                    <a:pt x="285" y="139"/>
                    <a:pt x="286" y="137"/>
                    <a:pt x="287" y="136"/>
                  </a:cubicBezTo>
                  <a:cubicBezTo>
                    <a:pt x="291" y="132"/>
                    <a:pt x="294" y="127"/>
                    <a:pt x="298" y="123"/>
                  </a:cubicBezTo>
                  <a:cubicBezTo>
                    <a:pt x="302" y="119"/>
                    <a:pt x="305" y="114"/>
                    <a:pt x="309" y="109"/>
                  </a:cubicBezTo>
                  <a:cubicBezTo>
                    <a:pt x="312" y="105"/>
                    <a:pt x="316" y="100"/>
                    <a:pt x="319" y="95"/>
                  </a:cubicBezTo>
                  <a:cubicBezTo>
                    <a:pt x="322" y="90"/>
                    <a:pt x="326" y="85"/>
                    <a:pt x="329" y="80"/>
                  </a:cubicBezTo>
                  <a:cubicBezTo>
                    <a:pt x="330" y="78"/>
                    <a:pt x="332" y="75"/>
                    <a:pt x="333" y="73"/>
                  </a:cubicBezTo>
                  <a:cubicBezTo>
                    <a:pt x="335" y="70"/>
                    <a:pt x="336" y="68"/>
                    <a:pt x="338" y="65"/>
                  </a:cubicBezTo>
                  <a:cubicBezTo>
                    <a:pt x="339" y="64"/>
                    <a:pt x="339" y="63"/>
                    <a:pt x="340" y="61"/>
                  </a:cubicBezTo>
                  <a:cubicBezTo>
                    <a:pt x="342" y="57"/>
                    <a:pt x="344" y="53"/>
                    <a:pt x="347" y="50"/>
                  </a:cubicBezTo>
                  <a:cubicBezTo>
                    <a:pt x="348" y="46"/>
                    <a:pt x="350" y="42"/>
                    <a:pt x="352" y="38"/>
                  </a:cubicBezTo>
                  <a:cubicBezTo>
                    <a:pt x="352" y="38"/>
                    <a:pt x="355" y="32"/>
                    <a:pt x="355" y="32"/>
                  </a:cubicBezTo>
                  <a:cubicBezTo>
                    <a:pt x="356" y="30"/>
                    <a:pt x="357" y="28"/>
                    <a:pt x="358" y="25"/>
                  </a:cubicBezTo>
                  <a:cubicBezTo>
                    <a:pt x="360" y="21"/>
                    <a:pt x="362" y="17"/>
                    <a:pt x="364" y="13"/>
                  </a:cubicBezTo>
                  <a:cubicBezTo>
                    <a:pt x="365" y="10"/>
                    <a:pt x="366" y="7"/>
                    <a:pt x="367" y="4"/>
                  </a:cubicBezTo>
                  <a:cubicBezTo>
                    <a:pt x="361" y="3"/>
                    <a:pt x="356" y="1"/>
                    <a:pt x="35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23"/>
            <p:cNvSpPr>
              <a:spLocks/>
            </p:cNvSpPr>
            <p:nvPr/>
          </p:nvSpPr>
          <p:spPr bwMode="auto">
            <a:xfrm>
              <a:off x="3154062" y="1762641"/>
              <a:ext cx="717550" cy="2595563"/>
            </a:xfrm>
            <a:custGeom>
              <a:avLst/>
              <a:gdLst>
                <a:gd name="T0" fmla="*/ 115 w 191"/>
                <a:gd name="T1" fmla="*/ 621 h 691"/>
                <a:gd name="T2" fmla="*/ 93 w 191"/>
                <a:gd name="T3" fmla="*/ 593 h 691"/>
                <a:gd name="T4" fmla="*/ 53 w 191"/>
                <a:gd name="T5" fmla="*/ 528 h 691"/>
                <a:gd name="T6" fmla="*/ 15 w 191"/>
                <a:gd name="T7" fmla="*/ 409 h 691"/>
                <a:gd name="T8" fmla="*/ 11 w 191"/>
                <a:gd name="T9" fmla="*/ 315 h 691"/>
                <a:gd name="T10" fmla="*/ 13 w 191"/>
                <a:gd name="T11" fmla="*/ 292 h 691"/>
                <a:gd name="T12" fmla="*/ 16 w 191"/>
                <a:gd name="T13" fmla="*/ 272 h 691"/>
                <a:gd name="T14" fmla="*/ 20 w 191"/>
                <a:gd name="T15" fmla="*/ 252 h 691"/>
                <a:gd name="T16" fmla="*/ 25 w 191"/>
                <a:gd name="T17" fmla="*/ 232 h 691"/>
                <a:gd name="T18" fmla="*/ 27 w 191"/>
                <a:gd name="T19" fmla="*/ 225 h 691"/>
                <a:gd name="T20" fmla="*/ 34 w 191"/>
                <a:gd name="T21" fmla="*/ 204 h 691"/>
                <a:gd name="T22" fmla="*/ 39 w 191"/>
                <a:gd name="T23" fmla="*/ 191 h 691"/>
                <a:gd name="T24" fmla="*/ 44 w 191"/>
                <a:gd name="T25" fmla="*/ 179 h 691"/>
                <a:gd name="T26" fmla="*/ 50 w 191"/>
                <a:gd name="T27" fmla="*/ 166 h 691"/>
                <a:gd name="T28" fmla="*/ 55 w 191"/>
                <a:gd name="T29" fmla="*/ 154 h 691"/>
                <a:gd name="T30" fmla="*/ 62 w 191"/>
                <a:gd name="T31" fmla="*/ 142 h 691"/>
                <a:gd name="T32" fmla="*/ 69 w 191"/>
                <a:gd name="T33" fmla="*/ 130 h 691"/>
                <a:gd name="T34" fmla="*/ 83 w 191"/>
                <a:gd name="T35" fmla="*/ 107 h 691"/>
                <a:gd name="T36" fmla="*/ 137 w 191"/>
                <a:gd name="T37" fmla="*/ 42 h 691"/>
                <a:gd name="T38" fmla="*/ 153 w 191"/>
                <a:gd name="T39" fmla="*/ 27 h 691"/>
                <a:gd name="T40" fmla="*/ 165 w 191"/>
                <a:gd name="T41" fmla="*/ 17 h 691"/>
                <a:gd name="T42" fmla="*/ 144 w 191"/>
                <a:gd name="T43" fmla="*/ 6 h 691"/>
                <a:gd name="T44" fmla="*/ 138 w 191"/>
                <a:gd name="T45" fmla="*/ 11 h 691"/>
                <a:gd name="T46" fmla="*/ 132 w 191"/>
                <a:gd name="T47" fmla="*/ 17 h 691"/>
                <a:gd name="T48" fmla="*/ 120 w 191"/>
                <a:gd name="T49" fmla="*/ 29 h 691"/>
                <a:gd name="T50" fmla="*/ 99 w 191"/>
                <a:gd name="T51" fmla="*/ 53 h 691"/>
                <a:gd name="T52" fmla="*/ 68 w 191"/>
                <a:gd name="T53" fmla="*/ 97 h 691"/>
                <a:gd name="T54" fmla="*/ 62 w 191"/>
                <a:gd name="T55" fmla="*/ 107 h 691"/>
                <a:gd name="T56" fmla="*/ 54 w 191"/>
                <a:gd name="T57" fmla="*/ 121 h 691"/>
                <a:gd name="T58" fmla="*/ 48 w 191"/>
                <a:gd name="T59" fmla="*/ 133 h 691"/>
                <a:gd name="T60" fmla="*/ 42 w 191"/>
                <a:gd name="T61" fmla="*/ 147 h 691"/>
                <a:gd name="T62" fmla="*/ 36 w 191"/>
                <a:gd name="T63" fmla="*/ 160 h 691"/>
                <a:gd name="T64" fmla="*/ 31 w 191"/>
                <a:gd name="T65" fmla="*/ 171 h 691"/>
                <a:gd name="T66" fmla="*/ 29 w 191"/>
                <a:gd name="T67" fmla="*/ 178 h 691"/>
                <a:gd name="T68" fmla="*/ 22 w 191"/>
                <a:gd name="T69" fmla="*/ 198 h 691"/>
                <a:gd name="T70" fmla="*/ 20 w 191"/>
                <a:gd name="T71" fmla="*/ 207 h 691"/>
                <a:gd name="T72" fmla="*/ 13 w 191"/>
                <a:gd name="T73" fmla="*/ 233 h 691"/>
                <a:gd name="T74" fmla="*/ 3 w 191"/>
                <a:gd name="T75" fmla="*/ 364 h 691"/>
                <a:gd name="T76" fmla="*/ 64 w 191"/>
                <a:gd name="T77" fmla="*/ 556 h 691"/>
                <a:gd name="T78" fmla="*/ 115 w 191"/>
                <a:gd name="T79" fmla="*/ 624 h 691"/>
                <a:gd name="T80" fmla="*/ 137 w 191"/>
                <a:gd name="T81" fmla="*/ 647 h 691"/>
                <a:gd name="T82" fmla="*/ 158 w 191"/>
                <a:gd name="T83" fmla="*/ 666 h 691"/>
                <a:gd name="T84" fmla="*/ 191 w 191"/>
                <a:gd name="T85" fmla="*/ 691 h 691"/>
                <a:gd name="T86" fmla="*/ 168 w 191"/>
                <a:gd name="T87" fmla="*/ 673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1" h="691">
                  <a:moveTo>
                    <a:pt x="126" y="633"/>
                  </a:moveTo>
                  <a:cubicBezTo>
                    <a:pt x="122" y="629"/>
                    <a:pt x="118" y="625"/>
                    <a:pt x="115" y="621"/>
                  </a:cubicBezTo>
                  <a:cubicBezTo>
                    <a:pt x="111" y="617"/>
                    <a:pt x="107" y="612"/>
                    <a:pt x="104" y="608"/>
                  </a:cubicBezTo>
                  <a:cubicBezTo>
                    <a:pt x="100" y="603"/>
                    <a:pt x="97" y="598"/>
                    <a:pt x="93" y="593"/>
                  </a:cubicBezTo>
                  <a:cubicBezTo>
                    <a:pt x="89" y="588"/>
                    <a:pt x="86" y="583"/>
                    <a:pt x="82" y="578"/>
                  </a:cubicBezTo>
                  <a:cubicBezTo>
                    <a:pt x="72" y="563"/>
                    <a:pt x="62" y="546"/>
                    <a:pt x="53" y="528"/>
                  </a:cubicBezTo>
                  <a:cubicBezTo>
                    <a:pt x="44" y="509"/>
                    <a:pt x="35" y="488"/>
                    <a:pt x="29" y="466"/>
                  </a:cubicBezTo>
                  <a:cubicBezTo>
                    <a:pt x="23" y="448"/>
                    <a:pt x="18" y="429"/>
                    <a:pt x="15" y="409"/>
                  </a:cubicBezTo>
                  <a:cubicBezTo>
                    <a:pt x="15" y="404"/>
                    <a:pt x="14" y="399"/>
                    <a:pt x="13" y="394"/>
                  </a:cubicBezTo>
                  <a:cubicBezTo>
                    <a:pt x="10" y="369"/>
                    <a:pt x="9" y="342"/>
                    <a:pt x="11" y="315"/>
                  </a:cubicBezTo>
                  <a:cubicBezTo>
                    <a:pt x="11" y="311"/>
                    <a:pt x="12" y="308"/>
                    <a:pt x="12" y="304"/>
                  </a:cubicBezTo>
                  <a:cubicBezTo>
                    <a:pt x="12" y="300"/>
                    <a:pt x="13" y="296"/>
                    <a:pt x="13" y="292"/>
                  </a:cubicBezTo>
                  <a:cubicBezTo>
                    <a:pt x="14" y="287"/>
                    <a:pt x="15" y="283"/>
                    <a:pt x="15" y="278"/>
                  </a:cubicBezTo>
                  <a:cubicBezTo>
                    <a:pt x="16" y="276"/>
                    <a:pt x="16" y="274"/>
                    <a:pt x="16" y="272"/>
                  </a:cubicBezTo>
                  <a:cubicBezTo>
                    <a:pt x="17" y="270"/>
                    <a:pt x="17" y="267"/>
                    <a:pt x="18" y="265"/>
                  </a:cubicBezTo>
                  <a:cubicBezTo>
                    <a:pt x="19" y="261"/>
                    <a:pt x="19" y="256"/>
                    <a:pt x="20" y="252"/>
                  </a:cubicBezTo>
                  <a:cubicBezTo>
                    <a:pt x="21" y="248"/>
                    <a:pt x="23" y="243"/>
                    <a:pt x="24" y="239"/>
                  </a:cubicBezTo>
                  <a:cubicBezTo>
                    <a:pt x="24" y="236"/>
                    <a:pt x="25" y="234"/>
                    <a:pt x="25" y="232"/>
                  </a:cubicBezTo>
                  <a:cubicBezTo>
                    <a:pt x="26" y="231"/>
                    <a:pt x="26" y="230"/>
                    <a:pt x="26" y="229"/>
                  </a:cubicBezTo>
                  <a:cubicBezTo>
                    <a:pt x="27" y="228"/>
                    <a:pt x="27" y="226"/>
                    <a:pt x="27" y="225"/>
                  </a:cubicBezTo>
                  <a:cubicBezTo>
                    <a:pt x="29" y="221"/>
                    <a:pt x="30" y="217"/>
                    <a:pt x="32" y="212"/>
                  </a:cubicBezTo>
                  <a:cubicBezTo>
                    <a:pt x="32" y="209"/>
                    <a:pt x="33" y="206"/>
                    <a:pt x="34" y="204"/>
                  </a:cubicBezTo>
                  <a:cubicBezTo>
                    <a:pt x="35" y="202"/>
                    <a:pt x="35" y="200"/>
                    <a:pt x="36" y="199"/>
                  </a:cubicBezTo>
                  <a:cubicBezTo>
                    <a:pt x="37" y="196"/>
                    <a:pt x="38" y="194"/>
                    <a:pt x="39" y="191"/>
                  </a:cubicBezTo>
                  <a:cubicBezTo>
                    <a:pt x="40" y="189"/>
                    <a:pt x="40" y="188"/>
                    <a:pt x="41" y="186"/>
                  </a:cubicBezTo>
                  <a:cubicBezTo>
                    <a:pt x="42" y="183"/>
                    <a:pt x="43" y="181"/>
                    <a:pt x="44" y="179"/>
                  </a:cubicBezTo>
                  <a:cubicBezTo>
                    <a:pt x="45" y="177"/>
                    <a:pt x="46" y="175"/>
                    <a:pt x="47" y="173"/>
                  </a:cubicBezTo>
                  <a:cubicBezTo>
                    <a:pt x="47" y="171"/>
                    <a:pt x="49" y="168"/>
                    <a:pt x="50" y="166"/>
                  </a:cubicBezTo>
                  <a:cubicBezTo>
                    <a:pt x="50" y="166"/>
                    <a:pt x="52" y="161"/>
                    <a:pt x="52" y="160"/>
                  </a:cubicBezTo>
                  <a:cubicBezTo>
                    <a:pt x="53" y="160"/>
                    <a:pt x="55" y="155"/>
                    <a:pt x="55" y="154"/>
                  </a:cubicBezTo>
                  <a:cubicBezTo>
                    <a:pt x="57" y="152"/>
                    <a:pt x="58" y="149"/>
                    <a:pt x="59" y="147"/>
                  </a:cubicBezTo>
                  <a:cubicBezTo>
                    <a:pt x="60" y="145"/>
                    <a:pt x="61" y="144"/>
                    <a:pt x="62" y="142"/>
                  </a:cubicBezTo>
                  <a:cubicBezTo>
                    <a:pt x="63" y="139"/>
                    <a:pt x="65" y="137"/>
                    <a:pt x="66" y="134"/>
                  </a:cubicBezTo>
                  <a:cubicBezTo>
                    <a:pt x="67" y="133"/>
                    <a:pt x="68" y="131"/>
                    <a:pt x="69" y="130"/>
                  </a:cubicBezTo>
                  <a:cubicBezTo>
                    <a:pt x="72" y="123"/>
                    <a:pt x="77" y="116"/>
                    <a:pt x="82" y="109"/>
                  </a:cubicBezTo>
                  <a:cubicBezTo>
                    <a:pt x="82" y="109"/>
                    <a:pt x="83" y="108"/>
                    <a:pt x="83" y="107"/>
                  </a:cubicBezTo>
                  <a:cubicBezTo>
                    <a:pt x="94" y="92"/>
                    <a:pt x="105" y="77"/>
                    <a:pt x="118" y="63"/>
                  </a:cubicBezTo>
                  <a:cubicBezTo>
                    <a:pt x="124" y="56"/>
                    <a:pt x="131" y="49"/>
                    <a:pt x="137" y="42"/>
                  </a:cubicBezTo>
                  <a:cubicBezTo>
                    <a:pt x="141" y="39"/>
                    <a:pt x="144" y="36"/>
                    <a:pt x="148" y="32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59" y="23"/>
                    <a:pt x="159" y="23"/>
                    <a:pt x="159" y="23"/>
                  </a:cubicBezTo>
                  <a:cubicBezTo>
                    <a:pt x="161" y="21"/>
                    <a:pt x="163" y="19"/>
                    <a:pt x="165" y="17"/>
                  </a:cubicBezTo>
                  <a:cubicBezTo>
                    <a:pt x="160" y="12"/>
                    <a:pt x="155" y="6"/>
                    <a:pt x="150" y="0"/>
                  </a:cubicBezTo>
                  <a:cubicBezTo>
                    <a:pt x="148" y="2"/>
                    <a:pt x="146" y="4"/>
                    <a:pt x="144" y="6"/>
                  </a:cubicBezTo>
                  <a:cubicBezTo>
                    <a:pt x="139" y="10"/>
                    <a:pt x="139" y="10"/>
                    <a:pt x="139" y="10"/>
                  </a:cubicBezTo>
                  <a:cubicBezTo>
                    <a:pt x="138" y="11"/>
                    <a:pt x="138" y="11"/>
                    <a:pt x="138" y="11"/>
                  </a:cubicBezTo>
                  <a:cubicBezTo>
                    <a:pt x="135" y="14"/>
                    <a:pt x="135" y="14"/>
                    <a:pt x="135" y="14"/>
                  </a:cubicBezTo>
                  <a:cubicBezTo>
                    <a:pt x="134" y="14"/>
                    <a:pt x="132" y="17"/>
                    <a:pt x="132" y="17"/>
                  </a:cubicBezTo>
                  <a:cubicBezTo>
                    <a:pt x="130" y="19"/>
                    <a:pt x="128" y="21"/>
                    <a:pt x="126" y="23"/>
                  </a:cubicBezTo>
                  <a:cubicBezTo>
                    <a:pt x="124" y="25"/>
                    <a:pt x="122" y="27"/>
                    <a:pt x="120" y="29"/>
                  </a:cubicBezTo>
                  <a:cubicBezTo>
                    <a:pt x="117" y="32"/>
                    <a:pt x="113" y="36"/>
                    <a:pt x="110" y="40"/>
                  </a:cubicBezTo>
                  <a:cubicBezTo>
                    <a:pt x="106" y="44"/>
                    <a:pt x="103" y="49"/>
                    <a:pt x="99" y="53"/>
                  </a:cubicBezTo>
                  <a:cubicBezTo>
                    <a:pt x="93" y="61"/>
                    <a:pt x="87" y="69"/>
                    <a:pt x="81" y="77"/>
                  </a:cubicBezTo>
                  <a:cubicBezTo>
                    <a:pt x="76" y="84"/>
                    <a:pt x="72" y="90"/>
                    <a:pt x="68" y="97"/>
                  </a:cubicBezTo>
                  <a:cubicBezTo>
                    <a:pt x="66" y="100"/>
                    <a:pt x="65" y="102"/>
                    <a:pt x="63" y="105"/>
                  </a:cubicBezTo>
                  <a:cubicBezTo>
                    <a:pt x="63" y="106"/>
                    <a:pt x="63" y="106"/>
                    <a:pt x="62" y="107"/>
                  </a:cubicBezTo>
                  <a:cubicBezTo>
                    <a:pt x="60" y="110"/>
                    <a:pt x="59" y="113"/>
                    <a:pt x="57" y="116"/>
                  </a:cubicBezTo>
                  <a:cubicBezTo>
                    <a:pt x="56" y="118"/>
                    <a:pt x="55" y="120"/>
                    <a:pt x="54" y="121"/>
                  </a:cubicBezTo>
                  <a:cubicBezTo>
                    <a:pt x="53" y="123"/>
                    <a:pt x="52" y="125"/>
                    <a:pt x="51" y="126"/>
                  </a:cubicBezTo>
                  <a:cubicBezTo>
                    <a:pt x="50" y="128"/>
                    <a:pt x="49" y="130"/>
                    <a:pt x="48" y="133"/>
                  </a:cubicBezTo>
                  <a:cubicBezTo>
                    <a:pt x="48" y="134"/>
                    <a:pt x="47" y="135"/>
                    <a:pt x="46" y="136"/>
                  </a:cubicBezTo>
                  <a:cubicBezTo>
                    <a:pt x="45" y="140"/>
                    <a:pt x="43" y="143"/>
                    <a:pt x="42" y="147"/>
                  </a:cubicBezTo>
                  <a:cubicBezTo>
                    <a:pt x="40" y="150"/>
                    <a:pt x="39" y="154"/>
                    <a:pt x="37" y="157"/>
                  </a:cubicBezTo>
                  <a:cubicBezTo>
                    <a:pt x="37" y="158"/>
                    <a:pt x="36" y="159"/>
                    <a:pt x="36" y="160"/>
                  </a:cubicBezTo>
                  <a:cubicBezTo>
                    <a:pt x="36" y="161"/>
                    <a:pt x="33" y="167"/>
                    <a:pt x="33" y="167"/>
                  </a:cubicBezTo>
                  <a:cubicBezTo>
                    <a:pt x="31" y="171"/>
                    <a:pt x="31" y="171"/>
                    <a:pt x="31" y="171"/>
                  </a:cubicBezTo>
                  <a:cubicBezTo>
                    <a:pt x="30" y="174"/>
                    <a:pt x="30" y="174"/>
                    <a:pt x="30" y="174"/>
                  </a:cubicBezTo>
                  <a:cubicBezTo>
                    <a:pt x="30" y="175"/>
                    <a:pt x="29" y="177"/>
                    <a:pt x="29" y="178"/>
                  </a:cubicBezTo>
                  <a:cubicBezTo>
                    <a:pt x="28" y="182"/>
                    <a:pt x="26" y="185"/>
                    <a:pt x="25" y="188"/>
                  </a:cubicBezTo>
                  <a:cubicBezTo>
                    <a:pt x="24" y="192"/>
                    <a:pt x="23" y="195"/>
                    <a:pt x="22" y="198"/>
                  </a:cubicBezTo>
                  <a:cubicBezTo>
                    <a:pt x="22" y="200"/>
                    <a:pt x="21" y="201"/>
                    <a:pt x="21" y="203"/>
                  </a:cubicBezTo>
                  <a:cubicBezTo>
                    <a:pt x="20" y="205"/>
                    <a:pt x="20" y="206"/>
                    <a:pt x="20" y="207"/>
                  </a:cubicBezTo>
                  <a:cubicBezTo>
                    <a:pt x="19" y="211"/>
                    <a:pt x="18" y="214"/>
                    <a:pt x="17" y="218"/>
                  </a:cubicBezTo>
                  <a:cubicBezTo>
                    <a:pt x="15" y="223"/>
                    <a:pt x="14" y="228"/>
                    <a:pt x="13" y="233"/>
                  </a:cubicBezTo>
                  <a:cubicBezTo>
                    <a:pt x="12" y="238"/>
                    <a:pt x="11" y="242"/>
                    <a:pt x="10" y="247"/>
                  </a:cubicBezTo>
                  <a:cubicBezTo>
                    <a:pt x="2" y="287"/>
                    <a:pt x="0" y="326"/>
                    <a:pt x="3" y="364"/>
                  </a:cubicBezTo>
                  <a:cubicBezTo>
                    <a:pt x="4" y="381"/>
                    <a:pt x="7" y="399"/>
                    <a:pt x="10" y="415"/>
                  </a:cubicBezTo>
                  <a:cubicBezTo>
                    <a:pt x="21" y="469"/>
                    <a:pt x="41" y="517"/>
                    <a:pt x="64" y="556"/>
                  </a:cubicBezTo>
                  <a:cubicBezTo>
                    <a:pt x="67" y="561"/>
                    <a:pt x="70" y="565"/>
                    <a:pt x="73" y="569"/>
                  </a:cubicBezTo>
                  <a:cubicBezTo>
                    <a:pt x="86" y="590"/>
                    <a:pt x="100" y="608"/>
                    <a:pt x="115" y="624"/>
                  </a:cubicBezTo>
                  <a:cubicBezTo>
                    <a:pt x="119" y="628"/>
                    <a:pt x="122" y="632"/>
                    <a:pt x="126" y="636"/>
                  </a:cubicBezTo>
                  <a:cubicBezTo>
                    <a:pt x="129" y="640"/>
                    <a:pt x="133" y="643"/>
                    <a:pt x="137" y="647"/>
                  </a:cubicBezTo>
                  <a:cubicBezTo>
                    <a:pt x="140" y="650"/>
                    <a:pt x="144" y="653"/>
                    <a:pt x="147" y="657"/>
                  </a:cubicBezTo>
                  <a:cubicBezTo>
                    <a:pt x="151" y="660"/>
                    <a:pt x="154" y="663"/>
                    <a:pt x="158" y="666"/>
                  </a:cubicBezTo>
                  <a:cubicBezTo>
                    <a:pt x="158" y="666"/>
                    <a:pt x="159" y="667"/>
                    <a:pt x="160" y="667"/>
                  </a:cubicBezTo>
                  <a:cubicBezTo>
                    <a:pt x="171" y="676"/>
                    <a:pt x="181" y="684"/>
                    <a:pt x="191" y="691"/>
                  </a:cubicBezTo>
                  <a:cubicBezTo>
                    <a:pt x="191" y="691"/>
                    <a:pt x="191" y="690"/>
                    <a:pt x="191" y="690"/>
                  </a:cubicBezTo>
                  <a:cubicBezTo>
                    <a:pt x="184" y="685"/>
                    <a:pt x="176" y="679"/>
                    <a:pt x="168" y="673"/>
                  </a:cubicBezTo>
                  <a:cubicBezTo>
                    <a:pt x="155" y="662"/>
                    <a:pt x="140" y="649"/>
                    <a:pt x="126" y="6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24"/>
            <p:cNvSpPr>
              <a:spLocks/>
            </p:cNvSpPr>
            <p:nvPr/>
          </p:nvSpPr>
          <p:spPr bwMode="auto">
            <a:xfrm>
              <a:off x="4930474" y="3618429"/>
              <a:ext cx="1597025" cy="1209675"/>
            </a:xfrm>
            <a:custGeom>
              <a:avLst/>
              <a:gdLst>
                <a:gd name="T0" fmla="*/ 407 w 425"/>
                <a:gd name="T1" fmla="*/ 0 h 322"/>
                <a:gd name="T2" fmla="*/ 406 w 425"/>
                <a:gd name="T3" fmla="*/ 4 h 322"/>
                <a:gd name="T4" fmla="*/ 401 w 425"/>
                <a:gd name="T5" fmla="*/ 18 h 322"/>
                <a:gd name="T6" fmla="*/ 395 w 425"/>
                <a:gd name="T7" fmla="*/ 33 h 322"/>
                <a:gd name="T8" fmla="*/ 392 w 425"/>
                <a:gd name="T9" fmla="*/ 39 h 322"/>
                <a:gd name="T10" fmla="*/ 389 w 425"/>
                <a:gd name="T11" fmla="*/ 47 h 322"/>
                <a:gd name="T12" fmla="*/ 383 w 425"/>
                <a:gd name="T13" fmla="*/ 60 h 322"/>
                <a:gd name="T14" fmla="*/ 376 w 425"/>
                <a:gd name="T15" fmla="*/ 74 h 322"/>
                <a:gd name="T16" fmla="*/ 368 w 425"/>
                <a:gd name="T17" fmla="*/ 87 h 322"/>
                <a:gd name="T18" fmla="*/ 360 w 425"/>
                <a:gd name="T19" fmla="*/ 100 h 322"/>
                <a:gd name="T20" fmla="*/ 358 w 425"/>
                <a:gd name="T21" fmla="*/ 103 h 322"/>
                <a:gd name="T22" fmla="*/ 356 w 425"/>
                <a:gd name="T23" fmla="*/ 106 h 322"/>
                <a:gd name="T24" fmla="*/ 352 w 425"/>
                <a:gd name="T25" fmla="*/ 112 h 322"/>
                <a:gd name="T26" fmla="*/ 344 w 425"/>
                <a:gd name="T27" fmla="*/ 125 h 322"/>
                <a:gd name="T28" fmla="*/ 335 w 425"/>
                <a:gd name="T29" fmla="*/ 136 h 322"/>
                <a:gd name="T30" fmla="*/ 331 w 425"/>
                <a:gd name="T31" fmla="*/ 142 h 322"/>
                <a:gd name="T32" fmla="*/ 327 w 425"/>
                <a:gd name="T33" fmla="*/ 148 h 322"/>
                <a:gd name="T34" fmla="*/ 317 w 425"/>
                <a:gd name="T35" fmla="*/ 159 h 322"/>
                <a:gd name="T36" fmla="*/ 308 w 425"/>
                <a:gd name="T37" fmla="*/ 169 h 322"/>
                <a:gd name="T38" fmla="*/ 298 w 425"/>
                <a:gd name="T39" fmla="*/ 179 h 322"/>
                <a:gd name="T40" fmla="*/ 214 w 425"/>
                <a:gd name="T41" fmla="*/ 248 h 322"/>
                <a:gd name="T42" fmla="*/ 120 w 425"/>
                <a:gd name="T43" fmla="*/ 294 h 322"/>
                <a:gd name="T44" fmla="*/ 39 w 425"/>
                <a:gd name="T45" fmla="*/ 315 h 322"/>
                <a:gd name="T46" fmla="*/ 29 w 425"/>
                <a:gd name="T47" fmla="*/ 317 h 322"/>
                <a:gd name="T48" fmla="*/ 1 w 425"/>
                <a:gd name="T49" fmla="*/ 320 h 322"/>
                <a:gd name="T50" fmla="*/ 0 w 425"/>
                <a:gd name="T51" fmla="*/ 322 h 322"/>
                <a:gd name="T52" fmla="*/ 8 w 425"/>
                <a:gd name="T53" fmla="*/ 321 h 322"/>
                <a:gd name="T54" fmla="*/ 57 w 425"/>
                <a:gd name="T55" fmla="*/ 314 h 322"/>
                <a:gd name="T56" fmla="*/ 169 w 425"/>
                <a:gd name="T57" fmla="*/ 277 h 322"/>
                <a:gd name="T58" fmla="*/ 251 w 425"/>
                <a:gd name="T59" fmla="*/ 228 h 322"/>
                <a:gd name="T60" fmla="*/ 264 w 425"/>
                <a:gd name="T61" fmla="*/ 218 h 322"/>
                <a:gd name="T62" fmla="*/ 278 w 425"/>
                <a:gd name="T63" fmla="*/ 207 h 322"/>
                <a:gd name="T64" fmla="*/ 292 w 425"/>
                <a:gd name="T65" fmla="*/ 196 h 322"/>
                <a:gd name="T66" fmla="*/ 298 w 425"/>
                <a:gd name="T67" fmla="*/ 190 h 322"/>
                <a:gd name="T68" fmla="*/ 305 w 425"/>
                <a:gd name="T69" fmla="*/ 184 h 322"/>
                <a:gd name="T70" fmla="*/ 318 w 425"/>
                <a:gd name="T71" fmla="*/ 171 h 322"/>
                <a:gd name="T72" fmla="*/ 330 w 425"/>
                <a:gd name="T73" fmla="*/ 158 h 322"/>
                <a:gd name="T74" fmla="*/ 336 w 425"/>
                <a:gd name="T75" fmla="*/ 152 h 322"/>
                <a:gd name="T76" fmla="*/ 339 w 425"/>
                <a:gd name="T77" fmla="*/ 148 h 322"/>
                <a:gd name="T78" fmla="*/ 342 w 425"/>
                <a:gd name="T79" fmla="*/ 144 h 322"/>
                <a:gd name="T80" fmla="*/ 354 w 425"/>
                <a:gd name="T81" fmla="*/ 130 h 322"/>
                <a:gd name="T82" fmla="*/ 365 w 425"/>
                <a:gd name="T83" fmla="*/ 115 h 322"/>
                <a:gd name="T84" fmla="*/ 376 w 425"/>
                <a:gd name="T85" fmla="*/ 100 h 322"/>
                <a:gd name="T86" fmla="*/ 386 w 425"/>
                <a:gd name="T87" fmla="*/ 84 h 322"/>
                <a:gd name="T88" fmla="*/ 390 w 425"/>
                <a:gd name="T89" fmla="*/ 76 h 322"/>
                <a:gd name="T90" fmla="*/ 395 w 425"/>
                <a:gd name="T91" fmla="*/ 68 h 322"/>
                <a:gd name="T92" fmla="*/ 397 w 425"/>
                <a:gd name="T93" fmla="*/ 64 h 322"/>
                <a:gd name="T94" fmla="*/ 404 w 425"/>
                <a:gd name="T95" fmla="*/ 51 h 322"/>
                <a:gd name="T96" fmla="*/ 410 w 425"/>
                <a:gd name="T97" fmla="*/ 39 h 322"/>
                <a:gd name="T98" fmla="*/ 413 w 425"/>
                <a:gd name="T99" fmla="*/ 33 h 322"/>
                <a:gd name="T100" fmla="*/ 416 w 425"/>
                <a:gd name="T101" fmla="*/ 25 h 322"/>
                <a:gd name="T102" fmla="*/ 421 w 425"/>
                <a:gd name="T103" fmla="*/ 12 h 322"/>
                <a:gd name="T104" fmla="*/ 425 w 425"/>
                <a:gd name="T105" fmla="*/ 3 h 322"/>
                <a:gd name="T106" fmla="*/ 407 w 425"/>
                <a:gd name="T107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5" h="322">
                  <a:moveTo>
                    <a:pt x="407" y="0"/>
                  </a:moveTo>
                  <a:cubicBezTo>
                    <a:pt x="407" y="1"/>
                    <a:pt x="407" y="3"/>
                    <a:pt x="406" y="4"/>
                  </a:cubicBezTo>
                  <a:cubicBezTo>
                    <a:pt x="404" y="9"/>
                    <a:pt x="403" y="14"/>
                    <a:pt x="401" y="18"/>
                  </a:cubicBezTo>
                  <a:cubicBezTo>
                    <a:pt x="399" y="23"/>
                    <a:pt x="397" y="28"/>
                    <a:pt x="395" y="33"/>
                  </a:cubicBezTo>
                  <a:cubicBezTo>
                    <a:pt x="395" y="33"/>
                    <a:pt x="393" y="39"/>
                    <a:pt x="392" y="39"/>
                  </a:cubicBezTo>
                  <a:cubicBezTo>
                    <a:pt x="389" y="47"/>
                    <a:pt x="389" y="47"/>
                    <a:pt x="389" y="47"/>
                  </a:cubicBezTo>
                  <a:cubicBezTo>
                    <a:pt x="387" y="51"/>
                    <a:pt x="385" y="56"/>
                    <a:pt x="383" y="60"/>
                  </a:cubicBezTo>
                  <a:cubicBezTo>
                    <a:pt x="380" y="65"/>
                    <a:pt x="378" y="69"/>
                    <a:pt x="376" y="74"/>
                  </a:cubicBezTo>
                  <a:cubicBezTo>
                    <a:pt x="373" y="78"/>
                    <a:pt x="371" y="83"/>
                    <a:pt x="368" y="87"/>
                  </a:cubicBezTo>
                  <a:cubicBezTo>
                    <a:pt x="366" y="91"/>
                    <a:pt x="363" y="96"/>
                    <a:pt x="360" y="100"/>
                  </a:cubicBezTo>
                  <a:cubicBezTo>
                    <a:pt x="360" y="101"/>
                    <a:pt x="359" y="103"/>
                    <a:pt x="358" y="103"/>
                  </a:cubicBezTo>
                  <a:cubicBezTo>
                    <a:pt x="358" y="104"/>
                    <a:pt x="357" y="106"/>
                    <a:pt x="356" y="106"/>
                  </a:cubicBezTo>
                  <a:cubicBezTo>
                    <a:pt x="355" y="108"/>
                    <a:pt x="354" y="110"/>
                    <a:pt x="352" y="112"/>
                  </a:cubicBezTo>
                  <a:cubicBezTo>
                    <a:pt x="350" y="117"/>
                    <a:pt x="347" y="121"/>
                    <a:pt x="344" y="125"/>
                  </a:cubicBezTo>
                  <a:cubicBezTo>
                    <a:pt x="341" y="128"/>
                    <a:pt x="338" y="132"/>
                    <a:pt x="335" y="136"/>
                  </a:cubicBezTo>
                  <a:cubicBezTo>
                    <a:pt x="334" y="138"/>
                    <a:pt x="333" y="140"/>
                    <a:pt x="331" y="142"/>
                  </a:cubicBezTo>
                  <a:cubicBezTo>
                    <a:pt x="330" y="144"/>
                    <a:pt x="328" y="146"/>
                    <a:pt x="327" y="148"/>
                  </a:cubicBezTo>
                  <a:cubicBezTo>
                    <a:pt x="324" y="151"/>
                    <a:pt x="321" y="155"/>
                    <a:pt x="317" y="159"/>
                  </a:cubicBezTo>
                  <a:cubicBezTo>
                    <a:pt x="314" y="162"/>
                    <a:pt x="311" y="166"/>
                    <a:pt x="308" y="169"/>
                  </a:cubicBezTo>
                  <a:cubicBezTo>
                    <a:pt x="305" y="173"/>
                    <a:pt x="302" y="176"/>
                    <a:pt x="298" y="179"/>
                  </a:cubicBezTo>
                  <a:cubicBezTo>
                    <a:pt x="272" y="206"/>
                    <a:pt x="243" y="229"/>
                    <a:pt x="214" y="248"/>
                  </a:cubicBezTo>
                  <a:cubicBezTo>
                    <a:pt x="183" y="268"/>
                    <a:pt x="151" y="283"/>
                    <a:pt x="120" y="294"/>
                  </a:cubicBezTo>
                  <a:cubicBezTo>
                    <a:pt x="93" y="304"/>
                    <a:pt x="65" y="311"/>
                    <a:pt x="39" y="315"/>
                  </a:cubicBezTo>
                  <a:cubicBezTo>
                    <a:pt x="36" y="316"/>
                    <a:pt x="33" y="316"/>
                    <a:pt x="29" y="317"/>
                  </a:cubicBezTo>
                  <a:cubicBezTo>
                    <a:pt x="20" y="318"/>
                    <a:pt x="10" y="319"/>
                    <a:pt x="1" y="320"/>
                  </a:cubicBezTo>
                  <a:cubicBezTo>
                    <a:pt x="0" y="321"/>
                    <a:pt x="0" y="321"/>
                    <a:pt x="0" y="322"/>
                  </a:cubicBezTo>
                  <a:cubicBezTo>
                    <a:pt x="3" y="321"/>
                    <a:pt x="6" y="321"/>
                    <a:pt x="8" y="321"/>
                  </a:cubicBezTo>
                  <a:cubicBezTo>
                    <a:pt x="24" y="320"/>
                    <a:pt x="40" y="317"/>
                    <a:pt x="57" y="314"/>
                  </a:cubicBezTo>
                  <a:cubicBezTo>
                    <a:pt x="93" y="307"/>
                    <a:pt x="131" y="295"/>
                    <a:pt x="169" y="277"/>
                  </a:cubicBezTo>
                  <a:cubicBezTo>
                    <a:pt x="196" y="264"/>
                    <a:pt x="224" y="248"/>
                    <a:pt x="251" y="228"/>
                  </a:cubicBezTo>
                  <a:cubicBezTo>
                    <a:pt x="255" y="225"/>
                    <a:pt x="260" y="222"/>
                    <a:pt x="264" y="218"/>
                  </a:cubicBezTo>
                  <a:cubicBezTo>
                    <a:pt x="269" y="215"/>
                    <a:pt x="274" y="211"/>
                    <a:pt x="278" y="207"/>
                  </a:cubicBezTo>
                  <a:cubicBezTo>
                    <a:pt x="283" y="204"/>
                    <a:pt x="287" y="200"/>
                    <a:pt x="292" y="196"/>
                  </a:cubicBezTo>
                  <a:cubicBezTo>
                    <a:pt x="294" y="194"/>
                    <a:pt x="296" y="192"/>
                    <a:pt x="298" y="190"/>
                  </a:cubicBezTo>
                  <a:cubicBezTo>
                    <a:pt x="301" y="188"/>
                    <a:pt x="303" y="186"/>
                    <a:pt x="305" y="184"/>
                  </a:cubicBezTo>
                  <a:cubicBezTo>
                    <a:pt x="309" y="180"/>
                    <a:pt x="313" y="176"/>
                    <a:pt x="318" y="171"/>
                  </a:cubicBezTo>
                  <a:cubicBezTo>
                    <a:pt x="322" y="167"/>
                    <a:pt x="326" y="163"/>
                    <a:pt x="330" y="158"/>
                  </a:cubicBezTo>
                  <a:cubicBezTo>
                    <a:pt x="332" y="156"/>
                    <a:pt x="334" y="154"/>
                    <a:pt x="336" y="152"/>
                  </a:cubicBezTo>
                  <a:cubicBezTo>
                    <a:pt x="337" y="151"/>
                    <a:pt x="339" y="149"/>
                    <a:pt x="339" y="148"/>
                  </a:cubicBezTo>
                  <a:cubicBezTo>
                    <a:pt x="340" y="147"/>
                    <a:pt x="342" y="145"/>
                    <a:pt x="342" y="144"/>
                  </a:cubicBezTo>
                  <a:cubicBezTo>
                    <a:pt x="346" y="140"/>
                    <a:pt x="350" y="135"/>
                    <a:pt x="354" y="130"/>
                  </a:cubicBezTo>
                  <a:cubicBezTo>
                    <a:pt x="358" y="125"/>
                    <a:pt x="361" y="120"/>
                    <a:pt x="365" y="115"/>
                  </a:cubicBezTo>
                  <a:cubicBezTo>
                    <a:pt x="369" y="110"/>
                    <a:pt x="372" y="105"/>
                    <a:pt x="376" y="100"/>
                  </a:cubicBezTo>
                  <a:cubicBezTo>
                    <a:pt x="379" y="95"/>
                    <a:pt x="382" y="89"/>
                    <a:pt x="386" y="84"/>
                  </a:cubicBezTo>
                  <a:cubicBezTo>
                    <a:pt x="387" y="82"/>
                    <a:pt x="389" y="78"/>
                    <a:pt x="390" y="76"/>
                  </a:cubicBezTo>
                  <a:cubicBezTo>
                    <a:pt x="392" y="73"/>
                    <a:pt x="393" y="71"/>
                    <a:pt x="395" y="68"/>
                  </a:cubicBezTo>
                  <a:cubicBezTo>
                    <a:pt x="396" y="66"/>
                    <a:pt x="396" y="65"/>
                    <a:pt x="397" y="64"/>
                  </a:cubicBezTo>
                  <a:cubicBezTo>
                    <a:pt x="399" y="59"/>
                    <a:pt x="402" y="55"/>
                    <a:pt x="404" y="51"/>
                  </a:cubicBezTo>
                  <a:cubicBezTo>
                    <a:pt x="406" y="47"/>
                    <a:pt x="408" y="43"/>
                    <a:pt x="410" y="39"/>
                  </a:cubicBezTo>
                  <a:cubicBezTo>
                    <a:pt x="410" y="38"/>
                    <a:pt x="412" y="33"/>
                    <a:pt x="413" y="33"/>
                  </a:cubicBezTo>
                  <a:cubicBezTo>
                    <a:pt x="414" y="30"/>
                    <a:pt x="415" y="28"/>
                    <a:pt x="416" y="25"/>
                  </a:cubicBezTo>
                  <a:cubicBezTo>
                    <a:pt x="418" y="21"/>
                    <a:pt x="419" y="16"/>
                    <a:pt x="421" y="12"/>
                  </a:cubicBezTo>
                  <a:cubicBezTo>
                    <a:pt x="422" y="9"/>
                    <a:pt x="424" y="6"/>
                    <a:pt x="425" y="3"/>
                  </a:cubicBezTo>
                  <a:cubicBezTo>
                    <a:pt x="419" y="2"/>
                    <a:pt x="413" y="1"/>
                    <a:pt x="40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25"/>
            <p:cNvSpPr>
              <a:spLocks/>
            </p:cNvSpPr>
            <p:nvPr/>
          </p:nvSpPr>
          <p:spPr bwMode="auto">
            <a:xfrm>
              <a:off x="2973087" y="1622941"/>
              <a:ext cx="823912" cy="2903538"/>
            </a:xfrm>
            <a:custGeom>
              <a:avLst/>
              <a:gdLst>
                <a:gd name="T0" fmla="*/ 134 w 219"/>
                <a:gd name="T1" fmla="*/ 699 h 773"/>
                <a:gd name="T2" fmla="*/ 110 w 219"/>
                <a:gd name="T3" fmla="*/ 670 h 773"/>
                <a:gd name="T4" fmla="*/ 62 w 219"/>
                <a:gd name="T5" fmla="*/ 595 h 773"/>
                <a:gd name="T6" fmla="*/ 16 w 219"/>
                <a:gd name="T7" fmla="*/ 457 h 773"/>
                <a:gd name="T8" fmla="*/ 11 w 219"/>
                <a:gd name="T9" fmla="*/ 347 h 773"/>
                <a:gd name="T10" fmla="*/ 13 w 219"/>
                <a:gd name="T11" fmla="*/ 321 h 773"/>
                <a:gd name="T12" fmla="*/ 16 w 219"/>
                <a:gd name="T13" fmla="*/ 299 h 773"/>
                <a:gd name="T14" fmla="*/ 21 w 219"/>
                <a:gd name="T15" fmla="*/ 277 h 773"/>
                <a:gd name="T16" fmla="*/ 27 w 219"/>
                <a:gd name="T17" fmla="*/ 255 h 773"/>
                <a:gd name="T18" fmla="*/ 29 w 219"/>
                <a:gd name="T19" fmla="*/ 248 h 773"/>
                <a:gd name="T20" fmla="*/ 36 w 219"/>
                <a:gd name="T21" fmla="*/ 224 h 773"/>
                <a:gd name="T22" fmla="*/ 42 w 219"/>
                <a:gd name="T23" fmla="*/ 210 h 773"/>
                <a:gd name="T24" fmla="*/ 47 w 219"/>
                <a:gd name="T25" fmla="*/ 196 h 773"/>
                <a:gd name="T26" fmla="*/ 53 w 219"/>
                <a:gd name="T27" fmla="*/ 182 h 773"/>
                <a:gd name="T28" fmla="*/ 60 w 219"/>
                <a:gd name="T29" fmla="*/ 169 h 773"/>
                <a:gd name="T30" fmla="*/ 67 w 219"/>
                <a:gd name="T31" fmla="*/ 156 h 773"/>
                <a:gd name="T32" fmla="*/ 74 w 219"/>
                <a:gd name="T33" fmla="*/ 143 h 773"/>
                <a:gd name="T34" fmla="*/ 90 w 219"/>
                <a:gd name="T35" fmla="*/ 117 h 773"/>
                <a:gd name="T36" fmla="*/ 150 w 219"/>
                <a:gd name="T37" fmla="*/ 45 h 773"/>
                <a:gd name="T38" fmla="*/ 168 w 219"/>
                <a:gd name="T39" fmla="*/ 28 h 773"/>
                <a:gd name="T40" fmla="*/ 181 w 219"/>
                <a:gd name="T41" fmla="*/ 17 h 773"/>
                <a:gd name="T42" fmla="*/ 159 w 219"/>
                <a:gd name="T43" fmla="*/ 6 h 773"/>
                <a:gd name="T44" fmla="*/ 152 w 219"/>
                <a:gd name="T45" fmla="*/ 13 h 773"/>
                <a:gd name="T46" fmla="*/ 145 w 219"/>
                <a:gd name="T47" fmla="*/ 19 h 773"/>
                <a:gd name="T48" fmla="*/ 132 w 219"/>
                <a:gd name="T49" fmla="*/ 33 h 773"/>
                <a:gd name="T50" fmla="*/ 107 w 219"/>
                <a:gd name="T51" fmla="*/ 61 h 773"/>
                <a:gd name="T52" fmla="*/ 72 w 219"/>
                <a:gd name="T53" fmla="*/ 113 h 773"/>
                <a:gd name="T54" fmla="*/ 65 w 219"/>
                <a:gd name="T55" fmla="*/ 125 h 773"/>
                <a:gd name="T56" fmla="*/ 55 w 219"/>
                <a:gd name="T57" fmla="*/ 142 h 773"/>
                <a:gd name="T58" fmla="*/ 49 w 219"/>
                <a:gd name="T59" fmla="*/ 156 h 773"/>
                <a:gd name="T60" fmla="*/ 41 w 219"/>
                <a:gd name="T61" fmla="*/ 172 h 773"/>
                <a:gd name="T62" fmla="*/ 35 w 219"/>
                <a:gd name="T63" fmla="*/ 188 h 773"/>
                <a:gd name="T64" fmla="*/ 30 w 219"/>
                <a:gd name="T65" fmla="*/ 201 h 773"/>
                <a:gd name="T66" fmla="*/ 28 w 219"/>
                <a:gd name="T67" fmla="*/ 209 h 773"/>
                <a:gd name="T68" fmla="*/ 20 w 219"/>
                <a:gd name="T69" fmla="*/ 233 h 773"/>
                <a:gd name="T70" fmla="*/ 17 w 219"/>
                <a:gd name="T71" fmla="*/ 244 h 773"/>
                <a:gd name="T72" fmla="*/ 11 w 219"/>
                <a:gd name="T73" fmla="*/ 272 h 773"/>
                <a:gd name="T74" fmla="*/ 3 w 219"/>
                <a:gd name="T75" fmla="*/ 414 h 773"/>
                <a:gd name="T76" fmla="*/ 72 w 219"/>
                <a:gd name="T77" fmla="*/ 621 h 773"/>
                <a:gd name="T78" fmla="*/ 126 w 219"/>
                <a:gd name="T79" fmla="*/ 694 h 773"/>
                <a:gd name="T80" fmla="*/ 151 w 219"/>
                <a:gd name="T81" fmla="*/ 719 h 773"/>
                <a:gd name="T82" fmla="*/ 174 w 219"/>
                <a:gd name="T83" fmla="*/ 740 h 773"/>
                <a:gd name="T84" fmla="*/ 219 w 219"/>
                <a:gd name="T85" fmla="*/ 773 h 773"/>
                <a:gd name="T86" fmla="*/ 193 w 219"/>
                <a:gd name="T87" fmla="*/ 754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9" h="773">
                  <a:moveTo>
                    <a:pt x="146" y="712"/>
                  </a:moveTo>
                  <a:cubicBezTo>
                    <a:pt x="142" y="708"/>
                    <a:pt x="138" y="703"/>
                    <a:pt x="134" y="699"/>
                  </a:cubicBezTo>
                  <a:cubicBezTo>
                    <a:pt x="130" y="694"/>
                    <a:pt x="126" y="690"/>
                    <a:pt x="122" y="685"/>
                  </a:cubicBezTo>
                  <a:cubicBezTo>
                    <a:pt x="118" y="680"/>
                    <a:pt x="114" y="675"/>
                    <a:pt x="110" y="670"/>
                  </a:cubicBezTo>
                  <a:cubicBezTo>
                    <a:pt x="106" y="664"/>
                    <a:pt x="102" y="659"/>
                    <a:pt x="98" y="653"/>
                  </a:cubicBezTo>
                  <a:cubicBezTo>
                    <a:pt x="85" y="636"/>
                    <a:pt x="73" y="617"/>
                    <a:pt x="62" y="595"/>
                  </a:cubicBezTo>
                  <a:cubicBezTo>
                    <a:pt x="51" y="574"/>
                    <a:pt x="41" y="550"/>
                    <a:pt x="32" y="524"/>
                  </a:cubicBezTo>
                  <a:cubicBezTo>
                    <a:pt x="25" y="503"/>
                    <a:pt x="20" y="481"/>
                    <a:pt x="16" y="457"/>
                  </a:cubicBezTo>
                  <a:cubicBezTo>
                    <a:pt x="15" y="452"/>
                    <a:pt x="14" y="446"/>
                    <a:pt x="13" y="440"/>
                  </a:cubicBezTo>
                  <a:cubicBezTo>
                    <a:pt x="9" y="411"/>
                    <a:pt x="8" y="379"/>
                    <a:pt x="11" y="347"/>
                  </a:cubicBezTo>
                  <a:cubicBezTo>
                    <a:pt x="11" y="343"/>
                    <a:pt x="11" y="339"/>
                    <a:pt x="12" y="335"/>
                  </a:cubicBezTo>
                  <a:cubicBezTo>
                    <a:pt x="12" y="331"/>
                    <a:pt x="12" y="326"/>
                    <a:pt x="13" y="321"/>
                  </a:cubicBezTo>
                  <a:cubicBezTo>
                    <a:pt x="14" y="316"/>
                    <a:pt x="14" y="311"/>
                    <a:pt x="15" y="306"/>
                  </a:cubicBezTo>
                  <a:cubicBezTo>
                    <a:pt x="16" y="304"/>
                    <a:pt x="16" y="302"/>
                    <a:pt x="16" y="299"/>
                  </a:cubicBezTo>
                  <a:cubicBezTo>
                    <a:pt x="17" y="297"/>
                    <a:pt x="17" y="294"/>
                    <a:pt x="18" y="292"/>
                  </a:cubicBezTo>
                  <a:cubicBezTo>
                    <a:pt x="19" y="287"/>
                    <a:pt x="20" y="282"/>
                    <a:pt x="21" y="277"/>
                  </a:cubicBezTo>
                  <a:cubicBezTo>
                    <a:pt x="22" y="272"/>
                    <a:pt x="23" y="267"/>
                    <a:pt x="25" y="262"/>
                  </a:cubicBezTo>
                  <a:cubicBezTo>
                    <a:pt x="25" y="260"/>
                    <a:pt x="26" y="258"/>
                    <a:pt x="27" y="255"/>
                  </a:cubicBezTo>
                  <a:cubicBezTo>
                    <a:pt x="27" y="254"/>
                    <a:pt x="27" y="252"/>
                    <a:pt x="28" y="251"/>
                  </a:cubicBezTo>
                  <a:cubicBezTo>
                    <a:pt x="28" y="251"/>
                    <a:pt x="28" y="248"/>
                    <a:pt x="29" y="248"/>
                  </a:cubicBezTo>
                  <a:cubicBezTo>
                    <a:pt x="30" y="243"/>
                    <a:pt x="32" y="238"/>
                    <a:pt x="33" y="233"/>
                  </a:cubicBezTo>
                  <a:cubicBezTo>
                    <a:pt x="34" y="230"/>
                    <a:pt x="35" y="227"/>
                    <a:pt x="36" y="224"/>
                  </a:cubicBezTo>
                  <a:cubicBezTo>
                    <a:pt x="37" y="222"/>
                    <a:pt x="38" y="220"/>
                    <a:pt x="38" y="218"/>
                  </a:cubicBezTo>
                  <a:cubicBezTo>
                    <a:pt x="39" y="216"/>
                    <a:pt x="41" y="213"/>
                    <a:pt x="42" y="210"/>
                  </a:cubicBezTo>
                  <a:cubicBezTo>
                    <a:pt x="42" y="208"/>
                    <a:pt x="43" y="206"/>
                    <a:pt x="44" y="204"/>
                  </a:cubicBezTo>
                  <a:cubicBezTo>
                    <a:pt x="45" y="201"/>
                    <a:pt x="46" y="199"/>
                    <a:pt x="47" y="196"/>
                  </a:cubicBezTo>
                  <a:cubicBezTo>
                    <a:pt x="48" y="194"/>
                    <a:pt x="49" y="192"/>
                    <a:pt x="50" y="190"/>
                  </a:cubicBezTo>
                  <a:cubicBezTo>
                    <a:pt x="51" y="188"/>
                    <a:pt x="53" y="184"/>
                    <a:pt x="53" y="182"/>
                  </a:cubicBezTo>
                  <a:cubicBezTo>
                    <a:pt x="54" y="182"/>
                    <a:pt x="56" y="176"/>
                    <a:pt x="57" y="176"/>
                  </a:cubicBezTo>
                  <a:cubicBezTo>
                    <a:pt x="57" y="175"/>
                    <a:pt x="59" y="170"/>
                    <a:pt x="60" y="169"/>
                  </a:cubicBezTo>
                  <a:cubicBezTo>
                    <a:pt x="61" y="166"/>
                    <a:pt x="63" y="164"/>
                    <a:pt x="64" y="161"/>
                  </a:cubicBezTo>
                  <a:cubicBezTo>
                    <a:pt x="65" y="159"/>
                    <a:pt x="66" y="157"/>
                    <a:pt x="67" y="156"/>
                  </a:cubicBezTo>
                  <a:cubicBezTo>
                    <a:pt x="68" y="153"/>
                    <a:pt x="70" y="150"/>
                    <a:pt x="72" y="147"/>
                  </a:cubicBezTo>
                  <a:cubicBezTo>
                    <a:pt x="73" y="145"/>
                    <a:pt x="73" y="144"/>
                    <a:pt x="74" y="143"/>
                  </a:cubicBezTo>
                  <a:cubicBezTo>
                    <a:pt x="79" y="135"/>
                    <a:pt x="84" y="127"/>
                    <a:pt x="89" y="120"/>
                  </a:cubicBezTo>
                  <a:cubicBezTo>
                    <a:pt x="89" y="119"/>
                    <a:pt x="90" y="118"/>
                    <a:pt x="90" y="117"/>
                  </a:cubicBezTo>
                  <a:cubicBezTo>
                    <a:pt x="102" y="100"/>
                    <a:pt x="114" y="83"/>
                    <a:pt x="128" y="68"/>
                  </a:cubicBezTo>
                  <a:cubicBezTo>
                    <a:pt x="135" y="60"/>
                    <a:pt x="143" y="52"/>
                    <a:pt x="150" y="45"/>
                  </a:cubicBezTo>
                  <a:cubicBezTo>
                    <a:pt x="154" y="41"/>
                    <a:pt x="158" y="37"/>
                    <a:pt x="162" y="34"/>
                  </a:cubicBezTo>
                  <a:cubicBezTo>
                    <a:pt x="168" y="28"/>
                    <a:pt x="168" y="28"/>
                    <a:pt x="168" y="28"/>
                  </a:cubicBezTo>
                  <a:cubicBezTo>
                    <a:pt x="174" y="23"/>
                    <a:pt x="174" y="23"/>
                    <a:pt x="174" y="23"/>
                  </a:cubicBezTo>
                  <a:cubicBezTo>
                    <a:pt x="176" y="21"/>
                    <a:pt x="179" y="19"/>
                    <a:pt x="181" y="17"/>
                  </a:cubicBezTo>
                  <a:cubicBezTo>
                    <a:pt x="176" y="12"/>
                    <a:pt x="171" y="6"/>
                    <a:pt x="166" y="0"/>
                  </a:cubicBezTo>
                  <a:cubicBezTo>
                    <a:pt x="164" y="2"/>
                    <a:pt x="161" y="4"/>
                    <a:pt x="159" y="6"/>
                  </a:cubicBezTo>
                  <a:cubicBezTo>
                    <a:pt x="154" y="11"/>
                    <a:pt x="154" y="11"/>
                    <a:pt x="154" y="11"/>
                  </a:cubicBezTo>
                  <a:cubicBezTo>
                    <a:pt x="152" y="13"/>
                    <a:pt x="152" y="13"/>
                    <a:pt x="152" y="13"/>
                  </a:cubicBezTo>
                  <a:cubicBezTo>
                    <a:pt x="149" y="16"/>
                    <a:pt x="149" y="16"/>
                    <a:pt x="149" y="16"/>
                  </a:cubicBezTo>
                  <a:cubicBezTo>
                    <a:pt x="148" y="16"/>
                    <a:pt x="146" y="19"/>
                    <a:pt x="145" y="19"/>
                  </a:cubicBezTo>
                  <a:cubicBezTo>
                    <a:pt x="143" y="21"/>
                    <a:pt x="141" y="24"/>
                    <a:pt x="139" y="26"/>
                  </a:cubicBezTo>
                  <a:cubicBezTo>
                    <a:pt x="136" y="28"/>
                    <a:pt x="134" y="30"/>
                    <a:pt x="132" y="33"/>
                  </a:cubicBezTo>
                  <a:cubicBezTo>
                    <a:pt x="128" y="37"/>
                    <a:pt x="124" y="42"/>
                    <a:pt x="120" y="46"/>
                  </a:cubicBezTo>
                  <a:cubicBezTo>
                    <a:pt x="115" y="51"/>
                    <a:pt x="111" y="56"/>
                    <a:pt x="107" y="61"/>
                  </a:cubicBezTo>
                  <a:cubicBezTo>
                    <a:pt x="100" y="71"/>
                    <a:pt x="93" y="80"/>
                    <a:pt x="86" y="90"/>
                  </a:cubicBezTo>
                  <a:cubicBezTo>
                    <a:pt x="81" y="98"/>
                    <a:pt x="76" y="105"/>
                    <a:pt x="72" y="113"/>
                  </a:cubicBezTo>
                  <a:cubicBezTo>
                    <a:pt x="70" y="116"/>
                    <a:pt x="68" y="120"/>
                    <a:pt x="66" y="123"/>
                  </a:cubicBezTo>
                  <a:cubicBezTo>
                    <a:pt x="65" y="124"/>
                    <a:pt x="65" y="124"/>
                    <a:pt x="65" y="125"/>
                  </a:cubicBezTo>
                  <a:cubicBezTo>
                    <a:pt x="63" y="129"/>
                    <a:pt x="61" y="132"/>
                    <a:pt x="59" y="136"/>
                  </a:cubicBezTo>
                  <a:cubicBezTo>
                    <a:pt x="57" y="138"/>
                    <a:pt x="56" y="140"/>
                    <a:pt x="55" y="142"/>
                  </a:cubicBezTo>
                  <a:cubicBezTo>
                    <a:pt x="54" y="144"/>
                    <a:pt x="53" y="146"/>
                    <a:pt x="52" y="148"/>
                  </a:cubicBezTo>
                  <a:cubicBezTo>
                    <a:pt x="51" y="151"/>
                    <a:pt x="50" y="153"/>
                    <a:pt x="49" y="156"/>
                  </a:cubicBezTo>
                  <a:cubicBezTo>
                    <a:pt x="48" y="157"/>
                    <a:pt x="48" y="159"/>
                    <a:pt x="47" y="160"/>
                  </a:cubicBezTo>
                  <a:cubicBezTo>
                    <a:pt x="45" y="164"/>
                    <a:pt x="43" y="168"/>
                    <a:pt x="41" y="172"/>
                  </a:cubicBezTo>
                  <a:cubicBezTo>
                    <a:pt x="40" y="176"/>
                    <a:pt x="38" y="180"/>
                    <a:pt x="36" y="184"/>
                  </a:cubicBezTo>
                  <a:cubicBezTo>
                    <a:pt x="36" y="186"/>
                    <a:pt x="36" y="187"/>
                    <a:pt x="35" y="188"/>
                  </a:cubicBezTo>
                  <a:cubicBezTo>
                    <a:pt x="35" y="189"/>
                    <a:pt x="32" y="195"/>
                    <a:pt x="32" y="196"/>
                  </a:cubicBezTo>
                  <a:cubicBezTo>
                    <a:pt x="30" y="201"/>
                    <a:pt x="30" y="201"/>
                    <a:pt x="30" y="201"/>
                  </a:cubicBezTo>
                  <a:cubicBezTo>
                    <a:pt x="29" y="204"/>
                    <a:pt x="29" y="204"/>
                    <a:pt x="29" y="204"/>
                  </a:cubicBezTo>
                  <a:cubicBezTo>
                    <a:pt x="29" y="206"/>
                    <a:pt x="28" y="207"/>
                    <a:pt x="28" y="209"/>
                  </a:cubicBezTo>
                  <a:cubicBezTo>
                    <a:pt x="26" y="213"/>
                    <a:pt x="25" y="217"/>
                    <a:pt x="24" y="221"/>
                  </a:cubicBezTo>
                  <a:cubicBezTo>
                    <a:pt x="23" y="225"/>
                    <a:pt x="21" y="229"/>
                    <a:pt x="20" y="233"/>
                  </a:cubicBezTo>
                  <a:cubicBezTo>
                    <a:pt x="20" y="235"/>
                    <a:pt x="19" y="237"/>
                    <a:pt x="19" y="239"/>
                  </a:cubicBezTo>
                  <a:cubicBezTo>
                    <a:pt x="18" y="241"/>
                    <a:pt x="18" y="242"/>
                    <a:pt x="17" y="244"/>
                  </a:cubicBezTo>
                  <a:cubicBezTo>
                    <a:pt x="16" y="248"/>
                    <a:pt x="15" y="252"/>
                    <a:pt x="15" y="256"/>
                  </a:cubicBezTo>
                  <a:cubicBezTo>
                    <a:pt x="13" y="262"/>
                    <a:pt x="12" y="267"/>
                    <a:pt x="11" y="272"/>
                  </a:cubicBezTo>
                  <a:cubicBezTo>
                    <a:pt x="10" y="278"/>
                    <a:pt x="9" y="283"/>
                    <a:pt x="8" y="288"/>
                  </a:cubicBezTo>
                  <a:cubicBezTo>
                    <a:pt x="1" y="331"/>
                    <a:pt x="0" y="374"/>
                    <a:pt x="3" y="414"/>
                  </a:cubicBezTo>
                  <a:cubicBezTo>
                    <a:pt x="5" y="433"/>
                    <a:pt x="8" y="451"/>
                    <a:pt x="12" y="469"/>
                  </a:cubicBezTo>
                  <a:cubicBezTo>
                    <a:pt x="24" y="527"/>
                    <a:pt x="46" y="578"/>
                    <a:pt x="72" y="621"/>
                  </a:cubicBezTo>
                  <a:cubicBezTo>
                    <a:pt x="75" y="626"/>
                    <a:pt x="78" y="630"/>
                    <a:pt x="81" y="635"/>
                  </a:cubicBezTo>
                  <a:cubicBezTo>
                    <a:pt x="95" y="657"/>
                    <a:pt x="111" y="677"/>
                    <a:pt x="126" y="694"/>
                  </a:cubicBezTo>
                  <a:cubicBezTo>
                    <a:pt x="130" y="699"/>
                    <a:pt x="135" y="703"/>
                    <a:pt x="139" y="707"/>
                  </a:cubicBezTo>
                  <a:cubicBezTo>
                    <a:pt x="143" y="711"/>
                    <a:pt x="147" y="715"/>
                    <a:pt x="151" y="719"/>
                  </a:cubicBezTo>
                  <a:cubicBezTo>
                    <a:pt x="155" y="723"/>
                    <a:pt x="159" y="727"/>
                    <a:pt x="163" y="730"/>
                  </a:cubicBezTo>
                  <a:cubicBezTo>
                    <a:pt x="166" y="734"/>
                    <a:pt x="170" y="737"/>
                    <a:pt x="174" y="740"/>
                  </a:cubicBezTo>
                  <a:cubicBezTo>
                    <a:pt x="175" y="741"/>
                    <a:pt x="176" y="741"/>
                    <a:pt x="177" y="742"/>
                  </a:cubicBezTo>
                  <a:cubicBezTo>
                    <a:pt x="192" y="755"/>
                    <a:pt x="206" y="765"/>
                    <a:pt x="219" y="773"/>
                  </a:cubicBezTo>
                  <a:cubicBezTo>
                    <a:pt x="219" y="773"/>
                    <a:pt x="219" y="773"/>
                    <a:pt x="219" y="772"/>
                  </a:cubicBezTo>
                  <a:cubicBezTo>
                    <a:pt x="211" y="767"/>
                    <a:pt x="202" y="761"/>
                    <a:pt x="193" y="754"/>
                  </a:cubicBezTo>
                  <a:cubicBezTo>
                    <a:pt x="179" y="742"/>
                    <a:pt x="163" y="728"/>
                    <a:pt x="146" y="7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auto">
            <a:xfrm>
              <a:off x="2788937" y="1483241"/>
              <a:ext cx="947737" cy="3227388"/>
            </a:xfrm>
            <a:custGeom>
              <a:avLst/>
              <a:gdLst>
                <a:gd name="T0" fmla="*/ 155 w 252"/>
                <a:gd name="T1" fmla="*/ 777 h 859"/>
                <a:gd name="T2" fmla="*/ 128 w 252"/>
                <a:gd name="T3" fmla="*/ 746 h 859"/>
                <a:gd name="T4" fmla="*/ 72 w 252"/>
                <a:gd name="T5" fmla="*/ 663 h 859"/>
                <a:gd name="T6" fmla="*/ 17 w 252"/>
                <a:gd name="T7" fmla="*/ 506 h 859"/>
                <a:gd name="T8" fmla="*/ 11 w 252"/>
                <a:gd name="T9" fmla="*/ 380 h 859"/>
                <a:gd name="T10" fmla="*/ 14 w 252"/>
                <a:gd name="T11" fmla="*/ 350 h 859"/>
                <a:gd name="T12" fmla="*/ 17 w 252"/>
                <a:gd name="T13" fmla="*/ 327 h 859"/>
                <a:gd name="T14" fmla="*/ 22 w 252"/>
                <a:gd name="T15" fmla="*/ 302 h 859"/>
                <a:gd name="T16" fmla="*/ 29 w 252"/>
                <a:gd name="T17" fmla="*/ 278 h 859"/>
                <a:gd name="T18" fmla="*/ 31 w 252"/>
                <a:gd name="T19" fmla="*/ 270 h 859"/>
                <a:gd name="T20" fmla="*/ 40 w 252"/>
                <a:gd name="T21" fmla="*/ 244 h 859"/>
                <a:gd name="T22" fmla="*/ 45 w 252"/>
                <a:gd name="T23" fmla="*/ 229 h 859"/>
                <a:gd name="T24" fmla="*/ 51 w 252"/>
                <a:gd name="T25" fmla="*/ 214 h 859"/>
                <a:gd name="T26" fmla="*/ 58 w 252"/>
                <a:gd name="T27" fmla="*/ 199 h 859"/>
                <a:gd name="T28" fmla="*/ 65 w 252"/>
                <a:gd name="T29" fmla="*/ 184 h 859"/>
                <a:gd name="T30" fmla="*/ 73 w 252"/>
                <a:gd name="T31" fmla="*/ 169 h 859"/>
                <a:gd name="T32" fmla="*/ 81 w 252"/>
                <a:gd name="T33" fmla="*/ 155 h 859"/>
                <a:gd name="T34" fmla="*/ 99 w 252"/>
                <a:gd name="T35" fmla="*/ 127 h 859"/>
                <a:gd name="T36" fmla="*/ 164 w 252"/>
                <a:gd name="T37" fmla="*/ 47 h 859"/>
                <a:gd name="T38" fmla="*/ 184 w 252"/>
                <a:gd name="T39" fmla="*/ 29 h 859"/>
                <a:gd name="T40" fmla="*/ 198 w 252"/>
                <a:gd name="T41" fmla="*/ 17 h 859"/>
                <a:gd name="T42" fmla="*/ 176 w 252"/>
                <a:gd name="T43" fmla="*/ 6 h 859"/>
                <a:gd name="T44" fmla="*/ 168 w 252"/>
                <a:gd name="T45" fmla="*/ 14 h 859"/>
                <a:gd name="T46" fmla="*/ 160 w 252"/>
                <a:gd name="T47" fmla="*/ 22 h 859"/>
                <a:gd name="T48" fmla="*/ 145 w 252"/>
                <a:gd name="T49" fmla="*/ 37 h 859"/>
                <a:gd name="T50" fmla="*/ 116 w 252"/>
                <a:gd name="T51" fmla="*/ 70 h 859"/>
                <a:gd name="T52" fmla="*/ 76 w 252"/>
                <a:gd name="T53" fmla="*/ 130 h 859"/>
                <a:gd name="T54" fmla="*/ 68 w 252"/>
                <a:gd name="T55" fmla="*/ 143 h 859"/>
                <a:gd name="T56" fmla="*/ 58 w 252"/>
                <a:gd name="T57" fmla="*/ 163 h 859"/>
                <a:gd name="T58" fmla="*/ 51 w 252"/>
                <a:gd name="T59" fmla="*/ 178 h 859"/>
                <a:gd name="T60" fmla="*/ 42 w 252"/>
                <a:gd name="T61" fmla="*/ 198 h 859"/>
                <a:gd name="T62" fmla="*/ 35 w 252"/>
                <a:gd name="T63" fmla="*/ 216 h 859"/>
                <a:gd name="T64" fmla="*/ 30 w 252"/>
                <a:gd name="T65" fmla="*/ 230 h 859"/>
                <a:gd name="T66" fmla="*/ 27 w 252"/>
                <a:gd name="T67" fmla="*/ 240 h 859"/>
                <a:gd name="T68" fmla="*/ 20 w 252"/>
                <a:gd name="T69" fmla="*/ 267 h 859"/>
                <a:gd name="T70" fmla="*/ 16 w 252"/>
                <a:gd name="T71" fmla="*/ 281 h 859"/>
                <a:gd name="T72" fmla="*/ 10 w 252"/>
                <a:gd name="T73" fmla="*/ 312 h 859"/>
                <a:gd name="T74" fmla="*/ 5 w 252"/>
                <a:gd name="T75" fmla="*/ 464 h 859"/>
                <a:gd name="T76" fmla="*/ 80 w 252"/>
                <a:gd name="T77" fmla="*/ 685 h 859"/>
                <a:gd name="T78" fmla="*/ 139 w 252"/>
                <a:gd name="T79" fmla="*/ 764 h 859"/>
                <a:gd name="T80" fmla="*/ 166 w 252"/>
                <a:gd name="T81" fmla="*/ 791 h 859"/>
                <a:gd name="T82" fmla="*/ 192 w 252"/>
                <a:gd name="T83" fmla="*/ 815 h 859"/>
                <a:gd name="T84" fmla="*/ 252 w 252"/>
                <a:gd name="T85" fmla="*/ 859 h 859"/>
                <a:gd name="T86" fmla="*/ 220 w 252"/>
                <a:gd name="T87" fmla="*/ 835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52" h="859">
                  <a:moveTo>
                    <a:pt x="168" y="790"/>
                  </a:moveTo>
                  <a:cubicBezTo>
                    <a:pt x="164" y="786"/>
                    <a:pt x="159" y="781"/>
                    <a:pt x="155" y="777"/>
                  </a:cubicBezTo>
                  <a:cubicBezTo>
                    <a:pt x="150" y="772"/>
                    <a:pt x="146" y="767"/>
                    <a:pt x="141" y="762"/>
                  </a:cubicBezTo>
                  <a:cubicBezTo>
                    <a:pt x="137" y="757"/>
                    <a:pt x="132" y="751"/>
                    <a:pt x="128" y="746"/>
                  </a:cubicBezTo>
                  <a:cubicBezTo>
                    <a:pt x="124" y="740"/>
                    <a:pt x="119" y="735"/>
                    <a:pt x="115" y="729"/>
                  </a:cubicBezTo>
                  <a:cubicBezTo>
                    <a:pt x="100" y="709"/>
                    <a:pt x="86" y="687"/>
                    <a:pt x="72" y="663"/>
                  </a:cubicBezTo>
                  <a:cubicBezTo>
                    <a:pt x="59" y="639"/>
                    <a:pt x="47" y="612"/>
                    <a:pt x="37" y="582"/>
                  </a:cubicBezTo>
                  <a:cubicBezTo>
                    <a:pt x="28" y="558"/>
                    <a:pt x="22" y="533"/>
                    <a:pt x="17" y="506"/>
                  </a:cubicBezTo>
                  <a:cubicBezTo>
                    <a:pt x="16" y="499"/>
                    <a:pt x="15" y="493"/>
                    <a:pt x="14" y="487"/>
                  </a:cubicBezTo>
                  <a:cubicBezTo>
                    <a:pt x="10" y="452"/>
                    <a:pt x="8" y="417"/>
                    <a:pt x="11" y="380"/>
                  </a:cubicBezTo>
                  <a:cubicBezTo>
                    <a:pt x="11" y="375"/>
                    <a:pt x="12" y="371"/>
                    <a:pt x="12" y="366"/>
                  </a:cubicBezTo>
                  <a:cubicBezTo>
                    <a:pt x="13" y="361"/>
                    <a:pt x="13" y="356"/>
                    <a:pt x="14" y="350"/>
                  </a:cubicBezTo>
                  <a:cubicBezTo>
                    <a:pt x="14" y="345"/>
                    <a:pt x="15" y="340"/>
                    <a:pt x="16" y="335"/>
                  </a:cubicBezTo>
                  <a:cubicBezTo>
                    <a:pt x="17" y="332"/>
                    <a:pt x="17" y="329"/>
                    <a:pt x="17" y="327"/>
                  </a:cubicBezTo>
                  <a:cubicBezTo>
                    <a:pt x="18" y="324"/>
                    <a:pt x="18" y="321"/>
                    <a:pt x="19" y="318"/>
                  </a:cubicBezTo>
                  <a:cubicBezTo>
                    <a:pt x="20" y="313"/>
                    <a:pt x="21" y="308"/>
                    <a:pt x="22" y="302"/>
                  </a:cubicBezTo>
                  <a:cubicBezTo>
                    <a:pt x="24" y="297"/>
                    <a:pt x="25" y="292"/>
                    <a:pt x="26" y="286"/>
                  </a:cubicBezTo>
                  <a:cubicBezTo>
                    <a:pt x="27" y="284"/>
                    <a:pt x="28" y="281"/>
                    <a:pt x="29" y="278"/>
                  </a:cubicBezTo>
                  <a:cubicBezTo>
                    <a:pt x="29" y="277"/>
                    <a:pt x="30" y="275"/>
                    <a:pt x="30" y="274"/>
                  </a:cubicBezTo>
                  <a:cubicBezTo>
                    <a:pt x="30" y="273"/>
                    <a:pt x="31" y="271"/>
                    <a:pt x="31" y="270"/>
                  </a:cubicBezTo>
                  <a:cubicBezTo>
                    <a:pt x="33" y="265"/>
                    <a:pt x="34" y="259"/>
                    <a:pt x="36" y="254"/>
                  </a:cubicBezTo>
                  <a:cubicBezTo>
                    <a:pt x="37" y="251"/>
                    <a:pt x="38" y="247"/>
                    <a:pt x="40" y="244"/>
                  </a:cubicBezTo>
                  <a:cubicBezTo>
                    <a:pt x="40" y="242"/>
                    <a:pt x="41" y="240"/>
                    <a:pt x="42" y="238"/>
                  </a:cubicBezTo>
                  <a:cubicBezTo>
                    <a:pt x="43" y="235"/>
                    <a:pt x="44" y="232"/>
                    <a:pt x="45" y="229"/>
                  </a:cubicBezTo>
                  <a:cubicBezTo>
                    <a:pt x="46" y="226"/>
                    <a:pt x="47" y="224"/>
                    <a:pt x="48" y="222"/>
                  </a:cubicBezTo>
                  <a:cubicBezTo>
                    <a:pt x="49" y="219"/>
                    <a:pt x="50" y="216"/>
                    <a:pt x="51" y="214"/>
                  </a:cubicBezTo>
                  <a:cubicBezTo>
                    <a:pt x="52" y="211"/>
                    <a:pt x="53" y="209"/>
                    <a:pt x="55" y="206"/>
                  </a:cubicBezTo>
                  <a:cubicBezTo>
                    <a:pt x="55" y="205"/>
                    <a:pt x="57" y="200"/>
                    <a:pt x="58" y="199"/>
                  </a:cubicBezTo>
                  <a:cubicBezTo>
                    <a:pt x="59" y="197"/>
                    <a:pt x="61" y="192"/>
                    <a:pt x="62" y="191"/>
                  </a:cubicBezTo>
                  <a:cubicBezTo>
                    <a:pt x="62" y="190"/>
                    <a:pt x="65" y="185"/>
                    <a:pt x="65" y="184"/>
                  </a:cubicBezTo>
                  <a:cubicBezTo>
                    <a:pt x="67" y="181"/>
                    <a:pt x="68" y="178"/>
                    <a:pt x="70" y="175"/>
                  </a:cubicBezTo>
                  <a:cubicBezTo>
                    <a:pt x="71" y="173"/>
                    <a:pt x="72" y="171"/>
                    <a:pt x="73" y="169"/>
                  </a:cubicBezTo>
                  <a:cubicBezTo>
                    <a:pt x="75" y="166"/>
                    <a:pt x="76" y="163"/>
                    <a:pt x="78" y="160"/>
                  </a:cubicBezTo>
                  <a:cubicBezTo>
                    <a:pt x="79" y="158"/>
                    <a:pt x="80" y="156"/>
                    <a:pt x="81" y="155"/>
                  </a:cubicBezTo>
                  <a:cubicBezTo>
                    <a:pt x="86" y="146"/>
                    <a:pt x="91" y="138"/>
                    <a:pt x="97" y="130"/>
                  </a:cubicBezTo>
                  <a:cubicBezTo>
                    <a:pt x="97" y="129"/>
                    <a:pt x="98" y="128"/>
                    <a:pt x="99" y="127"/>
                  </a:cubicBezTo>
                  <a:cubicBezTo>
                    <a:pt x="111" y="108"/>
                    <a:pt x="125" y="90"/>
                    <a:pt x="140" y="73"/>
                  </a:cubicBezTo>
                  <a:cubicBezTo>
                    <a:pt x="148" y="64"/>
                    <a:pt x="156" y="56"/>
                    <a:pt x="164" y="47"/>
                  </a:cubicBezTo>
                  <a:cubicBezTo>
                    <a:pt x="169" y="43"/>
                    <a:pt x="173" y="39"/>
                    <a:pt x="177" y="35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91" y="23"/>
                    <a:pt x="191" y="23"/>
                    <a:pt x="191" y="23"/>
                  </a:cubicBezTo>
                  <a:cubicBezTo>
                    <a:pt x="193" y="21"/>
                    <a:pt x="195" y="19"/>
                    <a:pt x="198" y="17"/>
                  </a:cubicBezTo>
                  <a:cubicBezTo>
                    <a:pt x="193" y="12"/>
                    <a:pt x="188" y="6"/>
                    <a:pt x="183" y="0"/>
                  </a:cubicBezTo>
                  <a:cubicBezTo>
                    <a:pt x="180" y="2"/>
                    <a:pt x="178" y="4"/>
                    <a:pt x="176" y="6"/>
                  </a:cubicBezTo>
                  <a:cubicBezTo>
                    <a:pt x="170" y="12"/>
                    <a:pt x="170" y="12"/>
                    <a:pt x="170" y="12"/>
                  </a:cubicBezTo>
                  <a:cubicBezTo>
                    <a:pt x="168" y="14"/>
                    <a:pt x="168" y="14"/>
                    <a:pt x="168" y="14"/>
                  </a:cubicBezTo>
                  <a:cubicBezTo>
                    <a:pt x="164" y="18"/>
                    <a:pt x="164" y="18"/>
                    <a:pt x="164" y="18"/>
                  </a:cubicBezTo>
                  <a:cubicBezTo>
                    <a:pt x="163" y="18"/>
                    <a:pt x="161" y="21"/>
                    <a:pt x="160" y="22"/>
                  </a:cubicBezTo>
                  <a:cubicBezTo>
                    <a:pt x="157" y="24"/>
                    <a:pt x="155" y="26"/>
                    <a:pt x="152" y="29"/>
                  </a:cubicBezTo>
                  <a:cubicBezTo>
                    <a:pt x="150" y="32"/>
                    <a:pt x="147" y="34"/>
                    <a:pt x="145" y="37"/>
                  </a:cubicBezTo>
                  <a:cubicBezTo>
                    <a:pt x="140" y="42"/>
                    <a:pt x="135" y="47"/>
                    <a:pt x="131" y="53"/>
                  </a:cubicBezTo>
                  <a:cubicBezTo>
                    <a:pt x="126" y="58"/>
                    <a:pt x="121" y="64"/>
                    <a:pt x="116" y="70"/>
                  </a:cubicBezTo>
                  <a:cubicBezTo>
                    <a:pt x="108" y="81"/>
                    <a:pt x="100" y="92"/>
                    <a:pt x="92" y="103"/>
                  </a:cubicBezTo>
                  <a:cubicBezTo>
                    <a:pt x="87" y="112"/>
                    <a:pt x="81" y="121"/>
                    <a:pt x="76" y="130"/>
                  </a:cubicBezTo>
                  <a:cubicBezTo>
                    <a:pt x="74" y="133"/>
                    <a:pt x="71" y="137"/>
                    <a:pt x="69" y="141"/>
                  </a:cubicBezTo>
                  <a:cubicBezTo>
                    <a:pt x="69" y="142"/>
                    <a:pt x="69" y="142"/>
                    <a:pt x="68" y="143"/>
                  </a:cubicBezTo>
                  <a:cubicBezTo>
                    <a:pt x="66" y="147"/>
                    <a:pt x="64" y="152"/>
                    <a:pt x="61" y="156"/>
                  </a:cubicBezTo>
                  <a:cubicBezTo>
                    <a:pt x="60" y="159"/>
                    <a:pt x="59" y="161"/>
                    <a:pt x="58" y="163"/>
                  </a:cubicBezTo>
                  <a:cubicBezTo>
                    <a:pt x="57" y="165"/>
                    <a:pt x="56" y="168"/>
                    <a:pt x="54" y="170"/>
                  </a:cubicBezTo>
                  <a:cubicBezTo>
                    <a:pt x="53" y="173"/>
                    <a:pt x="52" y="176"/>
                    <a:pt x="51" y="178"/>
                  </a:cubicBezTo>
                  <a:cubicBezTo>
                    <a:pt x="50" y="180"/>
                    <a:pt x="49" y="182"/>
                    <a:pt x="48" y="184"/>
                  </a:cubicBezTo>
                  <a:cubicBezTo>
                    <a:pt x="46" y="188"/>
                    <a:pt x="44" y="193"/>
                    <a:pt x="42" y="198"/>
                  </a:cubicBezTo>
                  <a:cubicBezTo>
                    <a:pt x="40" y="202"/>
                    <a:pt x="39" y="207"/>
                    <a:pt x="37" y="212"/>
                  </a:cubicBezTo>
                  <a:cubicBezTo>
                    <a:pt x="36" y="213"/>
                    <a:pt x="36" y="215"/>
                    <a:pt x="35" y="216"/>
                  </a:cubicBezTo>
                  <a:cubicBezTo>
                    <a:pt x="35" y="218"/>
                    <a:pt x="32" y="224"/>
                    <a:pt x="32" y="226"/>
                  </a:cubicBezTo>
                  <a:cubicBezTo>
                    <a:pt x="30" y="230"/>
                    <a:pt x="30" y="230"/>
                    <a:pt x="30" y="230"/>
                  </a:cubicBezTo>
                  <a:cubicBezTo>
                    <a:pt x="29" y="234"/>
                    <a:pt x="29" y="234"/>
                    <a:pt x="29" y="234"/>
                  </a:cubicBezTo>
                  <a:cubicBezTo>
                    <a:pt x="28" y="236"/>
                    <a:pt x="28" y="238"/>
                    <a:pt x="27" y="240"/>
                  </a:cubicBezTo>
                  <a:cubicBezTo>
                    <a:pt x="26" y="245"/>
                    <a:pt x="24" y="249"/>
                    <a:pt x="23" y="254"/>
                  </a:cubicBezTo>
                  <a:cubicBezTo>
                    <a:pt x="22" y="258"/>
                    <a:pt x="21" y="263"/>
                    <a:pt x="20" y="267"/>
                  </a:cubicBezTo>
                  <a:cubicBezTo>
                    <a:pt x="19" y="270"/>
                    <a:pt x="18" y="272"/>
                    <a:pt x="18" y="274"/>
                  </a:cubicBezTo>
                  <a:cubicBezTo>
                    <a:pt x="17" y="276"/>
                    <a:pt x="17" y="279"/>
                    <a:pt x="16" y="281"/>
                  </a:cubicBezTo>
                  <a:cubicBezTo>
                    <a:pt x="15" y="285"/>
                    <a:pt x="14" y="290"/>
                    <a:pt x="13" y="295"/>
                  </a:cubicBezTo>
                  <a:cubicBezTo>
                    <a:pt x="12" y="300"/>
                    <a:pt x="11" y="306"/>
                    <a:pt x="10" y="312"/>
                  </a:cubicBezTo>
                  <a:cubicBezTo>
                    <a:pt x="9" y="318"/>
                    <a:pt x="8" y="324"/>
                    <a:pt x="7" y="329"/>
                  </a:cubicBezTo>
                  <a:cubicBezTo>
                    <a:pt x="0" y="376"/>
                    <a:pt x="0" y="421"/>
                    <a:pt x="5" y="464"/>
                  </a:cubicBezTo>
                  <a:cubicBezTo>
                    <a:pt x="7" y="484"/>
                    <a:pt x="10" y="504"/>
                    <a:pt x="14" y="523"/>
                  </a:cubicBezTo>
                  <a:cubicBezTo>
                    <a:pt x="29" y="585"/>
                    <a:pt x="52" y="640"/>
                    <a:pt x="80" y="685"/>
                  </a:cubicBezTo>
                  <a:cubicBezTo>
                    <a:pt x="83" y="690"/>
                    <a:pt x="87" y="695"/>
                    <a:pt x="90" y="700"/>
                  </a:cubicBezTo>
                  <a:cubicBezTo>
                    <a:pt x="105" y="724"/>
                    <a:pt x="122" y="745"/>
                    <a:pt x="139" y="764"/>
                  </a:cubicBezTo>
                  <a:cubicBezTo>
                    <a:pt x="143" y="769"/>
                    <a:pt x="148" y="773"/>
                    <a:pt x="152" y="778"/>
                  </a:cubicBezTo>
                  <a:cubicBezTo>
                    <a:pt x="157" y="783"/>
                    <a:pt x="161" y="787"/>
                    <a:pt x="166" y="791"/>
                  </a:cubicBezTo>
                  <a:cubicBezTo>
                    <a:pt x="170" y="796"/>
                    <a:pt x="175" y="800"/>
                    <a:pt x="179" y="804"/>
                  </a:cubicBezTo>
                  <a:cubicBezTo>
                    <a:pt x="183" y="808"/>
                    <a:pt x="188" y="811"/>
                    <a:pt x="192" y="815"/>
                  </a:cubicBezTo>
                  <a:cubicBezTo>
                    <a:pt x="193" y="816"/>
                    <a:pt x="194" y="816"/>
                    <a:pt x="194" y="817"/>
                  </a:cubicBezTo>
                  <a:cubicBezTo>
                    <a:pt x="216" y="835"/>
                    <a:pt x="235" y="848"/>
                    <a:pt x="252" y="859"/>
                  </a:cubicBezTo>
                  <a:cubicBezTo>
                    <a:pt x="252" y="858"/>
                    <a:pt x="252" y="858"/>
                    <a:pt x="252" y="857"/>
                  </a:cubicBezTo>
                  <a:cubicBezTo>
                    <a:pt x="242" y="851"/>
                    <a:pt x="231" y="843"/>
                    <a:pt x="220" y="835"/>
                  </a:cubicBezTo>
                  <a:cubicBezTo>
                    <a:pt x="204" y="822"/>
                    <a:pt x="186" y="808"/>
                    <a:pt x="168" y="7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27"/>
            <p:cNvSpPr>
              <a:spLocks/>
            </p:cNvSpPr>
            <p:nvPr/>
          </p:nvSpPr>
          <p:spPr bwMode="auto">
            <a:xfrm>
              <a:off x="4882849" y="3670816"/>
              <a:ext cx="1814512" cy="1341438"/>
            </a:xfrm>
            <a:custGeom>
              <a:avLst/>
              <a:gdLst>
                <a:gd name="T0" fmla="*/ 468 w 483"/>
                <a:gd name="T1" fmla="*/ 0 h 357"/>
                <a:gd name="T2" fmla="*/ 465 w 483"/>
                <a:gd name="T3" fmla="*/ 7 h 357"/>
                <a:gd name="T4" fmla="*/ 459 w 483"/>
                <a:gd name="T5" fmla="*/ 23 h 357"/>
                <a:gd name="T6" fmla="*/ 453 w 483"/>
                <a:gd name="T7" fmla="*/ 38 h 357"/>
                <a:gd name="T8" fmla="*/ 450 w 483"/>
                <a:gd name="T9" fmla="*/ 46 h 357"/>
                <a:gd name="T10" fmla="*/ 446 w 483"/>
                <a:gd name="T11" fmla="*/ 54 h 357"/>
                <a:gd name="T12" fmla="*/ 439 w 483"/>
                <a:gd name="T13" fmla="*/ 69 h 357"/>
                <a:gd name="T14" fmla="*/ 431 w 483"/>
                <a:gd name="T15" fmla="*/ 84 h 357"/>
                <a:gd name="T16" fmla="*/ 423 w 483"/>
                <a:gd name="T17" fmla="*/ 98 h 357"/>
                <a:gd name="T18" fmla="*/ 414 w 483"/>
                <a:gd name="T19" fmla="*/ 113 h 357"/>
                <a:gd name="T20" fmla="*/ 412 w 483"/>
                <a:gd name="T21" fmla="*/ 116 h 357"/>
                <a:gd name="T22" fmla="*/ 410 w 483"/>
                <a:gd name="T23" fmla="*/ 119 h 357"/>
                <a:gd name="T24" fmla="*/ 406 w 483"/>
                <a:gd name="T25" fmla="*/ 126 h 357"/>
                <a:gd name="T26" fmla="*/ 396 w 483"/>
                <a:gd name="T27" fmla="*/ 140 h 357"/>
                <a:gd name="T28" fmla="*/ 387 w 483"/>
                <a:gd name="T29" fmla="*/ 152 h 357"/>
                <a:gd name="T30" fmla="*/ 382 w 483"/>
                <a:gd name="T31" fmla="*/ 159 h 357"/>
                <a:gd name="T32" fmla="*/ 377 w 483"/>
                <a:gd name="T33" fmla="*/ 165 h 357"/>
                <a:gd name="T34" fmla="*/ 367 w 483"/>
                <a:gd name="T35" fmla="*/ 177 h 357"/>
                <a:gd name="T36" fmla="*/ 356 w 483"/>
                <a:gd name="T37" fmla="*/ 189 h 357"/>
                <a:gd name="T38" fmla="*/ 346 w 483"/>
                <a:gd name="T39" fmla="*/ 200 h 357"/>
                <a:gd name="T40" fmla="*/ 252 w 483"/>
                <a:gd name="T41" fmla="*/ 276 h 357"/>
                <a:gd name="T42" fmla="*/ 150 w 483"/>
                <a:gd name="T43" fmla="*/ 326 h 357"/>
                <a:gd name="T44" fmla="*/ 61 w 483"/>
                <a:gd name="T45" fmla="*/ 349 h 357"/>
                <a:gd name="T46" fmla="*/ 51 w 483"/>
                <a:gd name="T47" fmla="*/ 351 h 357"/>
                <a:gd name="T48" fmla="*/ 0 w 483"/>
                <a:gd name="T49" fmla="*/ 356 h 357"/>
                <a:gd name="T50" fmla="*/ 0 w 483"/>
                <a:gd name="T51" fmla="*/ 357 h 357"/>
                <a:gd name="T52" fmla="*/ 33 w 483"/>
                <a:gd name="T53" fmla="*/ 355 h 357"/>
                <a:gd name="T54" fmla="*/ 88 w 483"/>
                <a:gd name="T55" fmla="*/ 346 h 357"/>
                <a:gd name="T56" fmla="*/ 214 w 483"/>
                <a:gd name="T57" fmla="*/ 302 h 357"/>
                <a:gd name="T58" fmla="*/ 306 w 483"/>
                <a:gd name="T59" fmla="*/ 243 h 357"/>
                <a:gd name="T60" fmla="*/ 320 w 483"/>
                <a:gd name="T61" fmla="*/ 232 h 357"/>
                <a:gd name="T62" fmla="*/ 335 w 483"/>
                <a:gd name="T63" fmla="*/ 220 h 357"/>
                <a:gd name="T64" fmla="*/ 348 w 483"/>
                <a:gd name="T65" fmla="*/ 208 h 357"/>
                <a:gd name="T66" fmla="*/ 355 w 483"/>
                <a:gd name="T67" fmla="*/ 201 h 357"/>
                <a:gd name="T68" fmla="*/ 362 w 483"/>
                <a:gd name="T69" fmla="*/ 195 h 357"/>
                <a:gd name="T70" fmla="*/ 375 w 483"/>
                <a:gd name="T71" fmla="*/ 181 h 357"/>
                <a:gd name="T72" fmla="*/ 388 w 483"/>
                <a:gd name="T73" fmla="*/ 167 h 357"/>
                <a:gd name="T74" fmla="*/ 394 w 483"/>
                <a:gd name="T75" fmla="*/ 159 h 357"/>
                <a:gd name="T76" fmla="*/ 398 w 483"/>
                <a:gd name="T77" fmla="*/ 156 h 357"/>
                <a:gd name="T78" fmla="*/ 401 w 483"/>
                <a:gd name="T79" fmla="*/ 152 h 357"/>
                <a:gd name="T80" fmla="*/ 413 w 483"/>
                <a:gd name="T81" fmla="*/ 136 h 357"/>
                <a:gd name="T82" fmla="*/ 424 w 483"/>
                <a:gd name="T83" fmla="*/ 120 h 357"/>
                <a:gd name="T84" fmla="*/ 435 w 483"/>
                <a:gd name="T85" fmla="*/ 104 h 357"/>
                <a:gd name="T86" fmla="*/ 445 w 483"/>
                <a:gd name="T87" fmla="*/ 87 h 357"/>
                <a:gd name="T88" fmla="*/ 450 w 483"/>
                <a:gd name="T89" fmla="*/ 78 h 357"/>
                <a:gd name="T90" fmla="*/ 455 w 483"/>
                <a:gd name="T91" fmla="*/ 69 h 357"/>
                <a:gd name="T92" fmla="*/ 457 w 483"/>
                <a:gd name="T93" fmla="*/ 65 h 357"/>
                <a:gd name="T94" fmla="*/ 464 w 483"/>
                <a:gd name="T95" fmla="*/ 51 h 357"/>
                <a:gd name="T96" fmla="*/ 470 w 483"/>
                <a:gd name="T97" fmla="*/ 39 h 357"/>
                <a:gd name="T98" fmla="*/ 473 w 483"/>
                <a:gd name="T99" fmla="*/ 32 h 357"/>
                <a:gd name="T100" fmla="*/ 476 w 483"/>
                <a:gd name="T101" fmla="*/ 24 h 357"/>
                <a:gd name="T102" fmla="*/ 482 w 483"/>
                <a:gd name="T103" fmla="*/ 10 h 357"/>
                <a:gd name="T104" fmla="*/ 483 w 483"/>
                <a:gd name="T105" fmla="*/ 6 h 357"/>
                <a:gd name="T106" fmla="*/ 468 w 483"/>
                <a:gd name="T107" fmla="*/ 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83" h="357">
                  <a:moveTo>
                    <a:pt x="468" y="0"/>
                  </a:moveTo>
                  <a:cubicBezTo>
                    <a:pt x="467" y="2"/>
                    <a:pt x="466" y="4"/>
                    <a:pt x="465" y="7"/>
                  </a:cubicBezTo>
                  <a:cubicBezTo>
                    <a:pt x="463" y="12"/>
                    <a:pt x="461" y="17"/>
                    <a:pt x="459" y="23"/>
                  </a:cubicBezTo>
                  <a:cubicBezTo>
                    <a:pt x="457" y="28"/>
                    <a:pt x="455" y="33"/>
                    <a:pt x="453" y="38"/>
                  </a:cubicBezTo>
                  <a:cubicBezTo>
                    <a:pt x="452" y="40"/>
                    <a:pt x="450" y="45"/>
                    <a:pt x="450" y="46"/>
                  </a:cubicBezTo>
                  <a:cubicBezTo>
                    <a:pt x="446" y="54"/>
                    <a:pt x="446" y="54"/>
                    <a:pt x="446" y="54"/>
                  </a:cubicBezTo>
                  <a:cubicBezTo>
                    <a:pt x="444" y="59"/>
                    <a:pt x="441" y="64"/>
                    <a:pt x="439" y="69"/>
                  </a:cubicBezTo>
                  <a:cubicBezTo>
                    <a:pt x="436" y="74"/>
                    <a:pt x="434" y="79"/>
                    <a:pt x="431" y="84"/>
                  </a:cubicBezTo>
                  <a:cubicBezTo>
                    <a:pt x="429" y="89"/>
                    <a:pt x="426" y="93"/>
                    <a:pt x="423" y="98"/>
                  </a:cubicBezTo>
                  <a:cubicBezTo>
                    <a:pt x="420" y="103"/>
                    <a:pt x="417" y="108"/>
                    <a:pt x="414" y="113"/>
                  </a:cubicBezTo>
                  <a:cubicBezTo>
                    <a:pt x="414" y="113"/>
                    <a:pt x="413" y="115"/>
                    <a:pt x="412" y="116"/>
                  </a:cubicBezTo>
                  <a:cubicBezTo>
                    <a:pt x="412" y="117"/>
                    <a:pt x="410" y="119"/>
                    <a:pt x="410" y="119"/>
                  </a:cubicBezTo>
                  <a:cubicBezTo>
                    <a:pt x="409" y="122"/>
                    <a:pt x="407" y="124"/>
                    <a:pt x="406" y="126"/>
                  </a:cubicBezTo>
                  <a:cubicBezTo>
                    <a:pt x="403" y="131"/>
                    <a:pt x="400" y="135"/>
                    <a:pt x="396" y="140"/>
                  </a:cubicBezTo>
                  <a:cubicBezTo>
                    <a:pt x="393" y="144"/>
                    <a:pt x="390" y="148"/>
                    <a:pt x="387" y="152"/>
                  </a:cubicBezTo>
                  <a:cubicBezTo>
                    <a:pt x="385" y="155"/>
                    <a:pt x="384" y="157"/>
                    <a:pt x="382" y="159"/>
                  </a:cubicBezTo>
                  <a:cubicBezTo>
                    <a:pt x="380" y="161"/>
                    <a:pt x="379" y="163"/>
                    <a:pt x="377" y="165"/>
                  </a:cubicBezTo>
                  <a:cubicBezTo>
                    <a:pt x="374" y="169"/>
                    <a:pt x="370" y="173"/>
                    <a:pt x="367" y="177"/>
                  </a:cubicBezTo>
                  <a:cubicBezTo>
                    <a:pt x="364" y="181"/>
                    <a:pt x="360" y="185"/>
                    <a:pt x="356" y="189"/>
                  </a:cubicBezTo>
                  <a:cubicBezTo>
                    <a:pt x="353" y="193"/>
                    <a:pt x="349" y="197"/>
                    <a:pt x="346" y="200"/>
                  </a:cubicBezTo>
                  <a:cubicBezTo>
                    <a:pt x="317" y="230"/>
                    <a:pt x="285" y="255"/>
                    <a:pt x="252" y="276"/>
                  </a:cubicBezTo>
                  <a:cubicBezTo>
                    <a:pt x="219" y="297"/>
                    <a:pt x="184" y="314"/>
                    <a:pt x="150" y="326"/>
                  </a:cubicBezTo>
                  <a:cubicBezTo>
                    <a:pt x="120" y="337"/>
                    <a:pt x="90" y="344"/>
                    <a:pt x="61" y="349"/>
                  </a:cubicBezTo>
                  <a:cubicBezTo>
                    <a:pt x="58" y="350"/>
                    <a:pt x="54" y="350"/>
                    <a:pt x="51" y="351"/>
                  </a:cubicBezTo>
                  <a:cubicBezTo>
                    <a:pt x="33" y="354"/>
                    <a:pt x="17" y="355"/>
                    <a:pt x="0" y="356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11" y="357"/>
                    <a:pt x="21" y="356"/>
                    <a:pt x="33" y="355"/>
                  </a:cubicBezTo>
                  <a:cubicBezTo>
                    <a:pt x="51" y="353"/>
                    <a:pt x="69" y="350"/>
                    <a:pt x="88" y="346"/>
                  </a:cubicBezTo>
                  <a:cubicBezTo>
                    <a:pt x="129" y="337"/>
                    <a:pt x="172" y="323"/>
                    <a:pt x="214" y="302"/>
                  </a:cubicBezTo>
                  <a:cubicBezTo>
                    <a:pt x="246" y="286"/>
                    <a:pt x="276" y="267"/>
                    <a:pt x="306" y="243"/>
                  </a:cubicBezTo>
                  <a:cubicBezTo>
                    <a:pt x="311" y="240"/>
                    <a:pt x="316" y="236"/>
                    <a:pt x="320" y="232"/>
                  </a:cubicBezTo>
                  <a:cubicBezTo>
                    <a:pt x="325" y="228"/>
                    <a:pt x="330" y="224"/>
                    <a:pt x="335" y="220"/>
                  </a:cubicBezTo>
                  <a:cubicBezTo>
                    <a:pt x="339" y="216"/>
                    <a:pt x="344" y="212"/>
                    <a:pt x="348" y="208"/>
                  </a:cubicBezTo>
                  <a:cubicBezTo>
                    <a:pt x="351" y="206"/>
                    <a:pt x="353" y="203"/>
                    <a:pt x="355" y="201"/>
                  </a:cubicBezTo>
                  <a:cubicBezTo>
                    <a:pt x="358" y="199"/>
                    <a:pt x="360" y="197"/>
                    <a:pt x="362" y="195"/>
                  </a:cubicBezTo>
                  <a:cubicBezTo>
                    <a:pt x="367" y="190"/>
                    <a:pt x="371" y="186"/>
                    <a:pt x="375" y="181"/>
                  </a:cubicBezTo>
                  <a:cubicBezTo>
                    <a:pt x="380" y="176"/>
                    <a:pt x="384" y="171"/>
                    <a:pt x="388" y="167"/>
                  </a:cubicBezTo>
                  <a:cubicBezTo>
                    <a:pt x="390" y="164"/>
                    <a:pt x="392" y="162"/>
                    <a:pt x="394" y="159"/>
                  </a:cubicBezTo>
                  <a:cubicBezTo>
                    <a:pt x="395" y="159"/>
                    <a:pt x="397" y="156"/>
                    <a:pt x="398" y="156"/>
                  </a:cubicBezTo>
                  <a:cubicBezTo>
                    <a:pt x="398" y="155"/>
                    <a:pt x="400" y="152"/>
                    <a:pt x="401" y="152"/>
                  </a:cubicBezTo>
                  <a:cubicBezTo>
                    <a:pt x="405" y="147"/>
                    <a:pt x="409" y="141"/>
                    <a:pt x="413" y="136"/>
                  </a:cubicBezTo>
                  <a:cubicBezTo>
                    <a:pt x="417" y="131"/>
                    <a:pt x="420" y="126"/>
                    <a:pt x="424" y="120"/>
                  </a:cubicBezTo>
                  <a:cubicBezTo>
                    <a:pt x="428" y="115"/>
                    <a:pt x="431" y="109"/>
                    <a:pt x="435" y="104"/>
                  </a:cubicBezTo>
                  <a:cubicBezTo>
                    <a:pt x="438" y="98"/>
                    <a:pt x="442" y="93"/>
                    <a:pt x="445" y="87"/>
                  </a:cubicBezTo>
                  <a:cubicBezTo>
                    <a:pt x="446" y="85"/>
                    <a:pt x="449" y="80"/>
                    <a:pt x="450" y="78"/>
                  </a:cubicBezTo>
                  <a:cubicBezTo>
                    <a:pt x="452" y="75"/>
                    <a:pt x="453" y="72"/>
                    <a:pt x="455" y="69"/>
                  </a:cubicBezTo>
                  <a:cubicBezTo>
                    <a:pt x="456" y="68"/>
                    <a:pt x="456" y="66"/>
                    <a:pt x="457" y="65"/>
                  </a:cubicBezTo>
                  <a:cubicBezTo>
                    <a:pt x="459" y="60"/>
                    <a:pt x="462" y="56"/>
                    <a:pt x="464" y="51"/>
                  </a:cubicBezTo>
                  <a:cubicBezTo>
                    <a:pt x="466" y="47"/>
                    <a:pt x="468" y="43"/>
                    <a:pt x="470" y="39"/>
                  </a:cubicBezTo>
                  <a:cubicBezTo>
                    <a:pt x="470" y="38"/>
                    <a:pt x="473" y="33"/>
                    <a:pt x="473" y="32"/>
                  </a:cubicBezTo>
                  <a:cubicBezTo>
                    <a:pt x="474" y="29"/>
                    <a:pt x="475" y="27"/>
                    <a:pt x="476" y="24"/>
                  </a:cubicBezTo>
                  <a:cubicBezTo>
                    <a:pt x="478" y="19"/>
                    <a:pt x="480" y="14"/>
                    <a:pt x="482" y="10"/>
                  </a:cubicBezTo>
                  <a:cubicBezTo>
                    <a:pt x="483" y="8"/>
                    <a:pt x="483" y="7"/>
                    <a:pt x="483" y="6"/>
                  </a:cubicBezTo>
                  <a:cubicBezTo>
                    <a:pt x="478" y="4"/>
                    <a:pt x="473" y="2"/>
                    <a:pt x="4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28"/>
            <p:cNvSpPr>
              <a:spLocks/>
            </p:cNvSpPr>
            <p:nvPr/>
          </p:nvSpPr>
          <p:spPr bwMode="auto">
            <a:xfrm>
              <a:off x="4698699" y="3734316"/>
              <a:ext cx="2174875" cy="1465263"/>
            </a:xfrm>
            <a:custGeom>
              <a:avLst/>
              <a:gdLst>
                <a:gd name="T0" fmla="*/ 563 w 579"/>
                <a:gd name="T1" fmla="*/ 0 h 390"/>
                <a:gd name="T2" fmla="*/ 560 w 579"/>
                <a:gd name="T3" fmla="*/ 6 h 390"/>
                <a:gd name="T4" fmla="*/ 554 w 579"/>
                <a:gd name="T5" fmla="*/ 24 h 390"/>
                <a:gd name="T6" fmla="*/ 547 w 579"/>
                <a:gd name="T7" fmla="*/ 41 h 390"/>
                <a:gd name="T8" fmla="*/ 543 w 579"/>
                <a:gd name="T9" fmla="*/ 49 h 390"/>
                <a:gd name="T10" fmla="*/ 539 w 579"/>
                <a:gd name="T11" fmla="*/ 58 h 390"/>
                <a:gd name="T12" fmla="*/ 531 w 579"/>
                <a:gd name="T13" fmla="*/ 75 h 390"/>
                <a:gd name="T14" fmla="*/ 523 w 579"/>
                <a:gd name="T15" fmla="*/ 91 h 390"/>
                <a:gd name="T16" fmla="*/ 514 w 579"/>
                <a:gd name="T17" fmla="*/ 106 h 390"/>
                <a:gd name="T18" fmla="*/ 505 w 579"/>
                <a:gd name="T19" fmla="*/ 122 h 390"/>
                <a:gd name="T20" fmla="*/ 502 w 579"/>
                <a:gd name="T21" fmla="*/ 126 h 390"/>
                <a:gd name="T22" fmla="*/ 500 w 579"/>
                <a:gd name="T23" fmla="*/ 130 h 390"/>
                <a:gd name="T24" fmla="*/ 495 w 579"/>
                <a:gd name="T25" fmla="*/ 137 h 390"/>
                <a:gd name="T26" fmla="*/ 485 w 579"/>
                <a:gd name="T27" fmla="*/ 152 h 390"/>
                <a:gd name="T28" fmla="*/ 474 w 579"/>
                <a:gd name="T29" fmla="*/ 166 h 390"/>
                <a:gd name="T30" fmla="*/ 469 w 579"/>
                <a:gd name="T31" fmla="*/ 173 h 390"/>
                <a:gd name="T32" fmla="*/ 464 w 579"/>
                <a:gd name="T33" fmla="*/ 179 h 390"/>
                <a:gd name="T34" fmla="*/ 453 w 579"/>
                <a:gd name="T35" fmla="*/ 193 h 390"/>
                <a:gd name="T36" fmla="*/ 441 w 579"/>
                <a:gd name="T37" fmla="*/ 205 h 390"/>
                <a:gd name="T38" fmla="*/ 429 w 579"/>
                <a:gd name="T39" fmla="*/ 218 h 390"/>
                <a:gd name="T40" fmla="*/ 327 w 579"/>
                <a:gd name="T41" fmla="*/ 300 h 390"/>
                <a:gd name="T42" fmla="*/ 216 w 579"/>
                <a:gd name="T43" fmla="*/ 355 h 390"/>
                <a:gd name="T44" fmla="*/ 119 w 579"/>
                <a:gd name="T45" fmla="*/ 380 h 390"/>
                <a:gd name="T46" fmla="*/ 108 w 579"/>
                <a:gd name="T47" fmla="*/ 382 h 390"/>
                <a:gd name="T48" fmla="*/ 10 w 579"/>
                <a:gd name="T49" fmla="*/ 389 h 390"/>
                <a:gd name="T50" fmla="*/ 2 w 579"/>
                <a:gd name="T51" fmla="*/ 388 h 390"/>
                <a:gd name="T52" fmla="*/ 0 w 579"/>
                <a:gd name="T53" fmla="*/ 389 h 390"/>
                <a:gd name="T54" fmla="*/ 4 w 579"/>
                <a:gd name="T55" fmla="*/ 389 h 390"/>
                <a:gd name="T56" fmla="*/ 42 w 579"/>
                <a:gd name="T57" fmla="*/ 390 h 390"/>
                <a:gd name="T58" fmla="*/ 93 w 579"/>
                <a:gd name="T59" fmla="*/ 386 h 390"/>
                <a:gd name="T60" fmla="*/ 155 w 579"/>
                <a:gd name="T61" fmla="*/ 375 h 390"/>
                <a:gd name="T62" fmla="*/ 296 w 579"/>
                <a:gd name="T63" fmla="*/ 323 h 390"/>
                <a:gd name="T64" fmla="*/ 397 w 579"/>
                <a:gd name="T65" fmla="*/ 255 h 390"/>
                <a:gd name="T66" fmla="*/ 412 w 579"/>
                <a:gd name="T67" fmla="*/ 243 h 390"/>
                <a:gd name="T68" fmla="*/ 427 w 579"/>
                <a:gd name="T69" fmla="*/ 230 h 390"/>
                <a:gd name="T70" fmla="*/ 441 w 579"/>
                <a:gd name="T71" fmla="*/ 216 h 390"/>
                <a:gd name="T72" fmla="*/ 448 w 579"/>
                <a:gd name="T73" fmla="*/ 209 h 390"/>
                <a:gd name="T74" fmla="*/ 455 w 579"/>
                <a:gd name="T75" fmla="*/ 202 h 390"/>
                <a:gd name="T76" fmla="*/ 469 w 579"/>
                <a:gd name="T77" fmla="*/ 187 h 390"/>
                <a:gd name="T78" fmla="*/ 482 w 579"/>
                <a:gd name="T79" fmla="*/ 172 h 390"/>
                <a:gd name="T80" fmla="*/ 489 w 579"/>
                <a:gd name="T81" fmla="*/ 164 h 390"/>
                <a:gd name="T82" fmla="*/ 492 w 579"/>
                <a:gd name="T83" fmla="*/ 160 h 390"/>
                <a:gd name="T84" fmla="*/ 495 w 579"/>
                <a:gd name="T85" fmla="*/ 156 h 390"/>
                <a:gd name="T86" fmla="*/ 507 w 579"/>
                <a:gd name="T87" fmla="*/ 139 h 390"/>
                <a:gd name="T88" fmla="*/ 519 w 579"/>
                <a:gd name="T89" fmla="*/ 122 h 390"/>
                <a:gd name="T90" fmla="*/ 530 w 579"/>
                <a:gd name="T91" fmla="*/ 105 h 390"/>
                <a:gd name="T92" fmla="*/ 541 w 579"/>
                <a:gd name="T93" fmla="*/ 87 h 390"/>
                <a:gd name="T94" fmla="*/ 546 w 579"/>
                <a:gd name="T95" fmla="*/ 77 h 390"/>
                <a:gd name="T96" fmla="*/ 551 w 579"/>
                <a:gd name="T97" fmla="*/ 68 h 390"/>
                <a:gd name="T98" fmla="*/ 553 w 579"/>
                <a:gd name="T99" fmla="*/ 63 h 390"/>
                <a:gd name="T100" fmla="*/ 560 w 579"/>
                <a:gd name="T101" fmla="*/ 49 h 390"/>
                <a:gd name="T102" fmla="*/ 566 w 579"/>
                <a:gd name="T103" fmla="*/ 36 h 390"/>
                <a:gd name="T104" fmla="*/ 569 w 579"/>
                <a:gd name="T105" fmla="*/ 29 h 390"/>
                <a:gd name="T106" fmla="*/ 573 w 579"/>
                <a:gd name="T107" fmla="*/ 20 h 390"/>
                <a:gd name="T108" fmla="*/ 579 w 579"/>
                <a:gd name="T109" fmla="*/ 5 h 390"/>
                <a:gd name="T110" fmla="*/ 579 w 579"/>
                <a:gd name="T111" fmla="*/ 4 h 390"/>
                <a:gd name="T112" fmla="*/ 563 w 579"/>
                <a:gd name="T113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9" h="390">
                  <a:moveTo>
                    <a:pt x="563" y="0"/>
                  </a:moveTo>
                  <a:cubicBezTo>
                    <a:pt x="562" y="2"/>
                    <a:pt x="561" y="4"/>
                    <a:pt x="560" y="6"/>
                  </a:cubicBezTo>
                  <a:cubicBezTo>
                    <a:pt x="558" y="12"/>
                    <a:pt x="556" y="18"/>
                    <a:pt x="554" y="24"/>
                  </a:cubicBezTo>
                  <a:cubicBezTo>
                    <a:pt x="551" y="30"/>
                    <a:pt x="549" y="35"/>
                    <a:pt x="547" y="41"/>
                  </a:cubicBezTo>
                  <a:cubicBezTo>
                    <a:pt x="546" y="43"/>
                    <a:pt x="544" y="48"/>
                    <a:pt x="543" y="49"/>
                  </a:cubicBezTo>
                  <a:cubicBezTo>
                    <a:pt x="539" y="58"/>
                    <a:pt x="539" y="58"/>
                    <a:pt x="539" y="58"/>
                  </a:cubicBezTo>
                  <a:cubicBezTo>
                    <a:pt x="537" y="63"/>
                    <a:pt x="534" y="69"/>
                    <a:pt x="531" y="75"/>
                  </a:cubicBezTo>
                  <a:cubicBezTo>
                    <a:pt x="529" y="80"/>
                    <a:pt x="526" y="85"/>
                    <a:pt x="523" y="91"/>
                  </a:cubicBezTo>
                  <a:cubicBezTo>
                    <a:pt x="520" y="96"/>
                    <a:pt x="517" y="101"/>
                    <a:pt x="514" y="106"/>
                  </a:cubicBezTo>
                  <a:cubicBezTo>
                    <a:pt x="511" y="112"/>
                    <a:pt x="508" y="117"/>
                    <a:pt x="505" y="122"/>
                  </a:cubicBezTo>
                  <a:cubicBezTo>
                    <a:pt x="504" y="123"/>
                    <a:pt x="503" y="125"/>
                    <a:pt x="502" y="126"/>
                  </a:cubicBezTo>
                  <a:cubicBezTo>
                    <a:pt x="502" y="126"/>
                    <a:pt x="500" y="129"/>
                    <a:pt x="500" y="130"/>
                  </a:cubicBezTo>
                  <a:cubicBezTo>
                    <a:pt x="498" y="132"/>
                    <a:pt x="496" y="135"/>
                    <a:pt x="495" y="137"/>
                  </a:cubicBezTo>
                  <a:cubicBezTo>
                    <a:pt x="492" y="142"/>
                    <a:pt x="488" y="147"/>
                    <a:pt x="485" y="152"/>
                  </a:cubicBezTo>
                  <a:cubicBezTo>
                    <a:pt x="481" y="156"/>
                    <a:pt x="478" y="161"/>
                    <a:pt x="474" y="166"/>
                  </a:cubicBezTo>
                  <a:cubicBezTo>
                    <a:pt x="473" y="168"/>
                    <a:pt x="471" y="170"/>
                    <a:pt x="469" y="173"/>
                  </a:cubicBezTo>
                  <a:cubicBezTo>
                    <a:pt x="467" y="175"/>
                    <a:pt x="465" y="177"/>
                    <a:pt x="464" y="179"/>
                  </a:cubicBezTo>
                  <a:cubicBezTo>
                    <a:pt x="460" y="184"/>
                    <a:pt x="456" y="188"/>
                    <a:pt x="453" y="193"/>
                  </a:cubicBezTo>
                  <a:cubicBezTo>
                    <a:pt x="449" y="197"/>
                    <a:pt x="445" y="201"/>
                    <a:pt x="441" y="205"/>
                  </a:cubicBezTo>
                  <a:cubicBezTo>
                    <a:pt x="437" y="210"/>
                    <a:pt x="433" y="214"/>
                    <a:pt x="429" y="218"/>
                  </a:cubicBezTo>
                  <a:cubicBezTo>
                    <a:pt x="397" y="250"/>
                    <a:pt x="363" y="278"/>
                    <a:pt x="327" y="300"/>
                  </a:cubicBezTo>
                  <a:cubicBezTo>
                    <a:pt x="291" y="324"/>
                    <a:pt x="253" y="341"/>
                    <a:pt x="216" y="355"/>
                  </a:cubicBezTo>
                  <a:cubicBezTo>
                    <a:pt x="183" y="367"/>
                    <a:pt x="150" y="375"/>
                    <a:pt x="119" y="380"/>
                  </a:cubicBezTo>
                  <a:cubicBezTo>
                    <a:pt x="115" y="381"/>
                    <a:pt x="112" y="382"/>
                    <a:pt x="108" y="382"/>
                  </a:cubicBezTo>
                  <a:cubicBezTo>
                    <a:pt x="73" y="388"/>
                    <a:pt x="40" y="389"/>
                    <a:pt x="10" y="389"/>
                  </a:cubicBezTo>
                  <a:cubicBezTo>
                    <a:pt x="7" y="389"/>
                    <a:pt x="4" y="388"/>
                    <a:pt x="2" y="388"/>
                  </a:cubicBezTo>
                  <a:cubicBezTo>
                    <a:pt x="1" y="389"/>
                    <a:pt x="0" y="389"/>
                    <a:pt x="0" y="389"/>
                  </a:cubicBezTo>
                  <a:cubicBezTo>
                    <a:pt x="1" y="389"/>
                    <a:pt x="2" y="389"/>
                    <a:pt x="4" y="389"/>
                  </a:cubicBezTo>
                  <a:cubicBezTo>
                    <a:pt x="16" y="390"/>
                    <a:pt x="29" y="390"/>
                    <a:pt x="42" y="390"/>
                  </a:cubicBezTo>
                  <a:cubicBezTo>
                    <a:pt x="59" y="389"/>
                    <a:pt x="75" y="388"/>
                    <a:pt x="93" y="386"/>
                  </a:cubicBezTo>
                  <a:cubicBezTo>
                    <a:pt x="113" y="384"/>
                    <a:pt x="134" y="380"/>
                    <a:pt x="155" y="375"/>
                  </a:cubicBezTo>
                  <a:cubicBezTo>
                    <a:pt x="201" y="365"/>
                    <a:pt x="249" y="348"/>
                    <a:pt x="296" y="323"/>
                  </a:cubicBezTo>
                  <a:cubicBezTo>
                    <a:pt x="331" y="305"/>
                    <a:pt x="365" y="282"/>
                    <a:pt x="397" y="255"/>
                  </a:cubicBezTo>
                  <a:cubicBezTo>
                    <a:pt x="402" y="251"/>
                    <a:pt x="407" y="247"/>
                    <a:pt x="412" y="243"/>
                  </a:cubicBezTo>
                  <a:cubicBezTo>
                    <a:pt x="417" y="238"/>
                    <a:pt x="422" y="234"/>
                    <a:pt x="427" y="230"/>
                  </a:cubicBezTo>
                  <a:cubicBezTo>
                    <a:pt x="432" y="225"/>
                    <a:pt x="437" y="221"/>
                    <a:pt x="441" y="216"/>
                  </a:cubicBezTo>
                  <a:cubicBezTo>
                    <a:pt x="444" y="214"/>
                    <a:pt x="446" y="212"/>
                    <a:pt x="448" y="209"/>
                  </a:cubicBezTo>
                  <a:cubicBezTo>
                    <a:pt x="451" y="207"/>
                    <a:pt x="453" y="204"/>
                    <a:pt x="455" y="202"/>
                  </a:cubicBezTo>
                  <a:cubicBezTo>
                    <a:pt x="460" y="197"/>
                    <a:pt x="464" y="192"/>
                    <a:pt x="469" y="187"/>
                  </a:cubicBezTo>
                  <a:cubicBezTo>
                    <a:pt x="474" y="182"/>
                    <a:pt x="478" y="177"/>
                    <a:pt x="482" y="172"/>
                  </a:cubicBezTo>
                  <a:cubicBezTo>
                    <a:pt x="484" y="169"/>
                    <a:pt x="486" y="167"/>
                    <a:pt x="489" y="164"/>
                  </a:cubicBezTo>
                  <a:cubicBezTo>
                    <a:pt x="489" y="164"/>
                    <a:pt x="491" y="161"/>
                    <a:pt x="492" y="160"/>
                  </a:cubicBezTo>
                  <a:cubicBezTo>
                    <a:pt x="492" y="160"/>
                    <a:pt x="495" y="156"/>
                    <a:pt x="495" y="156"/>
                  </a:cubicBezTo>
                  <a:cubicBezTo>
                    <a:pt x="499" y="150"/>
                    <a:pt x="503" y="145"/>
                    <a:pt x="507" y="139"/>
                  </a:cubicBezTo>
                  <a:cubicBezTo>
                    <a:pt x="511" y="134"/>
                    <a:pt x="515" y="128"/>
                    <a:pt x="519" y="122"/>
                  </a:cubicBezTo>
                  <a:cubicBezTo>
                    <a:pt x="523" y="116"/>
                    <a:pt x="527" y="111"/>
                    <a:pt x="530" y="105"/>
                  </a:cubicBezTo>
                  <a:cubicBezTo>
                    <a:pt x="534" y="99"/>
                    <a:pt x="537" y="93"/>
                    <a:pt x="541" y="87"/>
                  </a:cubicBezTo>
                  <a:cubicBezTo>
                    <a:pt x="542" y="85"/>
                    <a:pt x="545" y="79"/>
                    <a:pt x="546" y="77"/>
                  </a:cubicBezTo>
                  <a:cubicBezTo>
                    <a:pt x="548" y="74"/>
                    <a:pt x="549" y="71"/>
                    <a:pt x="551" y="68"/>
                  </a:cubicBezTo>
                  <a:cubicBezTo>
                    <a:pt x="552" y="66"/>
                    <a:pt x="552" y="65"/>
                    <a:pt x="553" y="63"/>
                  </a:cubicBezTo>
                  <a:cubicBezTo>
                    <a:pt x="556" y="58"/>
                    <a:pt x="558" y="54"/>
                    <a:pt x="560" y="49"/>
                  </a:cubicBezTo>
                  <a:cubicBezTo>
                    <a:pt x="562" y="45"/>
                    <a:pt x="564" y="40"/>
                    <a:pt x="566" y="36"/>
                  </a:cubicBezTo>
                  <a:cubicBezTo>
                    <a:pt x="567" y="34"/>
                    <a:pt x="569" y="30"/>
                    <a:pt x="569" y="29"/>
                  </a:cubicBezTo>
                  <a:cubicBezTo>
                    <a:pt x="571" y="25"/>
                    <a:pt x="572" y="23"/>
                    <a:pt x="573" y="20"/>
                  </a:cubicBezTo>
                  <a:cubicBezTo>
                    <a:pt x="575" y="15"/>
                    <a:pt x="577" y="10"/>
                    <a:pt x="579" y="5"/>
                  </a:cubicBezTo>
                  <a:cubicBezTo>
                    <a:pt x="579" y="4"/>
                    <a:pt x="579" y="4"/>
                    <a:pt x="579" y="4"/>
                  </a:cubicBezTo>
                  <a:cubicBezTo>
                    <a:pt x="574" y="3"/>
                    <a:pt x="568" y="1"/>
                    <a:pt x="56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29"/>
            <p:cNvSpPr>
              <a:spLocks/>
            </p:cNvSpPr>
            <p:nvPr/>
          </p:nvSpPr>
          <p:spPr bwMode="auto">
            <a:xfrm>
              <a:off x="2604787" y="1345128"/>
              <a:ext cx="1101725" cy="3562351"/>
            </a:xfrm>
            <a:custGeom>
              <a:avLst/>
              <a:gdLst>
                <a:gd name="T0" fmla="*/ 190 w 293"/>
                <a:gd name="T1" fmla="*/ 869 h 948"/>
                <a:gd name="T2" fmla="*/ 161 w 293"/>
                <a:gd name="T3" fmla="*/ 839 h 948"/>
                <a:gd name="T4" fmla="*/ 131 w 293"/>
                <a:gd name="T5" fmla="*/ 804 h 948"/>
                <a:gd name="T6" fmla="*/ 41 w 293"/>
                <a:gd name="T7" fmla="*/ 640 h 948"/>
                <a:gd name="T8" fmla="*/ 15 w 293"/>
                <a:gd name="T9" fmla="*/ 533 h 948"/>
                <a:gd name="T10" fmla="*/ 12 w 293"/>
                <a:gd name="T11" fmla="*/ 397 h 948"/>
                <a:gd name="T12" fmla="*/ 17 w 293"/>
                <a:gd name="T13" fmla="*/ 363 h 948"/>
                <a:gd name="T14" fmla="*/ 20 w 293"/>
                <a:gd name="T15" fmla="*/ 345 h 948"/>
                <a:gd name="T16" fmla="*/ 28 w 293"/>
                <a:gd name="T17" fmla="*/ 310 h 948"/>
                <a:gd name="T18" fmla="*/ 32 w 293"/>
                <a:gd name="T19" fmla="*/ 297 h 948"/>
                <a:gd name="T20" fmla="*/ 39 w 293"/>
                <a:gd name="T21" fmla="*/ 275 h 948"/>
                <a:gd name="T22" fmla="*/ 45 w 293"/>
                <a:gd name="T23" fmla="*/ 258 h 948"/>
                <a:gd name="T24" fmla="*/ 52 w 293"/>
                <a:gd name="T25" fmla="*/ 240 h 948"/>
                <a:gd name="T26" fmla="*/ 59 w 293"/>
                <a:gd name="T27" fmla="*/ 223 h 948"/>
                <a:gd name="T28" fmla="*/ 67 w 293"/>
                <a:gd name="T29" fmla="*/ 206 h 948"/>
                <a:gd name="T30" fmla="*/ 76 w 293"/>
                <a:gd name="T31" fmla="*/ 189 h 948"/>
                <a:gd name="T32" fmla="*/ 85 w 293"/>
                <a:gd name="T33" fmla="*/ 172 h 948"/>
                <a:gd name="T34" fmla="*/ 105 w 293"/>
                <a:gd name="T35" fmla="*/ 140 h 948"/>
                <a:gd name="T36" fmla="*/ 152 w 293"/>
                <a:gd name="T37" fmla="*/ 78 h 948"/>
                <a:gd name="T38" fmla="*/ 193 w 293"/>
                <a:gd name="T39" fmla="*/ 37 h 948"/>
                <a:gd name="T40" fmla="*/ 207 w 293"/>
                <a:gd name="T41" fmla="*/ 24 h 948"/>
                <a:gd name="T42" fmla="*/ 200 w 293"/>
                <a:gd name="T43" fmla="*/ 0 h 948"/>
                <a:gd name="T44" fmla="*/ 185 w 293"/>
                <a:gd name="T45" fmla="*/ 13 h 948"/>
                <a:gd name="T46" fmla="*/ 179 w 293"/>
                <a:gd name="T47" fmla="*/ 19 h 948"/>
                <a:gd name="T48" fmla="*/ 166 w 293"/>
                <a:gd name="T49" fmla="*/ 32 h 948"/>
                <a:gd name="T50" fmla="*/ 142 w 293"/>
                <a:gd name="T51" fmla="*/ 59 h 948"/>
                <a:gd name="T52" fmla="*/ 99 w 293"/>
                <a:gd name="T53" fmla="*/ 116 h 948"/>
                <a:gd name="T54" fmla="*/ 73 w 293"/>
                <a:gd name="T55" fmla="*/ 159 h 948"/>
                <a:gd name="T56" fmla="*/ 64 w 293"/>
                <a:gd name="T57" fmla="*/ 176 h 948"/>
                <a:gd name="T58" fmla="*/ 57 w 293"/>
                <a:gd name="T59" fmla="*/ 192 h 948"/>
                <a:gd name="T60" fmla="*/ 50 w 293"/>
                <a:gd name="T61" fmla="*/ 207 h 948"/>
                <a:gd name="T62" fmla="*/ 37 w 293"/>
                <a:gd name="T63" fmla="*/ 239 h 948"/>
                <a:gd name="T64" fmla="*/ 32 w 293"/>
                <a:gd name="T65" fmla="*/ 255 h 948"/>
                <a:gd name="T66" fmla="*/ 29 w 293"/>
                <a:gd name="T67" fmla="*/ 264 h 948"/>
                <a:gd name="T68" fmla="*/ 22 w 293"/>
                <a:gd name="T69" fmla="*/ 287 h 948"/>
                <a:gd name="T70" fmla="*/ 17 w 293"/>
                <a:gd name="T71" fmla="*/ 310 h 948"/>
                <a:gd name="T72" fmla="*/ 12 w 293"/>
                <a:gd name="T73" fmla="*/ 333 h 948"/>
                <a:gd name="T74" fmla="*/ 6 w 293"/>
                <a:gd name="T75" fmla="*/ 370 h 948"/>
                <a:gd name="T76" fmla="*/ 17 w 293"/>
                <a:gd name="T77" fmla="*/ 577 h 948"/>
                <a:gd name="T78" fmla="*/ 99 w 293"/>
                <a:gd name="T79" fmla="*/ 766 h 948"/>
                <a:gd name="T80" fmla="*/ 166 w 293"/>
                <a:gd name="T81" fmla="*/ 849 h 948"/>
                <a:gd name="T82" fmla="*/ 195 w 293"/>
                <a:gd name="T83" fmla="*/ 877 h 948"/>
                <a:gd name="T84" fmla="*/ 212 w 293"/>
                <a:gd name="T85" fmla="*/ 892 h 948"/>
                <a:gd name="T86" fmla="*/ 293 w 293"/>
                <a:gd name="T87" fmla="*/ 947 h 948"/>
                <a:gd name="T88" fmla="*/ 246 w 293"/>
                <a:gd name="T89" fmla="*/ 916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948">
                  <a:moveTo>
                    <a:pt x="246" y="916"/>
                  </a:moveTo>
                  <a:cubicBezTo>
                    <a:pt x="228" y="903"/>
                    <a:pt x="209" y="888"/>
                    <a:pt x="190" y="869"/>
                  </a:cubicBezTo>
                  <a:cubicBezTo>
                    <a:pt x="185" y="864"/>
                    <a:pt x="180" y="860"/>
                    <a:pt x="175" y="855"/>
                  </a:cubicBezTo>
                  <a:cubicBezTo>
                    <a:pt x="171" y="850"/>
                    <a:pt x="166" y="844"/>
                    <a:pt x="161" y="839"/>
                  </a:cubicBezTo>
                  <a:cubicBezTo>
                    <a:pt x="156" y="834"/>
                    <a:pt x="151" y="828"/>
                    <a:pt x="146" y="822"/>
                  </a:cubicBezTo>
                  <a:cubicBezTo>
                    <a:pt x="141" y="816"/>
                    <a:pt x="136" y="810"/>
                    <a:pt x="131" y="804"/>
                  </a:cubicBezTo>
                  <a:cubicBezTo>
                    <a:pt x="114" y="783"/>
                    <a:pt x="98" y="758"/>
                    <a:pt x="82" y="731"/>
                  </a:cubicBezTo>
                  <a:cubicBezTo>
                    <a:pt x="67" y="704"/>
                    <a:pt x="53" y="673"/>
                    <a:pt x="41" y="640"/>
                  </a:cubicBezTo>
                  <a:cubicBezTo>
                    <a:pt x="32" y="613"/>
                    <a:pt x="24" y="584"/>
                    <a:pt x="18" y="554"/>
                  </a:cubicBezTo>
                  <a:cubicBezTo>
                    <a:pt x="17" y="547"/>
                    <a:pt x="16" y="540"/>
                    <a:pt x="15" y="533"/>
                  </a:cubicBezTo>
                  <a:cubicBezTo>
                    <a:pt x="10" y="494"/>
                    <a:pt x="8" y="454"/>
                    <a:pt x="11" y="413"/>
                  </a:cubicBezTo>
                  <a:cubicBezTo>
                    <a:pt x="11" y="408"/>
                    <a:pt x="12" y="402"/>
                    <a:pt x="12" y="397"/>
                  </a:cubicBezTo>
                  <a:cubicBezTo>
                    <a:pt x="13" y="391"/>
                    <a:pt x="14" y="386"/>
                    <a:pt x="14" y="380"/>
                  </a:cubicBezTo>
                  <a:cubicBezTo>
                    <a:pt x="15" y="374"/>
                    <a:pt x="16" y="368"/>
                    <a:pt x="17" y="363"/>
                  </a:cubicBezTo>
                  <a:cubicBezTo>
                    <a:pt x="18" y="360"/>
                    <a:pt x="18" y="357"/>
                    <a:pt x="18" y="354"/>
                  </a:cubicBezTo>
                  <a:cubicBezTo>
                    <a:pt x="19" y="351"/>
                    <a:pt x="20" y="348"/>
                    <a:pt x="20" y="345"/>
                  </a:cubicBezTo>
                  <a:cubicBezTo>
                    <a:pt x="21" y="339"/>
                    <a:pt x="23" y="333"/>
                    <a:pt x="24" y="328"/>
                  </a:cubicBezTo>
                  <a:cubicBezTo>
                    <a:pt x="25" y="322"/>
                    <a:pt x="27" y="316"/>
                    <a:pt x="28" y="310"/>
                  </a:cubicBezTo>
                  <a:cubicBezTo>
                    <a:pt x="29" y="307"/>
                    <a:pt x="30" y="304"/>
                    <a:pt x="31" y="301"/>
                  </a:cubicBezTo>
                  <a:cubicBezTo>
                    <a:pt x="31" y="301"/>
                    <a:pt x="32" y="297"/>
                    <a:pt x="32" y="297"/>
                  </a:cubicBezTo>
                  <a:cubicBezTo>
                    <a:pt x="32" y="296"/>
                    <a:pt x="33" y="293"/>
                    <a:pt x="33" y="292"/>
                  </a:cubicBezTo>
                  <a:cubicBezTo>
                    <a:pt x="35" y="287"/>
                    <a:pt x="37" y="281"/>
                    <a:pt x="39" y="275"/>
                  </a:cubicBezTo>
                  <a:cubicBezTo>
                    <a:pt x="40" y="271"/>
                    <a:pt x="41" y="268"/>
                    <a:pt x="43" y="264"/>
                  </a:cubicBezTo>
                  <a:cubicBezTo>
                    <a:pt x="43" y="262"/>
                    <a:pt x="44" y="260"/>
                    <a:pt x="45" y="258"/>
                  </a:cubicBezTo>
                  <a:cubicBezTo>
                    <a:pt x="46" y="254"/>
                    <a:pt x="48" y="251"/>
                    <a:pt x="49" y="247"/>
                  </a:cubicBezTo>
                  <a:cubicBezTo>
                    <a:pt x="50" y="245"/>
                    <a:pt x="51" y="243"/>
                    <a:pt x="52" y="240"/>
                  </a:cubicBezTo>
                  <a:cubicBezTo>
                    <a:pt x="53" y="237"/>
                    <a:pt x="54" y="234"/>
                    <a:pt x="56" y="231"/>
                  </a:cubicBezTo>
                  <a:cubicBezTo>
                    <a:pt x="57" y="228"/>
                    <a:pt x="58" y="226"/>
                    <a:pt x="59" y="223"/>
                  </a:cubicBezTo>
                  <a:cubicBezTo>
                    <a:pt x="59" y="222"/>
                    <a:pt x="62" y="216"/>
                    <a:pt x="63" y="215"/>
                  </a:cubicBezTo>
                  <a:cubicBezTo>
                    <a:pt x="64" y="213"/>
                    <a:pt x="66" y="208"/>
                    <a:pt x="67" y="206"/>
                  </a:cubicBezTo>
                  <a:cubicBezTo>
                    <a:pt x="67" y="205"/>
                    <a:pt x="70" y="201"/>
                    <a:pt x="70" y="199"/>
                  </a:cubicBezTo>
                  <a:cubicBezTo>
                    <a:pt x="72" y="196"/>
                    <a:pt x="74" y="192"/>
                    <a:pt x="76" y="189"/>
                  </a:cubicBezTo>
                  <a:cubicBezTo>
                    <a:pt x="77" y="187"/>
                    <a:pt x="78" y="185"/>
                    <a:pt x="79" y="183"/>
                  </a:cubicBezTo>
                  <a:cubicBezTo>
                    <a:pt x="81" y="179"/>
                    <a:pt x="83" y="176"/>
                    <a:pt x="85" y="172"/>
                  </a:cubicBezTo>
                  <a:cubicBezTo>
                    <a:pt x="86" y="171"/>
                    <a:pt x="87" y="169"/>
                    <a:pt x="88" y="167"/>
                  </a:cubicBezTo>
                  <a:cubicBezTo>
                    <a:pt x="93" y="158"/>
                    <a:pt x="99" y="149"/>
                    <a:pt x="105" y="140"/>
                  </a:cubicBezTo>
                  <a:cubicBezTo>
                    <a:pt x="105" y="139"/>
                    <a:pt x="106" y="138"/>
                    <a:pt x="107" y="137"/>
                  </a:cubicBezTo>
                  <a:cubicBezTo>
                    <a:pt x="121" y="116"/>
                    <a:pt x="135" y="97"/>
                    <a:pt x="152" y="78"/>
                  </a:cubicBezTo>
                  <a:cubicBezTo>
                    <a:pt x="160" y="68"/>
                    <a:pt x="170" y="59"/>
                    <a:pt x="178" y="50"/>
                  </a:cubicBezTo>
                  <a:cubicBezTo>
                    <a:pt x="183" y="46"/>
                    <a:pt x="188" y="41"/>
                    <a:pt x="193" y="37"/>
                  </a:cubicBezTo>
                  <a:cubicBezTo>
                    <a:pt x="200" y="30"/>
                    <a:pt x="200" y="30"/>
                    <a:pt x="200" y="30"/>
                  </a:cubicBezTo>
                  <a:cubicBezTo>
                    <a:pt x="207" y="24"/>
                    <a:pt x="207" y="24"/>
                    <a:pt x="207" y="24"/>
                  </a:cubicBezTo>
                  <a:cubicBezTo>
                    <a:pt x="210" y="22"/>
                    <a:pt x="212" y="19"/>
                    <a:pt x="215" y="17"/>
                  </a:cubicBezTo>
                  <a:cubicBezTo>
                    <a:pt x="210" y="12"/>
                    <a:pt x="205" y="6"/>
                    <a:pt x="200" y="0"/>
                  </a:cubicBezTo>
                  <a:cubicBezTo>
                    <a:pt x="197" y="2"/>
                    <a:pt x="195" y="5"/>
                    <a:pt x="192" y="7"/>
                  </a:cubicBezTo>
                  <a:cubicBezTo>
                    <a:pt x="185" y="13"/>
                    <a:pt x="185" y="13"/>
                    <a:pt x="185" y="13"/>
                  </a:cubicBezTo>
                  <a:cubicBezTo>
                    <a:pt x="183" y="15"/>
                    <a:pt x="183" y="15"/>
                    <a:pt x="183" y="15"/>
                  </a:cubicBezTo>
                  <a:cubicBezTo>
                    <a:pt x="179" y="19"/>
                    <a:pt x="179" y="19"/>
                    <a:pt x="179" y="19"/>
                  </a:cubicBezTo>
                  <a:cubicBezTo>
                    <a:pt x="178" y="20"/>
                    <a:pt x="175" y="23"/>
                    <a:pt x="174" y="24"/>
                  </a:cubicBezTo>
                  <a:cubicBezTo>
                    <a:pt x="172" y="27"/>
                    <a:pt x="169" y="29"/>
                    <a:pt x="166" y="32"/>
                  </a:cubicBezTo>
                  <a:cubicBezTo>
                    <a:pt x="163" y="35"/>
                    <a:pt x="160" y="38"/>
                    <a:pt x="157" y="41"/>
                  </a:cubicBezTo>
                  <a:cubicBezTo>
                    <a:pt x="152" y="47"/>
                    <a:pt x="147" y="53"/>
                    <a:pt x="142" y="59"/>
                  </a:cubicBezTo>
                  <a:cubicBezTo>
                    <a:pt x="136" y="65"/>
                    <a:pt x="131" y="72"/>
                    <a:pt x="126" y="79"/>
                  </a:cubicBezTo>
                  <a:cubicBezTo>
                    <a:pt x="116" y="91"/>
                    <a:pt x="107" y="103"/>
                    <a:pt x="99" y="116"/>
                  </a:cubicBezTo>
                  <a:cubicBezTo>
                    <a:pt x="92" y="126"/>
                    <a:pt x="86" y="136"/>
                    <a:pt x="80" y="146"/>
                  </a:cubicBezTo>
                  <a:cubicBezTo>
                    <a:pt x="78" y="150"/>
                    <a:pt x="75" y="155"/>
                    <a:pt x="73" y="159"/>
                  </a:cubicBezTo>
                  <a:cubicBezTo>
                    <a:pt x="73" y="160"/>
                    <a:pt x="72" y="160"/>
                    <a:pt x="72" y="161"/>
                  </a:cubicBezTo>
                  <a:cubicBezTo>
                    <a:pt x="69" y="166"/>
                    <a:pt x="67" y="171"/>
                    <a:pt x="64" y="176"/>
                  </a:cubicBezTo>
                  <a:cubicBezTo>
                    <a:pt x="63" y="179"/>
                    <a:pt x="61" y="181"/>
                    <a:pt x="60" y="184"/>
                  </a:cubicBezTo>
                  <a:cubicBezTo>
                    <a:pt x="59" y="187"/>
                    <a:pt x="58" y="189"/>
                    <a:pt x="57" y="192"/>
                  </a:cubicBezTo>
                  <a:cubicBezTo>
                    <a:pt x="55" y="195"/>
                    <a:pt x="54" y="198"/>
                    <a:pt x="52" y="201"/>
                  </a:cubicBezTo>
                  <a:cubicBezTo>
                    <a:pt x="51" y="203"/>
                    <a:pt x="50" y="205"/>
                    <a:pt x="50" y="207"/>
                  </a:cubicBezTo>
                  <a:cubicBezTo>
                    <a:pt x="47" y="213"/>
                    <a:pt x="45" y="218"/>
                    <a:pt x="43" y="223"/>
                  </a:cubicBezTo>
                  <a:cubicBezTo>
                    <a:pt x="41" y="228"/>
                    <a:pt x="39" y="234"/>
                    <a:pt x="37" y="239"/>
                  </a:cubicBezTo>
                  <a:cubicBezTo>
                    <a:pt x="37" y="241"/>
                    <a:pt x="36" y="242"/>
                    <a:pt x="36" y="244"/>
                  </a:cubicBezTo>
                  <a:cubicBezTo>
                    <a:pt x="35" y="246"/>
                    <a:pt x="33" y="252"/>
                    <a:pt x="32" y="255"/>
                  </a:cubicBezTo>
                  <a:cubicBezTo>
                    <a:pt x="30" y="260"/>
                    <a:pt x="30" y="260"/>
                    <a:pt x="30" y="260"/>
                  </a:cubicBezTo>
                  <a:cubicBezTo>
                    <a:pt x="29" y="264"/>
                    <a:pt x="29" y="264"/>
                    <a:pt x="29" y="264"/>
                  </a:cubicBezTo>
                  <a:cubicBezTo>
                    <a:pt x="28" y="266"/>
                    <a:pt x="27" y="269"/>
                    <a:pt x="27" y="271"/>
                  </a:cubicBezTo>
                  <a:cubicBezTo>
                    <a:pt x="25" y="276"/>
                    <a:pt x="24" y="281"/>
                    <a:pt x="22" y="287"/>
                  </a:cubicBezTo>
                  <a:cubicBezTo>
                    <a:pt x="21" y="292"/>
                    <a:pt x="20" y="297"/>
                    <a:pt x="19" y="302"/>
                  </a:cubicBezTo>
                  <a:cubicBezTo>
                    <a:pt x="18" y="305"/>
                    <a:pt x="17" y="307"/>
                    <a:pt x="17" y="310"/>
                  </a:cubicBezTo>
                  <a:cubicBezTo>
                    <a:pt x="16" y="312"/>
                    <a:pt x="16" y="315"/>
                    <a:pt x="15" y="317"/>
                  </a:cubicBezTo>
                  <a:cubicBezTo>
                    <a:pt x="14" y="323"/>
                    <a:pt x="13" y="328"/>
                    <a:pt x="12" y="333"/>
                  </a:cubicBezTo>
                  <a:cubicBezTo>
                    <a:pt x="11" y="339"/>
                    <a:pt x="10" y="346"/>
                    <a:pt x="9" y="352"/>
                  </a:cubicBezTo>
                  <a:cubicBezTo>
                    <a:pt x="8" y="358"/>
                    <a:pt x="7" y="364"/>
                    <a:pt x="6" y="370"/>
                  </a:cubicBezTo>
                  <a:cubicBezTo>
                    <a:pt x="0" y="420"/>
                    <a:pt x="0" y="468"/>
                    <a:pt x="6" y="514"/>
                  </a:cubicBezTo>
                  <a:cubicBezTo>
                    <a:pt x="9" y="536"/>
                    <a:pt x="12" y="557"/>
                    <a:pt x="17" y="577"/>
                  </a:cubicBezTo>
                  <a:cubicBezTo>
                    <a:pt x="33" y="643"/>
                    <a:pt x="59" y="701"/>
                    <a:pt x="89" y="750"/>
                  </a:cubicBezTo>
                  <a:cubicBezTo>
                    <a:pt x="92" y="755"/>
                    <a:pt x="95" y="760"/>
                    <a:pt x="99" y="766"/>
                  </a:cubicBezTo>
                  <a:cubicBezTo>
                    <a:pt x="116" y="791"/>
                    <a:pt x="134" y="813"/>
                    <a:pt x="151" y="833"/>
                  </a:cubicBezTo>
                  <a:cubicBezTo>
                    <a:pt x="156" y="839"/>
                    <a:pt x="161" y="844"/>
                    <a:pt x="166" y="849"/>
                  </a:cubicBezTo>
                  <a:cubicBezTo>
                    <a:pt x="171" y="854"/>
                    <a:pt x="176" y="859"/>
                    <a:pt x="181" y="864"/>
                  </a:cubicBezTo>
                  <a:cubicBezTo>
                    <a:pt x="186" y="868"/>
                    <a:pt x="191" y="873"/>
                    <a:pt x="195" y="877"/>
                  </a:cubicBezTo>
                  <a:cubicBezTo>
                    <a:pt x="200" y="881"/>
                    <a:pt x="205" y="886"/>
                    <a:pt x="210" y="889"/>
                  </a:cubicBezTo>
                  <a:cubicBezTo>
                    <a:pt x="211" y="890"/>
                    <a:pt x="212" y="891"/>
                    <a:pt x="212" y="892"/>
                  </a:cubicBezTo>
                  <a:cubicBezTo>
                    <a:pt x="243" y="918"/>
                    <a:pt x="271" y="935"/>
                    <a:pt x="293" y="948"/>
                  </a:cubicBezTo>
                  <a:cubicBezTo>
                    <a:pt x="293" y="947"/>
                    <a:pt x="293" y="947"/>
                    <a:pt x="293" y="947"/>
                  </a:cubicBezTo>
                  <a:cubicBezTo>
                    <a:pt x="291" y="946"/>
                    <a:pt x="289" y="944"/>
                    <a:pt x="287" y="943"/>
                  </a:cubicBezTo>
                  <a:cubicBezTo>
                    <a:pt x="275" y="936"/>
                    <a:pt x="261" y="927"/>
                    <a:pt x="246" y="9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30"/>
            <p:cNvSpPr>
              <a:spLocks/>
            </p:cNvSpPr>
            <p:nvPr/>
          </p:nvSpPr>
          <p:spPr bwMode="auto">
            <a:xfrm>
              <a:off x="2420637" y="1205428"/>
              <a:ext cx="1281112" cy="3908426"/>
            </a:xfrm>
            <a:custGeom>
              <a:avLst/>
              <a:gdLst>
                <a:gd name="T0" fmla="*/ 326 w 341"/>
                <a:gd name="T1" fmla="*/ 1031 h 1040"/>
                <a:gd name="T2" fmla="*/ 272 w 341"/>
                <a:gd name="T3" fmla="*/ 996 h 1040"/>
                <a:gd name="T4" fmla="*/ 196 w 341"/>
                <a:gd name="T5" fmla="*/ 933 h 1040"/>
                <a:gd name="T6" fmla="*/ 164 w 341"/>
                <a:gd name="T7" fmla="*/ 898 h 1040"/>
                <a:gd name="T8" fmla="*/ 92 w 341"/>
                <a:gd name="T9" fmla="*/ 799 h 1040"/>
                <a:gd name="T10" fmla="*/ 20 w 341"/>
                <a:gd name="T11" fmla="*/ 603 h 1040"/>
                <a:gd name="T12" fmla="*/ 11 w 341"/>
                <a:gd name="T13" fmla="*/ 445 h 1040"/>
                <a:gd name="T14" fmla="*/ 15 w 341"/>
                <a:gd name="T15" fmla="*/ 409 h 1040"/>
                <a:gd name="T16" fmla="*/ 19 w 341"/>
                <a:gd name="T17" fmla="*/ 381 h 1040"/>
                <a:gd name="T18" fmla="*/ 25 w 341"/>
                <a:gd name="T19" fmla="*/ 353 h 1040"/>
                <a:gd name="T20" fmla="*/ 33 w 341"/>
                <a:gd name="T21" fmla="*/ 324 h 1040"/>
                <a:gd name="T22" fmla="*/ 36 w 341"/>
                <a:gd name="T23" fmla="*/ 315 h 1040"/>
                <a:gd name="T24" fmla="*/ 46 w 341"/>
                <a:gd name="T25" fmla="*/ 284 h 1040"/>
                <a:gd name="T26" fmla="*/ 52 w 341"/>
                <a:gd name="T27" fmla="*/ 266 h 1040"/>
                <a:gd name="T28" fmla="*/ 60 w 341"/>
                <a:gd name="T29" fmla="*/ 248 h 1040"/>
                <a:gd name="T30" fmla="*/ 68 w 341"/>
                <a:gd name="T31" fmla="*/ 231 h 1040"/>
                <a:gd name="T32" fmla="*/ 76 w 341"/>
                <a:gd name="T33" fmla="*/ 214 h 1040"/>
                <a:gd name="T34" fmla="*/ 85 w 341"/>
                <a:gd name="T35" fmla="*/ 197 h 1040"/>
                <a:gd name="T36" fmla="*/ 94 w 341"/>
                <a:gd name="T37" fmla="*/ 180 h 1040"/>
                <a:gd name="T38" fmla="*/ 115 w 341"/>
                <a:gd name="T39" fmla="*/ 146 h 1040"/>
                <a:gd name="T40" fmla="*/ 193 w 341"/>
                <a:gd name="T41" fmla="*/ 53 h 1040"/>
                <a:gd name="T42" fmla="*/ 216 w 341"/>
                <a:gd name="T43" fmla="*/ 31 h 1040"/>
                <a:gd name="T44" fmla="*/ 232 w 341"/>
                <a:gd name="T45" fmla="*/ 17 h 1040"/>
                <a:gd name="T46" fmla="*/ 209 w 341"/>
                <a:gd name="T47" fmla="*/ 7 h 1040"/>
                <a:gd name="T48" fmla="*/ 199 w 341"/>
                <a:gd name="T49" fmla="*/ 17 h 1040"/>
                <a:gd name="T50" fmla="*/ 189 w 341"/>
                <a:gd name="T51" fmla="*/ 26 h 1040"/>
                <a:gd name="T52" fmla="*/ 170 w 341"/>
                <a:gd name="T53" fmla="*/ 46 h 1040"/>
                <a:gd name="T54" fmla="*/ 135 w 341"/>
                <a:gd name="T55" fmla="*/ 87 h 1040"/>
                <a:gd name="T56" fmla="*/ 85 w 341"/>
                <a:gd name="T57" fmla="*/ 162 h 1040"/>
                <a:gd name="T58" fmla="*/ 75 w 341"/>
                <a:gd name="T59" fmla="*/ 179 h 1040"/>
                <a:gd name="T60" fmla="*/ 62 w 341"/>
                <a:gd name="T61" fmla="*/ 205 h 1040"/>
                <a:gd name="T62" fmla="*/ 54 w 341"/>
                <a:gd name="T63" fmla="*/ 224 h 1040"/>
                <a:gd name="T64" fmla="*/ 44 w 341"/>
                <a:gd name="T65" fmla="*/ 249 h 1040"/>
                <a:gd name="T66" fmla="*/ 36 w 341"/>
                <a:gd name="T67" fmla="*/ 272 h 1040"/>
                <a:gd name="T68" fmla="*/ 30 w 341"/>
                <a:gd name="T69" fmla="*/ 289 h 1040"/>
                <a:gd name="T70" fmla="*/ 26 w 341"/>
                <a:gd name="T71" fmla="*/ 302 h 1040"/>
                <a:gd name="T72" fmla="*/ 18 w 341"/>
                <a:gd name="T73" fmla="*/ 337 h 1040"/>
                <a:gd name="T74" fmla="*/ 14 w 341"/>
                <a:gd name="T75" fmla="*/ 354 h 1040"/>
                <a:gd name="T76" fmla="*/ 8 w 341"/>
                <a:gd name="T77" fmla="*/ 392 h 1040"/>
                <a:gd name="T78" fmla="*/ 7 w 341"/>
                <a:gd name="T79" fmla="*/ 564 h 1040"/>
                <a:gd name="T80" fmla="*/ 97 w 341"/>
                <a:gd name="T81" fmla="*/ 814 h 1040"/>
                <a:gd name="T82" fmla="*/ 164 w 341"/>
                <a:gd name="T83" fmla="*/ 903 h 1040"/>
                <a:gd name="T84" fmla="*/ 196 w 341"/>
                <a:gd name="T85" fmla="*/ 936 h 1040"/>
                <a:gd name="T86" fmla="*/ 227 w 341"/>
                <a:gd name="T87" fmla="*/ 964 h 1040"/>
                <a:gd name="T88" fmla="*/ 329 w 341"/>
                <a:gd name="T89" fmla="*/ 1034 h 1040"/>
                <a:gd name="T90" fmla="*/ 341 w 341"/>
                <a:gd name="T91" fmla="*/ 1040 h 1040"/>
                <a:gd name="T92" fmla="*/ 334 w 341"/>
                <a:gd name="T93" fmla="*/ 1035 h 1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1" h="1040">
                  <a:moveTo>
                    <a:pt x="334" y="1035"/>
                  </a:moveTo>
                  <a:cubicBezTo>
                    <a:pt x="332" y="1034"/>
                    <a:pt x="329" y="1033"/>
                    <a:pt x="326" y="1031"/>
                  </a:cubicBezTo>
                  <a:cubicBezTo>
                    <a:pt x="323" y="1029"/>
                    <a:pt x="320" y="1027"/>
                    <a:pt x="317" y="1025"/>
                  </a:cubicBezTo>
                  <a:cubicBezTo>
                    <a:pt x="304" y="1018"/>
                    <a:pt x="289" y="1008"/>
                    <a:pt x="272" y="996"/>
                  </a:cubicBezTo>
                  <a:cubicBezTo>
                    <a:pt x="253" y="983"/>
                    <a:pt x="233" y="967"/>
                    <a:pt x="212" y="948"/>
                  </a:cubicBezTo>
                  <a:cubicBezTo>
                    <a:pt x="206" y="943"/>
                    <a:pt x="201" y="938"/>
                    <a:pt x="196" y="933"/>
                  </a:cubicBezTo>
                  <a:cubicBezTo>
                    <a:pt x="191" y="927"/>
                    <a:pt x="185" y="922"/>
                    <a:pt x="180" y="916"/>
                  </a:cubicBezTo>
                  <a:cubicBezTo>
                    <a:pt x="175" y="911"/>
                    <a:pt x="169" y="905"/>
                    <a:pt x="164" y="898"/>
                  </a:cubicBezTo>
                  <a:cubicBezTo>
                    <a:pt x="159" y="892"/>
                    <a:pt x="153" y="886"/>
                    <a:pt x="148" y="879"/>
                  </a:cubicBezTo>
                  <a:cubicBezTo>
                    <a:pt x="129" y="856"/>
                    <a:pt x="110" y="829"/>
                    <a:pt x="92" y="799"/>
                  </a:cubicBezTo>
                  <a:cubicBezTo>
                    <a:pt x="75" y="769"/>
                    <a:pt x="59" y="735"/>
                    <a:pt x="46" y="698"/>
                  </a:cubicBezTo>
                  <a:cubicBezTo>
                    <a:pt x="35" y="668"/>
                    <a:pt x="26" y="636"/>
                    <a:pt x="20" y="603"/>
                  </a:cubicBezTo>
                  <a:cubicBezTo>
                    <a:pt x="18" y="595"/>
                    <a:pt x="17" y="587"/>
                    <a:pt x="16" y="579"/>
                  </a:cubicBezTo>
                  <a:cubicBezTo>
                    <a:pt x="10" y="536"/>
                    <a:pt x="8" y="491"/>
                    <a:pt x="11" y="445"/>
                  </a:cubicBezTo>
                  <a:cubicBezTo>
                    <a:pt x="12" y="440"/>
                    <a:pt x="12" y="434"/>
                    <a:pt x="13" y="428"/>
                  </a:cubicBezTo>
                  <a:cubicBezTo>
                    <a:pt x="14" y="422"/>
                    <a:pt x="14" y="416"/>
                    <a:pt x="15" y="409"/>
                  </a:cubicBezTo>
                  <a:cubicBezTo>
                    <a:pt x="16" y="403"/>
                    <a:pt x="17" y="397"/>
                    <a:pt x="18" y="391"/>
                  </a:cubicBezTo>
                  <a:cubicBezTo>
                    <a:pt x="18" y="387"/>
                    <a:pt x="19" y="384"/>
                    <a:pt x="19" y="381"/>
                  </a:cubicBezTo>
                  <a:cubicBezTo>
                    <a:pt x="20" y="378"/>
                    <a:pt x="21" y="375"/>
                    <a:pt x="21" y="372"/>
                  </a:cubicBezTo>
                  <a:cubicBezTo>
                    <a:pt x="23" y="365"/>
                    <a:pt x="24" y="359"/>
                    <a:pt x="25" y="353"/>
                  </a:cubicBezTo>
                  <a:cubicBezTo>
                    <a:pt x="27" y="346"/>
                    <a:pt x="29" y="340"/>
                    <a:pt x="30" y="334"/>
                  </a:cubicBezTo>
                  <a:cubicBezTo>
                    <a:pt x="31" y="331"/>
                    <a:pt x="32" y="327"/>
                    <a:pt x="33" y="324"/>
                  </a:cubicBezTo>
                  <a:cubicBezTo>
                    <a:pt x="33" y="324"/>
                    <a:pt x="34" y="320"/>
                    <a:pt x="34" y="320"/>
                  </a:cubicBezTo>
                  <a:cubicBezTo>
                    <a:pt x="34" y="319"/>
                    <a:pt x="35" y="315"/>
                    <a:pt x="36" y="315"/>
                  </a:cubicBezTo>
                  <a:cubicBezTo>
                    <a:pt x="38" y="309"/>
                    <a:pt x="40" y="302"/>
                    <a:pt x="42" y="296"/>
                  </a:cubicBezTo>
                  <a:cubicBezTo>
                    <a:pt x="43" y="292"/>
                    <a:pt x="44" y="288"/>
                    <a:pt x="46" y="284"/>
                  </a:cubicBezTo>
                  <a:cubicBezTo>
                    <a:pt x="47" y="282"/>
                    <a:pt x="47" y="279"/>
                    <a:pt x="48" y="277"/>
                  </a:cubicBezTo>
                  <a:cubicBezTo>
                    <a:pt x="50" y="274"/>
                    <a:pt x="51" y="270"/>
                    <a:pt x="52" y="266"/>
                  </a:cubicBezTo>
                  <a:cubicBezTo>
                    <a:pt x="53" y="264"/>
                    <a:pt x="54" y="261"/>
                    <a:pt x="55" y="258"/>
                  </a:cubicBezTo>
                  <a:cubicBezTo>
                    <a:pt x="57" y="255"/>
                    <a:pt x="58" y="252"/>
                    <a:pt x="60" y="248"/>
                  </a:cubicBezTo>
                  <a:cubicBezTo>
                    <a:pt x="61" y="246"/>
                    <a:pt x="62" y="243"/>
                    <a:pt x="63" y="240"/>
                  </a:cubicBezTo>
                  <a:cubicBezTo>
                    <a:pt x="64" y="239"/>
                    <a:pt x="67" y="232"/>
                    <a:pt x="68" y="231"/>
                  </a:cubicBezTo>
                  <a:cubicBezTo>
                    <a:pt x="68" y="229"/>
                    <a:pt x="71" y="224"/>
                    <a:pt x="72" y="222"/>
                  </a:cubicBezTo>
                  <a:cubicBezTo>
                    <a:pt x="73" y="220"/>
                    <a:pt x="75" y="216"/>
                    <a:pt x="76" y="214"/>
                  </a:cubicBezTo>
                  <a:cubicBezTo>
                    <a:pt x="78" y="210"/>
                    <a:pt x="79" y="207"/>
                    <a:pt x="81" y="203"/>
                  </a:cubicBezTo>
                  <a:cubicBezTo>
                    <a:pt x="82" y="201"/>
                    <a:pt x="84" y="199"/>
                    <a:pt x="85" y="197"/>
                  </a:cubicBezTo>
                  <a:cubicBezTo>
                    <a:pt x="87" y="193"/>
                    <a:pt x="89" y="189"/>
                    <a:pt x="91" y="185"/>
                  </a:cubicBezTo>
                  <a:cubicBezTo>
                    <a:pt x="92" y="183"/>
                    <a:pt x="93" y="181"/>
                    <a:pt x="94" y="180"/>
                  </a:cubicBezTo>
                  <a:cubicBezTo>
                    <a:pt x="100" y="170"/>
                    <a:pt x="107" y="160"/>
                    <a:pt x="113" y="150"/>
                  </a:cubicBezTo>
                  <a:cubicBezTo>
                    <a:pt x="114" y="149"/>
                    <a:pt x="114" y="148"/>
                    <a:pt x="115" y="146"/>
                  </a:cubicBezTo>
                  <a:cubicBezTo>
                    <a:pt x="130" y="125"/>
                    <a:pt x="146" y="103"/>
                    <a:pt x="164" y="83"/>
                  </a:cubicBezTo>
                  <a:cubicBezTo>
                    <a:pt x="173" y="73"/>
                    <a:pt x="183" y="63"/>
                    <a:pt x="193" y="53"/>
                  </a:cubicBezTo>
                  <a:cubicBezTo>
                    <a:pt x="198" y="48"/>
                    <a:pt x="203" y="43"/>
                    <a:pt x="208" y="38"/>
                  </a:cubicBezTo>
                  <a:cubicBezTo>
                    <a:pt x="216" y="31"/>
                    <a:pt x="216" y="31"/>
                    <a:pt x="216" y="31"/>
                  </a:cubicBezTo>
                  <a:cubicBezTo>
                    <a:pt x="224" y="24"/>
                    <a:pt x="224" y="24"/>
                    <a:pt x="224" y="24"/>
                  </a:cubicBezTo>
                  <a:cubicBezTo>
                    <a:pt x="226" y="22"/>
                    <a:pt x="229" y="19"/>
                    <a:pt x="232" y="17"/>
                  </a:cubicBezTo>
                  <a:cubicBezTo>
                    <a:pt x="227" y="11"/>
                    <a:pt x="222" y="5"/>
                    <a:pt x="218" y="0"/>
                  </a:cubicBezTo>
                  <a:cubicBezTo>
                    <a:pt x="215" y="2"/>
                    <a:pt x="212" y="5"/>
                    <a:pt x="209" y="7"/>
                  </a:cubicBezTo>
                  <a:cubicBezTo>
                    <a:pt x="201" y="14"/>
                    <a:pt x="201" y="14"/>
                    <a:pt x="201" y="14"/>
                  </a:cubicBezTo>
                  <a:cubicBezTo>
                    <a:pt x="199" y="17"/>
                    <a:pt x="199" y="17"/>
                    <a:pt x="199" y="17"/>
                  </a:cubicBezTo>
                  <a:cubicBezTo>
                    <a:pt x="194" y="21"/>
                    <a:pt x="194" y="21"/>
                    <a:pt x="194" y="21"/>
                  </a:cubicBezTo>
                  <a:cubicBezTo>
                    <a:pt x="193" y="22"/>
                    <a:pt x="190" y="25"/>
                    <a:pt x="189" y="26"/>
                  </a:cubicBezTo>
                  <a:cubicBezTo>
                    <a:pt x="186" y="29"/>
                    <a:pt x="183" y="32"/>
                    <a:pt x="179" y="35"/>
                  </a:cubicBezTo>
                  <a:cubicBezTo>
                    <a:pt x="176" y="39"/>
                    <a:pt x="173" y="42"/>
                    <a:pt x="170" y="46"/>
                  </a:cubicBezTo>
                  <a:cubicBezTo>
                    <a:pt x="164" y="52"/>
                    <a:pt x="158" y="59"/>
                    <a:pt x="152" y="65"/>
                  </a:cubicBezTo>
                  <a:cubicBezTo>
                    <a:pt x="146" y="72"/>
                    <a:pt x="140" y="80"/>
                    <a:pt x="135" y="87"/>
                  </a:cubicBezTo>
                  <a:cubicBezTo>
                    <a:pt x="124" y="101"/>
                    <a:pt x="114" y="115"/>
                    <a:pt x="105" y="129"/>
                  </a:cubicBezTo>
                  <a:cubicBezTo>
                    <a:pt x="98" y="140"/>
                    <a:pt x="91" y="151"/>
                    <a:pt x="85" y="162"/>
                  </a:cubicBezTo>
                  <a:cubicBezTo>
                    <a:pt x="82" y="167"/>
                    <a:pt x="79" y="172"/>
                    <a:pt x="77" y="177"/>
                  </a:cubicBezTo>
                  <a:cubicBezTo>
                    <a:pt x="76" y="178"/>
                    <a:pt x="76" y="178"/>
                    <a:pt x="75" y="179"/>
                  </a:cubicBezTo>
                  <a:cubicBezTo>
                    <a:pt x="72" y="185"/>
                    <a:pt x="70" y="191"/>
                    <a:pt x="67" y="196"/>
                  </a:cubicBezTo>
                  <a:cubicBezTo>
                    <a:pt x="65" y="199"/>
                    <a:pt x="64" y="202"/>
                    <a:pt x="62" y="205"/>
                  </a:cubicBezTo>
                  <a:cubicBezTo>
                    <a:pt x="61" y="208"/>
                    <a:pt x="60" y="211"/>
                    <a:pt x="59" y="214"/>
                  </a:cubicBezTo>
                  <a:cubicBezTo>
                    <a:pt x="57" y="217"/>
                    <a:pt x="55" y="221"/>
                    <a:pt x="54" y="224"/>
                  </a:cubicBezTo>
                  <a:cubicBezTo>
                    <a:pt x="53" y="227"/>
                    <a:pt x="52" y="229"/>
                    <a:pt x="51" y="231"/>
                  </a:cubicBezTo>
                  <a:cubicBezTo>
                    <a:pt x="49" y="237"/>
                    <a:pt x="46" y="243"/>
                    <a:pt x="44" y="249"/>
                  </a:cubicBezTo>
                  <a:cubicBezTo>
                    <a:pt x="42" y="254"/>
                    <a:pt x="40" y="260"/>
                    <a:pt x="38" y="266"/>
                  </a:cubicBezTo>
                  <a:cubicBezTo>
                    <a:pt x="37" y="268"/>
                    <a:pt x="36" y="270"/>
                    <a:pt x="36" y="272"/>
                  </a:cubicBezTo>
                  <a:cubicBezTo>
                    <a:pt x="35" y="275"/>
                    <a:pt x="33" y="281"/>
                    <a:pt x="32" y="284"/>
                  </a:cubicBezTo>
                  <a:cubicBezTo>
                    <a:pt x="30" y="289"/>
                    <a:pt x="30" y="289"/>
                    <a:pt x="30" y="289"/>
                  </a:cubicBezTo>
                  <a:cubicBezTo>
                    <a:pt x="29" y="293"/>
                    <a:pt x="29" y="293"/>
                    <a:pt x="29" y="293"/>
                  </a:cubicBezTo>
                  <a:cubicBezTo>
                    <a:pt x="28" y="296"/>
                    <a:pt x="27" y="299"/>
                    <a:pt x="26" y="302"/>
                  </a:cubicBezTo>
                  <a:cubicBezTo>
                    <a:pt x="25" y="308"/>
                    <a:pt x="23" y="314"/>
                    <a:pt x="22" y="320"/>
                  </a:cubicBezTo>
                  <a:cubicBezTo>
                    <a:pt x="20" y="325"/>
                    <a:pt x="19" y="331"/>
                    <a:pt x="18" y="337"/>
                  </a:cubicBezTo>
                  <a:cubicBezTo>
                    <a:pt x="17" y="340"/>
                    <a:pt x="16" y="343"/>
                    <a:pt x="16" y="346"/>
                  </a:cubicBezTo>
                  <a:cubicBezTo>
                    <a:pt x="15" y="348"/>
                    <a:pt x="15" y="351"/>
                    <a:pt x="14" y="354"/>
                  </a:cubicBezTo>
                  <a:cubicBezTo>
                    <a:pt x="13" y="360"/>
                    <a:pt x="12" y="366"/>
                    <a:pt x="11" y="372"/>
                  </a:cubicBezTo>
                  <a:cubicBezTo>
                    <a:pt x="10" y="378"/>
                    <a:pt x="9" y="385"/>
                    <a:pt x="8" y="392"/>
                  </a:cubicBezTo>
                  <a:cubicBezTo>
                    <a:pt x="7" y="398"/>
                    <a:pt x="6" y="405"/>
                    <a:pt x="5" y="411"/>
                  </a:cubicBezTo>
                  <a:cubicBezTo>
                    <a:pt x="0" y="464"/>
                    <a:pt x="1" y="515"/>
                    <a:pt x="7" y="564"/>
                  </a:cubicBezTo>
                  <a:cubicBezTo>
                    <a:pt x="10" y="587"/>
                    <a:pt x="15" y="609"/>
                    <a:pt x="20" y="631"/>
                  </a:cubicBezTo>
                  <a:cubicBezTo>
                    <a:pt x="37" y="701"/>
                    <a:pt x="65" y="763"/>
                    <a:pt x="97" y="814"/>
                  </a:cubicBezTo>
                  <a:cubicBezTo>
                    <a:pt x="101" y="820"/>
                    <a:pt x="104" y="825"/>
                    <a:pt x="108" y="831"/>
                  </a:cubicBezTo>
                  <a:cubicBezTo>
                    <a:pt x="126" y="858"/>
                    <a:pt x="145" y="882"/>
                    <a:pt x="164" y="903"/>
                  </a:cubicBezTo>
                  <a:cubicBezTo>
                    <a:pt x="169" y="909"/>
                    <a:pt x="175" y="915"/>
                    <a:pt x="180" y="920"/>
                  </a:cubicBezTo>
                  <a:cubicBezTo>
                    <a:pt x="185" y="926"/>
                    <a:pt x="191" y="931"/>
                    <a:pt x="196" y="936"/>
                  </a:cubicBezTo>
                  <a:cubicBezTo>
                    <a:pt x="201" y="941"/>
                    <a:pt x="207" y="946"/>
                    <a:pt x="212" y="951"/>
                  </a:cubicBezTo>
                  <a:cubicBezTo>
                    <a:pt x="217" y="955"/>
                    <a:pt x="222" y="960"/>
                    <a:pt x="227" y="964"/>
                  </a:cubicBezTo>
                  <a:cubicBezTo>
                    <a:pt x="228" y="965"/>
                    <a:pt x="229" y="966"/>
                    <a:pt x="230" y="967"/>
                  </a:cubicBezTo>
                  <a:cubicBezTo>
                    <a:pt x="270" y="999"/>
                    <a:pt x="304" y="1020"/>
                    <a:pt x="329" y="1034"/>
                  </a:cubicBezTo>
                  <a:cubicBezTo>
                    <a:pt x="332" y="1035"/>
                    <a:pt x="335" y="1037"/>
                    <a:pt x="338" y="1038"/>
                  </a:cubicBezTo>
                  <a:cubicBezTo>
                    <a:pt x="339" y="1039"/>
                    <a:pt x="340" y="1039"/>
                    <a:pt x="341" y="1040"/>
                  </a:cubicBezTo>
                  <a:cubicBezTo>
                    <a:pt x="341" y="1040"/>
                    <a:pt x="341" y="1039"/>
                    <a:pt x="341" y="1039"/>
                  </a:cubicBezTo>
                  <a:cubicBezTo>
                    <a:pt x="339" y="1038"/>
                    <a:pt x="337" y="1037"/>
                    <a:pt x="334" y="10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31"/>
            <p:cNvSpPr>
              <a:spLocks/>
            </p:cNvSpPr>
            <p:nvPr/>
          </p:nvSpPr>
          <p:spPr bwMode="auto">
            <a:xfrm>
              <a:off x="4562174" y="3767654"/>
              <a:ext cx="2495550" cy="1616075"/>
            </a:xfrm>
            <a:custGeom>
              <a:avLst/>
              <a:gdLst>
                <a:gd name="T0" fmla="*/ 647 w 664"/>
                <a:gd name="T1" fmla="*/ 0 h 430"/>
                <a:gd name="T2" fmla="*/ 642 w 664"/>
                <a:gd name="T3" fmla="*/ 14 h 430"/>
                <a:gd name="T4" fmla="*/ 635 w 664"/>
                <a:gd name="T5" fmla="*/ 33 h 430"/>
                <a:gd name="T6" fmla="*/ 628 w 664"/>
                <a:gd name="T7" fmla="*/ 52 h 430"/>
                <a:gd name="T8" fmla="*/ 624 w 664"/>
                <a:gd name="T9" fmla="*/ 61 h 430"/>
                <a:gd name="T10" fmla="*/ 619 w 664"/>
                <a:gd name="T11" fmla="*/ 70 h 430"/>
                <a:gd name="T12" fmla="*/ 611 w 664"/>
                <a:gd name="T13" fmla="*/ 88 h 430"/>
                <a:gd name="T14" fmla="*/ 602 w 664"/>
                <a:gd name="T15" fmla="*/ 106 h 430"/>
                <a:gd name="T16" fmla="*/ 592 w 664"/>
                <a:gd name="T17" fmla="*/ 123 h 430"/>
                <a:gd name="T18" fmla="*/ 582 w 664"/>
                <a:gd name="T19" fmla="*/ 140 h 430"/>
                <a:gd name="T20" fmla="*/ 579 w 664"/>
                <a:gd name="T21" fmla="*/ 144 h 430"/>
                <a:gd name="T22" fmla="*/ 577 w 664"/>
                <a:gd name="T23" fmla="*/ 148 h 430"/>
                <a:gd name="T24" fmla="*/ 571 w 664"/>
                <a:gd name="T25" fmla="*/ 156 h 430"/>
                <a:gd name="T26" fmla="*/ 560 w 664"/>
                <a:gd name="T27" fmla="*/ 172 h 430"/>
                <a:gd name="T28" fmla="*/ 549 w 664"/>
                <a:gd name="T29" fmla="*/ 187 h 430"/>
                <a:gd name="T30" fmla="*/ 543 w 664"/>
                <a:gd name="T31" fmla="*/ 195 h 430"/>
                <a:gd name="T32" fmla="*/ 537 w 664"/>
                <a:gd name="T33" fmla="*/ 202 h 430"/>
                <a:gd name="T34" fmla="*/ 525 w 664"/>
                <a:gd name="T35" fmla="*/ 216 h 430"/>
                <a:gd name="T36" fmla="*/ 512 w 664"/>
                <a:gd name="T37" fmla="*/ 230 h 430"/>
                <a:gd name="T38" fmla="*/ 500 w 664"/>
                <a:gd name="T39" fmla="*/ 244 h 430"/>
                <a:gd name="T40" fmla="*/ 389 w 664"/>
                <a:gd name="T41" fmla="*/ 333 h 430"/>
                <a:gd name="T42" fmla="*/ 269 w 664"/>
                <a:gd name="T43" fmla="*/ 392 h 430"/>
                <a:gd name="T44" fmla="*/ 164 w 664"/>
                <a:gd name="T45" fmla="*/ 419 h 430"/>
                <a:gd name="T46" fmla="*/ 152 w 664"/>
                <a:gd name="T47" fmla="*/ 421 h 430"/>
                <a:gd name="T48" fmla="*/ 46 w 664"/>
                <a:gd name="T49" fmla="*/ 429 h 430"/>
                <a:gd name="T50" fmla="*/ 22 w 664"/>
                <a:gd name="T51" fmla="*/ 428 h 430"/>
                <a:gd name="T52" fmla="*/ 1 w 664"/>
                <a:gd name="T53" fmla="*/ 426 h 430"/>
                <a:gd name="T54" fmla="*/ 0 w 664"/>
                <a:gd name="T55" fmla="*/ 427 h 430"/>
                <a:gd name="T56" fmla="*/ 19 w 664"/>
                <a:gd name="T57" fmla="*/ 428 h 430"/>
                <a:gd name="T58" fmla="*/ 41 w 664"/>
                <a:gd name="T59" fmla="*/ 429 h 430"/>
                <a:gd name="T60" fmla="*/ 84 w 664"/>
                <a:gd name="T61" fmla="*/ 430 h 430"/>
                <a:gd name="T62" fmla="*/ 140 w 664"/>
                <a:gd name="T63" fmla="*/ 425 h 430"/>
                <a:gd name="T64" fmla="*/ 209 w 664"/>
                <a:gd name="T65" fmla="*/ 412 h 430"/>
                <a:gd name="T66" fmla="*/ 365 w 664"/>
                <a:gd name="T67" fmla="*/ 352 h 430"/>
                <a:gd name="T68" fmla="*/ 476 w 664"/>
                <a:gd name="T69" fmla="*/ 275 h 430"/>
                <a:gd name="T70" fmla="*/ 491 w 664"/>
                <a:gd name="T71" fmla="*/ 261 h 430"/>
                <a:gd name="T72" fmla="*/ 506 w 664"/>
                <a:gd name="T73" fmla="*/ 247 h 430"/>
                <a:gd name="T74" fmla="*/ 521 w 664"/>
                <a:gd name="T75" fmla="*/ 233 h 430"/>
                <a:gd name="T76" fmla="*/ 528 w 664"/>
                <a:gd name="T77" fmla="*/ 225 h 430"/>
                <a:gd name="T78" fmla="*/ 536 w 664"/>
                <a:gd name="T79" fmla="*/ 218 h 430"/>
                <a:gd name="T80" fmla="*/ 550 w 664"/>
                <a:gd name="T81" fmla="*/ 202 h 430"/>
                <a:gd name="T82" fmla="*/ 563 w 664"/>
                <a:gd name="T83" fmla="*/ 185 h 430"/>
                <a:gd name="T84" fmla="*/ 570 w 664"/>
                <a:gd name="T85" fmla="*/ 177 h 430"/>
                <a:gd name="T86" fmla="*/ 573 w 664"/>
                <a:gd name="T87" fmla="*/ 173 h 430"/>
                <a:gd name="T88" fmla="*/ 576 w 664"/>
                <a:gd name="T89" fmla="*/ 168 h 430"/>
                <a:gd name="T90" fmla="*/ 589 w 664"/>
                <a:gd name="T91" fmla="*/ 151 h 430"/>
                <a:gd name="T92" fmla="*/ 601 w 664"/>
                <a:gd name="T93" fmla="*/ 132 h 430"/>
                <a:gd name="T94" fmla="*/ 613 w 664"/>
                <a:gd name="T95" fmla="*/ 114 h 430"/>
                <a:gd name="T96" fmla="*/ 624 w 664"/>
                <a:gd name="T97" fmla="*/ 94 h 430"/>
                <a:gd name="T98" fmla="*/ 629 w 664"/>
                <a:gd name="T99" fmla="*/ 85 h 430"/>
                <a:gd name="T100" fmla="*/ 634 w 664"/>
                <a:gd name="T101" fmla="*/ 75 h 430"/>
                <a:gd name="T102" fmla="*/ 636 w 664"/>
                <a:gd name="T103" fmla="*/ 70 h 430"/>
                <a:gd name="T104" fmla="*/ 644 w 664"/>
                <a:gd name="T105" fmla="*/ 54 h 430"/>
                <a:gd name="T106" fmla="*/ 650 w 664"/>
                <a:gd name="T107" fmla="*/ 41 h 430"/>
                <a:gd name="T108" fmla="*/ 653 w 664"/>
                <a:gd name="T109" fmla="*/ 33 h 430"/>
                <a:gd name="T110" fmla="*/ 657 w 664"/>
                <a:gd name="T111" fmla="*/ 23 h 430"/>
                <a:gd name="T112" fmla="*/ 663 w 664"/>
                <a:gd name="T113" fmla="*/ 7 h 430"/>
                <a:gd name="T114" fmla="*/ 664 w 664"/>
                <a:gd name="T115" fmla="*/ 4 h 430"/>
                <a:gd name="T116" fmla="*/ 654 w 664"/>
                <a:gd name="T117" fmla="*/ 0 h 430"/>
                <a:gd name="T118" fmla="*/ 647 w 664"/>
                <a:gd name="T119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64" h="430">
                  <a:moveTo>
                    <a:pt x="647" y="0"/>
                  </a:moveTo>
                  <a:cubicBezTo>
                    <a:pt x="646" y="4"/>
                    <a:pt x="644" y="9"/>
                    <a:pt x="642" y="14"/>
                  </a:cubicBezTo>
                  <a:cubicBezTo>
                    <a:pt x="640" y="20"/>
                    <a:pt x="638" y="27"/>
                    <a:pt x="635" y="33"/>
                  </a:cubicBezTo>
                  <a:cubicBezTo>
                    <a:pt x="633" y="39"/>
                    <a:pt x="630" y="45"/>
                    <a:pt x="628" y="52"/>
                  </a:cubicBezTo>
                  <a:cubicBezTo>
                    <a:pt x="627" y="54"/>
                    <a:pt x="625" y="59"/>
                    <a:pt x="624" y="61"/>
                  </a:cubicBezTo>
                  <a:cubicBezTo>
                    <a:pt x="619" y="70"/>
                    <a:pt x="619" y="70"/>
                    <a:pt x="619" y="70"/>
                  </a:cubicBezTo>
                  <a:cubicBezTo>
                    <a:pt x="617" y="76"/>
                    <a:pt x="614" y="82"/>
                    <a:pt x="611" y="88"/>
                  </a:cubicBezTo>
                  <a:cubicBezTo>
                    <a:pt x="608" y="94"/>
                    <a:pt x="605" y="100"/>
                    <a:pt x="602" y="106"/>
                  </a:cubicBezTo>
                  <a:cubicBezTo>
                    <a:pt x="598" y="111"/>
                    <a:pt x="596" y="117"/>
                    <a:pt x="592" y="123"/>
                  </a:cubicBezTo>
                  <a:cubicBezTo>
                    <a:pt x="589" y="128"/>
                    <a:pt x="585" y="134"/>
                    <a:pt x="582" y="140"/>
                  </a:cubicBezTo>
                  <a:cubicBezTo>
                    <a:pt x="582" y="140"/>
                    <a:pt x="579" y="143"/>
                    <a:pt x="579" y="144"/>
                  </a:cubicBezTo>
                  <a:cubicBezTo>
                    <a:pt x="579" y="144"/>
                    <a:pt x="577" y="147"/>
                    <a:pt x="577" y="148"/>
                  </a:cubicBezTo>
                  <a:cubicBezTo>
                    <a:pt x="575" y="150"/>
                    <a:pt x="573" y="153"/>
                    <a:pt x="571" y="156"/>
                  </a:cubicBezTo>
                  <a:cubicBezTo>
                    <a:pt x="567" y="161"/>
                    <a:pt x="564" y="167"/>
                    <a:pt x="560" y="172"/>
                  </a:cubicBezTo>
                  <a:cubicBezTo>
                    <a:pt x="556" y="177"/>
                    <a:pt x="553" y="182"/>
                    <a:pt x="549" y="187"/>
                  </a:cubicBezTo>
                  <a:cubicBezTo>
                    <a:pt x="547" y="189"/>
                    <a:pt x="545" y="192"/>
                    <a:pt x="543" y="195"/>
                  </a:cubicBezTo>
                  <a:cubicBezTo>
                    <a:pt x="541" y="197"/>
                    <a:pt x="539" y="199"/>
                    <a:pt x="537" y="202"/>
                  </a:cubicBezTo>
                  <a:cubicBezTo>
                    <a:pt x="533" y="207"/>
                    <a:pt x="529" y="211"/>
                    <a:pt x="525" y="216"/>
                  </a:cubicBezTo>
                  <a:cubicBezTo>
                    <a:pt x="521" y="221"/>
                    <a:pt x="517" y="225"/>
                    <a:pt x="512" y="230"/>
                  </a:cubicBezTo>
                  <a:cubicBezTo>
                    <a:pt x="508" y="235"/>
                    <a:pt x="504" y="239"/>
                    <a:pt x="500" y="244"/>
                  </a:cubicBezTo>
                  <a:cubicBezTo>
                    <a:pt x="465" y="279"/>
                    <a:pt x="427" y="308"/>
                    <a:pt x="389" y="333"/>
                  </a:cubicBezTo>
                  <a:cubicBezTo>
                    <a:pt x="349" y="358"/>
                    <a:pt x="309" y="377"/>
                    <a:pt x="269" y="392"/>
                  </a:cubicBezTo>
                  <a:cubicBezTo>
                    <a:pt x="233" y="405"/>
                    <a:pt x="198" y="414"/>
                    <a:pt x="164" y="419"/>
                  </a:cubicBezTo>
                  <a:cubicBezTo>
                    <a:pt x="160" y="420"/>
                    <a:pt x="156" y="421"/>
                    <a:pt x="152" y="421"/>
                  </a:cubicBezTo>
                  <a:cubicBezTo>
                    <a:pt x="115" y="427"/>
                    <a:pt x="79" y="429"/>
                    <a:pt x="46" y="429"/>
                  </a:cubicBezTo>
                  <a:cubicBezTo>
                    <a:pt x="38" y="429"/>
                    <a:pt x="30" y="428"/>
                    <a:pt x="22" y="428"/>
                  </a:cubicBezTo>
                  <a:cubicBezTo>
                    <a:pt x="15" y="427"/>
                    <a:pt x="8" y="427"/>
                    <a:pt x="1" y="426"/>
                  </a:cubicBezTo>
                  <a:cubicBezTo>
                    <a:pt x="1" y="426"/>
                    <a:pt x="0" y="427"/>
                    <a:pt x="0" y="427"/>
                  </a:cubicBezTo>
                  <a:cubicBezTo>
                    <a:pt x="6" y="428"/>
                    <a:pt x="13" y="428"/>
                    <a:pt x="19" y="428"/>
                  </a:cubicBezTo>
                  <a:cubicBezTo>
                    <a:pt x="26" y="429"/>
                    <a:pt x="34" y="429"/>
                    <a:pt x="41" y="429"/>
                  </a:cubicBezTo>
                  <a:cubicBezTo>
                    <a:pt x="55" y="430"/>
                    <a:pt x="69" y="430"/>
                    <a:pt x="84" y="430"/>
                  </a:cubicBezTo>
                  <a:cubicBezTo>
                    <a:pt x="102" y="429"/>
                    <a:pt x="121" y="427"/>
                    <a:pt x="140" y="425"/>
                  </a:cubicBezTo>
                  <a:cubicBezTo>
                    <a:pt x="162" y="422"/>
                    <a:pt x="186" y="418"/>
                    <a:pt x="209" y="412"/>
                  </a:cubicBezTo>
                  <a:cubicBezTo>
                    <a:pt x="260" y="400"/>
                    <a:pt x="313" y="381"/>
                    <a:pt x="365" y="352"/>
                  </a:cubicBezTo>
                  <a:cubicBezTo>
                    <a:pt x="403" y="331"/>
                    <a:pt x="440" y="306"/>
                    <a:pt x="476" y="275"/>
                  </a:cubicBezTo>
                  <a:cubicBezTo>
                    <a:pt x="481" y="271"/>
                    <a:pt x="486" y="266"/>
                    <a:pt x="491" y="261"/>
                  </a:cubicBezTo>
                  <a:cubicBezTo>
                    <a:pt x="496" y="257"/>
                    <a:pt x="501" y="252"/>
                    <a:pt x="506" y="247"/>
                  </a:cubicBezTo>
                  <a:cubicBezTo>
                    <a:pt x="511" y="243"/>
                    <a:pt x="516" y="238"/>
                    <a:pt x="521" y="233"/>
                  </a:cubicBezTo>
                  <a:cubicBezTo>
                    <a:pt x="524" y="230"/>
                    <a:pt x="526" y="228"/>
                    <a:pt x="528" y="225"/>
                  </a:cubicBezTo>
                  <a:cubicBezTo>
                    <a:pt x="531" y="223"/>
                    <a:pt x="533" y="220"/>
                    <a:pt x="536" y="218"/>
                  </a:cubicBezTo>
                  <a:cubicBezTo>
                    <a:pt x="540" y="212"/>
                    <a:pt x="545" y="207"/>
                    <a:pt x="550" y="202"/>
                  </a:cubicBezTo>
                  <a:cubicBezTo>
                    <a:pt x="554" y="196"/>
                    <a:pt x="559" y="191"/>
                    <a:pt x="563" y="185"/>
                  </a:cubicBezTo>
                  <a:cubicBezTo>
                    <a:pt x="565" y="182"/>
                    <a:pt x="568" y="180"/>
                    <a:pt x="570" y="177"/>
                  </a:cubicBezTo>
                  <a:cubicBezTo>
                    <a:pt x="570" y="176"/>
                    <a:pt x="573" y="173"/>
                    <a:pt x="573" y="173"/>
                  </a:cubicBezTo>
                  <a:cubicBezTo>
                    <a:pt x="574" y="172"/>
                    <a:pt x="576" y="169"/>
                    <a:pt x="576" y="168"/>
                  </a:cubicBezTo>
                  <a:cubicBezTo>
                    <a:pt x="581" y="162"/>
                    <a:pt x="585" y="156"/>
                    <a:pt x="589" y="151"/>
                  </a:cubicBezTo>
                  <a:cubicBezTo>
                    <a:pt x="593" y="145"/>
                    <a:pt x="597" y="138"/>
                    <a:pt x="601" y="132"/>
                  </a:cubicBezTo>
                  <a:cubicBezTo>
                    <a:pt x="605" y="126"/>
                    <a:pt x="609" y="120"/>
                    <a:pt x="613" y="114"/>
                  </a:cubicBezTo>
                  <a:cubicBezTo>
                    <a:pt x="616" y="107"/>
                    <a:pt x="620" y="101"/>
                    <a:pt x="624" y="94"/>
                  </a:cubicBezTo>
                  <a:cubicBezTo>
                    <a:pt x="624" y="93"/>
                    <a:pt x="628" y="86"/>
                    <a:pt x="629" y="85"/>
                  </a:cubicBezTo>
                  <a:cubicBezTo>
                    <a:pt x="631" y="81"/>
                    <a:pt x="632" y="78"/>
                    <a:pt x="634" y="75"/>
                  </a:cubicBezTo>
                  <a:cubicBezTo>
                    <a:pt x="635" y="73"/>
                    <a:pt x="635" y="71"/>
                    <a:pt x="636" y="70"/>
                  </a:cubicBezTo>
                  <a:cubicBezTo>
                    <a:pt x="639" y="65"/>
                    <a:pt x="641" y="59"/>
                    <a:pt x="644" y="54"/>
                  </a:cubicBezTo>
                  <a:cubicBezTo>
                    <a:pt x="646" y="50"/>
                    <a:pt x="648" y="45"/>
                    <a:pt x="650" y="41"/>
                  </a:cubicBezTo>
                  <a:cubicBezTo>
                    <a:pt x="650" y="39"/>
                    <a:pt x="652" y="35"/>
                    <a:pt x="653" y="33"/>
                  </a:cubicBezTo>
                  <a:cubicBezTo>
                    <a:pt x="654" y="30"/>
                    <a:pt x="655" y="27"/>
                    <a:pt x="657" y="23"/>
                  </a:cubicBezTo>
                  <a:cubicBezTo>
                    <a:pt x="659" y="18"/>
                    <a:pt x="661" y="13"/>
                    <a:pt x="663" y="7"/>
                  </a:cubicBezTo>
                  <a:cubicBezTo>
                    <a:pt x="663" y="6"/>
                    <a:pt x="663" y="5"/>
                    <a:pt x="664" y="4"/>
                  </a:cubicBezTo>
                  <a:cubicBezTo>
                    <a:pt x="661" y="2"/>
                    <a:pt x="657" y="1"/>
                    <a:pt x="654" y="0"/>
                  </a:cubicBezTo>
                  <a:cubicBezTo>
                    <a:pt x="652" y="0"/>
                    <a:pt x="649" y="0"/>
                    <a:pt x="6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32"/>
            <p:cNvSpPr>
              <a:spLocks/>
            </p:cNvSpPr>
            <p:nvPr/>
          </p:nvSpPr>
          <p:spPr bwMode="auto">
            <a:xfrm>
              <a:off x="2233312" y="1059378"/>
              <a:ext cx="1503362" cy="4275138"/>
            </a:xfrm>
            <a:custGeom>
              <a:avLst/>
              <a:gdLst>
                <a:gd name="T0" fmla="*/ 379 w 400"/>
                <a:gd name="T1" fmla="*/ 1127 h 1138"/>
                <a:gd name="T2" fmla="*/ 357 w 400"/>
                <a:gd name="T3" fmla="*/ 1115 h 1138"/>
                <a:gd name="T4" fmla="*/ 299 w 400"/>
                <a:gd name="T5" fmla="*/ 1079 h 1138"/>
                <a:gd name="T6" fmla="*/ 217 w 400"/>
                <a:gd name="T7" fmla="*/ 1013 h 1138"/>
                <a:gd name="T8" fmla="*/ 183 w 400"/>
                <a:gd name="T9" fmla="*/ 977 h 1138"/>
                <a:gd name="T10" fmla="*/ 104 w 400"/>
                <a:gd name="T11" fmla="*/ 869 h 1138"/>
                <a:gd name="T12" fmla="*/ 22 w 400"/>
                <a:gd name="T13" fmla="*/ 653 h 1138"/>
                <a:gd name="T14" fmla="*/ 13 w 400"/>
                <a:gd name="T15" fmla="*/ 480 h 1138"/>
                <a:gd name="T16" fmla="*/ 17 w 400"/>
                <a:gd name="T17" fmla="*/ 441 h 1138"/>
                <a:gd name="T18" fmla="*/ 22 w 400"/>
                <a:gd name="T19" fmla="*/ 410 h 1138"/>
                <a:gd name="T20" fmla="*/ 28 w 400"/>
                <a:gd name="T21" fmla="*/ 380 h 1138"/>
                <a:gd name="T22" fmla="*/ 36 w 400"/>
                <a:gd name="T23" fmla="*/ 349 h 1138"/>
                <a:gd name="T24" fmla="*/ 39 w 400"/>
                <a:gd name="T25" fmla="*/ 339 h 1138"/>
                <a:gd name="T26" fmla="*/ 50 w 400"/>
                <a:gd name="T27" fmla="*/ 306 h 1138"/>
                <a:gd name="T28" fmla="*/ 57 w 400"/>
                <a:gd name="T29" fmla="*/ 287 h 1138"/>
                <a:gd name="T30" fmla="*/ 65 w 400"/>
                <a:gd name="T31" fmla="*/ 268 h 1138"/>
                <a:gd name="T32" fmla="*/ 73 w 400"/>
                <a:gd name="T33" fmla="*/ 249 h 1138"/>
                <a:gd name="T34" fmla="*/ 82 w 400"/>
                <a:gd name="T35" fmla="*/ 231 h 1138"/>
                <a:gd name="T36" fmla="*/ 92 w 400"/>
                <a:gd name="T37" fmla="*/ 212 h 1138"/>
                <a:gd name="T38" fmla="*/ 102 w 400"/>
                <a:gd name="T39" fmla="*/ 194 h 1138"/>
                <a:gd name="T40" fmla="*/ 124 w 400"/>
                <a:gd name="T41" fmla="*/ 158 h 1138"/>
                <a:gd name="T42" fmla="*/ 208 w 400"/>
                <a:gd name="T43" fmla="*/ 57 h 1138"/>
                <a:gd name="T44" fmla="*/ 233 w 400"/>
                <a:gd name="T45" fmla="*/ 34 h 1138"/>
                <a:gd name="T46" fmla="*/ 251 w 400"/>
                <a:gd name="T47" fmla="*/ 18 h 1138"/>
                <a:gd name="T48" fmla="*/ 226 w 400"/>
                <a:gd name="T49" fmla="*/ 10 h 1138"/>
                <a:gd name="T50" fmla="*/ 215 w 400"/>
                <a:gd name="T51" fmla="*/ 20 h 1138"/>
                <a:gd name="T52" fmla="*/ 204 w 400"/>
                <a:gd name="T53" fmla="*/ 30 h 1138"/>
                <a:gd name="T54" fmla="*/ 183 w 400"/>
                <a:gd name="T55" fmla="*/ 52 h 1138"/>
                <a:gd name="T56" fmla="*/ 145 w 400"/>
                <a:gd name="T57" fmla="*/ 98 h 1138"/>
                <a:gd name="T58" fmla="*/ 90 w 400"/>
                <a:gd name="T59" fmla="*/ 181 h 1138"/>
                <a:gd name="T60" fmla="*/ 80 w 400"/>
                <a:gd name="T61" fmla="*/ 200 h 1138"/>
                <a:gd name="T62" fmla="*/ 66 w 400"/>
                <a:gd name="T63" fmla="*/ 228 h 1138"/>
                <a:gd name="T64" fmla="*/ 57 w 400"/>
                <a:gd name="T65" fmla="*/ 249 h 1138"/>
                <a:gd name="T66" fmla="*/ 46 w 400"/>
                <a:gd name="T67" fmla="*/ 276 h 1138"/>
                <a:gd name="T68" fmla="*/ 37 w 400"/>
                <a:gd name="T69" fmla="*/ 301 h 1138"/>
                <a:gd name="T70" fmla="*/ 31 w 400"/>
                <a:gd name="T71" fmla="*/ 320 h 1138"/>
                <a:gd name="T72" fmla="*/ 27 w 400"/>
                <a:gd name="T73" fmla="*/ 335 h 1138"/>
                <a:gd name="T74" fmla="*/ 18 w 400"/>
                <a:gd name="T75" fmla="*/ 374 h 1138"/>
                <a:gd name="T76" fmla="*/ 14 w 400"/>
                <a:gd name="T77" fmla="*/ 393 h 1138"/>
                <a:gd name="T78" fmla="*/ 8 w 400"/>
                <a:gd name="T79" fmla="*/ 433 h 1138"/>
                <a:gd name="T80" fmla="*/ 9 w 400"/>
                <a:gd name="T81" fmla="*/ 616 h 1138"/>
                <a:gd name="T82" fmla="*/ 106 w 400"/>
                <a:gd name="T83" fmla="*/ 880 h 1138"/>
                <a:gd name="T84" fmla="*/ 177 w 400"/>
                <a:gd name="T85" fmla="*/ 975 h 1138"/>
                <a:gd name="T86" fmla="*/ 212 w 400"/>
                <a:gd name="T87" fmla="*/ 1010 h 1138"/>
                <a:gd name="T88" fmla="*/ 246 w 400"/>
                <a:gd name="T89" fmla="*/ 1041 h 1138"/>
                <a:gd name="T90" fmla="*/ 356 w 400"/>
                <a:gd name="T91" fmla="*/ 1116 h 1138"/>
                <a:gd name="T92" fmla="*/ 374 w 400"/>
                <a:gd name="T93" fmla="*/ 1125 h 1138"/>
                <a:gd name="T94" fmla="*/ 399 w 400"/>
                <a:gd name="T95" fmla="*/ 1137 h 1138"/>
                <a:gd name="T96" fmla="*/ 399 w 400"/>
                <a:gd name="T97" fmla="*/ 113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00" h="1138">
                  <a:moveTo>
                    <a:pt x="391" y="1133"/>
                  </a:moveTo>
                  <a:cubicBezTo>
                    <a:pt x="390" y="1132"/>
                    <a:pt x="386" y="1131"/>
                    <a:pt x="379" y="1127"/>
                  </a:cubicBezTo>
                  <a:cubicBezTo>
                    <a:pt x="375" y="1125"/>
                    <a:pt x="371" y="1123"/>
                    <a:pt x="366" y="1120"/>
                  </a:cubicBezTo>
                  <a:cubicBezTo>
                    <a:pt x="363" y="1119"/>
                    <a:pt x="360" y="1117"/>
                    <a:pt x="357" y="1115"/>
                  </a:cubicBezTo>
                  <a:cubicBezTo>
                    <a:pt x="354" y="1114"/>
                    <a:pt x="350" y="1112"/>
                    <a:pt x="347" y="1110"/>
                  </a:cubicBezTo>
                  <a:cubicBezTo>
                    <a:pt x="333" y="1102"/>
                    <a:pt x="317" y="1092"/>
                    <a:pt x="299" y="1079"/>
                  </a:cubicBezTo>
                  <a:cubicBezTo>
                    <a:pt x="279" y="1066"/>
                    <a:pt x="257" y="1049"/>
                    <a:pt x="234" y="1028"/>
                  </a:cubicBezTo>
                  <a:cubicBezTo>
                    <a:pt x="229" y="1023"/>
                    <a:pt x="223" y="1018"/>
                    <a:pt x="217" y="1013"/>
                  </a:cubicBezTo>
                  <a:cubicBezTo>
                    <a:pt x="212" y="1007"/>
                    <a:pt x="206" y="1001"/>
                    <a:pt x="200" y="995"/>
                  </a:cubicBezTo>
                  <a:cubicBezTo>
                    <a:pt x="194" y="990"/>
                    <a:pt x="189" y="983"/>
                    <a:pt x="183" y="977"/>
                  </a:cubicBezTo>
                  <a:cubicBezTo>
                    <a:pt x="177" y="970"/>
                    <a:pt x="171" y="964"/>
                    <a:pt x="166" y="957"/>
                  </a:cubicBezTo>
                  <a:cubicBezTo>
                    <a:pt x="144" y="931"/>
                    <a:pt x="123" y="902"/>
                    <a:pt x="104" y="869"/>
                  </a:cubicBezTo>
                  <a:cubicBezTo>
                    <a:pt x="84" y="836"/>
                    <a:pt x="66" y="799"/>
                    <a:pt x="51" y="758"/>
                  </a:cubicBezTo>
                  <a:cubicBezTo>
                    <a:pt x="39" y="725"/>
                    <a:pt x="29" y="690"/>
                    <a:pt x="22" y="653"/>
                  </a:cubicBezTo>
                  <a:cubicBezTo>
                    <a:pt x="20" y="645"/>
                    <a:pt x="19" y="636"/>
                    <a:pt x="18" y="627"/>
                  </a:cubicBezTo>
                  <a:cubicBezTo>
                    <a:pt x="11" y="580"/>
                    <a:pt x="9" y="531"/>
                    <a:pt x="13" y="480"/>
                  </a:cubicBezTo>
                  <a:cubicBezTo>
                    <a:pt x="13" y="474"/>
                    <a:pt x="14" y="467"/>
                    <a:pt x="14" y="461"/>
                  </a:cubicBezTo>
                  <a:cubicBezTo>
                    <a:pt x="15" y="454"/>
                    <a:pt x="16" y="448"/>
                    <a:pt x="17" y="441"/>
                  </a:cubicBezTo>
                  <a:cubicBezTo>
                    <a:pt x="18" y="434"/>
                    <a:pt x="19" y="427"/>
                    <a:pt x="20" y="421"/>
                  </a:cubicBezTo>
                  <a:cubicBezTo>
                    <a:pt x="20" y="417"/>
                    <a:pt x="21" y="414"/>
                    <a:pt x="22" y="410"/>
                  </a:cubicBezTo>
                  <a:cubicBezTo>
                    <a:pt x="22" y="407"/>
                    <a:pt x="23" y="404"/>
                    <a:pt x="24" y="400"/>
                  </a:cubicBezTo>
                  <a:cubicBezTo>
                    <a:pt x="25" y="394"/>
                    <a:pt x="26" y="387"/>
                    <a:pt x="28" y="380"/>
                  </a:cubicBezTo>
                  <a:cubicBezTo>
                    <a:pt x="29" y="373"/>
                    <a:pt x="31" y="366"/>
                    <a:pt x="33" y="360"/>
                  </a:cubicBezTo>
                  <a:cubicBezTo>
                    <a:pt x="34" y="356"/>
                    <a:pt x="35" y="353"/>
                    <a:pt x="36" y="349"/>
                  </a:cubicBezTo>
                  <a:cubicBezTo>
                    <a:pt x="36" y="349"/>
                    <a:pt x="37" y="345"/>
                    <a:pt x="37" y="344"/>
                  </a:cubicBezTo>
                  <a:cubicBezTo>
                    <a:pt x="37" y="344"/>
                    <a:pt x="39" y="340"/>
                    <a:pt x="39" y="339"/>
                  </a:cubicBezTo>
                  <a:cubicBezTo>
                    <a:pt x="41" y="332"/>
                    <a:pt x="43" y="326"/>
                    <a:pt x="45" y="319"/>
                  </a:cubicBezTo>
                  <a:cubicBezTo>
                    <a:pt x="47" y="315"/>
                    <a:pt x="48" y="310"/>
                    <a:pt x="50" y="306"/>
                  </a:cubicBezTo>
                  <a:cubicBezTo>
                    <a:pt x="51" y="304"/>
                    <a:pt x="52" y="301"/>
                    <a:pt x="53" y="299"/>
                  </a:cubicBezTo>
                  <a:cubicBezTo>
                    <a:pt x="54" y="295"/>
                    <a:pt x="56" y="291"/>
                    <a:pt x="57" y="287"/>
                  </a:cubicBezTo>
                  <a:cubicBezTo>
                    <a:pt x="58" y="284"/>
                    <a:pt x="59" y="281"/>
                    <a:pt x="60" y="279"/>
                  </a:cubicBezTo>
                  <a:cubicBezTo>
                    <a:pt x="62" y="275"/>
                    <a:pt x="63" y="271"/>
                    <a:pt x="65" y="268"/>
                  </a:cubicBezTo>
                  <a:cubicBezTo>
                    <a:pt x="66" y="265"/>
                    <a:pt x="68" y="262"/>
                    <a:pt x="69" y="259"/>
                  </a:cubicBezTo>
                  <a:cubicBezTo>
                    <a:pt x="69" y="258"/>
                    <a:pt x="73" y="249"/>
                    <a:pt x="73" y="249"/>
                  </a:cubicBezTo>
                  <a:cubicBezTo>
                    <a:pt x="74" y="246"/>
                    <a:pt x="77" y="242"/>
                    <a:pt x="78" y="239"/>
                  </a:cubicBezTo>
                  <a:cubicBezTo>
                    <a:pt x="79" y="237"/>
                    <a:pt x="81" y="233"/>
                    <a:pt x="82" y="231"/>
                  </a:cubicBezTo>
                  <a:cubicBezTo>
                    <a:pt x="84" y="227"/>
                    <a:pt x="86" y="223"/>
                    <a:pt x="88" y="219"/>
                  </a:cubicBezTo>
                  <a:cubicBezTo>
                    <a:pt x="89" y="217"/>
                    <a:pt x="90" y="214"/>
                    <a:pt x="92" y="212"/>
                  </a:cubicBezTo>
                  <a:cubicBezTo>
                    <a:pt x="94" y="208"/>
                    <a:pt x="96" y="204"/>
                    <a:pt x="99" y="200"/>
                  </a:cubicBezTo>
                  <a:cubicBezTo>
                    <a:pt x="100" y="198"/>
                    <a:pt x="101" y="196"/>
                    <a:pt x="102" y="194"/>
                  </a:cubicBezTo>
                  <a:cubicBezTo>
                    <a:pt x="108" y="183"/>
                    <a:pt x="115" y="173"/>
                    <a:pt x="122" y="162"/>
                  </a:cubicBezTo>
                  <a:cubicBezTo>
                    <a:pt x="123" y="161"/>
                    <a:pt x="124" y="160"/>
                    <a:pt x="124" y="158"/>
                  </a:cubicBezTo>
                  <a:cubicBezTo>
                    <a:pt x="140" y="135"/>
                    <a:pt x="157" y="112"/>
                    <a:pt x="177" y="90"/>
                  </a:cubicBezTo>
                  <a:cubicBezTo>
                    <a:pt x="186" y="79"/>
                    <a:pt x="197" y="68"/>
                    <a:pt x="208" y="57"/>
                  </a:cubicBezTo>
                  <a:cubicBezTo>
                    <a:pt x="213" y="52"/>
                    <a:pt x="219" y="47"/>
                    <a:pt x="224" y="42"/>
                  </a:cubicBezTo>
                  <a:cubicBezTo>
                    <a:pt x="233" y="34"/>
                    <a:pt x="233" y="34"/>
                    <a:pt x="233" y="34"/>
                  </a:cubicBezTo>
                  <a:cubicBezTo>
                    <a:pt x="241" y="26"/>
                    <a:pt x="241" y="26"/>
                    <a:pt x="241" y="26"/>
                  </a:cubicBezTo>
                  <a:cubicBezTo>
                    <a:pt x="245" y="23"/>
                    <a:pt x="248" y="21"/>
                    <a:pt x="251" y="18"/>
                  </a:cubicBezTo>
                  <a:cubicBezTo>
                    <a:pt x="247" y="12"/>
                    <a:pt x="242" y="6"/>
                    <a:pt x="238" y="0"/>
                  </a:cubicBezTo>
                  <a:cubicBezTo>
                    <a:pt x="234" y="3"/>
                    <a:pt x="230" y="6"/>
                    <a:pt x="226" y="10"/>
                  </a:cubicBezTo>
                  <a:cubicBezTo>
                    <a:pt x="218" y="17"/>
                    <a:pt x="218" y="17"/>
                    <a:pt x="218" y="17"/>
                  </a:cubicBezTo>
                  <a:cubicBezTo>
                    <a:pt x="215" y="20"/>
                    <a:pt x="215" y="20"/>
                    <a:pt x="215" y="20"/>
                  </a:cubicBezTo>
                  <a:cubicBezTo>
                    <a:pt x="210" y="25"/>
                    <a:pt x="210" y="25"/>
                    <a:pt x="210" y="25"/>
                  </a:cubicBezTo>
                  <a:cubicBezTo>
                    <a:pt x="208" y="26"/>
                    <a:pt x="206" y="29"/>
                    <a:pt x="204" y="30"/>
                  </a:cubicBezTo>
                  <a:cubicBezTo>
                    <a:pt x="201" y="34"/>
                    <a:pt x="197" y="37"/>
                    <a:pt x="194" y="41"/>
                  </a:cubicBezTo>
                  <a:cubicBezTo>
                    <a:pt x="191" y="44"/>
                    <a:pt x="187" y="48"/>
                    <a:pt x="183" y="52"/>
                  </a:cubicBezTo>
                  <a:cubicBezTo>
                    <a:pt x="177" y="59"/>
                    <a:pt x="170" y="66"/>
                    <a:pt x="164" y="74"/>
                  </a:cubicBezTo>
                  <a:cubicBezTo>
                    <a:pt x="158" y="81"/>
                    <a:pt x="151" y="89"/>
                    <a:pt x="145" y="98"/>
                  </a:cubicBezTo>
                  <a:cubicBezTo>
                    <a:pt x="133" y="113"/>
                    <a:pt x="122" y="128"/>
                    <a:pt x="112" y="144"/>
                  </a:cubicBezTo>
                  <a:cubicBezTo>
                    <a:pt x="105" y="156"/>
                    <a:pt x="97" y="168"/>
                    <a:pt x="90" y="181"/>
                  </a:cubicBezTo>
                  <a:cubicBezTo>
                    <a:pt x="87" y="186"/>
                    <a:pt x="84" y="191"/>
                    <a:pt x="81" y="197"/>
                  </a:cubicBezTo>
                  <a:cubicBezTo>
                    <a:pt x="81" y="198"/>
                    <a:pt x="80" y="199"/>
                    <a:pt x="80" y="200"/>
                  </a:cubicBezTo>
                  <a:cubicBezTo>
                    <a:pt x="77" y="206"/>
                    <a:pt x="74" y="212"/>
                    <a:pt x="71" y="218"/>
                  </a:cubicBezTo>
                  <a:cubicBezTo>
                    <a:pt x="69" y="222"/>
                    <a:pt x="67" y="224"/>
                    <a:pt x="66" y="228"/>
                  </a:cubicBezTo>
                  <a:cubicBezTo>
                    <a:pt x="64" y="231"/>
                    <a:pt x="63" y="234"/>
                    <a:pt x="62" y="237"/>
                  </a:cubicBezTo>
                  <a:cubicBezTo>
                    <a:pt x="60" y="241"/>
                    <a:pt x="58" y="245"/>
                    <a:pt x="57" y="249"/>
                  </a:cubicBezTo>
                  <a:cubicBezTo>
                    <a:pt x="56" y="252"/>
                    <a:pt x="54" y="254"/>
                    <a:pt x="53" y="257"/>
                  </a:cubicBezTo>
                  <a:cubicBezTo>
                    <a:pt x="51" y="263"/>
                    <a:pt x="48" y="270"/>
                    <a:pt x="46" y="276"/>
                  </a:cubicBezTo>
                  <a:cubicBezTo>
                    <a:pt x="44" y="283"/>
                    <a:pt x="41" y="289"/>
                    <a:pt x="39" y="296"/>
                  </a:cubicBezTo>
                  <a:cubicBezTo>
                    <a:pt x="38" y="298"/>
                    <a:pt x="38" y="300"/>
                    <a:pt x="37" y="301"/>
                  </a:cubicBezTo>
                  <a:cubicBezTo>
                    <a:pt x="36" y="305"/>
                    <a:pt x="34" y="311"/>
                    <a:pt x="33" y="315"/>
                  </a:cubicBezTo>
                  <a:cubicBezTo>
                    <a:pt x="31" y="320"/>
                    <a:pt x="31" y="320"/>
                    <a:pt x="31" y="320"/>
                  </a:cubicBezTo>
                  <a:cubicBezTo>
                    <a:pt x="30" y="325"/>
                    <a:pt x="30" y="325"/>
                    <a:pt x="30" y="325"/>
                  </a:cubicBezTo>
                  <a:cubicBezTo>
                    <a:pt x="29" y="329"/>
                    <a:pt x="28" y="332"/>
                    <a:pt x="27" y="335"/>
                  </a:cubicBezTo>
                  <a:cubicBezTo>
                    <a:pt x="25" y="341"/>
                    <a:pt x="23" y="348"/>
                    <a:pt x="22" y="354"/>
                  </a:cubicBezTo>
                  <a:cubicBezTo>
                    <a:pt x="21" y="361"/>
                    <a:pt x="19" y="367"/>
                    <a:pt x="18" y="374"/>
                  </a:cubicBezTo>
                  <a:cubicBezTo>
                    <a:pt x="17" y="377"/>
                    <a:pt x="16" y="380"/>
                    <a:pt x="16" y="383"/>
                  </a:cubicBezTo>
                  <a:cubicBezTo>
                    <a:pt x="15" y="386"/>
                    <a:pt x="15" y="390"/>
                    <a:pt x="14" y="393"/>
                  </a:cubicBezTo>
                  <a:cubicBezTo>
                    <a:pt x="13" y="399"/>
                    <a:pt x="12" y="406"/>
                    <a:pt x="11" y="412"/>
                  </a:cubicBezTo>
                  <a:cubicBezTo>
                    <a:pt x="10" y="419"/>
                    <a:pt x="9" y="426"/>
                    <a:pt x="8" y="433"/>
                  </a:cubicBezTo>
                  <a:cubicBezTo>
                    <a:pt x="7" y="440"/>
                    <a:pt x="6" y="447"/>
                    <a:pt x="5" y="454"/>
                  </a:cubicBezTo>
                  <a:cubicBezTo>
                    <a:pt x="0" y="510"/>
                    <a:pt x="2" y="565"/>
                    <a:pt x="9" y="616"/>
                  </a:cubicBezTo>
                  <a:cubicBezTo>
                    <a:pt x="13" y="641"/>
                    <a:pt x="18" y="664"/>
                    <a:pt x="24" y="687"/>
                  </a:cubicBezTo>
                  <a:cubicBezTo>
                    <a:pt x="43" y="761"/>
                    <a:pt x="72" y="826"/>
                    <a:pt x="106" y="880"/>
                  </a:cubicBezTo>
                  <a:cubicBezTo>
                    <a:pt x="110" y="887"/>
                    <a:pt x="114" y="893"/>
                    <a:pt x="118" y="898"/>
                  </a:cubicBezTo>
                  <a:cubicBezTo>
                    <a:pt x="137" y="927"/>
                    <a:pt x="157" y="952"/>
                    <a:pt x="177" y="975"/>
                  </a:cubicBezTo>
                  <a:cubicBezTo>
                    <a:pt x="183" y="981"/>
                    <a:pt x="189" y="987"/>
                    <a:pt x="195" y="993"/>
                  </a:cubicBezTo>
                  <a:cubicBezTo>
                    <a:pt x="201" y="999"/>
                    <a:pt x="206" y="1005"/>
                    <a:pt x="212" y="1010"/>
                  </a:cubicBezTo>
                  <a:cubicBezTo>
                    <a:pt x="218" y="1016"/>
                    <a:pt x="224" y="1021"/>
                    <a:pt x="229" y="1026"/>
                  </a:cubicBezTo>
                  <a:cubicBezTo>
                    <a:pt x="235" y="1031"/>
                    <a:pt x="241" y="1036"/>
                    <a:pt x="246" y="1041"/>
                  </a:cubicBezTo>
                  <a:cubicBezTo>
                    <a:pt x="247" y="1042"/>
                    <a:pt x="248" y="1043"/>
                    <a:pt x="249" y="1043"/>
                  </a:cubicBezTo>
                  <a:cubicBezTo>
                    <a:pt x="292" y="1079"/>
                    <a:pt x="330" y="1101"/>
                    <a:pt x="356" y="1116"/>
                  </a:cubicBezTo>
                  <a:cubicBezTo>
                    <a:pt x="360" y="1118"/>
                    <a:pt x="363" y="1119"/>
                    <a:pt x="366" y="1121"/>
                  </a:cubicBezTo>
                  <a:cubicBezTo>
                    <a:pt x="369" y="1123"/>
                    <a:pt x="372" y="1124"/>
                    <a:pt x="374" y="1125"/>
                  </a:cubicBezTo>
                  <a:cubicBezTo>
                    <a:pt x="380" y="1128"/>
                    <a:pt x="384" y="1130"/>
                    <a:pt x="388" y="1132"/>
                  </a:cubicBezTo>
                  <a:cubicBezTo>
                    <a:pt x="394" y="1135"/>
                    <a:pt x="398" y="1137"/>
                    <a:pt x="399" y="1137"/>
                  </a:cubicBezTo>
                  <a:cubicBezTo>
                    <a:pt x="399" y="1137"/>
                    <a:pt x="399" y="1137"/>
                    <a:pt x="400" y="1138"/>
                  </a:cubicBezTo>
                  <a:cubicBezTo>
                    <a:pt x="400" y="1137"/>
                    <a:pt x="400" y="1137"/>
                    <a:pt x="399" y="1137"/>
                  </a:cubicBezTo>
                  <a:cubicBezTo>
                    <a:pt x="394" y="1135"/>
                    <a:pt x="391" y="1133"/>
                    <a:pt x="391" y="1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33"/>
            <p:cNvSpPr>
              <a:spLocks/>
            </p:cNvSpPr>
            <p:nvPr/>
          </p:nvSpPr>
          <p:spPr bwMode="auto">
            <a:xfrm>
              <a:off x="4405012" y="3813691"/>
              <a:ext cx="2833687" cy="1754188"/>
            </a:xfrm>
            <a:custGeom>
              <a:avLst/>
              <a:gdLst>
                <a:gd name="T0" fmla="*/ 736 w 754"/>
                <a:gd name="T1" fmla="*/ 0 h 467"/>
                <a:gd name="T2" fmla="*/ 730 w 754"/>
                <a:gd name="T3" fmla="*/ 19 h 467"/>
                <a:gd name="T4" fmla="*/ 723 w 754"/>
                <a:gd name="T5" fmla="*/ 39 h 467"/>
                <a:gd name="T6" fmla="*/ 714 w 754"/>
                <a:gd name="T7" fmla="*/ 59 h 467"/>
                <a:gd name="T8" fmla="*/ 710 w 754"/>
                <a:gd name="T9" fmla="*/ 69 h 467"/>
                <a:gd name="T10" fmla="*/ 706 w 754"/>
                <a:gd name="T11" fmla="*/ 79 h 467"/>
                <a:gd name="T12" fmla="*/ 696 w 754"/>
                <a:gd name="T13" fmla="*/ 99 h 467"/>
                <a:gd name="T14" fmla="*/ 686 w 754"/>
                <a:gd name="T15" fmla="*/ 117 h 467"/>
                <a:gd name="T16" fmla="*/ 676 w 754"/>
                <a:gd name="T17" fmla="*/ 136 h 467"/>
                <a:gd name="T18" fmla="*/ 665 w 754"/>
                <a:gd name="T19" fmla="*/ 154 h 467"/>
                <a:gd name="T20" fmla="*/ 662 w 754"/>
                <a:gd name="T21" fmla="*/ 159 h 467"/>
                <a:gd name="T22" fmla="*/ 659 w 754"/>
                <a:gd name="T23" fmla="*/ 163 h 467"/>
                <a:gd name="T24" fmla="*/ 653 w 754"/>
                <a:gd name="T25" fmla="*/ 172 h 467"/>
                <a:gd name="T26" fmla="*/ 642 w 754"/>
                <a:gd name="T27" fmla="*/ 189 h 467"/>
                <a:gd name="T28" fmla="*/ 629 w 754"/>
                <a:gd name="T29" fmla="*/ 205 h 467"/>
                <a:gd name="T30" fmla="*/ 623 w 754"/>
                <a:gd name="T31" fmla="*/ 213 h 467"/>
                <a:gd name="T32" fmla="*/ 617 w 754"/>
                <a:gd name="T33" fmla="*/ 221 h 467"/>
                <a:gd name="T34" fmla="*/ 604 w 754"/>
                <a:gd name="T35" fmla="*/ 237 h 467"/>
                <a:gd name="T36" fmla="*/ 590 w 754"/>
                <a:gd name="T37" fmla="*/ 252 h 467"/>
                <a:gd name="T38" fmla="*/ 576 w 754"/>
                <a:gd name="T39" fmla="*/ 266 h 467"/>
                <a:gd name="T40" fmla="*/ 456 w 754"/>
                <a:gd name="T41" fmla="*/ 363 h 467"/>
                <a:gd name="T42" fmla="*/ 328 w 754"/>
                <a:gd name="T43" fmla="*/ 426 h 467"/>
                <a:gd name="T44" fmla="*/ 215 w 754"/>
                <a:gd name="T45" fmla="*/ 456 h 467"/>
                <a:gd name="T46" fmla="*/ 202 w 754"/>
                <a:gd name="T47" fmla="*/ 458 h 467"/>
                <a:gd name="T48" fmla="*/ 89 w 754"/>
                <a:gd name="T49" fmla="*/ 466 h 467"/>
                <a:gd name="T50" fmla="*/ 63 w 754"/>
                <a:gd name="T51" fmla="*/ 464 h 467"/>
                <a:gd name="T52" fmla="*/ 38 w 754"/>
                <a:gd name="T53" fmla="*/ 463 h 467"/>
                <a:gd name="T54" fmla="*/ 15 w 754"/>
                <a:gd name="T55" fmla="*/ 460 h 467"/>
                <a:gd name="T56" fmla="*/ 1 w 754"/>
                <a:gd name="T57" fmla="*/ 458 h 467"/>
                <a:gd name="T58" fmla="*/ 0 w 754"/>
                <a:gd name="T59" fmla="*/ 459 h 467"/>
                <a:gd name="T60" fmla="*/ 14 w 754"/>
                <a:gd name="T61" fmla="*/ 461 h 467"/>
                <a:gd name="T62" fmla="*/ 37 w 754"/>
                <a:gd name="T63" fmla="*/ 464 h 467"/>
                <a:gd name="T64" fmla="*/ 60 w 754"/>
                <a:gd name="T65" fmla="*/ 465 h 467"/>
                <a:gd name="T66" fmla="*/ 85 w 754"/>
                <a:gd name="T67" fmla="*/ 467 h 467"/>
                <a:gd name="T68" fmla="*/ 132 w 754"/>
                <a:gd name="T69" fmla="*/ 466 h 467"/>
                <a:gd name="T70" fmla="*/ 193 w 754"/>
                <a:gd name="T71" fmla="*/ 461 h 467"/>
                <a:gd name="T72" fmla="*/ 269 w 754"/>
                <a:gd name="T73" fmla="*/ 447 h 467"/>
                <a:gd name="T74" fmla="*/ 439 w 754"/>
                <a:gd name="T75" fmla="*/ 379 h 467"/>
                <a:gd name="T76" fmla="*/ 560 w 754"/>
                <a:gd name="T77" fmla="*/ 291 h 467"/>
                <a:gd name="T78" fmla="*/ 576 w 754"/>
                <a:gd name="T79" fmla="*/ 277 h 467"/>
                <a:gd name="T80" fmla="*/ 592 w 754"/>
                <a:gd name="T81" fmla="*/ 262 h 467"/>
                <a:gd name="T82" fmla="*/ 607 w 754"/>
                <a:gd name="T83" fmla="*/ 246 h 467"/>
                <a:gd name="T84" fmla="*/ 615 w 754"/>
                <a:gd name="T85" fmla="*/ 238 h 467"/>
                <a:gd name="T86" fmla="*/ 622 w 754"/>
                <a:gd name="T87" fmla="*/ 230 h 467"/>
                <a:gd name="T88" fmla="*/ 636 w 754"/>
                <a:gd name="T89" fmla="*/ 213 h 467"/>
                <a:gd name="T90" fmla="*/ 650 w 754"/>
                <a:gd name="T91" fmla="*/ 196 h 467"/>
                <a:gd name="T92" fmla="*/ 657 w 754"/>
                <a:gd name="T93" fmla="*/ 187 h 467"/>
                <a:gd name="T94" fmla="*/ 661 w 754"/>
                <a:gd name="T95" fmla="*/ 182 h 467"/>
                <a:gd name="T96" fmla="*/ 664 w 754"/>
                <a:gd name="T97" fmla="*/ 177 h 467"/>
                <a:gd name="T98" fmla="*/ 677 w 754"/>
                <a:gd name="T99" fmla="*/ 159 h 467"/>
                <a:gd name="T100" fmla="*/ 689 w 754"/>
                <a:gd name="T101" fmla="*/ 139 h 467"/>
                <a:gd name="T102" fmla="*/ 701 w 754"/>
                <a:gd name="T103" fmla="*/ 119 h 467"/>
                <a:gd name="T104" fmla="*/ 712 w 754"/>
                <a:gd name="T105" fmla="*/ 99 h 467"/>
                <a:gd name="T106" fmla="*/ 718 w 754"/>
                <a:gd name="T107" fmla="*/ 89 h 467"/>
                <a:gd name="T108" fmla="*/ 723 w 754"/>
                <a:gd name="T109" fmla="*/ 78 h 467"/>
                <a:gd name="T110" fmla="*/ 725 w 754"/>
                <a:gd name="T111" fmla="*/ 73 h 467"/>
                <a:gd name="T112" fmla="*/ 733 w 754"/>
                <a:gd name="T113" fmla="*/ 57 h 467"/>
                <a:gd name="T114" fmla="*/ 739 w 754"/>
                <a:gd name="T115" fmla="*/ 42 h 467"/>
                <a:gd name="T116" fmla="*/ 742 w 754"/>
                <a:gd name="T117" fmla="*/ 34 h 467"/>
                <a:gd name="T118" fmla="*/ 746 w 754"/>
                <a:gd name="T119" fmla="*/ 24 h 467"/>
                <a:gd name="T120" fmla="*/ 752 w 754"/>
                <a:gd name="T121" fmla="*/ 7 h 467"/>
                <a:gd name="T122" fmla="*/ 754 w 754"/>
                <a:gd name="T123" fmla="*/ 3 h 467"/>
                <a:gd name="T124" fmla="*/ 736 w 754"/>
                <a:gd name="T125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54" h="467">
                  <a:moveTo>
                    <a:pt x="736" y="0"/>
                  </a:moveTo>
                  <a:cubicBezTo>
                    <a:pt x="735" y="6"/>
                    <a:pt x="732" y="13"/>
                    <a:pt x="730" y="19"/>
                  </a:cubicBezTo>
                  <a:cubicBezTo>
                    <a:pt x="728" y="26"/>
                    <a:pt x="725" y="33"/>
                    <a:pt x="723" y="39"/>
                  </a:cubicBezTo>
                  <a:cubicBezTo>
                    <a:pt x="720" y="46"/>
                    <a:pt x="717" y="53"/>
                    <a:pt x="714" y="59"/>
                  </a:cubicBezTo>
                  <a:cubicBezTo>
                    <a:pt x="713" y="62"/>
                    <a:pt x="711" y="67"/>
                    <a:pt x="710" y="69"/>
                  </a:cubicBezTo>
                  <a:cubicBezTo>
                    <a:pt x="706" y="79"/>
                    <a:pt x="706" y="79"/>
                    <a:pt x="706" y="79"/>
                  </a:cubicBezTo>
                  <a:cubicBezTo>
                    <a:pt x="702" y="86"/>
                    <a:pt x="699" y="92"/>
                    <a:pt x="696" y="99"/>
                  </a:cubicBezTo>
                  <a:cubicBezTo>
                    <a:pt x="693" y="105"/>
                    <a:pt x="690" y="111"/>
                    <a:pt x="686" y="117"/>
                  </a:cubicBezTo>
                  <a:cubicBezTo>
                    <a:pt x="683" y="124"/>
                    <a:pt x="680" y="130"/>
                    <a:pt x="676" y="136"/>
                  </a:cubicBezTo>
                  <a:cubicBezTo>
                    <a:pt x="672" y="142"/>
                    <a:pt x="669" y="148"/>
                    <a:pt x="665" y="154"/>
                  </a:cubicBezTo>
                  <a:cubicBezTo>
                    <a:pt x="665" y="154"/>
                    <a:pt x="662" y="158"/>
                    <a:pt x="662" y="159"/>
                  </a:cubicBezTo>
                  <a:cubicBezTo>
                    <a:pt x="662" y="159"/>
                    <a:pt x="659" y="163"/>
                    <a:pt x="659" y="163"/>
                  </a:cubicBezTo>
                  <a:cubicBezTo>
                    <a:pt x="657" y="166"/>
                    <a:pt x="655" y="169"/>
                    <a:pt x="653" y="172"/>
                  </a:cubicBezTo>
                  <a:cubicBezTo>
                    <a:pt x="649" y="177"/>
                    <a:pt x="646" y="183"/>
                    <a:pt x="642" y="189"/>
                  </a:cubicBezTo>
                  <a:cubicBezTo>
                    <a:pt x="638" y="194"/>
                    <a:pt x="633" y="200"/>
                    <a:pt x="629" y="205"/>
                  </a:cubicBezTo>
                  <a:cubicBezTo>
                    <a:pt x="627" y="208"/>
                    <a:pt x="625" y="211"/>
                    <a:pt x="623" y="213"/>
                  </a:cubicBezTo>
                  <a:cubicBezTo>
                    <a:pt x="621" y="216"/>
                    <a:pt x="619" y="219"/>
                    <a:pt x="617" y="221"/>
                  </a:cubicBezTo>
                  <a:cubicBezTo>
                    <a:pt x="612" y="226"/>
                    <a:pt x="608" y="232"/>
                    <a:pt x="604" y="237"/>
                  </a:cubicBezTo>
                  <a:cubicBezTo>
                    <a:pt x="599" y="242"/>
                    <a:pt x="595" y="247"/>
                    <a:pt x="590" y="252"/>
                  </a:cubicBezTo>
                  <a:cubicBezTo>
                    <a:pt x="585" y="257"/>
                    <a:pt x="581" y="262"/>
                    <a:pt x="576" y="266"/>
                  </a:cubicBezTo>
                  <a:cubicBezTo>
                    <a:pt x="539" y="304"/>
                    <a:pt x="498" y="336"/>
                    <a:pt x="456" y="363"/>
                  </a:cubicBezTo>
                  <a:cubicBezTo>
                    <a:pt x="414" y="390"/>
                    <a:pt x="371" y="410"/>
                    <a:pt x="328" y="426"/>
                  </a:cubicBezTo>
                  <a:cubicBezTo>
                    <a:pt x="289" y="439"/>
                    <a:pt x="252" y="449"/>
                    <a:pt x="215" y="456"/>
                  </a:cubicBezTo>
                  <a:cubicBezTo>
                    <a:pt x="211" y="456"/>
                    <a:pt x="207" y="457"/>
                    <a:pt x="202" y="458"/>
                  </a:cubicBezTo>
                  <a:cubicBezTo>
                    <a:pt x="162" y="464"/>
                    <a:pt x="124" y="466"/>
                    <a:pt x="89" y="466"/>
                  </a:cubicBezTo>
                  <a:cubicBezTo>
                    <a:pt x="80" y="466"/>
                    <a:pt x="71" y="465"/>
                    <a:pt x="63" y="464"/>
                  </a:cubicBezTo>
                  <a:cubicBezTo>
                    <a:pt x="54" y="464"/>
                    <a:pt x="46" y="464"/>
                    <a:pt x="38" y="463"/>
                  </a:cubicBezTo>
                  <a:cubicBezTo>
                    <a:pt x="30" y="462"/>
                    <a:pt x="22" y="461"/>
                    <a:pt x="15" y="460"/>
                  </a:cubicBezTo>
                  <a:cubicBezTo>
                    <a:pt x="10" y="459"/>
                    <a:pt x="5" y="459"/>
                    <a:pt x="1" y="458"/>
                  </a:cubicBezTo>
                  <a:cubicBezTo>
                    <a:pt x="1" y="458"/>
                    <a:pt x="0" y="458"/>
                    <a:pt x="0" y="459"/>
                  </a:cubicBezTo>
                  <a:cubicBezTo>
                    <a:pt x="5" y="459"/>
                    <a:pt x="10" y="460"/>
                    <a:pt x="14" y="461"/>
                  </a:cubicBezTo>
                  <a:cubicBezTo>
                    <a:pt x="22" y="462"/>
                    <a:pt x="29" y="463"/>
                    <a:pt x="37" y="464"/>
                  </a:cubicBezTo>
                  <a:cubicBezTo>
                    <a:pt x="45" y="465"/>
                    <a:pt x="52" y="465"/>
                    <a:pt x="60" y="465"/>
                  </a:cubicBezTo>
                  <a:cubicBezTo>
                    <a:pt x="68" y="466"/>
                    <a:pt x="77" y="467"/>
                    <a:pt x="85" y="467"/>
                  </a:cubicBezTo>
                  <a:cubicBezTo>
                    <a:pt x="100" y="467"/>
                    <a:pt x="116" y="467"/>
                    <a:pt x="132" y="466"/>
                  </a:cubicBezTo>
                  <a:cubicBezTo>
                    <a:pt x="152" y="466"/>
                    <a:pt x="172" y="464"/>
                    <a:pt x="193" y="461"/>
                  </a:cubicBezTo>
                  <a:cubicBezTo>
                    <a:pt x="218" y="458"/>
                    <a:pt x="243" y="453"/>
                    <a:pt x="269" y="447"/>
                  </a:cubicBezTo>
                  <a:cubicBezTo>
                    <a:pt x="324" y="433"/>
                    <a:pt x="382" y="411"/>
                    <a:pt x="439" y="379"/>
                  </a:cubicBezTo>
                  <a:cubicBezTo>
                    <a:pt x="481" y="355"/>
                    <a:pt x="522" y="326"/>
                    <a:pt x="560" y="291"/>
                  </a:cubicBezTo>
                  <a:cubicBezTo>
                    <a:pt x="566" y="287"/>
                    <a:pt x="571" y="282"/>
                    <a:pt x="576" y="277"/>
                  </a:cubicBezTo>
                  <a:cubicBezTo>
                    <a:pt x="581" y="272"/>
                    <a:pt x="587" y="267"/>
                    <a:pt x="592" y="262"/>
                  </a:cubicBezTo>
                  <a:cubicBezTo>
                    <a:pt x="597" y="257"/>
                    <a:pt x="602" y="252"/>
                    <a:pt x="607" y="246"/>
                  </a:cubicBezTo>
                  <a:cubicBezTo>
                    <a:pt x="609" y="244"/>
                    <a:pt x="612" y="241"/>
                    <a:pt x="615" y="238"/>
                  </a:cubicBezTo>
                  <a:cubicBezTo>
                    <a:pt x="617" y="236"/>
                    <a:pt x="619" y="233"/>
                    <a:pt x="622" y="230"/>
                  </a:cubicBezTo>
                  <a:cubicBezTo>
                    <a:pt x="627" y="224"/>
                    <a:pt x="631" y="219"/>
                    <a:pt x="636" y="213"/>
                  </a:cubicBezTo>
                  <a:cubicBezTo>
                    <a:pt x="641" y="208"/>
                    <a:pt x="646" y="202"/>
                    <a:pt x="650" y="196"/>
                  </a:cubicBezTo>
                  <a:cubicBezTo>
                    <a:pt x="652" y="193"/>
                    <a:pt x="655" y="190"/>
                    <a:pt x="657" y="187"/>
                  </a:cubicBezTo>
                  <a:cubicBezTo>
                    <a:pt x="657" y="186"/>
                    <a:pt x="660" y="182"/>
                    <a:pt x="661" y="182"/>
                  </a:cubicBezTo>
                  <a:cubicBezTo>
                    <a:pt x="661" y="182"/>
                    <a:pt x="664" y="178"/>
                    <a:pt x="664" y="177"/>
                  </a:cubicBezTo>
                  <a:cubicBezTo>
                    <a:pt x="668" y="171"/>
                    <a:pt x="672" y="165"/>
                    <a:pt x="677" y="159"/>
                  </a:cubicBezTo>
                  <a:cubicBezTo>
                    <a:pt x="681" y="152"/>
                    <a:pt x="685" y="146"/>
                    <a:pt x="689" y="139"/>
                  </a:cubicBezTo>
                  <a:cubicBezTo>
                    <a:pt x="693" y="133"/>
                    <a:pt x="697" y="126"/>
                    <a:pt x="701" y="119"/>
                  </a:cubicBezTo>
                  <a:cubicBezTo>
                    <a:pt x="705" y="113"/>
                    <a:pt x="709" y="106"/>
                    <a:pt x="712" y="99"/>
                  </a:cubicBezTo>
                  <a:cubicBezTo>
                    <a:pt x="713" y="98"/>
                    <a:pt x="717" y="90"/>
                    <a:pt x="718" y="89"/>
                  </a:cubicBezTo>
                  <a:cubicBezTo>
                    <a:pt x="720" y="85"/>
                    <a:pt x="721" y="82"/>
                    <a:pt x="723" y="78"/>
                  </a:cubicBezTo>
                  <a:cubicBezTo>
                    <a:pt x="724" y="76"/>
                    <a:pt x="724" y="75"/>
                    <a:pt x="725" y="73"/>
                  </a:cubicBezTo>
                  <a:cubicBezTo>
                    <a:pt x="728" y="68"/>
                    <a:pt x="730" y="62"/>
                    <a:pt x="733" y="57"/>
                  </a:cubicBezTo>
                  <a:cubicBezTo>
                    <a:pt x="735" y="52"/>
                    <a:pt x="737" y="47"/>
                    <a:pt x="739" y="42"/>
                  </a:cubicBezTo>
                  <a:cubicBezTo>
                    <a:pt x="740" y="40"/>
                    <a:pt x="741" y="37"/>
                    <a:pt x="742" y="34"/>
                  </a:cubicBezTo>
                  <a:cubicBezTo>
                    <a:pt x="744" y="31"/>
                    <a:pt x="745" y="28"/>
                    <a:pt x="746" y="24"/>
                  </a:cubicBezTo>
                  <a:cubicBezTo>
                    <a:pt x="748" y="18"/>
                    <a:pt x="750" y="13"/>
                    <a:pt x="752" y="7"/>
                  </a:cubicBezTo>
                  <a:cubicBezTo>
                    <a:pt x="753" y="6"/>
                    <a:pt x="753" y="5"/>
                    <a:pt x="754" y="3"/>
                  </a:cubicBezTo>
                  <a:cubicBezTo>
                    <a:pt x="748" y="2"/>
                    <a:pt x="742" y="1"/>
                    <a:pt x="73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34"/>
            <p:cNvSpPr>
              <a:spLocks/>
            </p:cNvSpPr>
            <p:nvPr/>
          </p:nvSpPr>
          <p:spPr bwMode="auto">
            <a:xfrm>
              <a:off x="2049162" y="908566"/>
              <a:ext cx="1728787" cy="4645026"/>
            </a:xfrm>
            <a:custGeom>
              <a:avLst/>
              <a:gdLst>
                <a:gd name="T0" fmla="*/ 450 w 460"/>
                <a:gd name="T1" fmla="*/ 1231 h 1236"/>
                <a:gd name="T2" fmla="*/ 423 w 460"/>
                <a:gd name="T3" fmla="*/ 1219 h 1236"/>
                <a:gd name="T4" fmla="*/ 396 w 460"/>
                <a:gd name="T5" fmla="*/ 1206 h 1236"/>
                <a:gd name="T6" fmla="*/ 376 w 460"/>
                <a:gd name="T7" fmla="*/ 1195 h 1236"/>
                <a:gd name="T8" fmla="*/ 256 w 460"/>
                <a:gd name="T9" fmla="*/ 1110 h 1236"/>
                <a:gd name="T10" fmla="*/ 220 w 460"/>
                <a:gd name="T11" fmla="*/ 1075 h 1236"/>
                <a:gd name="T12" fmla="*/ 183 w 460"/>
                <a:gd name="T13" fmla="*/ 1035 h 1236"/>
                <a:gd name="T14" fmla="*/ 55 w 460"/>
                <a:gd name="T15" fmla="*/ 819 h 1236"/>
                <a:gd name="T16" fmla="*/ 18 w 460"/>
                <a:gd name="T17" fmla="*/ 676 h 1236"/>
                <a:gd name="T18" fmla="*/ 15 w 460"/>
                <a:gd name="T19" fmla="*/ 495 h 1236"/>
                <a:gd name="T20" fmla="*/ 21 w 460"/>
                <a:gd name="T21" fmla="*/ 452 h 1236"/>
                <a:gd name="T22" fmla="*/ 25 w 460"/>
                <a:gd name="T23" fmla="*/ 430 h 1236"/>
                <a:gd name="T24" fmla="*/ 35 w 460"/>
                <a:gd name="T25" fmla="*/ 386 h 1236"/>
                <a:gd name="T26" fmla="*/ 39 w 460"/>
                <a:gd name="T27" fmla="*/ 370 h 1236"/>
                <a:gd name="T28" fmla="*/ 48 w 460"/>
                <a:gd name="T29" fmla="*/ 343 h 1236"/>
                <a:gd name="T30" fmla="*/ 56 w 460"/>
                <a:gd name="T31" fmla="*/ 321 h 1236"/>
                <a:gd name="T32" fmla="*/ 64 w 460"/>
                <a:gd name="T33" fmla="*/ 300 h 1236"/>
                <a:gd name="T34" fmla="*/ 73 w 460"/>
                <a:gd name="T35" fmla="*/ 279 h 1236"/>
                <a:gd name="T36" fmla="*/ 83 w 460"/>
                <a:gd name="T37" fmla="*/ 258 h 1236"/>
                <a:gd name="T38" fmla="*/ 94 w 460"/>
                <a:gd name="T39" fmla="*/ 236 h 1236"/>
                <a:gd name="T40" fmla="*/ 105 w 460"/>
                <a:gd name="T41" fmla="*/ 216 h 1236"/>
                <a:gd name="T42" fmla="*/ 130 w 460"/>
                <a:gd name="T43" fmla="*/ 175 h 1236"/>
                <a:gd name="T44" fmla="*/ 189 w 460"/>
                <a:gd name="T45" fmla="*/ 98 h 1236"/>
                <a:gd name="T46" fmla="*/ 239 w 460"/>
                <a:gd name="T47" fmla="*/ 46 h 1236"/>
                <a:gd name="T48" fmla="*/ 258 w 460"/>
                <a:gd name="T49" fmla="*/ 30 h 1236"/>
                <a:gd name="T50" fmla="*/ 257 w 460"/>
                <a:gd name="T51" fmla="*/ 0 h 1236"/>
                <a:gd name="T52" fmla="*/ 234 w 460"/>
                <a:gd name="T53" fmla="*/ 21 h 1236"/>
                <a:gd name="T54" fmla="*/ 225 w 460"/>
                <a:gd name="T55" fmla="*/ 30 h 1236"/>
                <a:gd name="T56" fmla="*/ 208 w 460"/>
                <a:gd name="T57" fmla="*/ 47 h 1236"/>
                <a:gd name="T58" fmla="*/ 175 w 460"/>
                <a:gd name="T59" fmla="*/ 83 h 1236"/>
                <a:gd name="T60" fmla="*/ 118 w 460"/>
                <a:gd name="T61" fmla="*/ 160 h 1236"/>
                <a:gd name="T62" fmla="*/ 85 w 460"/>
                <a:gd name="T63" fmla="*/ 218 h 1236"/>
                <a:gd name="T64" fmla="*/ 73 w 460"/>
                <a:gd name="T65" fmla="*/ 241 h 1236"/>
                <a:gd name="T66" fmla="*/ 64 w 460"/>
                <a:gd name="T67" fmla="*/ 262 h 1236"/>
                <a:gd name="T68" fmla="*/ 55 w 460"/>
                <a:gd name="T69" fmla="*/ 283 h 1236"/>
                <a:gd name="T70" fmla="*/ 39 w 460"/>
                <a:gd name="T71" fmla="*/ 326 h 1236"/>
                <a:gd name="T72" fmla="*/ 33 w 460"/>
                <a:gd name="T73" fmla="*/ 347 h 1236"/>
                <a:gd name="T74" fmla="*/ 29 w 460"/>
                <a:gd name="T75" fmla="*/ 358 h 1236"/>
                <a:gd name="T76" fmla="*/ 21 w 460"/>
                <a:gd name="T77" fmla="*/ 390 h 1236"/>
                <a:gd name="T78" fmla="*/ 15 w 460"/>
                <a:gd name="T79" fmla="*/ 422 h 1236"/>
                <a:gd name="T80" fmla="*/ 10 w 460"/>
                <a:gd name="T81" fmla="*/ 454 h 1236"/>
                <a:gd name="T82" fmla="*/ 5 w 460"/>
                <a:gd name="T83" fmla="*/ 498 h 1236"/>
                <a:gd name="T84" fmla="*/ 26 w 460"/>
                <a:gd name="T85" fmla="*/ 744 h 1236"/>
                <a:gd name="T86" fmla="*/ 127 w 460"/>
                <a:gd name="T87" fmla="*/ 967 h 1236"/>
                <a:gd name="T88" fmla="*/ 209 w 460"/>
                <a:gd name="T89" fmla="*/ 1067 h 1236"/>
                <a:gd name="T90" fmla="*/ 246 w 460"/>
                <a:gd name="T91" fmla="*/ 1103 h 1236"/>
                <a:gd name="T92" fmla="*/ 267 w 460"/>
                <a:gd name="T93" fmla="*/ 1121 h 1236"/>
                <a:gd name="T94" fmla="*/ 393 w 460"/>
                <a:gd name="T95" fmla="*/ 1205 h 1236"/>
                <a:gd name="T96" fmla="*/ 416 w 460"/>
                <a:gd name="T97" fmla="*/ 1216 h 1236"/>
                <a:gd name="T98" fmla="*/ 440 w 460"/>
                <a:gd name="T99" fmla="*/ 1227 h 1236"/>
                <a:gd name="T100" fmla="*/ 460 w 460"/>
                <a:gd name="T101" fmla="*/ 1236 h 1236"/>
                <a:gd name="T102" fmla="*/ 459 w 460"/>
                <a:gd name="T103" fmla="*/ 1235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60" h="1236">
                  <a:moveTo>
                    <a:pt x="459" y="1235"/>
                  </a:moveTo>
                  <a:cubicBezTo>
                    <a:pt x="456" y="1234"/>
                    <a:pt x="453" y="1232"/>
                    <a:pt x="450" y="1231"/>
                  </a:cubicBezTo>
                  <a:cubicBezTo>
                    <a:pt x="444" y="1229"/>
                    <a:pt x="439" y="1226"/>
                    <a:pt x="434" y="1224"/>
                  </a:cubicBezTo>
                  <a:cubicBezTo>
                    <a:pt x="427" y="1221"/>
                    <a:pt x="423" y="1219"/>
                    <a:pt x="423" y="1219"/>
                  </a:cubicBezTo>
                  <a:cubicBezTo>
                    <a:pt x="422" y="1219"/>
                    <a:pt x="418" y="1217"/>
                    <a:pt x="411" y="1213"/>
                  </a:cubicBezTo>
                  <a:cubicBezTo>
                    <a:pt x="407" y="1211"/>
                    <a:pt x="402" y="1209"/>
                    <a:pt x="396" y="1206"/>
                  </a:cubicBezTo>
                  <a:cubicBezTo>
                    <a:pt x="393" y="1204"/>
                    <a:pt x="390" y="1203"/>
                    <a:pt x="387" y="1201"/>
                  </a:cubicBezTo>
                  <a:cubicBezTo>
                    <a:pt x="383" y="1199"/>
                    <a:pt x="380" y="1197"/>
                    <a:pt x="376" y="1195"/>
                  </a:cubicBezTo>
                  <a:cubicBezTo>
                    <a:pt x="362" y="1187"/>
                    <a:pt x="344" y="1176"/>
                    <a:pt x="325" y="1163"/>
                  </a:cubicBezTo>
                  <a:cubicBezTo>
                    <a:pt x="304" y="1149"/>
                    <a:pt x="281" y="1131"/>
                    <a:pt x="256" y="1110"/>
                  </a:cubicBezTo>
                  <a:cubicBezTo>
                    <a:pt x="250" y="1104"/>
                    <a:pt x="244" y="1099"/>
                    <a:pt x="238" y="1093"/>
                  </a:cubicBezTo>
                  <a:cubicBezTo>
                    <a:pt x="232" y="1088"/>
                    <a:pt x="226" y="1082"/>
                    <a:pt x="220" y="1075"/>
                  </a:cubicBezTo>
                  <a:cubicBezTo>
                    <a:pt x="213" y="1069"/>
                    <a:pt x="207" y="1063"/>
                    <a:pt x="201" y="1056"/>
                  </a:cubicBezTo>
                  <a:cubicBezTo>
                    <a:pt x="195" y="1049"/>
                    <a:pt x="189" y="1042"/>
                    <a:pt x="183" y="1035"/>
                  </a:cubicBezTo>
                  <a:cubicBezTo>
                    <a:pt x="159" y="1007"/>
                    <a:pt x="135" y="975"/>
                    <a:pt x="114" y="940"/>
                  </a:cubicBezTo>
                  <a:cubicBezTo>
                    <a:pt x="92" y="904"/>
                    <a:pt x="72" y="863"/>
                    <a:pt x="55" y="819"/>
                  </a:cubicBezTo>
                  <a:cubicBezTo>
                    <a:pt x="42" y="784"/>
                    <a:pt x="31" y="745"/>
                    <a:pt x="23" y="705"/>
                  </a:cubicBezTo>
                  <a:cubicBezTo>
                    <a:pt x="21" y="695"/>
                    <a:pt x="20" y="686"/>
                    <a:pt x="18" y="676"/>
                  </a:cubicBezTo>
                  <a:cubicBezTo>
                    <a:pt x="11" y="625"/>
                    <a:pt x="9" y="571"/>
                    <a:pt x="13" y="516"/>
                  </a:cubicBezTo>
                  <a:cubicBezTo>
                    <a:pt x="13" y="509"/>
                    <a:pt x="14" y="502"/>
                    <a:pt x="15" y="495"/>
                  </a:cubicBezTo>
                  <a:cubicBezTo>
                    <a:pt x="16" y="488"/>
                    <a:pt x="16" y="480"/>
                    <a:pt x="17" y="473"/>
                  </a:cubicBezTo>
                  <a:cubicBezTo>
                    <a:pt x="18" y="466"/>
                    <a:pt x="20" y="459"/>
                    <a:pt x="21" y="452"/>
                  </a:cubicBezTo>
                  <a:cubicBezTo>
                    <a:pt x="21" y="448"/>
                    <a:pt x="22" y="444"/>
                    <a:pt x="23" y="441"/>
                  </a:cubicBezTo>
                  <a:cubicBezTo>
                    <a:pt x="23" y="437"/>
                    <a:pt x="24" y="434"/>
                    <a:pt x="25" y="430"/>
                  </a:cubicBezTo>
                  <a:cubicBezTo>
                    <a:pt x="26" y="423"/>
                    <a:pt x="28" y="415"/>
                    <a:pt x="29" y="408"/>
                  </a:cubicBezTo>
                  <a:cubicBezTo>
                    <a:pt x="31" y="401"/>
                    <a:pt x="33" y="394"/>
                    <a:pt x="35" y="386"/>
                  </a:cubicBezTo>
                  <a:cubicBezTo>
                    <a:pt x="36" y="383"/>
                    <a:pt x="37" y="379"/>
                    <a:pt x="38" y="375"/>
                  </a:cubicBezTo>
                  <a:cubicBezTo>
                    <a:pt x="38" y="375"/>
                    <a:pt x="39" y="370"/>
                    <a:pt x="39" y="370"/>
                  </a:cubicBezTo>
                  <a:cubicBezTo>
                    <a:pt x="39" y="370"/>
                    <a:pt x="41" y="365"/>
                    <a:pt x="41" y="365"/>
                  </a:cubicBezTo>
                  <a:cubicBezTo>
                    <a:pt x="43" y="357"/>
                    <a:pt x="46" y="350"/>
                    <a:pt x="48" y="343"/>
                  </a:cubicBezTo>
                  <a:cubicBezTo>
                    <a:pt x="49" y="338"/>
                    <a:pt x="51" y="334"/>
                    <a:pt x="53" y="329"/>
                  </a:cubicBezTo>
                  <a:cubicBezTo>
                    <a:pt x="54" y="327"/>
                    <a:pt x="55" y="324"/>
                    <a:pt x="56" y="321"/>
                  </a:cubicBezTo>
                  <a:cubicBezTo>
                    <a:pt x="57" y="317"/>
                    <a:pt x="59" y="313"/>
                    <a:pt x="61" y="309"/>
                  </a:cubicBezTo>
                  <a:cubicBezTo>
                    <a:pt x="62" y="306"/>
                    <a:pt x="63" y="303"/>
                    <a:pt x="64" y="300"/>
                  </a:cubicBezTo>
                  <a:cubicBezTo>
                    <a:pt x="66" y="296"/>
                    <a:pt x="67" y="292"/>
                    <a:pt x="69" y="288"/>
                  </a:cubicBezTo>
                  <a:cubicBezTo>
                    <a:pt x="70" y="285"/>
                    <a:pt x="72" y="282"/>
                    <a:pt x="73" y="279"/>
                  </a:cubicBezTo>
                  <a:cubicBezTo>
                    <a:pt x="73" y="278"/>
                    <a:pt x="78" y="268"/>
                    <a:pt x="78" y="268"/>
                  </a:cubicBezTo>
                  <a:cubicBezTo>
                    <a:pt x="79" y="265"/>
                    <a:pt x="82" y="261"/>
                    <a:pt x="83" y="258"/>
                  </a:cubicBezTo>
                  <a:cubicBezTo>
                    <a:pt x="84" y="255"/>
                    <a:pt x="86" y="252"/>
                    <a:pt x="87" y="249"/>
                  </a:cubicBezTo>
                  <a:cubicBezTo>
                    <a:pt x="89" y="245"/>
                    <a:pt x="92" y="241"/>
                    <a:pt x="94" y="236"/>
                  </a:cubicBezTo>
                  <a:cubicBezTo>
                    <a:pt x="95" y="234"/>
                    <a:pt x="96" y="231"/>
                    <a:pt x="98" y="229"/>
                  </a:cubicBezTo>
                  <a:cubicBezTo>
                    <a:pt x="100" y="224"/>
                    <a:pt x="103" y="220"/>
                    <a:pt x="105" y="216"/>
                  </a:cubicBezTo>
                  <a:cubicBezTo>
                    <a:pt x="106" y="214"/>
                    <a:pt x="108" y="211"/>
                    <a:pt x="109" y="209"/>
                  </a:cubicBezTo>
                  <a:cubicBezTo>
                    <a:pt x="115" y="198"/>
                    <a:pt x="123" y="187"/>
                    <a:pt x="130" y="175"/>
                  </a:cubicBezTo>
                  <a:cubicBezTo>
                    <a:pt x="131" y="174"/>
                    <a:pt x="132" y="172"/>
                    <a:pt x="133" y="171"/>
                  </a:cubicBezTo>
                  <a:cubicBezTo>
                    <a:pt x="150" y="146"/>
                    <a:pt x="168" y="121"/>
                    <a:pt x="189" y="98"/>
                  </a:cubicBezTo>
                  <a:cubicBezTo>
                    <a:pt x="199" y="86"/>
                    <a:pt x="211" y="75"/>
                    <a:pt x="222" y="63"/>
                  </a:cubicBezTo>
                  <a:cubicBezTo>
                    <a:pt x="228" y="57"/>
                    <a:pt x="234" y="52"/>
                    <a:pt x="239" y="46"/>
                  </a:cubicBezTo>
                  <a:cubicBezTo>
                    <a:pt x="248" y="38"/>
                    <a:pt x="248" y="38"/>
                    <a:pt x="248" y="38"/>
                  </a:cubicBezTo>
                  <a:cubicBezTo>
                    <a:pt x="258" y="30"/>
                    <a:pt x="258" y="30"/>
                    <a:pt x="258" y="30"/>
                  </a:cubicBezTo>
                  <a:cubicBezTo>
                    <a:pt x="262" y="26"/>
                    <a:pt x="266" y="22"/>
                    <a:pt x="271" y="19"/>
                  </a:cubicBezTo>
                  <a:cubicBezTo>
                    <a:pt x="266" y="13"/>
                    <a:pt x="262" y="6"/>
                    <a:pt x="257" y="0"/>
                  </a:cubicBezTo>
                  <a:cubicBezTo>
                    <a:pt x="253" y="4"/>
                    <a:pt x="248" y="9"/>
                    <a:pt x="243" y="13"/>
                  </a:cubicBezTo>
                  <a:cubicBezTo>
                    <a:pt x="234" y="21"/>
                    <a:pt x="234" y="21"/>
                    <a:pt x="234" y="21"/>
                  </a:cubicBezTo>
                  <a:cubicBezTo>
                    <a:pt x="231" y="24"/>
                    <a:pt x="231" y="24"/>
                    <a:pt x="231" y="24"/>
                  </a:cubicBezTo>
                  <a:cubicBezTo>
                    <a:pt x="225" y="30"/>
                    <a:pt x="225" y="30"/>
                    <a:pt x="225" y="30"/>
                  </a:cubicBezTo>
                  <a:cubicBezTo>
                    <a:pt x="223" y="32"/>
                    <a:pt x="221" y="34"/>
                    <a:pt x="219" y="36"/>
                  </a:cubicBezTo>
                  <a:cubicBezTo>
                    <a:pt x="215" y="39"/>
                    <a:pt x="211" y="43"/>
                    <a:pt x="208" y="47"/>
                  </a:cubicBezTo>
                  <a:cubicBezTo>
                    <a:pt x="204" y="51"/>
                    <a:pt x="200" y="55"/>
                    <a:pt x="196" y="59"/>
                  </a:cubicBezTo>
                  <a:cubicBezTo>
                    <a:pt x="189" y="67"/>
                    <a:pt x="182" y="75"/>
                    <a:pt x="175" y="83"/>
                  </a:cubicBezTo>
                  <a:cubicBezTo>
                    <a:pt x="168" y="92"/>
                    <a:pt x="161" y="100"/>
                    <a:pt x="154" y="109"/>
                  </a:cubicBezTo>
                  <a:cubicBezTo>
                    <a:pt x="141" y="126"/>
                    <a:pt x="130" y="143"/>
                    <a:pt x="118" y="160"/>
                  </a:cubicBezTo>
                  <a:cubicBezTo>
                    <a:pt x="110" y="173"/>
                    <a:pt x="102" y="186"/>
                    <a:pt x="94" y="200"/>
                  </a:cubicBezTo>
                  <a:cubicBezTo>
                    <a:pt x="91" y="206"/>
                    <a:pt x="88" y="212"/>
                    <a:pt x="85" y="218"/>
                  </a:cubicBezTo>
                  <a:cubicBezTo>
                    <a:pt x="84" y="219"/>
                    <a:pt x="84" y="220"/>
                    <a:pt x="83" y="221"/>
                  </a:cubicBezTo>
                  <a:cubicBezTo>
                    <a:pt x="80" y="228"/>
                    <a:pt x="77" y="234"/>
                    <a:pt x="73" y="241"/>
                  </a:cubicBezTo>
                  <a:cubicBezTo>
                    <a:pt x="72" y="245"/>
                    <a:pt x="70" y="248"/>
                    <a:pt x="68" y="252"/>
                  </a:cubicBezTo>
                  <a:cubicBezTo>
                    <a:pt x="67" y="255"/>
                    <a:pt x="65" y="259"/>
                    <a:pt x="64" y="262"/>
                  </a:cubicBezTo>
                  <a:cubicBezTo>
                    <a:pt x="62" y="267"/>
                    <a:pt x="60" y="271"/>
                    <a:pt x="58" y="275"/>
                  </a:cubicBezTo>
                  <a:cubicBezTo>
                    <a:pt x="57" y="278"/>
                    <a:pt x="56" y="281"/>
                    <a:pt x="55" y="283"/>
                  </a:cubicBezTo>
                  <a:cubicBezTo>
                    <a:pt x="52" y="290"/>
                    <a:pt x="49" y="297"/>
                    <a:pt x="47" y="305"/>
                  </a:cubicBezTo>
                  <a:cubicBezTo>
                    <a:pt x="44" y="312"/>
                    <a:pt x="41" y="319"/>
                    <a:pt x="39" y="326"/>
                  </a:cubicBezTo>
                  <a:cubicBezTo>
                    <a:pt x="39" y="328"/>
                    <a:pt x="38" y="330"/>
                    <a:pt x="37" y="332"/>
                  </a:cubicBezTo>
                  <a:cubicBezTo>
                    <a:pt x="36" y="337"/>
                    <a:pt x="34" y="343"/>
                    <a:pt x="33" y="347"/>
                  </a:cubicBezTo>
                  <a:cubicBezTo>
                    <a:pt x="31" y="353"/>
                    <a:pt x="31" y="353"/>
                    <a:pt x="31" y="353"/>
                  </a:cubicBezTo>
                  <a:cubicBezTo>
                    <a:pt x="29" y="358"/>
                    <a:pt x="29" y="358"/>
                    <a:pt x="29" y="358"/>
                  </a:cubicBezTo>
                  <a:cubicBezTo>
                    <a:pt x="29" y="362"/>
                    <a:pt x="28" y="365"/>
                    <a:pt x="27" y="369"/>
                  </a:cubicBezTo>
                  <a:cubicBezTo>
                    <a:pt x="25" y="376"/>
                    <a:pt x="23" y="383"/>
                    <a:pt x="21" y="390"/>
                  </a:cubicBezTo>
                  <a:cubicBezTo>
                    <a:pt x="20" y="397"/>
                    <a:pt x="18" y="404"/>
                    <a:pt x="17" y="411"/>
                  </a:cubicBezTo>
                  <a:cubicBezTo>
                    <a:pt x="16" y="415"/>
                    <a:pt x="15" y="418"/>
                    <a:pt x="15" y="422"/>
                  </a:cubicBezTo>
                  <a:cubicBezTo>
                    <a:pt x="14" y="425"/>
                    <a:pt x="14" y="429"/>
                    <a:pt x="13" y="432"/>
                  </a:cubicBezTo>
                  <a:cubicBezTo>
                    <a:pt x="12" y="440"/>
                    <a:pt x="11" y="447"/>
                    <a:pt x="10" y="454"/>
                  </a:cubicBezTo>
                  <a:cubicBezTo>
                    <a:pt x="9" y="461"/>
                    <a:pt x="8" y="469"/>
                    <a:pt x="7" y="476"/>
                  </a:cubicBezTo>
                  <a:cubicBezTo>
                    <a:pt x="6" y="483"/>
                    <a:pt x="5" y="491"/>
                    <a:pt x="5" y="498"/>
                  </a:cubicBezTo>
                  <a:cubicBezTo>
                    <a:pt x="0" y="557"/>
                    <a:pt x="2" y="615"/>
                    <a:pt x="11" y="669"/>
                  </a:cubicBezTo>
                  <a:cubicBezTo>
                    <a:pt x="15" y="695"/>
                    <a:pt x="20" y="720"/>
                    <a:pt x="26" y="744"/>
                  </a:cubicBezTo>
                  <a:cubicBezTo>
                    <a:pt x="47" y="822"/>
                    <a:pt x="79" y="890"/>
                    <a:pt x="115" y="948"/>
                  </a:cubicBezTo>
                  <a:cubicBezTo>
                    <a:pt x="119" y="954"/>
                    <a:pt x="123" y="961"/>
                    <a:pt x="127" y="967"/>
                  </a:cubicBezTo>
                  <a:cubicBezTo>
                    <a:pt x="147" y="997"/>
                    <a:pt x="169" y="1024"/>
                    <a:pt x="190" y="1047"/>
                  </a:cubicBezTo>
                  <a:cubicBezTo>
                    <a:pt x="196" y="1054"/>
                    <a:pt x="203" y="1061"/>
                    <a:pt x="209" y="1067"/>
                  </a:cubicBezTo>
                  <a:cubicBezTo>
                    <a:pt x="215" y="1074"/>
                    <a:pt x="221" y="1080"/>
                    <a:pt x="227" y="1086"/>
                  </a:cubicBezTo>
                  <a:cubicBezTo>
                    <a:pt x="234" y="1092"/>
                    <a:pt x="240" y="1097"/>
                    <a:pt x="246" y="1103"/>
                  </a:cubicBezTo>
                  <a:cubicBezTo>
                    <a:pt x="252" y="1108"/>
                    <a:pt x="258" y="1113"/>
                    <a:pt x="264" y="1118"/>
                  </a:cubicBezTo>
                  <a:cubicBezTo>
                    <a:pt x="265" y="1119"/>
                    <a:pt x="266" y="1120"/>
                    <a:pt x="267" y="1121"/>
                  </a:cubicBezTo>
                  <a:cubicBezTo>
                    <a:pt x="313" y="1159"/>
                    <a:pt x="354" y="1184"/>
                    <a:pt x="382" y="1199"/>
                  </a:cubicBezTo>
                  <a:cubicBezTo>
                    <a:pt x="386" y="1201"/>
                    <a:pt x="389" y="1203"/>
                    <a:pt x="393" y="1205"/>
                  </a:cubicBezTo>
                  <a:cubicBezTo>
                    <a:pt x="396" y="1206"/>
                    <a:pt x="399" y="1208"/>
                    <a:pt x="402" y="1209"/>
                  </a:cubicBezTo>
                  <a:cubicBezTo>
                    <a:pt x="407" y="1212"/>
                    <a:pt x="412" y="1214"/>
                    <a:pt x="416" y="1216"/>
                  </a:cubicBezTo>
                  <a:cubicBezTo>
                    <a:pt x="424" y="1220"/>
                    <a:pt x="427" y="1222"/>
                    <a:pt x="428" y="1222"/>
                  </a:cubicBezTo>
                  <a:cubicBezTo>
                    <a:pt x="429" y="1222"/>
                    <a:pt x="433" y="1224"/>
                    <a:pt x="440" y="1227"/>
                  </a:cubicBezTo>
                  <a:cubicBezTo>
                    <a:pt x="443" y="1229"/>
                    <a:pt x="448" y="1231"/>
                    <a:pt x="454" y="1233"/>
                  </a:cubicBezTo>
                  <a:cubicBezTo>
                    <a:pt x="456" y="1234"/>
                    <a:pt x="458" y="1235"/>
                    <a:pt x="460" y="1236"/>
                  </a:cubicBezTo>
                  <a:cubicBezTo>
                    <a:pt x="460" y="1236"/>
                    <a:pt x="460" y="1236"/>
                    <a:pt x="460" y="1236"/>
                  </a:cubicBezTo>
                  <a:cubicBezTo>
                    <a:pt x="460" y="1235"/>
                    <a:pt x="460" y="1235"/>
                    <a:pt x="459" y="12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35"/>
            <p:cNvSpPr>
              <a:spLocks/>
            </p:cNvSpPr>
            <p:nvPr/>
          </p:nvSpPr>
          <p:spPr bwMode="auto">
            <a:xfrm>
              <a:off x="4168474" y="3858141"/>
              <a:ext cx="3241674" cy="1893888"/>
            </a:xfrm>
            <a:custGeom>
              <a:avLst/>
              <a:gdLst>
                <a:gd name="T0" fmla="*/ 839 w 863"/>
                <a:gd name="T1" fmla="*/ 23 h 504"/>
                <a:gd name="T2" fmla="*/ 822 w 863"/>
                <a:gd name="T3" fmla="*/ 67 h 504"/>
                <a:gd name="T4" fmla="*/ 813 w 863"/>
                <a:gd name="T5" fmla="*/ 88 h 504"/>
                <a:gd name="T6" fmla="*/ 792 w 863"/>
                <a:gd name="T7" fmla="*/ 129 h 504"/>
                <a:gd name="T8" fmla="*/ 769 w 863"/>
                <a:gd name="T9" fmla="*/ 169 h 504"/>
                <a:gd name="T10" fmla="*/ 763 w 863"/>
                <a:gd name="T11" fmla="*/ 178 h 504"/>
                <a:gd name="T12" fmla="*/ 744 w 863"/>
                <a:gd name="T13" fmla="*/ 206 h 504"/>
                <a:gd name="T14" fmla="*/ 724 w 863"/>
                <a:gd name="T15" fmla="*/ 232 h 504"/>
                <a:gd name="T16" fmla="*/ 703 w 863"/>
                <a:gd name="T17" fmla="*/ 257 h 504"/>
                <a:gd name="T18" fmla="*/ 674 w 863"/>
                <a:gd name="T19" fmla="*/ 289 h 504"/>
                <a:gd name="T20" fmla="*/ 407 w 863"/>
                <a:gd name="T21" fmla="*/ 460 h 504"/>
                <a:gd name="T22" fmla="*/ 274 w 863"/>
                <a:gd name="T23" fmla="*/ 494 h 504"/>
                <a:gd name="T24" fmla="*/ 124 w 863"/>
                <a:gd name="T25" fmla="*/ 501 h 504"/>
                <a:gd name="T26" fmla="*/ 73 w 863"/>
                <a:gd name="T27" fmla="*/ 497 h 504"/>
                <a:gd name="T28" fmla="*/ 1 w 863"/>
                <a:gd name="T29" fmla="*/ 484 h 504"/>
                <a:gd name="T30" fmla="*/ 49 w 863"/>
                <a:gd name="T31" fmla="*/ 494 h 504"/>
                <a:gd name="T32" fmla="*/ 97 w 863"/>
                <a:gd name="T33" fmla="*/ 500 h 504"/>
                <a:gd name="T34" fmla="*/ 150 w 863"/>
                <a:gd name="T35" fmla="*/ 504 h 504"/>
                <a:gd name="T36" fmla="*/ 268 w 863"/>
                <a:gd name="T37" fmla="*/ 497 h 504"/>
                <a:gd name="T38" fmla="*/ 535 w 863"/>
                <a:gd name="T39" fmla="*/ 405 h 504"/>
                <a:gd name="T40" fmla="*/ 682 w 863"/>
                <a:gd name="T41" fmla="*/ 293 h 504"/>
                <a:gd name="T42" fmla="*/ 714 w 863"/>
                <a:gd name="T43" fmla="*/ 260 h 504"/>
                <a:gd name="T44" fmla="*/ 729 w 863"/>
                <a:gd name="T45" fmla="*/ 243 h 504"/>
                <a:gd name="T46" fmla="*/ 758 w 863"/>
                <a:gd name="T47" fmla="*/ 206 h 504"/>
                <a:gd name="T48" fmla="*/ 769 w 863"/>
                <a:gd name="T49" fmla="*/ 192 h 504"/>
                <a:gd name="T50" fmla="*/ 786 w 863"/>
                <a:gd name="T51" fmla="*/ 167 h 504"/>
                <a:gd name="T52" fmla="*/ 811 w 863"/>
                <a:gd name="T53" fmla="*/ 125 h 504"/>
                <a:gd name="T54" fmla="*/ 827 w 863"/>
                <a:gd name="T55" fmla="*/ 93 h 504"/>
                <a:gd name="T56" fmla="*/ 835 w 863"/>
                <a:gd name="T57" fmla="*/ 76 h 504"/>
                <a:gd name="T58" fmla="*/ 849 w 863"/>
                <a:gd name="T59" fmla="*/ 44 h 504"/>
                <a:gd name="T60" fmla="*/ 857 w 863"/>
                <a:gd name="T61" fmla="*/ 25 h 504"/>
                <a:gd name="T62" fmla="*/ 863 w 863"/>
                <a:gd name="T63" fmla="*/ 6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63" h="504">
                  <a:moveTo>
                    <a:pt x="847" y="0"/>
                  </a:moveTo>
                  <a:cubicBezTo>
                    <a:pt x="845" y="8"/>
                    <a:pt x="842" y="16"/>
                    <a:pt x="839" y="23"/>
                  </a:cubicBezTo>
                  <a:cubicBezTo>
                    <a:pt x="836" y="31"/>
                    <a:pt x="834" y="38"/>
                    <a:pt x="831" y="46"/>
                  </a:cubicBezTo>
                  <a:cubicBezTo>
                    <a:pt x="828" y="53"/>
                    <a:pt x="825" y="60"/>
                    <a:pt x="822" y="67"/>
                  </a:cubicBezTo>
                  <a:cubicBezTo>
                    <a:pt x="821" y="70"/>
                    <a:pt x="819" y="75"/>
                    <a:pt x="818" y="78"/>
                  </a:cubicBezTo>
                  <a:cubicBezTo>
                    <a:pt x="813" y="88"/>
                    <a:pt x="813" y="88"/>
                    <a:pt x="813" y="88"/>
                  </a:cubicBezTo>
                  <a:cubicBezTo>
                    <a:pt x="809" y="95"/>
                    <a:pt x="806" y="102"/>
                    <a:pt x="803" y="109"/>
                  </a:cubicBezTo>
                  <a:cubicBezTo>
                    <a:pt x="799" y="116"/>
                    <a:pt x="796" y="123"/>
                    <a:pt x="792" y="129"/>
                  </a:cubicBezTo>
                  <a:cubicBezTo>
                    <a:pt x="788" y="136"/>
                    <a:pt x="785" y="143"/>
                    <a:pt x="781" y="149"/>
                  </a:cubicBezTo>
                  <a:cubicBezTo>
                    <a:pt x="777" y="156"/>
                    <a:pt x="773" y="162"/>
                    <a:pt x="769" y="169"/>
                  </a:cubicBezTo>
                  <a:cubicBezTo>
                    <a:pt x="769" y="169"/>
                    <a:pt x="766" y="173"/>
                    <a:pt x="766" y="173"/>
                  </a:cubicBezTo>
                  <a:cubicBezTo>
                    <a:pt x="766" y="174"/>
                    <a:pt x="763" y="178"/>
                    <a:pt x="763" y="178"/>
                  </a:cubicBezTo>
                  <a:cubicBezTo>
                    <a:pt x="761" y="181"/>
                    <a:pt x="759" y="184"/>
                    <a:pt x="757" y="187"/>
                  </a:cubicBezTo>
                  <a:cubicBezTo>
                    <a:pt x="752" y="194"/>
                    <a:pt x="748" y="200"/>
                    <a:pt x="744" y="206"/>
                  </a:cubicBezTo>
                  <a:cubicBezTo>
                    <a:pt x="740" y="212"/>
                    <a:pt x="735" y="218"/>
                    <a:pt x="731" y="223"/>
                  </a:cubicBezTo>
                  <a:cubicBezTo>
                    <a:pt x="729" y="226"/>
                    <a:pt x="726" y="229"/>
                    <a:pt x="724" y="232"/>
                  </a:cubicBezTo>
                  <a:cubicBezTo>
                    <a:pt x="722" y="235"/>
                    <a:pt x="719" y="238"/>
                    <a:pt x="717" y="241"/>
                  </a:cubicBezTo>
                  <a:cubicBezTo>
                    <a:pt x="712" y="246"/>
                    <a:pt x="708" y="252"/>
                    <a:pt x="703" y="257"/>
                  </a:cubicBezTo>
                  <a:cubicBezTo>
                    <a:pt x="698" y="263"/>
                    <a:pt x="693" y="268"/>
                    <a:pt x="689" y="273"/>
                  </a:cubicBezTo>
                  <a:cubicBezTo>
                    <a:pt x="684" y="279"/>
                    <a:pt x="679" y="284"/>
                    <a:pt x="674" y="289"/>
                  </a:cubicBezTo>
                  <a:cubicBezTo>
                    <a:pt x="634" y="329"/>
                    <a:pt x="590" y="364"/>
                    <a:pt x="545" y="392"/>
                  </a:cubicBezTo>
                  <a:cubicBezTo>
                    <a:pt x="500" y="421"/>
                    <a:pt x="453" y="443"/>
                    <a:pt x="407" y="460"/>
                  </a:cubicBezTo>
                  <a:cubicBezTo>
                    <a:pt x="367" y="474"/>
                    <a:pt x="326" y="485"/>
                    <a:pt x="288" y="492"/>
                  </a:cubicBezTo>
                  <a:cubicBezTo>
                    <a:pt x="283" y="492"/>
                    <a:pt x="278" y="493"/>
                    <a:pt x="274" y="494"/>
                  </a:cubicBezTo>
                  <a:cubicBezTo>
                    <a:pt x="230" y="501"/>
                    <a:pt x="190" y="503"/>
                    <a:pt x="152" y="503"/>
                  </a:cubicBezTo>
                  <a:cubicBezTo>
                    <a:pt x="143" y="503"/>
                    <a:pt x="133" y="502"/>
                    <a:pt x="124" y="501"/>
                  </a:cubicBezTo>
                  <a:cubicBezTo>
                    <a:pt x="115" y="501"/>
                    <a:pt x="107" y="501"/>
                    <a:pt x="98" y="500"/>
                  </a:cubicBezTo>
                  <a:cubicBezTo>
                    <a:pt x="89" y="499"/>
                    <a:pt x="81" y="498"/>
                    <a:pt x="73" y="497"/>
                  </a:cubicBezTo>
                  <a:cubicBezTo>
                    <a:pt x="65" y="496"/>
                    <a:pt x="56" y="494"/>
                    <a:pt x="49" y="493"/>
                  </a:cubicBezTo>
                  <a:cubicBezTo>
                    <a:pt x="32" y="490"/>
                    <a:pt x="16" y="487"/>
                    <a:pt x="1" y="484"/>
                  </a:cubicBezTo>
                  <a:cubicBezTo>
                    <a:pt x="1" y="484"/>
                    <a:pt x="0" y="484"/>
                    <a:pt x="0" y="484"/>
                  </a:cubicBezTo>
                  <a:cubicBezTo>
                    <a:pt x="15" y="488"/>
                    <a:pt x="31" y="491"/>
                    <a:pt x="49" y="494"/>
                  </a:cubicBezTo>
                  <a:cubicBezTo>
                    <a:pt x="57" y="495"/>
                    <a:pt x="65" y="497"/>
                    <a:pt x="73" y="498"/>
                  </a:cubicBezTo>
                  <a:cubicBezTo>
                    <a:pt x="81" y="499"/>
                    <a:pt x="89" y="500"/>
                    <a:pt x="97" y="500"/>
                  </a:cubicBezTo>
                  <a:cubicBezTo>
                    <a:pt x="105" y="502"/>
                    <a:pt x="114" y="502"/>
                    <a:pt x="123" y="502"/>
                  </a:cubicBezTo>
                  <a:cubicBezTo>
                    <a:pt x="132" y="503"/>
                    <a:pt x="140" y="504"/>
                    <a:pt x="150" y="504"/>
                  </a:cubicBezTo>
                  <a:cubicBezTo>
                    <a:pt x="166" y="504"/>
                    <a:pt x="183" y="504"/>
                    <a:pt x="201" y="503"/>
                  </a:cubicBezTo>
                  <a:cubicBezTo>
                    <a:pt x="222" y="502"/>
                    <a:pt x="245" y="500"/>
                    <a:pt x="268" y="497"/>
                  </a:cubicBezTo>
                  <a:cubicBezTo>
                    <a:pt x="294" y="493"/>
                    <a:pt x="322" y="488"/>
                    <a:pt x="350" y="481"/>
                  </a:cubicBezTo>
                  <a:cubicBezTo>
                    <a:pt x="410" y="465"/>
                    <a:pt x="473" y="441"/>
                    <a:pt x="535" y="405"/>
                  </a:cubicBezTo>
                  <a:cubicBezTo>
                    <a:pt x="580" y="379"/>
                    <a:pt x="624" y="347"/>
                    <a:pt x="665" y="308"/>
                  </a:cubicBezTo>
                  <a:cubicBezTo>
                    <a:pt x="671" y="303"/>
                    <a:pt x="676" y="298"/>
                    <a:pt x="682" y="293"/>
                  </a:cubicBezTo>
                  <a:cubicBezTo>
                    <a:pt x="687" y="288"/>
                    <a:pt x="693" y="282"/>
                    <a:pt x="698" y="277"/>
                  </a:cubicBezTo>
                  <a:cubicBezTo>
                    <a:pt x="703" y="271"/>
                    <a:pt x="708" y="266"/>
                    <a:pt x="714" y="260"/>
                  </a:cubicBezTo>
                  <a:cubicBezTo>
                    <a:pt x="716" y="257"/>
                    <a:pt x="719" y="254"/>
                    <a:pt x="722" y="251"/>
                  </a:cubicBezTo>
                  <a:cubicBezTo>
                    <a:pt x="724" y="249"/>
                    <a:pt x="727" y="246"/>
                    <a:pt x="729" y="243"/>
                  </a:cubicBezTo>
                  <a:cubicBezTo>
                    <a:pt x="734" y="237"/>
                    <a:pt x="739" y="231"/>
                    <a:pt x="744" y="225"/>
                  </a:cubicBezTo>
                  <a:cubicBezTo>
                    <a:pt x="749" y="219"/>
                    <a:pt x="753" y="212"/>
                    <a:pt x="758" y="206"/>
                  </a:cubicBezTo>
                  <a:cubicBezTo>
                    <a:pt x="761" y="203"/>
                    <a:pt x="763" y="200"/>
                    <a:pt x="765" y="196"/>
                  </a:cubicBezTo>
                  <a:cubicBezTo>
                    <a:pt x="766" y="196"/>
                    <a:pt x="769" y="192"/>
                    <a:pt x="769" y="192"/>
                  </a:cubicBezTo>
                  <a:cubicBezTo>
                    <a:pt x="769" y="191"/>
                    <a:pt x="772" y="187"/>
                    <a:pt x="772" y="187"/>
                  </a:cubicBezTo>
                  <a:cubicBezTo>
                    <a:pt x="777" y="180"/>
                    <a:pt x="781" y="173"/>
                    <a:pt x="786" y="167"/>
                  </a:cubicBezTo>
                  <a:cubicBezTo>
                    <a:pt x="790" y="160"/>
                    <a:pt x="794" y="153"/>
                    <a:pt x="798" y="146"/>
                  </a:cubicBezTo>
                  <a:cubicBezTo>
                    <a:pt x="802" y="139"/>
                    <a:pt x="807" y="132"/>
                    <a:pt x="811" y="125"/>
                  </a:cubicBezTo>
                  <a:cubicBezTo>
                    <a:pt x="814" y="118"/>
                    <a:pt x="818" y="111"/>
                    <a:pt x="822" y="104"/>
                  </a:cubicBezTo>
                  <a:cubicBezTo>
                    <a:pt x="822" y="103"/>
                    <a:pt x="827" y="94"/>
                    <a:pt x="827" y="93"/>
                  </a:cubicBezTo>
                  <a:cubicBezTo>
                    <a:pt x="829" y="89"/>
                    <a:pt x="831" y="86"/>
                    <a:pt x="833" y="82"/>
                  </a:cubicBezTo>
                  <a:cubicBezTo>
                    <a:pt x="834" y="80"/>
                    <a:pt x="834" y="78"/>
                    <a:pt x="835" y="76"/>
                  </a:cubicBezTo>
                  <a:cubicBezTo>
                    <a:pt x="838" y="71"/>
                    <a:pt x="840" y="65"/>
                    <a:pt x="843" y="59"/>
                  </a:cubicBezTo>
                  <a:cubicBezTo>
                    <a:pt x="845" y="54"/>
                    <a:pt x="847" y="49"/>
                    <a:pt x="849" y="44"/>
                  </a:cubicBezTo>
                  <a:cubicBezTo>
                    <a:pt x="850" y="42"/>
                    <a:pt x="852" y="38"/>
                    <a:pt x="853" y="36"/>
                  </a:cubicBezTo>
                  <a:cubicBezTo>
                    <a:pt x="854" y="32"/>
                    <a:pt x="856" y="28"/>
                    <a:pt x="857" y="25"/>
                  </a:cubicBezTo>
                  <a:cubicBezTo>
                    <a:pt x="859" y="19"/>
                    <a:pt x="861" y="13"/>
                    <a:pt x="863" y="7"/>
                  </a:cubicBezTo>
                  <a:cubicBezTo>
                    <a:pt x="863" y="7"/>
                    <a:pt x="863" y="6"/>
                    <a:pt x="863" y="6"/>
                  </a:cubicBezTo>
                  <a:cubicBezTo>
                    <a:pt x="858" y="4"/>
                    <a:pt x="853" y="2"/>
                    <a:pt x="8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36"/>
            <p:cNvSpPr>
              <a:spLocks/>
            </p:cNvSpPr>
            <p:nvPr/>
          </p:nvSpPr>
          <p:spPr bwMode="auto">
            <a:xfrm>
              <a:off x="1861837" y="759341"/>
              <a:ext cx="5726112" cy="5176838"/>
            </a:xfrm>
            <a:custGeom>
              <a:avLst/>
              <a:gdLst>
                <a:gd name="T0" fmla="*/ 1491 w 1524"/>
                <a:gd name="T1" fmla="*/ 889 h 1378"/>
                <a:gd name="T2" fmla="*/ 1471 w 1524"/>
                <a:gd name="T3" fmla="*/ 934 h 1378"/>
                <a:gd name="T4" fmla="*/ 1437 w 1524"/>
                <a:gd name="T5" fmla="*/ 999 h 1378"/>
                <a:gd name="T6" fmla="*/ 1418 w 1524"/>
                <a:gd name="T7" fmla="*/ 1030 h 1378"/>
                <a:gd name="T8" fmla="*/ 1383 w 1524"/>
                <a:gd name="T9" fmla="*/ 1079 h 1378"/>
                <a:gd name="T10" fmla="*/ 1354 w 1524"/>
                <a:gd name="T11" fmla="*/ 1115 h 1378"/>
                <a:gd name="T12" fmla="*/ 1185 w 1524"/>
                <a:gd name="T13" fmla="*/ 1259 h 1378"/>
                <a:gd name="T14" fmla="*/ 896 w 1524"/>
                <a:gd name="T15" fmla="*/ 1367 h 1378"/>
                <a:gd name="T16" fmla="*/ 709 w 1524"/>
                <a:gd name="T17" fmla="*/ 1373 h 1378"/>
                <a:gd name="T18" fmla="*/ 554 w 1524"/>
                <a:gd name="T19" fmla="*/ 1343 h 1378"/>
                <a:gd name="T20" fmla="*/ 506 w 1524"/>
                <a:gd name="T21" fmla="*/ 1327 h 1378"/>
                <a:gd name="T22" fmla="*/ 484 w 1524"/>
                <a:gd name="T23" fmla="*/ 1318 h 1378"/>
                <a:gd name="T24" fmla="*/ 443 w 1524"/>
                <a:gd name="T25" fmla="*/ 1299 h 1378"/>
                <a:gd name="T26" fmla="*/ 406 w 1524"/>
                <a:gd name="T27" fmla="*/ 1280 h 1378"/>
                <a:gd name="T28" fmla="*/ 260 w 1524"/>
                <a:gd name="T29" fmla="*/ 1174 h 1378"/>
                <a:gd name="T30" fmla="*/ 200 w 1524"/>
                <a:gd name="T31" fmla="*/ 1113 h 1378"/>
                <a:gd name="T32" fmla="*/ 26 w 1524"/>
                <a:gd name="T33" fmla="*/ 756 h 1378"/>
                <a:gd name="T34" fmla="*/ 16 w 1524"/>
                <a:gd name="T35" fmla="*/ 529 h 1378"/>
                <a:gd name="T36" fmla="*/ 25 w 1524"/>
                <a:gd name="T37" fmla="*/ 471 h 1378"/>
                <a:gd name="T38" fmla="*/ 38 w 1524"/>
                <a:gd name="T39" fmla="*/ 413 h 1378"/>
                <a:gd name="T40" fmla="*/ 44 w 1524"/>
                <a:gd name="T41" fmla="*/ 390 h 1378"/>
                <a:gd name="T42" fmla="*/ 60 w 1524"/>
                <a:gd name="T43" fmla="*/ 344 h 1378"/>
                <a:gd name="T44" fmla="*/ 74 w 1524"/>
                <a:gd name="T45" fmla="*/ 309 h 1378"/>
                <a:gd name="T46" fmla="*/ 89 w 1524"/>
                <a:gd name="T47" fmla="*/ 276 h 1378"/>
                <a:gd name="T48" fmla="*/ 105 w 1524"/>
                <a:gd name="T49" fmla="*/ 245 h 1378"/>
                <a:gd name="T50" fmla="*/ 139 w 1524"/>
                <a:gd name="T51" fmla="*/ 188 h 1378"/>
                <a:gd name="T52" fmla="*/ 237 w 1524"/>
                <a:gd name="T53" fmla="*/ 69 h 1378"/>
                <a:gd name="T54" fmla="*/ 275 w 1524"/>
                <a:gd name="T55" fmla="*/ 33 h 1378"/>
                <a:gd name="T56" fmla="*/ 261 w 1524"/>
                <a:gd name="T57" fmla="*/ 16 h 1378"/>
                <a:gd name="T58" fmla="*/ 241 w 1524"/>
                <a:gd name="T59" fmla="*/ 34 h 1378"/>
                <a:gd name="T60" fmla="*/ 210 w 1524"/>
                <a:gd name="T61" fmla="*/ 67 h 1378"/>
                <a:gd name="T62" fmla="*/ 126 w 1524"/>
                <a:gd name="T63" fmla="*/ 176 h 1378"/>
                <a:gd name="T64" fmla="*/ 88 w 1524"/>
                <a:gd name="T65" fmla="*/ 242 h 1378"/>
                <a:gd name="T66" fmla="*/ 67 w 1524"/>
                <a:gd name="T67" fmla="*/ 287 h 1378"/>
                <a:gd name="T68" fmla="*/ 49 w 1524"/>
                <a:gd name="T69" fmla="*/ 333 h 1378"/>
                <a:gd name="T70" fmla="*/ 34 w 1524"/>
                <a:gd name="T71" fmla="*/ 379 h 1378"/>
                <a:gd name="T72" fmla="*/ 27 w 1524"/>
                <a:gd name="T73" fmla="*/ 403 h 1378"/>
                <a:gd name="T74" fmla="*/ 15 w 1524"/>
                <a:gd name="T75" fmla="*/ 461 h 1378"/>
                <a:gd name="T76" fmla="*/ 7 w 1524"/>
                <a:gd name="T77" fmla="*/ 519 h 1378"/>
                <a:gd name="T78" fmla="*/ 30 w 1524"/>
                <a:gd name="T79" fmla="*/ 801 h 1378"/>
                <a:gd name="T80" fmla="*/ 204 w 1524"/>
                <a:gd name="T81" fmla="*/ 1120 h 1378"/>
                <a:gd name="T82" fmla="*/ 263 w 1524"/>
                <a:gd name="T83" fmla="*/ 1179 h 1378"/>
                <a:gd name="T84" fmla="*/ 410 w 1524"/>
                <a:gd name="T85" fmla="*/ 1282 h 1378"/>
                <a:gd name="T86" fmla="*/ 446 w 1524"/>
                <a:gd name="T87" fmla="*/ 1301 h 1378"/>
                <a:gd name="T88" fmla="*/ 487 w 1524"/>
                <a:gd name="T89" fmla="*/ 1319 h 1378"/>
                <a:gd name="T90" fmla="*/ 525 w 1524"/>
                <a:gd name="T91" fmla="*/ 1334 h 1378"/>
                <a:gd name="T92" fmla="*/ 708 w 1524"/>
                <a:gd name="T93" fmla="*/ 1374 h 1378"/>
                <a:gd name="T94" fmla="*/ 821 w 1524"/>
                <a:gd name="T95" fmla="*/ 1377 h 1378"/>
                <a:gd name="T96" fmla="*/ 1182 w 1524"/>
                <a:gd name="T97" fmla="*/ 1268 h 1378"/>
                <a:gd name="T98" fmla="*/ 1355 w 1524"/>
                <a:gd name="T99" fmla="*/ 1128 h 1378"/>
                <a:gd name="T100" fmla="*/ 1387 w 1524"/>
                <a:gd name="T101" fmla="*/ 1092 h 1378"/>
                <a:gd name="T102" fmla="*/ 1425 w 1524"/>
                <a:gd name="T103" fmla="*/ 1043 h 1378"/>
                <a:gd name="T104" fmla="*/ 1445 w 1524"/>
                <a:gd name="T105" fmla="*/ 1012 h 1378"/>
                <a:gd name="T106" fmla="*/ 1483 w 1524"/>
                <a:gd name="T107" fmla="*/ 946 h 1378"/>
                <a:gd name="T108" fmla="*/ 1496 w 1524"/>
                <a:gd name="T109" fmla="*/ 917 h 1378"/>
                <a:gd name="T110" fmla="*/ 1514 w 1524"/>
                <a:gd name="T111" fmla="*/ 874 h 1378"/>
                <a:gd name="T112" fmla="*/ 1507 w 1524"/>
                <a:gd name="T113" fmla="*/ 842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24" h="1378">
                  <a:moveTo>
                    <a:pt x="1507" y="842"/>
                  </a:moveTo>
                  <a:cubicBezTo>
                    <a:pt x="1505" y="850"/>
                    <a:pt x="1502" y="858"/>
                    <a:pt x="1499" y="865"/>
                  </a:cubicBezTo>
                  <a:cubicBezTo>
                    <a:pt x="1496" y="873"/>
                    <a:pt x="1494" y="881"/>
                    <a:pt x="1491" y="889"/>
                  </a:cubicBezTo>
                  <a:cubicBezTo>
                    <a:pt x="1487" y="896"/>
                    <a:pt x="1484" y="904"/>
                    <a:pt x="1481" y="912"/>
                  </a:cubicBezTo>
                  <a:cubicBezTo>
                    <a:pt x="1479" y="915"/>
                    <a:pt x="1478" y="920"/>
                    <a:pt x="1476" y="923"/>
                  </a:cubicBezTo>
                  <a:cubicBezTo>
                    <a:pt x="1471" y="934"/>
                    <a:pt x="1471" y="934"/>
                    <a:pt x="1471" y="934"/>
                  </a:cubicBezTo>
                  <a:cubicBezTo>
                    <a:pt x="1467" y="942"/>
                    <a:pt x="1464" y="949"/>
                    <a:pt x="1460" y="957"/>
                  </a:cubicBezTo>
                  <a:cubicBezTo>
                    <a:pt x="1456" y="964"/>
                    <a:pt x="1452" y="971"/>
                    <a:pt x="1449" y="978"/>
                  </a:cubicBezTo>
                  <a:cubicBezTo>
                    <a:pt x="1445" y="985"/>
                    <a:pt x="1441" y="993"/>
                    <a:pt x="1437" y="999"/>
                  </a:cubicBezTo>
                  <a:cubicBezTo>
                    <a:pt x="1433" y="1006"/>
                    <a:pt x="1428" y="1013"/>
                    <a:pt x="1424" y="1020"/>
                  </a:cubicBezTo>
                  <a:cubicBezTo>
                    <a:pt x="1424" y="1020"/>
                    <a:pt x="1421" y="1025"/>
                    <a:pt x="1421" y="1025"/>
                  </a:cubicBezTo>
                  <a:cubicBezTo>
                    <a:pt x="1421" y="1025"/>
                    <a:pt x="1418" y="1030"/>
                    <a:pt x="1418" y="1030"/>
                  </a:cubicBezTo>
                  <a:cubicBezTo>
                    <a:pt x="1415" y="1034"/>
                    <a:pt x="1413" y="1037"/>
                    <a:pt x="1411" y="1040"/>
                  </a:cubicBezTo>
                  <a:cubicBezTo>
                    <a:pt x="1406" y="1047"/>
                    <a:pt x="1402" y="1053"/>
                    <a:pt x="1397" y="1060"/>
                  </a:cubicBezTo>
                  <a:cubicBezTo>
                    <a:pt x="1393" y="1066"/>
                    <a:pt x="1388" y="1072"/>
                    <a:pt x="1383" y="1079"/>
                  </a:cubicBezTo>
                  <a:cubicBezTo>
                    <a:pt x="1381" y="1082"/>
                    <a:pt x="1379" y="1085"/>
                    <a:pt x="1376" y="1088"/>
                  </a:cubicBezTo>
                  <a:cubicBezTo>
                    <a:pt x="1374" y="1091"/>
                    <a:pt x="1371" y="1094"/>
                    <a:pt x="1369" y="1097"/>
                  </a:cubicBezTo>
                  <a:cubicBezTo>
                    <a:pt x="1364" y="1103"/>
                    <a:pt x="1359" y="1109"/>
                    <a:pt x="1354" y="1115"/>
                  </a:cubicBezTo>
                  <a:cubicBezTo>
                    <a:pt x="1349" y="1121"/>
                    <a:pt x="1343" y="1126"/>
                    <a:pt x="1338" y="1132"/>
                  </a:cubicBezTo>
                  <a:cubicBezTo>
                    <a:pt x="1333" y="1138"/>
                    <a:pt x="1328" y="1143"/>
                    <a:pt x="1322" y="1149"/>
                  </a:cubicBezTo>
                  <a:cubicBezTo>
                    <a:pt x="1279" y="1192"/>
                    <a:pt x="1233" y="1229"/>
                    <a:pt x="1185" y="1259"/>
                  </a:cubicBezTo>
                  <a:cubicBezTo>
                    <a:pt x="1137" y="1289"/>
                    <a:pt x="1087" y="1313"/>
                    <a:pt x="1038" y="1331"/>
                  </a:cubicBezTo>
                  <a:cubicBezTo>
                    <a:pt x="995" y="1346"/>
                    <a:pt x="952" y="1357"/>
                    <a:pt x="911" y="1365"/>
                  </a:cubicBezTo>
                  <a:cubicBezTo>
                    <a:pt x="906" y="1366"/>
                    <a:pt x="901" y="1366"/>
                    <a:pt x="896" y="1367"/>
                  </a:cubicBezTo>
                  <a:cubicBezTo>
                    <a:pt x="850" y="1374"/>
                    <a:pt x="807" y="1377"/>
                    <a:pt x="766" y="1376"/>
                  </a:cubicBezTo>
                  <a:cubicBezTo>
                    <a:pt x="756" y="1377"/>
                    <a:pt x="747" y="1376"/>
                    <a:pt x="737" y="1375"/>
                  </a:cubicBezTo>
                  <a:cubicBezTo>
                    <a:pt x="727" y="1375"/>
                    <a:pt x="718" y="1375"/>
                    <a:pt x="709" y="1373"/>
                  </a:cubicBezTo>
                  <a:cubicBezTo>
                    <a:pt x="700" y="1372"/>
                    <a:pt x="691" y="1372"/>
                    <a:pt x="682" y="1371"/>
                  </a:cubicBezTo>
                  <a:cubicBezTo>
                    <a:pt x="673" y="1369"/>
                    <a:pt x="665" y="1368"/>
                    <a:pt x="657" y="1367"/>
                  </a:cubicBezTo>
                  <a:cubicBezTo>
                    <a:pt x="616" y="1360"/>
                    <a:pt x="582" y="1352"/>
                    <a:pt x="554" y="1343"/>
                  </a:cubicBezTo>
                  <a:cubicBezTo>
                    <a:pt x="542" y="1339"/>
                    <a:pt x="531" y="1336"/>
                    <a:pt x="522" y="1332"/>
                  </a:cubicBezTo>
                  <a:cubicBezTo>
                    <a:pt x="517" y="1331"/>
                    <a:pt x="514" y="1329"/>
                    <a:pt x="510" y="1328"/>
                  </a:cubicBezTo>
                  <a:cubicBezTo>
                    <a:pt x="509" y="1328"/>
                    <a:pt x="508" y="1327"/>
                    <a:pt x="506" y="1327"/>
                  </a:cubicBezTo>
                  <a:cubicBezTo>
                    <a:pt x="504" y="1326"/>
                    <a:pt x="502" y="1325"/>
                    <a:pt x="500" y="1324"/>
                  </a:cubicBezTo>
                  <a:cubicBezTo>
                    <a:pt x="498" y="1323"/>
                    <a:pt x="496" y="1323"/>
                    <a:pt x="494" y="1322"/>
                  </a:cubicBezTo>
                  <a:cubicBezTo>
                    <a:pt x="491" y="1321"/>
                    <a:pt x="487" y="1319"/>
                    <a:pt x="484" y="1318"/>
                  </a:cubicBezTo>
                  <a:cubicBezTo>
                    <a:pt x="478" y="1315"/>
                    <a:pt x="473" y="1313"/>
                    <a:pt x="468" y="1311"/>
                  </a:cubicBezTo>
                  <a:cubicBezTo>
                    <a:pt x="460" y="1307"/>
                    <a:pt x="456" y="1306"/>
                    <a:pt x="455" y="1305"/>
                  </a:cubicBezTo>
                  <a:cubicBezTo>
                    <a:pt x="455" y="1305"/>
                    <a:pt x="451" y="1303"/>
                    <a:pt x="443" y="1299"/>
                  </a:cubicBezTo>
                  <a:cubicBezTo>
                    <a:pt x="439" y="1297"/>
                    <a:pt x="434" y="1294"/>
                    <a:pt x="427" y="1291"/>
                  </a:cubicBezTo>
                  <a:cubicBezTo>
                    <a:pt x="424" y="1290"/>
                    <a:pt x="421" y="1288"/>
                    <a:pt x="418" y="1286"/>
                  </a:cubicBezTo>
                  <a:cubicBezTo>
                    <a:pt x="414" y="1284"/>
                    <a:pt x="410" y="1282"/>
                    <a:pt x="406" y="1280"/>
                  </a:cubicBezTo>
                  <a:cubicBezTo>
                    <a:pt x="391" y="1272"/>
                    <a:pt x="373" y="1261"/>
                    <a:pt x="352" y="1247"/>
                  </a:cubicBezTo>
                  <a:cubicBezTo>
                    <a:pt x="330" y="1232"/>
                    <a:pt x="305" y="1214"/>
                    <a:pt x="279" y="1191"/>
                  </a:cubicBezTo>
                  <a:cubicBezTo>
                    <a:pt x="273" y="1186"/>
                    <a:pt x="266" y="1180"/>
                    <a:pt x="260" y="1174"/>
                  </a:cubicBezTo>
                  <a:cubicBezTo>
                    <a:pt x="253" y="1168"/>
                    <a:pt x="247" y="1162"/>
                    <a:pt x="240" y="1156"/>
                  </a:cubicBezTo>
                  <a:cubicBezTo>
                    <a:pt x="233" y="1149"/>
                    <a:pt x="227" y="1142"/>
                    <a:pt x="220" y="1135"/>
                  </a:cubicBezTo>
                  <a:cubicBezTo>
                    <a:pt x="214" y="1128"/>
                    <a:pt x="207" y="1121"/>
                    <a:pt x="200" y="1113"/>
                  </a:cubicBezTo>
                  <a:cubicBezTo>
                    <a:pt x="174" y="1084"/>
                    <a:pt x="149" y="1049"/>
                    <a:pt x="125" y="1010"/>
                  </a:cubicBezTo>
                  <a:cubicBezTo>
                    <a:pt x="101" y="972"/>
                    <a:pt x="79" y="928"/>
                    <a:pt x="61" y="880"/>
                  </a:cubicBezTo>
                  <a:cubicBezTo>
                    <a:pt x="46" y="842"/>
                    <a:pt x="34" y="800"/>
                    <a:pt x="26" y="756"/>
                  </a:cubicBezTo>
                  <a:cubicBezTo>
                    <a:pt x="24" y="746"/>
                    <a:pt x="22" y="736"/>
                    <a:pt x="20" y="725"/>
                  </a:cubicBezTo>
                  <a:cubicBezTo>
                    <a:pt x="12" y="670"/>
                    <a:pt x="10" y="611"/>
                    <a:pt x="14" y="551"/>
                  </a:cubicBezTo>
                  <a:cubicBezTo>
                    <a:pt x="14" y="544"/>
                    <a:pt x="16" y="536"/>
                    <a:pt x="16" y="529"/>
                  </a:cubicBezTo>
                  <a:cubicBezTo>
                    <a:pt x="17" y="521"/>
                    <a:pt x="18" y="513"/>
                    <a:pt x="19" y="506"/>
                  </a:cubicBezTo>
                  <a:cubicBezTo>
                    <a:pt x="20" y="498"/>
                    <a:pt x="21" y="490"/>
                    <a:pt x="23" y="483"/>
                  </a:cubicBezTo>
                  <a:cubicBezTo>
                    <a:pt x="23" y="479"/>
                    <a:pt x="24" y="475"/>
                    <a:pt x="25" y="471"/>
                  </a:cubicBezTo>
                  <a:cubicBezTo>
                    <a:pt x="25" y="467"/>
                    <a:pt x="26" y="463"/>
                    <a:pt x="27" y="459"/>
                  </a:cubicBezTo>
                  <a:cubicBezTo>
                    <a:pt x="29" y="452"/>
                    <a:pt x="30" y="444"/>
                    <a:pt x="32" y="436"/>
                  </a:cubicBezTo>
                  <a:cubicBezTo>
                    <a:pt x="34" y="429"/>
                    <a:pt x="36" y="421"/>
                    <a:pt x="38" y="413"/>
                  </a:cubicBezTo>
                  <a:cubicBezTo>
                    <a:pt x="39" y="409"/>
                    <a:pt x="40" y="405"/>
                    <a:pt x="41" y="402"/>
                  </a:cubicBezTo>
                  <a:cubicBezTo>
                    <a:pt x="41" y="401"/>
                    <a:pt x="43" y="396"/>
                    <a:pt x="43" y="396"/>
                  </a:cubicBezTo>
                  <a:cubicBezTo>
                    <a:pt x="43" y="396"/>
                    <a:pt x="44" y="390"/>
                    <a:pt x="44" y="390"/>
                  </a:cubicBezTo>
                  <a:cubicBezTo>
                    <a:pt x="47" y="382"/>
                    <a:pt x="49" y="375"/>
                    <a:pt x="52" y="367"/>
                  </a:cubicBezTo>
                  <a:cubicBezTo>
                    <a:pt x="53" y="362"/>
                    <a:pt x="55" y="357"/>
                    <a:pt x="57" y="352"/>
                  </a:cubicBezTo>
                  <a:cubicBezTo>
                    <a:pt x="58" y="349"/>
                    <a:pt x="59" y="347"/>
                    <a:pt x="60" y="344"/>
                  </a:cubicBezTo>
                  <a:cubicBezTo>
                    <a:pt x="62" y="339"/>
                    <a:pt x="63" y="335"/>
                    <a:pt x="65" y="330"/>
                  </a:cubicBezTo>
                  <a:cubicBezTo>
                    <a:pt x="66" y="327"/>
                    <a:pt x="68" y="324"/>
                    <a:pt x="69" y="321"/>
                  </a:cubicBezTo>
                  <a:cubicBezTo>
                    <a:pt x="71" y="317"/>
                    <a:pt x="72" y="313"/>
                    <a:pt x="74" y="309"/>
                  </a:cubicBezTo>
                  <a:cubicBezTo>
                    <a:pt x="76" y="305"/>
                    <a:pt x="77" y="302"/>
                    <a:pt x="79" y="298"/>
                  </a:cubicBezTo>
                  <a:cubicBezTo>
                    <a:pt x="79" y="298"/>
                    <a:pt x="84" y="287"/>
                    <a:pt x="84" y="287"/>
                  </a:cubicBezTo>
                  <a:cubicBezTo>
                    <a:pt x="85" y="284"/>
                    <a:pt x="87" y="279"/>
                    <a:pt x="89" y="276"/>
                  </a:cubicBezTo>
                  <a:cubicBezTo>
                    <a:pt x="91" y="273"/>
                    <a:pt x="92" y="270"/>
                    <a:pt x="94" y="267"/>
                  </a:cubicBezTo>
                  <a:cubicBezTo>
                    <a:pt x="96" y="262"/>
                    <a:pt x="98" y="258"/>
                    <a:pt x="101" y="253"/>
                  </a:cubicBezTo>
                  <a:cubicBezTo>
                    <a:pt x="102" y="251"/>
                    <a:pt x="103" y="248"/>
                    <a:pt x="105" y="245"/>
                  </a:cubicBezTo>
                  <a:cubicBezTo>
                    <a:pt x="107" y="241"/>
                    <a:pt x="110" y="236"/>
                    <a:pt x="113" y="231"/>
                  </a:cubicBezTo>
                  <a:cubicBezTo>
                    <a:pt x="114" y="229"/>
                    <a:pt x="115" y="227"/>
                    <a:pt x="116" y="225"/>
                  </a:cubicBezTo>
                  <a:cubicBezTo>
                    <a:pt x="123" y="212"/>
                    <a:pt x="131" y="200"/>
                    <a:pt x="139" y="188"/>
                  </a:cubicBezTo>
                  <a:cubicBezTo>
                    <a:pt x="140" y="187"/>
                    <a:pt x="141" y="185"/>
                    <a:pt x="142" y="184"/>
                  </a:cubicBezTo>
                  <a:cubicBezTo>
                    <a:pt x="160" y="157"/>
                    <a:pt x="179" y="131"/>
                    <a:pt x="201" y="107"/>
                  </a:cubicBezTo>
                  <a:cubicBezTo>
                    <a:pt x="212" y="93"/>
                    <a:pt x="225" y="81"/>
                    <a:pt x="237" y="69"/>
                  </a:cubicBezTo>
                  <a:cubicBezTo>
                    <a:pt x="243" y="62"/>
                    <a:pt x="249" y="57"/>
                    <a:pt x="256" y="51"/>
                  </a:cubicBezTo>
                  <a:cubicBezTo>
                    <a:pt x="265" y="42"/>
                    <a:pt x="265" y="42"/>
                    <a:pt x="265" y="42"/>
                  </a:cubicBezTo>
                  <a:cubicBezTo>
                    <a:pt x="275" y="33"/>
                    <a:pt x="275" y="33"/>
                    <a:pt x="275" y="33"/>
                  </a:cubicBezTo>
                  <a:cubicBezTo>
                    <a:pt x="281" y="28"/>
                    <a:pt x="286" y="24"/>
                    <a:pt x="292" y="19"/>
                  </a:cubicBezTo>
                  <a:cubicBezTo>
                    <a:pt x="288" y="13"/>
                    <a:pt x="283" y="7"/>
                    <a:pt x="279" y="0"/>
                  </a:cubicBezTo>
                  <a:cubicBezTo>
                    <a:pt x="273" y="6"/>
                    <a:pt x="267" y="11"/>
                    <a:pt x="261" y="16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247" y="28"/>
                    <a:pt x="247" y="28"/>
                    <a:pt x="247" y="28"/>
                  </a:cubicBezTo>
                  <a:cubicBezTo>
                    <a:pt x="241" y="34"/>
                    <a:pt x="241" y="34"/>
                    <a:pt x="241" y="34"/>
                  </a:cubicBezTo>
                  <a:cubicBezTo>
                    <a:pt x="239" y="37"/>
                    <a:pt x="237" y="39"/>
                    <a:pt x="235" y="41"/>
                  </a:cubicBezTo>
                  <a:cubicBezTo>
                    <a:pt x="230" y="45"/>
                    <a:pt x="226" y="49"/>
                    <a:pt x="222" y="53"/>
                  </a:cubicBezTo>
                  <a:cubicBezTo>
                    <a:pt x="218" y="58"/>
                    <a:pt x="214" y="62"/>
                    <a:pt x="210" y="67"/>
                  </a:cubicBezTo>
                  <a:cubicBezTo>
                    <a:pt x="202" y="75"/>
                    <a:pt x="194" y="83"/>
                    <a:pt x="187" y="92"/>
                  </a:cubicBezTo>
                  <a:cubicBezTo>
                    <a:pt x="179" y="102"/>
                    <a:pt x="171" y="111"/>
                    <a:pt x="164" y="121"/>
                  </a:cubicBezTo>
                  <a:cubicBezTo>
                    <a:pt x="150" y="139"/>
                    <a:pt x="138" y="157"/>
                    <a:pt x="126" y="176"/>
                  </a:cubicBezTo>
                  <a:cubicBezTo>
                    <a:pt x="117" y="190"/>
                    <a:pt x="108" y="205"/>
                    <a:pt x="100" y="220"/>
                  </a:cubicBezTo>
                  <a:cubicBezTo>
                    <a:pt x="96" y="226"/>
                    <a:pt x="93" y="232"/>
                    <a:pt x="89" y="239"/>
                  </a:cubicBezTo>
                  <a:cubicBezTo>
                    <a:pt x="89" y="240"/>
                    <a:pt x="88" y="241"/>
                    <a:pt x="88" y="242"/>
                  </a:cubicBezTo>
                  <a:cubicBezTo>
                    <a:pt x="84" y="249"/>
                    <a:pt x="81" y="257"/>
                    <a:pt x="77" y="264"/>
                  </a:cubicBezTo>
                  <a:cubicBezTo>
                    <a:pt x="75" y="268"/>
                    <a:pt x="73" y="272"/>
                    <a:pt x="72" y="276"/>
                  </a:cubicBezTo>
                  <a:cubicBezTo>
                    <a:pt x="70" y="279"/>
                    <a:pt x="68" y="283"/>
                    <a:pt x="67" y="287"/>
                  </a:cubicBezTo>
                  <a:cubicBezTo>
                    <a:pt x="65" y="292"/>
                    <a:pt x="63" y="296"/>
                    <a:pt x="61" y="301"/>
                  </a:cubicBezTo>
                  <a:cubicBezTo>
                    <a:pt x="60" y="304"/>
                    <a:pt x="58" y="307"/>
                    <a:pt x="57" y="310"/>
                  </a:cubicBezTo>
                  <a:cubicBezTo>
                    <a:pt x="54" y="318"/>
                    <a:pt x="52" y="325"/>
                    <a:pt x="49" y="333"/>
                  </a:cubicBezTo>
                  <a:cubicBezTo>
                    <a:pt x="46" y="341"/>
                    <a:pt x="43" y="348"/>
                    <a:pt x="41" y="356"/>
                  </a:cubicBezTo>
                  <a:cubicBezTo>
                    <a:pt x="40" y="359"/>
                    <a:pt x="39" y="361"/>
                    <a:pt x="39" y="363"/>
                  </a:cubicBezTo>
                  <a:cubicBezTo>
                    <a:pt x="37" y="368"/>
                    <a:pt x="35" y="374"/>
                    <a:pt x="34" y="379"/>
                  </a:cubicBezTo>
                  <a:cubicBezTo>
                    <a:pt x="32" y="385"/>
                    <a:pt x="32" y="385"/>
                    <a:pt x="32" y="385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29" y="395"/>
                    <a:pt x="28" y="399"/>
                    <a:pt x="27" y="403"/>
                  </a:cubicBezTo>
                  <a:cubicBezTo>
                    <a:pt x="25" y="410"/>
                    <a:pt x="23" y="418"/>
                    <a:pt x="22" y="426"/>
                  </a:cubicBezTo>
                  <a:cubicBezTo>
                    <a:pt x="20" y="434"/>
                    <a:pt x="19" y="441"/>
                    <a:pt x="17" y="449"/>
                  </a:cubicBezTo>
                  <a:cubicBezTo>
                    <a:pt x="16" y="453"/>
                    <a:pt x="15" y="457"/>
                    <a:pt x="15" y="461"/>
                  </a:cubicBezTo>
                  <a:cubicBezTo>
                    <a:pt x="14" y="464"/>
                    <a:pt x="14" y="468"/>
                    <a:pt x="13" y="472"/>
                  </a:cubicBezTo>
                  <a:cubicBezTo>
                    <a:pt x="12" y="480"/>
                    <a:pt x="11" y="488"/>
                    <a:pt x="9" y="495"/>
                  </a:cubicBezTo>
                  <a:cubicBezTo>
                    <a:pt x="8" y="503"/>
                    <a:pt x="8" y="511"/>
                    <a:pt x="7" y="519"/>
                  </a:cubicBezTo>
                  <a:cubicBezTo>
                    <a:pt x="6" y="527"/>
                    <a:pt x="5" y="534"/>
                    <a:pt x="5" y="542"/>
                  </a:cubicBezTo>
                  <a:cubicBezTo>
                    <a:pt x="0" y="605"/>
                    <a:pt x="4" y="665"/>
                    <a:pt x="13" y="722"/>
                  </a:cubicBezTo>
                  <a:cubicBezTo>
                    <a:pt x="17" y="749"/>
                    <a:pt x="23" y="776"/>
                    <a:pt x="30" y="801"/>
                  </a:cubicBezTo>
                  <a:cubicBezTo>
                    <a:pt x="52" y="883"/>
                    <a:pt x="86" y="955"/>
                    <a:pt x="124" y="1015"/>
                  </a:cubicBezTo>
                  <a:cubicBezTo>
                    <a:pt x="129" y="1022"/>
                    <a:pt x="133" y="1029"/>
                    <a:pt x="137" y="1035"/>
                  </a:cubicBezTo>
                  <a:cubicBezTo>
                    <a:pt x="159" y="1067"/>
                    <a:pt x="181" y="1095"/>
                    <a:pt x="204" y="1120"/>
                  </a:cubicBezTo>
                  <a:cubicBezTo>
                    <a:pt x="210" y="1127"/>
                    <a:pt x="217" y="1134"/>
                    <a:pt x="224" y="1141"/>
                  </a:cubicBezTo>
                  <a:cubicBezTo>
                    <a:pt x="230" y="1148"/>
                    <a:pt x="237" y="1155"/>
                    <a:pt x="243" y="1161"/>
                  </a:cubicBezTo>
                  <a:cubicBezTo>
                    <a:pt x="250" y="1167"/>
                    <a:pt x="257" y="1173"/>
                    <a:pt x="263" y="1179"/>
                  </a:cubicBezTo>
                  <a:cubicBezTo>
                    <a:pt x="270" y="1185"/>
                    <a:pt x="276" y="1191"/>
                    <a:pt x="282" y="1196"/>
                  </a:cubicBezTo>
                  <a:cubicBezTo>
                    <a:pt x="284" y="1197"/>
                    <a:pt x="285" y="1198"/>
                    <a:pt x="286" y="1199"/>
                  </a:cubicBezTo>
                  <a:cubicBezTo>
                    <a:pt x="335" y="1240"/>
                    <a:pt x="379" y="1266"/>
                    <a:pt x="410" y="1282"/>
                  </a:cubicBezTo>
                  <a:cubicBezTo>
                    <a:pt x="413" y="1284"/>
                    <a:pt x="417" y="1286"/>
                    <a:pt x="421" y="1288"/>
                  </a:cubicBezTo>
                  <a:cubicBezTo>
                    <a:pt x="424" y="1290"/>
                    <a:pt x="427" y="1292"/>
                    <a:pt x="430" y="1293"/>
                  </a:cubicBezTo>
                  <a:cubicBezTo>
                    <a:pt x="436" y="1296"/>
                    <a:pt x="442" y="1299"/>
                    <a:pt x="446" y="1301"/>
                  </a:cubicBezTo>
                  <a:cubicBezTo>
                    <a:pt x="454" y="1305"/>
                    <a:pt x="458" y="1307"/>
                    <a:pt x="458" y="1307"/>
                  </a:cubicBezTo>
                  <a:cubicBezTo>
                    <a:pt x="459" y="1307"/>
                    <a:pt x="463" y="1309"/>
                    <a:pt x="471" y="1312"/>
                  </a:cubicBezTo>
                  <a:cubicBezTo>
                    <a:pt x="475" y="1314"/>
                    <a:pt x="480" y="1316"/>
                    <a:pt x="487" y="1319"/>
                  </a:cubicBezTo>
                  <a:cubicBezTo>
                    <a:pt x="490" y="1320"/>
                    <a:pt x="493" y="1322"/>
                    <a:pt x="497" y="1323"/>
                  </a:cubicBezTo>
                  <a:cubicBezTo>
                    <a:pt x="500" y="1325"/>
                    <a:pt x="504" y="1326"/>
                    <a:pt x="508" y="1328"/>
                  </a:cubicBezTo>
                  <a:cubicBezTo>
                    <a:pt x="514" y="1330"/>
                    <a:pt x="519" y="1332"/>
                    <a:pt x="525" y="1334"/>
                  </a:cubicBezTo>
                  <a:cubicBezTo>
                    <a:pt x="558" y="1345"/>
                    <a:pt x="602" y="1359"/>
                    <a:pt x="657" y="1368"/>
                  </a:cubicBezTo>
                  <a:cubicBezTo>
                    <a:pt x="665" y="1369"/>
                    <a:pt x="673" y="1370"/>
                    <a:pt x="682" y="1372"/>
                  </a:cubicBezTo>
                  <a:cubicBezTo>
                    <a:pt x="691" y="1372"/>
                    <a:pt x="699" y="1373"/>
                    <a:pt x="708" y="1374"/>
                  </a:cubicBezTo>
                  <a:cubicBezTo>
                    <a:pt x="717" y="1376"/>
                    <a:pt x="727" y="1376"/>
                    <a:pt x="736" y="1376"/>
                  </a:cubicBezTo>
                  <a:cubicBezTo>
                    <a:pt x="746" y="1377"/>
                    <a:pt x="755" y="1378"/>
                    <a:pt x="765" y="1378"/>
                  </a:cubicBezTo>
                  <a:cubicBezTo>
                    <a:pt x="783" y="1378"/>
                    <a:pt x="801" y="1378"/>
                    <a:pt x="821" y="1377"/>
                  </a:cubicBezTo>
                  <a:cubicBezTo>
                    <a:pt x="844" y="1376"/>
                    <a:pt x="868" y="1374"/>
                    <a:pt x="893" y="1370"/>
                  </a:cubicBezTo>
                  <a:cubicBezTo>
                    <a:pt x="922" y="1366"/>
                    <a:pt x="952" y="1360"/>
                    <a:pt x="982" y="1352"/>
                  </a:cubicBezTo>
                  <a:cubicBezTo>
                    <a:pt x="1047" y="1335"/>
                    <a:pt x="1115" y="1308"/>
                    <a:pt x="1182" y="1268"/>
                  </a:cubicBezTo>
                  <a:cubicBezTo>
                    <a:pt x="1230" y="1240"/>
                    <a:pt x="1278" y="1204"/>
                    <a:pt x="1322" y="1162"/>
                  </a:cubicBezTo>
                  <a:cubicBezTo>
                    <a:pt x="1328" y="1157"/>
                    <a:pt x="1333" y="1151"/>
                    <a:pt x="1339" y="1146"/>
                  </a:cubicBezTo>
                  <a:cubicBezTo>
                    <a:pt x="1344" y="1140"/>
                    <a:pt x="1350" y="1134"/>
                    <a:pt x="1355" y="1128"/>
                  </a:cubicBezTo>
                  <a:cubicBezTo>
                    <a:pt x="1361" y="1123"/>
                    <a:pt x="1366" y="1117"/>
                    <a:pt x="1371" y="1111"/>
                  </a:cubicBezTo>
                  <a:cubicBezTo>
                    <a:pt x="1374" y="1108"/>
                    <a:pt x="1377" y="1105"/>
                    <a:pt x="1380" y="1102"/>
                  </a:cubicBezTo>
                  <a:cubicBezTo>
                    <a:pt x="1382" y="1098"/>
                    <a:pt x="1385" y="1095"/>
                    <a:pt x="1387" y="1092"/>
                  </a:cubicBezTo>
                  <a:cubicBezTo>
                    <a:pt x="1392" y="1086"/>
                    <a:pt x="1397" y="1079"/>
                    <a:pt x="1403" y="1073"/>
                  </a:cubicBezTo>
                  <a:cubicBezTo>
                    <a:pt x="1408" y="1067"/>
                    <a:pt x="1412" y="1060"/>
                    <a:pt x="1417" y="1053"/>
                  </a:cubicBezTo>
                  <a:cubicBezTo>
                    <a:pt x="1420" y="1050"/>
                    <a:pt x="1422" y="1047"/>
                    <a:pt x="1425" y="1043"/>
                  </a:cubicBezTo>
                  <a:cubicBezTo>
                    <a:pt x="1425" y="1043"/>
                    <a:pt x="1428" y="1038"/>
                    <a:pt x="1428" y="1038"/>
                  </a:cubicBezTo>
                  <a:cubicBezTo>
                    <a:pt x="1428" y="1038"/>
                    <a:pt x="1431" y="1033"/>
                    <a:pt x="1432" y="1033"/>
                  </a:cubicBezTo>
                  <a:cubicBezTo>
                    <a:pt x="1436" y="1026"/>
                    <a:pt x="1441" y="1019"/>
                    <a:pt x="1445" y="1012"/>
                  </a:cubicBezTo>
                  <a:cubicBezTo>
                    <a:pt x="1450" y="1005"/>
                    <a:pt x="1454" y="998"/>
                    <a:pt x="1458" y="990"/>
                  </a:cubicBezTo>
                  <a:cubicBezTo>
                    <a:pt x="1463" y="983"/>
                    <a:pt x="1467" y="976"/>
                    <a:pt x="1471" y="968"/>
                  </a:cubicBezTo>
                  <a:cubicBezTo>
                    <a:pt x="1475" y="961"/>
                    <a:pt x="1479" y="953"/>
                    <a:pt x="1483" y="946"/>
                  </a:cubicBezTo>
                  <a:cubicBezTo>
                    <a:pt x="1483" y="945"/>
                    <a:pt x="1488" y="935"/>
                    <a:pt x="1488" y="934"/>
                  </a:cubicBezTo>
                  <a:cubicBezTo>
                    <a:pt x="1490" y="930"/>
                    <a:pt x="1492" y="926"/>
                    <a:pt x="1494" y="922"/>
                  </a:cubicBezTo>
                  <a:cubicBezTo>
                    <a:pt x="1495" y="920"/>
                    <a:pt x="1495" y="918"/>
                    <a:pt x="1496" y="917"/>
                  </a:cubicBezTo>
                  <a:cubicBezTo>
                    <a:pt x="1499" y="911"/>
                    <a:pt x="1502" y="905"/>
                    <a:pt x="1504" y="899"/>
                  </a:cubicBezTo>
                  <a:cubicBezTo>
                    <a:pt x="1506" y="894"/>
                    <a:pt x="1509" y="888"/>
                    <a:pt x="1511" y="883"/>
                  </a:cubicBezTo>
                  <a:cubicBezTo>
                    <a:pt x="1512" y="881"/>
                    <a:pt x="1513" y="877"/>
                    <a:pt x="1514" y="874"/>
                  </a:cubicBezTo>
                  <a:cubicBezTo>
                    <a:pt x="1516" y="870"/>
                    <a:pt x="1517" y="866"/>
                    <a:pt x="1519" y="862"/>
                  </a:cubicBezTo>
                  <a:cubicBezTo>
                    <a:pt x="1520" y="858"/>
                    <a:pt x="1522" y="853"/>
                    <a:pt x="1524" y="848"/>
                  </a:cubicBezTo>
                  <a:cubicBezTo>
                    <a:pt x="1518" y="846"/>
                    <a:pt x="1513" y="844"/>
                    <a:pt x="1507" y="8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37"/>
            <p:cNvSpPr>
              <a:spLocks/>
            </p:cNvSpPr>
            <p:nvPr/>
          </p:nvSpPr>
          <p:spPr bwMode="auto">
            <a:xfrm>
              <a:off x="1677687" y="608528"/>
              <a:ext cx="1828800" cy="5229226"/>
            </a:xfrm>
            <a:custGeom>
              <a:avLst/>
              <a:gdLst>
                <a:gd name="T0" fmla="*/ 447 w 487"/>
                <a:gd name="T1" fmla="*/ 1372 h 1392"/>
                <a:gd name="T2" fmla="*/ 301 w 487"/>
                <a:gd name="T3" fmla="*/ 1273 h 1392"/>
                <a:gd name="T4" fmla="*/ 259 w 487"/>
                <a:gd name="T5" fmla="*/ 1236 h 1392"/>
                <a:gd name="T6" fmla="*/ 217 w 487"/>
                <a:gd name="T7" fmla="*/ 1192 h 1392"/>
                <a:gd name="T8" fmla="*/ 65 w 487"/>
                <a:gd name="T9" fmla="*/ 941 h 1392"/>
                <a:gd name="T10" fmla="*/ 14 w 487"/>
                <a:gd name="T11" fmla="*/ 587 h 1392"/>
                <a:gd name="T12" fmla="*/ 20 w 487"/>
                <a:gd name="T13" fmla="*/ 538 h 1392"/>
                <a:gd name="T14" fmla="*/ 26 w 487"/>
                <a:gd name="T15" fmla="*/ 501 h 1392"/>
                <a:gd name="T16" fmla="*/ 33 w 487"/>
                <a:gd name="T17" fmla="*/ 464 h 1392"/>
                <a:gd name="T18" fmla="*/ 43 w 487"/>
                <a:gd name="T19" fmla="*/ 428 h 1392"/>
                <a:gd name="T20" fmla="*/ 47 w 487"/>
                <a:gd name="T21" fmla="*/ 415 h 1392"/>
                <a:gd name="T22" fmla="*/ 63 w 487"/>
                <a:gd name="T23" fmla="*/ 367 h 1392"/>
                <a:gd name="T24" fmla="*/ 83 w 487"/>
                <a:gd name="T25" fmla="*/ 318 h 1392"/>
                <a:gd name="T26" fmla="*/ 94 w 487"/>
                <a:gd name="T27" fmla="*/ 294 h 1392"/>
                <a:gd name="T28" fmla="*/ 119 w 487"/>
                <a:gd name="T29" fmla="*/ 247 h 1392"/>
                <a:gd name="T30" fmla="*/ 213 w 487"/>
                <a:gd name="T31" fmla="*/ 115 h 1392"/>
                <a:gd name="T32" fmla="*/ 271 w 487"/>
                <a:gd name="T33" fmla="*/ 55 h 1392"/>
                <a:gd name="T34" fmla="*/ 292 w 487"/>
                <a:gd name="T35" fmla="*/ 36 h 1392"/>
                <a:gd name="T36" fmla="*/ 299 w 487"/>
                <a:gd name="T37" fmla="*/ 0 h 1392"/>
                <a:gd name="T38" fmla="*/ 266 w 487"/>
                <a:gd name="T39" fmla="*/ 29 h 1392"/>
                <a:gd name="T40" fmla="*/ 236 w 487"/>
                <a:gd name="T41" fmla="*/ 59 h 1392"/>
                <a:gd name="T42" fmla="*/ 132 w 487"/>
                <a:gd name="T43" fmla="*/ 192 h 1392"/>
                <a:gd name="T44" fmla="*/ 91 w 487"/>
                <a:gd name="T45" fmla="*/ 263 h 1392"/>
                <a:gd name="T46" fmla="*/ 74 w 487"/>
                <a:gd name="T47" fmla="*/ 300 h 1392"/>
                <a:gd name="T48" fmla="*/ 59 w 487"/>
                <a:gd name="T49" fmla="*/ 337 h 1392"/>
                <a:gd name="T50" fmla="*/ 41 w 487"/>
                <a:gd name="T51" fmla="*/ 386 h 1392"/>
                <a:gd name="T52" fmla="*/ 32 w 487"/>
                <a:gd name="T53" fmla="*/ 418 h 1392"/>
                <a:gd name="T54" fmla="*/ 27 w 487"/>
                <a:gd name="T55" fmla="*/ 437 h 1392"/>
                <a:gd name="T56" fmla="*/ 16 w 487"/>
                <a:gd name="T57" fmla="*/ 487 h 1392"/>
                <a:gd name="T58" fmla="*/ 12 w 487"/>
                <a:gd name="T59" fmla="*/ 512 h 1392"/>
                <a:gd name="T60" fmla="*/ 6 w 487"/>
                <a:gd name="T61" fmla="*/ 562 h 1392"/>
                <a:gd name="T62" fmla="*/ 14 w 487"/>
                <a:gd name="T63" fmla="*/ 775 h 1392"/>
                <a:gd name="T64" fmla="*/ 216 w 487"/>
                <a:gd name="T65" fmla="*/ 1192 h 1392"/>
                <a:gd name="T66" fmla="*/ 259 w 487"/>
                <a:gd name="T67" fmla="*/ 1236 h 1392"/>
                <a:gd name="T68" fmla="*/ 300 w 487"/>
                <a:gd name="T69" fmla="*/ 1274 h 1392"/>
                <a:gd name="T70" fmla="*/ 447 w 487"/>
                <a:gd name="T71" fmla="*/ 1372 h 1392"/>
                <a:gd name="T72" fmla="*/ 474 w 487"/>
                <a:gd name="T73" fmla="*/ 1385 h 1392"/>
                <a:gd name="T74" fmla="*/ 474 w 487"/>
                <a:gd name="T75" fmla="*/ 1385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7" h="1392">
                  <a:moveTo>
                    <a:pt x="458" y="1377"/>
                  </a:moveTo>
                  <a:cubicBezTo>
                    <a:pt x="455" y="1376"/>
                    <a:pt x="451" y="1374"/>
                    <a:pt x="447" y="1372"/>
                  </a:cubicBezTo>
                  <a:cubicBezTo>
                    <a:pt x="444" y="1370"/>
                    <a:pt x="440" y="1368"/>
                    <a:pt x="436" y="1365"/>
                  </a:cubicBezTo>
                  <a:cubicBezTo>
                    <a:pt x="403" y="1347"/>
                    <a:pt x="355" y="1319"/>
                    <a:pt x="301" y="1273"/>
                  </a:cubicBezTo>
                  <a:cubicBezTo>
                    <a:pt x="294" y="1267"/>
                    <a:pt x="287" y="1261"/>
                    <a:pt x="280" y="1255"/>
                  </a:cubicBezTo>
                  <a:cubicBezTo>
                    <a:pt x="273" y="1249"/>
                    <a:pt x="266" y="1242"/>
                    <a:pt x="259" y="1236"/>
                  </a:cubicBezTo>
                  <a:cubicBezTo>
                    <a:pt x="252" y="1229"/>
                    <a:pt x="245" y="1222"/>
                    <a:pt x="238" y="1214"/>
                  </a:cubicBezTo>
                  <a:cubicBezTo>
                    <a:pt x="231" y="1207"/>
                    <a:pt x="224" y="1200"/>
                    <a:pt x="217" y="1192"/>
                  </a:cubicBezTo>
                  <a:cubicBezTo>
                    <a:pt x="188" y="1160"/>
                    <a:pt x="161" y="1123"/>
                    <a:pt x="135" y="1081"/>
                  </a:cubicBezTo>
                  <a:cubicBezTo>
                    <a:pt x="109" y="1040"/>
                    <a:pt x="85" y="993"/>
                    <a:pt x="65" y="941"/>
                  </a:cubicBezTo>
                  <a:cubicBezTo>
                    <a:pt x="46" y="890"/>
                    <a:pt x="30" y="834"/>
                    <a:pt x="21" y="774"/>
                  </a:cubicBezTo>
                  <a:cubicBezTo>
                    <a:pt x="12" y="715"/>
                    <a:pt x="9" y="652"/>
                    <a:pt x="14" y="587"/>
                  </a:cubicBezTo>
                  <a:cubicBezTo>
                    <a:pt x="15" y="579"/>
                    <a:pt x="16" y="571"/>
                    <a:pt x="17" y="563"/>
                  </a:cubicBezTo>
                  <a:cubicBezTo>
                    <a:pt x="18" y="554"/>
                    <a:pt x="18" y="546"/>
                    <a:pt x="20" y="538"/>
                  </a:cubicBezTo>
                  <a:cubicBezTo>
                    <a:pt x="21" y="530"/>
                    <a:pt x="22" y="522"/>
                    <a:pt x="24" y="514"/>
                  </a:cubicBezTo>
                  <a:cubicBezTo>
                    <a:pt x="24" y="510"/>
                    <a:pt x="25" y="505"/>
                    <a:pt x="26" y="501"/>
                  </a:cubicBezTo>
                  <a:cubicBezTo>
                    <a:pt x="26" y="497"/>
                    <a:pt x="27" y="493"/>
                    <a:pt x="28" y="489"/>
                  </a:cubicBezTo>
                  <a:cubicBezTo>
                    <a:pt x="30" y="481"/>
                    <a:pt x="32" y="473"/>
                    <a:pt x="33" y="464"/>
                  </a:cubicBezTo>
                  <a:cubicBezTo>
                    <a:pt x="35" y="456"/>
                    <a:pt x="38" y="448"/>
                    <a:pt x="40" y="440"/>
                  </a:cubicBezTo>
                  <a:cubicBezTo>
                    <a:pt x="41" y="436"/>
                    <a:pt x="42" y="432"/>
                    <a:pt x="43" y="428"/>
                  </a:cubicBezTo>
                  <a:cubicBezTo>
                    <a:pt x="45" y="421"/>
                    <a:pt x="45" y="421"/>
                    <a:pt x="45" y="421"/>
                  </a:cubicBezTo>
                  <a:cubicBezTo>
                    <a:pt x="47" y="415"/>
                    <a:pt x="47" y="415"/>
                    <a:pt x="47" y="415"/>
                  </a:cubicBezTo>
                  <a:cubicBezTo>
                    <a:pt x="49" y="407"/>
                    <a:pt x="52" y="399"/>
                    <a:pt x="55" y="391"/>
                  </a:cubicBezTo>
                  <a:cubicBezTo>
                    <a:pt x="57" y="383"/>
                    <a:pt x="60" y="375"/>
                    <a:pt x="63" y="367"/>
                  </a:cubicBezTo>
                  <a:cubicBezTo>
                    <a:pt x="66" y="358"/>
                    <a:pt x="69" y="350"/>
                    <a:pt x="73" y="342"/>
                  </a:cubicBezTo>
                  <a:cubicBezTo>
                    <a:pt x="76" y="334"/>
                    <a:pt x="80" y="326"/>
                    <a:pt x="83" y="318"/>
                  </a:cubicBezTo>
                  <a:cubicBezTo>
                    <a:pt x="88" y="306"/>
                    <a:pt x="88" y="306"/>
                    <a:pt x="88" y="306"/>
                  </a:cubicBezTo>
                  <a:cubicBezTo>
                    <a:pt x="90" y="302"/>
                    <a:pt x="92" y="298"/>
                    <a:pt x="94" y="294"/>
                  </a:cubicBezTo>
                  <a:cubicBezTo>
                    <a:pt x="98" y="286"/>
                    <a:pt x="102" y="278"/>
                    <a:pt x="106" y="270"/>
                  </a:cubicBezTo>
                  <a:cubicBezTo>
                    <a:pt x="110" y="262"/>
                    <a:pt x="115" y="255"/>
                    <a:pt x="119" y="247"/>
                  </a:cubicBezTo>
                  <a:cubicBezTo>
                    <a:pt x="128" y="232"/>
                    <a:pt x="138" y="217"/>
                    <a:pt x="147" y="201"/>
                  </a:cubicBezTo>
                  <a:cubicBezTo>
                    <a:pt x="167" y="172"/>
                    <a:pt x="189" y="142"/>
                    <a:pt x="213" y="115"/>
                  </a:cubicBezTo>
                  <a:cubicBezTo>
                    <a:pt x="225" y="101"/>
                    <a:pt x="238" y="88"/>
                    <a:pt x="251" y="74"/>
                  </a:cubicBezTo>
                  <a:cubicBezTo>
                    <a:pt x="258" y="68"/>
                    <a:pt x="264" y="61"/>
                    <a:pt x="271" y="55"/>
                  </a:cubicBezTo>
                  <a:cubicBezTo>
                    <a:pt x="281" y="45"/>
                    <a:pt x="281" y="45"/>
                    <a:pt x="281" y="45"/>
                  </a:cubicBezTo>
                  <a:cubicBezTo>
                    <a:pt x="292" y="36"/>
                    <a:pt x="292" y="36"/>
                    <a:pt x="292" y="36"/>
                  </a:cubicBezTo>
                  <a:cubicBezTo>
                    <a:pt x="299" y="30"/>
                    <a:pt x="306" y="25"/>
                    <a:pt x="313" y="19"/>
                  </a:cubicBezTo>
                  <a:cubicBezTo>
                    <a:pt x="308" y="13"/>
                    <a:pt x="304" y="7"/>
                    <a:pt x="299" y="0"/>
                  </a:cubicBezTo>
                  <a:cubicBezTo>
                    <a:pt x="292" y="7"/>
                    <a:pt x="284" y="13"/>
                    <a:pt x="277" y="20"/>
                  </a:cubicBezTo>
                  <a:cubicBezTo>
                    <a:pt x="266" y="29"/>
                    <a:pt x="266" y="29"/>
                    <a:pt x="266" y="29"/>
                  </a:cubicBezTo>
                  <a:cubicBezTo>
                    <a:pt x="256" y="39"/>
                    <a:pt x="256" y="39"/>
                    <a:pt x="256" y="39"/>
                  </a:cubicBezTo>
                  <a:cubicBezTo>
                    <a:pt x="249" y="46"/>
                    <a:pt x="242" y="53"/>
                    <a:pt x="236" y="59"/>
                  </a:cubicBezTo>
                  <a:cubicBezTo>
                    <a:pt x="223" y="73"/>
                    <a:pt x="210" y="87"/>
                    <a:pt x="198" y="102"/>
                  </a:cubicBezTo>
                  <a:cubicBezTo>
                    <a:pt x="173" y="130"/>
                    <a:pt x="152" y="161"/>
                    <a:pt x="132" y="192"/>
                  </a:cubicBezTo>
                  <a:cubicBezTo>
                    <a:pt x="122" y="207"/>
                    <a:pt x="112" y="223"/>
                    <a:pt x="104" y="239"/>
                  </a:cubicBezTo>
                  <a:cubicBezTo>
                    <a:pt x="100" y="247"/>
                    <a:pt x="95" y="255"/>
                    <a:pt x="91" y="263"/>
                  </a:cubicBezTo>
                  <a:cubicBezTo>
                    <a:pt x="87" y="271"/>
                    <a:pt x="84" y="279"/>
                    <a:pt x="80" y="287"/>
                  </a:cubicBezTo>
                  <a:cubicBezTo>
                    <a:pt x="78" y="291"/>
                    <a:pt x="76" y="295"/>
                    <a:pt x="74" y="300"/>
                  </a:cubicBezTo>
                  <a:cubicBezTo>
                    <a:pt x="72" y="304"/>
                    <a:pt x="71" y="308"/>
                    <a:pt x="69" y="312"/>
                  </a:cubicBezTo>
                  <a:cubicBezTo>
                    <a:pt x="65" y="320"/>
                    <a:pt x="62" y="328"/>
                    <a:pt x="59" y="337"/>
                  </a:cubicBezTo>
                  <a:cubicBezTo>
                    <a:pt x="55" y="345"/>
                    <a:pt x="53" y="353"/>
                    <a:pt x="50" y="362"/>
                  </a:cubicBezTo>
                  <a:cubicBezTo>
                    <a:pt x="47" y="370"/>
                    <a:pt x="43" y="378"/>
                    <a:pt x="41" y="386"/>
                  </a:cubicBezTo>
                  <a:cubicBezTo>
                    <a:pt x="39" y="395"/>
                    <a:pt x="36" y="403"/>
                    <a:pt x="34" y="411"/>
                  </a:cubicBezTo>
                  <a:cubicBezTo>
                    <a:pt x="32" y="418"/>
                    <a:pt x="32" y="418"/>
                    <a:pt x="32" y="418"/>
                  </a:cubicBezTo>
                  <a:cubicBezTo>
                    <a:pt x="30" y="424"/>
                    <a:pt x="30" y="424"/>
                    <a:pt x="30" y="424"/>
                  </a:cubicBezTo>
                  <a:cubicBezTo>
                    <a:pt x="29" y="428"/>
                    <a:pt x="28" y="432"/>
                    <a:pt x="27" y="437"/>
                  </a:cubicBezTo>
                  <a:cubicBezTo>
                    <a:pt x="25" y="445"/>
                    <a:pt x="23" y="453"/>
                    <a:pt x="21" y="462"/>
                  </a:cubicBezTo>
                  <a:cubicBezTo>
                    <a:pt x="19" y="470"/>
                    <a:pt x="18" y="478"/>
                    <a:pt x="16" y="487"/>
                  </a:cubicBezTo>
                  <a:cubicBezTo>
                    <a:pt x="15" y="491"/>
                    <a:pt x="14" y="495"/>
                    <a:pt x="14" y="499"/>
                  </a:cubicBezTo>
                  <a:cubicBezTo>
                    <a:pt x="13" y="503"/>
                    <a:pt x="12" y="508"/>
                    <a:pt x="12" y="512"/>
                  </a:cubicBezTo>
                  <a:cubicBezTo>
                    <a:pt x="11" y="520"/>
                    <a:pt x="9" y="528"/>
                    <a:pt x="8" y="537"/>
                  </a:cubicBezTo>
                  <a:cubicBezTo>
                    <a:pt x="7" y="545"/>
                    <a:pt x="7" y="553"/>
                    <a:pt x="6" y="562"/>
                  </a:cubicBezTo>
                  <a:cubicBezTo>
                    <a:pt x="5" y="570"/>
                    <a:pt x="4" y="578"/>
                    <a:pt x="4" y="586"/>
                  </a:cubicBezTo>
                  <a:cubicBezTo>
                    <a:pt x="0" y="652"/>
                    <a:pt x="4" y="715"/>
                    <a:pt x="14" y="775"/>
                  </a:cubicBezTo>
                  <a:cubicBezTo>
                    <a:pt x="35" y="895"/>
                    <a:pt x="80" y="1000"/>
                    <a:pt x="133" y="1083"/>
                  </a:cubicBezTo>
                  <a:cubicBezTo>
                    <a:pt x="159" y="1124"/>
                    <a:pt x="187" y="1161"/>
                    <a:pt x="216" y="1192"/>
                  </a:cubicBezTo>
                  <a:cubicBezTo>
                    <a:pt x="223" y="1201"/>
                    <a:pt x="230" y="1208"/>
                    <a:pt x="237" y="1215"/>
                  </a:cubicBezTo>
                  <a:cubicBezTo>
                    <a:pt x="244" y="1223"/>
                    <a:pt x="251" y="1230"/>
                    <a:pt x="259" y="1236"/>
                  </a:cubicBezTo>
                  <a:cubicBezTo>
                    <a:pt x="266" y="1243"/>
                    <a:pt x="273" y="1250"/>
                    <a:pt x="279" y="1256"/>
                  </a:cubicBezTo>
                  <a:cubicBezTo>
                    <a:pt x="287" y="1262"/>
                    <a:pt x="293" y="1268"/>
                    <a:pt x="300" y="1274"/>
                  </a:cubicBezTo>
                  <a:cubicBezTo>
                    <a:pt x="354" y="1319"/>
                    <a:pt x="402" y="1348"/>
                    <a:pt x="436" y="1366"/>
                  </a:cubicBezTo>
                  <a:cubicBezTo>
                    <a:pt x="440" y="1368"/>
                    <a:pt x="444" y="1370"/>
                    <a:pt x="447" y="1372"/>
                  </a:cubicBezTo>
                  <a:cubicBezTo>
                    <a:pt x="451" y="1374"/>
                    <a:pt x="455" y="1376"/>
                    <a:pt x="458" y="1377"/>
                  </a:cubicBezTo>
                  <a:cubicBezTo>
                    <a:pt x="464" y="1380"/>
                    <a:pt x="470" y="1383"/>
                    <a:pt x="474" y="1385"/>
                  </a:cubicBezTo>
                  <a:cubicBezTo>
                    <a:pt x="483" y="1389"/>
                    <a:pt x="487" y="1392"/>
                    <a:pt x="487" y="1392"/>
                  </a:cubicBezTo>
                  <a:cubicBezTo>
                    <a:pt x="487" y="1392"/>
                    <a:pt x="483" y="1389"/>
                    <a:pt x="474" y="1385"/>
                  </a:cubicBezTo>
                  <a:cubicBezTo>
                    <a:pt x="470" y="1383"/>
                    <a:pt x="464" y="1380"/>
                    <a:pt x="458" y="13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38"/>
            <p:cNvSpPr>
              <a:spLocks/>
            </p:cNvSpPr>
            <p:nvPr/>
          </p:nvSpPr>
          <p:spPr bwMode="auto">
            <a:xfrm>
              <a:off x="3506487" y="3981966"/>
              <a:ext cx="4254499" cy="2141538"/>
            </a:xfrm>
            <a:custGeom>
              <a:avLst/>
              <a:gdLst>
                <a:gd name="T0" fmla="*/ 1107 w 1132"/>
                <a:gd name="T1" fmla="*/ 24 h 570"/>
                <a:gd name="T2" fmla="*/ 1088 w 1132"/>
                <a:gd name="T3" fmla="*/ 73 h 570"/>
                <a:gd name="T4" fmla="*/ 1077 w 1132"/>
                <a:gd name="T5" fmla="*/ 97 h 570"/>
                <a:gd name="T6" fmla="*/ 1053 w 1132"/>
                <a:gd name="T7" fmla="*/ 144 h 570"/>
                <a:gd name="T8" fmla="*/ 1027 w 1132"/>
                <a:gd name="T9" fmla="*/ 189 h 570"/>
                <a:gd name="T10" fmla="*/ 1020 w 1132"/>
                <a:gd name="T11" fmla="*/ 199 h 570"/>
                <a:gd name="T12" fmla="*/ 999 w 1132"/>
                <a:gd name="T13" fmla="*/ 231 h 570"/>
                <a:gd name="T14" fmla="*/ 976 w 1132"/>
                <a:gd name="T15" fmla="*/ 261 h 570"/>
                <a:gd name="T16" fmla="*/ 952 w 1132"/>
                <a:gd name="T17" fmla="*/ 289 h 570"/>
                <a:gd name="T18" fmla="*/ 919 w 1132"/>
                <a:gd name="T19" fmla="*/ 325 h 570"/>
                <a:gd name="T20" fmla="*/ 617 w 1132"/>
                <a:gd name="T21" fmla="*/ 518 h 570"/>
                <a:gd name="T22" fmla="*/ 329 w 1132"/>
                <a:gd name="T23" fmla="*/ 567 h 570"/>
                <a:gd name="T24" fmla="*/ 268 w 1132"/>
                <a:gd name="T25" fmla="*/ 564 h 570"/>
                <a:gd name="T26" fmla="*/ 212 w 1132"/>
                <a:gd name="T27" fmla="*/ 557 h 570"/>
                <a:gd name="T28" fmla="*/ 42 w 1132"/>
                <a:gd name="T29" fmla="*/ 511 h 570"/>
                <a:gd name="T30" fmla="*/ 14 w 1132"/>
                <a:gd name="T31" fmla="*/ 499 h 570"/>
                <a:gd name="T32" fmla="*/ 14 w 1132"/>
                <a:gd name="T33" fmla="*/ 500 h 570"/>
                <a:gd name="T34" fmla="*/ 42 w 1132"/>
                <a:gd name="T35" fmla="*/ 511 h 570"/>
                <a:gd name="T36" fmla="*/ 212 w 1132"/>
                <a:gd name="T37" fmla="*/ 558 h 570"/>
                <a:gd name="T38" fmla="*/ 268 w 1132"/>
                <a:gd name="T39" fmla="*/ 565 h 570"/>
                <a:gd name="T40" fmla="*/ 329 w 1132"/>
                <a:gd name="T41" fmla="*/ 569 h 570"/>
                <a:gd name="T42" fmla="*/ 776 w 1132"/>
                <a:gd name="T43" fmla="*/ 449 h 570"/>
                <a:gd name="T44" fmla="*/ 944 w 1132"/>
                <a:gd name="T45" fmla="*/ 315 h 570"/>
                <a:gd name="T46" fmla="*/ 977 w 1132"/>
                <a:gd name="T47" fmla="*/ 278 h 570"/>
                <a:gd name="T48" fmla="*/ 993 w 1132"/>
                <a:gd name="T49" fmla="*/ 259 h 570"/>
                <a:gd name="T50" fmla="*/ 1024 w 1132"/>
                <a:gd name="T51" fmla="*/ 218 h 570"/>
                <a:gd name="T52" fmla="*/ 1035 w 1132"/>
                <a:gd name="T53" fmla="*/ 202 h 570"/>
                <a:gd name="T54" fmla="*/ 1053 w 1132"/>
                <a:gd name="T55" fmla="*/ 174 h 570"/>
                <a:gd name="T56" fmla="*/ 1079 w 1132"/>
                <a:gd name="T57" fmla="*/ 128 h 570"/>
                <a:gd name="T58" fmla="*/ 1097 w 1132"/>
                <a:gd name="T59" fmla="*/ 93 h 570"/>
                <a:gd name="T60" fmla="*/ 1114 w 1132"/>
                <a:gd name="T61" fmla="*/ 55 h 570"/>
                <a:gd name="T62" fmla="*/ 1132 w 1132"/>
                <a:gd name="T63" fmla="*/ 5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32" h="570">
                  <a:moveTo>
                    <a:pt x="1115" y="0"/>
                  </a:moveTo>
                  <a:cubicBezTo>
                    <a:pt x="1113" y="8"/>
                    <a:pt x="1110" y="16"/>
                    <a:pt x="1107" y="24"/>
                  </a:cubicBezTo>
                  <a:cubicBezTo>
                    <a:pt x="1104" y="32"/>
                    <a:pt x="1101" y="41"/>
                    <a:pt x="1098" y="49"/>
                  </a:cubicBezTo>
                  <a:cubicBezTo>
                    <a:pt x="1095" y="57"/>
                    <a:pt x="1091" y="65"/>
                    <a:pt x="1088" y="73"/>
                  </a:cubicBezTo>
                  <a:cubicBezTo>
                    <a:pt x="1086" y="77"/>
                    <a:pt x="1084" y="82"/>
                    <a:pt x="1083" y="85"/>
                  </a:cubicBezTo>
                  <a:cubicBezTo>
                    <a:pt x="1077" y="97"/>
                    <a:pt x="1077" y="97"/>
                    <a:pt x="1077" y="97"/>
                  </a:cubicBezTo>
                  <a:cubicBezTo>
                    <a:pt x="1073" y="105"/>
                    <a:pt x="1069" y="113"/>
                    <a:pt x="1066" y="121"/>
                  </a:cubicBezTo>
                  <a:cubicBezTo>
                    <a:pt x="1062" y="129"/>
                    <a:pt x="1057" y="137"/>
                    <a:pt x="1053" y="144"/>
                  </a:cubicBezTo>
                  <a:cubicBezTo>
                    <a:pt x="1049" y="152"/>
                    <a:pt x="1045" y="159"/>
                    <a:pt x="1041" y="167"/>
                  </a:cubicBezTo>
                  <a:cubicBezTo>
                    <a:pt x="1036" y="174"/>
                    <a:pt x="1032" y="181"/>
                    <a:pt x="1027" y="189"/>
                  </a:cubicBezTo>
                  <a:cubicBezTo>
                    <a:pt x="1024" y="194"/>
                    <a:pt x="1024" y="194"/>
                    <a:pt x="1024" y="194"/>
                  </a:cubicBezTo>
                  <a:cubicBezTo>
                    <a:pt x="1020" y="199"/>
                    <a:pt x="1020" y="199"/>
                    <a:pt x="1020" y="199"/>
                  </a:cubicBezTo>
                  <a:cubicBezTo>
                    <a:pt x="1018" y="203"/>
                    <a:pt x="1016" y="206"/>
                    <a:pt x="1013" y="210"/>
                  </a:cubicBezTo>
                  <a:cubicBezTo>
                    <a:pt x="1008" y="217"/>
                    <a:pt x="1004" y="224"/>
                    <a:pt x="999" y="231"/>
                  </a:cubicBezTo>
                  <a:cubicBezTo>
                    <a:pt x="994" y="238"/>
                    <a:pt x="989" y="244"/>
                    <a:pt x="984" y="251"/>
                  </a:cubicBezTo>
                  <a:cubicBezTo>
                    <a:pt x="981" y="254"/>
                    <a:pt x="979" y="258"/>
                    <a:pt x="976" y="261"/>
                  </a:cubicBezTo>
                  <a:cubicBezTo>
                    <a:pt x="973" y="264"/>
                    <a:pt x="971" y="267"/>
                    <a:pt x="968" y="270"/>
                  </a:cubicBezTo>
                  <a:cubicBezTo>
                    <a:pt x="963" y="277"/>
                    <a:pt x="957" y="283"/>
                    <a:pt x="952" y="289"/>
                  </a:cubicBezTo>
                  <a:cubicBezTo>
                    <a:pt x="947" y="296"/>
                    <a:pt x="941" y="302"/>
                    <a:pt x="936" y="308"/>
                  </a:cubicBezTo>
                  <a:cubicBezTo>
                    <a:pt x="930" y="314"/>
                    <a:pt x="925" y="320"/>
                    <a:pt x="919" y="325"/>
                  </a:cubicBezTo>
                  <a:cubicBezTo>
                    <a:pt x="873" y="371"/>
                    <a:pt x="823" y="411"/>
                    <a:pt x="773" y="443"/>
                  </a:cubicBezTo>
                  <a:cubicBezTo>
                    <a:pt x="722" y="475"/>
                    <a:pt x="669" y="500"/>
                    <a:pt x="617" y="518"/>
                  </a:cubicBezTo>
                  <a:cubicBezTo>
                    <a:pt x="565" y="537"/>
                    <a:pt x="514" y="550"/>
                    <a:pt x="466" y="557"/>
                  </a:cubicBezTo>
                  <a:cubicBezTo>
                    <a:pt x="417" y="565"/>
                    <a:pt x="371" y="568"/>
                    <a:pt x="329" y="567"/>
                  </a:cubicBezTo>
                  <a:cubicBezTo>
                    <a:pt x="318" y="568"/>
                    <a:pt x="308" y="567"/>
                    <a:pt x="298" y="566"/>
                  </a:cubicBezTo>
                  <a:cubicBezTo>
                    <a:pt x="287" y="566"/>
                    <a:pt x="277" y="565"/>
                    <a:pt x="268" y="564"/>
                  </a:cubicBezTo>
                  <a:cubicBezTo>
                    <a:pt x="258" y="563"/>
                    <a:pt x="249" y="562"/>
                    <a:pt x="239" y="561"/>
                  </a:cubicBezTo>
                  <a:cubicBezTo>
                    <a:pt x="230" y="560"/>
                    <a:pt x="221" y="559"/>
                    <a:pt x="212" y="557"/>
                  </a:cubicBezTo>
                  <a:cubicBezTo>
                    <a:pt x="143" y="546"/>
                    <a:pt x="90" y="529"/>
                    <a:pt x="54" y="516"/>
                  </a:cubicBezTo>
                  <a:cubicBezTo>
                    <a:pt x="50" y="514"/>
                    <a:pt x="46" y="512"/>
                    <a:pt x="42" y="511"/>
                  </a:cubicBezTo>
                  <a:cubicBezTo>
                    <a:pt x="38" y="510"/>
                    <a:pt x="34" y="508"/>
                    <a:pt x="31" y="507"/>
                  </a:cubicBezTo>
                  <a:cubicBezTo>
                    <a:pt x="24" y="504"/>
                    <a:pt x="19" y="501"/>
                    <a:pt x="14" y="499"/>
                  </a:cubicBezTo>
                  <a:cubicBezTo>
                    <a:pt x="5" y="496"/>
                    <a:pt x="0" y="494"/>
                    <a:pt x="0" y="494"/>
                  </a:cubicBezTo>
                  <a:cubicBezTo>
                    <a:pt x="0" y="494"/>
                    <a:pt x="5" y="496"/>
                    <a:pt x="14" y="500"/>
                  </a:cubicBezTo>
                  <a:cubicBezTo>
                    <a:pt x="19" y="501"/>
                    <a:pt x="24" y="504"/>
                    <a:pt x="31" y="507"/>
                  </a:cubicBezTo>
                  <a:cubicBezTo>
                    <a:pt x="34" y="508"/>
                    <a:pt x="38" y="510"/>
                    <a:pt x="42" y="511"/>
                  </a:cubicBezTo>
                  <a:cubicBezTo>
                    <a:pt x="46" y="513"/>
                    <a:pt x="50" y="514"/>
                    <a:pt x="54" y="516"/>
                  </a:cubicBezTo>
                  <a:cubicBezTo>
                    <a:pt x="89" y="529"/>
                    <a:pt x="142" y="547"/>
                    <a:pt x="212" y="558"/>
                  </a:cubicBezTo>
                  <a:cubicBezTo>
                    <a:pt x="221" y="560"/>
                    <a:pt x="230" y="561"/>
                    <a:pt x="239" y="562"/>
                  </a:cubicBezTo>
                  <a:cubicBezTo>
                    <a:pt x="248" y="563"/>
                    <a:pt x="258" y="564"/>
                    <a:pt x="268" y="565"/>
                  </a:cubicBezTo>
                  <a:cubicBezTo>
                    <a:pt x="277" y="567"/>
                    <a:pt x="287" y="567"/>
                    <a:pt x="298" y="568"/>
                  </a:cubicBezTo>
                  <a:cubicBezTo>
                    <a:pt x="308" y="568"/>
                    <a:pt x="318" y="569"/>
                    <a:pt x="329" y="569"/>
                  </a:cubicBezTo>
                  <a:cubicBezTo>
                    <a:pt x="371" y="570"/>
                    <a:pt x="418" y="567"/>
                    <a:pt x="466" y="560"/>
                  </a:cubicBezTo>
                  <a:cubicBezTo>
                    <a:pt x="564" y="546"/>
                    <a:pt x="672" y="512"/>
                    <a:pt x="776" y="449"/>
                  </a:cubicBezTo>
                  <a:cubicBezTo>
                    <a:pt x="828" y="417"/>
                    <a:pt x="879" y="379"/>
                    <a:pt x="926" y="333"/>
                  </a:cubicBezTo>
                  <a:cubicBezTo>
                    <a:pt x="932" y="327"/>
                    <a:pt x="938" y="321"/>
                    <a:pt x="944" y="315"/>
                  </a:cubicBezTo>
                  <a:cubicBezTo>
                    <a:pt x="949" y="309"/>
                    <a:pt x="955" y="303"/>
                    <a:pt x="961" y="297"/>
                  </a:cubicBezTo>
                  <a:cubicBezTo>
                    <a:pt x="966" y="291"/>
                    <a:pt x="972" y="285"/>
                    <a:pt x="977" y="278"/>
                  </a:cubicBezTo>
                  <a:cubicBezTo>
                    <a:pt x="980" y="275"/>
                    <a:pt x="983" y="272"/>
                    <a:pt x="986" y="269"/>
                  </a:cubicBezTo>
                  <a:cubicBezTo>
                    <a:pt x="988" y="265"/>
                    <a:pt x="991" y="262"/>
                    <a:pt x="993" y="259"/>
                  </a:cubicBezTo>
                  <a:cubicBezTo>
                    <a:pt x="999" y="252"/>
                    <a:pt x="1004" y="245"/>
                    <a:pt x="1009" y="238"/>
                  </a:cubicBezTo>
                  <a:cubicBezTo>
                    <a:pt x="1014" y="232"/>
                    <a:pt x="1019" y="225"/>
                    <a:pt x="1024" y="218"/>
                  </a:cubicBezTo>
                  <a:cubicBezTo>
                    <a:pt x="1027" y="214"/>
                    <a:pt x="1029" y="210"/>
                    <a:pt x="1032" y="207"/>
                  </a:cubicBezTo>
                  <a:cubicBezTo>
                    <a:pt x="1035" y="202"/>
                    <a:pt x="1035" y="202"/>
                    <a:pt x="1035" y="202"/>
                  </a:cubicBezTo>
                  <a:cubicBezTo>
                    <a:pt x="1039" y="196"/>
                    <a:pt x="1039" y="196"/>
                    <a:pt x="1039" y="196"/>
                  </a:cubicBezTo>
                  <a:cubicBezTo>
                    <a:pt x="1044" y="189"/>
                    <a:pt x="1048" y="181"/>
                    <a:pt x="1053" y="174"/>
                  </a:cubicBezTo>
                  <a:cubicBezTo>
                    <a:pt x="1058" y="167"/>
                    <a:pt x="1062" y="159"/>
                    <a:pt x="1066" y="151"/>
                  </a:cubicBezTo>
                  <a:cubicBezTo>
                    <a:pt x="1071" y="144"/>
                    <a:pt x="1075" y="136"/>
                    <a:pt x="1079" y="128"/>
                  </a:cubicBezTo>
                  <a:cubicBezTo>
                    <a:pt x="1083" y="120"/>
                    <a:pt x="1087" y="112"/>
                    <a:pt x="1091" y="104"/>
                  </a:cubicBezTo>
                  <a:cubicBezTo>
                    <a:pt x="1097" y="93"/>
                    <a:pt x="1097" y="93"/>
                    <a:pt x="1097" y="93"/>
                  </a:cubicBezTo>
                  <a:cubicBezTo>
                    <a:pt x="1099" y="88"/>
                    <a:pt x="1101" y="84"/>
                    <a:pt x="1103" y="80"/>
                  </a:cubicBezTo>
                  <a:cubicBezTo>
                    <a:pt x="1106" y="72"/>
                    <a:pt x="1110" y="64"/>
                    <a:pt x="1114" y="55"/>
                  </a:cubicBezTo>
                  <a:cubicBezTo>
                    <a:pt x="1117" y="47"/>
                    <a:pt x="1120" y="38"/>
                    <a:pt x="1123" y="30"/>
                  </a:cubicBezTo>
                  <a:cubicBezTo>
                    <a:pt x="1127" y="22"/>
                    <a:pt x="1129" y="14"/>
                    <a:pt x="1132" y="5"/>
                  </a:cubicBezTo>
                  <a:cubicBezTo>
                    <a:pt x="1127" y="3"/>
                    <a:pt x="1121" y="2"/>
                    <a:pt x="11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809" y="199938"/>
            <a:ext cx="7082065" cy="5486825"/>
          </a:xfrm>
        </p:spPr>
        <p:txBody>
          <a:bodyPr/>
          <a:lstStyle>
            <a:lvl1pPr>
              <a:spcBef>
                <a:spcPts val="2400"/>
              </a:spcBef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621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809" y="1480499"/>
            <a:ext cx="8264215" cy="45667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27/10/2014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note text (8pt)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475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High impact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809" y="199938"/>
            <a:ext cx="7082065" cy="5486825"/>
          </a:xfrm>
        </p:spPr>
        <p:txBody>
          <a:bodyPr/>
          <a:lstStyle>
            <a:lvl1pPr>
              <a:spcBef>
                <a:spcPts val="2400"/>
              </a:spcBef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3786187"/>
            <a:ext cx="9144001" cy="2622549"/>
            <a:chOff x="0" y="3786187"/>
            <a:chExt cx="9144001" cy="2622549"/>
          </a:xfrm>
          <a:gradFill>
            <a:gsLst>
              <a:gs pos="10000">
                <a:schemeClr val="bg2"/>
              </a:gs>
              <a:gs pos="90000">
                <a:schemeClr val="tx2"/>
              </a:gs>
            </a:gsLst>
            <a:lin ang="0" scaled="0"/>
          </a:gradFill>
        </p:grpSpPr>
        <p:sp>
          <p:nvSpPr>
            <p:cNvPr id="5" name="Freeform 29"/>
            <p:cNvSpPr>
              <a:spLocks/>
            </p:cNvSpPr>
            <p:nvPr/>
          </p:nvSpPr>
          <p:spPr bwMode="auto">
            <a:xfrm>
              <a:off x="0" y="4154487"/>
              <a:ext cx="7016750" cy="1236662"/>
            </a:xfrm>
            <a:custGeom>
              <a:avLst/>
              <a:gdLst>
                <a:gd name="T0" fmla="*/ 3104 w 3145"/>
                <a:gd name="T1" fmla="*/ 35 h 553"/>
                <a:gd name="T2" fmla="*/ 3041 w 3145"/>
                <a:gd name="T3" fmla="*/ 12 h 553"/>
                <a:gd name="T4" fmla="*/ 3012 w 3145"/>
                <a:gd name="T5" fmla="*/ 5 h 553"/>
                <a:gd name="T6" fmla="*/ 2998 w 3145"/>
                <a:gd name="T7" fmla="*/ 3 h 553"/>
                <a:gd name="T8" fmla="*/ 2992 w 3145"/>
                <a:gd name="T9" fmla="*/ 2 h 553"/>
                <a:gd name="T10" fmla="*/ 2984 w 3145"/>
                <a:gd name="T11" fmla="*/ 1 h 553"/>
                <a:gd name="T12" fmla="*/ 2912 w 3145"/>
                <a:gd name="T13" fmla="*/ 7 h 553"/>
                <a:gd name="T14" fmla="*/ 2850 w 3145"/>
                <a:gd name="T15" fmla="*/ 25 h 553"/>
                <a:gd name="T16" fmla="*/ 2515 w 3145"/>
                <a:gd name="T17" fmla="*/ 176 h 553"/>
                <a:gd name="T18" fmla="*/ 1566 w 3145"/>
                <a:gd name="T19" fmla="*/ 462 h 553"/>
                <a:gd name="T20" fmla="*/ 1494 w 3145"/>
                <a:gd name="T21" fmla="*/ 472 h 553"/>
                <a:gd name="T22" fmla="*/ 1272 w 3145"/>
                <a:gd name="T23" fmla="*/ 495 h 553"/>
                <a:gd name="T24" fmla="*/ 926 w 3145"/>
                <a:gd name="T25" fmla="*/ 504 h 553"/>
                <a:gd name="T26" fmla="*/ 810 w 3145"/>
                <a:gd name="T27" fmla="*/ 499 h 553"/>
                <a:gd name="T28" fmla="*/ 732 w 3145"/>
                <a:gd name="T29" fmla="*/ 494 h 553"/>
                <a:gd name="T30" fmla="*/ 576 w 3145"/>
                <a:gd name="T31" fmla="*/ 481 h 553"/>
                <a:gd name="T32" fmla="*/ 345 w 3145"/>
                <a:gd name="T33" fmla="*/ 456 h 553"/>
                <a:gd name="T34" fmla="*/ 0 w 3145"/>
                <a:gd name="T35" fmla="*/ 465 h 553"/>
                <a:gd name="T36" fmla="*/ 496 w 3145"/>
                <a:gd name="T37" fmla="*/ 528 h 553"/>
                <a:gd name="T38" fmla="*/ 655 w 3145"/>
                <a:gd name="T39" fmla="*/ 541 h 553"/>
                <a:gd name="T40" fmla="*/ 774 w 3145"/>
                <a:gd name="T41" fmla="*/ 548 h 553"/>
                <a:gd name="T42" fmla="*/ 893 w 3145"/>
                <a:gd name="T43" fmla="*/ 553 h 553"/>
                <a:gd name="T44" fmla="*/ 973 w 3145"/>
                <a:gd name="T45" fmla="*/ 553 h 553"/>
                <a:gd name="T46" fmla="*/ 1437 w 3145"/>
                <a:gd name="T47" fmla="*/ 523 h 553"/>
                <a:gd name="T48" fmla="*/ 1548 w 3145"/>
                <a:gd name="T49" fmla="*/ 508 h 553"/>
                <a:gd name="T50" fmla="*/ 2114 w 3145"/>
                <a:gd name="T51" fmla="*/ 370 h 553"/>
                <a:gd name="T52" fmla="*/ 2709 w 3145"/>
                <a:gd name="T53" fmla="*/ 114 h 553"/>
                <a:gd name="T54" fmla="*/ 2907 w 3145"/>
                <a:gd name="T55" fmla="*/ 28 h 553"/>
                <a:gd name="T56" fmla="*/ 2948 w 3145"/>
                <a:gd name="T57" fmla="*/ 18 h 553"/>
                <a:gd name="T58" fmla="*/ 3000 w 3145"/>
                <a:gd name="T59" fmla="*/ 16 h 553"/>
                <a:gd name="T60" fmla="*/ 3004 w 3145"/>
                <a:gd name="T61" fmla="*/ 17 h 553"/>
                <a:gd name="T62" fmla="*/ 3014 w 3145"/>
                <a:gd name="T63" fmla="*/ 18 h 553"/>
                <a:gd name="T64" fmla="*/ 3034 w 3145"/>
                <a:gd name="T65" fmla="*/ 22 h 553"/>
                <a:gd name="T66" fmla="*/ 3145 w 3145"/>
                <a:gd name="T67" fmla="*/ 65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45" h="553">
                  <a:moveTo>
                    <a:pt x="3140" y="53"/>
                  </a:moveTo>
                  <a:cubicBezTo>
                    <a:pt x="3128" y="46"/>
                    <a:pt x="3116" y="40"/>
                    <a:pt x="3104" y="35"/>
                  </a:cubicBezTo>
                  <a:cubicBezTo>
                    <a:pt x="3093" y="30"/>
                    <a:pt x="3083" y="26"/>
                    <a:pt x="3072" y="22"/>
                  </a:cubicBezTo>
                  <a:cubicBezTo>
                    <a:pt x="3062" y="18"/>
                    <a:pt x="3051" y="15"/>
                    <a:pt x="3041" y="12"/>
                  </a:cubicBezTo>
                  <a:cubicBezTo>
                    <a:pt x="3036" y="11"/>
                    <a:pt x="3031" y="10"/>
                    <a:pt x="3026" y="8"/>
                  </a:cubicBezTo>
                  <a:cubicBezTo>
                    <a:pt x="3022" y="7"/>
                    <a:pt x="3017" y="6"/>
                    <a:pt x="3012" y="5"/>
                  </a:cubicBezTo>
                  <a:cubicBezTo>
                    <a:pt x="3009" y="5"/>
                    <a:pt x="3007" y="4"/>
                    <a:pt x="3005" y="4"/>
                  </a:cubicBezTo>
                  <a:cubicBezTo>
                    <a:pt x="3002" y="4"/>
                    <a:pt x="3000" y="3"/>
                    <a:pt x="2998" y="3"/>
                  </a:cubicBezTo>
                  <a:cubicBezTo>
                    <a:pt x="2997" y="3"/>
                    <a:pt x="2995" y="2"/>
                    <a:pt x="2994" y="2"/>
                  </a:cubicBezTo>
                  <a:cubicBezTo>
                    <a:pt x="2994" y="2"/>
                    <a:pt x="2993" y="2"/>
                    <a:pt x="2992" y="2"/>
                  </a:cubicBezTo>
                  <a:cubicBezTo>
                    <a:pt x="2992" y="2"/>
                    <a:pt x="2991" y="2"/>
                    <a:pt x="2991" y="2"/>
                  </a:cubicBezTo>
                  <a:cubicBezTo>
                    <a:pt x="2988" y="2"/>
                    <a:pt x="2986" y="1"/>
                    <a:pt x="2984" y="1"/>
                  </a:cubicBezTo>
                  <a:cubicBezTo>
                    <a:pt x="2966" y="0"/>
                    <a:pt x="2950" y="1"/>
                    <a:pt x="2935" y="3"/>
                  </a:cubicBezTo>
                  <a:cubicBezTo>
                    <a:pt x="2927" y="4"/>
                    <a:pt x="2920" y="5"/>
                    <a:pt x="2912" y="7"/>
                  </a:cubicBezTo>
                  <a:cubicBezTo>
                    <a:pt x="2905" y="8"/>
                    <a:pt x="2898" y="10"/>
                    <a:pt x="2891" y="12"/>
                  </a:cubicBezTo>
                  <a:cubicBezTo>
                    <a:pt x="2877" y="15"/>
                    <a:pt x="2864" y="20"/>
                    <a:pt x="2850" y="25"/>
                  </a:cubicBezTo>
                  <a:cubicBezTo>
                    <a:pt x="2797" y="44"/>
                    <a:pt x="2745" y="69"/>
                    <a:pt x="2690" y="95"/>
                  </a:cubicBezTo>
                  <a:cubicBezTo>
                    <a:pt x="2635" y="121"/>
                    <a:pt x="2577" y="148"/>
                    <a:pt x="2515" y="176"/>
                  </a:cubicBezTo>
                  <a:cubicBezTo>
                    <a:pt x="2392" y="232"/>
                    <a:pt x="2251" y="289"/>
                    <a:pt x="2092" y="339"/>
                  </a:cubicBezTo>
                  <a:cubicBezTo>
                    <a:pt x="1934" y="389"/>
                    <a:pt x="1757" y="432"/>
                    <a:pt x="1566" y="462"/>
                  </a:cubicBezTo>
                  <a:cubicBezTo>
                    <a:pt x="1554" y="464"/>
                    <a:pt x="1543" y="465"/>
                    <a:pt x="1531" y="467"/>
                  </a:cubicBezTo>
                  <a:cubicBezTo>
                    <a:pt x="1518" y="469"/>
                    <a:pt x="1506" y="470"/>
                    <a:pt x="1494" y="472"/>
                  </a:cubicBezTo>
                  <a:cubicBezTo>
                    <a:pt x="1470" y="475"/>
                    <a:pt x="1446" y="478"/>
                    <a:pt x="1421" y="481"/>
                  </a:cubicBezTo>
                  <a:cubicBezTo>
                    <a:pt x="1372" y="487"/>
                    <a:pt x="1322" y="491"/>
                    <a:pt x="1272" y="495"/>
                  </a:cubicBezTo>
                  <a:cubicBezTo>
                    <a:pt x="1171" y="502"/>
                    <a:pt x="1069" y="506"/>
                    <a:pt x="965" y="504"/>
                  </a:cubicBezTo>
                  <a:cubicBezTo>
                    <a:pt x="952" y="504"/>
                    <a:pt x="939" y="504"/>
                    <a:pt x="926" y="504"/>
                  </a:cubicBezTo>
                  <a:cubicBezTo>
                    <a:pt x="914" y="503"/>
                    <a:pt x="901" y="503"/>
                    <a:pt x="888" y="503"/>
                  </a:cubicBezTo>
                  <a:cubicBezTo>
                    <a:pt x="862" y="502"/>
                    <a:pt x="836" y="500"/>
                    <a:pt x="810" y="499"/>
                  </a:cubicBezTo>
                  <a:cubicBezTo>
                    <a:pt x="797" y="499"/>
                    <a:pt x="784" y="498"/>
                    <a:pt x="771" y="497"/>
                  </a:cubicBezTo>
                  <a:cubicBezTo>
                    <a:pt x="758" y="496"/>
                    <a:pt x="745" y="495"/>
                    <a:pt x="732" y="494"/>
                  </a:cubicBezTo>
                  <a:cubicBezTo>
                    <a:pt x="706" y="492"/>
                    <a:pt x="680" y="490"/>
                    <a:pt x="654" y="488"/>
                  </a:cubicBezTo>
                  <a:cubicBezTo>
                    <a:pt x="628" y="486"/>
                    <a:pt x="602" y="484"/>
                    <a:pt x="576" y="481"/>
                  </a:cubicBezTo>
                  <a:cubicBezTo>
                    <a:pt x="550" y="479"/>
                    <a:pt x="525" y="476"/>
                    <a:pt x="499" y="474"/>
                  </a:cubicBezTo>
                  <a:cubicBezTo>
                    <a:pt x="447" y="468"/>
                    <a:pt x="396" y="463"/>
                    <a:pt x="345" y="456"/>
                  </a:cubicBezTo>
                  <a:cubicBezTo>
                    <a:pt x="228" y="441"/>
                    <a:pt x="113" y="423"/>
                    <a:pt x="0" y="403"/>
                  </a:cubicBezTo>
                  <a:cubicBezTo>
                    <a:pt x="0" y="465"/>
                    <a:pt x="0" y="465"/>
                    <a:pt x="0" y="465"/>
                  </a:cubicBezTo>
                  <a:cubicBezTo>
                    <a:pt x="111" y="483"/>
                    <a:pt x="225" y="499"/>
                    <a:pt x="340" y="512"/>
                  </a:cubicBezTo>
                  <a:cubicBezTo>
                    <a:pt x="392" y="519"/>
                    <a:pt x="444" y="523"/>
                    <a:pt x="496" y="528"/>
                  </a:cubicBezTo>
                  <a:cubicBezTo>
                    <a:pt x="523" y="530"/>
                    <a:pt x="549" y="533"/>
                    <a:pt x="575" y="535"/>
                  </a:cubicBezTo>
                  <a:cubicBezTo>
                    <a:pt x="602" y="537"/>
                    <a:pt x="628" y="539"/>
                    <a:pt x="655" y="541"/>
                  </a:cubicBezTo>
                  <a:cubicBezTo>
                    <a:pt x="681" y="543"/>
                    <a:pt x="707" y="544"/>
                    <a:pt x="734" y="546"/>
                  </a:cubicBezTo>
                  <a:cubicBezTo>
                    <a:pt x="747" y="547"/>
                    <a:pt x="760" y="548"/>
                    <a:pt x="774" y="548"/>
                  </a:cubicBezTo>
                  <a:cubicBezTo>
                    <a:pt x="787" y="549"/>
                    <a:pt x="800" y="550"/>
                    <a:pt x="813" y="550"/>
                  </a:cubicBezTo>
                  <a:cubicBezTo>
                    <a:pt x="840" y="551"/>
                    <a:pt x="867" y="552"/>
                    <a:pt x="893" y="553"/>
                  </a:cubicBezTo>
                  <a:cubicBezTo>
                    <a:pt x="907" y="553"/>
                    <a:pt x="920" y="553"/>
                    <a:pt x="933" y="553"/>
                  </a:cubicBezTo>
                  <a:cubicBezTo>
                    <a:pt x="946" y="553"/>
                    <a:pt x="959" y="553"/>
                    <a:pt x="973" y="553"/>
                  </a:cubicBezTo>
                  <a:cubicBezTo>
                    <a:pt x="1078" y="553"/>
                    <a:pt x="1183" y="548"/>
                    <a:pt x="1285" y="540"/>
                  </a:cubicBezTo>
                  <a:cubicBezTo>
                    <a:pt x="1336" y="535"/>
                    <a:pt x="1387" y="530"/>
                    <a:pt x="1437" y="523"/>
                  </a:cubicBezTo>
                  <a:cubicBezTo>
                    <a:pt x="1462" y="520"/>
                    <a:pt x="1486" y="517"/>
                    <a:pt x="1511" y="513"/>
                  </a:cubicBezTo>
                  <a:cubicBezTo>
                    <a:pt x="1523" y="511"/>
                    <a:pt x="1535" y="510"/>
                    <a:pt x="1548" y="508"/>
                  </a:cubicBezTo>
                  <a:cubicBezTo>
                    <a:pt x="1560" y="506"/>
                    <a:pt x="1572" y="504"/>
                    <a:pt x="1584" y="502"/>
                  </a:cubicBezTo>
                  <a:cubicBezTo>
                    <a:pt x="1777" y="470"/>
                    <a:pt x="1955" y="423"/>
                    <a:pt x="2114" y="370"/>
                  </a:cubicBezTo>
                  <a:cubicBezTo>
                    <a:pt x="2273" y="317"/>
                    <a:pt x="2413" y="258"/>
                    <a:pt x="2536" y="199"/>
                  </a:cubicBezTo>
                  <a:cubicBezTo>
                    <a:pt x="2597" y="170"/>
                    <a:pt x="2655" y="141"/>
                    <a:pt x="2709" y="114"/>
                  </a:cubicBezTo>
                  <a:cubicBezTo>
                    <a:pt x="2764" y="87"/>
                    <a:pt x="2815" y="61"/>
                    <a:pt x="2867" y="41"/>
                  </a:cubicBezTo>
                  <a:cubicBezTo>
                    <a:pt x="2880" y="36"/>
                    <a:pt x="2893" y="31"/>
                    <a:pt x="2907" y="28"/>
                  </a:cubicBezTo>
                  <a:cubicBezTo>
                    <a:pt x="2913" y="26"/>
                    <a:pt x="2920" y="24"/>
                    <a:pt x="2927" y="22"/>
                  </a:cubicBezTo>
                  <a:cubicBezTo>
                    <a:pt x="2934" y="21"/>
                    <a:pt x="2941" y="19"/>
                    <a:pt x="2948" y="18"/>
                  </a:cubicBezTo>
                  <a:cubicBezTo>
                    <a:pt x="2963" y="16"/>
                    <a:pt x="2978" y="15"/>
                    <a:pt x="2994" y="16"/>
                  </a:cubicBezTo>
                  <a:cubicBezTo>
                    <a:pt x="2996" y="16"/>
                    <a:pt x="2998" y="16"/>
                    <a:pt x="3000" y="16"/>
                  </a:cubicBezTo>
                  <a:cubicBezTo>
                    <a:pt x="3001" y="16"/>
                    <a:pt x="3001" y="16"/>
                    <a:pt x="3002" y="16"/>
                  </a:cubicBezTo>
                  <a:cubicBezTo>
                    <a:pt x="3003" y="16"/>
                    <a:pt x="3003" y="17"/>
                    <a:pt x="3004" y="17"/>
                  </a:cubicBezTo>
                  <a:cubicBezTo>
                    <a:pt x="3005" y="17"/>
                    <a:pt x="3006" y="17"/>
                    <a:pt x="3007" y="17"/>
                  </a:cubicBezTo>
                  <a:cubicBezTo>
                    <a:pt x="3009" y="17"/>
                    <a:pt x="3011" y="18"/>
                    <a:pt x="3014" y="18"/>
                  </a:cubicBezTo>
                  <a:cubicBezTo>
                    <a:pt x="3016" y="18"/>
                    <a:pt x="3018" y="19"/>
                    <a:pt x="3020" y="19"/>
                  </a:cubicBezTo>
                  <a:cubicBezTo>
                    <a:pt x="3025" y="20"/>
                    <a:pt x="3029" y="21"/>
                    <a:pt x="3034" y="22"/>
                  </a:cubicBezTo>
                  <a:cubicBezTo>
                    <a:pt x="3038" y="23"/>
                    <a:pt x="3043" y="24"/>
                    <a:pt x="3048" y="25"/>
                  </a:cubicBezTo>
                  <a:cubicBezTo>
                    <a:pt x="3079" y="34"/>
                    <a:pt x="3113" y="48"/>
                    <a:pt x="3145" y="65"/>
                  </a:cubicBezTo>
                  <a:cubicBezTo>
                    <a:pt x="3144" y="61"/>
                    <a:pt x="3142" y="57"/>
                    <a:pt x="3140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" name="Freeform 30"/>
            <p:cNvSpPr>
              <a:spLocks/>
            </p:cNvSpPr>
            <p:nvPr/>
          </p:nvSpPr>
          <p:spPr bwMode="auto">
            <a:xfrm>
              <a:off x="0" y="4063999"/>
              <a:ext cx="6988175" cy="1131887"/>
            </a:xfrm>
            <a:custGeom>
              <a:avLst/>
              <a:gdLst>
                <a:gd name="T0" fmla="*/ 3131 w 3132"/>
                <a:gd name="T1" fmla="*/ 70 h 507"/>
                <a:gd name="T2" fmla="*/ 3128 w 3132"/>
                <a:gd name="T3" fmla="*/ 62 h 507"/>
                <a:gd name="T4" fmla="*/ 3108 w 3132"/>
                <a:gd name="T5" fmla="*/ 52 h 507"/>
                <a:gd name="T6" fmla="*/ 3045 w 3132"/>
                <a:gd name="T7" fmla="*/ 23 h 507"/>
                <a:gd name="T8" fmla="*/ 2984 w 3132"/>
                <a:gd name="T9" fmla="*/ 6 h 507"/>
                <a:gd name="T10" fmla="*/ 2977 w 3132"/>
                <a:gd name="T11" fmla="*/ 4 h 507"/>
                <a:gd name="T12" fmla="*/ 2974 w 3132"/>
                <a:gd name="T13" fmla="*/ 4 h 507"/>
                <a:gd name="T14" fmla="*/ 2972 w 3132"/>
                <a:gd name="T15" fmla="*/ 3 h 507"/>
                <a:gd name="T16" fmla="*/ 2970 w 3132"/>
                <a:gd name="T17" fmla="*/ 3 h 507"/>
                <a:gd name="T18" fmla="*/ 2963 w 3132"/>
                <a:gd name="T19" fmla="*/ 2 h 507"/>
                <a:gd name="T20" fmla="*/ 2956 w 3132"/>
                <a:gd name="T21" fmla="*/ 1 h 507"/>
                <a:gd name="T22" fmla="*/ 2930 w 3132"/>
                <a:gd name="T23" fmla="*/ 0 h 507"/>
                <a:gd name="T24" fmla="*/ 2885 w 3132"/>
                <a:gd name="T25" fmla="*/ 6 h 507"/>
                <a:gd name="T26" fmla="*/ 2843 w 3132"/>
                <a:gd name="T27" fmla="*/ 16 h 507"/>
                <a:gd name="T28" fmla="*/ 2681 w 3132"/>
                <a:gd name="T29" fmla="*/ 80 h 507"/>
                <a:gd name="T30" fmla="*/ 2508 w 3132"/>
                <a:gd name="T31" fmla="*/ 157 h 507"/>
                <a:gd name="T32" fmla="*/ 2091 w 3132"/>
                <a:gd name="T33" fmla="*/ 311 h 507"/>
                <a:gd name="T34" fmla="*/ 1574 w 3132"/>
                <a:gd name="T35" fmla="*/ 423 h 507"/>
                <a:gd name="T36" fmla="*/ 986 w 3132"/>
                <a:gd name="T37" fmla="*/ 455 h 507"/>
                <a:gd name="T38" fmla="*/ 834 w 3132"/>
                <a:gd name="T39" fmla="*/ 448 h 507"/>
                <a:gd name="T40" fmla="*/ 796 w 3132"/>
                <a:gd name="T41" fmla="*/ 445 h 507"/>
                <a:gd name="T42" fmla="*/ 777 w 3132"/>
                <a:gd name="T43" fmla="*/ 443 h 507"/>
                <a:gd name="T44" fmla="*/ 758 w 3132"/>
                <a:gd name="T45" fmla="*/ 442 h 507"/>
                <a:gd name="T46" fmla="*/ 682 w 3132"/>
                <a:gd name="T47" fmla="*/ 434 h 507"/>
                <a:gd name="T48" fmla="*/ 607 w 3132"/>
                <a:gd name="T49" fmla="*/ 427 h 507"/>
                <a:gd name="T50" fmla="*/ 532 w 3132"/>
                <a:gd name="T51" fmla="*/ 418 h 507"/>
                <a:gd name="T52" fmla="*/ 457 w 3132"/>
                <a:gd name="T53" fmla="*/ 408 h 507"/>
                <a:gd name="T54" fmla="*/ 439 w 3132"/>
                <a:gd name="T55" fmla="*/ 406 h 507"/>
                <a:gd name="T56" fmla="*/ 420 w 3132"/>
                <a:gd name="T57" fmla="*/ 403 h 507"/>
                <a:gd name="T58" fmla="*/ 383 w 3132"/>
                <a:gd name="T59" fmla="*/ 398 h 507"/>
                <a:gd name="T60" fmla="*/ 0 w 3132"/>
                <a:gd name="T61" fmla="*/ 332 h 507"/>
                <a:gd name="T62" fmla="*/ 0 w 3132"/>
                <a:gd name="T63" fmla="*/ 395 h 507"/>
                <a:gd name="T64" fmla="*/ 377 w 3132"/>
                <a:gd name="T65" fmla="*/ 454 h 507"/>
                <a:gd name="T66" fmla="*/ 415 w 3132"/>
                <a:gd name="T67" fmla="*/ 459 h 507"/>
                <a:gd name="T68" fmla="*/ 434 w 3132"/>
                <a:gd name="T69" fmla="*/ 462 h 507"/>
                <a:gd name="T70" fmla="*/ 453 w 3132"/>
                <a:gd name="T71" fmla="*/ 464 h 507"/>
                <a:gd name="T72" fmla="*/ 529 w 3132"/>
                <a:gd name="T73" fmla="*/ 472 h 507"/>
                <a:gd name="T74" fmla="*/ 606 w 3132"/>
                <a:gd name="T75" fmla="*/ 480 h 507"/>
                <a:gd name="T76" fmla="*/ 683 w 3132"/>
                <a:gd name="T77" fmla="*/ 487 h 507"/>
                <a:gd name="T78" fmla="*/ 760 w 3132"/>
                <a:gd name="T79" fmla="*/ 493 h 507"/>
                <a:gd name="T80" fmla="*/ 779 w 3132"/>
                <a:gd name="T81" fmla="*/ 495 h 507"/>
                <a:gd name="T82" fmla="*/ 799 w 3132"/>
                <a:gd name="T83" fmla="*/ 496 h 507"/>
                <a:gd name="T84" fmla="*/ 837 w 3132"/>
                <a:gd name="T85" fmla="*/ 499 h 507"/>
                <a:gd name="T86" fmla="*/ 992 w 3132"/>
                <a:gd name="T87" fmla="*/ 504 h 507"/>
                <a:gd name="T88" fmla="*/ 1591 w 3132"/>
                <a:gd name="T89" fmla="*/ 463 h 507"/>
                <a:gd name="T90" fmla="*/ 2112 w 3132"/>
                <a:gd name="T91" fmla="*/ 342 h 507"/>
                <a:gd name="T92" fmla="*/ 2529 w 3132"/>
                <a:gd name="T93" fmla="*/ 180 h 507"/>
                <a:gd name="T94" fmla="*/ 2700 w 3132"/>
                <a:gd name="T95" fmla="*/ 99 h 507"/>
                <a:gd name="T96" fmla="*/ 2858 w 3132"/>
                <a:gd name="T97" fmla="*/ 33 h 507"/>
                <a:gd name="T98" fmla="*/ 2899 w 3132"/>
                <a:gd name="T99" fmla="*/ 22 h 507"/>
                <a:gd name="T100" fmla="*/ 2943 w 3132"/>
                <a:gd name="T101" fmla="*/ 16 h 507"/>
                <a:gd name="T102" fmla="*/ 2967 w 3132"/>
                <a:gd name="T103" fmla="*/ 16 h 507"/>
                <a:gd name="T104" fmla="*/ 2973 w 3132"/>
                <a:gd name="T105" fmla="*/ 17 h 507"/>
                <a:gd name="T106" fmla="*/ 2979 w 3132"/>
                <a:gd name="T107" fmla="*/ 18 h 507"/>
                <a:gd name="T108" fmla="*/ 2981 w 3132"/>
                <a:gd name="T109" fmla="*/ 18 h 507"/>
                <a:gd name="T110" fmla="*/ 2983 w 3132"/>
                <a:gd name="T111" fmla="*/ 18 h 507"/>
                <a:gd name="T112" fmla="*/ 2986 w 3132"/>
                <a:gd name="T113" fmla="*/ 19 h 507"/>
                <a:gd name="T114" fmla="*/ 2993 w 3132"/>
                <a:gd name="T115" fmla="*/ 20 h 507"/>
                <a:gd name="T116" fmla="*/ 3049 w 3132"/>
                <a:gd name="T117" fmla="*/ 36 h 507"/>
                <a:gd name="T118" fmla="*/ 3132 w 3132"/>
                <a:gd name="T119" fmla="*/ 75 h 507"/>
                <a:gd name="T120" fmla="*/ 3131 w 3132"/>
                <a:gd name="T121" fmla="*/ 70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32" h="507">
                  <a:moveTo>
                    <a:pt x="3131" y="70"/>
                  </a:moveTo>
                  <a:cubicBezTo>
                    <a:pt x="3130" y="67"/>
                    <a:pt x="3129" y="65"/>
                    <a:pt x="3128" y="62"/>
                  </a:cubicBezTo>
                  <a:cubicBezTo>
                    <a:pt x="3122" y="59"/>
                    <a:pt x="3115" y="55"/>
                    <a:pt x="3108" y="52"/>
                  </a:cubicBezTo>
                  <a:cubicBezTo>
                    <a:pt x="3087" y="41"/>
                    <a:pt x="3066" y="31"/>
                    <a:pt x="3045" y="23"/>
                  </a:cubicBezTo>
                  <a:cubicBezTo>
                    <a:pt x="3024" y="15"/>
                    <a:pt x="3004" y="10"/>
                    <a:pt x="2984" y="6"/>
                  </a:cubicBezTo>
                  <a:cubicBezTo>
                    <a:pt x="2982" y="5"/>
                    <a:pt x="2979" y="5"/>
                    <a:pt x="2977" y="4"/>
                  </a:cubicBezTo>
                  <a:cubicBezTo>
                    <a:pt x="2976" y="4"/>
                    <a:pt x="2975" y="4"/>
                    <a:pt x="2974" y="4"/>
                  </a:cubicBezTo>
                  <a:cubicBezTo>
                    <a:pt x="2973" y="3"/>
                    <a:pt x="2973" y="3"/>
                    <a:pt x="2972" y="3"/>
                  </a:cubicBezTo>
                  <a:cubicBezTo>
                    <a:pt x="2971" y="3"/>
                    <a:pt x="2971" y="3"/>
                    <a:pt x="2970" y="3"/>
                  </a:cubicBezTo>
                  <a:cubicBezTo>
                    <a:pt x="2968" y="3"/>
                    <a:pt x="2965" y="2"/>
                    <a:pt x="2963" y="2"/>
                  </a:cubicBezTo>
                  <a:cubicBezTo>
                    <a:pt x="2961" y="2"/>
                    <a:pt x="2958" y="1"/>
                    <a:pt x="2956" y="1"/>
                  </a:cubicBezTo>
                  <a:cubicBezTo>
                    <a:pt x="2947" y="0"/>
                    <a:pt x="2939" y="0"/>
                    <a:pt x="2930" y="0"/>
                  </a:cubicBezTo>
                  <a:cubicBezTo>
                    <a:pt x="2914" y="1"/>
                    <a:pt x="2899" y="3"/>
                    <a:pt x="2885" y="6"/>
                  </a:cubicBezTo>
                  <a:cubicBezTo>
                    <a:pt x="2870" y="9"/>
                    <a:pt x="2856" y="12"/>
                    <a:pt x="2843" y="16"/>
                  </a:cubicBezTo>
                  <a:cubicBezTo>
                    <a:pt x="2788" y="33"/>
                    <a:pt x="2736" y="55"/>
                    <a:pt x="2681" y="80"/>
                  </a:cubicBezTo>
                  <a:cubicBezTo>
                    <a:pt x="2626" y="104"/>
                    <a:pt x="2569" y="130"/>
                    <a:pt x="2508" y="157"/>
                  </a:cubicBezTo>
                  <a:cubicBezTo>
                    <a:pt x="2386" y="210"/>
                    <a:pt x="2248" y="264"/>
                    <a:pt x="2091" y="311"/>
                  </a:cubicBezTo>
                  <a:cubicBezTo>
                    <a:pt x="1935" y="358"/>
                    <a:pt x="1761" y="398"/>
                    <a:pt x="1574" y="423"/>
                  </a:cubicBezTo>
                  <a:cubicBezTo>
                    <a:pt x="1387" y="449"/>
                    <a:pt x="1188" y="461"/>
                    <a:pt x="986" y="455"/>
                  </a:cubicBezTo>
                  <a:cubicBezTo>
                    <a:pt x="935" y="454"/>
                    <a:pt x="885" y="451"/>
                    <a:pt x="834" y="448"/>
                  </a:cubicBezTo>
                  <a:cubicBezTo>
                    <a:pt x="821" y="447"/>
                    <a:pt x="809" y="446"/>
                    <a:pt x="796" y="445"/>
                  </a:cubicBezTo>
                  <a:cubicBezTo>
                    <a:pt x="790" y="444"/>
                    <a:pt x="783" y="444"/>
                    <a:pt x="777" y="443"/>
                  </a:cubicBezTo>
                  <a:cubicBezTo>
                    <a:pt x="771" y="443"/>
                    <a:pt x="764" y="442"/>
                    <a:pt x="758" y="442"/>
                  </a:cubicBezTo>
                  <a:cubicBezTo>
                    <a:pt x="733" y="439"/>
                    <a:pt x="708" y="437"/>
                    <a:pt x="682" y="434"/>
                  </a:cubicBezTo>
                  <a:cubicBezTo>
                    <a:pt x="657" y="432"/>
                    <a:pt x="632" y="429"/>
                    <a:pt x="607" y="427"/>
                  </a:cubicBezTo>
                  <a:cubicBezTo>
                    <a:pt x="582" y="424"/>
                    <a:pt x="557" y="421"/>
                    <a:pt x="532" y="418"/>
                  </a:cubicBezTo>
                  <a:cubicBezTo>
                    <a:pt x="507" y="415"/>
                    <a:pt x="482" y="412"/>
                    <a:pt x="457" y="408"/>
                  </a:cubicBezTo>
                  <a:cubicBezTo>
                    <a:pt x="451" y="408"/>
                    <a:pt x="445" y="407"/>
                    <a:pt x="439" y="406"/>
                  </a:cubicBezTo>
                  <a:cubicBezTo>
                    <a:pt x="432" y="405"/>
                    <a:pt x="426" y="404"/>
                    <a:pt x="420" y="403"/>
                  </a:cubicBezTo>
                  <a:cubicBezTo>
                    <a:pt x="408" y="402"/>
                    <a:pt x="395" y="400"/>
                    <a:pt x="383" y="398"/>
                  </a:cubicBezTo>
                  <a:cubicBezTo>
                    <a:pt x="252" y="379"/>
                    <a:pt x="124" y="357"/>
                    <a:pt x="0" y="332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122" y="417"/>
                    <a:pt x="248" y="438"/>
                    <a:pt x="377" y="454"/>
                  </a:cubicBezTo>
                  <a:cubicBezTo>
                    <a:pt x="389" y="456"/>
                    <a:pt x="402" y="457"/>
                    <a:pt x="415" y="459"/>
                  </a:cubicBezTo>
                  <a:cubicBezTo>
                    <a:pt x="421" y="460"/>
                    <a:pt x="427" y="461"/>
                    <a:pt x="434" y="462"/>
                  </a:cubicBezTo>
                  <a:cubicBezTo>
                    <a:pt x="440" y="462"/>
                    <a:pt x="446" y="463"/>
                    <a:pt x="453" y="464"/>
                  </a:cubicBezTo>
                  <a:cubicBezTo>
                    <a:pt x="478" y="467"/>
                    <a:pt x="503" y="469"/>
                    <a:pt x="529" y="472"/>
                  </a:cubicBezTo>
                  <a:cubicBezTo>
                    <a:pt x="554" y="475"/>
                    <a:pt x="580" y="478"/>
                    <a:pt x="606" y="480"/>
                  </a:cubicBezTo>
                  <a:cubicBezTo>
                    <a:pt x="631" y="483"/>
                    <a:pt x="657" y="485"/>
                    <a:pt x="683" y="487"/>
                  </a:cubicBezTo>
                  <a:cubicBezTo>
                    <a:pt x="708" y="489"/>
                    <a:pt x="734" y="491"/>
                    <a:pt x="760" y="493"/>
                  </a:cubicBezTo>
                  <a:cubicBezTo>
                    <a:pt x="766" y="494"/>
                    <a:pt x="773" y="494"/>
                    <a:pt x="779" y="495"/>
                  </a:cubicBezTo>
                  <a:cubicBezTo>
                    <a:pt x="786" y="495"/>
                    <a:pt x="792" y="496"/>
                    <a:pt x="799" y="496"/>
                  </a:cubicBezTo>
                  <a:cubicBezTo>
                    <a:pt x="811" y="497"/>
                    <a:pt x="824" y="498"/>
                    <a:pt x="837" y="499"/>
                  </a:cubicBezTo>
                  <a:cubicBezTo>
                    <a:pt x="889" y="501"/>
                    <a:pt x="941" y="504"/>
                    <a:pt x="992" y="504"/>
                  </a:cubicBezTo>
                  <a:cubicBezTo>
                    <a:pt x="1199" y="507"/>
                    <a:pt x="1402" y="492"/>
                    <a:pt x="1591" y="463"/>
                  </a:cubicBezTo>
                  <a:cubicBezTo>
                    <a:pt x="1780" y="435"/>
                    <a:pt x="1956" y="392"/>
                    <a:pt x="2112" y="342"/>
                  </a:cubicBezTo>
                  <a:cubicBezTo>
                    <a:pt x="2269" y="292"/>
                    <a:pt x="2407" y="235"/>
                    <a:pt x="2529" y="180"/>
                  </a:cubicBezTo>
                  <a:cubicBezTo>
                    <a:pt x="2589" y="152"/>
                    <a:pt x="2646" y="125"/>
                    <a:pt x="2700" y="99"/>
                  </a:cubicBezTo>
                  <a:cubicBezTo>
                    <a:pt x="2754" y="74"/>
                    <a:pt x="2805" y="50"/>
                    <a:pt x="2858" y="33"/>
                  </a:cubicBezTo>
                  <a:cubicBezTo>
                    <a:pt x="2872" y="29"/>
                    <a:pt x="2885" y="25"/>
                    <a:pt x="2899" y="22"/>
                  </a:cubicBezTo>
                  <a:cubicBezTo>
                    <a:pt x="2913" y="19"/>
                    <a:pt x="2928" y="16"/>
                    <a:pt x="2943" y="16"/>
                  </a:cubicBezTo>
                  <a:cubicBezTo>
                    <a:pt x="2951" y="16"/>
                    <a:pt x="2959" y="16"/>
                    <a:pt x="2967" y="16"/>
                  </a:cubicBezTo>
                  <a:cubicBezTo>
                    <a:pt x="2969" y="16"/>
                    <a:pt x="2971" y="17"/>
                    <a:pt x="2973" y="17"/>
                  </a:cubicBezTo>
                  <a:cubicBezTo>
                    <a:pt x="2975" y="17"/>
                    <a:pt x="2977" y="17"/>
                    <a:pt x="2979" y="18"/>
                  </a:cubicBezTo>
                  <a:cubicBezTo>
                    <a:pt x="2980" y="18"/>
                    <a:pt x="2980" y="18"/>
                    <a:pt x="2981" y="18"/>
                  </a:cubicBezTo>
                  <a:cubicBezTo>
                    <a:pt x="2981" y="18"/>
                    <a:pt x="2982" y="18"/>
                    <a:pt x="2983" y="18"/>
                  </a:cubicBezTo>
                  <a:cubicBezTo>
                    <a:pt x="2984" y="18"/>
                    <a:pt x="2985" y="18"/>
                    <a:pt x="2986" y="19"/>
                  </a:cubicBezTo>
                  <a:cubicBezTo>
                    <a:pt x="2988" y="19"/>
                    <a:pt x="2991" y="19"/>
                    <a:pt x="2993" y="20"/>
                  </a:cubicBezTo>
                  <a:cubicBezTo>
                    <a:pt x="3011" y="23"/>
                    <a:pt x="3030" y="29"/>
                    <a:pt x="3049" y="36"/>
                  </a:cubicBezTo>
                  <a:cubicBezTo>
                    <a:pt x="3076" y="46"/>
                    <a:pt x="3105" y="59"/>
                    <a:pt x="3132" y="75"/>
                  </a:cubicBezTo>
                  <a:cubicBezTo>
                    <a:pt x="3132" y="73"/>
                    <a:pt x="3131" y="71"/>
                    <a:pt x="3131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 32"/>
            <p:cNvSpPr>
              <a:spLocks/>
            </p:cNvSpPr>
            <p:nvPr/>
          </p:nvSpPr>
          <p:spPr bwMode="auto">
            <a:xfrm>
              <a:off x="0" y="3971924"/>
              <a:ext cx="6972300" cy="1020762"/>
            </a:xfrm>
            <a:custGeom>
              <a:avLst/>
              <a:gdLst>
                <a:gd name="T0" fmla="*/ 3049 w 3125"/>
                <a:gd name="T1" fmla="*/ 37 h 457"/>
                <a:gd name="T2" fmla="*/ 2971 w 3125"/>
                <a:gd name="T3" fmla="*/ 9 h 457"/>
                <a:gd name="T4" fmla="*/ 2956 w 3125"/>
                <a:gd name="T5" fmla="*/ 6 h 457"/>
                <a:gd name="T6" fmla="*/ 2951 w 3125"/>
                <a:gd name="T7" fmla="*/ 5 h 457"/>
                <a:gd name="T8" fmla="*/ 2942 w 3125"/>
                <a:gd name="T9" fmla="*/ 3 h 457"/>
                <a:gd name="T10" fmla="*/ 2879 w 3125"/>
                <a:gd name="T11" fmla="*/ 2 h 457"/>
                <a:gd name="T12" fmla="*/ 2753 w 3125"/>
                <a:gd name="T13" fmla="*/ 34 h 457"/>
                <a:gd name="T14" fmla="*/ 2500 w 3125"/>
                <a:gd name="T15" fmla="*/ 138 h 457"/>
                <a:gd name="T16" fmla="*/ 1580 w 3125"/>
                <a:gd name="T17" fmla="*/ 385 h 457"/>
                <a:gd name="T18" fmla="*/ 1370 w 3125"/>
                <a:gd name="T19" fmla="*/ 404 h 457"/>
                <a:gd name="T20" fmla="*/ 1316 w 3125"/>
                <a:gd name="T21" fmla="*/ 406 h 457"/>
                <a:gd name="T22" fmla="*/ 1262 w 3125"/>
                <a:gd name="T23" fmla="*/ 408 h 457"/>
                <a:gd name="T24" fmla="*/ 1207 w 3125"/>
                <a:gd name="T25" fmla="*/ 409 h 457"/>
                <a:gd name="T26" fmla="*/ 1152 w 3125"/>
                <a:gd name="T27" fmla="*/ 410 h 457"/>
                <a:gd name="T28" fmla="*/ 931 w 3125"/>
                <a:gd name="T29" fmla="*/ 402 h 457"/>
                <a:gd name="T30" fmla="*/ 857 w 3125"/>
                <a:gd name="T31" fmla="*/ 396 h 457"/>
                <a:gd name="T32" fmla="*/ 811 w 3125"/>
                <a:gd name="T33" fmla="*/ 392 h 457"/>
                <a:gd name="T34" fmla="*/ 802 w 3125"/>
                <a:gd name="T35" fmla="*/ 391 h 457"/>
                <a:gd name="T36" fmla="*/ 709 w 3125"/>
                <a:gd name="T37" fmla="*/ 380 h 457"/>
                <a:gd name="T38" fmla="*/ 563 w 3125"/>
                <a:gd name="T39" fmla="*/ 361 h 457"/>
                <a:gd name="T40" fmla="*/ 419 w 3125"/>
                <a:gd name="T41" fmla="*/ 340 h 457"/>
                <a:gd name="T42" fmla="*/ 0 w 3125"/>
                <a:gd name="T43" fmla="*/ 322 h 457"/>
                <a:gd name="T44" fmla="*/ 486 w 3125"/>
                <a:gd name="T45" fmla="*/ 406 h 457"/>
                <a:gd name="T46" fmla="*/ 634 w 3125"/>
                <a:gd name="T47" fmla="*/ 425 h 457"/>
                <a:gd name="T48" fmla="*/ 784 w 3125"/>
                <a:gd name="T49" fmla="*/ 440 h 457"/>
                <a:gd name="T50" fmla="*/ 808 w 3125"/>
                <a:gd name="T51" fmla="*/ 443 h 457"/>
                <a:gd name="T52" fmla="*/ 822 w 3125"/>
                <a:gd name="T53" fmla="*/ 444 h 457"/>
                <a:gd name="T54" fmla="*/ 898 w 3125"/>
                <a:gd name="T55" fmla="*/ 449 h 457"/>
                <a:gd name="T56" fmla="*/ 1011 w 3125"/>
                <a:gd name="T57" fmla="*/ 455 h 457"/>
                <a:gd name="T58" fmla="*/ 1199 w 3125"/>
                <a:gd name="T59" fmla="*/ 456 h 457"/>
                <a:gd name="T60" fmla="*/ 1236 w 3125"/>
                <a:gd name="T61" fmla="*/ 455 h 457"/>
                <a:gd name="T62" fmla="*/ 1310 w 3125"/>
                <a:gd name="T63" fmla="*/ 452 h 457"/>
                <a:gd name="T64" fmla="*/ 1347 w 3125"/>
                <a:gd name="T65" fmla="*/ 450 h 457"/>
                <a:gd name="T66" fmla="*/ 1455 w 3125"/>
                <a:gd name="T67" fmla="*/ 441 h 457"/>
                <a:gd name="T68" fmla="*/ 2110 w 3125"/>
                <a:gd name="T69" fmla="*/ 314 h 457"/>
                <a:gd name="T70" fmla="*/ 2691 w 3125"/>
                <a:gd name="T71" fmla="*/ 85 h 457"/>
                <a:gd name="T72" fmla="*/ 2851 w 3125"/>
                <a:gd name="T73" fmla="*/ 26 h 457"/>
                <a:gd name="T74" fmla="*/ 2939 w 3125"/>
                <a:gd name="T75" fmla="*/ 17 h 457"/>
                <a:gd name="T76" fmla="*/ 2958 w 3125"/>
                <a:gd name="T77" fmla="*/ 19 h 457"/>
                <a:gd name="T78" fmla="*/ 2961 w 3125"/>
                <a:gd name="T79" fmla="*/ 20 h 457"/>
                <a:gd name="T80" fmla="*/ 2972 w 3125"/>
                <a:gd name="T81" fmla="*/ 22 h 457"/>
                <a:gd name="T82" fmla="*/ 2993 w 3125"/>
                <a:gd name="T83" fmla="*/ 27 h 457"/>
                <a:gd name="T84" fmla="*/ 3125 w 3125"/>
                <a:gd name="T85" fmla="*/ 88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25" h="457">
                  <a:moveTo>
                    <a:pt x="3123" y="77"/>
                  </a:moveTo>
                  <a:cubicBezTo>
                    <a:pt x="3099" y="62"/>
                    <a:pt x="3074" y="49"/>
                    <a:pt x="3049" y="37"/>
                  </a:cubicBezTo>
                  <a:cubicBezTo>
                    <a:pt x="3028" y="28"/>
                    <a:pt x="3006" y="20"/>
                    <a:pt x="2986" y="14"/>
                  </a:cubicBezTo>
                  <a:cubicBezTo>
                    <a:pt x="2981" y="12"/>
                    <a:pt x="2976" y="11"/>
                    <a:pt x="2971" y="9"/>
                  </a:cubicBezTo>
                  <a:cubicBezTo>
                    <a:pt x="2969" y="9"/>
                    <a:pt x="2966" y="8"/>
                    <a:pt x="2964" y="7"/>
                  </a:cubicBezTo>
                  <a:cubicBezTo>
                    <a:pt x="2961" y="7"/>
                    <a:pt x="2959" y="6"/>
                    <a:pt x="2956" y="6"/>
                  </a:cubicBezTo>
                  <a:cubicBezTo>
                    <a:pt x="2955" y="6"/>
                    <a:pt x="2954" y="5"/>
                    <a:pt x="2953" y="5"/>
                  </a:cubicBezTo>
                  <a:cubicBezTo>
                    <a:pt x="2952" y="5"/>
                    <a:pt x="2952" y="5"/>
                    <a:pt x="2951" y="5"/>
                  </a:cubicBezTo>
                  <a:cubicBezTo>
                    <a:pt x="2950" y="4"/>
                    <a:pt x="2950" y="4"/>
                    <a:pt x="2949" y="4"/>
                  </a:cubicBezTo>
                  <a:cubicBezTo>
                    <a:pt x="2947" y="4"/>
                    <a:pt x="2944" y="3"/>
                    <a:pt x="2942" y="3"/>
                  </a:cubicBezTo>
                  <a:cubicBezTo>
                    <a:pt x="2937" y="2"/>
                    <a:pt x="2933" y="2"/>
                    <a:pt x="2928" y="1"/>
                  </a:cubicBezTo>
                  <a:cubicBezTo>
                    <a:pt x="2910" y="0"/>
                    <a:pt x="2894" y="0"/>
                    <a:pt x="2879" y="2"/>
                  </a:cubicBezTo>
                  <a:cubicBezTo>
                    <a:pt x="2864" y="3"/>
                    <a:pt x="2849" y="6"/>
                    <a:pt x="2835" y="9"/>
                  </a:cubicBezTo>
                  <a:cubicBezTo>
                    <a:pt x="2807" y="16"/>
                    <a:pt x="2780" y="24"/>
                    <a:pt x="2753" y="34"/>
                  </a:cubicBezTo>
                  <a:cubicBezTo>
                    <a:pt x="2726" y="44"/>
                    <a:pt x="2699" y="54"/>
                    <a:pt x="2672" y="66"/>
                  </a:cubicBezTo>
                  <a:cubicBezTo>
                    <a:pt x="2618" y="88"/>
                    <a:pt x="2561" y="113"/>
                    <a:pt x="2500" y="138"/>
                  </a:cubicBezTo>
                  <a:cubicBezTo>
                    <a:pt x="2380" y="188"/>
                    <a:pt x="2243" y="239"/>
                    <a:pt x="2089" y="283"/>
                  </a:cubicBezTo>
                  <a:cubicBezTo>
                    <a:pt x="1935" y="327"/>
                    <a:pt x="1764" y="363"/>
                    <a:pt x="1580" y="385"/>
                  </a:cubicBezTo>
                  <a:cubicBezTo>
                    <a:pt x="1535" y="390"/>
                    <a:pt x="1488" y="395"/>
                    <a:pt x="1441" y="399"/>
                  </a:cubicBezTo>
                  <a:cubicBezTo>
                    <a:pt x="1417" y="401"/>
                    <a:pt x="1393" y="402"/>
                    <a:pt x="1370" y="404"/>
                  </a:cubicBezTo>
                  <a:cubicBezTo>
                    <a:pt x="1358" y="404"/>
                    <a:pt x="1346" y="405"/>
                    <a:pt x="1334" y="405"/>
                  </a:cubicBezTo>
                  <a:cubicBezTo>
                    <a:pt x="1328" y="406"/>
                    <a:pt x="1322" y="406"/>
                    <a:pt x="1316" y="406"/>
                  </a:cubicBezTo>
                  <a:cubicBezTo>
                    <a:pt x="1310" y="407"/>
                    <a:pt x="1304" y="407"/>
                    <a:pt x="1298" y="407"/>
                  </a:cubicBezTo>
                  <a:cubicBezTo>
                    <a:pt x="1286" y="407"/>
                    <a:pt x="1274" y="408"/>
                    <a:pt x="1262" y="408"/>
                  </a:cubicBezTo>
                  <a:cubicBezTo>
                    <a:pt x="1249" y="409"/>
                    <a:pt x="1237" y="409"/>
                    <a:pt x="1225" y="409"/>
                  </a:cubicBezTo>
                  <a:cubicBezTo>
                    <a:pt x="1219" y="409"/>
                    <a:pt x="1213" y="409"/>
                    <a:pt x="1207" y="409"/>
                  </a:cubicBezTo>
                  <a:cubicBezTo>
                    <a:pt x="1201" y="409"/>
                    <a:pt x="1195" y="409"/>
                    <a:pt x="1189" y="409"/>
                  </a:cubicBezTo>
                  <a:cubicBezTo>
                    <a:pt x="1176" y="410"/>
                    <a:pt x="1164" y="410"/>
                    <a:pt x="1152" y="410"/>
                  </a:cubicBezTo>
                  <a:cubicBezTo>
                    <a:pt x="1103" y="409"/>
                    <a:pt x="1054" y="408"/>
                    <a:pt x="1005" y="406"/>
                  </a:cubicBezTo>
                  <a:cubicBezTo>
                    <a:pt x="980" y="405"/>
                    <a:pt x="955" y="403"/>
                    <a:pt x="931" y="402"/>
                  </a:cubicBezTo>
                  <a:cubicBezTo>
                    <a:pt x="919" y="401"/>
                    <a:pt x="906" y="400"/>
                    <a:pt x="894" y="399"/>
                  </a:cubicBezTo>
                  <a:cubicBezTo>
                    <a:pt x="882" y="398"/>
                    <a:pt x="870" y="397"/>
                    <a:pt x="857" y="396"/>
                  </a:cubicBezTo>
                  <a:cubicBezTo>
                    <a:pt x="845" y="395"/>
                    <a:pt x="832" y="394"/>
                    <a:pt x="820" y="392"/>
                  </a:cubicBezTo>
                  <a:cubicBezTo>
                    <a:pt x="817" y="392"/>
                    <a:pt x="814" y="392"/>
                    <a:pt x="811" y="392"/>
                  </a:cubicBezTo>
                  <a:cubicBezTo>
                    <a:pt x="809" y="391"/>
                    <a:pt x="808" y="391"/>
                    <a:pt x="806" y="391"/>
                  </a:cubicBezTo>
                  <a:cubicBezTo>
                    <a:pt x="805" y="391"/>
                    <a:pt x="803" y="391"/>
                    <a:pt x="802" y="391"/>
                  </a:cubicBezTo>
                  <a:cubicBezTo>
                    <a:pt x="795" y="390"/>
                    <a:pt x="789" y="389"/>
                    <a:pt x="783" y="389"/>
                  </a:cubicBezTo>
                  <a:cubicBezTo>
                    <a:pt x="759" y="386"/>
                    <a:pt x="734" y="383"/>
                    <a:pt x="709" y="380"/>
                  </a:cubicBezTo>
                  <a:cubicBezTo>
                    <a:pt x="685" y="377"/>
                    <a:pt x="661" y="374"/>
                    <a:pt x="636" y="371"/>
                  </a:cubicBezTo>
                  <a:cubicBezTo>
                    <a:pt x="612" y="368"/>
                    <a:pt x="588" y="365"/>
                    <a:pt x="563" y="361"/>
                  </a:cubicBezTo>
                  <a:cubicBezTo>
                    <a:pt x="539" y="358"/>
                    <a:pt x="515" y="355"/>
                    <a:pt x="491" y="351"/>
                  </a:cubicBezTo>
                  <a:cubicBezTo>
                    <a:pt x="467" y="348"/>
                    <a:pt x="443" y="344"/>
                    <a:pt x="419" y="340"/>
                  </a:cubicBezTo>
                  <a:cubicBezTo>
                    <a:pt x="275" y="316"/>
                    <a:pt x="134" y="289"/>
                    <a:pt x="0" y="258"/>
                  </a:cubicBezTo>
                  <a:cubicBezTo>
                    <a:pt x="0" y="322"/>
                    <a:pt x="0" y="322"/>
                    <a:pt x="0" y="322"/>
                  </a:cubicBezTo>
                  <a:cubicBezTo>
                    <a:pt x="133" y="350"/>
                    <a:pt x="271" y="375"/>
                    <a:pt x="413" y="396"/>
                  </a:cubicBezTo>
                  <a:cubicBezTo>
                    <a:pt x="437" y="399"/>
                    <a:pt x="461" y="403"/>
                    <a:pt x="486" y="406"/>
                  </a:cubicBezTo>
                  <a:cubicBezTo>
                    <a:pt x="511" y="410"/>
                    <a:pt x="535" y="413"/>
                    <a:pt x="560" y="416"/>
                  </a:cubicBezTo>
                  <a:cubicBezTo>
                    <a:pt x="585" y="419"/>
                    <a:pt x="610" y="422"/>
                    <a:pt x="634" y="425"/>
                  </a:cubicBezTo>
                  <a:cubicBezTo>
                    <a:pt x="659" y="428"/>
                    <a:pt x="684" y="430"/>
                    <a:pt x="709" y="433"/>
                  </a:cubicBezTo>
                  <a:cubicBezTo>
                    <a:pt x="734" y="435"/>
                    <a:pt x="759" y="438"/>
                    <a:pt x="784" y="440"/>
                  </a:cubicBezTo>
                  <a:cubicBezTo>
                    <a:pt x="791" y="441"/>
                    <a:pt x="797" y="442"/>
                    <a:pt x="803" y="442"/>
                  </a:cubicBezTo>
                  <a:cubicBezTo>
                    <a:pt x="805" y="442"/>
                    <a:pt x="806" y="442"/>
                    <a:pt x="808" y="443"/>
                  </a:cubicBezTo>
                  <a:cubicBezTo>
                    <a:pt x="809" y="443"/>
                    <a:pt x="811" y="443"/>
                    <a:pt x="813" y="443"/>
                  </a:cubicBezTo>
                  <a:cubicBezTo>
                    <a:pt x="816" y="443"/>
                    <a:pt x="819" y="444"/>
                    <a:pt x="822" y="444"/>
                  </a:cubicBezTo>
                  <a:cubicBezTo>
                    <a:pt x="835" y="445"/>
                    <a:pt x="847" y="446"/>
                    <a:pt x="860" y="447"/>
                  </a:cubicBezTo>
                  <a:cubicBezTo>
                    <a:pt x="872" y="448"/>
                    <a:pt x="885" y="449"/>
                    <a:pt x="898" y="449"/>
                  </a:cubicBezTo>
                  <a:cubicBezTo>
                    <a:pt x="910" y="450"/>
                    <a:pt x="923" y="451"/>
                    <a:pt x="935" y="452"/>
                  </a:cubicBezTo>
                  <a:cubicBezTo>
                    <a:pt x="961" y="453"/>
                    <a:pt x="986" y="454"/>
                    <a:pt x="1011" y="455"/>
                  </a:cubicBezTo>
                  <a:cubicBezTo>
                    <a:pt x="1061" y="457"/>
                    <a:pt x="1112" y="457"/>
                    <a:pt x="1161" y="457"/>
                  </a:cubicBezTo>
                  <a:cubicBezTo>
                    <a:pt x="1174" y="456"/>
                    <a:pt x="1186" y="456"/>
                    <a:pt x="1199" y="456"/>
                  </a:cubicBezTo>
                  <a:cubicBezTo>
                    <a:pt x="1205" y="456"/>
                    <a:pt x="1211" y="456"/>
                    <a:pt x="1217" y="456"/>
                  </a:cubicBezTo>
                  <a:cubicBezTo>
                    <a:pt x="1224" y="455"/>
                    <a:pt x="1230" y="455"/>
                    <a:pt x="1236" y="455"/>
                  </a:cubicBezTo>
                  <a:cubicBezTo>
                    <a:pt x="1248" y="455"/>
                    <a:pt x="1261" y="454"/>
                    <a:pt x="1273" y="454"/>
                  </a:cubicBezTo>
                  <a:cubicBezTo>
                    <a:pt x="1285" y="453"/>
                    <a:pt x="1298" y="452"/>
                    <a:pt x="1310" y="452"/>
                  </a:cubicBezTo>
                  <a:cubicBezTo>
                    <a:pt x="1316" y="452"/>
                    <a:pt x="1322" y="451"/>
                    <a:pt x="1328" y="451"/>
                  </a:cubicBezTo>
                  <a:cubicBezTo>
                    <a:pt x="1334" y="451"/>
                    <a:pt x="1341" y="450"/>
                    <a:pt x="1347" y="450"/>
                  </a:cubicBezTo>
                  <a:cubicBezTo>
                    <a:pt x="1359" y="449"/>
                    <a:pt x="1371" y="448"/>
                    <a:pt x="1383" y="447"/>
                  </a:cubicBezTo>
                  <a:cubicBezTo>
                    <a:pt x="1407" y="445"/>
                    <a:pt x="1432" y="444"/>
                    <a:pt x="1455" y="441"/>
                  </a:cubicBezTo>
                  <a:cubicBezTo>
                    <a:pt x="1503" y="437"/>
                    <a:pt x="1551" y="431"/>
                    <a:pt x="1597" y="425"/>
                  </a:cubicBezTo>
                  <a:cubicBezTo>
                    <a:pt x="1783" y="400"/>
                    <a:pt x="1956" y="361"/>
                    <a:pt x="2110" y="314"/>
                  </a:cubicBezTo>
                  <a:cubicBezTo>
                    <a:pt x="2265" y="268"/>
                    <a:pt x="2401" y="214"/>
                    <a:pt x="2521" y="161"/>
                  </a:cubicBezTo>
                  <a:cubicBezTo>
                    <a:pt x="2581" y="135"/>
                    <a:pt x="2637" y="109"/>
                    <a:pt x="2691" y="85"/>
                  </a:cubicBezTo>
                  <a:cubicBezTo>
                    <a:pt x="2718" y="73"/>
                    <a:pt x="2744" y="62"/>
                    <a:pt x="2770" y="52"/>
                  </a:cubicBezTo>
                  <a:cubicBezTo>
                    <a:pt x="2797" y="42"/>
                    <a:pt x="2823" y="33"/>
                    <a:pt x="2851" y="26"/>
                  </a:cubicBezTo>
                  <a:cubicBezTo>
                    <a:pt x="2864" y="22"/>
                    <a:pt x="2878" y="19"/>
                    <a:pt x="2893" y="18"/>
                  </a:cubicBezTo>
                  <a:cubicBezTo>
                    <a:pt x="2908" y="16"/>
                    <a:pt x="2923" y="15"/>
                    <a:pt x="2939" y="17"/>
                  </a:cubicBezTo>
                  <a:cubicBezTo>
                    <a:pt x="2943" y="17"/>
                    <a:pt x="2947" y="17"/>
                    <a:pt x="2952" y="18"/>
                  </a:cubicBezTo>
                  <a:cubicBezTo>
                    <a:pt x="2954" y="18"/>
                    <a:pt x="2956" y="19"/>
                    <a:pt x="2958" y="19"/>
                  </a:cubicBezTo>
                  <a:cubicBezTo>
                    <a:pt x="2959" y="19"/>
                    <a:pt x="2959" y="19"/>
                    <a:pt x="2960" y="19"/>
                  </a:cubicBezTo>
                  <a:cubicBezTo>
                    <a:pt x="2960" y="19"/>
                    <a:pt x="2961" y="19"/>
                    <a:pt x="2961" y="20"/>
                  </a:cubicBezTo>
                  <a:cubicBezTo>
                    <a:pt x="2963" y="20"/>
                    <a:pt x="2964" y="20"/>
                    <a:pt x="2965" y="20"/>
                  </a:cubicBezTo>
                  <a:cubicBezTo>
                    <a:pt x="2967" y="21"/>
                    <a:pt x="2970" y="21"/>
                    <a:pt x="2972" y="22"/>
                  </a:cubicBezTo>
                  <a:cubicBezTo>
                    <a:pt x="2974" y="22"/>
                    <a:pt x="2977" y="23"/>
                    <a:pt x="2979" y="24"/>
                  </a:cubicBezTo>
                  <a:cubicBezTo>
                    <a:pt x="2983" y="25"/>
                    <a:pt x="2988" y="26"/>
                    <a:pt x="2993" y="27"/>
                  </a:cubicBezTo>
                  <a:cubicBezTo>
                    <a:pt x="3012" y="33"/>
                    <a:pt x="3031" y="40"/>
                    <a:pt x="3051" y="49"/>
                  </a:cubicBezTo>
                  <a:cubicBezTo>
                    <a:pt x="3076" y="60"/>
                    <a:pt x="3101" y="73"/>
                    <a:pt x="3125" y="88"/>
                  </a:cubicBezTo>
                  <a:cubicBezTo>
                    <a:pt x="3124" y="84"/>
                    <a:pt x="3123" y="80"/>
                    <a:pt x="3123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34"/>
            <p:cNvSpPr>
              <a:spLocks/>
            </p:cNvSpPr>
            <p:nvPr/>
          </p:nvSpPr>
          <p:spPr bwMode="auto">
            <a:xfrm>
              <a:off x="0" y="3879849"/>
              <a:ext cx="6961188" cy="927100"/>
            </a:xfrm>
            <a:custGeom>
              <a:avLst/>
              <a:gdLst>
                <a:gd name="T0" fmla="*/ 3118 w 3120"/>
                <a:gd name="T1" fmla="*/ 92 h 415"/>
                <a:gd name="T2" fmla="*/ 3053 w 3120"/>
                <a:gd name="T3" fmla="*/ 54 h 415"/>
                <a:gd name="T4" fmla="*/ 2928 w 3120"/>
                <a:gd name="T5" fmla="*/ 6 h 415"/>
                <a:gd name="T6" fmla="*/ 2874 w 3120"/>
                <a:gd name="T7" fmla="*/ 0 h 415"/>
                <a:gd name="T8" fmla="*/ 2828 w 3120"/>
                <a:gd name="T9" fmla="*/ 4 h 415"/>
                <a:gd name="T10" fmla="*/ 2744 w 3120"/>
                <a:gd name="T11" fmla="*/ 24 h 415"/>
                <a:gd name="T12" fmla="*/ 2663 w 3120"/>
                <a:gd name="T13" fmla="*/ 53 h 415"/>
                <a:gd name="T14" fmla="*/ 2492 w 3120"/>
                <a:gd name="T15" fmla="*/ 120 h 415"/>
                <a:gd name="T16" fmla="*/ 2086 w 3120"/>
                <a:gd name="T17" fmla="*/ 255 h 415"/>
                <a:gd name="T18" fmla="*/ 1586 w 3120"/>
                <a:gd name="T19" fmla="*/ 346 h 415"/>
                <a:gd name="T20" fmla="*/ 1022 w 3120"/>
                <a:gd name="T21" fmla="*/ 356 h 415"/>
                <a:gd name="T22" fmla="*/ 986 w 3120"/>
                <a:gd name="T23" fmla="*/ 354 h 415"/>
                <a:gd name="T24" fmla="*/ 950 w 3120"/>
                <a:gd name="T25" fmla="*/ 351 h 415"/>
                <a:gd name="T26" fmla="*/ 915 w 3120"/>
                <a:gd name="T27" fmla="*/ 347 h 415"/>
                <a:gd name="T28" fmla="*/ 879 w 3120"/>
                <a:gd name="T29" fmla="*/ 344 h 415"/>
                <a:gd name="T30" fmla="*/ 843 w 3120"/>
                <a:gd name="T31" fmla="*/ 340 h 415"/>
                <a:gd name="T32" fmla="*/ 807 w 3120"/>
                <a:gd name="T33" fmla="*/ 335 h 415"/>
                <a:gd name="T34" fmla="*/ 735 w 3120"/>
                <a:gd name="T35" fmla="*/ 326 h 415"/>
                <a:gd name="T36" fmla="*/ 700 w 3120"/>
                <a:gd name="T37" fmla="*/ 321 h 415"/>
                <a:gd name="T38" fmla="*/ 664 w 3120"/>
                <a:gd name="T39" fmla="*/ 316 h 415"/>
                <a:gd name="T40" fmla="*/ 593 w 3120"/>
                <a:gd name="T41" fmla="*/ 305 h 415"/>
                <a:gd name="T42" fmla="*/ 523 w 3120"/>
                <a:gd name="T43" fmla="*/ 293 h 415"/>
                <a:gd name="T44" fmla="*/ 454 w 3120"/>
                <a:gd name="T45" fmla="*/ 281 h 415"/>
                <a:gd name="T46" fmla="*/ 0 w 3120"/>
                <a:gd name="T47" fmla="*/ 180 h 415"/>
                <a:gd name="T48" fmla="*/ 0 w 3120"/>
                <a:gd name="T49" fmla="*/ 246 h 415"/>
                <a:gd name="T50" fmla="*/ 447 w 3120"/>
                <a:gd name="T51" fmla="*/ 337 h 415"/>
                <a:gd name="T52" fmla="*/ 518 w 3120"/>
                <a:gd name="T53" fmla="*/ 349 h 415"/>
                <a:gd name="T54" fmla="*/ 590 w 3120"/>
                <a:gd name="T55" fmla="*/ 359 h 415"/>
                <a:gd name="T56" fmla="*/ 662 w 3120"/>
                <a:gd name="T57" fmla="*/ 369 h 415"/>
                <a:gd name="T58" fmla="*/ 698 w 3120"/>
                <a:gd name="T59" fmla="*/ 374 h 415"/>
                <a:gd name="T60" fmla="*/ 734 w 3120"/>
                <a:gd name="T61" fmla="*/ 378 h 415"/>
                <a:gd name="T62" fmla="*/ 807 w 3120"/>
                <a:gd name="T63" fmla="*/ 387 h 415"/>
                <a:gd name="T64" fmla="*/ 844 w 3120"/>
                <a:gd name="T65" fmla="*/ 391 h 415"/>
                <a:gd name="T66" fmla="*/ 881 w 3120"/>
                <a:gd name="T67" fmla="*/ 394 h 415"/>
                <a:gd name="T68" fmla="*/ 918 w 3120"/>
                <a:gd name="T69" fmla="*/ 398 h 415"/>
                <a:gd name="T70" fmla="*/ 955 w 3120"/>
                <a:gd name="T71" fmla="*/ 401 h 415"/>
                <a:gd name="T72" fmla="*/ 991 w 3120"/>
                <a:gd name="T73" fmla="*/ 403 h 415"/>
                <a:gd name="T74" fmla="*/ 1028 w 3120"/>
                <a:gd name="T75" fmla="*/ 405 h 415"/>
                <a:gd name="T76" fmla="*/ 1602 w 3120"/>
                <a:gd name="T77" fmla="*/ 386 h 415"/>
                <a:gd name="T78" fmla="*/ 2107 w 3120"/>
                <a:gd name="T79" fmla="*/ 286 h 415"/>
                <a:gd name="T80" fmla="*/ 2512 w 3120"/>
                <a:gd name="T81" fmla="*/ 143 h 415"/>
                <a:gd name="T82" fmla="*/ 2681 w 3120"/>
                <a:gd name="T83" fmla="*/ 72 h 415"/>
                <a:gd name="T84" fmla="*/ 2761 w 3120"/>
                <a:gd name="T85" fmla="*/ 42 h 415"/>
                <a:gd name="T86" fmla="*/ 2843 w 3120"/>
                <a:gd name="T87" fmla="*/ 20 h 415"/>
                <a:gd name="T88" fmla="*/ 2887 w 3120"/>
                <a:gd name="T89" fmla="*/ 16 h 415"/>
                <a:gd name="T90" fmla="*/ 2937 w 3120"/>
                <a:gd name="T91" fmla="*/ 21 h 415"/>
                <a:gd name="T92" fmla="*/ 3053 w 3120"/>
                <a:gd name="T93" fmla="*/ 65 h 415"/>
                <a:gd name="T94" fmla="*/ 3120 w 3120"/>
                <a:gd name="T95" fmla="*/ 104 h 415"/>
                <a:gd name="T96" fmla="*/ 3118 w 3120"/>
                <a:gd name="T97" fmla="*/ 92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120" h="415">
                  <a:moveTo>
                    <a:pt x="3118" y="92"/>
                  </a:moveTo>
                  <a:cubicBezTo>
                    <a:pt x="3097" y="79"/>
                    <a:pt x="3075" y="66"/>
                    <a:pt x="3053" y="54"/>
                  </a:cubicBezTo>
                  <a:cubicBezTo>
                    <a:pt x="3010" y="32"/>
                    <a:pt x="2967" y="15"/>
                    <a:pt x="2928" y="6"/>
                  </a:cubicBezTo>
                  <a:cubicBezTo>
                    <a:pt x="2908" y="1"/>
                    <a:pt x="2891" y="0"/>
                    <a:pt x="2874" y="0"/>
                  </a:cubicBezTo>
                  <a:cubicBezTo>
                    <a:pt x="2858" y="0"/>
                    <a:pt x="2843" y="1"/>
                    <a:pt x="2828" y="4"/>
                  </a:cubicBezTo>
                  <a:cubicBezTo>
                    <a:pt x="2799" y="8"/>
                    <a:pt x="2771" y="15"/>
                    <a:pt x="2744" y="24"/>
                  </a:cubicBezTo>
                  <a:cubicBezTo>
                    <a:pt x="2717" y="32"/>
                    <a:pt x="2690" y="42"/>
                    <a:pt x="2663" y="53"/>
                  </a:cubicBezTo>
                  <a:cubicBezTo>
                    <a:pt x="2608" y="73"/>
                    <a:pt x="2552" y="96"/>
                    <a:pt x="2492" y="120"/>
                  </a:cubicBezTo>
                  <a:cubicBezTo>
                    <a:pt x="2373" y="167"/>
                    <a:pt x="2238" y="215"/>
                    <a:pt x="2086" y="255"/>
                  </a:cubicBezTo>
                  <a:cubicBezTo>
                    <a:pt x="1935" y="295"/>
                    <a:pt x="1766" y="328"/>
                    <a:pt x="1586" y="346"/>
                  </a:cubicBezTo>
                  <a:cubicBezTo>
                    <a:pt x="1406" y="364"/>
                    <a:pt x="1215" y="369"/>
                    <a:pt x="1022" y="356"/>
                  </a:cubicBezTo>
                  <a:cubicBezTo>
                    <a:pt x="1010" y="355"/>
                    <a:pt x="998" y="355"/>
                    <a:pt x="986" y="354"/>
                  </a:cubicBezTo>
                  <a:cubicBezTo>
                    <a:pt x="974" y="353"/>
                    <a:pt x="962" y="352"/>
                    <a:pt x="950" y="351"/>
                  </a:cubicBezTo>
                  <a:cubicBezTo>
                    <a:pt x="938" y="350"/>
                    <a:pt x="927" y="349"/>
                    <a:pt x="915" y="347"/>
                  </a:cubicBezTo>
                  <a:cubicBezTo>
                    <a:pt x="903" y="346"/>
                    <a:pt x="891" y="345"/>
                    <a:pt x="879" y="344"/>
                  </a:cubicBezTo>
                  <a:cubicBezTo>
                    <a:pt x="867" y="342"/>
                    <a:pt x="855" y="341"/>
                    <a:pt x="843" y="340"/>
                  </a:cubicBezTo>
                  <a:cubicBezTo>
                    <a:pt x="831" y="338"/>
                    <a:pt x="819" y="337"/>
                    <a:pt x="807" y="335"/>
                  </a:cubicBezTo>
                  <a:cubicBezTo>
                    <a:pt x="783" y="332"/>
                    <a:pt x="759" y="329"/>
                    <a:pt x="735" y="326"/>
                  </a:cubicBezTo>
                  <a:cubicBezTo>
                    <a:pt x="723" y="324"/>
                    <a:pt x="711" y="322"/>
                    <a:pt x="700" y="321"/>
                  </a:cubicBezTo>
                  <a:cubicBezTo>
                    <a:pt x="688" y="319"/>
                    <a:pt x="676" y="318"/>
                    <a:pt x="664" y="316"/>
                  </a:cubicBezTo>
                  <a:cubicBezTo>
                    <a:pt x="640" y="312"/>
                    <a:pt x="617" y="308"/>
                    <a:pt x="593" y="305"/>
                  </a:cubicBezTo>
                  <a:cubicBezTo>
                    <a:pt x="570" y="301"/>
                    <a:pt x="547" y="297"/>
                    <a:pt x="523" y="293"/>
                  </a:cubicBezTo>
                  <a:cubicBezTo>
                    <a:pt x="500" y="289"/>
                    <a:pt x="477" y="285"/>
                    <a:pt x="454" y="281"/>
                  </a:cubicBezTo>
                  <a:cubicBezTo>
                    <a:pt x="296" y="252"/>
                    <a:pt x="144" y="218"/>
                    <a:pt x="0" y="180"/>
                  </a:cubicBezTo>
                  <a:cubicBezTo>
                    <a:pt x="0" y="246"/>
                    <a:pt x="0" y="246"/>
                    <a:pt x="0" y="246"/>
                  </a:cubicBezTo>
                  <a:cubicBezTo>
                    <a:pt x="142" y="280"/>
                    <a:pt x="292" y="311"/>
                    <a:pt x="447" y="337"/>
                  </a:cubicBezTo>
                  <a:cubicBezTo>
                    <a:pt x="470" y="341"/>
                    <a:pt x="494" y="345"/>
                    <a:pt x="518" y="349"/>
                  </a:cubicBezTo>
                  <a:cubicBezTo>
                    <a:pt x="542" y="352"/>
                    <a:pt x="566" y="356"/>
                    <a:pt x="590" y="359"/>
                  </a:cubicBezTo>
                  <a:cubicBezTo>
                    <a:pt x="614" y="362"/>
                    <a:pt x="638" y="366"/>
                    <a:pt x="662" y="369"/>
                  </a:cubicBezTo>
                  <a:cubicBezTo>
                    <a:pt x="674" y="371"/>
                    <a:pt x="686" y="372"/>
                    <a:pt x="698" y="374"/>
                  </a:cubicBezTo>
                  <a:cubicBezTo>
                    <a:pt x="710" y="375"/>
                    <a:pt x="722" y="377"/>
                    <a:pt x="734" y="378"/>
                  </a:cubicBezTo>
                  <a:cubicBezTo>
                    <a:pt x="759" y="381"/>
                    <a:pt x="783" y="384"/>
                    <a:pt x="807" y="387"/>
                  </a:cubicBezTo>
                  <a:cubicBezTo>
                    <a:pt x="820" y="388"/>
                    <a:pt x="832" y="390"/>
                    <a:pt x="844" y="391"/>
                  </a:cubicBezTo>
                  <a:cubicBezTo>
                    <a:pt x="856" y="392"/>
                    <a:pt x="869" y="393"/>
                    <a:pt x="881" y="394"/>
                  </a:cubicBezTo>
                  <a:cubicBezTo>
                    <a:pt x="893" y="396"/>
                    <a:pt x="905" y="397"/>
                    <a:pt x="918" y="398"/>
                  </a:cubicBezTo>
                  <a:cubicBezTo>
                    <a:pt x="930" y="399"/>
                    <a:pt x="942" y="400"/>
                    <a:pt x="955" y="401"/>
                  </a:cubicBezTo>
                  <a:cubicBezTo>
                    <a:pt x="967" y="401"/>
                    <a:pt x="979" y="402"/>
                    <a:pt x="991" y="403"/>
                  </a:cubicBezTo>
                  <a:cubicBezTo>
                    <a:pt x="1004" y="404"/>
                    <a:pt x="1016" y="405"/>
                    <a:pt x="1028" y="405"/>
                  </a:cubicBezTo>
                  <a:cubicBezTo>
                    <a:pt x="1225" y="415"/>
                    <a:pt x="1419" y="408"/>
                    <a:pt x="1602" y="386"/>
                  </a:cubicBezTo>
                  <a:cubicBezTo>
                    <a:pt x="1784" y="365"/>
                    <a:pt x="1955" y="330"/>
                    <a:pt x="2107" y="286"/>
                  </a:cubicBezTo>
                  <a:cubicBezTo>
                    <a:pt x="2259" y="243"/>
                    <a:pt x="2394" y="192"/>
                    <a:pt x="2512" y="143"/>
                  </a:cubicBezTo>
                  <a:cubicBezTo>
                    <a:pt x="2572" y="118"/>
                    <a:pt x="2627" y="94"/>
                    <a:pt x="2681" y="72"/>
                  </a:cubicBezTo>
                  <a:cubicBezTo>
                    <a:pt x="2708" y="61"/>
                    <a:pt x="2735" y="51"/>
                    <a:pt x="2761" y="42"/>
                  </a:cubicBezTo>
                  <a:cubicBezTo>
                    <a:pt x="2788" y="33"/>
                    <a:pt x="2815" y="25"/>
                    <a:pt x="2843" y="20"/>
                  </a:cubicBezTo>
                  <a:cubicBezTo>
                    <a:pt x="2857" y="18"/>
                    <a:pt x="2872" y="16"/>
                    <a:pt x="2887" y="16"/>
                  </a:cubicBezTo>
                  <a:cubicBezTo>
                    <a:pt x="2903" y="16"/>
                    <a:pt x="2919" y="17"/>
                    <a:pt x="2937" y="21"/>
                  </a:cubicBezTo>
                  <a:cubicBezTo>
                    <a:pt x="2973" y="29"/>
                    <a:pt x="3013" y="44"/>
                    <a:pt x="3053" y="65"/>
                  </a:cubicBezTo>
                  <a:cubicBezTo>
                    <a:pt x="3076" y="76"/>
                    <a:pt x="3098" y="90"/>
                    <a:pt x="3120" y="104"/>
                  </a:cubicBezTo>
                  <a:cubicBezTo>
                    <a:pt x="3120" y="100"/>
                    <a:pt x="3119" y="96"/>
                    <a:pt x="311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37"/>
            <p:cNvSpPr>
              <a:spLocks/>
            </p:cNvSpPr>
            <p:nvPr/>
          </p:nvSpPr>
          <p:spPr bwMode="auto">
            <a:xfrm>
              <a:off x="0" y="3786187"/>
              <a:ext cx="6948488" cy="827087"/>
            </a:xfrm>
            <a:custGeom>
              <a:avLst/>
              <a:gdLst>
                <a:gd name="T0" fmla="*/ 3057 w 3114"/>
                <a:gd name="T1" fmla="*/ 74 h 370"/>
                <a:gd name="T2" fmla="*/ 2961 w 3114"/>
                <a:gd name="T3" fmla="*/ 26 h 370"/>
                <a:gd name="T4" fmla="*/ 2922 w 3114"/>
                <a:gd name="T5" fmla="*/ 13 h 370"/>
                <a:gd name="T6" fmla="*/ 2911 w 3114"/>
                <a:gd name="T7" fmla="*/ 9 h 370"/>
                <a:gd name="T8" fmla="*/ 2907 w 3114"/>
                <a:gd name="T9" fmla="*/ 8 h 370"/>
                <a:gd name="T10" fmla="*/ 2885 w 3114"/>
                <a:gd name="T11" fmla="*/ 4 h 370"/>
                <a:gd name="T12" fmla="*/ 2822 w 3114"/>
                <a:gd name="T13" fmla="*/ 1 h 370"/>
                <a:gd name="T14" fmla="*/ 2653 w 3114"/>
                <a:gd name="T15" fmla="*/ 41 h 370"/>
                <a:gd name="T16" fmla="*/ 2082 w 3114"/>
                <a:gd name="T17" fmla="*/ 228 h 370"/>
                <a:gd name="T18" fmla="*/ 1039 w 3114"/>
                <a:gd name="T19" fmla="*/ 307 h 370"/>
                <a:gd name="T20" fmla="*/ 969 w 3114"/>
                <a:gd name="T21" fmla="*/ 300 h 370"/>
                <a:gd name="T22" fmla="*/ 864 w 3114"/>
                <a:gd name="T23" fmla="*/ 287 h 370"/>
                <a:gd name="T24" fmla="*/ 760 w 3114"/>
                <a:gd name="T25" fmla="*/ 272 h 370"/>
                <a:gd name="T26" fmla="*/ 708 w 3114"/>
                <a:gd name="T27" fmla="*/ 264 h 370"/>
                <a:gd name="T28" fmla="*/ 622 w 3114"/>
                <a:gd name="T29" fmla="*/ 248 h 370"/>
                <a:gd name="T30" fmla="*/ 487 w 3114"/>
                <a:gd name="T31" fmla="*/ 223 h 370"/>
                <a:gd name="T32" fmla="*/ 0 w 3114"/>
                <a:gd name="T33" fmla="*/ 168 h 370"/>
                <a:gd name="T34" fmla="*/ 549 w 3114"/>
                <a:gd name="T35" fmla="*/ 291 h 370"/>
                <a:gd name="T36" fmla="*/ 688 w 3114"/>
                <a:gd name="T37" fmla="*/ 314 h 370"/>
                <a:gd name="T38" fmla="*/ 723 w 3114"/>
                <a:gd name="T39" fmla="*/ 319 h 370"/>
                <a:gd name="T40" fmla="*/ 829 w 3114"/>
                <a:gd name="T41" fmla="*/ 334 h 370"/>
                <a:gd name="T42" fmla="*/ 901 w 3114"/>
                <a:gd name="T43" fmla="*/ 343 h 370"/>
                <a:gd name="T44" fmla="*/ 1008 w 3114"/>
                <a:gd name="T45" fmla="*/ 353 h 370"/>
                <a:gd name="T46" fmla="*/ 1606 w 3114"/>
                <a:gd name="T47" fmla="*/ 349 h 370"/>
                <a:gd name="T48" fmla="*/ 2503 w 3114"/>
                <a:gd name="T49" fmla="*/ 126 h 370"/>
                <a:gd name="T50" fmla="*/ 2752 w 3114"/>
                <a:gd name="T51" fmla="*/ 34 h 370"/>
                <a:gd name="T52" fmla="*/ 2883 w 3114"/>
                <a:gd name="T53" fmla="*/ 18 h 370"/>
                <a:gd name="T54" fmla="*/ 2909 w 3114"/>
                <a:gd name="T55" fmla="*/ 22 h 370"/>
                <a:gd name="T56" fmla="*/ 2917 w 3114"/>
                <a:gd name="T57" fmla="*/ 24 h 370"/>
                <a:gd name="T58" fmla="*/ 2922 w 3114"/>
                <a:gd name="T59" fmla="*/ 25 h 370"/>
                <a:gd name="T60" fmla="*/ 2937 w 3114"/>
                <a:gd name="T61" fmla="*/ 29 h 370"/>
                <a:gd name="T62" fmla="*/ 2965 w 3114"/>
                <a:gd name="T63" fmla="*/ 39 h 370"/>
                <a:gd name="T64" fmla="*/ 3055 w 3114"/>
                <a:gd name="T65" fmla="*/ 83 h 370"/>
                <a:gd name="T66" fmla="*/ 3109 w 3114"/>
                <a:gd name="T67" fmla="*/ 107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14" h="370">
                  <a:moveTo>
                    <a:pt x="3109" y="107"/>
                  </a:moveTo>
                  <a:cubicBezTo>
                    <a:pt x="3092" y="95"/>
                    <a:pt x="3075" y="84"/>
                    <a:pt x="3057" y="74"/>
                  </a:cubicBezTo>
                  <a:cubicBezTo>
                    <a:pt x="3036" y="61"/>
                    <a:pt x="3014" y="50"/>
                    <a:pt x="2993" y="40"/>
                  </a:cubicBezTo>
                  <a:cubicBezTo>
                    <a:pt x="2982" y="35"/>
                    <a:pt x="2971" y="30"/>
                    <a:pt x="2961" y="26"/>
                  </a:cubicBezTo>
                  <a:cubicBezTo>
                    <a:pt x="2950" y="22"/>
                    <a:pt x="2940" y="18"/>
                    <a:pt x="2930" y="15"/>
                  </a:cubicBezTo>
                  <a:cubicBezTo>
                    <a:pt x="2927" y="14"/>
                    <a:pt x="2924" y="13"/>
                    <a:pt x="2922" y="13"/>
                  </a:cubicBezTo>
                  <a:cubicBezTo>
                    <a:pt x="2919" y="12"/>
                    <a:pt x="2917" y="11"/>
                    <a:pt x="2914" y="10"/>
                  </a:cubicBezTo>
                  <a:cubicBezTo>
                    <a:pt x="2913" y="10"/>
                    <a:pt x="2912" y="10"/>
                    <a:pt x="2911" y="9"/>
                  </a:cubicBezTo>
                  <a:cubicBezTo>
                    <a:pt x="2910" y="9"/>
                    <a:pt x="2910" y="9"/>
                    <a:pt x="2909" y="9"/>
                  </a:cubicBezTo>
                  <a:cubicBezTo>
                    <a:pt x="2909" y="9"/>
                    <a:pt x="2908" y="8"/>
                    <a:pt x="2907" y="8"/>
                  </a:cubicBezTo>
                  <a:cubicBezTo>
                    <a:pt x="2905" y="8"/>
                    <a:pt x="2902" y="7"/>
                    <a:pt x="2900" y="7"/>
                  </a:cubicBezTo>
                  <a:cubicBezTo>
                    <a:pt x="2895" y="5"/>
                    <a:pt x="2890" y="5"/>
                    <a:pt x="2885" y="4"/>
                  </a:cubicBezTo>
                  <a:cubicBezTo>
                    <a:pt x="2880" y="3"/>
                    <a:pt x="2876" y="2"/>
                    <a:pt x="2872" y="2"/>
                  </a:cubicBezTo>
                  <a:cubicBezTo>
                    <a:pt x="2854" y="0"/>
                    <a:pt x="2838" y="0"/>
                    <a:pt x="2822" y="1"/>
                  </a:cubicBezTo>
                  <a:cubicBezTo>
                    <a:pt x="2791" y="3"/>
                    <a:pt x="2763" y="9"/>
                    <a:pt x="2735" y="16"/>
                  </a:cubicBezTo>
                  <a:cubicBezTo>
                    <a:pt x="2708" y="23"/>
                    <a:pt x="2681" y="31"/>
                    <a:pt x="2653" y="41"/>
                  </a:cubicBezTo>
                  <a:cubicBezTo>
                    <a:pt x="2599" y="59"/>
                    <a:pt x="2543" y="81"/>
                    <a:pt x="2483" y="103"/>
                  </a:cubicBezTo>
                  <a:cubicBezTo>
                    <a:pt x="2365" y="146"/>
                    <a:pt x="2232" y="191"/>
                    <a:pt x="2082" y="228"/>
                  </a:cubicBezTo>
                  <a:cubicBezTo>
                    <a:pt x="1933" y="265"/>
                    <a:pt x="1767" y="294"/>
                    <a:pt x="1590" y="308"/>
                  </a:cubicBezTo>
                  <a:cubicBezTo>
                    <a:pt x="1413" y="323"/>
                    <a:pt x="1226" y="323"/>
                    <a:pt x="1039" y="307"/>
                  </a:cubicBezTo>
                  <a:cubicBezTo>
                    <a:pt x="1027" y="306"/>
                    <a:pt x="1016" y="305"/>
                    <a:pt x="1004" y="304"/>
                  </a:cubicBezTo>
                  <a:cubicBezTo>
                    <a:pt x="992" y="303"/>
                    <a:pt x="981" y="302"/>
                    <a:pt x="969" y="300"/>
                  </a:cubicBezTo>
                  <a:cubicBezTo>
                    <a:pt x="946" y="298"/>
                    <a:pt x="922" y="295"/>
                    <a:pt x="899" y="292"/>
                  </a:cubicBezTo>
                  <a:cubicBezTo>
                    <a:pt x="887" y="291"/>
                    <a:pt x="876" y="289"/>
                    <a:pt x="864" y="287"/>
                  </a:cubicBezTo>
                  <a:cubicBezTo>
                    <a:pt x="852" y="286"/>
                    <a:pt x="841" y="284"/>
                    <a:pt x="829" y="282"/>
                  </a:cubicBezTo>
                  <a:cubicBezTo>
                    <a:pt x="806" y="279"/>
                    <a:pt x="783" y="275"/>
                    <a:pt x="760" y="272"/>
                  </a:cubicBezTo>
                  <a:cubicBezTo>
                    <a:pt x="748" y="270"/>
                    <a:pt x="737" y="268"/>
                    <a:pt x="725" y="266"/>
                  </a:cubicBezTo>
                  <a:cubicBezTo>
                    <a:pt x="719" y="265"/>
                    <a:pt x="714" y="264"/>
                    <a:pt x="708" y="264"/>
                  </a:cubicBezTo>
                  <a:cubicBezTo>
                    <a:pt x="702" y="263"/>
                    <a:pt x="696" y="262"/>
                    <a:pt x="691" y="261"/>
                  </a:cubicBezTo>
                  <a:cubicBezTo>
                    <a:pt x="668" y="257"/>
                    <a:pt x="645" y="252"/>
                    <a:pt x="622" y="248"/>
                  </a:cubicBezTo>
                  <a:cubicBezTo>
                    <a:pt x="599" y="244"/>
                    <a:pt x="577" y="240"/>
                    <a:pt x="554" y="236"/>
                  </a:cubicBezTo>
                  <a:cubicBezTo>
                    <a:pt x="532" y="232"/>
                    <a:pt x="509" y="227"/>
                    <a:pt x="487" y="223"/>
                  </a:cubicBezTo>
                  <a:cubicBezTo>
                    <a:pt x="316" y="188"/>
                    <a:pt x="152" y="146"/>
                    <a:pt x="0" y="101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151" y="209"/>
                    <a:pt x="312" y="247"/>
                    <a:pt x="480" y="278"/>
                  </a:cubicBezTo>
                  <a:cubicBezTo>
                    <a:pt x="503" y="283"/>
                    <a:pt x="526" y="287"/>
                    <a:pt x="549" y="291"/>
                  </a:cubicBezTo>
                  <a:cubicBezTo>
                    <a:pt x="572" y="295"/>
                    <a:pt x="595" y="299"/>
                    <a:pt x="618" y="303"/>
                  </a:cubicBezTo>
                  <a:cubicBezTo>
                    <a:pt x="641" y="306"/>
                    <a:pt x="665" y="310"/>
                    <a:pt x="688" y="314"/>
                  </a:cubicBezTo>
                  <a:cubicBezTo>
                    <a:pt x="694" y="315"/>
                    <a:pt x="700" y="316"/>
                    <a:pt x="706" y="317"/>
                  </a:cubicBezTo>
                  <a:cubicBezTo>
                    <a:pt x="711" y="318"/>
                    <a:pt x="717" y="318"/>
                    <a:pt x="723" y="319"/>
                  </a:cubicBezTo>
                  <a:cubicBezTo>
                    <a:pt x="735" y="321"/>
                    <a:pt x="747" y="323"/>
                    <a:pt x="759" y="324"/>
                  </a:cubicBezTo>
                  <a:cubicBezTo>
                    <a:pt x="782" y="327"/>
                    <a:pt x="806" y="331"/>
                    <a:pt x="829" y="334"/>
                  </a:cubicBezTo>
                  <a:cubicBezTo>
                    <a:pt x="841" y="335"/>
                    <a:pt x="853" y="337"/>
                    <a:pt x="865" y="339"/>
                  </a:cubicBezTo>
                  <a:cubicBezTo>
                    <a:pt x="877" y="340"/>
                    <a:pt x="889" y="341"/>
                    <a:pt x="901" y="343"/>
                  </a:cubicBezTo>
                  <a:cubicBezTo>
                    <a:pt x="924" y="346"/>
                    <a:pt x="949" y="348"/>
                    <a:pt x="973" y="350"/>
                  </a:cubicBezTo>
                  <a:cubicBezTo>
                    <a:pt x="985" y="351"/>
                    <a:pt x="996" y="352"/>
                    <a:pt x="1008" y="353"/>
                  </a:cubicBezTo>
                  <a:cubicBezTo>
                    <a:pt x="1020" y="354"/>
                    <a:pt x="1032" y="355"/>
                    <a:pt x="1044" y="356"/>
                  </a:cubicBezTo>
                  <a:cubicBezTo>
                    <a:pt x="1236" y="370"/>
                    <a:pt x="1427" y="366"/>
                    <a:pt x="1606" y="349"/>
                  </a:cubicBezTo>
                  <a:cubicBezTo>
                    <a:pt x="1785" y="331"/>
                    <a:pt x="1953" y="299"/>
                    <a:pt x="2103" y="259"/>
                  </a:cubicBezTo>
                  <a:cubicBezTo>
                    <a:pt x="2253" y="220"/>
                    <a:pt x="2386" y="172"/>
                    <a:pt x="2503" y="126"/>
                  </a:cubicBezTo>
                  <a:cubicBezTo>
                    <a:pt x="2562" y="103"/>
                    <a:pt x="2618" y="80"/>
                    <a:pt x="2671" y="60"/>
                  </a:cubicBezTo>
                  <a:cubicBezTo>
                    <a:pt x="2698" y="50"/>
                    <a:pt x="2725" y="41"/>
                    <a:pt x="2752" y="34"/>
                  </a:cubicBezTo>
                  <a:cubicBezTo>
                    <a:pt x="2779" y="26"/>
                    <a:pt x="2807" y="20"/>
                    <a:pt x="2836" y="18"/>
                  </a:cubicBezTo>
                  <a:cubicBezTo>
                    <a:pt x="2851" y="16"/>
                    <a:pt x="2867" y="16"/>
                    <a:pt x="2883" y="18"/>
                  </a:cubicBezTo>
                  <a:cubicBezTo>
                    <a:pt x="2887" y="18"/>
                    <a:pt x="2891" y="18"/>
                    <a:pt x="2896" y="19"/>
                  </a:cubicBezTo>
                  <a:cubicBezTo>
                    <a:pt x="2900" y="20"/>
                    <a:pt x="2904" y="21"/>
                    <a:pt x="2909" y="22"/>
                  </a:cubicBezTo>
                  <a:cubicBezTo>
                    <a:pt x="2911" y="22"/>
                    <a:pt x="2913" y="23"/>
                    <a:pt x="2915" y="23"/>
                  </a:cubicBezTo>
                  <a:cubicBezTo>
                    <a:pt x="2916" y="23"/>
                    <a:pt x="2916" y="23"/>
                    <a:pt x="2917" y="24"/>
                  </a:cubicBezTo>
                  <a:cubicBezTo>
                    <a:pt x="2918" y="24"/>
                    <a:pt x="2918" y="24"/>
                    <a:pt x="2919" y="24"/>
                  </a:cubicBezTo>
                  <a:cubicBezTo>
                    <a:pt x="2920" y="24"/>
                    <a:pt x="2921" y="25"/>
                    <a:pt x="2922" y="25"/>
                  </a:cubicBezTo>
                  <a:cubicBezTo>
                    <a:pt x="2925" y="26"/>
                    <a:pt x="2927" y="26"/>
                    <a:pt x="2930" y="27"/>
                  </a:cubicBezTo>
                  <a:cubicBezTo>
                    <a:pt x="2932" y="28"/>
                    <a:pt x="2934" y="29"/>
                    <a:pt x="2937" y="29"/>
                  </a:cubicBezTo>
                  <a:cubicBezTo>
                    <a:pt x="2941" y="31"/>
                    <a:pt x="2946" y="32"/>
                    <a:pt x="2951" y="34"/>
                  </a:cubicBezTo>
                  <a:cubicBezTo>
                    <a:pt x="2956" y="36"/>
                    <a:pt x="2961" y="38"/>
                    <a:pt x="2965" y="39"/>
                  </a:cubicBezTo>
                  <a:cubicBezTo>
                    <a:pt x="2975" y="43"/>
                    <a:pt x="2985" y="47"/>
                    <a:pt x="2995" y="52"/>
                  </a:cubicBezTo>
                  <a:cubicBezTo>
                    <a:pt x="3015" y="61"/>
                    <a:pt x="3035" y="72"/>
                    <a:pt x="3055" y="83"/>
                  </a:cubicBezTo>
                  <a:cubicBezTo>
                    <a:pt x="3075" y="95"/>
                    <a:pt x="3095" y="107"/>
                    <a:pt x="3114" y="120"/>
                  </a:cubicBezTo>
                  <a:cubicBezTo>
                    <a:pt x="3113" y="116"/>
                    <a:pt x="3111" y="111"/>
                    <a:pt x="3109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38"/>
            <p:cNvSpPr>
              <a:spLocks/>
            </p:cNvSpPr>
            <p:nvPr/>
          </p:nvSpPr>
          <p:spPr bwMode="auto">
            <a:xfrm>
              <a:off x="0" y="4606924"/>
              <a:ext cx="6910388" cy="1801812"/>
            </a:xfrm>
            <a:custGeom>
              <a:avLst/>
              <a:gdLst>
                <a:gd name="T0" fmla="*/ 3096 w 3097"/>
                <a:gd name="T1" fmla="*/ 0 h 807"/>
                <a:gd name="T2" fmla="*/ 3050 w 3097"/>
                <a:gd name="T3" fmla="*/ 9 h 807"/>
                <a:gd name="T4" fmla="*/ 3030 w 3097"/>
                <a:gd name="T5" fmla="*/ 16 h 807"/>
                <a:gd name="T6" fmla="*/ 3010 w 3097"/>
                <a:gd name="T7" fmla="*/ 24 h 807"/>
                <a:gd name="T8" fmla="*/ 2972 w 3097"/>
                <a:gd name="T9" fmla="*/ 42 h 807"/>
                <a:gd name="T10" fmla="*/ 2895 w 3097"/>
                <a:gd name="T11" fmla="*/ 83 h 807"/>
                <a:gd name="T12" fmla="*/ 2732 w 3097"/>
                <a:gd name="T13" fmla="*/ 178 h 807"/>
                <a:gd name="T14" fmla="*/ 2545 w 3097"/>
                <a:gd name="T15" fmla="*/ 281 h 807"/>
                <a:gd name="T16" fmla="*/ 2088 w 3097"/>
                <a:gd name="T17" fmla="*/ 485 h 807"/>
                <a:gd name="T18" fmla="*/ 1514 w 3097"/>
                <a:gd name="T19" fmla="*/ 654 h 807"/>
                <a:gd name="T20" fmla="*/ 1189 w 3097"/>
                <a:gd name="T21" fmla="*/ 712 h 807"/>
                <a:gd name="T22" fmla="*/ 1019 w 3097"/>
                <a:gd name="T23" fmla="*/ 732 h 807"/>
                <a:gd name="T24" fmla="*/ 846 w 3097"/>
                <a:gd name="T25" fmla="*/ 746 h 807"/>
                <a:gd name="T26" fmla="*/ 493 w 3097"/>
                <a:gd name="T27" fmla="*/ 753 h 807"/>
                <a:gd name="T28" fmla="*/ 404 w 3097"/>
                <a:gd name="T29" fmla="*/ 751 h 807"/>
                <a:gd name="T30" fmla="*/ 315 w 3097"/>
                <a:gd name="T31" fmla="*/ 748 h 807"/>
                <a:gd name="T32" fmla="*/ 137 w 3097"/>
                <a:gd name="T33" fmla="*/ 740 h 807"/>
                <a:gd name="T34" fmla="*/ 0 w 3097"/>
                <a:gd name="T35" fmla="*/ 730 h 807"/>
                <a:gd name="T36" fmla="*/ 0 w 3097"/>
                <a:gd name="T37" fmla="*/ 788 h 807"/>
                <a:gd name="T38" fmla="*/ 134 w 3097"/>
                <a:gd name="T39" fmla="*/ 796 h 807"/>
                <a:gd name="T40" fmla="*/ 315 w 3097"/>
                <a:gd name="T41" fmla="*/ 803 h 807"/>
                <a:gd name="T42" fmla="*/ 406 w 3097"/>
                <a:gd name="T43" fmla="*/ 805 h 807"/>
                <a:gd name="T44" fmla="*/ 497 w 3097"/>
                <a:gd name="T45" fmla="*/ 806 h 807"/>
                <a:gd name="T46" fmla="*/ 857 w 3097"/>
                <a:gd name="T47" fmla="*/ 795 h 807"/>
                <a:gd name="T48" fmla="*/ 1033 w 3097"/>
                <a:gd name="T49" fmla="*/ 779 h 807"/>
                <a:gd name="T50" fmla="*/ 1205 w 3097"/>
                <a:gd name="T51" fmla="*/ 756 h 807"/>
                <a:gd name="T52" fmla="*/ 1534 w 3097"/>
                <a:gd name="T53" fmla="*/ 693 h 807"/>
                <a:gd name="T54" fmla="*/ 2110 w 3097"/>
                <a:gd name="T55" fmla="*/ 515 h 807"/>
                <a:gd name="T56" fmla="*/ 2567 w 3097"/>
                <a:gd name="T57" fmla="*/ 303 h 807"/>
                <a:gd name="T58" fmla="*/ 2751 w 3097"/>
                <a:gd name="T59" fmla="*/ 197 h 807"/>
                <a:gd name="T60" fmla="*/ 2912 w 3097"/>
                <a:gd name="T61" fmla="*/ 99 h 807"/>
                <a:gd name="T62" fmla="*/ 2988 w 3097"/>
                <a:gd name="T63" fmla="*/ 56 h 807"/>
                <a:gd name="T64" fmla="*/ 3025 w 3097"/>
                <a:gd name="T65" fmla="*/ 38 h 807"/>
                <a:gd name="T66" fmla="*/ 3044 w 3097"/>
                <a:gd name="T67" fmla="*/ 30 h 807"/>
                <a:gd name="T68" fmla="*/ 3064 w 3097"/>
                <a:gd name="T69" fmla="*/ 23 h 807"/>
                <a:gd name="T70" fmla="*/ 3095 w 3097"/>
                <a:gd name="T71" fmla="*/ 15 h 807"/>
                <a:gd name="T72" fmla="*/ 3097 w 3097"/>
                <a:gd name="T73" fmla="*/ 0 h 807"/>
                <a:gd name="T74" fmla="*/ 3096 w 3097"/>
                <a:gd name="T75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97" h="807">
                  <a:moveTo>
                    <a:pt x="3096" y="0"/>
                  </a:moveTo>
                  <a:cubicBezTo>
                    <a:pt x="3078" y="1"/>
                    <a:pt x="3064" y="5"/>
                    <a:pt x="3050" y="9"/>
                  </a:cubicBezTo>
                  <a:cubicBezTo>
                    <a:pt x="3043" y="11"/>
                    <a:pt x="3036" y="13"/>
                    <a:pt x="3030" y="16"/>
                  </a:cubicBezTo>
                  <a:cubicBezTo>
                    <a:pt x="3023" y="18"/>
                    <a:pt x="3016" y="21"/>
                    <a:pt x="3010" y="24"/>
                  </a:cubicBezTo>
                  <a:cubicBezTo>
                    <a:pt x="2997" y="29"/>
                    <a:pt x="2984" y="36"/>
                    <a:pt x="2972" y="42"/>
                  </a:cubicBezTo>
                  <a:cubicBezTo>
                    <a:pt x="2946" y="55"/>
                    <a:pt x="2921" y="69"/>
                    <a:pt x="2895" y="83"/>
                  </a:cubicBezTo>
                  <a:cubicBezTo>
                    <a:pt x="2843" y="113"/>
                    <a:pt x="2789" y="145"/>
                    <a:pt x="2732" y="178"/>
                  </a:cubicBezTo>
                  <a:cubicBezTo>
                    <a:pt x="2674" y="211"/>
                    <a:pt x="2612" y="246"/>
                    <a:pt x="2545" y="281"/>
                  </a:cubicBezTo>
                  <a:cubicBezTo>
                    <a:pt x="2412" y="350"/>
                    <a:pt x="2260" y="420"/>
                    <a:pt x="2088" y="485"/>
                  </a:cubicBezTo>
                  <a:cubicBezTo>
                    <a:pt x="1915" y="549"/>
                    <a:pt x="1723" y="608"/>
                    <a:pt x="1514" y="654"/>
                  </a:cubicBezTo>
                  <a:cubicBezTo>
                    <a:pt x="1409" y="676"/>
                    <a:pt x="1301" y="696"/>
                    <a:pt x="1189" y="712"/>
                  </a:cubicBezTo>
                  <a:cubicBezTo>
                    <a:pt x="1133" y="720"/>
                    <a:pt x="1077" y="726"/>
                    <a:pt x="1019" y="732"/>
                  </a:cubicBezTo>
                  <a:cubicBezTo>
                    <a:pt x="962" y="738"/>
                    <a:pt x="904" y="743"/>
                    <a:pt x="846" y="746"/>
                  </a:cubicBezTo>
                  <a:cubicBezTo>
                    <a:pt x="730" y="753"/>
                    <a:pt x="612" y="756"/>
                    <a:pt x="493" y="753"/>
                  </a:cubicBezTo>
                  <a:cubicBezTo>
                    <a:pt x="463" y="752"/>
                    <a:pt x="433" y="752"/>
                    <a:pt x="404" y="751"/>
                  </a:cubicBezTo>
                  <a:cubicBezTo>
                    <a:pt x="374" y="750"/>
                    <a:pt x="344" y="750"/>
                    <a:pt x="315" y="748"/>
                  </a:cubicBezTo>
                  <a:cubicBezTo>
                    <a:pt x="255" y="746"/>
                    <a:pt x="196" y="743"/>
                    <a:pt x="137" y="740"/>
                  </a:cubicBezTo>
                  <a:cubicBezTo>
                    <a:pt x="91" y="737"/>
                    <a:pt x="46" y="734"/>
                    <a:pt x="0" y="730"/>
                  </a:cubicBezTo>
                  <a:cubicBezTo>
                    <a:pt x="0" y="788"/>
                    <a:pt x="0" y="788"/>
                    <a:pt x="0" y="788"/>
                  </a:cubicBezTo>
                  <a:cubicBezTo>
                    <a:pt x="45" y="791"/>
                    <a:pt x="90" y="794"/>
                    <a:pt x="134" y="796"/>
                  </a:cubicBezTo>
                  <a:cubicBezTo>
                    <a:pt x="195" y="799"/>
                    <a:pt x="255" y="801"/>
                    <a:pt x="315" y="803"/>
                  </a:cubicBezTo>
                  <a:cubicBezTo>
                    <a:pt x="346" y="804"/>
                    <a:pt x="376" y="804"/>
                    <a:pt x="406" y="805"/>
                  </a:cubicBezTo>
                  <a:cubicBezTo>
                    <a:pt x="436" y="805"/>
                    <a:pt x="466" y="806"/>
                    <a:pt x="497" y="806"/>
                  </a:cubicBezTo>
                  <a:cubicBezTo>
                    <a:pt x="617" y="807"/>
                    <a:pt x="738" y="804"/>
                    <a:pt x="857" y="795"/>
                  </a:cubicBezTo>
                  <a:cubicBezTo>
                    <a:pt x="916" y="791"/>
                    <a:pt x="975" y="785"/>
                    <a:pt x="1033" y="779"/>
                  </a:cubicBezTo>
                  <a:cubicBezTo>
                    <a:pt x="1091" y="772"/>
                    <a:pt x="1149" y="765"/>
                    <a:pt x="1205" y="756"/>
                  </a:cubicBezTo>
                  <a:cubicBezTo>
                    <a:pt x="1319" y="739"/>
                    <a:pt x="1428" y="718"/>
                    <a:pt x="1534" y="693"/>
                  </a:cubicBezTo>
                  <a:cubicBezTo>
                    <a:pt x="1745" y="644"/>
                    <a:pt x="1938" y="583"/>
                    <a:pt x="2110" y="515"/>
                  </a:cubicBezTo>
                  <a:cubicBezTo>
                    <a:pt x="2283" y="448"/>
                    <a:pt x="2435" y="375"/>
                    <a:pt x="2567" y="303"/>
                  </a:cubicBezTo>
                  <a:cubicBezTo>
                    <a:pt x="2633" y="267"/>
                    <a:pt x="2694" y="231"/>
                    <a:pt x="2751" y="197"/>
                  </a:cubicBezTo>
                  <a:cubicBezTo>
                    <a:pt x="2809" y="163"/>
                    <a:pt x="2862" y="129"/>
                    <a:pt x="2912" y="99"/>
                  </a:cubicBezTo>
                  <a:cubicBezTo>
                    <a:pt x="2938" y="84"/>
                    <a:pt x="2963" y="70"/>
                    <a:pt x="2988" y="56"/>
                  </a:cubicBezTo>
                  <a:cubicBezTo>
                    <a:pt x="3000" y="50"/>
                    <a:pt x="3012" y="44"/>
                    <a:pt x="3025" y="38"/>
                  </a:cubicBezTo>
                  <a:cubicBezTo>
                    <a:pt x="3031" y="35"/>
                    <a:pt x="3038" y="32"/>
                    <a:pt x="3044" y="30"/>
                  </a:cubicBezTo>
                  <a:cubicBezTo>
                    <a:pt x="3051" y="27"/>
                    <a:pt x="3057" y="25"/>
                    <a:pt x="3064" y="23"/>
                  </a:cubicBezTo>
                  <a:cubicBezTo>
                    <a:pt x="3074" y="19"/>
                    <a:pt x="3084" y="17"/>
                    <a:pt x="3095" y="15"/>
                  </a:cubicBezTo>
                  <a:cubicBezTo>
                    <a:pt x="3096" y="10"/>
                    <a:pt x="3096" y="5"/>
                    <a:pt x="3097" y="0"/>
                  </a:cubicBezTo>
                  <a:cubicBezTo>
                    <a:pt x="3096" y="0"/>
                    <a:pt x="3096" y="0"/>
                    <a:pt x="309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40"/>
            <p:cNvSpPr>
              <a:spLocks/>
            </p:cNvSpPr>
            <p:nvPr/>
          </p:nvSpPr>
          <p:spPr bwMode="auto">
            <a:xfrm>
              <a:off x="0" y="4516437"/>
              <a:ext cx="6953250" cy="1687512"/>
            </a:xfrm>
            <a:custGeom>
              <a:avLst/>
              <a:gdLst>
                <a:gd name="T0" fmla="*/ 3081 w 3116"/>
                <a:gd name="T1" fmla="*/ 0 h 755"/>
                <a:gd name="T2" fmla="*/ 3068 w 3116"/>
                <a:gd name="T3" fmla="*/ 1 h 755"/>
                <a:gd name="T4" fmla="*/ 3056 w 3116"/>
                <a:gd name="T5" fmla="*/ 2 h 755"/>
                <a:gd name="T6" fmla="*/ 3044 w 3116"/>
                <a:gd name="T7" fmla="*/ 4 h 755"/>
                <a:gd name="T8" fmla="*/ 2963 w 3116"/>
                <a:gd name="T9" fmla="*/ 31 h 755"/>
                <a:gd name="T10" fmla="*/ 2723 w 3116"/>
                <a:gd name="T11" fmla="*/ 160 h 755"/>
                <a:gd name="T12" fmla="*/ 2090 w 3116"/>
                <a:gd name="T13" fmla="*/ 455 h 755"/>
                <a:gd name="T14" fmla="*/ 1369 w 3116"/>
                <a:gd name="T15" fmla="*/ 645 h 755"/>
                <a:gd name="T16" fmla="*/ 872 w 3116"/>
                <a:gd name="T17" fmla="*/ 698 h 755"/>
                <a:gd name="T18" fmla="*/ 786 w 3116"/>
                <a:gd name="T19" fmla="*/ 702 h 755"/>
                <a:gd name="T20" fmla="*/ 722 w 3116"/>
                <a:gd name="T21" fmla="*/ 703 h 755"/>
                <a:gd name="T22" fmla="*/ 657 w 3116"/>
                <a:gd name="T23" fmla="*/ 703 h 755"/>
                <a:gd name="T24" fmla="*/ 592 w 3116"/>
                <a:gd name="T25" fmla="*/ 702 h 755"/>
                <a:gd name="T26" fmla="*/ 527 w 3116"/>
                <a:gd name="T27" fmla="*/ 701 h 755"/>
                <a:gd name="T28" fmla="*/ 397 w 3116"/>
                <a:gd name="T29" fmla="*/ 696 h 755"/>
                <a:gd name="T30" fmla="*/ 181 w 3116"/>
                <a:gd name="T31" fmla="*/ 684 h 755"/>
                <a:gd name="T32" fmla="*/ 0 w 3116"/>
                <a:gd name="T33" fmla="*/ 727 h 755"/>
                <a:gd name="T34" fmla="*/ 354 w 3116"/>
                <a:gd name="T35" fmla="*/ 749 h 755"/>
                <a:gd name="T36" fmla="*/ 442 w 3116"/>
                <a:gd name="T37" fmla="*/ 751 h 755"/>
                <a:gd name="T38" fmla="*/ 574 w 3116"/>
                <a:gd name="T39" fmla="*/ 754 h 755"/>
                <a:gd name="T40" fmla="*/ 619 w 3116"/>
                <a:gd name="T41" fmla="*/ 755 h 755"/>
                <a:gd name="T42" fmla="*/ 707 w 3116"/>
                <a:gd name="T43" fmla="*/ 754 h 755"/>
                <a:gd name="T44" fmla="*/ 751 w 3116"/>
                <a:gd name="T45" fmla="*/ 753 h 755"/>
                <a:gd name="T46" fmla="*/ 839 w 3116"/>
                <a:gd name="T47" fmla="*/ 749 h 755"/>
                <a:gd name="T48" fmla="*/ 1223 w 3116"/>
                <a:gd name="T49" fmla="*/ 713 h 755"/>
                <a:gd name="T50" fmla="*/ 1545 w 3116"/>
                <a:gd name="T51" fmla="*/ 655 h 755"/>
                <a:gd name="T52" fmla="*/ 2561 w 3116"/>
                <a:gd name="T53" fmla="*/ 281 h 755"/>
                <a:gd name="T54" fmla="*/ 2903 w 3116"/>
                <a:gd name="T55" fmla="*/ 86 h 755"/>
                <a:gd name="T56" fmla="*/ 3017 w 3116"/>
                <a:gd name="T57" fmla="*/ 30 h 755"/>
                <a:gd name="T58" fmla="*/ 3062 w 3116"/>
                <a:gd name="T59" fmla="*/ 16 h 755"/>
                <a:gd name="T60" fmla="*/ 3073 w 3116"/>
                <a:gd name="T61" fmla="*/ 15 h 755"/>
                <a:gd name="T62" fmla="*/ 3085 w 3116"/>
                <a:gd name="T63" fmla="*/ 14 h 755"/>
                <a:gd name="T64" fmla="*/ 3103 w 3116"/>
                <a:gd name="T65" fmla="*/ 14 h 755"/>
                <a:gd name="T66" fmla="*/ 3116 w 3116"/>
                <a:gd name="T67" fmla="*/ 3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16" h="755">
                  <a:moveTo>
                    <a:pt x="3093" y="0"/>
                  </a:moveTo>
                  <a:cubicBezTo>
                    <a:pt x="3089" y="0"/>
                    <a:pt x="3085" y="0"/>
                    <a:pt x="3081" y="0"/>
                  </a:cubicBezTo>
                  <a:cubicBezTo>
                    <a:pt x="3078" y="0"/>
                    <a:pt x="3076" y="0"/>
                    <a:pt x="3074" y="0"/>
                  </a:cubicBezTo>
                  <a:cubicBezTo>
                    <a:pt x="3072" y="0"/>
                    <a:pt x="3070" y="0"/>
                    <a:pt x="3068" y="1"/>
                  </a:cubicBezTo>
                  <a:cubicBezTo>
                    <a:pt x="3066" y="1"/>
                    <a:pt x="3063" y="1"/>
                    <a:pt x="3061" y="1"/>
                  </a:cubicBezTo>
                  <a:cubicBezTo>
                    <a:pt x="3060" y="1"/>
                    <a:pt x="3058" y="1"/>
                    <a:pt x="3056" y="2"/>
                  </a:cubicBezTo>
                  <a:cubicBezTo>
                    <a:pt x="3054" y="2"/>
                    <a:pt x="3052" y="2"/>
                    <a:pt x="3050" y="2"/>
                  </a:cubicBezTo>
                  <a:cubicBezTo>
                    <a:pt x="3048" y="3"/>
                    <a:pt x="3046" y="3"/>
                    <a:pt x="3044" y="4"/>
                  </a:cubicBezTo>
                  <a:cubicBezTo>
                    <a:pt x="3029" y="6"/>
                    <a:pt x="3015" y="11"/>
                    <a:pt x="3002" y="15"/>
                  </a:cubicBezTo>
                  <a:cubicBezTo>
                    <a:pt x="2988" y="20"/>
                    <a:pt x="2975" y="26"/>
                    <a:pt x="2963" y="31"/>
                  </a:cubicBezTo>
                  <a:cubicBezTo>
                    <a:pt x="2937" y="43"/>
                    <a:pt x="2911" y="56"/>
                    <a:pt x="2886" y="70"/>
                  </a:cubicBezTo>
                  <a:cubicBezTo>
                    <a:pt x="2834" y="98"/>
                    <a:pt x="2781" y="128"/>
                    <a:pt x="2723" y="160"/>
                  </a:cubicBezTo>
                  <a:cubicBezTo>
                    <a:pt x="2666" y="192"/>
                    <a:pt x="2605" y="226"/>
                    <a:pt x="2540" y="259"/>
                  </a:cubicBezTo>
                  <a:cubicBezTo>
                    <a:pt x="2409" y="326"/>
                    <a:pt x="2259" y="394"/>
                    <a:pt x="2090" y="455"/>
                  </a:cubicBezTo>
                  <a:cubicBezTo>
                    <a:pt x="1920" y="517"/>
                    <a:pt x="1731" y="573"/>
                    <a:pt x="1526" y="615"/>
                  </a:cubicBezTo>
                  <a:cubicBezTo>
                    <a:pt x="1475" y="626"/>
                    <a:pt x="1422" y="636"/>
                    <a:pt x="1369" y="645"/>
                  </a:cubicBezTo>
                  <a:cubicBezTo>
                    <a:pt x="1316" y="653"/>
                    <a:pt x="1262" y="662"/>
                    <a:pt x="1207" y="669"/>
                  </a:cubicBezTo>
                  <a:cubicBezTo>
                    <a:pt x="1098" y="683"/>
                    <a:pt x="986" y="693"/>
                    <a:pt x="872" y="698"/>
                  </a:cubicBezTo>
                  <a:cubicBezTo>
                    <a:pt x="858" y="699"/>
                    <a:pt x="844" y="700"/>
                    <a:pt x="829" y="700"/>
                  </a:cubicBezTo>
                  <a:cubicBezTo>
                    <a:pt x="815" y="701"/>
                    <a:pt x="801" y="701"/>
                    <a:pt x="786" y="702"/>
                  </a:cubicBezTo>
                  <a:cubicBezTo>
                    <a:pt x="772" y="702"/>
                    <a:pt x="758" y="702"/>
                    <a:pt x="743" y="702"/>
                  </a:cubicBezTo>
                  <a:cubicBezTo>
                    <a:pt x="736" y="703"/>
                    <a:pt x="729" y="703"/>
                    <a:pt x="722" y="703"/>
                  </a:cubicBezTo>
                  <a:cubicBezTo>
                    <a:pt x="715" y="703"/>
                    <a:pt x="708" y="703"/>
                    <a:pt x="700" y="703"/>
                  </a:cubicBezTo>
                  <a:cubicBezTo>
                    <a:pt x="686" y="703"/>
                    <a:pt x="672" y="703"/>
                    <a:pt x="657" y="703"/>
                  </a:cubicBezTo>
                  <a:cubicBezTo>
                    <a:pt x="643" y="703"/>
                    <a:pt x="628" y="703"/>
                    <a:pt x="614" y="703"/>
                  </a:cubicBezTo>
                  <a:cubicBezTo>
                    <a:pt x="607" y="703"/>
                    <a:pt x="599" y="702"/>
                    <a:pt x="592" y="702"/>
                  </a:cubicBezTo>
                  <a:cubicBezTo>
                    <a:pt x="585" y="702"/>
                    <a:pt x="578" y="702"/>
                    <a:pt x="571" y="702"/>
                  </a:cubicBezTo>
                  <a:cubicBezTo>
                    <a:pt x="556" y="701"/>
                    <a:pt x="542" y="701"/>
                    <a:pt x="527" y="701"/>
                  </a:cubicBezTo>
                  <a:cubicBezTo>
                    <a:pt x="498" y="700"/>
                    <a:pt x="469" y="699"/>
                    <a:pt x="441" y="698"/>
                  </a:cubicBezTo>
                  <a:cubicBezTo>
                    <a:pt x="426" y="697"/>
                    <a:pt x="412" y="697"/>
                    <a:pt x="397" y="696"/>
                  </a:cubicBezTo>
                  <a:cubicBezTo>
                    <a:pt x="383" y="696"/>
                    <a:pt x="368" y="695"/>
                    <a:pt x="354" y="694"/>
                  </a:cubicBezTo>
                  <a:cubicBezTo>
                    <a:pt x="296" y="691"/>
                    <a:pt x="239" y="688"/>
                    <a:pt x="181" y="684"/>
                  </a:cubicBezTo>
                  <a:cubicBezTo>
                    <a:pt x="121" y="679"/>
                    <a:pt x="60" y="674"/>
                    <a:pt x="0" y="669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59" y="732"/>
                    <a:pt x="118" y="736"/>
                    <a:pt x="178" y="740"/>
                  </a:cubicBezTo>
                  <a:cubicBezTo>
                    <a:pt x="236" y="743"/>
                    <a:pt x="295" y="746"/>
                    <a:pt x="354" y="749"/>
                  </a:cubicBezTo>
                  <a:cubicBezTo>
                    <a:pt x="369" y="749"/>
                    <a:pt x="383" y="750"/>
                    <a:pt x="398" y="750"/>
                  </a:cubicBezTo>
                  <a:cubicBezTo>
                    <a:pt x="413" y="751"/>
                    <a:pt x="427" y="751"/>
                    <a:pt x="442" y="751"/>
                  </a:cubicBezTo>
                  <a:cubicBezTo>
                    <a:pt x="471" y="752"/>
                    <a:pt x="501" y="753"/>
                    <a:pt x="530" y="753"/>
                  </a:cubicBezTo>
                  <a:cubicBezTo>
                    <a:pt x="545" y="754"/>
                    <a:pt x="560" y="754"/>
                    <a:pt x="574" y="754"/>
                  </a:cubicBezTo>
                  <a:cubicBezTo>
                    <a:pt x="582" y="754"/>
                    <a:pt x="589" y="754"/>
                    <a:pt x="597" y="754"/>
                  </a:cubicBezTo>
                  <a:cubicBezTo>
                    <a:pt x="604" y="754"/>
                    <a:pt x="611" y="754"/>
                    <a:pt x="619" y="755"/>
                  </a:cubicBezTo>
                  <a:cubicBezTo>
                    <a:pt x="633" y="755"/>
                    <a:pt x="648" y="755"/>
                    <a:pt x="663" y="754"/>
                  </a:cubicBezTo>
                  <a:cubicBezTo>
                    <a:pt x="677" y="754"/>
                    <a:pt x="692" y="754"/>
                    <a:pt x="707" y="754"/>
                  </a:cubicBezTo>
                  <a:cubicBezTo>
                    <a:pt x="714" y="754"/>
                    <a:pt x="722" y="754"/>
                    <a:pt x="729" y="753"/>
                  </a:cubicBezTo>
                  <a:cubicBezTo>
                    <a:pt x="736" y="753"/>
                    <a:pt x="744" y="753"/>
                    <a:pt x="751" y="753"/>
                  </a:cubicBezTo>
                  <a:cubicBezTo>
                    <a:pt x="766" y="752"/>
                    <a:pt x="780" y="752"/>
                    <a:pt x="795" y="751"/>
                  </a:cubicBezTo>
                  <a:cubicBezTo>
                    <a:pt x="809" y="751"/>
                    <a:pt x="824" y="750"/>
                    <a:pt x="839" y="749"/>
                  </a:cubicBezTo>
                  <a:cubicBezTo>
                    <a:pt x="853" y="749"/>
                    <a:pt x="868" y="748"/>
                    <a:pt x="882" y="747"/>
                  </a:cubicBezTo>
                  <a:cubicBezTo>
                    <a:pt x="998" y="740"/>
                    <a:pt x="1112" y="729"/>
                    <a:pt x="1223" y="713"/>
                  </a:cubicBezTo>
                  <a:cubicBezTo>
                    <a:pt x="1279" y="705"/>
                    <a:pt x="1333" y="696"/>
                    <a:pt x="1387" y="687"/>
                  </a:cubicBezTo>
                  <a:cubicBezTo>
                    <a:pt x="1441" y="677"/>
                    <a:pt x="1494" y="667"/>
                    <a:pt x="1545" y="655"/>
                  </a:cubicBezTo>
                  <a:cubicBezTo>
                    <a:pt x="1753" y="609"/>
                    <a:pt x="1943" y="551"/>
                    <a:pt x="2112" y="486"/>
                  </a:cubicBezTo>
                  <a:cubicBezTo>
                    <a:pt x="2282" y="421"/>
                    <a:pt x="2431" y="351"/>
                    <a:pt x="2561" y="281"/>
                  </a:cubicBezTo>
                  <a:cubicBezTo>
                    <a:pt x="2626" y="247"/>
                    <a:pt x="2686" y="212"/>
                    <a:pt x="2743" y="179"/>
                  </a:cubicBezTo>
                  <a:cubicBezTo>
                    <a:pt x="2800" y="146"/>
                    <a:pt x="2852" y="115"/>
                    <a:pt x="2903" y="86"/>
                  </a:cubicBezTo>
                  <a:cubicBezTo>
                    <a:pt x="2928" y="72"/>
                    <a:pt x="2953" y="58"/>
                    <a:pt x="2978" y="46"/>
                  </a:cubicBezTo>
                  <a:cubicBezTo>
                    <a:pt x="2991" y="40"/>
                    <a:pt x="3004" y="35"/>
                    <a:pt x="3017" y="30"/>
                  </a:cubicBezTo>
                  <a:cubicBezTo>
                    <a:pt x="3030" y="25"/>
                    <a:pt x="3043" y="20"/>
                    <a:pt x="3057" y="17"/>
                  </a:cubicBezTo>
                  <a:cubicBezTo>
                    <a:pt x="3059" y="17"/>
                    <a:pt x="3061" y="17"/>
                    <a:pt x="3062" y="16"/>
                  </a:cubicBezTo>
                  <a:cubicBezTo>
                    <a:pt x="3064" y="16"/>
                    <a:pt x="3066" y="16"/>
                    <a:pt x="3068" y="16"/>
                  </a:cubicBezTo>
                  <a:cubicBezTo>
                    <a:pt x="3070" y="15"/>
                    <a:pt x="3072" y="15"/>
                    <a:pt x="3073" y="15"/>
                  </a:cubicBezTo>
                  <a:cubicBezTo>
                    <a:pt x="3075" y="15"/>
                    <a:pt x="3077" y="14"/>
                    <a:pt x="3079" y="14"/>
                  </a:cubicBezTo>
                  <a:cubicBezTo>
                    <a:pt x="3081" y="14"/>
                    <a:pt x="3083" y="14"/>
                    <a:pt x="3085" y="14"/>
                  </a:cubicBezTo>
                  <a:cubicBezTo>
                    <a:pt x="3087" y="14"/>
                    <a:pt x="3089" y="14"/>
                    <a:pt x="3091" y="14"/>
                  </a:cubicBezTo>
                  <a:cubicBezTo>
                    <a:pt x="3095" y="14"/>
                    <a:pt x="3099" y="14"/>
                    <a:pt x="3103" y="14"/>
                  </a:cubicBezTo>
                  <a:cubicBezTo>
                    <a:pt x="3104" y="14"/>
                    <a:pt x="3105" y="14"/>
                    <a:pt x="3106" y="14"/>
                  </a:cubicBezTo>
                  <a:cubicBezTo>
                    <a:pt x="3109" y="10"/>
                    <a:pt x="3112" y="6"/>
                    <a:pt x="3116" y="3"/>
                  </a:cubicBezTo>
                  <a:cubicBezTo>
                    <a:pt x="3108" y="2"/>
                    <a:pt x="3101" y="1"/>
                    <a:pt x="309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42"/>
            <p:cNvSpPr>
              <a:spLocks/>
            </p:cNvSpPr>
            <p:nvPr/>
          </p:nvSpPr>
          <p:spPr bwMode="auto">
            <a:xfrm>
              <a:off x="0" y="4246562"/>
              <a:ext cx="7029450" cy="1347787"/>
            </a:xfrm>
            <a:custGeom>
              <a:avLst/>
              <a:gdLst>
                <a:gd name="T0" fmla="*/ 3099 w 3150"/>
                <a:gd name="T1" fmla="*/ 21 h 603"/>
                <a:gd name="T2" fmla="*/ 3039 w 3150"/>
                <a:gd name="T3" fmla="*/ 5 h 603"/>
                <a:gd name="T4" fmla="*/ 3018 w 3150"/>
                <a:gd name="T5" fmla="*/ 1 h 603"/>
                <a:gd name="T6" fmla="*/ 3013 w 3150"/>
                <a:gd name="T7" fmla="*/ 1 h 603"/>
                <a:gd name="T8" fmla="*/ 2985 w 3150"/>
                <a:gd name="T9" fmla="*/ 0 h 603"/>
                <a:gd name="T10" fmla="*/ 2919 w 3150"/>
                <a:gd name="T11" fmla="*/ 13 h 603"/>
                <a:gd name="T12" fmla="*/ 2889 w 3150"/>
                <a:gd name="T13" fmla="*/ 23 h 603"/>
                <a:gd name="T14" fmla="*/ 2859 w 3150"/>
                <a:gd name="T15" fmla="*/ 34 h 603"/>
                <a:gd name="T16" fmla="*/ 2522 w 3150"/>
                <a:gd name="T17" fmla="*/ 196 h 603"/>
                <a:gd name="T18" fmla="*/ 1558 w 3150"/>
                <a:gd name="T19" fmla="*/ 500 h 603"/>
                <a:gd name="T20" fmla="*/ 944 w 3150"/>
                <a:gd name="T21" fmla="*/ 553 h 603"/>
                <a:gd name="T22" fmla="*/ 824 w 3150"/>
                <a:gd name="T23" fmla="*/ 552 h 603"/>
                <a:gd name="T24" fmla="*/ 744 w 3150"/>
                <a:gd name="T25" fmla="*/ 549 h 603"/>
                <a:gd name="T26" fmla="*/ 624 w 3150"/>
                <a:gd name="T27" fmla="*/ 541 h 603"/>
                <a:gd name="T28" fmla="*/ 524 w 3150"/>
                <a:gd name="T29" fmla="*/ 534 h 603"/>
                <a:gd name="T30" fmla="*/ 465 w 3150"/>
                <a:gd name="T31" fmla="*/ 529 h 603"/>
                <a:gd name="T32" fmla="*/ 346 w 3150"/>
                <a:gd name="T33" fmla="*/ 518 h 603"/>
                <a:gd name="T34" fmla="*/ 0 w 3150"/>
                <a:gd name="T35" fmla="*/ 473 h 603"/>
                <a:gd name="T36" fmla="*/ 301 w 3150"/>
                <a:gd name="T37" fmla="*/ 569 h 603"/>
                <a:gd name="T38" fmla="*/ 382 w 3150"/>
                <a:gd name="T39" fmla="*/ 577 h 603"/>
                <a:gd name="T40" fmla="*/ 503 w 3150"/>
                <a:gd name="T41" fmla="*/ 587 h 603"/>
                <a:gd name="T42" fmla="*/ 544 w 3150"/>
                <a:gd name="T43" fmla="*/ 589 h 603"/>
                <a:gd name="T44" fmla="*/ 707 w 3150"/>
                <a:gd name="T45" fmla="*/ 598 h 603"/>
                <a:gd name="T46" fmla="*/ 789 w 3150"/>
                <a:gd name="T47" fmla="*/ 601 h 603"/>
                <a:gd name="T48" fmla="*/ 870 w 3150"/>
                <a:gd name="T49" fmla="*/ 602 h 603"/>
                <a:gd name="T50" fmla="*/ 1271 w 3150"/>
                <a:gd name="T51" fmla="*/ 583 h 603"/>
                <a:gd name="T52" fmla="*/ 2114 w 3150"/>
                <a:gd name="T53" fmla="*/ 399 h 603"/>
                <a:gd name="T54" fmla="*/ 2718 w 3150"/>
                <a:gd name="T55" fmla="*/ 129 h 603"/>
                <a:gd name="T56" fmla="*/ 2895 w 3150"/>
                <a:gd name="T57" fmla="*/ 42 h 603"/>
                <a:gd name="T58" fmla="*/ 2914 w 3150"/>
                <a:gd name="T59" fmla="*/ 35 h 603"/>
                <a:gd name="T60" fmla="*/ 2955 w 3150"/>
                <a:gd name="T61" fmla="*/ 22 h 603"/>
                <a:gd name="T62" fmla="*/ 3021 w 3150"/>
                <a:gd name="T63" fmla="*/ 15 h 603"/>
                <a:gd name="T64" fmla="*/ 3024 w 3150"/>
                <a:gd name="T65" fmla="*/ 15 h 603"/>
                <a:gd name="T66" fmla="*/ 3034 w 3150"/>
                <a:gd name="T67" fmla="*/ 16 h 603"/>
                <a:gd name="T68" fmla="*/ 3150 w 3150"/>
                <a:gd name="T69" fmla="*/ 52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50" h="603">
                  <a:moveTo>
                    <a:pt x="3150" y="42"/>
                  </a:moveTo>
                  <a:cubicBezTo>
                    <a:pt x="3133" y="34"/>
                    <a:pt x="3116" y="27"/>
                    <a:pt x="3099" y="21"/>
                  </a:cubicBezTo>
                  <a:cubicBezTo>
                    <a:pt x="3089" y="17"/>
                    <a:pt x="3079" y="14"/>
                    <a:pt x="3069" y="11"/>
                  </a:cubicBezTo>
                  <a:cubicBezTo>
                    <a:pt x="3059" y="9"/>
                    <a:pt x="3049" y="6"/>
                    <a:pt x="3039" y="5"/>
                  </a:cubicBezTo>
                  <a:cubicBezTo>
                    <a:pt x="3034" y="4"/>
                    <a:pt x="3030" y="3"/>
                    <a:pt x="3025" y="2"/>
                  </a:cubicBezTo>
                  <a:cubicBezTo>
                    <a:pt x="3023" y="2"/>
                    <a:pt x="3020" y="2"/>
                    <a:pt x="3018" y="1"/>
                  </a:cubicBezTo>
                  <a:cubicBezTo>
                    <a:pt x="3017" y="1"/>
                    <a:pt x="3016" y="1"/>
                    <a:pt x="3015" y="1"/>
                  </a:cubicBezTo>
                  <a:cubicBezTo>
                    <a:pt x="3014" y="1"/>
                    <a:pt x="3014" y="1"/>
                    <a:pt x="3013" y="1"/>
                  </a:cubicBezTo>
                  <a:cubicBezTo>
                    <a:pt x="3013" y="1"/>
                    <a:pt x="3012" y="1"/>
                    <a:pt x="3011" y="1"/>
                  </a:cubicBezTo>
                  <a:cubicBezTo>
                    <a:pt x="3002" y="0"/>
                    <a:pt x="2994" y="0"/>
                    <a:pt x="2985" y="0"/>
                  </a:cubicBezTo>
                  <a:cubicBezTo>
                    <a:pt x="2969" y="1"/>
                    <a:pt x="2954" y="4"/>
                    <a:pt x="2940" y="7"/>
                  </a:cubicBezTo>
                  <a:cubicBezTo>
                    <a:pt x="2933" y="9"/>
                    <a:pt x="2926" y="11"/>
                    <a:pt x="2919" y="13"/>
                  </a:cubicBezTo>
                  <a:cubicBezTo>
                    <a:pt x="2912" y="15"/>
                    <a:pt x="2905" y="17"/>
                    <a:pt x="2899" y="19"/>
                  </a:cubicBezTo>
                  <a:cubicBezTo>
                    <a:pt x="2895" y="20"/>
                    <a:pt x="2892" y="22"/>
                    <a:pt x="2889" y="23"/>
                  </a:cubicBezTo>
                  <a:cubicBezTo>
                    <a:pt x="2885" y="24"/>
                    <a:pt x="2882" y="25"/>
                    <a:pt x="2879" y="26"/>
                  </a:cubicBezTo>
                  <a:cubicBezTo>
                    <a:pt x="2872" y="29"/>
                    <a:pt x="2866" y="32"/>
                    <a:pt x="2859" y="34"/>
                  </a:cubicBezTo>
                  <a:cubicBezTo>
                    <a:pt x="2806" y="56"/>
                    <a:pt x="2754" y="82"/>
                    <a:pt x="2699" y="110"/>
                  </a:cubicBezTo>
                  <a:cubicBezTo>
                    <a:pt x="2643" y="138"/>
                    <a:pt x="2585" y="166"/>
                    <a:pt x="2522" y="196"/>
                  </a:cubicBezTo>
                  <a:cubicBezTo>
                    <a:pt x="2397" y="255"/>
                    <a:pt x="2254" y="315"/>
                    <a:pt x="2093" y="368"/>
                  </a:cubicBezTo>
                  <a:cubicBezTo>
                    <a:pt x="1932" y="421"/>
                    <a:pt x="1752" y="467"/>
                    <a:pt x="1558" y="500"/>
                  </a:cubicBezTo>
                  <a:cubicBezTo>
                    <a:pt x="1461" y="516"/>
                    <a:pt x="1360" y="529"/>
                    <a:pt x="1258" y="538"/>
                  </a:cubicBezTo>
                  <a:cubicBezTo>
                    <a:pt x="1155" y="547"/>
                    <a:pt x="1050" y="552"/>
                    <a:pt x="944" y="553"/>
                  </a:cubicBezTo>
                  <a:cubicBezTo>
                    <a:pt x="917" y="553"/>
                    <a:pt x="891" y="553"/>
                    <a:pt x="864" y="552"/>
                  </a:cubicBezTo>
                  <a:cubicBezTo>
                    <a:pt x="851" y="552"/>
                    <a:pt x="837" y="552"/>
                    <a:pt x="824" y="552"/>
                  </a:cubicBezTo>
                  <a:cubicBezTo>
                    <a:pt x="811" y="551"/>
                    <a:pt x="798" y="551"/>
                    <a:pt x="784" y="550"/>
                  </a:cubicBezTo>
                  <a:cubicBezTo>
                    <a:pt x="771" y="550"/>
                    <a:pt x="758" y="549"/>
                    <a:pt x="744" y="549"/>
                  </a:cubicBezTo>
                  <a:cubicBezTo>
                    <a:pt x="731" y="548"/>
                    <a:pt x="718" y="547"/>
                    <a:pt x="704" y="547"/>
                  </a:cubicBezTo>
                  <a:cubicBezTo>
                    <a:pt x="677" y="545"/>
                    <a:pt x="651" y="543"/>
                    <a:pt x="624" y="541"/>
                  </a:cubicBezTo>
                  <a:cubicBezTo>
                    <a:pt x="597" y="540"/>
                    <a:pt x="571" y="538"/>
                    <a:pt x="544" y="536"/>
                  </a:cubicBezTo>
                  <a:cubicBezTo>
                    <a:pt x="538" y="535"/>
                    <a:pt x="531" y="535"/>
                    <a:pt x="524" y="534"/>
                  </a:cubicBezTo>
                  <a:cubicBezTo>
                    <a:pt x="518" y="534"/>
                    <a:pt x="511" y="533"/>
                    <a:pt x="504" y="533"/>
                  </a:cubicBezTo>
                  <a:cubicBezTo>
                    <a:pt x="491" y="531"/>
                    <a:pt x="478" y="530"/>
                    <a:pt x="465" y="529"/>
                  </a:cubicBezTo>
                  <a:cubicBezTo>
                    <a:pt x="438" y="527"/>
                    <a:pt x="412" y="524"/>
                    <a:pt x="385" y="522"/>
                  </a:cubicBezTo>
                  <a:cubicBezTo>
                    <a:pt x="372" y="520"/>
                    <a:pt x="359" y="519"/>
                    <a:pt x="346" y="518"/>
                  </a:cubicBezTo>
                  <a:cubicBezTo>
                    <a:pt x="333" y="516"/>
                    <a:pt x="319" y="515"/>
                    <a:pt x="306" y="513"/>
                  </a:cubicBezTo>
                  <a:cubicBezTo>
                    <a:pt x="203" y="502"/>
                    <a:pt x="101" y="488"/>
                    <a:pt x="0" y="473"/>
                  </a:cubicBezTo>
                  <a:cubicBezTo>
                    <a:pt x="0" y="533"/>
                    <a:pt x="0" y="533"/>
                    <a:pt x="0" y="533"/>
                  </a:cubicBezTo>
                  <a:cubicBezTo>
                    <a:pt x="99" y="547"/>
                    <a:pt x="200" y="559"/>
                    <a:pt x="301" y="569"/>
                  </a:cubicBezTo>
                  <a:cubicBezTo>
                    <a:pt x="315" y="571"/>
                    <a:pt x="328" y="572"/>
                    <a:pt x="341" y="573"/>
                  </a:cubicBezTo>
                  <a:cubicBezTo>
                    <a:pt x="355" y="575"/>
                    <a:pt x="368" y="576"/>
                    <a:pt x="382" y="577"/>
                  </a:cubicBezTo>
                  <a:cubicBezTo>
                    <a:pt x="409" y="579"/>
                    <a:pt x="436" y="581"/>
                    <a:pt x="463" y="583"/>
                  </a:cubicBezTo>
                  <a:cubicBezTo>
                    <a:pt x="476" y="585"/>
                    <a:pt x="490" y="586"/>
                    <a:pt x="503" y="587"/>
                  </a:cubicBezTo>
                  <a:cubicBezTo>
                    <a:pt x="510" y="587"/>
                    <a:pt x="517" y="588"/>
                    <a:pt x="524" y="588"/>
                  </a:cubicBezTo>
                  <a:cubicBezTo>
                    <a:pt x="530" y="589"/>
                    <a:pt x="537" y="589"/>
                    <a:pt x="544" y="589"/>
                  </a:cubicBezTo>
                  <a:cubicBezTo>
                    <a:pt x="571" y="591"/>
                    <a:pt x="598" y="593"/>
                    <a:pt x="625" y="594"/>
                  </a:cubicBezTo>
                  <a:cubicBezTo>
                    <a:pt x="652" y="596"/>
                    <a:pt x="680" y="597"/>
                    <a:pt x="707" y="598"/>
                  </a:cubicBezTo>
                  <a:cubicBezTo>
                    <a:pt x="720" y="599"/>
                    <a:pt x="734" y="600"/>
                    <a:pt x="748" y="600"/>
                  </a:cubicBezTo>
                  <a:cubicBezTo>
                    <a:pt x="761" y="601"/>
                    <a:pt x="775" y="601"/>
                    <a:pt x="789" y="601"/>
                  </a:cubicBezTo>
                  <a:cubicBezTo>
                    <a:pt x="802" y="602"/>
                    <a:pt x="816" y="602"/>
                    <a:pt x="830" y="602"/>
                  </a:cubicBezTo>
                  <a:cubicBezTo>
                    <a:pt x="843" y="602"/>
                    <a:pt x="857" y="602"/>
                    <a:pt x="870" y="602"/>
                  </a:cubicBezTo>
                  <a:cubicBezTo>
                    <a:pt x="898" y="603"/>
                    <a:pt x="925" y="602"/>
                    <a:pt x="952" y="602"/>
                  </a:cubicBezTo>
                  <a:cubicBezTo>
                    <a:pt x="1060" y="600"/>
                    <a:pt x="1167" y="593"/>
                    <a:pt x="1271" y="583"/>
                  </a:cubicBezTo>
                  <a:cubicBezTo>
                    <a:pt x="1376" y="572"/>
                    <a:pt x="1478" y="558"/>
                    <a:pt x="1576" y="540"/>
                  </a:cubicBezTo>
                  <a:cubicBezTo>
                    <a:pt x="1772" y="504"/>
                    <a:pt x="1953" y="455"/>
                    <a:pt x="2114" y="399"/>
                  </a:cubicBezTo>
                  <a:cubicBezTo>
                    <a:pt x="2276" y="343"/>
                    <a:pt x="2418" y="280"/>
                    <a:pt x="2543" y="219"/>
                  </a:cubicBezTo>
                  <a:cubicBezTo>
                    <a:pt x="2605" y="188"/>
                    <a:pt x="2663" y="158"/>
                    <a:pt x="2718" y="129"/>
                  </a:cubicBezTo>
                  <a:cubicBezTo>
                    <a:pt x="2773" y="100"/>
                    <a:pt x="2824" y="73"/>
                    <a:pt x="2875" y="51"/>
                  </a:cubicBezTo>
                  <a:cubicBezTo>
                    <a:pt x="2882" y="48"/>
                    <a:pt x="2888" y="45"/>
                    <a:pt x="2895" y="42"/>
                  </a:cubicBezTo>
                  <a:cubicBezTo>
                    <a:pt x="2898" y="41"/>
                    <a:pt x="2901" y="40"/>
                    <a:pt x="2905" y="39"/>
                  </a:cubicBezTo>
                  <a:cubicBezTo>
                    <a:pt x="2908" y="37"/>
                    <a:pt x="2911" y="36"/>
                    <a:pt x="2914" y="35"/>
                  </a:cubicBezTo>
                  <a:cubicBezTo>
                    <a:pt x="2921" y="32"/>
                    <a:pt x="2928" y="30"/>
                    <a:pt x="2934" y="28"/>
                  </a:cubicBezTo>
                  <a:cubicBezTo>
                    <a:pt x="2941" y="26"/>
                    <a:pt x="2948" y="24"/>
                    <a:pt x="2955" y="22"/>
                  </a:cubicBezTo>
                  <a:cubicBezTo>
                    <a:pt x="2968" y="19"/>
                    <a:pt x="2982" y="16"/>
                    <a:pt x="2998" y="15"/>
                  </a:cubicBezTo>
                  <a:cubicBezTo>
                    <a:pt x="3005" y="15"/>
                    <a:pt x="3013" y="15"/>
                    <a:pt x="3021" y="15"/>
                  </a:cubicBezTo>
                  <a:cubicBezTo>
                    <a:pt x="3022" y="15"/>
                    <a:pt x="3022" y="15"/>
                    <a:pt x="3023" y="15"/>
                  </a:cubicBezTo>
                  <a:cubicBezTo>
                    <a:pt x="3023" y="15"/>
                    <a:pt x="3024" y="15"/>
                    <a:pt x="3024" y="15"/>
                  </a:cubicBezTo>
                  <a:cubicBezTo>
                    <a:pt x="3026" y="15"/>
                    <a:pt x="3027" y="16"/>
                    <a:pt x="3028" y="16"/>
                  </a:cubicBezTo>
                  <a:cubicBezTo>
                    <a:pt x="3030" y="16"/>
                    <a:pt x="3032" y="16"/>
                    <a:pt x="3034" y="16"/>
                  </a:cubicBezTo>
                  <a:cubicBezTo>
                    <a:pt x="3039" y="17"/>
                    <a:pt x="3043" y="18"/>
                    <a:pt x="3048" y="18"/>
                  </a:cubicBezTo>
                  <a:cubicBezTo>
                    <a:pt x="3080" y="24"/>
                    <a:pt x="3115" y="35"/>
                    <a:pt x="3150" y="52"/>
                  </a:cubicBezTo>
                  <a:cubicBezTo>
                    <a:pt x="3150" y="49"/>
                    <a:pt x="3150" y="45"/>
                    <a:pt x="315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44"/>
            <p:cNvSpPr>
              <a:spLocks/>
            </p:cNvSpPr>
            <p:nvPr/>
          </p:nvSpPr>
          <p:spPr bwMode="auto">
            <a:xfrm>
              <a:off x="0" y="4427537"/>
              <a:ext cx="7019925" cy="1570037"/>
            </a:xfrm>
            <a:custGeom>
              <a:avLst/>
              <a:gdLst>
                <a:gd name="T0" fmla="*/ 3094 w 3146"/>
                <a:gd name="T1" fmla="*/ 4 h 703"/>
                <a:gd name="T2" fmla="*/ 3066 w 3146"/>
                <a:gd name="T3" fmla="*/ 1 h 703"/>
                <a:gd name="T4" fmla="*/ 3060 w 3146"/>
                <a:gd name="T5" fmla="*/ 0 h 703"/>
                <a:gd name="T6" fmla="*/ 3056 w 3146"/>
                <a:gd name="T7" fmla="*/ 0 h 703"/>
                <a:gd name="T8" fmla="*/ 3055 w 3146"/>
                <a:gd name="T9" fmla="*/ 0 h 703"/>
                <a:gd name="T10" fmla="*/ 3053 w 3146"/>
                <a:gd name="T11" fmla="*/ 0 h 703"/>
                <a:gd name="T12" fmla="*/ 3040 w 3146"/>
                <a:gd name="T13" fmla="*/ 0 h 703"/>
                <a:gd name="T14" fmla="*/ 2995 w 3146"/>
                <a:gd name="T15" fmla="*/ 8 h 703"/>
                <a:gd name="T16" fmla="*/ 2984 w 3146"/>
                <a:gd name="T17" fmla="*/ 11 h 703"/>
                <a:gd name="T18" fmla="*/ 2974 w 3146"/>
                <a:gd name="T19" fmla="*/ 15 h 703"/>
                <a:gd name="T20" fmla="*/ 2954 w 3146"/>
                <a:gd name="T21" fmla="*/ 22 h 703"/>
                <a:gd name="T22" fmla="*/ 2876 w 3146"/>
                <a:gd name="T23" fmla="*/ 57 h 703"/>
                <a:gd name="T24" fmla="*/ 2715 w 3146"/>
                <a:gd name="T25" fmla="*/ 143 h 703"/>
                <a:gd name="T26" fmla="*/ 2534 w 3146"/>
                <a:gd name="T27" fmla="*/ 237 h 703"/>
                <a:gd name="T28" fmla="*/ 2091 w 3146"/>
                <a:gd name="T29" fmla="*/ 426 h 703"/>
                <a:gd name="T30" fmla="*/ 1537 w 3146"/>
                <a:gd name="T31" fmla="*/ 577 h 703"/>
                <a:gd name="T32" fmla="*/ 897 w 3146"/>
                <a:gd name="T33" fmla="*/ 650 h 703"/>
                <a:gd name="T34" fmla="*/ 729 w 3146"/>
                <a:gd name="T35" fmla="*/ 652 h 703"/>
                <a:gd name="T36" fmla="*/ 687 w 3146"/>
                <a:gd name="T37" fmla="*/ 652 h 703"/>
                <a:gd name="T38" fmla="*/ 645 w 3146"/>
                <a:gd name="T39" fmla="*/ 651 h 703"/>
                <a:gd name="T40" fmla="*/ 624 w 3146"/>
                <a:gd name="T41" fmla="*/ 650 h 703"/>
                <a:gd name="T42" fmla="*/ 603 w 3146"/>
                <a:gd name="T43" fmla="*/ 649 h 703"/>
                <a:gd name="T44" fmla="*/ 561 w 3146"/>
                <a:gd name="T45" fmla="*/ 648 h 703"/>
                <a:gd name="T46" fmla="*/ 476 w 3146"/>
                <a:gd name="T47" fmla="*/ 644 h 703"/>
                <a:gd name="T48" fmla="*/ 434 w 3146"/>
                <a:gd name="T49" fmla="*/ 642 h 703"/>
                <a:gd name="T50" fmla="*/ 392 w 3146"/>
                <a:gd name="T51" fmla="*/ 639 h 703"/>
                <a:gd name="T52" fmla="*/ 308 w 3146"/>
                <a:gd name="T53" fmla="*/ 633 h 703"/>
                <a:gd name="T54" fmla="*/ 224 w 3146"/>
                <a:gd name="T55" fmla="*/ 627 h 703"/>
                <a:gd name="T56" fmla="*/ 0 w 3146"/>
                <a:gd name="T57" fmla="*/ 605 h 703"/>
                <a:gd name="T58" fmla="*/ 0 w 3146"/>
                <a:gd name="T59" fmla="*/ 664 h 703"/>
                <a:gd name="T60" fmla="*/ 220 w 3146"/>
                <a:gd name="T61" fmla="*/ 683 h 703"/>
                <a:gd name="T62" fmla="*/ 306 w 3146"/>
                <a:gd name="T63" fmla="*/ 689 h 703"/>
                <a:gd name="T64" fmla="*/ 391 w 3146"/>
                <a:gd name="T65" fmla="*/ 694 h 703"/>
                <a:gd name="T66" fmla="*/ 434 w 3146"/>
                <a:gd name="T67" fmla="*/ 696 h 703"/>
                <a:gd name="T68" fmla="*/ 477 w 3146"/>
                <a:gd name="T69" fmla="*/ 698 h 703"/>
                <a:gd name="T70" fmla="*/ 563 w 3146"/>
                <a:gd name="T71" fmla="*/ 700 h 703"/>
                <a:gd name="T72" fmla="*/ 606 w 3146"/>
                <a:gd name="T73" fmla="*/ 702 h 703"/>
                <a:gd name="T74" fmla="*/ 628 w 3146"/>
                <a:gd name="T75" fmla="*/ 702 h 703"/>
                <a:gd name="T76" fmla="*/ 649 w 3146"/>
                <a:gd name="T77" fmla="*/ 703 h 703"/>
                <a:gd name="T78" fmla="*/ 692 w 3146"/>
                <a:gd name="T79" fmla="*/ 703 h 703"/>
                <a:gd name="T80" fmla="*/ 735 w 3146"/>
                <a:gd name="T81" fmla="*/ 703 h 703"/>
                <a:gd name="T82" fmla="*/ 906 w 3146"/>
                <a:gd name="T83" fmla="*/ 699 h 703"/>
                <a:gd name="T84" fmla="*/ 1556 w 3146"/>
                <a:gd name="T85" fmla="*/ 617 h 703"/>
                <a:gd name="T86" fmla="*/ 2114 w 3146"/>
                <a:gd name="T87" fmla="*/ 457 h 703"/>
                <a:gd name="T88" fmla="*/ 2555 w 3146"/>
                <a:gd name="T89" fmla="*/ 260 h 703"/>
                <a:gd name="T90" fmla="*/ 2735 w 3146"/>
                <a:gd name="T91" fmla="*/ 162 h 703"/>
                <a:gd name="T92" fmla="*/ 2893 w 3146"/>
                <a:gd name="T93" fmla="*/ 73 h 703"/>
                <a:gd name="T94" fmla="*/ 2970 w 3146"/>
                <a:gd name="T95" fmla="*/ 37 h 703"/>
                <a:gd name="T96" fmla="*/ 2989 w 3146"/>
                <a:gd name="T97" fmla="*/ 29 h 703"/>
                <a:gd name="T98" fmla="*/ 2999 w 3146"/>
                <a:gd name="T99" fmla="*/ 26 h 703"/>
                <a:gd name="T100" fmla="*/ 3009 w 3146"/>
                <a:gd name="T101" fmla="*/ 23 h 703"/>
                <a:gd name="T102" fmla="*/ 3052 w 3146"/>
                <a:gd name="T103" fmla="*/ 14 h 703"/>
                <a:gd name="T104" fmla="*/ 3063 w 3146"/>
                <a:gd name="T105" fmla="*/ 14 h 703"/>
                <a:gd name="T106" fmla="*/ 3065 w 3146"/>
                <a:gd name="T107" fmla="*/ 14 h 703"/>
                <a:gd name="T108" fmla="*/ 3066 w 3146"/>
                <a:gd name="T109" fmla="*/ 14 h 703"/>
                <a:gd name="T110" fmla="*/ 3070 w 3146"/>
                <a:gd name="T111" fmla="*/ 14 h 703"/>
                <a:gd name="T112" fmla="*/ 3076 w 3146"/>
                <a:gd name="T113" fmla="*/ 14 h 703"/>
                <a:gd name="T114" fmla="*/ 3102 w 3146"/>
                <a:gd name="T115" fmla="*/ 17 h 703"/>
                <a:gd name="T116" fmla="*/ 3141 w 3146"/>
                <a:gd name="T117" fmla="*/ 25 h 703"/>
                <a:gd name="T118" fmla="*/ 3146 w 3146"/>
                <a:gd name="T119" fmla="*/ 16 h 703"/>
                <a:gd name="T120" fmla="*/ 3094 w 3146"/>
                <a:gd name="T121" fmla="*/ 4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46" h="703">
                  <a:moveTo>
                    <a:pt x="3094" y="4"/>
                  </a:moveTo>
                  <a:cubicBezTo>
                    <a:pt x="3084" y="2"/>
                    <a:pt x="3074" y="1"/>
                    <a:pt x="3066" y="1"/>
                  </a:cubicBezTo>
                  <a:cubicBezTo>
                    <a:pt x="3064" y="1"/>
                    <a:pt x="3062" y="0"/>
                    <a:pt x="3060" y="0"/>
                  </a:cubicBezTo>
                  <a:cubicBezTo>
                    <a:pt x="3059" y="0"/>
                    <a:pt x="3057" y="0"/>
                    <a:pt x="3056" y="0"/>
                  </a:cubicBezTo>
                  <a:cubicBezTo>
                    <a:pt x="3056" y="0"/>
                    <a:pt x="3055" y="0"/>
                    <a:pt x="3055" y="0"/>
                  </a:cubicBezTo>
                  <a:cubicBezTo>
                    <a:pt x="3054" y="0"/>
                    <a:pt x="3053" y="0"/>
                    <a:pt x="3053" y="0"/>
                  </a:cubicBezTo>
                  <a:cubicBezTo>
                    <a:pt x="3049" y="0"/>
                    <a:pt x="3044" y="0"/>
                    <a:pt x="3040" y="0"/>
                  </a:cubicBezTo>
                  <a:cubicBezTo>
                    <a:pt x="3024" y="1"/>
                    <a:pt x="3009" y="4"/>
                    <a:pt x="2995" y="8"/>
                  </a:cubicBezTo>
                  <a:cubicBezTo>
                    <a:pt x="2991" y="9"/>
                    <a:pt x="2988" y="10"/>
                    <a:pt x="2984" y="11"/>
                  </a:cubicBezTo>
                  <a:cubicBezTo>
                    <a:pt x="2981" y="12"/>
                    <a:pt x="2978" y="13"/>
                    <a:pt x="2974" y="15"/>
                  </a:cubicBezTo>
                  <a:cubicBezTo>
                    <a:pt x="2968" y="17"/>
                    <a:pt x="2961" y="19"/>
                    <a:pt x="2954" y="22"/>
                  </a:cubicBezTo>
                  <a:cubicBezTo>
                    <a:pt x="2928" y="32"/>
                    <a:pt x="2902" y="44"/>
                    <a:pt x="2876" y="57"/>
                  </a:cubicBezTo>
                  <a:cubicBezTo>
                    <a:pt x="2825" y="83"/>
                    <a:pt x="2772" y="112"/>
                    <a:pt x="2715" y="143"/>
                  </a:cubicBezTo>
                  <a:cubicBezTo>
                    <a:pt x="2659" y="173"/>
                    <a:pt x="2599" y="205"/>
                    <a:pt x="2534" y="237"/>
                  </a:cubicBezTo>
                  <a:cubicBezTo>
                    <a:pt x="2405" y="302"/>
                    <a:pt x="2258" y="367"/>
                    <a:pt x="2091" y="426"/>
                  </a:cubicBezTo>
                  <a:cubicBezTo>
                    <a:pt x="1925" y="485"/>
                    <a:pt x="1739" y="537"/>
                    <a:pt x="1537" y="577"/>
                  </a:cubicBezTo>
                  <a:cubicBezTo>
                    <a:pt x="1336" y="616"/>
                    <a:pt x="1119" y="642"/>
                    <a:pt x="897" y="650"/>
                  </a:cubicBezTo>
                  <a:cubicBezTo>
                    <a:pt x="841" y="652"/>
                    <a:pt x="785" y="653"/>
                    <a:pt x="729" y="652"/>
                  </a:cubicBezTo>
                  <a:cubicBezTo>
                    <a:pt x="715" y="652"/>
                    <a:pt x="702" y="652"/>
                    <a:pt x="687" y="652"/>
                  </a:cubicBezTo>
                  <a:cubicBezTo>
                    <a:pt x="673" y="651"/>
                    <a:pt x="659" y="651"/>
                    <a:pt x="645" y="651"/>
                  </a:cubicBezTo>
                  <a:cubicBezTo>
                    <a:pt x="638" y="651"/>
                    <a:pt x="631" y="650"/>
                    <a:pt x="624" y="650"/>
                  </a:cubicBezTo>
                  <a:cubicBezTo>
                    <a:pt x="617" y="650"/>
                    <a:pt x="610" y="650"/>
                    <a:pt x="603" y="649"/>
                  </a:cubicBezTo>
                  <a:cubicBezTo>
                    <a:pt x="589" y="649"/>
                    <a:pt x="575" y="648"/>
                    <a:pt x="561" y="648"/>
                  </a:cubicBezTo>
                  <a:cubicBezTo>
                    <a:pt x="533" y="646"/>
                    <a:pt x="504" y="645"/>
                    <a:pt x="476" y="644"/>
                  </a:cubicBezTo>
                  <a:cubicBezTo>
                    <a:pt x="462" y="643"/>
                    <a:pt x="448" y="643"/>
                    <a:pt x="434" y="642"/>
                  </a:cubicBezTo>
                  <a:cubicBezTo>
                    <a:pt x="420" y="641"/>
                    <a:pt x="406" y="640"/>
                    <a:pt x="392" y="639"/>
                  </a:cubicBezTo>
                  <a:cubicBezTo>
                    <a:pt x="364" y="637"/>
                    <a:pt x="336" y="635"/>
                    <a:pt x="308" y="633"/>
                  </a:cubicBezTo>
                  <a:cubicBezTo>
                    <a:pt x="280" y="631"/>
                    <a:pt x="252" y="630"/>
                    <a:pt x="224" y="627"/>
                  </a:cubicBezTo>
                  <a:cubicBezTo>
                    <a:pt x="149" y="621"/>
                    <a:pt x="74" y="614"/>
                    <a:pt x="0" y="605"/>
                  </a:cubicBezTo>
                  <a:cubicBezTo>
                    <a:pt x="0" y="664"/>
                    <a:pt x="0" y="664"/>
                    <a:pt x="0" y="664"/>
                  </a:cubicBezTo>
                  <a:cubicBezTo>
                    <a:pt x="73" y="672"/>
                    <a:pt x="146" y="678"/>
                    <a:pt x="220" y="683"/>
                  </a:cubicBezTo>
                  <a:cubicBezTo>
                    <a:pt x="249" y="686"/>
                    <a:pt x="277" y="687"/>
                    <a:pt x="306" y="689"/>
                  </a:cubicBezTo>
                  <a:cubicBezTo>
                    <a:pt x="334" y="691"/>
                    <a:pt x="363" y="692"/>
                    <a:pt x="391" y="694"/>
                  </a:cubicBezTo>
                  <a:cubicBezTo>
                    <a:pt x="406" y="695"/>
                    <a:pt x="420" y="695"/>
                    <a:pt x="434" y="696"/>
                  </a:cubicBezTo>
                  <a:cubicBezTo>
                    <a:pt x="449" y="697"/>
                    <a:pt x="463" y="697"/>
                    <a:pt x="477" y="698"/>
                  </a:cubicBezTo>
                  <a:cubicBezTo>
                    <a:pt x="506" y="699"/>
                    <a:pt x="534" y="700"/>
                    <a:pt x="563" y="700"/>
                  </a:cubicBezTo>
                  <a:cubicBezTo>
                    <a:pt x="577" y="701"/>
                    <a:pt x="592" y="701"/>
                    <a:pt x="606" y="702"/>
                  </a:cubicBezTo>
                  <a:cubicBezTo>
                    <a:pt x="613" y="702"/>
                    <a:pt x="620" y="702"/>
                    <a:pt x="628" y="702"/>
                  </a:cubicBezTo>
                  <a:cubicBezTo>
                    <a:pt x="635" y="702"/>
                    <a:pt x="642" y="703"/>
                    <a:pt x="649" y="703"/>
                  </a:cubicBezTo>
                  <a:cubicBezTo>
                    <a:pt x="663" y="703"/>
                    <a:pt x="678" y="703"/>
                    <a:pt x="692" y="703"/>
                  </a:cubicBezTo>
                  <a:cubicBezTo>
                    <a:pt x="706" y="703"/>
                    <a:pt x="721" y="703"/>
                    <a:pt x="735" y="703"/>
                  </a:cubicBezTo>
                  <a:cubicBezTo>
                    <a:pt x="793" y="703"/>
                    <a:pt x="850" y="701"/>
                    <a:pt x="906" y="699"/>
                  </a:cubicBezTo>
                  <a:cubicBezTo>
                    <a:pt x="1133" y="688"/>
                    <a:pt x="1353" y="659"/>
                    <a:pt x="1556" y="617"/>
                  </a:cubicBezTo>
                  <a:cubicBezTo>
                    <a:pt x="1760" y="574"/>
                    <a:pt x="1947" y="519"/>
                    <a:pt x="2114" y="457"/>
                  </a:cubicBezTo>
                  <a:cubicBezTo>
                    <a:pt x="2281" y="395"/>
                    <a:pt x="2427" y="327"/>
                    <a:pt x="2555" y="260"/>
                  </a:cubicBezTo>
                  <a:cubicBezTo>
                    <a:pt x="2619" y="227"/>
                    <a:pt x="2679" y="193"/>
                    <a:pt x="2735" y="162"/>
                  </a:cubicBezTo>
                  <a:cubicBezTo>
                    <a:pt x="2791" y="130"/>
                    <a:pt x="2843" y="100"/>
                    <a:pt x="2893" y="73"/>
                  </a:cubicBezTo>
                  <a:cubicBezTo>
                    <a:pt x="2919" y="60"/>
                    <a:pt x="2944" y="47"/>
                    <a:pt x="2970" y="37"/>
                  </a:cubicBezTo>
                  <a:cubicBezTo>
                    <a:pt x="2976" y="34"/>
                    <a:pt x="2983" y="32"/>
                    <a:pt x="2989" y="29"/>
                  </a:cubicBezTo>
                  <a:cubicBezTo>
                    <a:pt x="2992" y="28"/>
                    <a:pt x="2996" y="27"/>
                    <a:pt x="2999" y="26"/>
                  </a:cubicBezTo>
                  <a:cubicBezTo>
                    <a:pt x="3002" y="25"/>
                    <a:pt x="3006" y="24"/>
                    <a:pt x="3009" y="23"/>
                  </a:cubicBezTo>
                  <a:cubicBezTo>
                    <a:pt x="3023" y="19"/>
                    <a:pt x="3037" y="16"/>
                    <a:pt x="3052" y="14"/>
                  </a:cubicBezTo>
                  <a:cubicBezTo>
                    <a:pt x="3056" y="14"/>
                    <a:pt x="3060" y="14"/>
                    <a:pt x="3063" y="14"/>
                  </a:cubicBezTo>
                  <a:cubicBezTo>
                    <a:pt x="3064" y="14"/>
                    <a:pt x="3064" y="14"/>
                    <a:pt x="3065" y="14"/>
                  </a:cubicBezTo>
                  <a:cubicBezTo>
                    <a:pt x="3065" y="14"/>
                    <a:pt x="3066" y="14"/>
                    <a:pt x="3066" y="14"/>
                  </a:cubicBezTo>
                  <a:cubicBezTo>
                    <a:pt x="3067" y="14"/>
                    <a:pt x="3068" y="14"/>
                    <a:pt x="3070" y="14"/>
                  </a:cubicBezTo>
                  <a:cubicBezTo>
                    <a:pt x="3072" y="14"/>
                    <a:pt x="3074" y="14"/>
                    <a:pt x="3076" y="14"/>
                  </a:cubicBezTo>
                  <a:cubicBezTo>
                    <a:pt x="3085" y="15"/>
                    <a:pt x="3093" y="16"/>
                    <a:pt x="3102" y="17"/>
                  </a:cubicBezTo>
                  <a:cubicBezTo>
                    <a:pt x="3114" y="19"/>
                    <a:pt x="3127" y="21"/>
                    <a:pt x="3141" y="25"/>
                  </a:cubicBezTo>
                  <a:cubicBezTo>
                    <a:pt x="3143" y="22"/>
                    <a:pt x="3145" y="20"/>
                    <a:pt x="3146" y="16"/>
                  </a:cubicBezTo>
                  <a:cubicBezTo>
                    <a:pt x="3128" y="10"/>
                    <a:pt x="3110" y="6"/>
                    <a:pt x="309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47"/>
            <p:cNvSpPr>
              <a:spLocks/>
            </p:cNvSpPr>
            <p:nvPr/>
          </p:nvSpPr>
          <p:spPr bwMode="auto">
            <a:xfrm>
              <a:off x="0" y="4335462"/>
              <a:ext cx="7029450" cy="1458912"/>
            </a:xfrm>
            <a:custGeom>
              <a:avLst/>
              <a:gdLst>
                <a:gd name="T0" fmla="*/ 3096 w 3150"/>
                <a:gd name="T1" fmla="*/ 11 h 653"/>
                <a:gd name="T2" fmla="*/ 3066 w 3150"/>
                <a:gd name="T3" fmla="*/ 5 h 653"/>
                <a:gd name="T4" fmla="*/ 3059 w 3150"/>
                <a:gd name="T5" fmla="*/ 4 h 653"/>
                <a:gd name="T6" fmla="*/ 3056 w 3150"/>
                <a:gd name="T7" fmla="*/ 3 h 653"/>
                <a:gd name="T8" fmla="*/ 3052 w 3150"/>
                <a:gd name="T9" fmla="*/ 3 h 653"/>
                <a:gd name="T10" fmla="*/ 3039 w 3150"/>
                <a:gd name="T11" fmla="*/ 1 h 653"/>
                <a:gd name="T12" fmla="*/ 2989 w 3150"/>
                <a:gd name="T13" fmla="*/ 4 h 653"/>
                <a:gd name="T14" fmla="*/ 2947 w 3150"/>
                <a:gd name="T15" fmla="*/ 14 h 653"/>
                <a:gd name="T16" fmla="*/ 2868 w 3150"/>
                <a:gd name="T17" fmla="*/ 46 h 653"/>
                <a:gd name="T18" fmla="*/ 2707 w 3150"/>
                <a:gd name="T19" fmla="*/ 127 h 653"/>
                <a:gd name="T20" fmla="*/ 2528 w 3150"/>
                <a:gd name="T21" fmla="*/ 217 h 653"/>
                <a:gd name="T22" fmla="*/ 2092 w 3150"/>
                <a:gd name="T23" fmla="*/ 397 h 653"/>
                <a:gd name="T24" fmla="*/ 1548 w 3150"/>
                <a:gd name="T25" fmla="*/ 539 h 653"/>
                <a:gd name="T26" fmla="*/ 921 w 3150"/>
                <a:gd name="T27" fmla="*/ 602 h 653"/>
                <a:gd name="T28" fmla="*/ 880 w 3150"/>
                <a:gd name="T29" fmla="*/ 603 h 653"/>
                <a:gd name="T30" fmla="*/ 860 w 3150"/>
                <a:gd name="T31" fmla="*/ 603 h 653"/>
                <a:gd name="T32" fmla="*/ 839 w 3150"/>
                <a:gd name="T33" fmla="*/ 603 h 653"/>
                <a:gd name="T34" fmla="*/ 798 w 3150"/>
                <a:gd name="T35" fmla="*/ 603 h 653"/>
                <a:gd name="T36" fmla="*/ 757 w 3150"/>
                <a:gd name="T37" fmla="*/ 602 h 653"/>
                <a:gd name="T38" fmla="*/ 675 w 3150"/>
                <a:gd name="T39" fmla="*/ 599 h 653"/>
                <a:gd name="T40" fmla="*/ 593 w 3150"/>
                <a:gd name="T41" fmla="*/ 595 h 653"/>
                <a:gd name="T42" fmla="*/ 429 w 3150"/>
                <a:gd name="T43" fmla="*/ 585 h 653"/>
                <a:gd name="T44" fmla="*/ 347 w 3150"/>
                <a:gd name="T45" fmla="*/ 578 h 653"/>
                <a:gd name="T46" fmla="*/ 307 w 3150"/>
                <a:gd name="T47" fmla="*/ 575 h 653"/>
                <a:gd name="T48" fmla="*/ 266 w 3150"/>
                <a:gd name="T49" fmla="*/ 571 h 653"/>
                <a:gd name="T50" fmla="*/ 0 w 3150"/>
                <a:gd name="T51" fmla="*/ 541 h 653"/>
                <a:gd name="T52" fmla="*/ 0 w 3150"/>
                <a:gd name="T53" fmla="*/ 600 h 653"/>
                <a:gd name="T54" fmla="*/ 261 w 3150"/>
                <a:gd name="T55" fmla="*/ 627 h 653"/>
                <a:gd name="T56" fmla="*/ 303 w 3150"/>
                <a:gd name="T57" fmla="*/ 631 h 653"/>
                <a:gd name="T58" fmla="*/ 344 w 3150"/>
                <a:gd name="T59" fmla="*/ 634 h 653"/>
                <a:gd name="T60" fmla="*/ 428 w 3150"/>
                <a:gd name="T61" fmla="*/ 639 h 653"/>
                <a:gd name="T62" fmla="*/ 595 w 3150"/>
                <a:gd name="T63" fmla="*/ 648 h 653"/>
                <a:gd name="T64" fmla="*/ 679 w 3150"/>
                <a:gd name="T65" fmla="*/ 651 h 653"/>
                <a:gd name="T66" fmla="*/ 762 w 3150"/>
                <a:gd name="T67" fmla="*/ 653 h 653"/>
                <a:gd name="T68" fmla="*/ 804 w 3150"/>
                <a:gd name="T69" fmla="*/ 653 h 653"/>
                <a:gd name="T70" fmla="*/ 846 w 3150"/>
                <a:gd name="T71" fmla="*/ 653 h 653"/>
                <a:gd name="T72" fmla="*/ 867 w 3150"/>
                <a:gd name="T73" fmla="*/ 653 h 653"/>
                <a:gd name="T74" fmla="*/ 888 w 3150"/>
                <a:gd name="T75" fmla="*/ 652 h 653"/>
                <a:gd name="T76" fmla="*/ 930 w 3150"/>
                <a:gd name="T77" fmla="*/ 651 h 653"/>
                <a:gd name="T78" fmla="*/ 1566 w 3150"/>
                <a:gd name="T79" fmla="*/ 579 h 653"/>
                <a:gd name="T80" fmla="*/ 2114 w 3150"/>
                <a:gd name="T81" fmla="*/ 428 h 653"/>
                <a:gd name="T82" fmla="*/ 2549 w 3150"/>
                <a:gd name="T83" fmla="*/ 240 h 653"/>
                <a:gd name="T84" fmla="*/ 2726 w 3150"/>
                <a:gd name="T85" fmla="*/ 146 h 653"/>
                <a:gd name="T86" fmla="*/ 2884 w 3150"/>
                <a:gd name="T87" fmla="*/ 62 h 653"/>
                <a:gd name="T88" fmla="*/ 2962 w 3150"/>
                <a:gd name="T89" fmla="*/ 29 h 653"/>
                <a:gd name="T90" fmla="*/ 3003 w 3150"/>
                <a:gd name="T91" fmla="*/ 18 h 653"/>
                <a:gd name="T92" fmla="*/ 3049 w 3150"/>
                <a:gd name="T93" fmla="*/ 15 h 653"/>
                <a:gd name="T94" fmla="*/ 3062 w 3150"/>
                <a:gd name="T95" fmla="*/ 17 h 653"/>
                <a:gd name="T96" fmla="*/ 3065 w 3150"/>
                <a:gd name="T97" fmla="*/ 17 h 653"/>
                <a:gd name="T98" fmla="*/ 3068 w 3150"/>
                <a:gd name="T99" fmla="*/ 17 h 653"/>
                <a:gd name="T100" fmla="*/ 3075 w 3150"/>
                <a:gd name="T101" fmla="*/ 18 h 653"/>
                <a:gd name="T102" fmla="*/ 3102 w 3150"/>
                <a:gd name="T103" fmla="*/ 24 h 653"/>
                <a:gd name="T104" fmla="*/ 3149 w 3150"/>
                <a:gd name="T105" fmla="*/ 39 h 653"/>
                <a:gd name="T106" fmla="*/ 3150 w 3150"/>
                <a:gd name="T107" fmla="*/ 29 h 653"/>
                <a:gd name="T108" fmla="*/ 3096 w 3150"/>
                <a:gd name="T109" fmla="*/ 11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50" h="653">
                  <a:moveTo>
                    <a:pt x="3096" y="11"/>
                  </a:moveTo>
                  <a:cubicBezTo>
                    <a:pt x="3086" y="9"/>
                    <a:pt x="3076" y="6"/>
                    <a:pt x="3066" y="5"/>
                  </a:cubicBezTo>
                  <a:cubicBezTo>
                    <a:pt x="3064" y="4"/>
                    <a:pt x="3062" y="4"/>
                    <a:pt x="3059" y="4"/>
                  </a:cubicBezTo>
                  <a:cubicBezTo>
                    <a:pt x="3058" y="3"/>
                    <a:pt x="3057" y="3"/>
                    <a:pt x="3056" y="3"/>
                  </a:cubicBezTo>
                  <a:cubicBezTo>
                    <a:pt x="3054" y="3"/>
                    <a:pt x="3053" y="3"/>
                    <a:pt x="3052" y="3"/>
                  </a:cubicBezTo>
                  <a:cubicBezTo>
                    <a:pt x="3048" y="2"/>
                    <a:pt x="3043" y="2"/>
                    <a:pt x="3039" y="1"/>
                  </a:cubicBezTo>
                  <a:cubicBezTo>
                    <a:pt x="3020" y="0"/>
                    <a:pt x="3004" y="1"/>
                    <a:pt x="2989" y="4"/>
                  </a:cubicBezTo>
                  <a:cubicBezTo>
                    <a:pt x="2974" y="6"/>
                    <a:pt x="2960" y="10"/>
                    <a:pt x="2947" y="14"/>
                  </a:cubicBezTo>
                  <a:cubicBezTo>
                    <a:pt x="2919" y="23"/>
                    <a:pt x="2894" y="34"/>
                    <a:pt x="2868" y="46"/>
                  </a:cubicBezTo>
                  <a:cubicBezTo>
                    <a:pt x="2816" y="70"/>
                    <a:pt x="2763" y="98"/>
                    <a:pt x="2707" y="127"/>
                  </a:cubicBezTo>
                  <a:cubicBezTo>
                    <a:pt x="2651" y="156"/>
                    <a:pt x="2592" y="186"/>
                    <a:pt x="2528" y="217"/>
                  </a:cubicBezTo>
                  <a:cubicBezTo>
                    <a:pt x="2401" y="279"/>
                    <a:pt x="2256" y="341"/>
                    <a:pt x="2092" y="397"/>
                  </a:cubicBezTo>
                  <a:cubicBezTo>
                    <a:pt x="1929" y="453"/>
                    <a:pt x="1746" y="503"/>
                    <a:pt x="1548" y="539"/>
                  </a:cubicBezTo>
                  <a:cubicBezTo>
                    <a:pt x="1351" y="575"/>
                    <a:pt x="1138" y="598"/>
                    <a:pt x="921" y="602"/>
                  </a:cubicBezTo>
                  <a:cubicBezTo>
                    <a:pt x="907" y="602"/>
                    <a:pt x="894" y="602"/>
                    <a:pt x="880" y="603"/>
                  </a:cubicBezTo>
                  <a:cubicBezTo>
                    <a:pt x="873" y="603"/>
                    <a:pt x="867" y="603"/>
                    <a:pt x="860" y="603"/>
                  </a:cubicBezTo>
                  <a:cubicBezTo>
                    <a:pt x="853" y="603"/>
                    <a:pt x="846" y="603"/>
                    <a:pt x="839" y="603"/>
                  </a:cubicBezTo>
                  <a:cubicBezTo>
                    <a:pt x="826" y="603"/>
                    <a:pt x="812" y="603"/>
                    <a:pt x="798" y="603"/>
                  </a:cubicBezTo>
                  <a:cubicBezTo>
                    <a:pt x="785" y="602"/>
                    <a:pt x="771" y="602"/>
                    <a:pt x="757" y="602"/>
                  </a:cubicBezTo>
                  <a:cubicBezTo>
                    <a:pt x="730" y="602"/>
                    <a:pt x="703" y="600"/>
                    <a:pt x="675" y="599"/>
                  </a:cubicBezTo>
                  <a:cubicBezTo>
                    <a:pt x="648" y="598"/>
                    <a:pt x="620" y="597"/>
                    <a:pt x="593" y="595"/>
                  </a:cubicBezTo>
                  <a:cubicBezTo>
                    <a:pt x="538" y="592"/>
                    <a:pt x="483" y="589"/>
                    <a:pt x="429" y="585"/>
                  </a:cubicBezTo>
                  <a:cubicBezTo>
                    <a:pt x="402" y="583"/>
                    <a:pt x="374" y="580"/>
                    <a:pt x="347" y="578"/>
                  </a:cubicBezTo>
                  <a:cubicBezTo>
                    <a:pt x="334" y="577"/>
                    <a:pt x="320" y="576"/>
                    <a:pt x="307" y="575"/>
                  </a:cubicBezTo>
                  <a:cubicBezTo>
                    <a:pt x="293" y="574"/>
                    <a:pt x="279" y="572"/>
                    <a:pt x="266" y="571"/>
                  </a:cubicBezTo>
                  <a:cubicBezTo>
                    <a:pt x="176" y="562"/>
                    <a:pt x="88" y="552"/>
                    <a:pt x="0" y="541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86" y="611"/>
                    <a:pt x="174" y="620"/>
                    <a:pt x="261" y="627"/>
                  </a:cubicBezTo>
                  <a:cubicBezTo>
                    <a:pt x="275" y="628"/>
                    <a:pt x="289" y="630"/>
                    <a:pt x="303" y="631"/>
                  </a:cubicBezTo>
                  <a:cubicBezTo>
                    <a:pt x="317" y="632"/>
                    <a:pt x="330" y="633"/>
                    <a:pt x="344" y="634"/>
                  </a:cubicBezTo>
                  <a:cubicBezTo>
                    <a:pt x="372" y="636"/>
                    <a:pt x="400" y="638"/>
                    <a:pt x="428" y="639"/>
                  </a:cubicBezTo>
                  <a:cubicBezTo>
                    <a:pt x="483" y="643"/>
                    <a:pt x="539" y="646"/>
                    <a:pt x="595" y="648"/>
                  </a:cubicBezTo>
                  <a:cubicBezTo>
                    <a:pt x="623" y="649"/>
                    <a:pt x="650" y="650"/>
                    <a:pt x="679" y="651"/>
                  </a:cubicBezTo>
                  <a:cubicBezTo>
                    <a:pt x="707" y="652"/>
                    <a:pt x="734" y="653"/>
                    <a:pt x="762" y="653"/>
                  </a:cubicBezTo>
                  <a:cubicBezTo>
                    <a:pt x="776" y="653"/>
                    <a:pt x="790" y="653"/>
                    <a:pt x="804" y="653"/>
                  </a:cubicBezTo>
                  <a:cubicBezTo>
                    <a:pt x="818" y="653"/>
                    <a:pt x="832" y="653"/>
                    <a:pt x="846" y="653"/>
                  </a:cubicBezTo>
                  <a:cubicBezTo>
                    <a:pt x="853" y="653"/>
                    <a:pt x="860" y="653"/>
                    <a:pt x="867" y="653"/>
                  </a:cubicBezTo>
                  <a:cubicBezTo>
                    <a:pt x="874" y="652"/>
                    <a:pt x="881" y="652"/>
                    <a:pt x="888" y="652"/>
                  </a:cubicBezTo>
                  <a:cubicBezTo>
                    <a:pt x="902" y="652"/>
                    <a:pt x="916" y="651"/>
                    <a:pt x="930" y="651"/>
                  </a:cubicBezTo>
                  <a:cubicBezTo>
                    <a:pt x="1151" y="644"/>
                    <a:pt x="1367" y="618"/>
                    <a:pt x="1566" y="579"/>
                  </a:cubicBezTo>
                  <a:cubicBezTo>
                    <a:pt x="1766" y="540"/>
                    <a:pt x="1950" y="487"/>
                    <a:pt x="2114" y="428"/>
                  </a:cubicBezTo>
                  <a:cubicBezTo>
                    <a:pt x="2279" y="369"/>
                    <a:pt x="2423" y="304"/>
                    <a:pt x="2549" y="240"/>
                  </a:cubicBezTo>
                  <a:cubicBezTo>
                    <a:pt x="2612" y="208"/>
                    <a:pt x="2671" y="176"/>
                    <a:pt x="2726" y="146"/>
                  </a:cubicBezTo>
                  <a:cubicBezTo>
                    <a:pt x="2782" y="116"/>
                    <a:pt x="2833" y="87"/>
                    <a:pt x="2884" y="62"/>
                  </a:cubicBezTo>
                  <a:cubicBezTo>
                    <a:pt x="2910" y="50"/>
                    <a:pt x="2935" y="38"/>
                    <a:pt x="2962" y="29"/>
                  </a:cubicBezTo>
                  <a:cubicBezTo>
                    <a:pt x="2975" y="25"/>
                    <a:pt x="2988" y="21"/>
                    <a:pt x="3003" y="18"/>
                  </a:cubicBezTo>
                  <a:cubicBezTo>
                    <a:pt x="3017" y="16"/>
                    <a:pt x="3032" y="14"/>
                    <a:pt x="3049" y="15"/>
                  </a:cubicBezTo>
                  <a:cubicBezTo>
                    <a:pt x="3053" y="16"/>
                    <a:pt x="3057" y="16"/>
                    <a:pt x="3062" y="17"/>
                  </a:cubicBezTo>
                  <a:cubicBezTo>
                    <a:pt x="3063" y="17"/>
                    <a:pt x="3064" y="17"/>
                    <a:pt x="3065" y="17"/>
                  </a:cubicBezTo>
                  <a:cubicBezTo>
                    <a:pt x="3066" y="17"/>
                    <a:pt x="3067" y="17"/>
                    <a:pt x="3068" y="17"/>
                  </a:cubicBezTo>
                  <a:cubicBezTo>
                    <a:pt x="3070" y="18"/>
                    <a:pt x="3073" y="18"/>
                    <a:pt x="3075" y="18"/>
                  </a:cubicBezTo>
                  <a:cubicBezTo>
                    <a:pt x="3083" y="19"/>
                    <a:pt x="3093" y="22"/>
                    <a:pt x="3102" y="24"/>
                  </a:cubicBezTo>
                  <a:cubicBezTo>
                    <a:pt x="3117" y="28"/>
                    <a:pt x="3133" y="33"/>
                    <a:pt x="3149" y="39"/>
                  </a:cubicBezTo>
                  <a:cubicBezTo>
                    <a:pt x="3149" y="36"/>
                    <a:pt x="3150" y="32"/>
                    <a:pt x="3150" y="29"/>
                  </a:cubicBezTo>
                  <a:cubicBezTo>
                    <a:pt x="3131" y="22"/>
                    <a:pt x="3113" y="16"/>
                    <a:pt x="3096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28"/>
            <p:cNvSpPr>
              <a:spLocks/>
            </p:cNvSpPr>
            <p:nvPr/>
          </p:nvSpPr>
          <p:spPr bwMode="auto">
            <a:xfrm>
              <a:off x="8605838" y="4873625"/>
              <a:ext cx="538163" cy="233362"/>
            </a:xfrm>
            <a:custGeom>
              <a:avLst/>
              <a:gdLst>
                <a:gd name="T0" fmla="*/ 241 w 241"/>
                <a:gd name="T1" fmla="*/ 88 h 104"/>
                <a:gd name="T2" fmla="*/ 229 w 241"/>
                <a:gd name="T3" fmla="*/ 92 h 104"/>
                <a:gd name="T4" fmla="*/ 165 w 241"/>
                <a:gd name="T5" fmla="*/ 93 h 104"/>
                <a:gd name="T6" fmla="*/ 155 w 241"/>
                <a:gd name="T7" fmla="*/ 91 h 104"/>
                <a:gd name="T8" fmla="*/ 145 w 241"/>
                <a:gd name="T9" fmla="*/ 88 h 104"/>
                <a:gd name="T10" fmla="*/ 140 w 241"/>
                <a:gd name="T11" fmla="*/ 87 h 104"/>
                <a:gd name="T12" fmla="*/ 135 w 241"/>
                <a:gd name="T13" fmla="*/ 85 h 104"/>
                <a:gd name="T14" fmla="*/ 129 w 241"/>
                <a:gd name="T15" fmla="*/ 83 h 104"/>
                <a:gd name="T16" fmla="*/ 124 w 241"/>
                <a:gd name="T17" fmla="*/ 81 h 104"/>
                <a:gd name="T18" fmla="*/ 80 w 241"/>
                <a:gd name="T19" fmla="*/ 59 h 104"/>
                <a:gd name="T20" fmla="*/ 0 w 241"/>
                <a:gd name="T21" fmla="*/ 0 h 104"/>
                <a:gd name="T22" fmla="*/ 1 w 241"/>
                <a:gd name="T23" fmla="*/ 9 h 104"/>
                <a:gd name="T24" fmla="*/ 1 w 241"/>
                <a:gd name="T25" fmla="*/ 10 h 104"/>
                <a:gd name="T26" fmla="*/ 77 w 241"/>
                <a:gd name="T27" fmla="*/ 64 h 104"/>
                <a:gd name="T28" fmla="*/ 124 w 241"/>
                <a:gd name="T29" fmla="*/ 88 h 104"/>
                <a:gd name="T30" fmla="*/ 131 w 241"/>
                <a:gd name="T31" fmla="*/ 90 h 104"/>
                <a:gd name="T32" fmla="*/ 136 w 241"/>
                <a:gd name="T33" fmla="*/ 92 h 104"/>
                <a:gd name="T34" fmla="*/ 142 w 241"/>
                <a:gd name="T35" fmla="*/ 94 h 104"/>
                <a:gd name="T36" fmla="*/ 147 w 241"/>
                <a:gd name="T37" fmla="*/ 95 h 104"/>
                <a:gd name="T38" fmla="*/ 159 w 241"/>
                <a:gd name="T39" fmla="*/ 98 h 104"/>
                <a:gd name="T40" fmla="*/ 169 w 241"/>
                <a:gd name="T41" fmla="*/ 100 h 104"/>
                <a:gd name="T42" fmla="*/ 207 w 241"/>
                <a:gd name="T43" fmla="*/ 103 h 104"/>
                <a:gd name="T44" fmla="*/ 236 w 241"/>
                <a:gd name="T45" fmla="*/ 98 h 104"/>
                <a:gd name="T46" fmla="*/ 241 w 241"/>
                <a:gd name="T47" fmla="*/ 97 h 104"/>
                <a:gd name="T48" fmla="*/ 241 w 241"/>
                <a:gd name="T49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1" h="104">
                  <a:moveTo>
                    <a:pt x="241" y="88"/>
                  </a:moveTo>
                  <a:cubicBezTo>
                    <a:pt x="237" y="90"/>
                    <a:pt x="233" y="91"/>
                    <a:pt x="229" y="92"/>
                  </a:cubicBezTo>
                  <a:cubicBezTo>
                    <a:pt x="213" y="97"/>
                    <a:pt x="192" y="98"/>
                    <a:pt x="165" y="93"/>
                  </a:cubicBezTo>
                  <a:cubicBezTo>
                    <a:pt x="162" y="93"/>
                    <a:pt x="159" y="92"/>
                    <a:pt x="155" y="91"/>
                  </a:cubicBezTo>
                  <a:cubicBezTo>
                    <a:pt x="152" y="90"/>
                    <a:pt x="149" y="89"/>
                    <a:pt x="145" y="88"/>
                  </a:cubicBezTo>
                  <a:cubicBezTo>
                    <a:pt x="144" y="88"/>
                    <a:pt x="142" y="87"/>
                    <a:pt x="140" y="87"/>
                  </a:cubicBezTo>
                  <a:cubicBezTo>
                    <a:pt x="138" y="86"/>
                    <a:pt x="136" y="86"/>
                    <a:pt x="135" y="85"/>
                  </a:cubicBezTo>
                  <a:cubicBezTo>
                    <a:pt x="133" y="84"/>
                    <a:pt x="131" y="84"/>
                    <a:pt x="129" y="83"/>
                  </a:cubicBezTo>
                  <a:cubicBezTo>
                    <a:pt x="127" y="82"/>
                    <a:pt x="125" y="82"/>
                    <a:pt x="124" y="81"/>
                  </a:cubicBezTo>
                  <a:cubicBezTo>
                    <a:pt x="109" y="76"/>
                    <a:pt x="95" y="68"/>
                    <a:pt x="80" y="59"/>
                  </a:cubicBezTo>
                  <a:cubicBezTo>
                    <a:pt x="52" y="42"/>
                    <a:pt x="26" y="22"/>
                    <a:pt x="0" y="0"/>
                  </a:cubicBezTo>
                  <a:cubicBezTo>
                    <a:pt x="0" y="3"/>
                    <a:pt x="0" y="6"/>
                    <a:pt x="1" y="9"/>
                  </a:cubicBezTo>
                  <a:cubicBezTo>
                    <a:pt x="1" y="9"/>
                    <a:pt x="1" y="10"/>
                    <a:pt x="1" y="10"/>
                  </a:cubicBezTo>
                  <a:cubicBezTo>
                    <a:pt x="25" y="30"/>
                    <a:pt x="50" y="48"/>
                    <a:pt x="77" y="64"/>
                  </a:cubicBezTo>
                  <a:cubicBezTo>
                    <a:pt x="92" y="74"/>
                    <a:pt x="109" y="82"/>
                    <a:pt x="124" y="88"/>
                  </a:cubicBezTo>
                  <a:cubicBezTo>
                    <a:pt x="127" y="89"/>
                    <a:pt x="128" y="89"/>
                    <a:pt x="131" y="90"/>
                  </a:cubicBezTo>
                  <a:cubicBezTo>
                    <a:pt x="132" y="91"/>
                    <a:pt x="134" y="91"/>
                    <a:pt x="136" y="92"/>
                  </a:cubicBezTo>
                  <a:cubicBezTo>
                    <a:pt x="138" y="92"/>
                    <a:pt x="140" y="93"/>
                    <a:pt x="142" y="94"/>
                  </a:cubicBezTo>
                  <a:cubicBezTo>
                    <a:pt x="144" y="94"/>
                    <a:pt x="146" y="95"/>
                    <a:pt x="147" y="95"/>
                  </a:cubicBezTo>
                  <a:cubicBezTo>
                    <a:pt x="151" y="96"/>
                    <a:pt x="155" y="97"/>
                    <a:pt x="159" y="98"/>
                  </a:cubicBezTo>
                  <a:cubicBezTo>
                    <a:pt x="162" y="99"/>
                    <a:pt x="166" y="100"/>
                    <a:pt x="169" y="100"/>
                  </a:cubicBezTo>
                  <a:cubicBezTo>
                    <a:pt x="183" y="103"/>
                    <a:pt x="196" y="104"/>
                    <a:pt x="207" y="103"/>
                  </a:cubicBezTo>
                  <a:cubicBezTo>
                    <a:pt x="218" y="103"/>
                    <a:pt x="228" y="101"/>
                    <a:pt x="236" y="98"/>
                  </a:cubicBezTo>
                  <a:cubicBezTo>
                    <a:pt x="238" y="98"/>
                    <a:pt x="239" y="98"/>
                    <a:pt x="241" y="97"/>
                  </a:cubicBezTo>
                  <a:lnTo>
                    <a:pt x="241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31"/>
            <p:cNvSpPr>
              <a:spLocks/>
            </p:cNvSpPr>
            <p:nvPr/>
          </p:nvSpPr>
          <p:spPr bwMode="auto">
            <a:xfrm>
              <a:off x="8601075" y="4838700"/>
              <a:ext cx="542925" cy="241300"/>
            </a:xfrm>
            <a:custGeom>
              <a:avLst/>
              <a:gdLst>
                <a:gd name="T0" fmla="*/ 243 w 243"/>
                <a:gd name="T1" fmla="*/ 91 h 108"/>
                <a:gd name="T2" fmla="*/ 226 w 243"/>
                <a:gd name="T3" fmla="*/ 97 h 108"/>
                <a:gd name="T4" fmla="*/ 162 w 243"/>
                <a:gd name="T5" fmla="*/ 97 h 108"/>
                <a:gd name="T6" fmla="*/ 152 w 243"/>
                <a:gd name="T7" fmla="*/ 94 h 108"/>
                <a:gd name="T8" fmla="*/ 142 w 243"/>
                <a:gd name="T9" fmla="*/ 91 h 108"/>
                <a:gd name="T10" fmla="*/ 136 w 243"/>
                <a:gd name="T11" fmla="*/ 89 h 108"/>
                <a:gd name="T12" fmla="*/ 133 w 243"/>
                <a:gd name="T13" fmla="*/ 88 h 108"/>
                <a:gd name="T14" fmla="*/ 132 w 243"/>
                <a:gd name="T15" fmla="*/ 88 h 108"/>
                <a:gd name="T16" fmla="*/ 131 w 243"/>
                <a:gd name="T17" fmla="*/ 87 h 108"/>
                <a:gd name="T18" fmla="*/ 120 w 243"/>
                <a:gd name="T19" fmla="*/ 83 h 108"/>
                <a:gd name="T20" fmla="*/ 99 w 243"/>
                <a:gd name="T21" fmla="*/ 72 h 108"/>
                <a:gd name="T22" fmla="*/ 77 w 243"/>
                <a:gd name="T23" fmla="*/ 59 h 108"/>
                <a:gd name="T24" fmla="*/ 0 w 243"/>
                <a:gd name="T25" fmla="*/ 0 h 108"/>
                <a:gd name="T26" fmla="*/ 1 w 243"/>
                <a:gd name="T27" fmla="*/ 10 h 108"/>
                <a:gd name="T28" fmla="*/ 73 w 243"/>
                <a:gd name="T29" fmla="*/ 64 h 108"/>
                <a:gd name="T30" fmla="*/ 96 w 243"/>
                <a:gd name="T31" fmla="*/ 78 h 108"/>
                <a:gd name="T32" fmla="*/ 120 w 243"/>
                <a:gd name="T33" fmla="*/ 89 h 108"/>
                <a:gd name="T34" fmla="*/ 132 w 243"/>
                <a:gd name="T35" fmla="*/ 94 h 108"/>
                <a:gd name="T36" fmla="*/ 134 w 243"/>
                <a:gd name="T37" fmla="*/ 95 h 108"/>
                <a:gd name="T38" fmla="*/ 135 w 243"/>
                <a:gd name="T39" fmla="*/ 95 h 108"/>
                <a:gd name="T40" fmla="*/ 138 w 243"/>
                <a:gd name="T41" fmla="*/ 96 h 108"/>
                <a:gd name="T42" fmla="*/ 143 w 243"/>
                <a:gd name="T43" fmla="*/ 98 h 108"/>
                <a:gd name="T44" fmla="*/ 155 w 243"/>
                <a:gd name="T45" fmla="*/ 101 h 108"/>
                <a:gd name="T46" fmla="*/ 165 w 243"/>
                <a:gd name="T47" fmla="*/ 104 h 108"/>
                <a:gd name="T48" fmla="*/ 204 w 243"/>
                <a:gd name="T49" fmla="*/ 108 h 108"/>
                <a:gd name="T50" fmla="*/ 233 w 243"/>
                <a:gd name="T51" fmla="*/ 103 h 108"/>
                <a:gd name="T52" fmla="*/ 243 w 243"/>
                <a:gd name="T53" fmla="*/ 100 h 108"/>
                <a:gd name="T54" fmla="*/ 243 w 243"/>
                <a:gd name="T55" fmla="*/ 9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3" h="108">
                  <a:moveTo>
                    <a:pt x="243" y="91"/>
                  </a:moveTo>
                  <a:cubicBezTo>
                    <a:pt x="238" y="93"/>
                    <a:pt x="232" y="95"/>
                    <a:pt x="226" y="97"/>
                  </a:cubicBezTo>
                  <a:cubicBezTo>
                    <a:pt x="210" y="101"/>
                    <a:pt x="188" y="103"/>
                    <a:pt x="162" y="97"/>
                  </a:cubicBezTo>
                  <a:cubicBezTo>
                    <a:pt x="159" y="96"/>
                    <a:pt x="155" y="95"/>
                    <a:pt x="152" y="94"/>
                  </a:cubicBezTo>
                  <a:cubicBezTo>
                    <a:pt x="149" y="93"/>
                    <a:pt x="145" y="92"/>
                    <a:pt x="142" y="91"/>
                  </a:cubicBezTo>
                  <a:cubicBezTo>
                    <a:pt x="140" y="91"/>
                    <a:pt x="138" y="90"/>
                    <a:pt x="136" y="89"/>
                  </a:cubicBezTo>
                  <a:cubicBezTo>
                    <a:pt x="135" y="89"/>
                    <a:pt x="134" y="89"/>
                    <a:pt x="133" y="88"/>
                  </a:cubicBezTo>
                  <a:cubicBezTo>
                    <a:pt x="133" y="88"/>
                    <a:pt x="133" y="88"/>
                    <a:pt x="132" y="88"/>
                  </a:cubicBezTo>
                  <a:cubicBezTo>
                    <a:pt x="132" y="88"/>
                    <a:pt x="131" y="88"/>
                    <a:pt x="131" y="87"/>
                  </a:cubicBezTo>
                  <a:cubicBezTo>
                    <a:pt x="127" y="86"/>
                    <a:pt x="124" y="85"/>
                    <a:pt x="120" y="83"/>
                  </a:cubicBezTo>
                  <a:cubicBezTo>
                    <a:pt x="113" y="80"/>
                    <a:pt x="106" y="77"/>
                    <a:pt x="99" y="72"/>
                  </a:cubicBezTo>
                  <a:cubicBezTo>
                    <a:pt x="91" y="68"/>
                    <a:pt x="84" y="64"/>
                    <a:pt x="77" y="59"/>
                  </a:cubicBezTo>
                  <a:cubicBezTo>
                    <a:pt x="51" y="42"/>
                    <a:pt x="25" y="22"/>
                    <a:pt x="0" y="0"/>
                  </a:cubicBezTo>
                  <a:cubicBezTo>
                    <a:pt x="0" y="3"/>
                    <a:pt x="1" y="7"/>
                    <a:pt x="1" y="10"/>
                  </a:cubicBezTo>
                  <a:cubicBezTo>
                    <a:pt x="24" y="29"/>
                    <a:pt x="48" y="48"/>
                    <a:pt x="73" y="64"/>
                  </a:cubicBezTo>
                  <a:cubicBezTo>
                    <a:pt x="81" y="69"/>
                    <a:pt x="88" y="74"/>
                    <a:pt x="96" y="78"/>
                  </a:cubicBezTo>
                  <a:cubicBezTo>
                    <a:pt x="104" y="82"/>
                    <a:pt x="112" y="86"/>
                    <a:pt x="120" y="89"/>
                  </a:cubicBezTo>
                  <a:cubicBezTo>
                    <a:pt x="124" y="91"/>
                    <a:pt x="128" y="93"/>
                    <a:pt x="132" y="94"/>
                  </a:cubicBezTo>
                  <a:cubicBezTo>
                    <a:pt x="133" y="94"/>
                    <a:pt x="133" y="94"/>
                    <a:pt x="134" y="95"/>
                  </a:cubicBezTo>
                  <a:cubicBezTo>
                    <a:pt x="134" y="95"/>
                    <a:pt x="135" y="95"/>
                    <a:pt x="135" y="95"/>
                  </a:cubicBezTo>
                  <a:cubicBezTo>
                    <a:pt x="136" y="96"/>
                    <a:pt x="137" y="96"/>
                    <a:pt x="138" y="96"/>
                  </a:cubicBezTo>
                  <a:cubicBezTo>
                    <a:pt x="140" y="97"/>
                    <a:pt x="141" y="97"/>
                    <a:pt x="143" y="98"/>
                  </a:cubicBezTo>
                  <a:cubicBezTo>
                    <a:pt x="147" y="99"/>
                    <a:pt x="151" y="100"/>
                    <a:pt x="155" y="101"/>
                  </a:cubicBezTo>
                  <a:cubicBezTo>
                    <a:pt x="158" y="102"/>
                    <a:pt x="162" y="103"/>
                    <a:pt x="165" y="104"/>
                  </a:cubicBezTo>
                  <a:cubicBezTo>
                    <a:pt x="180" y="107"/>
                    <a:pt x="193" y="108"/>
                    <a:pt x="204" y="108"/>
                  </a:cubicBezTo>
                  <a:cubicBezTo>
                    <a:pt x="215" y="107"/>
                    <a:pt x="225" y="106"/>
                    <a:pt x="233" y="103"/>
                  </a:cubicBezTo>
                  <a:cubicBezTo>
                    <a:pt x="236" y="102"/>
                    <a:pt x="240" y="101"/>
                    <a:pt x="243" y="100"/>
                  </a:cubicBezTo>
                  <a:lnTo>
                    <a:pt x="243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33"/>
            <p:cNvSpPr>
              <a:spLocks/>
            </p:cNvSpPr>
            <p:nvPr/>
          </p:nvSpPr>
          <p:spPr bwMode="auto">
            <a:xfrm>
              <a:off x="8589963" y="4799013"/>
              <a:ext cx="554038" cy="254000"/>
            </a:xfrm>
            <a:custGeom>
              <a:avLst/>
              <a:gdLst>
                <a:gd name="T0" fmla="*/ 248 w 248"/>
                <a:gd name="T1" fmla="*/ 94 h 114"/>
                <a:gd name="T2" fmla="*/ 246 w 248"/>
                <a:gd name="T3" fmla="*/ 95 h 114"/>
                <a:gd name="T4" fmla="*/ 226 w 248"/>
                <a:gd name="T5" fmla="*/ 104 h 114"/>
                <a:gd name="T6" fmla="*/ 198 w 248"/>
                <a:gd name="T7" fmla="*/ 107 h 114"/>
                <a:gd name="T8" fmla="*/ 161 w 248"/>
                <a:gd name="T9" fmla="*/ 102 h 114"/>
                <a:gd name="T10" fmla="*/ 141 w 248"/>
                <a:gd name="T11" fmla="*/ 96 h 114"/>
                <a:gd name="T12" fmla="*/ 120 w 248"/>
                <a:gd name="T13" fmla="*/ 87 h 114"/>
                <a:gd name="T14" fmla="*/ 98 w 248"/>
                <a:gd name="T15" fmla="*/ 75 h 114"/>
                <a:gd name="T16" fmla="*/ 77 w 248"/>
                <a:gd name="T17" fmla="*/ 61 h 114"/>
                <a:gd name="T18" fmla="*/ 0 w 248"/>
                <a:gd name="T19" fmla="*/ 0 h 114"/>
                <a:gd name="T20" fmla="*/ 1 w 248"/>
                <a:gd name="T21" fmla="*/ 3 h 114"/>
                <a:gd name="T22" fmla="*/ 3 w 248"/>
                <a:gd name="T23" fmla="*/ 12 h 114"/>
                <a:gd name="T24" fmla="*/ 73 w 248"/>
                <a:gd name="T25" fmla="*/ 66 h 114"/>
                <a:gd name="T26" fmla="*/ 95 w 248"/>
                <a:gd name="T27" fmla="*/ 80 h 114"/>
                <a:gd name="T28" fmla="*/ 119 w 248"/>
                <a:gd name="T29" fmla="*/ 93 h 114"/>
                <a:gd name="T30" fmla="*/ 142 w 248"/>
                <a:gd name="T31" fmla="*/ 102 h 114"/>
                <a:gd name="T32" fmla="*/ 148 w 248"/>
                <a:gd name="T33" fmla="*/ 104 h 114"/>
                <a:gd name="T34" fmla="*/ 153 w 248"/>
                <a:gd name="T35" fmla="*/ 106 h 114"/>
                <a:gd name="T36" fmla="*/ 164 w 248"/>
                <a:gd name="T37" fmla="*/ 109 h 114"/>
                <a:gd name="T38" fmla="*/ 203 w 248"/>
                <a:gd name="T39" fmla="*/ 114 h 114"/>
                <a:gd name="T40" fmla="*/ 233 w 248"/>
                <a:gd name="T41" fmla="*/ 110 h 114"/>
                <a:gd name="T42" fmla="*/ 248 w 248"/>
                <a:gd name="T43" fmla="*/ 104 h 114"/>
                <a:gd name="T44" fmla="*/ 248 w 248"/>
                <a:gd name="T45" fmla="*/ 9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8" h="114">
                  <a:moveTo>
                    <a:pt x="248" y="94"/>
                  </a:moveTo>
                  <a:cubicBezTo>
                    <a:pt x="247" y="94"/>
                    <a:pt x="247" y="95"/>
                    <a:pt x="246" y="95"/>
                  </a:cubicBezTo>
                  <a:cubicBezTo>
                    <a:pt x="240" y="98"/>
                    <a:pt x="234" y="102"/>
                    <a:pt x="226" y="104"/>
                  </a:cubicBezTo>
                  <a:cubicBezTo>
                    <a:pt x="218" y="106"/>
                    <a:pt x="208" y="107"/>
                    <a:pt x="198" y="107"/>
                  </a:cubicBezTo>
                  <a:cubicBezTo>
                    <a:pt x="187" y="107"/>
                    <a:pt x="175" y="106"/>
                    <a:pt x="161" y="102"/>
                  </a:cubicBezTo>
                  <a:cubicBezTo>
                    <a:pt x="155" y="100"/>
                    <a:pt x="148" y="98"/>
                    <a:pt x="141" y="96"/>
                  </a:cubicBezTo>
                  <a:cubicBezTo>
                    <a:pt x="134" y="93"/>
                    <a:pt x="127" y="90"/>
                    <a:pt x="120" y="87"/>
                  </a:cubicBezTo>
                  <a:cubicBezTo>
                    <a:pt x="113" y="83"/>
                    <a:pt x="105" y="79"/>
                    <a:pt x="98" y="75"/>
                  </a:cubicBezTo>
                  <a:cubicBezTo>
                    <a:pt x="91" y="71"/>
                    <a:pt x="84" y="66"/>
                    <a:pt x="77" y="61"/>
                  </a:cubicBezTo>
                  <a:cubicBezTo>
                    <a:pt x="51" y="43"/>
                    <a:pt x="26" y="22"/>
                    <a:pt x="0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2" y="6"/>
                    <a:pt x="3" y="9"/>
                    <a:pt x="3" y="12"/>
                  </a:cubicBezTo>
                  <a:cubicBezTo>
                    <a:pt x="26" y="31"/>
                    <a:pt x="49" y="49"/>
                    <a:pt x="73" y="66"/>
                  </a:cubicBezTo>
                  <a:cubicBezTo>
                    <a:pt x="80" y="71"/>
                    <a:pt x="88" y="75"/>
                    <a:pt x="95" y="80"/>
                  </a:cubicBezTo>
                  <a:cubicBezTo>
                    <a:pt x="103" y="85"/>
                    <a:pt x="111" y="89"/>
                    <a:pt x="119" y="93"/>
                  </a:cubicBezTo>
                  <a:cubicBezTo>
                    <a:pt x="126" y="96"/>
                    <a:pt x="134" y="100"/>
                    <a:pt x="142" y="102"/>
                  </a:cubicBezTo>
                  <a:cubicBezTo>
                    <a:pt x="144" y="103"/>
                    <a:pt x="146" y="104"/>
                    <a:pt x="148" y="104"/>
                  </a:cubicBezTo>
                  <a:cubicBezTo>
                    <a:pt x="149" y="105"/>
                    <a:pt x="151" y="105"/>
                    <a:pt x="153" y="106"/>
                  </a:cubicBezTo>
                  <a:cubicBezTo>
                    <a:pt x="157" y="107"/>
                    <a:pt x="161" y="108"/>
                    <a:pt x="164" y="109"/>
                  </a:cubicBezTo>
                  <a:cubicBezTo>
                    <a:pt x="179" y="113"/>
                    <a:pt x="192" y="114"/>
                    <a:pt x="203" y="114"/>
                  </a:cubicBezTo>
                  <a:cubicBezTo>
                    <a:pt x="215" y="114"/>
                    <a:pt x="225" y="113"/>
                    <a:pt x="233" y="110"/>
                  </a:cubicBezTo>
                  <a:cubicBezTo>
                    <a:pt x="238" y="109"/>
                    <a:pt x="243" y="107"/>
                    <a:pt x="248" y="104"/>
                  </a:cubicBezTo>
                  <a:lnTo>
                    <a:pt x="248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35"/>
            <p:cNvSpPr>
              <a:spLocks/>
            </p:cNvSpPr>
            <p:nvPr/>
          </p:nvSpPr>
          <p:spPr bwMode="auto">
            <a:xfrm>
              <a:off x="8594725" y="4768850"/>
              <a:ext cx="549275" cy="260350"/>
            </a:xfrm>
            <a:custGeom>
              <a:avLst/>
              <a:gdLst>
                <a:gd name="T0" fmla="*/ 246 w 246"/>
                <a:gd name="T1" fmla="*/ 92 h 116"/>
                <a:gd name="T2" fmla="*/ 238 w 246"/>
                <a:gd name="T3" fmla="*/ 97 h 116"/>
                <a:gd name="T4" fmla="*/ 218 w 246"/>
                <a:gd name="T5" fmla="*/ 106 h 116"/>
                <a:gd name="T6" fmla="*/ 190 w 246"/>
                <a:gd name="T7" fmla="*/ 109 h 116"/>
                <a:gd name="T8" fmla="*/ 154 w 246"/>
                <a:gd name="T9" fmla="*/ 102 h 116"/>
                <a:gd name="T10" fmla="*/ 143 w 246"/>
                <a:gd name="T11" fmla="*/ 99 h 116"/>
                <a:gd name="T12" fmla="*/ 138 w 246"/>
                <a:gd name="T13" fmla="*/ 97 h 116"/>
                <a:gd name="T14" fmla="*/ 133 w 246"/>
                <a:gd name="T15" fmla="*/ 95 h 116"/>
                <a:gd name="T16" fmla="*/ 112 w 246"/>
                <a:gd name="T17" fmla="*/ 85 h 116"/>
                <a:gd name="T18" fmla="*/ 70 w 246"/>
                <a:gd name="T19" fmla="*/ 58 h 116"/>
                <a:gd name="T20" fmla="*/ 0 w 246"/>
                <a:gd name="T21" fmla="*/ 0 h 116"/>
                <a:gd name="T22" fmla="*/ 0 w 246"/>
                <a:gd name="T23" fmla="*/ 9 h 116"/>
                <a:gd name="T24" fmla="*/ 65 w 246"/>
                <a:gd name="T25" fmla="*/ 62 h 116"/>
                <a:gd name="T26" fmla="*/ 110 w 246"/>
                <a:gd name="T27" fmla="*/ 90 h 116"/>
                <a:gd name="T28" fmla="*/ 133 w 246"/>
                <a:gd name="T29" fmla="*/ 101 h 116"/>
                <a:gd name="T30" fmla="*/ 139 w 246"/>
                <a:gd name="T31" fmla="*/ 104 h 116"/>
                <a:gd name="T32" fmla="*/ 145 w 246"/>
                <a:gd name="T33" fmla="*/ 105 h 116"/>
                <a:gd name="T34" fmla="*/ 156 w 246"/>
                <a:gd name="T35" fmla="*/ 109 h 116"/>
                <a:gd name="T36" fmla="*/ 196 w 246"/>
                <a:gd name="T37" fmla="*/ 116 h 116"/>
                <a:gd name="T38" fmla="*/ 226 w 246"/>
                <a:gd name="T39" fmla="*/ 112 h 116"/>
                <a:gd name="T40" fmla="*/ 246 w 246"/>
                <a:gd name="T41" fmla="*/ 103 h 116"/>
                <a:gd name="T42" fmla="*/ 246 w 246"/>
                <a:gd name="T43" fmla="*/ 9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6" h="116">
                  <a:moveTo>
                    <a:pt x="246" y="92"/>
                  </a:moveTo>
                  <a:cubicBezTo>
                    <a:pt x="243" y="93"/>
                    <a:pt x="241" y="95"/>
                    <a:pt x="238" y="97"/>
                  </a:cubicBezTo>
                  <a:cubicBezTo>
                    <a:pt x="233" y="100"/>
                    <a:pt x="226" y="103"/>
                    <a:pt x="218" y="106"/>
                  </a:cubicBezTo>
                  <a:cubicBezTo>
                    <a:pt x="210" y="108"/>
                    <a:pt x="201" y="109"/>
                    <a:pt x="190" y="109"/>
                  </a:cubicBezTo>
                  <a:cubicBezTo>
                    <a:pt x="179" y="108"/>
                    <a:pt x="167" y="106"/>
                    <a:pt x="154" y="102"/>
                  </a:cubicBezTo>
                  <a:cubicBezTo>
                    <a:pt x="150" y="101"/>
                    <a:pt x="147" y="100"/>
                    <a:pt x="143" y="99"/>
                  </a:cubicBezTo>
                  <a:cubicBezTo>
                    <a:pt x="142" y="98"/>
                    <a:pt x="140" y="98"/>
                    <a:pt x="138" y="97"/>
                  </a:cubicBezTo>
                  <a:cubicBezTo>
                    <a:pt x="137" y="97"/>
                    <a:pt x="135" y="96"/>
                    <a:pt x="133" y="95"/>
                  </a:cubicBezTo>
                  <a:cubicBezTo>
                    <a:pt x="126" y="92"/>
                    <a:pt x="119" y="89"/>
                    <a:pt x="112" y="85"/>
                  </a:cubicBezTo>
                  <a:cubicBezTo>
                    <a:pt x="98" y="77"/>
                    <a:pt x="84" y="68"/>
                    <a:pt x="70" y="58"/>
                  </a:cubicBezTo>
                  <a:cubicBezTo>
                    <a:pt x="46" y="40"/>
                    <a:pt x="23" y="21"/>
                    <a:pt x="0" y="0"/>
                  </a:cubicBezTo>
                  <a:cubicBezTo>
                    <a:pt x="0" y="3"/>
                    <a:pt x="0" y="6"/>
                    <a:pt x="0" y="9"/>
                  </a:cubicBezTo>
                  <a:cubicBezTo>
                    <a:pt x="21" y="27"/>
                    <a:pt x="43" y="45"/>
                    <a:pt x="65" y="62"/>
                  </a:cubicBezTo>
                  <a:cubicBezTo>
                    <a:pt x="80" y="72"/>
                    <a:pt x="94" y="82"/>
                    <a:pt x="110" y="90"/>
                  </a:cubicBezTo>
                  <a:cubicBezTo>
                    <a:pt x="118" y="94"/>
                    <a:pt x="125" y="98"/>
                    <a:pt x="133" y="101"/>
                  </a:cubicBezTo>
                  <a:cubicBezTo>
                    <a:pt x="135" y="102"/>
                    <a:pt x="137" y="103"/>
                    <a:pt x="139" y="104"/>
                  </a:cubicBezTo>
                  <a:cubicBezTo>
                    <a:pt x="141" y="104"/>
                    <a:pt x="143" y="105"/>
                    <a:pt x="145" y="105"/>
                  </a:cubicBezTo>
                  <a:cubicBezTo>
                    <a:pt x="148" y="107"/>
                    <a:pt x="152" y="108"/>
                    <a:pt x="156" y="109"/>
                  </a:cubicBezTo>
                  <a:cubicBezTo>
                    <a:pt x="171" y="113"/>
                    <a:pt x="184" y="115"/>
                    <a:pt x="196" y="116"/>
                  </a:cubicBezTo>
                  <a:cubicBezTo>
                    <a:pt x="208" y="116"/>
                    <a:pt x="218" y="115"/>
                    <a:pt x="226" y="112"/>
                  </a:cubicBezTo>
                  <a:cubicBezTo>
                    <a:pt x="234" y="110"/>
                    <a:pt x="240" y="106"/>
                    <a:pt x="246" y="103"/>
                  </a:cubicBezTo>
                  <a:lnTo>
                    <a:pt x="246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36"/>
            <p:cNvSpPr>
              <a:spLocks/>
            </p:cNvSpPr>
            <p:nvPr/>
          </p:nvSpPr>
          <p:spPr bwMode="auto">
            <a:xfrm>
              <a:off x="8566150" y="4713288"/>
              <a:ext cx="577850" cy="290512"/>
            </a:xfrm>
            <a:custGeom>
              <a:avLst/>
              <a:gdLst>
                <a:gd name="T0" fmla="*/ 259 w 259"/>
                <a:gd name="T1" fmla="*/ 100 h 130"/>
                <a:gd name="T2" fmla="*/ 226 w 259"/>
                <a:gd name="T3" fmla="*/ 120 h 130"/>
                <a:gd name="T4" fmla="*/ 198 w 259"/>
                <a:gd name="T5" fmla="*/ 122 h 130"/>
                <a:gd name="T6" fmla="*/ 161 w 259"/>
                <a:gd name="T7" fmla="*/ 114 h 130"/>
                <a:gd name="T8" fmla="*/ 79 w 259"/>
                <a:gd name="T9" fmla="*/ 67 h 130"/>
                <a:gd name="T10" fmla="*/ 0 w 259"/>
                <a:gd name="T11" fmla="*/ 0 h 130"/>
                <a:gd name="T12" fmla="*/ 1 w 259"/>
                <a:gd name="T13" fmla="*/ 1 h 130"/>
                <a:gd name="T14" fmla="*/ 6 w 259"/>
                <a:gd name="T15" fmla="*/ 13 h 130"/>
                <a:gd name="T16" fmla="*/ 7 w 259"/>
                <a:gd name="T17" fmla="*/ 14 h 130"/>
                <a:gd name="T18" fmla="*/ 73 w 259"/>
                <a:gd name="T19" fmla="*/ 70 h 130"/>
                <a:gd name="T20" fmla="*/ 116 w 259"/>
                <a:gd name="T21" fmla="*/ 99 h 130"/>
                <a:gd name="T22" fmla="*/ 128 w 259"/>
                <a:gd name="T23" fmla="*/ 106 h 130"/>
                <a:gd name="T24" fmla="*/ 139 w 259"/>
                <a:gd name="T25" fmla="*/ 112 h 130"/>
                <a:gd name="T26" fmla="*/ 151 w 259"/>
                <a:gd name="T27" fmla="*/ 117 h 130"/>
                <a:gd name="T28" fmla="*/ 153 w 259"/>
                <a:gd name="T29" fmla="*/ 117 h 130"/>
                <a:gd name="T30" fmla="*/ 154 w 259"/>
                <a:gd name="T31" fmla="*/ 118 h 130"/>
                <a:gd name="T32" fmla="*/ 157 w 259"/>
                <a:gd name="T33" fmla="*/ 119 h 130"/>
                <a:gd name="T34" fmla="*/ 162 w 259"/>
                <a:gd name="T35" fmla="*/ 121 h 130"/>
                <a:gd name="T36" fmla="*/ 203 w 259"/>
                <a:gd name="T37" fmla="*/ 129 h 130"/>
                <a:gd name="T38" fmla="*/ 233 w 259"/>
                <a:gd name="T39" fmla="*/ 126 h 130"/>
                <a:gd name="T40" fmla="*/ 254 w 259"/>
                <a:gd name="T41" fmla="*/ 116 h 130"/>
                <a:gd name="T42" fmla="*/ 259 w 259"/>
                <a:gd name="T43" fmla="*/ 112 h 130"/>
                <a:gd name="T44" fmla="*/ 259 w 259"/>
                <a:gd name="T45" fmla="*/ 10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9" h="130">
                  <a:moveTo>
                    <a:pt x="259" y="100"/>
                  </a:moveTo>
                  <a:cubicBezTo>
                    <a:pt x="251" y="107"/>
                    <a:pt x="241" y="115"/>
                    <a:pt x="226" y="120"/>
                  </a:cubicBezTo>
                  <a:cubicBezTo>
                    <a:pt x="218" y="122"/>
                    <a:pt x="209" y="123"/>
                    <a:pt x="198" y="122"/>
                  </a:cubicBezTo>
                  <a:cubicBezTo>
                    <a:pt x="187" y="121"/>
                    <a:pt x="174" y="119"/>
                    <a:pt x="161" y="114"/>
                  </a:cubicBezTo>
                  <a:cubicBezTo>
                    <a:pt x="133" y="105"/>
                    <a:pt x="105" y="87"/>
                    <a:pt x="79" y="67"/>
                  </a:cubicBezTo>
                  <a:cubicBezTo>
                    <a:pt x="52" y="46"/>
                    <a:pt x="27" y="24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4" y="4"/>
                    <a:pt x="6" y="9"/>
                    <a:pt x="6" y="13"/>
                  </a:cubicBezTo>
                  <a:cubicBezTo>
                    <a:pt x="6" y="13"/>
                    <a:pt x="6" y="14"/>
                    <a:pt x="7" y="14"/>
                  </a:cubicBezTo>
                  <a:cubicBezTo>
                    <a:pt x="28" y="34"/>
                    <a:pt x="50" y="53"/>
                    <a:pt x="73" y="70"/>
                  </a:cubicBezTo>
                  <a:cubicBezTo>
                    <a:pt x="87" y="81"/>
                    <a:pt x="101" y="91"/>
                    <a:pt x="116" y="99"/>
                  </a:cubicBezTo>
                  <a:cubicBezTo>
                    <a:pt x="120" y="102"/>
                    <a:pt x="124" y="104"/>
                    <a:pt x="128" y="106"/>
                  </a:cubicBezTo>
                  <a:cubicBezTo>
                    <a:pt x="132" y="108"/>
                    <a:pt x="135" y="110"/>
                    <a:pt x="139" y="112"/>
                  </a:cubicBezTo>
                  <a:cubicBezTo>
                    <a:pt x="143" y="113"/>
                    <a:pt x="147" y="115"/>
                    <a:pt x="151" y="117"/>
                  </a:cubicBezTo>
                  <a:cubicBezTo>
                    <a:pt x="151" y="117"/>
                    <a:pt x="152" y="117"/>
                    <a:pt x="153" y="117"/>
                  </a:cubicBezTo>
                  <a:cubicBezTo>
                    <a:pt x="153" y="117"/>
                    <a:pt x="154" y="118"/>
                    <a:pt x="154" y="118"/>
                  </a:cubicBezTo>
                  <a:cubicBezTo>
                    <a:pt x="155" y="118"/>
                    <a:pt x="156" y="118"/>
                    <a:pt x="157" y="119"/>
                  </a:cubicBezTo>
                  <a:cubicBezTo>
                    <a:pt x="158" y="119"/>
                    <a:pt x="160" y="120"/>
                    <a:pt x="162" y="121"/>
                  </a:cubicBezTo>
                  <a:cubicBezTo>
                    <a:pt x="177" y="126"/>
                    <a:pt x="191" y="128"/>
                    <a:pt x="203" y="129"/>
                  </a:cubicBezTo>
                  <a:cubicBezTo>
                    <a:pt x="215" y="130"/>
                    <a:pt x="225" y="128"/>
                    <a:pt x="233" y="126"/>
                  </a:cubicBezTo>
                  <a:cubicBezTo>
                    <a:pt x="242" y="123"/>
                    <a:pt x="248" y="120"/>
                    <a:pt x="254" y="116"/>
                  </a:cubicBezTo>
                  <a:cubicBezTo>
                    <a:pt x="255" y="115"/>
                    <a:pt x="257" y="114"/>
                    <a:pt x="259" y="112"/>
                  </a:cubicBezTo>
                  <a:lnTo>
                    <a:pt x="259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39"/>
            <p:cNvSpPr>
              <a:spLocks/>
            </p:cNvSpPr>
            <p:nvPr/>
          </p:nvSpPr>
          <p:spPr bwMode="auto">
            <a:xfrm>
              <a:off x="8628063" y="5057775"/>
              <a:ext cx="515938" cy="176212"/>
            </a:xfrm>
            <a:custGeom>
              <a:avLst/>
              <a:gdLst>
                <a:gd name="T0" fmla="*/ 231 w 231"/>
                <a:gd name="T1" fmla="*/ 69 h 79"/>
                <a:gd name="T2" fmla="*/ 215 w 231"/>
                <a:gd name="T3" fmla="*/ 71 h 79"/>
                <a:gd name="T4" fmla="*/ 180 w 231"/>
                <a:gd name="T5" fmla="*/ 71 h 79"/>
                <a:gd name="T6" fmla="*/ 139 w 231"/>
                <a:gd name="T7" fmla="*/ 65 h 79"/>
                <a:gd name="T8" fmla="*/ 128 w 231"/>
                <a:gd name="T9" fmla="*/ 62 h 79"/>
                <a:gd name="T10" fmla="*/ 117 w 231"/>
                <a:gd name="T11" fmla="*/ 59 h 79"/>
                <a:gd name="T12" fmla="*/ 111 w 231"/>
                <a:gd name="T13" fmla="*/ 57 h 79"/>
                <a:gd name="T14" fmla="*/ 106 w 231"/>
                <a:gd name="T15" fmla="*/ 55 h 79"/>
                <a:gd name="T16" fmla="*/ 100 w 231"/>
                <a:gd name="T17" fmla="*/ 53 h 79"/>
                <a:gd name="T18" fmla="*/ 97 w 231"/>
                <a:gd name="T19" fmla="*/ 52 h 79"/>
                <a:gd name="T20" fmla="*/ 94 w 231"/>
                <a:gd name="T21" fmla="*/ 51 h 79"/>
                <a:gd name="T22" fmla="*/ 1 w 231"/>
                <a:gd name="T23" fmla="*/ 0 h 79"/>
                <a:gd name="T24" fmla="*/ 1 w 231"/>
                <a:gd name="T25" fmla="*/ 3 h 79"/>
                <a:gd name="T26" fmla="*/ 0 w 231"/>
                <a:gd name="T27" fmla="*/ 7 h 79"/>
                <a:gd name="T28" fmla="*/ 94 w 231"/>
                <a:gd name="T29" fmla="*/ 58 h 79"/>
                <a:gd name="T30" fmla="*/ 98 w 231"/>
                <a:gd name="T31" fmla="*/ 59 h 79"/>
                <a:gd name="T32" fmla="*/ 101 w 231"/>
                <a:gd name="T33" fmla="*/ 60 h 79"/>
                <a:gd name="T34" fmla="*/ 107 w 231"/>
                <a:gd name="T35" fmla="*/ 62 h 79"/>
                <a:gd name="T36" fmla="*/ 113 w 231"/>
                <a:gd name="T37" fmla="*/ 64 h 79"/>
                <a:gd name="T38" fmla="*/ 119 w 231"/>
                <a:gd name="T39" fmla="*/ 66 h 79"/>
                <a:gd name="T40" fmla="*/ 131 w 231"/>
                <a:gd name="T41" fmla="*/ 69 h 79"/>
                <a:gd name="T42" fmla="*/ 142 w 231"/>
                <a:gd name="T43" fmla="*/ 72 h 79"/>
                <a:gd name="T44" fmla="*/ 185 w 231"/>
                <a:gd name="T45" fmla="*/ 78 h 79"/>
                <a:gd name="T46" fmla="*/ 221 w 231"/>
                <a:gd name="T47" fmla="*/ 78 h 79"/>
                <a:gd name="T48" fmla="*/ 231 w 231"/>
                <a:gd name="T49" fmla="*/ 77 h 79"/>
                <a:gd name="T50" fmla="*/ 231 w 231"/>
                <a:gd name="T51" fmla="*/ 6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1" h="79">
                  <a:moveTo>
                    <a:pt x="231" y="69"/>
                  </a:moveTo>
                  <a:cubicBezTo>
                    <a:pt x="226" y="70"/>
                    <a:pt x="221" y="71"/>
                    <a:pt x="215" y="71"/>
                  </a:cubicBezTo>
                  <a:cubicBezTo>
                    <a:pt x="204" y="72"/>
                    <a:pt x="193" y="72"/>
                    <a:pt x="180" y="71"/>
                  </a:cubicBezTo>
                  <a:cubicBezTo>
                    <a:pt x="167" y="70"/>
                    <a:pt x="154" y="68"/>
                    <a:pt x="139" y="65"/>
                  </a:cubicBezTo>
                  <a:cubicBezTo>
                    <a:pt x="136" y="64"/>
                    <a:pt x="132" y="63"/>
                    <a:pt x="128" y="62"/>
                  </a:cubicBezTo>
                  <a:cubicBezTo>
                    <a:pt x="125" y="61"/>
                    <a:pt x="121" y="60"/>
                    <a:pt x="117" y="59"/>
                  </a:cubicBezTo>
                  <a:cubicBezTo>
                    <a:pt x="115" y="58"/>
                    <a:pt x="113" y="57"/>
                    <a:pt x="111" y="57"/>
                  </a:cubicBezTo>
                  <a:cubicBezTo>
                    <a:pt x="109" y="56"/>
                    <a:pt x="107" y="55"/>
                    <a:pt x="106" y="55"/>
                  </a:cubicBezTo>
                  <a:cubicBezTo>
                    <a:pt x="104" y="54"/>
                    <a:pt x="102" y="54"/>
                    <a:pt x="100" y="53"/>
                  </a:cubicBezTo>
                  <a:cubicBezTo>
                    <a:pt x="99" y="53"/>
                    <a:pt x="98" y="52"/>
                    <a:pt x="97" y="52"/>
                  </a:cubicBezTo>
                  <a:cubicBezTo>
                    <a:pt x="96" y="51"/>
                    <a:pt x="95" y="51"/>
                    <a:pt x="94" y="51"/>
                  </a:cubicBezTo>
                  <a:cubicBezTo>
                    <a:pt x="63" y="39"/>
                    <a:pt x="32" y="21"/>
                    <a:pt x="1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30" y="28"/>
                    <a:pt x="63" y="46"/>
                    <a:pt x="94" y="58"/>
                  </a:cubicBezTo>
                  <a:cubicBezTo>
                    <a:pt x="95" y="58"/>
                    <a:pt x="97" y="59"/>
                    <a:pt x="98" y="59"/>
                  </a:cubicBezTo>
                  <a:cubicBezTo>
                    <a:pt x="99" y="59"/>
                    <a:pt x="100" y="60"/>
                    <a:pt x="101" y="60"/>
                  </a:cubicBezTo>
                  <a:cubicBezTo>
                    <a:pt x="103" y="61"/>
                    <a:pt x="105" y="61"/>
                    <a:pt x="107" y="62"/>
                  </a:cubicBezTo>
                  <a:cubicBezTo>
                    <a:pt x="109" y="63"/>
                    <a:pt x="111" y="63"/>
                    <a:pt x="113" y="64"/>
                  </a:cubicBezTo>
                  <a:cubicBezTo>
                    <a:pt x="115" y="65"/>
                    <a:pt x="117" y="65"/>
                    <a:pt x="119" y="66"/>
                  </a:cubicBezTo>
                  <a:cubicBezTo>
                    <a:pt x="123" y="67"/>
                    <a:pt x="127" y="68"/>
                    <a:pt x="131" y="69"/>
                  </a:cubicBezTo>
                  <a:cubicBezTo>
                    <a:pt x="135" y="70"/>
                    <a:pt x="139" y="71"/>
                    <a:pt x="142" y="72"/>
                  </a:cubicBezTo>
                  <a:cubicBezTo>
                    <a:pt x="158" y="75"/>
                    <a:pt x="172" y="77"/>
                    <a:pt x="185" y="78"/>
                  </a:cubicBezTo>
                  <a:cubicBezTo>
                    <a:pt x="198" y="79"/>
                    <a:pt x="210" y="79"/>
                    <a:pt x="221" y="78"/>
                  </a:cubicBezTo>
                  <a:cubicBezTo>
                    <a:pt x="225" y="78"/>
                    <a:pt x="228" y="77"/>
                    <a:pt x="231" y="77"/>
                  </a:cubicBezTo>
                  <a:lnTo>
                    <a:pt x="231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41"/>
            <p:cNvSpPr>
              <a:spLocks/>
            </p:cNvSpPr>
            <p:nvPr/>
          </p:nvSpPr>
          <p:spPr bwMode="auto">
            <a:xfrm>
              <a:off x="8623300" y="5021263"/>
              <a:ext cx="520700" cy="188912"/>
            </a:xfrm>
            <a:custGeom>
              <a:avLst/>
              <a:gdLst>
                <a:gd name="T0" fmla="*/ 233 w 233"/>
                <a:gd name="T1" fmla="*/ 73 h 84"/>
                <a:gd name="T2" fmla="*/ 212 w 233"/>
                <a:gd name="T3" fmla="*/ 76 h 84"/>
                <a:gd name="T4" fmla="*/ 177 w 233"/>
                <a:gd name="T5" fmla="*/ 75 h 84"/>
                <a:gd name="T6" fmla="*/ 137 w 233"/>
                <a:gd name="T7" fmla="*/ 68 h 84"/>
                <a:gd name="T8" fmla="*/ 126 w 233"/>
                <a:gd name="T9" fmla="*/ 65 h 84"/>
                <a:gd name="T10" fmla="*/ 120 w 233"/>
                <a:gd name="T11" fmla="*/ 63 h 84"/>
                <a:gd name="T12" fmla="*/ 117 w 233"/>
                <a:gd name="T13" fmla="*/ 62 h 84"/>
                <a:gd name="T14" fmla="*/ 115 w 233"/>
                <a:gd name="T15" fmla="*/ 62 h 84"/>
                <a:gd name="T16" fmla="*/ 114 w 233"/>
                <a:gd name="T17" fmla="*/ 61 h 84"/>
                <a:gd name="T18" fmla="*/ 103 w 233"/>
                <a:gd name="T19" fmla="*/ 57 h 84"/>
                <a:gd name="T20" fmla="*/ 91 w 233"/>
                <a:gd name="T21" fmla="*/ 53 h 84"/>
                <a:gd name="T22" fmla="*/ 45 w 233"/>
                <a:gd name="T23" fmla="*/ 29 h 84"/>
                <a:gd name="T24" fmla="*/ 0 w 233"/>
                <a:gd name="T25" fmla="*/ 0 h 84"/>
                <a:gd name="T26" fmla="*/ 2 w 233"/>
                <a:gd name="T27" fmla="*/ 9 h 84"/>
                <a:gd name="T28" fmla="*/ 41 w 233"/>
                <a:gd name="T29" fmla="*/ 34 h 84"/>
                <a:gd name="T30" fmla="*/ 91 w 233"/>
                <a:gd name="T31" fmla="*/ 59 h 84"/>
                <a:gd name="T32" fmla="*/ 104 w 233"/>
                <a:gd name="T33" fmla="*/ 64 h 84"/>
                <a:gd name="T34" fmla="*/ 116 w 233"/>
                <a:gd name="T35" fmla="*/ 69 h 84"/>
                <a:gd name="T36" fmla="*/ 118 w 233"/>
                <a:gd name="T37" fmla="*/ 69 h 84"/>
                <a:gd name="T38" fmla="*/ 119 w 233"/>
                <a:gd name="T39" fmla="*/ 70 h 84"/>
                <a:gd name="T40" fmla="*/ 122 w 233"/>
                <a:gd name="T41" fmla="*/ 70 h 84"/>
                <a:gd name="T42" fmla="*/ 128 w 233"/>
                <a:gd name="T43" fmla="*/ 72 h 84"/>
                <a:gd name="T44" fmla="*/ 139 w 233"/>
                <a:gd name="T45" fmla="*/ 75 h 84"/>
                <a:gd name="T46" fmla="*/ 182 w 233"/>
                <a:gd name="T47" fmla="*/ 82 h 84"/>
                <a:gd name="T48" fmla="*/ 219 w 233"/>
                <a:gd name="T49" fmla="*/ 83 h 84"/>
                <a:gd name="T50" fmla="*/ 233 w 233"/>
                <a:gd name="T51" fmla="*/ 81 h 84"/>
                <a:gd name="T52" fmla="*/ 233 w 233"/>
                <a:gd name="T53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3" h="84">
                  <a:moveTo>
                    <a:pt x="233" y="73"/>
                  </a:moveTo>
                  <a:cubicBezTo>
                    <a:pt x="226" y="74"/>
                    <a:pt x="220" y="75"/>
                    <a:pt x="212" y="76"/>
                  </a:cubicBezTo>
                  <a:cubicBezTo>
                    <a:pt x="202" y="76"/>
                    <a:pt x="190" y="76"/>
                    <a:pt x="177" y="75"/>
                  </a:cubicBezTo>
                  <a:cubicBezTo>
                    <a:pt x="165" y="74"/>
                    <a:pt x="151" y="71"/>
                    <a:pt x="137" y="68"/>
                  </a:cubicBezTo>
                  <a:cubicBezTo>
                    <a:pt x="133" y="67"/>
                    <a:pt x="129" y="66"/>
                    <a:pt x="126" y="65"/>
                  </a:cubicBezTo>
                  <a:cubicBezTo>
                    <a:pt x="124" y="64"/>
                    <a:pt x="122" y="64"/>
                    <a:pt x="120" y="63"/>
                  </a:cubicBezTo>
                  <a:cubicBezTo>
                    <a:pt x="119" y="63"/>
                    <a:pt x="118" y="63"/>
                    <a:pt x="117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5" y="62"/>
                    <a:pt x="115" y="62"/>
                    <a:pt x="114" y="61"/>
                  </a:cubicBezTo>
                  <a:cubicBezTo>
                    <a:pt x="110" y="60"/>
                    <a:pt x="107" y="59"/>
                    <a:pt x="103" y="57"/>
                  </a:cubicBezTo>
                  <a:cubicBezTo>
                    <a:pt x="99" y="56"/>
                    <a:pt x="95" y="54"/>
                    <a:pt x="91" y="53"/>
                  </a:cubicBezTo>
                  <a:cubicBezTo>
                    <a:pt x="76" y="46"/>
                    <a:pt x="60" y="38"/>
                    <a:pt x="45" y="29"/>
                  </a:cubicBezTo>
                  <a:cubicBezTo>
                    <a:pt x="30" y="20"/>
                    <a:pt x="15" y="10"/>
                    <a:pt x="0" y="0"/>
                  </a:cubicBezTo>
                  <a:cubicBezTo>
                    <a:pt x="1" y="3"/>
                    <a:pt x="2" y="6"/>
                    <a:pt x="2" y="9"/>
                  </a:cubicBezTo>
                  <a:cubicBezTo>
                    <a:pt x="15" y="18"/>
                    <a:pt x="28" y="26"/>
                    <a:pt x="41" y="34"/>
                  </a:cubicBezTo>
                  <a:cubicBezTo>
                    <a:pt x="58" y="44"/>
                    <a:pt x="74" y="52"/>
                    <a:pt x="91" y="59"/>
                  </a:cubicBezTo>
                  <a:cubicBezTo>
                    <a:pt x="95" y="61"/>
                    <a:pt x="99" y="63"/>
                    <a:pt x="104" y="64"/>
                  </a:cubicBezTo>
                  <a:cubicBezTo>
                    <a:pt x="108" y="66"/>
                    <a:pt x="112" y="67"/>
                    <a:pt x="116" y="69"/>
                  </a:cubicBezTo>
                  <a:cubicBezTo>
                    <a:pt x="116" y="69"/>
                    <a:pt x="117" y="69"/>
                    <a:pt x="118" y="69"/>
                  </a:cubicBezTo>
                  <a:cubicBezTo>
                    <a:pt x="118" y="69"/>
                    <a:pt x="118" y="69"/>
                    <a:pt x="119" y="70"/>
                  </a:cubicBezTo>
                  <a:cubicBezTo>
                    <a:pt x="120" y="70"/>
                    <a:pt x="121" y="70"/>
                    <a:pt x="122" y="70"/>
                  </a:cubicBezTo>
                  <a:cubicBezTo>
                    <a:pt x="124" y="71"/>
                    <a:pt x="126" y="72"/>
                    <a:pt x="128" y="72"/>
                  </a:cubicBezTo>
                  <a:cubicBezTo>
                    <a:pt x="131" y="73"/>
                    <a:pt x="135" y="74"/>
                    <a:pt x="139" y="75"/>
                  </a:cubicBezTo>
                  <a:cubicBezTo>
                    <a:pt x="155" y="79"/>
                    <a:pt x="169" y="81"/>
                    <a:pt x="182" y="82"/>
                  </a:cubicBezTo>
                  <a:cubicBezTo>
                    <a:pt x="196" y="84"/>
                    <a:pt x="208" y="83"/>
                    <a:pt x="219" y="83"/>
                  </a:cubicBezTo>
                  <a:cubicBezTo>
                    <a:pt x="224" y="82"/>
                    <a:pt x="228" y="82"/>
                    <a:pt x="233" y="81"/>
                  </a:cubicBezTo>
                  <a:lnTo>
                    <a:pt x="233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43"/>
            <p:cNvSpPr>
              <a:spLocks/>
            </p:cNvSpPr>
            <p:nvPr/>
          </p:nvSpPr>
          <p:spPr bwMode="auto">
            <a:xfrm>
              <a:off x="8610600" y="4910138"/>
              <a:ext cx="533400" cy="225425"/>
            </a:xfrm>
            <a:custGeom>
              <a:avLst/>
              <a:gdLst>
                <a:gd name="T0" fmla="*/ 239 w 239"/>
                <a:gd name="T1" fmla="*/ 85 h 101"/>
                <a:gd name="T2" fmla="*/ 232 w 239"/>
                <a:gd name="T3" fmla="*/ 87 h 101"/>
                <a:gd name="T4" fmla="*/ 169 w 239"/>
                <a:gd name="T5" fmla="*/ 89 h 101"/>
                <a:gd name="T6" fmla="*/ 159 w 239"/>
                <a:gd name="T7" fmla="*/ 87 h 101"/>
                <a:gd name="T8" fmla="*/ 149 w 239"/>
                <a:gd name="T9" fmla="*/ 85 h 101"/>
                <a:gd name="T10" fmla="*/ 138 w 239"/>
                <a:gd name="T11" fmla="*/ 82 h 101"/>
                <a:gd name="T12" fmla="*/ 127 w 239"/>
                <a:gd name="T13" fmla="*/ 79 h 101"/>
                <a:gd name="T14" fmla="*/ 83 w 239"/>
                <a:gd name="T15" fmla="*/ 59 h 101"/>
                <a:gd name="T16" fmla="*/ 0 w 239"/>
                <a:gd name="T17" fmla="*/ 0 h 101"/>
                <a:gd name="T18" fmla="*/ 1 w 239"/>
                <a:gd name="T19" fmla="*/ 10 h 101"/>
                <a:gd name="T20" fmla="*/ 80 w 239"/>
                <a:gd name="T21" fmla="*/ 64 h 101"/>
                <a:gd name="T22" fmla="*/ 129 w 239"/>
                <a:gd name="T23" fmla="*/ 86 h 101"/>
                <a:gd name="T24" fmla="*/ 140 w 239"/>
                <a:gd name="T25" fmla="*/ 89 h 101"/>
                <a:gd name="T26" fmla="*/ 151 w 239"/>
                <a:gd name="T27" fmla="*/ 92 h 101"/>
                <a:gd name="T28" fmla="*/ 162 w 239"/>
                <a:gd name="T29" fmla="*/ 95 h 101"/>
                <a:gd name="T30" fmla="*/ 173 w 239"/>
                <a:gd name="T31" fmla="*/ 97 h 101"/>
                <a:gd name="T32" fmla="*/ 239 w 239"/>
                <a:gd name="T33" fmla="*/ 94 h 101"/>
                <a:gd name="T34" fmla="*/ 239 w 239"/>
                <a:gd name="T35" fmla="*/ 8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101">
                  <a:moveTo>
                    <a:pt x="239" y="85"/>
                  </a:moveTo>
                  <a:cubicBezTo>
                    <a:pt x="236" y="86"/>
                    <a:pt x="234" y="87"/>
                    <a:pt x="232" y="87"/>
                  </a:cubicBezTo>
                  <a:cubicBezTo>
                    <a:pt x="216" y="92"/>
                    <a:pt x="195" y="93"/>
                    <a:pt x="169" y="89"/>
                  </a:cubicBezTo>
                  <a:cubicBezTo>
                    <a:pt x="165" y="89"/>
                    <a:pt x="162" y="88"/>
                    <a:pt x="159" y="87"/>
                  </a:cubicBezTo>
                  <a:cubicBezTo>
                    <a:pt x="155" y="87"/>
                    <a:pt x="152" y="86"/>
                    <a:pt x="149" y="85"/>
                  </a:cubicBezTo>
                  <a:cubicBezTo>
                    <a:pt x="145" y="84"/>
                    <a:pt x="142" y="83"/>
                    <a:pt x="138" y="82"/>
                  </a:cubicBezTo>
                  <a:cubicBezTo>
                    <a:pt x="134" y="81"/>
                    <a:pt x="131" y="80"/>
                    <a:pt x="127" y="79"/>
                  </a:cubicBezTo>
                  <a:cubicBezTo>
                    <a:pt x="113" y="74"/>
                    <a:pt x="98" y="67"/>
                    <a:pt x="83" y="59"/>
                  </a:cubicBezTo>
                  <a:cubicBezTo>
                    <a:pt x="54" y="43"/>
                    <a:pt x="27" y="22"/>
                    <a:pt x="0" y="0"/>
                  </a:cubicBezTo>
                  <a:cubicBezTo>
                    <a:pt x="0" y="4"/>
                    <a:pt x="0" y="7"/>
                    <a:pt x="1" y="10"/>
                  </a:cubicBezTo>
                  <a:cubicBezTo>
                    <a:pt x="26" y="30"/>
                    <a:pt x="52" y="49"/>
                    <a:pt x="80" y="64"/>
                  </a:cubicBezTo>
                  <a:cubicBezTo>
                    <a:pt x="96" y="73"/>
                    <a:pt x="113" y="80"/>
                    <a:pt x="129" y="86"/>
                  </a:cubicBezTo>
                  <a:cubicBezTo>
                    <a:pt x="133" y="87"/>
                    <a:pt x="136" y="88"/>
                    <a:pt x="140" y="89"/>
                  </a:cubicBezTo>
                  <a:cubicBezTo>
                    <a:pt x="144" y="90"/>
                    <a:pt x="148" y="91"/>
                    <a:pt x="151" y="92"/>
                  </a:cubicBezTo>
                  <a:cubicBezTo>
                    <a:pt x="155" y="93"/>
                    <a:pt x="159" y="94"/>
                    <a:pt x="162" y="95"/>
                  </a:cubicBezTo>
                  <a:cubicBezTo>
                    <a:pt x="166" y="95"/>
                    <a:pt x="169" y="96"/>
                    <a:pt x="173" y="97"/>
                  </a:cubicBezTo>
                  <a:cubicBezTo>
                    <a:pt x="200" y="101"/>
                    <a:pt x="222" y="99"/>
                    <a:pt x="239" y="94"/>
                  </a:cubicBezTo>
                  <a:lnTo>
                    <a:pt x="239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45"/>
            <p:cNvSpPr>
              <a:spLocks/>
            </p:cNvSpPr>
            <p:nvPr/>
          </p:nvSpPr>
          <p:spPr bwMode="auto">
            <a:xfrm>
              <a:off x="8616950" y="4981575"/>
              <a:ext cx="527050" cy="201612"/>
            </a:xfrm>
            <a:custGeom>
              <a:avLst/>
              <a:gdLst>
                <a:gd name="T0" fmla="*/ 236 w 236"/>
                <a:gd name="T1" fmla="*/ 79 h 90"/>
                <a:gd name="T2" fmla="*/ 211 w 236"/>
                <a:gd name="T3" fmla="*/ 82 h 90"/>
                <a:gd name="T4" fmla="*/ 176 w 236"/>
                <a:gd name="T5" fmla="*/ 81 h 90"/>
                <a:gd name="T6" fmla="*/ 135 w 236"/>
                <a:gd name="T7" fmla="*/ 73 h 90"/>
                <a:gd name="T8" fmla="*/ 123 w 236"/>
                <a:gd name="T9" fmla="*/ 70 h 90"/>
                <a:gd name="T10" fmla="*/ 121 w 236"/>
                <a:gd name="T11" fmla="*/ 69 h 90"/>
                <a:gd name="T12" fmla="*/ 119 w 236"/>
                <a:gd name="T13" fmla="*/ 68 h 90"/>
                <a:gd name="T14" fmla="*/ 118 w 236"/>
                <a:gd name="T15" fmla="*/ 68 h 90"/>
                <a:gd name="T16" fmla="*/ 112 w 236"/>
                <a:gd name="T17" fmla="*/ 66 h 90"/>
                <a:gd name="T18" fmla="*/ 90 w 236"/>
                <a:gd name="T19" fmla="*/ 56 h 90"/>
                <a:gd name="T20" fmla="*/ 44 w 236"/>
                <a:gd name="T21" fmla="*/ 31 h 90"/>
                <a:gd name="T22" fmla="*/ 0 w 236"/>
                <a:gd name="T23" fmla="*/ 0 h 90"/>
                <a:gd name="T24" fmla="*/ 1 w 236"/>
                <a:gd name="T25" fmla="*/ 4 h 90"/>
                <a:gd name="T26" fmla="*/ 2 w 236"/>
                <a:gd name="T27" fmla="*/ 10 h 90"/>
                <a:gd name="T28" fmla="*/ 39 w 236"/>
                <a:gd name="T29" fmla="*/ 36 h 90"/>
                <a:gd name="T30" fmla="*/ 89 w 236"/>
                <a:gd name="T31" fmla="*/ 63 h 90"/>
                <a:gd name="T32" fmla="*/ 113 w 236"/>
                <a:gd name="T33" fmla="*/ 73 h 90"/>
                <a:gd name="T34" fmla="*/ 119 w 236"/>
                <a:gd name="T35" fmla="*/ 75 h 90"/>
                <a:gd name="T36" fmla="*/ 121 w 236"/>
                <a:gd name="T37" fmla="*/ 75 h 90"/>
                <a:gd name="T38" fmla="*/ 123 w 236"/>
                <a:gd name="T39" fmla="*/ 76 h 90"/>
                <a:gd name="T40" fmla="*/ 125 w 236"/>
                <a:gd name="T41" fmla="*/ 77 h 90"/>
                <a:gd name="T42" fmla="*/ 137 w 236"/>
                <a:gd name="T43" fmla="*/ 80 h 90"/>
                <a:gd name="T44" fmla="*/ 180 w 236"/>
                <a:gd name="T45" fmla="*/ 89 h 90"/>
                <a:gd name="T46" fmla="*/ 217 w 236"/>
                <a:gd name="T47" fmla="*/ 89 h 90"/>
                <a:gd name="T48" fmla="*/ 236 w 236"/>
                <a:gd name="T49" fmla="*/ 87 h 90"/>
                <a:gd name="T50" fmla="*/ 236 w 236"/>
                <a:gd name="T51" fmla="*/ 7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6" h="90">
                  <a:moveTo>
                    <a:pt x="236" y="79"/>
                  </a:moveTo>
                  <a:cubicBezTo>
                    <a:pt x="228" y="80"/>
                    <a:pt x="220" y="82"/>
                    <a:pt x="211" y="82"/>
                  </a:cubicBezTo>
                  <a:cubicBezTo>
                    <a:pt x="200" y="83"/>
                    <a:pt x="188" y="83"/>
                    <a:pt x="176" y="81"/>
                  </a:cubicBezTo>
                  <a:cubicBezTo>
                    <a:pt x="163" y="80"/>
                    <a:pt x="149" y="77"/>
                    <a:pt x="135" y="73"/>
                  </a:cubicBezTo>
                  <a:cubicBezTo>
                    <a:pt x="131" y="72"/>
                    <a:pt x="127" y="71"/>
                    <a:pt x="123" y="70"/>
                  </a:cubicBezTo>
                  <a:cubicBezTo>
                    <a:pt x="122" y="69"/>
                    <a:pt x="121" y="69"/>
                    <a:pt x="121" y="69"/>
                  </a:cubicBezTo>
                  <a:cubicBezTo>
                    <a:pt x="120" y="69"/>
                    <a:pt x="120" y="69"/>
                    <a:pt x="119" y="68"/>
                  </a:cubicBezTo>
                  <a:cubicBezTo>
                    <a:pt x="119" y="68"/>
                    <a:pt x="118" y="68"/>
                    <a:pt x="118" y="68"/>
                  </a:cubicBezTo>
                  <a:cubicBezTo>
                    <a:pt x="116" y="67"/>
                    <a:pt x="114" y="66"/>
                    <a:pt x="112" y="66"/>
                  </a:cubicBezTo>
                  <a:cubicBezTo>
                    <a:pt x="105" y="63"/>
                    <a:pt x="97" y="60"/>
                    <a:pt x="90" y="56"/>
                  </a:cubicBezTo>
                  <a:cubicBezTo>
                    <a:pt x="74" y="49"/>
                    <a:pt x="59" y="40"/>
                    <a:pt x="44" y="31"/>
                  </a:cubicBezTo>
                  <a:cubicBezTo>
                    <a:pt x="29" y="21"/>
                    <a:pt x="14" y="11"/>
                    <a:pt x="0" y="0"/>
                  </a:cubicBezTo>
                  <a:cubicBezTo>
                    <a:pt x="0" y="1"/>
                    <a:pt x="0" y="3"/>
                    <a:pt x="1" y="4"/>
                  </a:cubicBezTo>
                  <a:cubicBezTo>
                    <a:pt x="1" y="6"/>
                    <a:pt x="1" y="8"/>
                    <a:pt x="2" y="10"/>
                  </a:cubicBezTo>
                  <a:cubicBezTo>
                    <a:pt x="14" y="19"/>
                    <a:pt x="27" y="28"/>
                    <a:pt x="39" y="36"/>
                  </a:cubicBezTo>
                  <a:cubicBezTo>
                    <a:pt x="56" y="46"/>
                    <a:pt x="72" y="55"/>
                    <a:pt x="89" y="63"/>
                  </a:cubicBezTo>
                  <a:cubicBezTo>
                    <a:pt x="97" y="66"/>
                    <a:pt x="105" y="70"/>
                    <a:pt x="113" y="73"/>
                  </a:cubicBezTo>
                  <a:cubicBezTo>
                    <a:pt x="115" y="74"/>
                    <a:pt x="117" y="74"/>
                    <a:pt x="119" y="75"/>
                  </a:cubicBezTo>
                  <a:cubicBezTo>
                    <a:pt x="120" y="75"/>
                    <a:pt x="120" y="75"/>
                    <a:pt x="121" y="75"/>
                  </a:cubicBezTo>
                  <a:cubicBezTo>
                    <a:pt x="121" y="76"/>
                    <a:pt x="122" y="76"/>
                    <a:pt x="123" y="76"/>
                  </a:cubicBezTo>
                  <a:cubicBezTo>
                    <a:pt x="123" y="76"/>
                    <a:pt x="124" y="77"/>
                    <a:pt x="125" y="77"/>
                  </a:cubicBezTo>
                  <a:cubicBezTo>
                    <a:pt x="129" y="78"/>
                    <a:pt x="133" y="79"/>
                    <a:pt x="137" y="80"/>
                  </a:cubicBezTo>
                  <a:cubicBezTo>
                    <a:pt x="153" y="85"/>
                    <a:pt x="167" y="87"/>
                    <a:pt x="180" y="89"/>
                  </a:cubicBezTo>
                  <a:cubicBezTo>
                    <a:pt x="194" y="90"/>
                    <a:pt x="206" y="90"/>
                    <a:pt x="217" y="89"/>
                  </a:cubicBezTo>
                  <a:cubicBezTo>
                    <a:pt x="224" y="89"/>
                    <a:pt x="230" y="88"/>
                    <a:pt x="236" y="87"/>
                  </a:cubicBezTo>
                  <a:lnTo>
                    <a:pt x="236" y="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46"/>
            <p:cNvSpPr>
              <a:spLocks/>
            </p:cNvSpPr>
            <p:nvPr/>
          </p:nvSpPr>
          <p:spPr bwMode="auto">
            <a:xfrm>
              <a:off x="8612188" y="4945063"/>
              <a:ext cx="531813" cy="212725"/>
            </a:xfrm>
            <a:custGeom>
              <a:avLst/>
              <a:gdLst>
                <a:gd name="T0" fmla="*/ 238 w 238"/>
                <a:gd name="T1" fmla="*/ 82 h 95"/>
                <a:gd name="T2" fmla="*/ 236 w 238"/>
                <a:gd name="T3" fmla="*/ 83 h 95"/>
                <a:gd name="T4" fmla="*/ 173 w 238"/>
                <a:gd name="T5" fmla="*/ 85 h 95"/>
                <a:gd name="T6" fmla="*/ 153 w 238"/>
                <a:gd name="T7" fmla="*/ 82 h 95"/>
                <a:gd name="T8" fmla="*/ 148 w 238"/>
                <a:gd name="T9" fmla="*/ 81 h 95"/>
                <a:gd name="T10" fmla="*/ 142 w 238"/>
                <a:gd name="T11" fmla="*/ 79 h 95"/>
                <a:gd name="T12" fmla="*/ 132 w 238"/>
                <a:gd name="T13" fmla="*/ 76 h 95"/>
                <a:gd name="T14" fmla="*/ 126 w 238"/>
                <a:gd name="T15" fmla="*/ 74 h 95"/>
                <a:gd name="T16" fmla="*/ 123 w 238"/>
                <a:gd name="T17" fmla="*/ 73 h 95"/>
                <a:gd name="T18" fmla="*/ 120 w 238"/>
                <a:gd name="T19" fmla="*/ 72 h 95"/>
                <a:gd name="T20" fmla="*/ 109 w 238"/>
                <a:gd name="T21" fmla="*/ 68 h 95"/>
                <a:gd name="T22" fmla="*/ 87 w 238"/>
                <a:gd name="T23" fmla="*/ 58 h 95"/>
                <a:gd name="T24" fmla="*/ 64 w 238"/>
                <a:gd name="T25" fmla="*/ 45 h 95"/>
                <a:gd name="T26" fmla="*/ 42 w 238"/>
                <a:gd name="T27" fmla="*/ 31 h 95"/>
                <a:gd name="T28" fmla="*/ 19 w 238"/>
                <a:gd name="T29" fmla="*/ 15 h 95"/>
                <a:gd name="T30" fmla="*/ 0 w 238"/>
                <a:gd name="T31" fmla="*/ 0 h 95"/>
                <a:gd name="T32" fmla="*/ 1 w 238"/>
                <a:gd name="T33" fmla="*/ 9 h 95"/>
                <a:gd name="T34" fmla="*/ 14 w 238"/>
                <a:gd name="T35" fmla="*/ 19 h 95"/>
                <a:gd name="T36" fmla="*/ 37 w 238"/>
                <a:gd name="T37" fmla="*/ 35 h 95"/>
                <a:gd name="T38" fmla="*/ 61 w 238"/>
                <a:gd name="T39" fmla="*/ 50 h 95"/>
                <a:gd name="T40" fmla="*/ 85 w 238"/>
                <a:gd name="T41" fmla="*/ 64 h 95"/>
                <a:gd name="T42" fmla="*/ 110 w 238"/>
                <a:gd name="T43" fmla="*/ 75 h 95"/>
                <a:gd name="T44" fmla="*/ 122 w 238"/>
                <a:gd name="T45" fmla="*/ 79 h 95"/>
                <a:gd name="T46" fmla="*/ 125 w 238"/>
                <a:gd name="T47" fmla="*/ 80 h 95"/>
                <a:gd name="T48" fmla="*/ 128 w 238"/>
                <a:gd name="T49" fmla="*/ 81 h 95"/>
                <a:gd name="T50" fmla="*/ 133 w 238"/>
                <a:gd name="T51" fmla="*/ 83 h 95"/>
                <a:gd name="T52" fmla="*/ 145 w 238"/>
                <a:gd name="T53" fmla="*/ 86 h 95"/>
                <a:gd name="T54" fmla="*/ 151 w 238"/>
                <a:gd name="T55" fmla="*/ 88 h 95"/>
                <a:gd name="T56" fmla="*/ 156 w 238"/>
                <a:gd name="T57" fmla="*/ 89 h 95"/>
                <a:gd name="T58" fmla="*/ 177 w 238"/>
                <a:gd name="T59" fmla="*/ 93 h 95"/>
                <a:gd name="T60" fmla="*/ 214 w 238"/>
                <a:gd name="T61" fmla="*/ 94 h 95"/>
                <a:gd name="T62" fmla="*/ 238 w 238"/>
                <a:gd name="T63" fmla="*/ 90 h 95"/>
                <a:gd name="T64" fmla="*/ 238 w 238"/>
                <a:gd name="T65" fmla="*/ 8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8" h="95">
                  <a:moveTo>
                    <a:pt x="238" y="82"/>
                  </a:moveTo>
                  <a:cubicBezTo>
                    <a:pt x="237" y="82"/>
                    <a:pt x="237" y="83"/>
                    <a:pt x="236" y="83"/>
                  </a:cubicBezTo>
                  <a:cubicBezTo>
                    <a:pt x="219" y="87"/>
                    <a:pt x="199" y="89"/>
                    <a:pt x="173" y="85"/>
                  </a:cubicBezTo>
                  <a:cubicBezTo>
                    <a:pt x="166" y="84"/>
                    <a:pt x="160" y="83"/>
                    <a:pt x="153" y="82"/>
                  </a:cubicBezTo>
                  <a:cubicBezTo>
                    <a:pt x="151" y="81"/>
                    <a:pt x="149" y="81"/>
                    <a:pt x="148" y="81"/>
                  </a:cubicBezTo>
                  <a:cubicBezTo>
                    <a:pt x="146" y="80"/>
                    <a:pt x="144" y="80"/>
                    <a:pt x="142" y="79"/>
                  </a:cubicBezTo>
                  <a:cubicBezTo>
                    <a:pt x="139" y="78"/>
                    <a:pt x="135" y="77"/>
                    <a:pt x="132" y="76"/>
                  </a:cubicBezTo>
                  <a:cubicBezTo>
                    <a:pt x="130" y="75"/>
                    <a:pt x="128" y="75"/>
                    <a:pt x="126" y="74"/>
                  </a:cubicBezTo>
                  <a:cubicBezTo>
                    <a:pt x="125" y="74"/>
                    <a:pt x="124" y="74"/>
                    <a:pt x="123" y="73"/>
                  </a:cubicBezTo>
                  <a:cubicBezTo>
                    <a:pt x="122" y="73"/>
                    <a:pt x="121" y="73"/>
                    <a:pt x="120" y="72"/>
                  </a:cubicBezTo>
                  <a:cubicBezTo>
                    <a:pt x="117" y="71"/>
                    <a:pt x="113" y="70"/>
                    <a:pt x="109" y="68"/>
                  </a:cubicBezTo>
                  <a:cubicBezTo>
                    <a:pt x="102" y="65"/>
                    <a:pt x="94" y="62"/>
                    <a:pt x="87" y="58"/>
                  </a:cubicBezTo>
                  <a:cubicBezTo>
                    <a:pt x="79" y="54"/>
                    <a:pt x="72" y="49"/>
                    <a:pt x="64" y="45"/>
                  </a:cubicBezTo>
                  <a:cubicBezTo>
                    <a:pt x="57" y="40"/>
                    <a:pt x="49" y="36"/>
                    <a:pt x="42" y="31"/>
                  </a:cubicBezTo>
                  <a:cubicBezTo>
                    <a:pt x="34" y="26"/>
                    <a:pt x="27" y="20"/>
                    <a:pt x="19" y="15"/>
                  </a:cubicBezTo>
                  <a:cubicBezTo>
                    <a:pt x="13" y="10"/>
                    <a:pt x="7" y="5"/>
                    <a:pt x="0" y="0"/>
                  </a:cubicBezTo>
                  <a:cubicBezTo>
                    <a:pt x="1" y="3"/>
                    <a:pt x="1" y="6"/>
                    <a:pt x="1" y="9"/>
                  </a:cubicBezTo>
                  <a:cubicBezTo>
                    <a:pt x="5" y="13"/>
                    <a:pt x="10" y="16"/>
                    <a:pt x="14" y="19"/>
                  </a:cubicBezTo>
                  <a:cubicBezTo>
                    <a:pt x="22" y="24"/>
                    <a:pt x="29" y="30"/>
                    <a:pt x="37" y="35"/>
                  </a:cubicBezTo>
                  <a:cubicBezTo>
                    <a:pt x="45" y="40"/>
                    <a:pt x="53" y="45"/>
                    <a:pt x="61" y="50"/>
                  </a:cubicBezTo>
                  <a:cubicBezTo>
                    <a:pt x="69" y="55"/>
                    <a:pt x="77" y="60"/>
                    <a:pt x="85" y="64"/>
                  </a:cubicBezTo>
                  <a:cubicBezTo>
                    <a:pt x="93" y="68"/>
                    <a:pt x="101" y="71"/>
                    <a:pt x="110" y="75"/>
                  </a:cubicBezTo>
                  <a:cubicBezTo>
                    <a:pt x="114" y="76"/>
                    <a:pt x="118" y="78"/>
                    <a:pt x="122" y="79"/>
                  </a:cubicBezTo>
                  <a:cubicBezTo>
                    <a:pt x="123" y="80"/>
                    <a:pt x="124" y="80"/>
                    <a:pt x="125" y="80"/>
                  </a:cubicBezTo>
                  <a:cubicBezTo>
                    <a:pt x="126" y="81"/>
                    <a:pt x="127" y="81"/>
                    <a:pt x="128" y="81"/>
                  </a:cubicBezTo>
                  <a:cubicBezTo>
                    <a:pt x="130" y="82"/>
                    <a:pt x="132" y="83"/>
                    <a:pt x="133" y="83"/>
                  </a:cubicBezTo>
                  <a:cubicBezTo>
                    <a:pt x="137" y="84"/>
                    <a:pt x="141" y="85"/>
                    <a:pt x="145" y="86"/>
                  </a:cubicBezTo>
                  <a:cubicBezTo>
                    <a:pt x="147" y="87"/>
                    <a:pt x="149" y="87"/>
                    <a:pt x="151" y="88"/>
                  </a:cubicBezTo>
                  <a:cubicBezTo>
                    <a:pt x="152" y="88"/>
                    <a:pt x="154" y="89"/>
                    <a:pt x="156" y="89"/>
                  </a:cubicBezTo>
                  <a:cubicBezTo>
                    <a:pt x="163" y="91"/>
                    <a:pt x="170" y="92"/>
                    <a:pt x="177" y="93"/>
                  </a:cubicBezTo>
                  <a:cubicBezTo>
                    <a:pt x="191" y="94"/>
                    <a:pt x="203" y="95"/>
                    <a:pt x="214" y="94"/>
                  </a:cubicBezTo>
                  <a:cubicBezTo>
                    <a:pt x="223" y="93"/>
                    <a:pt x="230" y="92"/>
                    <a:pt x="238" y="90"/>
                  </a:cubicBezTo>
                  <a:lnTo>
                    <a:pt x="238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42164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saudi aramc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788" y="457200"/>
            <a:ext cx="8231187" cy="1620172"/>
          </a:xfrm>
        </p:spPr>
        <p:txBody>
          <a:bodyPr/>
          <a:lstStyle>
            <a:lvl1pPr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8789" y="2286000"/>
            <a:ext cx="4113212" cy="685277"/>
          </a:xfrm>
          <a:noFill/>
        </p:spPr>
        <p:txBody>
          <a:bodyPr vert="horz" lIns="0" tIns="45720" rIns="0" bIns="45720" rtlCol="0">
            <a:noAutofit/>
          </a:bodyPr>
          <a:lstStyle>
            <a:lvl1pPr marL="230188" indent="-230188">
              <a:buNone/>
              <a:defRPr lang="en-US" sz="1200" b="1" cap="none" dirty="0">
                <a:solidFill>
                  <a:srgbClr val="55565A"/>
                </a:solidFill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3175" y="1593850"/>
            <a:ext cx="9139238" cy="5265738"/>
            <a:chOff x="3175" y="1593850"/>
            <a:chExt cx="9139238" cy="5265738"/>
          </a:xfrm>
        </p:grpSpPr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3175" y="2011363"/>
              <a:ext cx="9139238" cy="3819525"/>
            </a:xfrm>
            <a:custGeom>
              <a:avLst/>
              <a:gdLst>
                <a:gd name="T0" fmla="*/ 4080 w 4096"/>
                <a:gd name="T1" fmla="*/ 362 h 1711"/>
                <a:gd name="T2" fmla="*/ 4067 w 4096"/>
                <a:gd name="T3" fmla="*/ 360 h 1711"/>
                <a:gd name="T4" fmla="*/ 4058 w 4096"/>
                <a:gd name="T5" fmla="*/ 357 h 1711"/>
                <a:gd name="T6" fmla="*/ 4022 w 4096"/>
                <a:gd name="T7" fmla="*/ 336 h 1711"/>
                <a:gd name="T8" fmla="*/ 3924 w 4096"/>
                <a:gd name="T9" fmla="*/ 194 h 1711"/>
                <a:gd name="T10" fmla="*/ 3793 w 4096"/>
                <a:gd name="T11" fmla="*/ 37 h 1711"/>
                <a:gd name="T12" fmla="*/ 3715 w 4096"/>
                <a:gd name="T13" fmla="*/ 5 h 1711"/>
                <a:gd name="T14" fmla="*/ 3671 w 4096"/>
                <a:gd name="T15" fmla="*/ 0 h 1711"/>
                <a:gd name="T16" fmla="*/ 3649 w 4096"/>
                <a:gd name="T17" fmla="*/ 1 h 1711"/>
                <a:gd name="T18" fmla="*/ 3638 w 4096"/>
                <a:gd name="T19" fmla="*/ 3 h 1711"/>
                <a:gd name="T20" fmla="*/ 3634 w 4096"/>
                <a:gd name="T21" fmla="*/ 3 h 1711"/>
                <a:gd name="T22" fmla="*/ 3569 w 4096"/>
                <a:gd name="T23" fmla="*/ 23 h 1711"/>
                <a:gd name="T24" fmla="*/ 3513 w 4096"/>
                <a:gd name="T25" fmla="*/ 49 h 1711"/>
                <a:gd name="T26" fmla="*/ 3242 w 4096"/>
                <a:gd name="T27" fmla="*/ 224 h 1711"/>
                <a:gd name="T28" fmla="*/ 2517 w 4096"/>
                <a:gd name="T29" fmla="*/ 716 h 1711"/>
                <a:gd name="T30" fmla="*/ 1922 w 4096"/>
                <a:gd name="T31" fmla="*/ 1047 h 1711"/>
                <a:gd name="T32" fmla="*/ 1811 w 4096"/>
                <a:gd name="T33" fmla="*/ 1100 h 1711"/>
                <a:gd name="T34" fmla="*/ 1353 w 4096"/>
                <a:gd name="T35" fmla="*/ 1288 h 1711"/>
                <a:gd name="T36" fmla="*/ 1274 w 4096"/>
                <a:gd name="T37" fmla="*/ 1315 h 1711"/>
                <a:gd name="T38" fmla="*/ 1156 w 4096"/>
                <a:gd name="T39" fmla="*/ 1353 h 1711"/>
                <a:gd name="T40" fmla="*/ 1037 w 4096"/>
                <a:gd name="T41" fmla="*/ 1388 h 1711"/>
                <a:gd name="T42" fmla="*/ 879 w 4096"/>
                <a:gd name="T43" fmla="*/ 1433 h 1711"/>
                <a:gd name="T44" fmla="*/ 97 w 4096"/>
                <a:gd name="T45" fmla="*/ 1621 h 1711"/>
                <a:gd name="T46" fmla="*/ 0 w 4096"/>
                <a:gd name="T47" fmla="*/ 1711 h 1711"/>
                <a:gd name="T48" fmla="*/ 736 w 4096"/>
                <a:gd name="T49" fmla="*/ 1533 h 1711"/>
                <a:gd name="T50" fmla="*/ 974 w 4096"/>
                <a:gd name="T51" fmla="*/ 1465 h 1711"/>
                <a:gd name="T52" fmla="*/ 1133 w 4096"/>
                <a:gd name="T53" fmla="*/ 1416 h 1711"/>
                <a:gd name="T54" fmla="*/ 1212 w 4096"/>
                <a:gd name="T55" fmla="*/ 1391 h 1711"/>
                <a:gd name="T56" fmla="*/ 1331 w 4096"/>
                <a:gd name="T57" fmla="*/ 1350 h 1711"/>
                <a:gd name="T58" fmla="*/ 1679 w 4096"/>
                <a:gd name="T59" fmla="*/ 1210 h 1711"/>
                <a:gd name="T60" fmla="*/ 1904 w 4096"/>
                <a:gd name="T61" fmla="*/ 1104 h 1711"/>
                <a:gd name="T62" fmla="*/ 1978 w 4096"/>
                <a:gd name="T63" fmla="*/ 1067 h 1711"/>
                <a:gd name="T64" fmla="*/ 3030 w 4096"/>
                <a:gd name="T65" fmla="*/ 405 h 1711"/>
                <a:gd name="T66" fmla="*/ 3469 w 4096"/>
                <a:gd name="T67" fmla="*/ 97 h 1711"/>
                <a:gd name="T68" fmla="*/ 3549 w 4096"/>
                <a:gd name="T69" fmla="*/ 51 h 1711"/>
                <a:gd name="T70" fmla="*/ 3630 w 4096"/>
                <a:gd name="T71" fmla="*/ 21 h 1711"/>
                <a:gd name="T72" fmla="*/ 3638 w 4096"/>
                <a:gd name="T73" fmla="*/ 19 h 1711"/>
                <a:gd name="T74" fmla="*/ 3643 w 4096"/>
                <a:gd name="T75" fmla="*/ 19 h 1711"/>
                <a:gd name="T76" fmla="*/ 3657 w 4096"/>
                <a:gd name="T77" fmla="*/ 17 h 1711"/>
                <a:gd name="T78" fmla="*/ 3685 w 4096"/>
                <a:gd name="T79" fmla="*/ 17 h 1711"/>
                <a:gd name="T80" fmla="*/ 3859 w 4096"/>
                <a:gd name="T81" fmla="*/ 119 h 1711"/>
                <a:gd name="T82" fmla="*/ 3961 w 4096"/>
                <a:gd name="T83" fmla="*/ 278 h 1711"/>
                <a:gd name="T84" fmla="*/ 4051 w 4096"/>
                <a:gd name="T85" fmla="*/ 364 h 1711"/>
                <a:gd name="T86" fmla="*/ 4060 w 4096"/>
                <a:gd name="T87" fmla="*/ 367 h 1711"/>
                <a:gd name="T88" fmla="*/ 4070 w 4096"/>
                <a:gd name="T89" fmla="*/ 369 h 1711"/>
                <a:gd name="T90" fmla="*/ 4089 w 4096"/>
                <a:gd name="T91" fmla="*/ 371 h 1711"/>
                <a:gd name="T92" fmla="*/ 4096 w 4096"/>
                <a:gd name="T93" fmla="*/ 363 h 1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96" h="1711">
                  <a:moveTo>
                    <a:pt x="4089" y="362"/>
                  </a:moveTo>
                  <a:cubicBezTo>
                    <a:pt x="4086" y="363"/>
                    <a:pt x="4083" y="362"/>
                    <a:pt x="4080" y="362"/>
                  </a:cubicBezTo>
                  <a:cubicBezTo>
                    <a:pt x="4077" y="362"/>
                    <a:pt x="4075" y="361"/>
                    <a:pt x="4072" y="360"/>
                  </a:cubicBezTo>
                  <a:cubicBezTo>
                    <a:pt x="4070" y="360"/>
                    <a:pt x="4069" y="360"/>
                    <a:pt x="4067" y="360"/>
                  </a:cubicBezTo>
                  <a:cubicBezTo>
                    <a:pt x="4063" y="358"/>
                    <a:pt x="4063" y="358"/>
                    <a:pt x="4063" y="358"/>
                  </a:cubicBezTo>
                  <a:cubicBezTo>
                    <a:pt x="4058" y="357"/>
                    <a:pt x="4058" y="357"/>
                    <a:pt x="4058" y="357"/>
                  </a:cubicBezTo>
                  <a:cubicBezTo>
                    <a:pt x="4054" y="356"/>
                    <a:pt x="4054" y="356"/>
                    <a:pt x="4054" y="356"/>
                  </a:cubicBezTo>
                  <a:cubicBezTo>
                    <a:pt x="4043" y="352"/>
                    <a:pt x="4032" y="345"/>
                    <a:pt x="4022" y="336"/>
                  </a:cubicBezTo>
                  <a:cubicBezTo>
                    <a:pt x="4002" y="319"/>
                    <a:pt x="3986" y="297"/>
                    <a:pt x="3970" y="272"/>
                  </a:cubicBezTo>
                  <a:cubicBezTo>
                    <a:pt x="3955" y="248"/>
                    <a:pt x="3940" y="221"/>
                    <a:pt x="3924" y="194"/>
                  </a:cubicBezTo>
                  <a:cubicBezTo>
                    <a:pt x="3908" y="167"/>
                    <a:pt x="3890" y="139"/>
                    <a:pt x="3870" y="111"/>
                  </a:cubicBezTo>
                  <a:cubicBezTo>
                    <a:pt x="3849" y="84"/>
                    <a:pt x="3824" y="58"/>
                    <a:pt x="3793" y="37"/>
                  </a:cubicBezTo>
                  <a:cubicBezTo>
                    <a:pt x="3778" y="27"/>
                    <a:pt x="3761" y="18"/>
                    <a:pt x="3743" y="12"/>
                  </a:cubicBezTo>
                  <a:cubicBezTo>
                    <a:pt x="3734" y="9"/>
                    <a:pt x="3724" y="6"/>
                    <a:pt x="3715" y="5"/>
                  </a:cubicBezTo>
                  <a:cubicBezTo>
                    <a:pt x="3705" y="3"/>
                    <a:pt x="3696" y="1"/>
                    <a:pt x="3686" y="1"/>
                  </a:cubicBezTo>
                  <a:cubicBezTo>
                    <a:pt x="3681" y="1"/>
                    <a:pt x="3676" y="1"/>
                    <a:pt x="3671" y="0"/>
                  </a:cubicBezTo>
                  <a:cubicBezTo>
                    <a:pt x="3666" y="1"/>
                    <a:pt x="3661" y="0"/>
                    <a:pt x="3656" y="1"/>
                  </a:cubicBezTo>
                  <a:cubicBezTo>
                    <a:pt x="3649" y="1"/>
                    <a:pt x="3649" y="1"/>
                    <a:pt x="3649" y="1"/>
                  </a:cubicBezTo>
                  <a:cubicBezTo>
                    <a:pt x="3641" y="2"/>
                    <a:pt x="3641" y="2"/>
                    <a:pt x="3641" y="2"/>
                  </a:cubicBezTo>
                  <a:cubicBezTo>
                    <a:pt x="3638" y="3"/>
                    <a:pt x="3638" y="3"/>
                    <a:pt x="3638" y="3"/>
                  </a:cubicBezTo>
                  <a:cubicBezTo>
                    <a:pt x="3637" y="3"/>
                    <a:pt x="3636" y="3"/>
                    <a:pt x="3636" y="3"/>
                  </a:cubicBezTo>
                  <a:cubicBezTo>
                    <a:pt x="3634" y="3"/>
                    <a:pt x="3634" y="3"/>
                    <a:pt x="3634" y="3"/>
                  </a:cubicBezTo>
                  <a:cubicBezTo>
                    <a:pt x="3626" y="4"/>
                    <a:pt x="3626" y="4"/>
                    <a:pt x="3626" y="4"/>
                  </a:cubicBezTo>
                  <a:cubicBezTo>
                    <a:pt x="3606" y="8"/>
                    <a:pt x="3587" y="15"/>
                    <a:pt x="3569" y="23"/>
                  </a:cubicBezTo>
                  <a:cubicBezTo>
                    <a:pt x="3559" y="27"/>
                    <a:pt x="3550" y="31"/>
                    <a:pt x="3541" y="35"/>
                  </a:cubicBezTo>
                  <a:cubicBezTo>
                    <a:pt x="3532" y="40"/>
                    <a:pt x="3522" y="44"/>
                    <a:pt x="3513" y="49"/>
                  </a:cubicBezTo>
                  <a:cubicBezTo>
                    <a:pt x="3495" y="59"/>
                    <a:pt x="3477" y="70"/>
                    <a:pt x="3459" y="80"/>
                  </a:cubicBezTo>
                  <a:cubicBezTo>
                    <a:pt x="3388" y="124"/>
                    <a:pt x="3316" y="173"/>
                    <a:pt x="3242" y="224"/>
                  </a:cubicBezTo>
                  <a:cubicBezTo>
                    <a:pt x="3169" y="276"/>
                    <a:pt x="3093" y="329"/>
                    <a:pt x="3015" y="384"/>
                  </a:cubicBezTo>
                  <a:cubicBezTo>
                    <a:pt x="2859" y="493"/>
                    <a:pt x="2693" y="606"/>
                    <a:pt x="2517" y="716"/>
                  </a:cubicBezTo>
                  <a:cubicBezTo>
                    <a:pt x="2340" y="826"/>
                    <a:pt x="2154" y="932"/>
                    <a:pt x="1959" y="1029"/>
                  </a:cubicBezTo>
                  <a:cubicBezTo>
                    <a:pt x="1947" y="1035"/>
                    <a:pt x="1935" y="1041"/>
                    <a:pt x="1922" y="1047"/>
                  </a:cubicBezTo>
                  <a:cubicBezTo>
                    <a:pt x="1910" y="1053"/>
                    <a:pt x="1898" y="1059"/>
                    <a:pt x="1885" y="1065"/>
                  </a:cubicBezTo>
                  <a:cubicBezTo>
                    <a:pt x="1861" y="1077"/>
                    <a:pt x="1836" y="1089"/>
                    <a:pt x="1811" y="1100"/>
                  </a:cubicBezTo>
                  <a:cubicBezTo>
                    <a:pt x="1762" y="1123"/>
                    <a:pt x="1711" y="1145"/>
                    <a:pt x="1661" y="1167"/>
                  </a:cubicBezTo>
                  <a:cubicBezTo>
                    <a:pt x="1560" y="1210"/>
                    <a:pt x="1457" y="1251"/>
                    <a:pt x="1353" y="1288"/>
                  </a:cubicBezTo>
                  <a:cubicBezTo>
                    <a:pt x="1314" y="1302"/>
                    <a:pt x="1314" y="1302"/>
                    <a:pt x="1314" y="1302"/>
                  </a:cubicBezTo>
                  <a:cubicBezTo>
                    <a:pt x="1274" y="1315"/>
                    <a:pt x="1274" y="1315"/>
                    <a:pt x="1274" y="1315"/>
                  </a:cubicBezTo>
                  <a:cubicBezTo>
                    <a:pt x="1248" y="1324"/>
                    <a:pt x="1222" y="1332"/>
                    <a:pt x="1196" y="1340"/>
                  </a:cubicBezTo>
                  <a:cubicBezTo>
                    <a:pt x="1183" y="1345"/>
                    <a:pt x="1169" y="1349"/>
                    <a:pt x="1156" y="1353"/>
                  </a:cubicBezTo>
                  <a:cubicBezTo>
                    <a:pt x="1143" y="1357"/>
                    <a:pt x="1130" y="1361"/>
                    <a:pt x="1117" y="1365"/>
                  </a:cubicBezTo>
                  <a:cubicBezTo>
                    <a:pt x="1090" y="1373"/>
                    <a:pt x="1064" y="1380"/>
                    <a:pt x="1037" y="1388"/>
                  </a:cubicBezTo>
                  <a:cubicBezTo>
                    <a:pt x="1011" y="1396"/>
                    <a:pt x="984" y="1404"/>
                    <a:pt x="958" y="1411"/>
                  </a:cubicBezTo>
                  <a:cubicBezTo>
                    <a:pt x="932" y="1419"/>
                    <a:pt x="905" y="1426"/>
                    <a:pt x="879" y="1433"/>
                  </a:cubicBezTo>
                  <a:cubicBezTo>
                    <a:pt x="826" y="1448"/>
                    <a:pt x="773" y="1463"/>
                    <a:pt x="720" y="1476"/>
                  </a:cubicBezTo>
                  <a:cubicBezTo>
                    <a:pt x="510" y="1532"/>
                    <a:pt x="301" y="1580"/>
                    <a:pt x="97" y="1621"/>
                  </a:cubicBezTo>
                  <a:cubicBezTo>
                    <a:pt x="65" y="1628"/>
                    <a:pt x="32" y="1634"/>
                    <a:pt x="0" y="1641"/>
                  </a:cubicBezTo>
                  <a:cubicBezTo>
                    <a:pt x="0" y="1711"/>
                    <a:pt x="0" y="1711"/>
                    <a:pt x="0" y="1711"/>
                  </a:cubicBezTo>
                  <a:cubicBezTo>
                    <a:pt x="37" y="1703"/>
                    <a:pt x="74" y="1695"/>
                    <a:pt x="111" y="1687"/>
                  </a:cubicBezTo>
                  <a:cubicBezTo>
                    <a:pt x="315" y="1643"/>
                    <a:pt x="525" y="1592"/>
                    <a:pt x="736" y="1533"/>
                  </a:cubicBezTo>
                  <a:cubicBezTo>
                    <a:pt x="789" y="1519"/>
                    <a:pt x="841" y="1503"/>
                    <a:pt x="894" y="1488"/>
                  </a:cubicBezTo>
                  <a:cubicBezTo>
                    <a:pt x="921" y="1480"/>
                    <a:pt x="947" y="1473"/>
                    <a:pt x="974" y="1465"/>
                  </a:cubicBezTo>
                  <a:cubicBezTo>
                    <a:pt x="1000" y="1457"/>
                    <a:pt x="1027" y="1449"/>
                    <a:pt x="1053" y="1441"/>
                  </a:cubicBezTo>
                  <a:cubicBezTo>
                    <a:pt x="1079" y="1432"/>
                    <a:pt x="1106" y="1424"/>
                    <a:pt x="1133" y="1416"/>
                  </a:cubicBezTo>
                  <a:cubicBezTo>
                    <a:pt x="1146" y="1412"/>
                    <a:pt x="1159" y="1408"/>
                    <a:pt x="1172" y="1403"/>
                  </a:cubicBezTo>
                  <a:cubicBezTo>
                    <a:pt x="1185" y="1399"/>
                    <a:pt x="1199" y="1395"/>
                    <a:pt x="1212" y="1391"/>
                  </a:cubicBezTo>
                  <a:cubicBezTo>
                    <a:pt x="1238" y="1382"/>
                    <a:pt x="1265" y="1373"/>
                    <a:pt x="1291" y="1364"/>
                  </a:cubicBezTo>
                  <a:cubicBezTo>
                    <a:pt x="1331" y="1350"/>
                    <a:pt x="1331" y="1350"/>
                    <a:pt x="1331" y="1350"/>
                  </a:cubicBezTo>
                  <a:cubicBezTo>
                    <a:pt x="1370" y="1335"/>
                    <a:pt x="1370" y="1335"/>
                    <a:pt x="1370" y="1335"/>
                  </a:cubicBezTo>
                  <a:cubicBezTo>
                    <a:pt x="1475" y="1297"/>
                    <a:pt x="1578" y="1254"/>
                    <a:pt x="1679" y="1210"/>
                  </a:cubicBezTo>
                  <a:cubicBezTo>
                    <a:pt x="1730" y="1187"/>
                    <a:pt x="1780" y="1164"/>
                    <a:pt x="1830" y="1140"/>
                  </a:cubicBezTo>
                  <a:cubicBezTo>
                    <a:pt x="1855" y="1128"/>
                    <a:pt x="1880" y="1116"/>
                    <a:pt x="1904" y="1104"/>
                  </a:cubicBezTo>
                  <a:cubicBezTo>
                    <a:pt x="1917" y="1098"/>
                    <a:pt x="1929" y="1091"/>
                    <a:pt x="1941" y="1085"/>
                  </a:cubicBezTo>
                  <a:cubicBezTo>
                    <a:pt x="1954" y="1079"/>
                    <a:pt x="1966" y="1073"/>
                    <a:pt x="1978" y="1067"/>
                  </a:cubicBezTo>
                  <a:cubicBezTo>
                    <a:pt x="2173" y="966"/>
                    <a:pt x="2359" y="857"/>
                    <a:pt x="2535" y="745"/>
                  </a:cubicBezTo>
                  <a:cubicBezTo>
                    <a:pt x="2710" y="632"/>
                    <a:pt x="2875" y="517"/>
                    <a:pt x="3030" y="405"/>
                  </a:cubicBezTo>
                  <a:cubicBezTo>
                    <a:pt x="3107" y="349"/>
                    <a:pt x="3183" y="295"/>
                    <a:pt x="3255" y="242"/>
                  </a:cubicBezTo>
                  <a:cubicBezTo>
                    <a:pt x="3328" y="190"/>
                    <a:pt x="3399" y="140"/>
                    <a:pt x="3469" y="97"/>
                  </a:cubicBezTo>
                  <a:cubicBezTo>
                    <a:pt x="3487" y="86"/>
                    <a:pt x="3504" y="75"/>
                    <a:pt x="3522" y="66"/>
                  </a:cubicBezTo>
                  <a:cubicBezTo>
                    <a:pt x="3531" y="61"/>
                    <a:pt x="3540" y="56"/>
                    <a:pt x="3549" y="51"/>
                  </a:cubicBezTo>
                  <a:cubicBezTo>
                    <a:pt x="3558" y="47"/>
                    <a:pt x="3566" y="43"/>
                    <a:pt x="3575" y="39"/>
                  </a:cubicBezTo>
                  <a:cubicBezTo>
                    <a:pt x="3593" y="31"/>
                    <a:pt x="3611" y="25"/>
                    <a:pt x="3630" y="21"/>
                  </a:cubicBezTo>
                  <a:cubicBezTo>
                    <a:pt x="3636" y="20"/>
                    <a:pt x="3636" y="20"/>
                    <a:pt x="3636" y="20"/>
                  </a:cubicBezTo>
                  <a:cubicBezTo>
                    <a:pt x="3638" y="19"/>
                    <a:pt x="3638" y="19"/>
                    <a:pt x="3638" y="19"/>
                  </a:cubicBezTo>
                  <a:cubicBezTo>
                    <a:pt x="3639" y="19"/>
                    <a:pt x="3639" y="19"/>
                    <a:pt x="3640" y="19"/>
                  </a:cubicBezTo>
                  <a:cubicBezTo>
                    <a:pt x="3643" y="19"/>
                    <a:pt x="3643" y="19"/>
                    <a:pt x="3643" y="19"/>
                  </a:cubicBezTo>
                  <a:cubicBezTo>
                    <a:pt x="3651" y="18"/>
                    <a:pt x="3651" y="18"/>
                    <a:pt x="3651" y="18"/>
                  </a:cubicBezTo>
                  <a:cubicBezTo>
                    <a:pt x="3657" y="17"/>
                    <a:pt x="3657" y="17"/>
                    <a:pt x="3657" y="17"/>
                  </a:cubicBezTo>
                  <a:cubicBezTo>
                    <a:pt x="3662" y="17"/>
                    <a:pt x="3667" y="17"/>
                    <a:pt x="3671" y="17"/>
                  </a:cubicBezTo>
                  <a:cubicBezTo>
                    <a:pt x="3676" y="17"/>
                    <a:pt x="3680" y="17"/>
                    <a:pt x="3685" y="17"/>
                  </a:cubicBezTo>
                  <a:cubicBezTo>
                    <a:pt x="3722" y="18"/>
                    <a:pt x="3756" y="30"/>
                    <a:pt x="3785" y="49"/>
                  </a:cubicBezTo>
                  <a:cubicBezTo>
                    <a:pt x="3815" y="68"/>
                    <a:pt x="3839" y="93"/>
                    <a:pt x="3859" y="119"/>
                  </a:cubicBezTo>
                  <a:cubicBezTo>
                    <a:pt x="3880" y="146"/>
                    <a:pt x="3897" y="173"/>
                    <a:pt x="3913" y="200"/>
                  </a:cubicBezTo>
                  <a:cubicBezTo>
                    <a:pt x="3930" y="227"/>
                    <a:pt x="3945" y="254"/>
                    <a:pt x="3961" y="278"/>
                  </a:cubicBezTo>
                  <a:cubicBezTo>
                    <a:pt x="3977" y="303"/>
                    <a:pt x="3995" y="326"/>
                    <a:pt x="4016" y="344"/>
                  </a:cubicBezTo>
                  <a:cubicBezTo>
                    <a:pt x="4026" y="353"/>
                    <a:pt x="4038" y="360"/>
                    <a:pt x="4051" y="364"/>
                  </a:cubicBezTo>
                  <a:cubicBezTo>
                    <a:pt x="4053" y="365"/>
                    <a:pt x="4054" y="365"/>
                    <a:pt x="4056" y="366"/>
                  </a:cubicBezTo>
                  <a:cubicBezTo>
                    <a:pt x="4060" y="367"/>
                    <a:pt x="4060" y="367"/>
                    <a:pt x="4060" y="367"/>
                  </a:cubicBezTo>
                  <a:cubicBezTo>
                    <a:pt x="4065" y="368"/>
                    <a:pt x="4065" y="368"/>
                    <a:pt x="4065" y="368"/>
                  </a:cubicBezTo>
                  <a:cubicBezTo>
                    <a:pt x="4067" y="369"/>
                    <a:pt x="4068" y="369"/>
                    <a:pt x="4070" y="369"/>
                  </a:cubicBezTo>
                  <a:cubicBezTo>
                    <a:pt x="4073" y="370"/>
                    <a:pt x="4076" y="370"/>
                    <a:pt x="4079" y="371"/>
                  </a:cubicBezTo>
                  <a:cubicBezTo>
                    <a:pt x="4083" y="371"/>
                    <a:pt x="4086" y="371"/>
                    <a:pt x="4089" y="371"/>
                  </a:cubicBezTo>
                  <a:cubicBezTo>
                    <a:pt x="4091" y="371"/>
                    <a:pt x="4093" y="371"/>
                    <a:pt x="4096" y="371"/>
                  </a:cubicBezTo>
                  <a:cubicBezTo>
                    <a:pt x="4096" y="363"/>
                    <a:pt x="4096" y="363"/>
                    <a:pt x="4096" y="363"/>
                  </a:cubicBezTo>
                  <a:cubicBezTo>
                    <a:pt x="4093" y="363"/>
                    <a:pt x="4091" y="363"/>
                    <a:pt x="4089" y="362"/>
                  </a:cubicBezTo>
                  <a:close/>
                </a:path>
              </a:pathLst>
            </a:custGeom>
            <a:gradFill>
              <a:gsLst>
                <a:gs pos="10000">
                  <a:schemeClr val="bg2"/>
                </a:gs>
                <a:gs pos="9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3175" y="1908175"/>
              <a:ext cx="9139238" cy="3643313"/>
            </a:xfrm>
            <a:custGeom>
              <a:avLst/>
              <a:gdLst>
                <a:gd name="T0" fmla="*/ 4082 w 4096"/>
                <a:gd name="T1" fmla="*/ 392 h 1632"/>
                <a:gd name="T2" fmla="*/ 4069 w 4096"/>
                <a:gd name="T3" fmla="*/ 389 h 1632"/>
                <a:gd name="T4" fmla="*/ 4066 w 4096"/>
                <a:gd name="T5" fmla="*/ 388 h 1632"/>
                <a:gd name="T6" fmla="*/ 4057 w 4096"/>
                <a:gd name="T7" fmla="*/ 384 h 1632"/>
                <a:gd name="T8" fmla="*/ 4026 w 4096"/>
                <a:gd name="T9" fmla="*/ 362 h 1632"/>
                <a:gd name="T10" fmla="*/ 3881 w 4096"/>
                <a:gd name="T11" fmla="*/ 133 h 1632"/>
                <a:gd name="T12" fmla="*/ 3764 w 4096"/>
                <a:gd name="T13" fmla="*/ 23 h 1632"/>
                <a:gd name="T14" fmla="*/ 3649 w 4096"/>
                <a:gd name="T15" fmla="*/ 0 h 1632"/>
                <a:gd name="T16" fmla="*/ 3638 w 4096"/>
                <a:gd name="T17" fmla="*/ 1 h 1632"/>
                <a:gd name="T18" fmla="*/ 3634 w 4096"/>
                <a:gd name="T19" fmla="*/ 2 h 1632"/>
                <a:gd name="T20" fmla="*/ 3619 w 4096"/>
                <a:gd name="T21" fmla="*/ 4 h 1632"/>
                <a:gd name="T22" fmla="*/ 3533 w 4096"/>
                <a:gd name="T23" fmla="*/ 35 h 1632"/>
                <a:gd name="T24" fmla="*/ 3257 w 4096"/>
                <a:gd name="T25" fmla="*/ 202 h 1632"/>
                <a:gd name="T26" fmla="*/ 2526 w 4096"/>
                <a:gd name="T27" fmla="*/ 683 h 1632"/>
                <a:gd name="T28" fmla="*/ 1356 w 4096"/>
                <a:gd name="T29" fmla="*/ 1234 h 1632"/>
                <a:gd name="T30" fmla="*/ 1159 w 4096"/>
                <a:gd name="T31" fmla="*/ 1295 h 1632"/>
                <a:gd name="T32" fmla="*/ 1119 w 4096"/>
                <a:gd name="T33" fmla="*/ 1306 h 1632"/>
                <a:gd name="T34" fmla="*/ 960 w 4096"/>
                <a:gd name="T35" fmla="*/ 1350 h 1632"/>
                <a:gd name="T36" fmla="*/ 801 w 4096"/>
                <a:gd name="T37" fmla="*/ 1391 h 1632"/>
                <a:gd name="T38" fmla="*/ 761 w 4096"/>
                <a:gd name="T39" fmla="*/ 1401 h 1632"/>
                <a:gd name="T40" fmla="*/ 97 w 4096"/>
                <a:gd name="T41" fmla="*/ 1545 h 1632"/>
                <a:gd name="T42" fmla="*/ 0 w 4096"/>
                <a:gd name="T43" fmla="*/ 1632 h 1632"/>
                <a:gd name="T44" fmla="*/ 736 w 4096"/>
                <a:gd name="T45" fmla="*/ 1468 h 1632"/>
                <a:gd name="T46" fmla="*/ 795 w 4096"/>
                <a:gd name="T47" fmla="*/ 1453 h 1632"/>
                <a:gd name="T48" fmla="*/ 895 w 4096"/>
                <a:gd name="T49" fmla="*/ 1426 h 1632"/>
                <a:gd name="T50" fmla="*/ 1054 w 4096"/>
                <a:gd name="T51" fmla="*/ 1381 h 1632"/>
                <a:gd name="T52" fmla="*/ 1154 w 4096"/>
                <a:gd name="T53" fmla="*/ 1352 h 1632"/>
                <a:gd name="T54" fmla="*/ 1213 w 4096"/>
                <a:gd name="T55" fmla="*/ 1334 h 1632"/>
                <a:gd name="T56" fmla="*/ 1984 w 4096"/>
                <a:gd name="T57" fmla="*/ 1024 h 1632"/>
                <a:gd name="T58" fmla="*/ 3043 w 4096"/>
                <a:gd name="T59" fmla="*/ 379 h 1632"/>
                <a:gd name="T60" fmla="*/ 3487 w 4096"/>
                <a:gd name="T61" fmla="*/ 80 h 1632"/>
                <a:gd name="T62" fmla="*/ 3595 w 4096"/>
                <a:gd name="T63" fmla="*/ 28 h 1632"/>
                <a:gd name="T64" fmla="*/ 3630 w 4096"/>
                <a:gd name="T65" fmla="*/ 19 h 1632"/>
                <a:gd name="T66" fmla="*/ 3638 w 4096"/>
                <a:gd name="T67" fmla="*/ 18 h 1632"/>
                <a:gd name="T68" fmla="*/ 3643 w 4096"/>
                <a:gd name="T69" fmla="*/ 18 h 1632"/>
                <a:gd name="T70" fmla="*/ 3706 w 4096"/>
                <a:gd name="T71" fmla="*/ 20 h 1632"/>
                <a:gd name="T72" fmla="*/ 3870 w 4096"/>
                <a:gd name="T73" fmla="*/ 140 h 1632"/>
                <a:gd name="T74" fmla="*/ 4019 w 4096"/>
                <a:gd name="T75" fmla="*/ 369 h 1632"/>
                <a:gd name="T76" fmla="*/ 4053 w 4096"/>
                <a:gd name="T77" fmla="*/ 393 h 1632"/>
                <a:gd name="T78" fmla="*/ 4063 w 4096"/>
                <a:gd name="T79" fmla="*/ 397 h 1632"/>
                <a:gd name="T80" fmla="*/ 4067 w 4096"/>
                <a:gd name="T81" fmla="*/ 398 h 1632"/>
                <a:gd name="T82" fmla="*/ 4081 w 4096"/>
                <a:gd name="T83" fmla="*/ 401 h 1632"/>
                <a:gd name="T84" fmla="*/ 4096 w 4096"/>
                <a:gd name="T85" fmla="*/ 402 h 1632"/>
                <a:gd name="T86" fmla="*/ 4091 w 4096"/>
                <a:gd name="T87" fmla="*/ 393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96" h="1632">
                  <a:moveTo>
                    <a:pt x="4091" y="393"/>
                  </a:moveTo>
                  <a:cubicBezTo>
                    <a:pt x="4088" y="393"/>
                    <a:pt x="4085" y="393"/>
                    <a:pt x="4082" y="392"/>
                  </a:cubicBezTo>
                  <a:cubicBezTo>
                    <a:pt x="4079" y="391"/>
                    <a:pt x="4077" y="391"/>
                    <a:pt x="4074" y="390"/>
                  </a:cubicBezTo>
                  <a:cubicBezTo>
                    <a:pt x="4069" y="389"/>
                    <a:pt x="4069" y="389"/>
                    <a:pt x="4069" y="389"/>
                  </a:cubicBezTo>
                  <a:cubicBezTo>
                    <a:pt x="4067" y="388"/>
                    <a:pt x="4067" y="388"/>
                    <a:pt x="4067" y="388"/>
                  </a:cubicBezTo>
                  <a:cubicBezTo>
                    <a:pt x="4066" y="388"/>
                    <a:pt x="4066" y="388"/>
                    <a:pt x="4066" y="388"/>
                  </a:cubicBezTo>
                  <a:cubicBezTo>
                    <a:pt x="4066" y="388"/>
                    <a:pt x="4065" y="388"/>
                    <a:pt x="4065" y="388"/>
                  </a:cubicBezTo>
                  <a:cubicBezTo>
                    <a:pt x="4062" y="387"/>
                    <a:pt x="4059" y="386"/>
                    <a:pt x="4057" y="384"/>
                  </a:cubicBezTo>
                  <a:cubicBezTo>
                    <a:pt x="4051" y="382"/>
                    <a:pt x="4046" y="379"/>
                    <a:pt x="4041" y="375"/>
                  </a:cubicBezTo>
                  <a:cubicBezTo>
                    <a:pt x="4036" y="371"/>
                    <a:pt x="4031" y="367"/>
                    <a:pt x="4026" y="362"/>
                  </a:cubicBezTo>
                  <a:cubicBezTo>
                    <a:pt x="4008" y="344"/>
                    <a:pt x="3992" y="321"/>
                    <a:pt x="3977" y="296"/>
                  </a:cubicBezTo>
                  <a:cubicBezTo>
                    <a:pt x="3947" y="246"/>
                    <a:pt x="3920" y="189"/>
                    <a:pt x="3881" y="133"/>
                  </a:cubicBezTo>
                  <a:cubicBezTo>
                    <a:pt x="3862" y="105"/>
                    <a:pt x="3839" y="77"/>
                    <a:pt x="3811" y="54"/>
                  </a:cubicBezTo>
                  <a:cubicBezTo>
                    <a:pt x="3796" y="42"/>
                    <a:pt x="3781" y="32"/>
                    <a:pt x="3764" y="23"/>
                  </a:cubicBezTo>
                  <a:cubicBezTo>
                    <a:pt x="3746" y="15"/>
                    <a:pt x="3728" y="8"/>
                    <a:pt x="3709" y="5"/>
                  </a:cubicBezTo>
                  <a:cubicBezTo>
                    <a:pt x="3689" y="1"/>
                    <a:pt x="3670" y="0"/>
                    <a:pt x="3649" y="0"/>
                  </a:cubicBezTo>
                  <a:cubicBezTo>
                    <a:pt x="3642" y="1"/>
                    <a:pt x="3642" y="1"/>
                    <a:pt x="3642" y="1"/>
                  </a:cubicBezTo>
                  <a:cubicBezTo>
                    <a:pt x="3638" y="1"/>
                    <a:pt x="3638" y="1"/>
                    <a:pt x="3638" y="1"/>
                  </a:cubicBezTo>
                  <a:cubicBezTo>
                    <a:pt x="3638" y="1"/>
                    <a:pt x="3637" y="1"/>
                    <a:pt x="3636" y="1"/>
                  </a:cubicBezTo>
                  <a:cubicBezTo>
                    <a:pt x="3634" y="2"/>
                    <a:pt x="3634" y="2"/>
                    <a:pt x="3634" y="2"/>
                  </a:cubicBezTo>
                  <a:cubicBezTo>
                    <a:pt x="3627" y="3"/>
                    <a:pt x="3627" y="3"/>
                    <a:pt x="3627" y="3"/>
                  </a:cubicBezTo>
                  <a:cubicBezTo>
                    <a:pt x="3624" y="3"/>
                    <a:pt x="3622" y="3"/>
                    <a:pt x="3619" y="4"/>
                  </a:cubicBezTo>
                  <a:cubicBezTo>
                    <a:pt x="3609" y="6"/>
                    <a:pt x="3599" y="9"/>
                    <a:pt x="3590" y="12"/>
                  </a:cubicBezTo>
                  <a:cubicBezTo>
                    <a:pt x="3570" y="18"/>
                    <a:pt x="3551" y="26"/>
                    <a:pt x="3533" y="35"/>
                  </a:cubicBezTo>
                  <a:cubicBezTo>
                    <a:pt x="3514" y="43"/>
                    <a:pt x="3496" y="53"/>
                    <a:pt x="3477" y="63"/>
                  </a:cubicBezTo>
                  <a:cubicBezTo>
                    <a:pt x="3404" y="104"/>
                    <a:pt x="3332" y="152"/>
                    <a:pt x="3257" y="202"/>
                  </a:cubicBezTo>
                  <a:cubicBezTo>
                    <a:pt x="3183" y="252"/>
                    <a:pt x="3107" y="304"/>
                    <a:pt x="3028" y="358"/>
                  </a:cubicBezTo>
                  <a:cubicBezTo>
                    <a:pt x="2871" y="465"/>
                    <a:pt x="2704" y="576"/>
                    <a:pt x="2526" y="683"/>
                  </a:cubicBezTo>
                  <a:cubicBezTo>
                    <a:pt x="2349" y="790"/>
                    <a:pt x="2161" y="893"/>
                    <a:pt x="1965" y="986"/>
                  </a:cubicBezTo>
                  <a:cubicBezTo>
                    <a:pt x="1769" y="1080"/>
                    <a:pt x="1565" y="1164"/>
                    <a:pt x="1356" y="1234"/>
                  </a:cubicBezTo>
                  <a:cubicBezTo>
                    <a:pt x="1304" y="1252"/>
                    <a:pt x="1251" y="1268"/>
                    <a:pt x="1198" y="1284"/>
                  </a:cubicBezTo>
                  <a:cubicBezTo>
                    <a:pt x="1159" y="1295"/>
                    <a:pt x="1159" y="1295"/>
                    <a:pt x="1159" y="1295"/>
                  </a:cubicBezTo>
                  <a:cubicBezTo>
                    <a:pt x="1139" y="1301"/>
                    <a:pt x="1139" y="1301"/>
                    <a:pt x="1139" y="1301"/>
                  </a:cubicBezTo>
                  <a:cubicBezTo>
                    <a:pt x="1119" y="1306"/>
                    <a:pt x="1119" y="1306"/>
                    <a:pt x="1119" y="1306"/>
                  </a:cubicBezTo>
                  <a:cubicBezTo>
                    <a:pt x="1092" y="1314"/>
                    <a:pt x="1066" y="1321"/>
                    <a:pt x="1039" y="1328"/>
                  </a:cubicBezTo>
                  <a:cubicBezTo>
                    <a:pt x="1013" y="1336"/>
                    <a:pt x="986" y="1343"/>
                    <a:pt x="960" y="1350"/>
                  </a:cubicBezTo>
                  <a:cubicBezTo>
                    <a:pt x="933" y="1357"/>
                    <a:pt x="907" y="1364"/>
                    <a:pt x="880" y="1371"/>
                  </a:cubicBezTo>
                  <a:cubicBezTo>
                    <a:pt x="854" y="1378"/>
                    <a:pt x="827" y="1385"/>
                    <a:pt x="801" y="1391"/>
                  </a:cubicBezTo>
                  <a:cubicBezTo>
                    <a:pt x="781" y="1396"/>
                    <a:pt x="781" y="1396"/>
                    <a:pt x="781" y="1396"/>
                  </a:cubicBezTo>
                  <a:cubicBezTo>
                    <a:pt x="761" y="1401"/>
                    <a:pt x="761" y="1401"/>
                    <a:pt x="761" y="1401"/>
                  </a:cubicBezTo>
                  <a:cubicBezTo>
                    <a:pt x="748" y="1404"/>
                    <a:pt x="735" y="1408"/>
                    <a:pt x="721" y="1411"/>
                  </a:cubicBezTo>
                  <a:cubicBezTo>
                    <a:pt x="510" y="1462"/>
                    <a:pt x="301" y="1507"/>
                    <a:pt x="97" y="1545"/>
                  </a:cubicBezTo>
                  <a:cubicBezTo>
                    <a:pt x="65" y="1551"/>
                    <a:pt x="32" y="1556"/>
                    <a:pt x="0" y="1562"/>
                  </a:cubicBezTo>
                  <a:cubicBezTo>
                    <a:pt x="0" y="1632"/>
                    <a:pt x="0" y="1632"/>
                    <a:pt x="0" y="1632"/>
                  </a:cubicBezTo>
                  <a:cubicBezTo>
                    <a:pt x="36" y="1625"/>
                    <a:pt x="73" y="1618"/>
                    <a:pt x="110" y="1611"/>
                  </a:cubicBezTo>
                  <a:cubicBezTo>
                    <a:pt x="314" y="1570"/>
                    <a:pt x="524" y="1523"/>
                    <a:pt x="736" y="1468"/>
                  </a:cubicBezTo>
                  <a:cubicBezTo>
                    <a:pt x="749" y="1465"/>
                    <a:pt x="762" y="1461"/>
                    <a:pt x="776" y="1458"/>
                  </a:cubicBezTo>
                  <a:cubicBezTo>
                    <a:pt x="795" y="1453"/>
                    <a:pt x="795" y="1453"/>
                    <a:pt x="795" y="1453"/>
                  </a:cubicBezTo>
                  <a:cubicBezTo>
                    <a:pt x="815" y="1448"/>
                    <a:pt x="815" y="1448"/>
                    <a:pt x="815" y="1448"/>
                  </a:cubicBezTo>
                  <a:cubicBezTo>
                    <a:pt x="842" y="1440"/>
                    <a:pt x="868" y="1433"/>
                    <a:pt x="895" y="1426"/>
                  </a:cubicBezTo>
                  <a:cubicBezTo>
                    <a:pt x="921" y="1419"/>
                    <a:pt x="948" y="1411"/>
                    <a:pt x="975" y="1404"/>
                  </a:cubicBezTo>
                  <a:cubicBezTo>
                    <a:pt x="1001" y="1396"/>
                    <a:pt x="1028" y="1389"/>
                    <a:pt x="1054" y="1381"/>
                  </a:cubicBezTo>
                  <a:cubicBezTo>
                    <a:pt x="1081" y="1373"/>
                    <a:pt x="1107" y="1366"/>
                    <a:pt x="1134" y="1358"/>
                  </a:cubicBezTo>
                  <a:cubicBezTo>
                    <a:pt x="1154" y="1352"/>
                    <a:pt x="1154" y="1352"/>
                    <a:pt x="1154" y="1352"/>
                  </a:cubicBezTo>
                  <a:cubicBezTo>
                    <a:pt x="1174" y="1346"/>
                    <a:pt x="1174" y="1346"/>
                    <a:pt x="1174" y="1346"/>
                  </a:cubicBezTo>
                  <a:cubicBezTo>
                    <a:pt x="1213" y="1334"/>
                    <a:pt x="1213" y="1334"/>
                    <a:pt x="1213" y="1334"/>
                  </a:cubicBezTo>
                  <a:cubicBezTo>
                    <a:pt x="1267" y="1317"/>
                    <a:pt x="1320" y="1300"/>
                    <a:pt x="1372" y="1282"/>
                  </a:cubicBezTo>
                  <a:cubicBezTo>
                    <a:pt x="1582" y="1209"/>
                    <a:pt x="1787" y="1121"/>
                    <a:pt x="1984" y="1024"/>
                  </a:cubicBezTo>
                  <a:cubicBezTo>
                    <a:pt x="2180" y="927"/>
                    <a:pt x="2367" y="821"/>
                    <a:pt x="2544" y="711"/>
                  </a:cubicBezTo>
                  <a:cubicBezTo>
                    <a:pt x="2721" y="602"/>
                    <a:pt x="2887" y="488"/>
                    <a:pt x="3043" y="379"/>
                  </a:cubicBezTo>
                  <a:cubicBezTo>
                    <a:pt x="3121" y="325"/>
                    <a:pt x="3196" y="271"/>
                    <a:pt x="3270" y="220"/>
                  </a:cubicBezTo>
                  <a:cubicBezTo>
                    <a:pt x="3344" y="169"/>
                    <a:pt x="3415" y="121"/>
                    <a:pt x="3487" y="80"/>
                  </a:cubicBezTo>
                  <a:cubicBezTo>
                    <a:pt x="3505" y="70"/>
                    <a:pt x="3522" y="60"/>
                    <a:pt x="3541" y="51"/>
                  </a:cubicBezTo>
                  <a:cubicBezTo>
                    <a:pt x="3559" y="42"/>
                    <a:pt x="3577" y="34"/>
                    <a:pt x="3595" y="28"/>
                  </a:cubicBezTo>
                  <a:cubicBezTo>
                    <a:pt x="3604" y="25"/>
                    <a:pt x="3613" y="23"/>
                    <a:pt x="3623" y="21"/>
                  </a:cubicBezTo>
                  <a:cubicBezTo>
                    <a:pt x="3625" y="20"/>
                    <a:pt x="3627" y="20"/>
                    <a:pt x="3630" y="19"/>
                  </a:cubicBezTo>
                  <a:cubicBezTo>
                    <a:pt x="3636" y="18"/>
                    <a:pt x="3636" y="18"/>
                    <a:pt x="3636" y="18"/>
                  </a:cubicBezTo>
                  <a:cubicBezTo>
                    <a:pt x="3638" y="18"/>
                    <a:pt x="3638" y="18"/>
                    <a:pt x="3638" y="18"/>
                  </a:cubicBezTo>
                  <a:cubicBezTo>
                    <a:pt x="3638" y="18"/>
                    <a:pt x="3639" y="18"/>
                    <a:pt x="3640" y="18"/>
                  </a:cubicBezTo>
                  <a:cubicBezTo>
                    <a:pt x="3643" y="18"/>
                    <a:pt x="3643" y="18"/>
                    <a:pt x="3643" y="18"/>
                  </a:cubicBezTo>
                  <a:cubicBezTo>
                    <a:pt x="3651" y="17"/>
                    <a:pt x="3651" y="17"/>
                    <a:pt x="3651" y="17"/>
                  </a:cubicBezTo>
                  <a:cubicBezTo>
                    <a:pt x="3669" y="16"/>
                    <a:pt x="3688" y="17"/>
                    <a:pt x="3706" y="20"/>
                  </a:cubicBezTo>
                  <a:cubicBezTo>
                    <a:pt x="3742" y="27"/>
                    <a:pt x="3774" y="43"/>
                    <a:pt x="3801" y="65"/>
                  </a:cubicBezTo>
                  <a:cubicBezTo>
                    <a:pt x="3829" y="87"/>
                    <a:pt x="3851" y="113"/>
                    <a:pt x="3870" y="140"/>
                  </a:cubicBezTo>
                  <a:cubicBezTo>
                    <a:pt x="3909" y="195"/>
                    <a:pt x="3937" y="252"/>
                    <a:pt x="3968" y="302"/>
                  </a:cubicBezTo>
                  <a:cubicBezTo>
                    <a:pt x="3984" y="327"/>
                    <a:pt x="4000" y="350"/>
                    <a:pt x="4019" y="369"/>
                  </a:cubicBezTo>
                  <a:cubicBezTo>
                    <a:pt x="4024" y="374"/>
                    <a:pt x="4030" y="379"/>
                    <a:pt x="4035" y="383"/>
                  </a:cubicBezTo>
                  <a:cubicBezTo>
                    <a:pt x="4041" y="387"/>
                    <a:pt x="4047" y="390"/>
                    <a:pt x="4053" y="393"/>
                  </a:cubicBezTo>
                  <a:cubicBezTo>
                    <a:pt x="4056" y="394"/>
                    <a:pt x="4059" y="395"/>
                    <a:pt x="4062" y="396"/>
                  </a:cubicBezTo>
                  <a:cubicBezTo>
                    <a:pt x="4062" y="397"/>
                    <a:pt x="4063" y="397"/>
                    <a:pt x="4063" y="397"/>
                  </a:cubicBezTo>
                  <a:cubicBezTo>
                    <a:pt x="4065" y="397"/>
                    <a:pt x="4065" y="397"/>
                    <a:pt x="4065" y="397"/>
                  </a:cubicBezTo>
                  <a:cubicBezTo>
                    <a:pt x="4067" y="398"/>
                    <a:pt x="4067" y="398"/>
                    <a:pt x="4067" y="398"/>
                  </a:cubicBezTo>
                  <a:cubicBezTo>
                    <a:pt x="4071" y="399"/>
                    <a:pt x="4071" y="399"/>
                    <a:pt x="4071" y="399"/>
                  </a:cubicBezTo>
                  <a:cubicBezTo>
                    <a:pt x="4074" y="400"/>
                    <a:pt x="4078" y="400"/>
                    <a:pt x="4081" y="401"/>
                  </a:cubicBezTo>
                  <a:cubicBezTo>
                    <a:pt x="4084" y="401"/>
                    <a:pt x="4087" y="402"/>
                    <a:pt x="4090" y="402"/>
                  </a:cubicBezTo>
                  <a:cubicBezTo>
                    <a:pt x="4092" y="402"/>
                    <a:pt x="4094" y="402"/>
                    <a:pt x="4096" y="402"/>
                  </a:cubicBezTo>
                  <a:cubicBezTo>
                    <a:pt x="4096" y="393"/>
                    <a:pt x="4096" y="393"/>
                    <a:pt x="4096" y="393"/>
                  </a:cubicBezTo>
                  <a:cubicBezTo>
                    <a:pt x="4094" y="393"/>
                    <a:pt x="4093" y="393"/>
                    <a:pt x="4091" y="393"/>
                  </a:cubicBezTo>
                  <a:close/>
                </a:path>
              </a:pathLst>
            </a:custGeom>
            <a:gradFill>
              <a:gsLst>
                <a:gs pos="10000">
                  <a:schemeClr val="bg2"/>
                </a:gs>
                <a:gs pos="9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3175" y="1803400"/>
              <a:ext cx="9139238" cy="3470275"/>
            </a:xfrm>
            <a:custGeom>
              <a:avLst/>
              <a:gdLst>
                <a:gd name="T0" fmla="*/ 4075 w 4096"/>
                <a:gd name="T1" fmla="*/ 421 h 1554"/>
                <a:gd name="T2" fmla="*/ 4044 w 4096"/>
                <a:gd name="T3" fmla="*/ 403 h 1554"/>
                <a:gd name="T4" fmla="*/ 3984 w 4096"/>
                <a:gd name="T5" fmla="*/ 321 h 1554"/>
                <a:gd name="T6" fmla="*/ 3863 w 4096"/>
                <a:gd name="T7" fmla="*/ 113 h 1554"/>
                <a:gd name="T8" fmla="*/ 3731 w 4096"/>
                <a:gd name="T9" fmla="*/ 13 h 1554"/>
                <a:gd name="T10" fmla="*/ 3658 w 4096"/>
                <a:gd name="T11" fmla="*/ 1 h 1554"/>
                <a:gd name="T12" fmla="*/ 3643 w 4096"/>
                <a:gd name="T13" fmla="*/ 1 h 1554"/>
                <a:gd name="T14" fmla="*/ 3637 w 4096"/>
                <a:gd name="T15" fmla="*/ 1 h 1554"/>
                <a:gd name="T16" fmla="*/ 3627 w 4096"/>
                <a:gd name="T17" fmla="*/ 2 h 1554"/>
                <a:gd name="T18" fmla="*/ 3553 w 4096"/>
                <a:gd name="T19" fmla="*/ 22 h 1554"/>
                <a:gd name="T20" fmla="*/ 3385 w 4096"/>
                <a:gd name="T21" fmla="*/ 110 h 1554"/>
                <a:gd name="T22" fmla="*/ 3042 w 4096"/>
                <a:gd name="T23" fmla="*/ 333 h 1554"/>
                <a:gd name="T24" fmla="*/ 1972 w 4096"/>
                <a:gd name="T25" fmla="*/ 945 h 1554"/>
                <a:gd name="T26" fmla="*/ 1746 w 4096"/>
                <a:gd name="T27" fmla="*/ 1042 h 1554"/>
                <a:gd name="T28" fmla="*/ 1689 w 4096"/>
                <a:gd name="T29" fmla="*/ 1064 h 1554"/>
                <a:gd name="T30" fmla="*/ 1632 w 4096"/>
                <a:gd name="T31" fmla="*/ 1086 h 1554"/>
                <a:gd name="T32" fmla="*/ 1574 w 4096"/>
                <a:gd name="T33" fmla="*/ 1108 h 1554"/>
                <a:gd name="T34" fmla="*/ 1515 w 4096"/>
                <a:gd name="T35" fmla="*/ 1129 h 1554"/>
                <a:gd name="T36" fmla="*/ 1280 w 4096"/>
                <a:gd name="T37" fmla="*/ 1205 h 1554"/>
                <a:gd name="T38" fmla="*/ 1201 w 4096"/>
                <a:gd name="T39" fmla="*/ 1227 h 1554"/>
                <a:gd name="T40" fmla="*/ 1151 w 4096"/>
                <a:gd name="T41" fmla="*/ 1241 h 1554"/>
                <a:gd name="T42" fmla="*/ 1141 w 4096"/>
                <a:gd name="T43" fmla="*/ 1244 h 1554"/>
                <a:gd name="T44" fmla="*/ 1041 w 4096"/>
                <a:gd name="T45" fmla="*/ 1269 h 1554"/>
                <a:gd name="T46" fmla="*/ 882 w 4096"/>
                <a:gd name="T47" fmla="*/ 1309 h 1554"/>
                <a:gd name="T48" fmla="*/ 723 w 4096"/>
                <a:gd name="T49" fmla="*/ 1346 h 1554"/>
                <a:gd name="T50" fmla="*/ 0 w 4096"/>
                <a:gd name="T51" fmla="*/ 1484 h 1554"/>
                <a:gd name="T52" fmla="*/ 109 w 4096"/>
                <a:gd name="T53" fmla="*/ 1535 h 1554"/>
                <a:gd name="T54" fmla="*/ 816 w 4096"/>
                <a:gd name="T55" fmla="*/ 1384 h 1554"/>
                <a:gd name="T56" fmla="*/ 975 w 4096"/>
                <a:gd name="T57" fmla="*/ 1344 h 1554"/>
                <a:gd name="T58" fmla="*/ 1135 w 4096"/>
                <a:gd name="T59" fmla="*/ 1301 h 1554"/>
                <a:gd name="T60" fmla="*/ 1160 w 4096"/>
                <a:gd name="T61" fmla="*/ 1294 h 1554"/>
                <a:gd name="T62" fmla="*/ 1175 w 4096"/>
                <a:gd name="T63" fmla="*/ 1289 h 1554"/>
                <a:gd name="T64" fmla="*/ 1255 w 4096"/>
                <a:gd name="T65" fmla="*/ 1266 h 1554"/>
                <a:gd name="T66" fmla="*/ 1374 w 4096"/>
                <a:gd name="T67" fmla="*/ 1229 h 1554"/>
                <a:gd name="T68" fmla="*/ 1571 w 4096"/>
                <a:gd name="T69" fmla="*/ 1160 h 1554"/>
                <a:gd name="T70" fmla="*/ 1610 w 4096"/>
                <a:gd name="T71" fmla="*/ 1145 h 1554"/>
                <a:gd name="T72" fmla="*/ 1687 w 4096"/>
                <a:gd name="T73" fmla="*/ 1115 h 1554"/>
                <a:gd name="T74" fmla="*/ 1725 w 4096"/>
                <a:gd name="T75" fmla="*/ 1099 h 1554"/>
                <a:gd name="T76" fmla="*/ 1840 w 4096"/>
                <a:gd name="T77" fmla="*/ 1051 h 1554"/>
                <a:gd name="T78" fmla="*/ 2554 w 4096"/>
                <a:gd name="T79" fmla="*/ 679 h 1554"/>
                <a:gd name="T80" fmla="*/ 3285 w 4096"/>
                <a:gd name="T81" fmla="*/ 199 h 1554"/>
                <a:gd name="T82" fmla="*/ 3505 w 4096"/>
                <a:gd name="T83" fmla="*/ 65 h 1554"/>
                <a:gd name="T84" fmla="*/ 3616 w 4096"/>
                <a:gd name="T85" fmla="*/ 21 h 1554"/>
                <a:gd name="T86" fmla="*/ 3636 w 4096"/>
                <a:gd name="T87" fmla="*/ 18 h 1554"/>
                <a:gd name="T88" fmla="*/ 3640 w 4096"/>
                <a:gd name="T89" fmla="*/ 18 h 1554"/>
                <a:gd name="T90" fmla="*/ 3651 w 4096"/>
                <a:gd name="T91" fmla="*/ 18 h 1554"/>
                <a:gd name="T92" fmla="*/ 3672 w 4096"/>
                <a:gd name="T93" fmla="*/ 18 h 1554"/>
                <a:gd name="T94" fmla="*/ 3817 w 4096"/>
                <a:gd name="T95" fmla="*/ 84 h 1554"/>
                <a:gd name="T96" fmla="*/ 3881 w 4096"/>
                <a:gd name="T97" fmla="*/ 163 h 1554"/>
                <a:gd name="T98" fmla="*/ 4023 w 4096"/>
                <a:gd name="T99" fmla="*/ 396 h 1554"/>
                <a:gd name="T100" fmla="*/ 4055 w 4096"/>
                <a:gd name="T101" fmla="*/ 421 h 1554"/>
                <a:gd name="T102" fmla="*/ 4077 w 4096"/>
                <a:gd name="T103" fmla="*/ 430 h 1554"/>
                <a:gd name="T104" fmla="*/ 4092 w 4096"/>
                <a:gd name="T105" fmla="*/ 433 h 1554"/>
                <a:gd name="T106" fmla="*/ 4096 w 4096"/>
                <a:gd name="T107" fmla="*/ 425 h 1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96" h="1554">
                  <a:moveTo>
                    <a:pt x="4093" y="425"/>
                  </a:moveTo>
                  <a:cubicBezTo>
                    <a:pt x="4087" y="424"/>
                    <a:pt x="4082" y="422"/>
                    <a:pt x="4075" y="421"/>
                  </a:cubicBezTo>
                  <a:cubicBezTo>
                    <a:pt x="4070" y="419"/>
                    <a:pt x="4064" y="417"/>
                    <a:pt x="4059" y="413"/>
                  </a:cubicBezTo>
                  <a:cubicBezTo>
                    <a:pt x="4054" y="410"/>
                    <a:pt x="4049" y="407"/>
                    <a:pt x="4044" y="403"/>
                  </a:cubicBezTo>
                  <a:cubicBezTo>
                    <a:pt x="4039" y="399"/>
                    <a:pt x="4035" y="394"/>
                    <a:pt x="4031" y="389"/>
                  </a:cubicBezTo>
                  <a:cubicBezTo>
                    <a:pt x="4013" y="370"/>
                    <a:pt x="3999" y="346"/>
                    <a:pt x="3984" y="321"/>
                  </a:cubicBezTo>
                  <a:cubicBezTo>
                    <a:pt x="3956" y="270"/>
                    <a:pt x="3929" y="213"/>
                    <a:pt x="3893" y="155"/>
                  </a:cubicBezTo>
                  <a:cubicBezTo>
                    <a:pt x="3883" y="141"/>
                    <a:pt x="3873" y="127"/>
                    <a:pt x="3863" y="113"/>
                  </a:cubicBezTo>
                  <a:cubicBezTo>
                    <a:pt x="3852" y="99"/>
                    <a:pt x="3840" y="86"/>
                    <a:pt x="3827" y="73"/>
                  </a:cubicBezTo>
                  <a:cubicBezTo>
                    <a:pt x="3800" y="48"/>
                    <a:pt x="3768" y="26"/>
                    <a:pt x="3731" y="13"/>
                  </a:cubicBezTo>
                  <a:cubicBezTo>
                    <a:pt x="3713" y="7"/>
                    <a:pt x="3693" y="3"/>
                    <a:pt x="3673" y="1"/>
                  </a:cubicBezTo>
                  <a:cubicBezTo>
                    <a:pt x="3668" y="1"/>
                    <a:pt x="3663" y="0"/>
                    <a:pt x="3658" y="1"/>
                  </a:cubicBezTo>
                  <a:cubicBezTo>
                    <a:pt x="3650" y="0"/>
                    <a:pt x="3650" y="0"/>
                    <a:pt x="3650" y="0"/>
                  </a:cubicBezTo>
                  <a:cubicBezTo>
                    <a:pt x="3643" y="1"/>
                    <a:pt x="3643" y="1"/>
                    <a:pt x="3643" y="1"/>
                  </a:cubicBezTo>
                  <a:cubicBezTo>
                    <a:pt x="3639" y="1"/>
                    <a:pt x="3639" y="1"/>
                    <a:pt x="3639" y="1"/>
                  </a:cubicBezTo>
                  <a:cubicBezTo>
                    <a:pt x="3637" y="1"/>
                    <a:pt x="3637" y="1"/>
                    <a:pt x="3637" y="1"/>
                  </a:cubicBezTo>
                  <a:cubicBezTo>
                    <a:pt x="3636" y="1"/>
                    <a:pt x="3636" y="1"/>
                    <a:pt x="3635" y="1"/>
                  </a:cubicBezTo>
                  <a:cubicBezTo>
                    <a:pt x="3627" y="2"/>
                    <a:pt x="3627" y="2"/>
                    <a:pt x="3627" y="2"/>
                  </a:cubicBezTo>
                  <a:cubicBezTo>
                    <a:pt x="3622" y="2"/>
                    <a:pt x="3617" y="3"/>
                    <a:pt x="3612" y="4"/>
                  </a:cubicBezTo>
                  <a:cubicBezTo>
                    <a:pt x="3592" y="8"/>
                    <a:pt x="3572" y="15"/>
                    <a:pt x="3553" y="22"/>
                  </a:cubicBezTo>
                  <a:cubicBezTo>
                    <a:pt x="3534" y="30"/>
                    <a:pt x="3515" y="39"/>
                    <a:pt x="3496" y="48"/>
                  </a:cubicBezTo>
                  <a:cubicBezTo>
                    <a:pt x="3459" y="67"/>
                    <a:pt x="3422" y="88"/>
                    <a:pt x="3385" y="110"/>
                  </a:cubicBezTo>
                  <a:cubicBezTo>
                    <a:pt x="3348" y="133"/>
                    <a:pt x="3311" y="156"/>
                    <a:pt x="3273" y="180"/>
                  </a:cubicBezTo>
                  <a:cubicBezTo>
                    <a:pt x="3198" y="229"/>
                    <a:pt x="3121" y="281"/>
                    <a:pt x="3042" y="333"/>
                  </a:cubicBezTo>
                  <a:cubicBezTo>
                    <a:pt x="2883" y="438"/>
                    <a:pt x="2715" y="546"/>
                    <a:pt x="2536" y="650"/>
                  </a:cubicBezTo>
                  <a:cubicBezTo>
                    <a:pt x="2358" y="754"/>
                    <a:pt x="2169" y="855"/>
                    <a:pt x="1972" y="945"/>
                  </a:cubicBezTo>
                  <a:cubicBezTo>
                    <a:pt x="1922" y="967"/>
                    <a:pt x="1872" y="989"/>
                    <a:pt x="1822" y="1010"/>
                  </a:cubicBezTo>
                  <a:cubicBezTo>
                    <a:pt x="1797" y="1021"/>
                    <a:pt x="1772" y="1031"/>
                    <a:pt x="1746" y="1042"/>
                  </a:cubicBezTo>
                  <a:cubicBezTo>
                    <a:pt x="1734" y="1047"/>
                    <a:pt x="1721" y="1052"/>
                    <a:pt x="1708" y="1057"/>
                  </a:cubicBezTo>
                  <a:cubicBezTo>
                    <a:pt x="1689" y="1064"/>
                    <a:pt x="1689" y="1064"/>
                    <a:pt x="1689" y="1064"/>
                  </a:cubicBezTo>
                  <a:cubicBezTo>
                    <a:pt x="1670" y="1072"/>
                    <a:pt x="1670" y="1072"/>
                    <a:pt x="1670" y="1072"/>
                  </a:cubicBezTo>
                  <a:cubicBezTo>
                    <a:pt x="1657" y="1077"/>
                    <a:pt x="1644" y="1082"/>
                    <a:pt x="1632" y="1086"/>
                  </a:cubicBezTo>
                  <a:cubicBezTo>
                    <a:pt x="1593" y="1101"/>
                    <a:pt x="1593" y="1101"/>
                    <a:pt x="1593" y="1101"/>
                  </a:cubicBezTo>
                  <a:cubicBezTo>
                    <a:pt x="1574" y="1108"/>
                    <a:pt x="1574" y="1108"/>
                    <a:pt x="1574" y="1108"/>
                  </a:cubicBezTo>
                  <a:cubicBezTo>
                    <a:pt x="1554" y="1115"/>
                    <a:pt x="1554" y="1115"/>
                    <a:pt x="1554" y="1115"/>
                  </a:cubicBezTo>
                  <a:cubicBezTo>
                    <a:pt x="1515" y="1129"/>
                    <a:pt x="1515" y="1129"/>
                    <a:pt x="1515" y="1129"/>
                  </a:cubicBezTo>
                  <a:cubicBezTo>
                    <a:pt x="1464" y="1147"/>
                    <a:pt x="1411" y="1164"/>
                    <a:pt x="1359" y="1181"/>
                  </a:cubicBezTo>
                  <a:cubicBezTo>
                    <a:pt x="1333" y="1189"/>
                    <a:pt x="1306" y="1197"/>
                    <a:pt x="1280" y="1205"/>
                  </a:cubicBezTo>
                  <a:cubicBezTo>
                    <a:pt x="1267" y="1209"/>
                    <a:pt x="1254" y="1212"/>
                    <a:pt x="1241" y="1216"/>
                  </a:cubicBezTo>
                  <a:cubicBezTo>
                    <a:pt x="1227" y="1220"/>
                    <a:pt x="1214" y="1224"/>
                    <a:pt x="1201" y="1227"/>
                  </a:cubicBezTo>
                  <a:cubicBezTo>
                    <a:pt x="1161" y="1238"/>
                    <a:pt x="1161" y="1238"/>
                    <a:pt x="1161" y="1238"/>
                  </a:cubicBezTo>
                  <a:cubicBezTo>
                    <a:pt x="1151" y="1241"/>
                    <a:pt x="1151" y="1241"/>
                    <a:pt x="1151" y="1241"/>
                  </a:cubicBezTo>
                  <a:cubicBezTo>
                    <a:pt x="1146" y="1242"/>
                    <a:pt x="1146" y="1242"/>
                    <a:pt x="1146" y="1242"/>
                  </a:cubicBezTo>
                  <a:cubicBezTo>
                    <a:pt x="1141" y="1244"/>
                    <a:pt x="1141" y="1244"/>
                    <a:pt x="1141" y="1244"/>
                  </a:cubicBezTo>
                  <a:cubicBezTo>
                    <a:pt x="1121" y="1249"/>
                    <a:pt x="1121" y="1249"/>
                    <a:pt x="1121" y="1249"/>
                  </a:cubicBezTo>
                  <a:cubicBezTo>
                    <a:pt x="1094" y="1256"/>
                    <a:pt x="1068" y="1262"/>
                    <a:pt x="1041" y="1269"/>
                  </a:cubicBezTo>
                  <a:cubicBezTo>
                    <a:pt x="1015" y="1276"/>
                    <a:pt x="988" y="1283"/>
                    <a:pt x="962" y="1290"/>
                  </a:cubicBezTo>
                  <a:cubicBezTo>
                    <a:pt x="935" y="1296"/>
                    <a:pt x="908" y="1303"/>
                    <a:pt x="882" y="1309"/>
                  </a:cubicBezTo>
                  <a:cubicBezTo>
                    <a:pt x="855" y="1315"/>
                    <a:pt x="829" y="1322"/>
                    <a:pt x="802" y="1328"/>
                  </a:cubicBezTo>
                  <a:cubicBezTo>
                    <a:pt x="776" y="1334"/>
                    <a:pt x="749" y="1340"/>
                    <a:pt x="723" y="1346"/>
                  </a:cubicBezTo>
                  <a:cubicBezTo>
                    <a:pt x="511" y="1394"/>
                    <a:pt x="301" y="1435"/>
                    <a:pt x="97" y="1468"/>
                  </a:cubicBezTo>
                  <a:cubicBezTo>
                    <a:pt x="65" y="1474"/>
                    <a:pt x="32" y="1479"/>
                    <a:pt x="0" y="1484"/>
                  </a:cubicBezTo>
                  <a:cubicBezTo>
                    <a:pt x="0" y="1554"/>
                    <a:pt x="0" y="1554"/>
                    <a:pt x="0" y="1554"/>
                  </a:cubicBezTo>
                  <a:cubicBezTo>
                    <a:pt x="36" y="1548"/>
                    <a:pt x="72" y="1541"/>
                    <a:pt x="109" y="1535"/>
                  </a:cubicBezTo>
                  <a:cubicBezTo>
                    <a:pt x="313" y="1498"/>
                    <a:pt x="524" y="1454"/>
                    <a:pt x="736" y="1404"/>
                  </a:cubicBezTo>
                  <a:cubicBezTo>
                    <a:pt x="762" y="1397"/>
                    <a:pt x="789" y="1391"/>
                    <a:pt x="816" y="1384"/>
                  </a:cubicBezTo>
                  <a:cubicBezTo>
                    <a:pt x="842" y="1378"/>
                    <a:pt x="869" y="1371"/>
                    <a:pt x="895" y="1364"/>
                  </a:cubicBezTo>
                  <a:cubicBezTo>
                    <a:pt x="922" y="1357"/>
                    <a:pt x="949" y="1351"/>
                    <a:pt x="975" y="1344"/>
                  </a:cubicBezTo>
                  <a:cubicBezTo>
                    <a:pt x="1002" y="1337"/>
                    <a:pt x="1029" y="1329"/>
                    <a:pt x="1055" y="1322"/>
                  </a:cubicBezTo>
                  <a:cubicBezTo>
                    <a:pt x="1082" y="1315"/>
                    <a:pt x="1108" y="1308"/>
                    <a:pt x="1135" y="1301"/>
                  </a:cubicBezTo>
                  <a:cubicBezTo>
                    <a:pt x="1155" y="1295"/>
                    <a:pt x="1155" y="1295"/>
                    <a:pt x="1155" y="1295"/>
                  </a:cubicBezTo>
                  <a:cubicBezTo>
                    <a:pt x="1160" y="1294"/>
                    <a:pt x="1160" y="1294"/>
                    <a:pt x="1160" y="1294"/>
                  </a:cubicBezTo>
                  <a:cubicBezTo>
                    <a:pt x="1165" y="1292"/>
                    <a:pt x="1165" y="1292"/>
                    <a:pt x="1165" y="1292"/>
                  </a:cubicBezTo>
                  <a:cubicBezTo>
                    <a:pt x="1175" y="1289"/>
                    <a:pt x="1175" y="1289"/>
                    <a:pt x="1175" y="1289"/>
                  </a:cubicBezTo>
                  <a:cubicBezTo>
                    <a:pt x="1215" y="1278"/>
                    <a:pt x="1215" y="1278"/>
                    <a:pt x="1215" y="1278"/>
                  </a:cubicBezTo>
                  <a:cubicBezTo>
                    <a:pt x="1228" y="1274"/>
                    <a:pt x="1242" y="1270"/>
                    <a:pt x="1255" y="1266"/>
                  </a:cubicBezTo>
                  <a:cubicBezTo>
                    <a:pt x="1268" y="1262"/>
                    <a:pt x="1282" y="1258"/>
                    <a:pt x="1295" y="1254"/>
                  </a:cubicBezTo>
                  <a:cubicBezTo>
                    <a:pt x="1321" y="1246"/>
                    <a:pt x="1348" y="1238"/>
                    <a:pt x="1374" y="1229"/>
                  </a:cubicBezTo>
                  <a:cubicBezTo>
                    <a:pt x="1427" y="1212"/>
                    <a:pt x="1480" y="1193"/>
                    <a:pt x="1532" y="1174"/>
                  </a:cubicBezTo>
                  <a:cubicBezTo>
                    <a:pt x="1571" y="1160"/>
                    <a:pt x="1571" y="1160"/>
                    <a:pt x="1571" y="1160"/>
                  </a:cubicBezTo>
                  <a:cubicBezTo>
                    <a:pt x="1590" y="1153"/>
                    <a:pt x="1590" y="1153"/>
                    <a:pt x="1590" y="1153"/>
                  </a:cubicBezTo>
                  <a:cubicBezTo>
                    <a:pt x="1610" y="1145"/>
                    <a:pt x="1610" y="1145"/>
                    <a:pt x="1610" y="1145"/>
                  </a:cubicBezTo>
                  <a:cubicBezTo>
                    <a:pt x="1648" y="1130"/>
                    <a:pt x="1648" y="1130"/>
                    <a:pt x="1648" y="1130"/>
                  </a:cubicBezTo>
                  <a:cubicBezTo>
                    <a:pt x="1661" y="1125"/>
                    <a:pt x="1674" y="1120"/>
                    <a:pt x="1687" y="1115"/>
                  </a:cubicBezTo>
                  <a:cubicBezTo>
                    <a:pt x="1706" y="1107"/>
                    <a:pt x="1706" y="1107"/>
                    <a:pt x="1706" y="1107"/>
                  </a:cubicBezTo>
                  <a:cubicBezTo>
                    <a:pt x="1725" y="1099"/>
                    <a:pt x="1725" y="1099"/>
                    <a:pt x="1725" y="1099"/>
                  </a:cubicBezTo>
                  <a:cubicBezTo>
                    <a:pt x="1738" y="1094"/>
                    <a:pt x="1751" y="1089"/>
                    <a:pt x="1764" y="1083"/>
                  </a:cubicBezTo>
                  <a:cubicBezTo>
                    <a:pt x="1789" y="1072"/>
                    <a:pt x="1814" y="1062"/>
                    <a:pt x="1840" y="1051"/>
                  </a:cubicBezTo>
                  <a:cubicBezTo>
                    <a:pt x="1890" y="1029"/>
                    <a:pt x="1940" y="1006"/>
                    <a:pt x="1989" y="983"/>
                  </a:cubicBezTo>
                  <a:cubicBezTo>
                    <a:pt x="2187" y="889"/>
                    <a:pt x="2375" y="786"/>
                    <a:pt x="2554" y="679"/>
                  </a:cubicBezTo>
                  <a:cubicBezTo>
                    <a:pt x="2732" y="572"/>
                    <a:pt x="2899" y="461"/>
                    <a:pt x="3056" y="354"/>
                  </a:cubicBezTo>
                  <a:cubicBezTo>
                    <a:pt x="3135" y="301"/>
                    <a:pt x="3211" y="249"/>
                    <a:pt x="3285" y="199"/>
                  </a:cubicBezTo>
                  <a:cubicBezTo>
                    <a:pt x="3322" y="174"/>
                    <a:pt x="3359" y="151"/>
                    <a:pt x="3396" y="128"/>
                  </a:cubicBezTo>
                  <a:cubicBezTo>
                    <a:pt x="3432" y="105"/>
                    <a:pt x="3468" y="84"/>
                    <a:pt x="3505" y="65"/>
                  </a:cubicBezTo>
                  <a:cubicBezTo>
                    <a:pt x="3523" y="56"/>
                    <a:pt x="3541" y="47"/>
                    <a:pt x="3560" y="39"/>
                  </a:cubicBezTo>
                  <a:cubicBezTo>
                    <a:pt x="3578" y="32"/>
                    <a:pt x="3597" y="25"/>
                    <a:pt x="3616" y="21"/>
                  </a:cubicBezTo>
                  <a:cubicBezTo>
                    <a:pt x="3620" y="21"/>
                    <a:pt x="3625" y="19"/>
                    <a:pt x="3630" y="19"/>
                  </a:cubicBezTo>
                  <a:cubicBezTo>
                    <a:pt x="3636" y="18"/>
                    <a:pt x="3636" y="18"/>
                    <a:pt x="3636" y="18"/>
                  </a:cubicBezTo>
                  <a:cubicBezTo>
                    <a:pt x="3638" y="18"/>
                    <a:pt x="3638" y="18"/>
                    <a:pt x="3638" y="18"/>
                  </a:cubicBezTo>
                  <a:cubicBezTo>
                    <a:pt x="3640" y="18"/>
                    <a:pt x="3640" y="18"/>
                    <a:pt x="3640" y="18"/>
                  </a:cubicBezTo>
                  <a:cubicBezTo>
                    <a:pt x="3644" y="18"/>
                    <a:pt x="3644" y="18"/>
                    <a:pt x="3644" y="18"/>
                  </a:cubicBezTo>
                  <a:cubicBezTo>
                    <a:pt x="3651" y="18"/>
                    <a:pt x="3651" y="18"/>
                    <a:pt x="3651" y="18"/>
                  </a:cubicBezTo>
                  <a:cubicBezTo>
                    <a:pt x="3658" y="17"/>
                    <a:pt x="3658" y="17"/>
                    <a:pt x="3658" y="17"/>
                  </a:cubicBezTo>
                  <a:cubicBezTo>
                    <a:pt x="3662" y="17"/>
                    <a:pt x="3667" y="18"/>
                    <a:pt x="3672" y="18"/>
                  </a:cubicBezTo>
                  <a:cubicBezTo>
                    <a:pt x="3690" y="19"/>
                    <a:pt x="3709" y="23"/>
                    <a:pt x="3726" y="28"/>
                  </a:cubicBezTo>
                  <a:cubicBezTo>
                    <a:pt x="3761" y="39"/>
                    <a:pt x="3791" y="60"/>
                    <a:pt x="3817" y="84"/>
                  </a:cubicBezTo>
                  <a:cubicBezTo>
                    <a:pt x="3829" y="96"/>
                    <a:pt x="3841" y="108"/>
                    <a:pt x="3852" y="122"/>
                  </a:cubicBezTo>
                  <a:cubicBezTo>
                    <a:pt x="3862" y="135"/>
                    <a:pt x="3872" y="149"/>
                    <a:pt x="3881" y="163"/>
                  </a:cubicBezTo>
                  <a:cubicBezTo>
                    <a:pt x="3918" y="218"/>
                    <a:pt x="3946" y="276"/>
                    <a:pt x="3975" y="326"/>
                  </a:cubicBezTo>
                  <a:cubicBezTo>
                    <a:pt x="3990" y="351"/>
                    <a:pt x="4005" y="376"/>
                    <a:pt x="4023" y="396"/>
                  </a:cubicBezTo>
                  <a:cubicBezTo>
                    <a:pt x="4028" y="401"/>
                    <a:pt x="4033" y="406"/>
                    <a:pt x="4038" y="410"/>
                  </a:cubicBezTo>
                  <a:cubicBezTo>
                    <a:pt x="4043" y="414"/>
                    <a:pt x="4049" y="418"/>
                    <a:pt x="4055" y="421"/>
                  </a:cubicBezTo>
                  <a:cubicBezTo>
                    <a:pt x="4060" y="425"/>
                    <a:pt x="4067" y="427"/>
                    <a:pt x="4073" y="429"/>
                  </a:cubicBezTo>
                  <a:cubicBezTo>
                    <a:pt x="4077" y="430"/>
                    <a:pt x="4077" y="430"/>
                    <a:pt x="4077" y="430"/>
                  </a:cubicBezTo>
                  <a:cubicBezTo>
                    <a:pt x="4079" y="431"/>
                    <a:pt x="4080" y="431"/>
                    <a:pt x="4082" y="432"/>
                  </a:cubicBezTo>
                  <a:cubicBezTo>
                    <a:pt x="4085" y="432"/>
                    <a:pt x="4088" y="433"/>
                    <a:pt x="4092" y="433"/>
                  </a:cubicBezTo>
                  <a:cubicBezTo>
                    <a:pt x="4093" y="433"/>
                    <a:pt x="4094" y="433"/>
                    <a:pt x="4096" y="434"/>
                  </a:cubicBezTo>
                  <a:cubicBezTo>
                    <a:pt x="4096" y="425"/>
                    <a:pt x="4096" y="425"/>
                    <a:pt x="4096" y="425"/>
                  </a:cubicBezTo>
                  <a:cubicBezTo>
                    <a:pt x="4095" y="425"/>
                    <a:pt x="4094" y="425"/>
                    <a:pt x="4093" y="425"/>
                  </a:cubicBezTo>
                  <a:close/>
                </a:path>
              </a:pathLst>
            </a:custGeom>
            <a:gradFill>
              <a:gsLst>
                <a:gs pos="10000">
                  <a:schemeClr val="bg2"/>
                </a:gs>
                <a:gs pos="9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3175" y="1697038"/>
              <a:ext cx="9139238" cy="3294063"/>
            </a:xfrm>
            <a:custGeom>
              <a:avLst/>
              <a:gdLst>
                <a:gd name="T0" fmla="*/ 4086 w 4096"/>
                <a:gd name="T1" fmla="*/ 454 h 1476"/>
                <a:gd name="T2" fmla="*/ 4078 w 4096"/>
                <a:gd name="T3" fmla="*/ 451 h 1476"/>
                <a:gd name="T4" fmla="*/ 4035 w 4096"/>
                <a:gd name="T5" fmla="*/ 416 h 1476"/>
                <a:gd name="T6" fmla="*/ 3903 w 4096"/>
                <a:gd name="T7" fmla="*/ 179 h 1476"/>
                <a:gd name="T8" fmla="*/ 3752 w 4096"/>
                <a:gd name="T9" fmla="*/ 26 h 1476"/>
                <a:gd name="T10" fmla="*/ 3575 w 4096"/>
                <a:gd name="T11" fmla="*/ 13 h 1476"/>
                <a:gd name="T12" fmla="*/ 3402 w 4096"/>
                <a:gd name="T13" fmla="*/ 93 h 1476"/>
                <a:gd name="T14" fmla="*/ 3056 w 4096"/>
                <a:gd name="T15" fmla="*/ 309 h 1476"/>
                <a:gd name="T16" fmla="*/ 1978 w 4096"/>
                <a:gd name="T17" fmla="*/ 904 h 1476"/>
                <a:gd name="T18" fmla="*/ 1322 w 4096"/>
                <a:gd name="T19" fmla="*/ 1140 h 1476"/>
                <a:gd name="T20" fmla="*/ 1243 w 4096"/>
                <a:gd name="T21" fmla="*/ 1161 h 1476"/>
                <a:gd name="T22" fmla="*/ 1163 w 4096"/>
                <a:gd name="T23" fmla="*/ 1182 h 1476"/>
                <a:gd name="T24" fmla="*/ 1043 w 4096"/>
                <a:gd name="T25" fmla="*/ 1211 h 1476"/>
                <a:gd name="T26" fmla="*/ 963 w 4096"/>
                <a:gd name="T27" fmla="*/ 1230 h 1476"/>
                <a:gd name="T28" fmla="*/ 804 w 4096"/>
                <a:gd name="T29" fmla="*/ 1265 h 1476"/>
                <a:gd name="T30" fmla="*/ 97 w 4096"/>
                <a:gd name="T31" fmla="*/ 1393 h 1476"/>
                <a:gd name="T32" fmla="*/ 0 w 4096"/>
                <a:gd name="T33" fmla="*/ 1476 h 1476"/>
                <a:gd name="T34" fmla="*/ 736 w 4096"/>
                <a:gd name="T35" fmla="*/ 1340 h 1476"/>
                <a:gd name="T36" fmla="*/ 896 w 4096"/>
                <a:gd name="T37" fmla="*/ 1303 h 1476"/>
                <a:gd name="T38" fmla="*/ 1016 w 4096"/>
                <a:gd name="T39" fmla="*/ 1274 h 1476"/>
                <a:gd name="T40" fmla="*/ 1137 w 4096"/>
                <a:gd name="T41" fmla="*/ 1244 h 1476"/>
                <a:gd name="T42" fmla="*/ 1217 w 4096"/>
                <a:gd name="T43" fmla="*/ 1223 h 1476"/>
                <a:gd name="T44" fmla="*/ 1297 w 4096"/>
                <a:gd name="T45" fmla="*/ 1200 h 1476"/>
                <a:gd name="T46" fmla="*/ 1377 w 4096"/>
                <a:gd name="T47" fmla="*/ 1176 h 1476"/>
                <a:gd name="T48" fmla="*/ 2563 w 4096"/>
                <a:gd name="T49" fmla="*/ 648 h 1476"/>
                <a:gd name="T50" fmla="*/ 3301 w 4096"/>
                <a:gd name="T51" fmla="*/ 180 h 1476"/>
                <a:gd name="T52" fmla="*/ 3524 w 4096"/>
                <a:gd name="T53" fmla="*/ 52 h 1476"/>
                <a:gd name="T54" fmla="*/ 3637 w 4096"/>
                <a:gd name="T55" fmla="*/ 19 h 1476"/>
                <a:gd name="T56" fmla="*/ 3831 w 4096"/>
                <a:gd name="T57" fmla="*/ 104 h 1476"/>
                <a:gd name="T58" fmla="*/ 3982 w 4096"/>
                <a:gd name="T59" fmla="*/ 352 h 1476"/>
                <a:gd name="T60" fmla="*/ 4057 w 4096"/>
                <a:gd name="T61" fmla="*/ 450 h 1476"/>
                <a:gd name="T62" fmla="*/ 4079 w 4096"/>
                <a:gd name="T63" fmla="*/ 462 h 1476"/>
                <a:gd name="T64" fmla="*/ 4093 w 4096"/>
                <a:gd name="T65" fmla="*/ 465 h 1476"/>
                <a:gd name="T66" fmla="*/ 4096 w 4096"/>
                <a:gd name="T67" fmla="*/ 457 h 1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96" h="1476">
                  <a:moveTo>
                    <a:pt x="4095" y="457"/>
                  </a:moveTo>
                  <a:cubicBezTo>
                    <a:pt x="4092" y="456"/>
                    <a:pt x="4089" y="455"/>
                    <a:pt x="4086" y="454"/>
                  </a:cubicBezTo>
                  <a:cubicBezTo>
                    <a:pt x="4082" y="453"/>
                    <a:pt x="4082" y="453"/>
                    <a:pt x="4082" y="453"/>
                  </a:cubicBezTo>
                  <a:cubicBezTo>
                    <a:pt x="4080" y="453"/>
                    <a:pt x="4079" y="452"/>
                    <a:pt x="4078" y="451"/>
                  </a:cubicBezTo>
                  <a:cubicBezTo>
                    <a:pt x="4072" y="449"/>
                    <a:pt x="4067" y="446"/>
                    <a:pt x="4062" y="443"/>
                  </a:cubicBezTo>
                  <a:cubicBezTo>
                    <a:pt x="4052" y="436"/>
                    <a:pt x="4044" y="426"/>
                    <a:pt x="4035" y="416"/>
                  </a:cubicBezTo>
                  <a:cubicBezTo>
                    <a:pt x="4019" y="396"/>
                    <a:pt x="4005" y="372"/>
                    <a:pt x="3991" y="346"/>
                  </a:cubicBezTo>
                  <a:cubicBezTo>
                    <a:pt x="3964" y="295"/>
                    <a:pt x="3938" y="238"/>
                    <a:pt x="3903" y="179"/>
                  </a:cubicBezTo>
                  <a:cubicBezTo>
                    <a:pt x="3886" y="150"/>
                    <a:pt x="3866" y="121"/>
                    <a:pt x="3841" y="94"/>
                  </a:cubicBezTo>
                  <a:cubicBezTo>
                    <a:pt x="3817" y="67"/>
                    <a:pt x="3788" y="43"/>
                    <a:pt x="3752" y="26"/>
                  </a:cubicBezTo>
                  <a:cubicBezTo>
                    <a:pt x="3717" y="9"/>
                    <a:pt x="3677" y="0"/>
                    <a:pt x="3636" y="2"/>
                  </a:cubicBezTo>
                  <a:cubicBezTo>
                    <a:pt x="3615" y="3"/>
                    <a:pt x="3594" y="7"/>
                    <a:pt x="3575" y="13"/>
                  </a:cubicBezTo>
                  <a:cubicBezTo>
                    <a:pt x="3555" y="19"/>
                    <a:pt x="3535" y="27"/>
                    <a:pt x="3516" y="35"/>
                  </a:cubicBezTo>
                  <a:cubicBezTo>
                    <a:pt x="3478" y="52"/>
                    <a:pt x="3440" y="72"/>
                    <a:pt x="3402" y="93"/>
                  </a:cubicBezTo>
                  <a:cubicBezTo>
                    <a:pt x="3365" y="115"/>
                    <a:pt x="3327" y="137"/>
                    <a:pt x="3289" y="161"/>
                  </a:cubicBezTo>
                  <a:cubicBezTo>
                    <a:pt x="3213" y="208"/>
                    <a:pt x="3136" y="258"/>
                    <a:pt x="3056" y="309"/>
                  </a:cubicBezTo>
                  <a:cubicBezTo>
                    <a:pt x="2896" y="412"/>
                    <a:pt x="2727" y="518"/>
                    <a:pt x="2547" y="619"/>
                  </a:cubicBezTo>
                  <a:cubicBezTo>
                    <a:pt x="2367" y="720"/>
                    <a:pt x="2176" y="817"/>
                    <a:pt x="1978" y="904"/>
                  </a:cubicBezTo>
                  <a:cubicBezTo>
                    <a:pt x="1779" y="990"/>
                    <a:pt x="1573" y="1066"/>
                    <a:pt x="1362" y="1128"/>
                  </a:cubicBezTo>
                  <a:cubicBezTo>
                    <a:pt x="1349" y="1132"/>
                    <a:pt x="1336" y="1136"/>
                    <a:pt x="1322" y="1140"/>
                  </a:cubicBezTo>
                  <a:cubicBezTo>
                    <a:pt x="1283" y="1151"/>
                    <a:pt x="1283" y="1151"/>
                    <a:pt x="1283" y="1151"/>
                  </a:cubicBezTo>
                  <a:cubicBezTo>
                    <a:pt x="1243" y="1161"/>
                    <a:pt x="1243" y="1161"/>
                    <a:pt x="1243" y="1161"/>
                  </a:cubicBezTo>
                  <a:cubicBezTo>
                    <a:pt x="1230" y="1165"/>
                    <a:pt x="1217" y="1169"/>
                    <a:pt x="1203" y="1172"/>
                  </a:cubicBezTo>
                  <a:cubicBezTo>
                    <a:pt x="1163" y="1182"/>
                    <a:pt x="1163" y="1182"/>
                    <a:pt x="1163" y="1182"/>
                  </a:cubicBezTo>
                  <a:cubicBezTo>
                    <a:pt x="1150" y="1185"/>
                    <a:pt x="1137" y="1189"/>
                    <a:pt x="1123" y="1192"/>
                  </a:cubicBezTo>
                  <a:cubicBezTo>
                    <a:pt x="1097" y="1198"/>
                    <a:pt x="1070" y="1205"/>
                    <a:pt x="1043" y="1211"/>
                  </a:cubicBezTo>
                  <a:cubicBezTo>
                    <a:pt x="1030" y="1214"/>
                    <a:pt x="1017" y="1217"/>
                    <a:pt x="1003" y="1221"/>
                  </a:cubicBezTo>
                  <a:cubicBezTo>
                    <a:pt x="990" y="1224"/>
                    <a:pt x="977" y="1227"/>
                    <a:pt x="963" y="1230"/>
                  </a:cubicBezTo>
                  <a:cubicBezTo>
                    <a:pt x="937" y="1236"/>
                    <a:pt x="910" y="1242"/>
                    <a:pt x="883" y="1248"/>
                  </a:cubicBezTo>
                  <a:cubicBezTo>
                    <a:pt x="857" y="1254"/>
                    <a:pt x="830" y="1260"/>
                    <a:pt x="804" y="1265"/>
                  </a:cubicBezTo>
                  <a:cubicBezTo>
                    <a:pt x="777" y="1271"/>
                    <a:pt x="750" y="1276"/>
                    <a:pt x="724" y="1282"/>
                  </a:cubicBezTo>
                  <a:cubicBezTo>
                    <a:pt x="512" y="1326"/>
                    <a:pt x="301" y="1363"/>
                    <a:pt x="97" y="1393"/>
                  </a:cubicBezTo>
                  <a:cubicBezTo>
                    <a:pt x="65" y="1398"/>
                    <a:pt x="32" y="1402"/>
                    <a:pt x="0" y="1407"/>
                  </a:cubicBezTo>
                  <a:cubicBezTo>
                    <a:pt x="0" y="1476"/>
                    <a:pt x="0" y="1476"/>
                    <a:pt x="0" y="1476"/>
                  </a:cubicBezTo>
                  <a:cubicBezTo>
                    <a:pt x="35" y="1471"/>
                    <a:pt x="71" y="1465"/>
                    <a:pt x="108" y="1459"/>
                  </a:cubicBezTo>
                  <a:cubicBezTo>
                    <a:pt x="313" y="1427"/>
                    <a:pt x="523" y="1387"/>
                    <a:pt x="736" y="1340"/>
                  </a:cubicBezTo>
                  <a:cubicBezTo>
                    <a:pt x="763" y="1334"/>
                    <a:pt x="789" y="1328"/>
                    <a:pt x="816" y="1322"/>
                  </a:cubicBezTo>
                  <a:cubicBezTo>
                    <a:pt x="843" y="1316"/>
                    <a:pt x="869" y="1309"/>
                    <a:pt x="896" y="1303"/>
                  </a:cubicBezTo>
                  <a:cubicBezTo>
                    <a:pt x="923" y="1297"/>
                    <a:pt x="949" y="1291"/>
                    <a:pt x="976" y="1284"/>
                  </a:cubicBezTo>
                  <a:cubicBezTo>
                    <a:pt x="990" y="1281"/>
                    <a:pt x="1003" y="1278"/>
                    <a:pt x="1016" y="1274"/>
                  </a:cubicBezTo>
                  <a:cubicBezTo>
                    <a:pt x="1030" y="1271"/>
                    <a:pt x="1043" y="1268"/>
                    <a:pt x="1056" y="1264"/>
                  </a:cubicBezTo>
                  <a:cubicBezTo>
                    <a:pt x="1083" y="1257"/>
                    <a:pt x="1110" y="1251"/>
                    <a:pt x="1137" y="1244"/>
                  </a:cubicBezTo>
                  <a:cubicBezTo>
                    <a:pt x="1150" y="1240"/>
                    <a:pt x="1163" y="1237"/>
                    <a:pt x="1177" y="1234"/>
                  </a:cubicBezTo>
                  <a:cubicBezTo>
                    <a:pt x="1217" y="1223"/>
                    <a:pt x="1217" y="1223"/>
                    <a:pt x="1217" y="1223"/>
                  </a:cubicBezTo>
                  <a:cubicBezTo>
                    <a:pt x="1230" y="1219"/>
                    <a:pt x="1243" y="1216"/>
                    <a:pt x="1257" y="1212"/>
                  </a:cubicBezTo>
                  <a:cubicBezTo>
                    <a:pt x="1297" y="1200"/>
                    <a:pt x="1297" y="1200"/>
                    <a:pt x="1297" y="1200"/>
                  </a:cubicBezTo>
                  <a:cubicBezTo>
                    <a:pt x="1337" y="1189"/>
                    <a:pt x="1337" y="1189"/>
                    <a:pt x="1337" y="1189"/>
                  </a:cubicBezTo>
                  <a:cubicBezTo>
                    <a:pt x="1350" y="1185"/>
                    <a:pt x="1363" y="1181"/>
                    <a:pt x="1377" y="1176"/>
                  </a:cubicBezTo>
                  <a:cubicBezTo>
                    <a:pt x="1589" y="1111"/>
                    <a:pt x="1796" y="1032"/>
                    <a:pt x="1995" y="942"/>
                  </a:cubicBezTo>
                  <a:cubicBezTo>
                    <a:pt x="2194" y="852"/>
                    <a:pt x="2384" y="752"/>
                    <a:pt x="2563" y="648"/>
                  </a:cubicBezTo>
                  <a:cubicBezTo>
                    <a:pt x="2743" y="544"/>
                    <a:pt x="2911" y="436"/>
                    <a:pt x="3070" y="331"/>
                  </a:cubicBezTo>
                  <a:cubicBezTo>
                    <a:pt x="3149" y="279"/>
                    <a:pt x="3226" y="228"/>
                    <a:pt x="3301" y="180"/>
                  </a:cubicBezTo>
                  <a:cubicBezTo>
                    <a:pt x="3339" y="156"/>
                    <a:pt x="3376" y="133"/>
                    <a:pt x="3413" y="111"/>
                  </a:cubicBezTo>
                  <a:cubicBezTo>
                    <a:pt x="3450" y="90"/>
                    <a:pt x="3487" y="69"/>
                    <a:pt x="3524" y="52"/>
                  </a:cubicBezTo>
                  <a:cubicBezTo>
                    <a:pt x="3543" y="44"/>
                    <a:pt x="3561" y="36"/>
                    <a:pt x="3580" y="30"/>
                  </a:cubicBezTo>
                  <a:cubicBezTo>
                    <a:pt x="3599" y="25"/>
                    <a:pt x="3618" y="20"/>
                    <a:pt x="3637" y="19"/>
                  </a:cubicBezTo>
                  <a:cubicBezTo>
                    <a:pt x="3675" y="17"/>
                    <a:pt x="3712" y="25"/>
                    <a:pt x="3745" y="40"/>
                  </a:cubicBezTo>
                  <a:cubicBezTo>
                    <a:pt x="3779" y="56"/>
                    <a:pt x="3807" y="79"/>
                    <a:pt x="3831" y="104"/>
                  </a:cubicBezTo>
                  <a:cubicBezTo>
                    <a:pt x="3855" y="130"/>
                    <a:pt x="3874" y="158"/>
                    <a:pt x="3892" y="186"/>
                  </a:cubicBezTo>
                  <a:cubicBezTo>
                    <a:pt x="3927" y="243"/>
                    <a:pt x="3954" y="300"/>
                    <a:pt x="3982" y="352"/>
                  </a:cubicBezTo>
                  <a:cubicBezTo>
                    <a:pt x="3996" y="377"/>
                    <a:pt x="4011" y="401"/>
                    <a:pt x="4028" y="423"/>
                  </a:cubicBezTo>
                  <a:cubicBezTo>
                    <a:pt x="4037" y="433"/>
                    <a:pt x="4046" y="443"/>
                    <a:pt x="4057" y="450"/>
                  </a:cubicBezTo>
                  <a:cubicBezTo>
                    <a:pt x="4062" y="454"/>
                    <a:pt x="4068" y="457"/>
                    <a:pt x="4074" y="460"/>
                  </a:cubicBezTo>
                  <a:cubicBezTo>
                    <a:pt x="4076" y="460"/>
                    <a:pt x="4077" y="461"/>
                    <a:pt x="4079" y="462"/>
                  </a:cubicBezTo>
                  <a:cubicBezTo>
                    <a:pt x="4083" y="463"/>
                    <a:pt x="4083" y="463"/>
                    <a:pt x="4083" y="463"/>
                  </a:cubicBezTo>
                  <a:cubicBezTo>
                    <a:pt x="4086" y="464"/>
                    <a:pt x="4090" y="464"/>
                    <a:pt x="4093" y="465"/>
                  </a:cubicBezTo>
                  <a:cubicBezTo>
                    <a:pt x="4094" y="465"/>
                    <a:pt x="4095" y="465"/>
                    <a:pt x="4096" y="466"/>
                  </a:cubicBezTo>
                  <a:cubicBezTo>
                    <a:pt x="4096" y="457"/>
                    <a:pt x="4096" y="457"/>
                    <a:pt x="4096" y="457"/>
                  </a:cubicBezTo>
                  <a:cubicBezTo>
                    <a:pt x="4095" y="457"/>
                    <a:pt x="4095" y="457"/>
                    <a:pt x="4095" y="457"/>
                  </a:cubicBezTo>
                  <a:close/>
                </a:path>
              </a:pathLst>
            </a:custGeom>
            <a:gradFill>
              <a:gsLst>
                <a:gs pos="10000">
                  <a:schemeClr val="bg2"/>
                </a:gs>
                <a:gs pos="9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3175" y="1593850"/>
              <a:ext cx="9139238" cy="3116263"/>
            </a:xfrm>
            <a:custGeom>
              <a:avLst/>
              <a:gdLst>
                <a:gd name="T0" fmla="*/ 3999 w 4096"/>
                <a:gd name="T1" fmla="*/ 370 h 1396"/>
                <a:gd name="T2" fmla="*/ 3855 w 4096"/>
                <a:gd name="T3" fmla="*/ 114 h 1396"/>
                <a:gd name="T4" fmla="*/ 3719 w 4096"/>
                <a:gd name="T5" fmla="*/ 14 h 1396"/>
                <a:gd name="T6" fmla="*/ 3660 w 4096"/>
                <a:gd name="T7" fmla="*/ 1 h 1396"/>
                <a:gd name="T8" fmla="*/ 3645 w 4096"/>
                <a:gd name="T9" fmla="*/ 0 h 1396"/>
                <a:gd name="T10" fmla="*/ 3639 w 4096"/>
                <a:gd name="T11" fmla="*/ 0 h 1396"/>
                <a:gd name="T12" fmla="*/ 3629 w 4096"/>
                <a:gd name="T13" fmla="*/ 0 h 1396"/>
                <a:gd name="T14" fmla="*/ 3598 w 4096"/>
                <a:gd name="T15" fmla="*/ 4 h 1396"/>
                <a:gd name="T16" fmla="*/ 3421 w 4096"/>
                <a:gd name="T17" fmla="*/ 75 h 1396"/>
                <a:gd name="T18" fmla="*/ 3070 w 4096"/>
                <a:gd name="T19" fmla="*/ 283 h 1396"/>
                <a:gd name="T20" fmla="*/ 1985 w 4096"/>
                <a:gd name="T21" fmla="*/ 860 h 1396"/>
                <a:gd name="T22" fmla="*/ 1326 w 4096"/>
                <a:gd name="T23" fmla="*/ 1084 h 1396"/>
                <a:gd name="T24" fmla="*/ 1206 w 4096"/>
                <a:gd name="T25" fmla="*/ 1114 h 1396"/>
                <a:gd name="T26" fmla="*/ 1126 w 4096"/>
                <a:gd name="T27" fmla="*/ 1132 h 1396"/>
                <a:gd name="T28" fmla="*/ 1006 w 4096"/>
                <a:gd name="T29" fmla="*/ 1159 h 1396"/>
                <a:gd name="T30" fmla="*/ 965 w 4096"/>
                <a:gd name="T31" fmla="*/ 1168 h 1396"/>
                <a:gd name="T32" fmla="*/ 805 w 4096"/>
                <a:gd name="T33" fmla="*/ 1200 h 1396"/>
                <a:gd name="T34" fmla="*/ 98 w 4096"/>
                <a:gd name="T35" fmla="*/ 1315 h 1396"/>
                <a:gd name="T36" fmla="*/ 0 w 4096"/>
                <a:gd name="T37" fmla="*/ 1396 h 1396"/>
                <a:gd name="T38" fmla="*/ 737 w 4096"/>
                <a:gd name="T39" fmla="*/ 1273 h 1396"/>
                <a:gd name="T40" fmla="*/ 897 w 4096"/>
                <a:gd name="T41" fmla="*/ 1240 h 1396"/>
                <a:gd name="T42" fmla="*/ 997 w 4096"/>
                <a:gd name="T43" fmla="*/ 1218 h 1396"/>
                <a:gd name="T44" fmla="*/ 1058 w 4096"/>
                <a:gd name="T45" fmla="*/ 1204 h 1396"/>
                <a:gd name="T46" fmla="*/ 1178 w 4096"/>
                <a:gd name="T47" fmla="*/ 1175 h 1396"/>
                <a:gd name="T48" fmla="*/ 1299 w 4096"/>
                <a:gd name="T49" fmla="*/ 1144 h 1396"/>
                <a:gd name="T50" fmla="*/ 1379 w 4096"/>
                <a:gd name="T51" fmla="*/ 1122 h 1396"/>
                <a:gd name="T52" fmla="*/ 2573 w 4096"/>
                <a:gd name="T53" fmla="*/ 615 h 1396"/>
                <a:gd name="T54" fmla="*/ 3318 w 4096"/>
                <a:gd name="T55" fmla="*/ 159 h 1396"/>
                <a:gd name="T56" fmla="*/ 3544 w 4096"/>
                <a:gd name="T57" fmla="*/ 39 h 1396"/>
                <a:gd name="T58" fmla="*/ 3616 w 4096"/>
                <a:gd name="T59" fmla="*/ 20 h 1396"/>
                <a:gd name="T60" fmla="*/ 3637 w 4096"/>
                <a:gd name="T61" fmla="*/ 18 h 1396"/>
                <a:gd name="T62" fmla="*/ 3640 w 4096"/>
                <a:gd name="T63" fmla="*/ 18 h 1396"/>
                <a:gd name="T64" fmla="*/ 3651 w 4096"/>
                <a:gd name="T65" fmla="*/ 18 h 1396"/>
                <a:gd name="T66" fmla="*/ 3673 w 4096"/>
                <a:gd name="T67" fmla="*/ 20 h 1396"/>
                <a:gd name="T68" fmla="*/ 3714 w 4096"/>
                <a:gd name="T69" fmla="*/ 30 h 1396"/>
                <a:gd name="T70" fmla="*/ 3844 w 4096"/>
                <a:gd name="T71" fmla="*/ 124 h 1396"/>
                <a:gd name="T72" fmla="*/ 3989 w 4096"/>
                <a:gd name="T73" fmla="*/ 375 h 1396"/>
                <a:gd name="T74" fmla="*/ 4060 w 4096"/>
                <a:gd name="T75" fmla="*/ 477 h 1396"/>
                <a:gd name="T76" fmla="*/ 4076 w 4096"/>
                <a:gd name="T77" fmla="*/ 488 h 1396"/>
                <a:gd name="T78" fmla="*/ 4086 w 4096"/>
                <a:gd name="T79" fmla="*/ 492 h 1396"/>
                <a:gd name="T80" fmla="*/ 4089 w 4096"/>
                <a:gd name="T81" fmla="*/ 493 h 1396"/>
                <a:gd name="T82" fmla="*/ 4096 w 4096"/>
                <a:gd name="T83" fmla="*/ 495 h 1396"/>
                <a:gd name="T84" fmla="*/ 4040 w 4096"/>
                <a:gd name="T85" fmla="*/ 441 h 1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96" h="1396">
                  <a:moveTo>
                    <a:pt x="4040" y="441"/>
                  </a:moveTo>
                  <a:cubicBezTo>
                    <a:pt x="4025" y="420"/>
                    <a:pt x="4012" y="396"/>
                    <a:pt x="3999" y="370"/>
                  </a:cubicBezTo>
                  <a:cubicBezTo>
                    <a:pt x="3973" y="318"/>
                    <a:pt x="3947" y="260"/>
                    <a:pt x="3914" y="202"/>
                  </a:cubicBezTo>
                  <a:cubicBezTo>
                    <a:pt x="3897" y="172"/>
                    <a:pt x="3878" y="143"/>
                    <a:pt x="3855" y="114"/>
                  </a:cubicBezTo>
                  <a:cubicBezTo>
                    <a:pt x="3833" y="86"/>
                    <a:pt x="3806" y="60"/>
                    <a:pt x="3772" y="39"/>
                  </a:cubicBezTo>
                  <a:cubicBezTo>
                    <a:pt x="3756" y="29"/>
                    <a:pt x="3738" y="20"/>
                    <a:pt x="3719" y="14"/>
                  </a:cubicBezTo>
                  <a:cubicBezTo>
                    <a:pt x="3710" y="10"/>
                    <a:pt x="3700" y="8"/>
                    <a:pt x="3690" y="6"/>
                  </a:cubicBezTo>
                  <a:cubicBezTo>
                    <a:pt x="3680" y="4"/>
                    <a:pt x="3670" y="2"/>
                    <a:pt x="3660" y="1"/>
                  </a:cubicBezTo>
                  <a:cubicBezTo>
                    <a:pt x="3652" y="1"/>
                    <a:pt x="3652" y="1"/>
                    <a:pt x="3652" y="1"/>
                  </a:cubicBezTo>
                  <a:cubicBezTo>
                    <a:pt x="3649" y="0"/>
                    <a:pt x="3647" y="0"/>
                    <a:pt x="3645" y="0"/>
                  </a:cubicBezTo>
                  <a:cubicBezTo>
                    <a:pt x="3641" y="0"/>
                    <a:pt x="3641" y="0"/>
                    <a:pt x="3641" y="0"/>
                  </a:cubicBezTo>
                  <a:cubicBezTo>
                    <a:pt x="3639" y="0"/>
                    <a:pt x="3639" y="0"/>
                    <a:pt x="3639" y="0"/>
                  </a:cubicBezTo>
                  <a:cubicBezTo>
                    <a:pt x="3638" y="0"/>
                    <a:pt x="3637" y="0"/>
                    <a:pt x="3637" y="0"/>
                  </a:cubicBezTo>
                  <a:cubicBezTo>
                    <a:pt x="3629" y="0"/>
                    <a:pt x="3629" y="0"/>
                    <a:pt x="3629" y="0"/>
                  </a:cubicBezTo>
                  <a:cubicBezTo>
                    <a:pt x="3624" y="1"/>
                    <a:pt x="3618" y="1"/>
                    <a:pt x="3613" y="2"/>
                  </a:cubicBezTo>
                  <a:cubicBezTo>
                    <a:pt x="3608" y="2"/>
                    <a:pt x="3603" y="3"/>
                    <a:pt x="3598" y="4"/>
                  </a:cubicBezTo>
                  <a:cubicBezTo>
                    <a:pt x="3577" y="8"/>
                    <a:pt x="3557" y="14"/>
                    <a:pt x="3537" y="21"/>
                  </a:cubicBezTo>
                  <a:cubicBezTo>
                    <a:pt x="3498" y="36"/>
                    <a:pt x="3459" y="54"/>
                    <a:pt x="3421" y="75"/>
                  </a:cubicBezTo>
                  <a:cubicBezTo>
                    <a:pt x="3383" y="95"/>
                    <a:pt x="3345" y="117"/>
                    <a:pt x="3306" y="139"/>
                  </a:cubicBezTo>
                  <a:cubicBezTo>
                    <a:pt x="3229" y="185"/>
                    <a:pt x="3151" y="234"/>
                    <a:pt x="3070" y="283"/>
                  </a:cubicBezTo>
                  <a:cubicBezTo>
                    <a:pt x="2909" y="383"/>
                    <a:pt x="2738" y="487"/>
                    <a:pt x="2557" y="585"/>
                  </a:cubicBezTo>
                  <a:cubicBezTo>
                    <a:pt x="2376" y="683"/>
                    <a:pt x="2184" y="777"/>
                    <a:pt x="1985" y="860"/>
                  </a:cubicBezTo>
                  <a:cubicBezTo>
                    <a:pt x="1785" y="943"/>
                    <a:pt x="1577" y="1015"/>
                    <a:pt x="1365" y="1073"/>
                  </a:cubicBezTo>
                  <a:cubicBezTo>
                    <a:pt x="1352" y="1077"/>
                    <a:pt x="1339" y="1080"/>
                    <a:pt x="1326" y="1084"/>
                  </a:cubicBezTo>
                  <a:cubicBezTo>
                    <a:pt x="1312" y="1087"/>
                    <a:pt x="1299" y="1091"/>
                    <a:pt x="1286" y="1094"/>
                  </a:cubicBezTo>
                  <a:cubicBezTo>
                    <a:pt x="1259" y="1101"/>
                    <a:pt x="1233" y="1108"/>
                    <a:pt x="1206" y="1114"/>
                  </a:cubicBezTo>
                  <a:cubicBezTo>
                    <a:pt x="1166" y="1124"/>
                    <a:pt x="1166" y="1124"/>
                    <a:pt x="1166" y="1124"/>
                  </a:cubicBezTo>
                  <a:cubicBezTo>
                    <a:pt x="1126" y="1132"/>
                    <a:pt x="1126" y="1132"/>
                    <a:pt x="1126" y="1132"/>
                  </a:cubicBezTo>
                  <a:cubicBezTo>
                    <a:pt x="1099" y="1138"/>
                    <a:pt x="1072" y="1144"/>
                    <a:pt x="1046" y="1150"/>
                  </a:cubicBezTo>
                  <a:cubicBezTo>
                    <a:pt x="1032" y="1153"/>
                    <a:pt x="1019" y="1156"/>
                    <a:pt x="1006" y="1159"/>
                  </a:cubicBezTo>
                  <a:cubicBezTo>
                    <a:pt x="985" y="1164"/>
                    <a:pt x="985" y="1164"/>
                    <a:pt x="985" y="1164"/>
                  </a:cubicBezTo>
                  <a:cubicBezTo>
                    <a:pt x="965" y="1168"/>
                    <a:pt x="965" y="1168"/>
                    <a:pt x="965" y="1168"/>
                  </a:cubicBezTo>
                  <a:cubicBezTo>
                    <a:pt x="939" y="1173"/>
                    <a:pt x="912" y="1179"/>
                    <a:pt x="885" y="1184"/>
                  </a:cubicBezTo>
                  <a:cubicBezTo>
                    <a:pt x="858" y="1190"/>
                    <a:pt x="832" y="1195"/>
                    <a:pt x="805" y="1200"/>
                  </a:cubicBezTo>
                  <a:cubicBezTo>
                    <a:pt x="778" y="1205"/>
                    <a:pt x="752" y="1210"/>
                    <a:pt x="725" y="1215"/>
                  </a:cubicBezTo>
                  <a:cubicBezTo>
                    <a:pt x="512" y="1256"/>
                    <a:pt x="302" y="1289"/>
                    <a:pt x="98" y="1315"/>
                  </a:cubicBezTo>
                  <a:cubicBezTo>
                    <a:pt x="65" y="1319"/>
                    <a:pt x="32" y="1323"/>
                    <a:pt x="0" y="1327"/>
                  </a:cubicBezTo>
                  <a:cubicBezTo>
                    <a:pt x="0" y="1396"/>
                    <a:pt x="0" y="1396"/>
                    <a:pt x="0" y="1396"/>
                  </a:cubicBezTo>
                  <a:cubicBezTo>
                    <a:pt x="35" y="1392"/>
                    <a:pt x="71" y="1387"/>
                    <a:pt x="107" y="1382"/>
                  </a:cubicBezTo>
                  <a:cubicBezTo>
                    <a:pt x="312" y="1353"/>
                    <a:pt x="523" y="1316"/>
                    <a:pt x="737" y="1273"/>
                  </a:cubicBezTo>
                  <a:cubicBezTo>
                    <a:pt x="763" y="1268"/>
                    <a:pt x="790" y="1263"/>
                    <a:pt x="817" y="1257"/>
                  </a:cubicBezTo>
                  <a:cubicBezTo>
                    <a:pt x="843" y="1252"/>
                    <a:pt x="870" y="1246"/>
                    <a:pt x="897" y="1240"/>
                  </a:cubicBezTo>
                  <a:cubicBezTo>
                    <a:pt x="924" y="1234"/>
                    <a:pt x="950" y="1228"/>
                    <a:pt x="977" y="1222"/>
                  </a:cubicBezTo>
                  <a:cubicBezTo>
                    <a:pt x="997" y="1218"/>
                    <a:pt x="997" y="1218"/>
                    <a:pt x="997" y="1218"/>
                  </a:cubicBezTo>
                  <a:cubicBezTo>
                    <a:pt x="1017" y="1213"/>
                    <a:pt x="1017" y="1213"/>
                    <a:pt x="1017" y="1213"/>
                  </a:cubicBezTo>
                  <a:cubicBezTo>
                    <a:pt x="1031" y="1210"/>
                    <a:pt x="1044" y="1207"/>
                    <a:pt x="1058" y="1204"/>
                  </a:cubicBezTo>
                  <a:cubicBezTo>
                    <a:pt x="1084" y="1197"/>
                    <a:pt x="1111" y="1191"/>
                    <a:pt x="1138" y="1185"/>
                  </a:cubicBezTo>
                  <a:cubicBezTo>
                    <a:pt x="1178" y="1175"/>
                    <a:pt x="1178" y="1175"/>
                    <a:pt x="1178" y="1175"/>
                  </a:cubicBezTo>
                  <a:cubicBezTo>
                    <a:pt x="1219" y="1165"/>
                    <a:pt x="1219" y="1165"/>
                    <a:pt x="1219" y="1165"/>
                  </a:cubicBezTo>
                  <a:cubicBezTo>
                    <a:pt x="1245" y="1159"/>
                    <a:pt x="1272" y="1151"/>
                    <a:pt x="1299" y="1144"/>
                  </a:cubicBezTo>
                  <a:cubicBezTo>
                    <a:pt x="1312" y="1141"/>
                    <a:pt x="1326" y="1137"/>
                    <a:pt x="1339" y="1133"/>
                  </a:cubicBezTo>
                  <a:cubicBezTo>
                    <a:pt x="1352" y="1129"/>
                    <a:pt x="1366" y="1126"/>
                    <a:pt x="1379" y="1122"/>
                  </a:cubicBezTo>
                  <a:cubicBezTo>
                    <a:pt x="1592" y="1060"/>
                    <a:pt x="1801" y="985"/>
                    <a:pt x="2001" y="899"/>
                  </a:cubicBezTo>
                  <a:cubicBezTo>
                    <a:pt x="2201" y="813"/>
                    <a:pt x="2393" y="716"/>
                    <a:pt x="2573" y="615"/>
                  </a:cubicBezTo>
                  <a:cubicBezTo>
                    <a:pt x="2754" y="513"/>
                    <a:pt x="2924" y="407"/>
                    <a:pt x="3084" y="305"/>
                  </a:cubicBezTo>
                  <a:cubicBezTo>
                    <a:pt x="3164" y="255"/>
                    <a:pt x="3242" y="205"/>
                    <a:pt x="3318" y="159"/>
                  </a:cubicBezTo>
                  <a:cubicBezTo>
                    <a:pt x="3356" y="135"/>
                    <a:pt x="3393" y="113"/>
                    <a:pt x="3431" y="93"/>
                  </a:cubicBezTo>
                  <a:cubicBezTo>
                    <a:pt x="3468" y="73"/>
                    <a:pt x="3506" y="54"/>
                    <a:pt x="3544" y="39"/>
                  </a:cubicBezTo>
                  <a:cubicBezTo>
                    <a:pt x="3563" y="32"/>
                    <a:pt x="3582" y="26"/>
                    <a:pt x="3601" y="22"/>
                  </a:cubicBezTo>
                  <a:cubicBezTo>
                    <a:pt x="3606" y="21"/>
                    <a:pt x="3611" y="20"/>
                    <a:pt x="3616" y="20"/>
                  </a:cubicBezTo>
                  <a:cubicBezTo>
                    <a:pt x="3620" y="19"/>
                    <a:pt x="3625" y="18"/>
                    <a:pt x="3630" y="18"/>
                  </a:cubicBezTo>
                  <a:cubicBezTo>
                    <a:pt x="3637" y="18"/>
                    <a:pt x="3637" y="18"/>
                    <a:pt x="3637" y="18"/>
                  </a:cubicBezTo>
                  <a:cubicBezTo>
                    <a:pt x="3638" y="18"/>
                    <a:pt x="3638" y="18"/>
                    <a:pt x="3638" y="18"/>
                  </a:cubicBezTo>
                  <a:cubicBezTo>
                    <a:pt x="3640" y="18"/>
                    <a:pt x="3640" y="18"/>
                    <a:pt x="3640" y="18"/>
                  </a:cubicBezTo>
                  <a:cubicBezTo>
                    <a:pt x="3644" y="18"/>
                    <a:pt x="3644" y="18"/>
                    <a:pt x="3644" y="18"/>
                  </a:cubicBezTo>
                  <a:cubicBezTo>
                    <a:pt x="3647" y="18"/>
                    <a:pt x="3649" y="18"/>
                    <a:pt x="3651" y="18"/>
                  </a:cubicBezTo>
                  <a:cubicBezTo>
                    <a:pt x="3659" y="19"/>
                    <a:pt x="3659" y="19"/>
                    <a:pt x="3659" y="19"/>
                  </a:cubicBezTo>
                  <a:cubicBezTo>
                    <a:pt x="3663" y="19"/>
                    <a:pt x="3668" y="20"/>
                    <a:pt x="3673" y="20"/>
                  </a:cubicBezTo>
                  <a:cubicBezTo>
                    <a:pt x="3677" y="21"/>
                    <a:pt x="3682" y="22"/>
                    <a:pt x="3687" y="22"/>
                  </a:cubicBezTo>
                  <a:cubicBezTo>
                    <a:pt x="3696" y="24"/>
                    <a:pt x="3705" y="27"/>
                    <a:pt x="3714" y="30"/>
                  </a:cubicBezTo>
                  <a:cubicBezTo>
                    <a:pt x="3732" y="35"/>
                    <a:pt x="3748" y="43"/>
                    <a:pt x="3764" y="53"/>
                  </a:cubicBezTo>
                  <a:cubicBezTo>
                    <a:pt x="3795" y="72"/>
                    <a:pt x="3822" y="97"/>
                    <a:pt x="3844" y="124"/>
                  </a:cubicBezTo>
                  <a:cubicBezTo>
                    <a:pt x="3867" y="151"/>
                    <a:pt x="3886" y="179"/>
                    <a:pt x="3902" y="208"/>
                  </a:cubicBezTo>
                  <a:cubicBezTo>
                    <a:pt x="3936" y="266"/>
                    <a:pt x="3962" y="323"/>
                    <a:pt x="3989" y="375"/>
                  </a:cubicBezTo>
                  <a:cubicBezTo>
                    <a:pt x="4003" y="401"/>
                    <a:pt x="4016" y="425"/>
                    <a:pt x="4033" y="447"/>
                  </a:cubicBezTo>
                  <a:cubicBezTo>
                    <a:pt x="4041" y="458"/>
                    <a:pt x="4049" y="468"/>
                    <a:pt x="4060" y="477"/>
                  </a:cubicBezTo>
                  <a:cubicBezTo>
                    <a:pt x="4062" y="479"/>
                    <a:pt x="4065" y="481"/>
                    <a:pt x="4068" y="483"/>
                  </a:cubicBezTo>
                  <a:cubicBezTo>
                    <a:pt x="4070" y="484"/>
                    <a:pt x="4073" y="486"/>
                    <a:pt x="4076" y="488"/>
                  </a:cubicBezTo>
                  <a:cubicBezTo>
                    <a:pt x="4079" y="489"/>
                    <a:pt x="4082" y="491"/>
                    <a:pt x="4085" y="492"/>
                  </a:cubicBezTo>
                  <a:cubicBezTo>
                    <a:pt x="4085" y="492"/>
                    <a:pt x="4086" y="492"/>
                    <a:pt x="4086" y="492"/>
                  </a:cubicBezTo>
                  <a:cubicBezTo>
                    <a:pt x="4087" y="493"/>
                    <a:pt x="4087" y="493"/>
                    <a:pt x="4087" y="493"/>
                  </a:cubicBezTo>
                  <a:cubicBezTo>
                    <a:pt x="4089" y="493"/>
                    <a:pt x="4089" y="493"/>
                    <a:pt x="4089" y="493"/>
                  </a:cubicBezTo>
                  <a:cubicBezTo>
                    <a:pt x="4094" y="495"/>
                    <a:pt x="4094" y="495"/>
                    <a:pt x="4094" y="495"/>
                  </a:cubicBezTo>
                  <a:cubicBezTo>
                    <a:pt x="4094" y="495"/>
                    <a:pt x="4095" y="495"/>
                    <a:pt x="4096" y="495"/>
                  </a:cubicBezTo>
                  <a:cubicBezTo>
                    <a:pt x="4096" y="486"/>
                    <a:pt x="4096" y="486"/>
                    <a:pt x="4096" y="486"/>
                  </a:cubicBezTo>
                  <a:cubicBezTo>
                    <a:pt x="4073" y="480"/>
                    <a:pt x="4055" y="462"/>
                    <a:pt x="4040" y="441"/>
                  </a:cubicBezTo>
                  <a:close/>
                </a:path>
              </a:pathLst>
            </a:custGeom>
            <a:gradFill>
              <a:gsLst>
                <a:gs pos="10000">
                  <a:schemeClr val="bg2"/>
                </a:gs>
                <a:gs pos="9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644525" y="2513013"/>
              <a:ext cx="8497888" cy="4346575"/>
            </a:xfrm>
            <a:custGeom>
              <a:avLst/>
              <a:gdLst>
                <a:gd name="T0" fmla="*/ 3755 w 3808"/>
                <a:gd name="T1" fmla="*/ 212 h 1947"/>
                <a:gd name="T2" fmla="*/ 3736 w 3808"/>
                <a:gd name="T3" fmla="*/ 209 h 1947"/>
                <a:gd name="T4" fmla="*/ 3727 w 3808"/>
                <a:gd name="T5" fmla="*/ 206 h 1947"/>
                <a:gd name="T6" fmla="*/ 3720 w 3808"/>
                <a:gd name="T7" fmla="*/ 204 h 1947"/>
                <a:gd name="T8" fmla="*/ 3649 w 3808"/>
                <a:gd name="T9" fmla="*/ 156 h 1947"/>
                <a:gd name="T10" fmla="*/ 3554 w 3808"/>
                <a:gd name="T11" fmla="*/ 51 h 1947"/>
                <a:gd name="T12" fmla="*/ 3461 w 3808"/>
                <a:gd name="T13" fmla="*/ 3 h 1947"/>
                <a:gd name="T14" fmla="*/ 3391 w 3808"/>
                <a:gd name="T15" fmla="*/ 4 h 1947"/>
                <a:gd name="T16" fmla="*/ 3384 w 3808"/>
                <a:gd name="T17" fmla="*/ 5 h 1947"/>
                <a:gd name="T18" fmla="*/ 3350 w 3808"/>
                <a:gd name="T19" fmla="*/ 14 h 1947"/>
                <a:gd name="T20" fmla="*/ 3271 w 3808"/>
                <a:gd name="T21" fmla="*/ 53 h 1947"/>
                <a:gd name="T22" fmla="*/ 3196 w 3808"/>
                <a:gd name="T23" fmla="*/ 103 h 1947"/>
                <a:gd name="T24" fmla="*/ 2890 w 3808"/>
                <a:gd name="T25" fmla="*/ 342 h 1947"/>
                <a:gd name="T26" fmla="*/ 2185 w 3808"/>
                <a:gd name="T27" fmla="*/ 886 h 1947"/>
                <a:gd name="T28" fmla="*/ 1352 w 3808"/>
                <a:gd name="T29" fmla="*/ 1407 h 1947"/>
                <a:gd name="T30" fmla="*/ 1051 w 3808"/>
                <a:gd name="T31" fmla="*/ 1557 h 1947"/>
                <a:gd name="T32" fmla="*/ 663 w 3808"/>
                <a:gd name="T33" fmla="*/ 1717 h 1947"/>
                <a:gd name="T34" fmla="*/ 428 w 3808"/>
                <a:gd name="T35" fmla="*/ 1803 h 1947"/>
                <a:gd name="T36" fmla="*/ 203 w 3808"/>
                <a:gd name="T37" fmla="*/ 1947 h 1947"/>
                <a:gd name="T38" fmla="*/ 605 w 3808"/>
                <a:gd name="T39" fmla="*/ 1800 h 1947"/>
                <a:gd name="T40" fmla="*/ 762 w 3808"/>
                <a:gd name="T41" fmla="*/ 1738 h 1947"/>
                <a:gd name="T42" fmla="*/ 1225 w 3808"/>
                <a:gd name="T43" fmla="*/ 1528 h 1947"/>
                <a:gd name="T44" fmla="*/ 1664 w 3808"/>
                <a:gd name="T45" fmla="*/ 1279 h 1947"/>
                <a:gd name="T46" fmla="*/ 2686 w 3808"/>
                <a:gd name="T47" fmla="*/ 539 h 1947"/>
                <a:gd name="T48" fmla="*/ 3109 w 3808"/>
                <a:gd name="T49" fmla="*/ 193 h 1947"/>
                <a:gd name="T50" fmla="*/ 3255 w 3808"/>
                <a:gd name="T51" fmla="*/ 83 h 1947"/>
                <a:gd name="T52" fmla="*/ 3304 w 3808"/>
                <a:gd name="T53" fmla="*/ 52 h 1947"/>
                <a:gd name="T54" fmla="*/ 3381 w 3808"/>
                <a:gd name="T55" fmla="*/ 21 h 1947"/>
                <a:gd name="T56" fmla="*/ 3390 w 3808"/>
                <a:gd name="T57" fmla="*/ 19 h 1947"/>
                <a:gd name="T58" fmla="*/ 3407 w 3808"/>
                <a:gd name="T59" fmla="*/ 16 h 1947"/>
                <a:gd name="T60" fmla="*/ 3506 w 3808"/>
                <a:gd name="T61" fmla="*/ 32 h 1947"/>
                <a:gd name="T62" fmla="*/ 3642 w 3808"/>
                <a:gd name="T63" fmla="*/ 164 h 1947"/>
                <a:gd name="T64" fmla="*/ 3716 w 3808"/>
                <a:gd name="T65" fmla="*/ 213 h 1947"/>
                <a:gd name="T66" fmla="*/ 3724 w 3808"/>
                <a:gd name="T67" fmla="*/ 215 h 1947"/>
                <a:gd name="T68" fmla="*/ 3734 w 3808"/>
                <a:gd name="T69" fmla="*/ 218 h 1947"/>
                <a:gd name="T70" fmla="*/ 3754 w 3808"/>
                <a:gd name="T71" fmla="*/ 221 h 1947"/>
                <a:gd name="T72" fmla="*/ 3808 w 3808"/>
                <a:gd name="T73" fmla="*/ 218 h 1947"/>
                <a:gd name="T74" fmla="*/ 3792 w 3808"/>
                <a:gd name="T75" fmla="*/ 212 h 1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808" h="1947">
                  <a:moveTo>
                    <a:pt x="3792" y="212"/>
                  </a:moveTo>
                  <a:cubicBezTo>
                    <a:pt x="3780" y="213"/>
                    <a:pt x="3768" y="213"/>
                    <a:pt x="3755" y="212"/>
                  </a:cubicBezTo>
                  <a:cubicBezTo>
                    <a:pt x="3752" y="211"/>
                    <a:pt x="3749" y="211"/>
                    <a:pt x="3746" y="210"/>
                  </a:cubicBezTo>
                  <a:cubicBezTo>
                    <a:pt x="3743" y="210"/>
                    <a:pt x="3739" y="209"/>
                    <a:pt x="3736" y="209"/>
                  </a:cubicBezTo>
                  <a:cubicBezTo>
                    <a:pt x="3734" y="208"/>
                    <a:pt x="3733" y="208"/>
                    <a:pt x="3731" y="208"/>
                  </a:cubicBezTo>
                  <a:cubicBezTo>
                    <a:pt x="3727" y="206"/>
                    <a:pt x="3727" y="206"/>
                    <a:pt x="3727" y="206"/>
                  </a:cubicBezTo>
                  <a:cubicBezTo>
                    <a:pt x="3722" y="205"/>
                    <a:pt x="3722" y="205"/>
                    <a:pt x="3722" y="205"/>
                  </a:cubicBezTo>
                  <a:cubicBezTo>
                    <a:pt x="3720" y="204"/>
                    <a:pt x="3720" y="204"/>
                    <a:pt x="3720" y="204"/>
                  </a:cubicBezTo>
                  <a:cubicBezTo>
                    <a:pt x="3717" y="203"/>
                    <a:pt x="3717" y="203"/>
                    <a:pt x="3717" y="203"/>
                  </a:cubicBezTo>
                  <a:cubicBezTo>
                    <a:pt x="3692" y="194"/>
                    <a:pt x="3670" y="177"/>
                    <a:pt x="3649" y="156"/>
                  </a:cubicBezTo>
                  <a:cubicBezTo>
                    <a:pt x="3629" y="136"/>
                    <a:pt x="3610" y="111"/>
                    <a:pt x="3589" y="87"/>
                  </a:cubicBezTo>
                  <a:cubicBezTo>
                    <a:pt x="3578" y="75"/>
                    <a:pt x="3567" y="63"/>
                    <a:pt x="3554" y="51"/>
                  </a:cubicBezTo>
                  <a:cubicBezTo>
                    <a:pt x="3542" y="40"/>
                    <a:pt x="3528" y="29"/>
                    <a:pt x="3512" y="21"/>
                  </a:cubicBezTo>
                  <a:cubicBezTo>
                    <a:pt x="3496" y="12"/>
                    <a:pt x="3479" y="6"/>
                    <a:pt x="3461" y="3"/>
                  </a:cubicBezTo>
                  <a:cubicBezTo>
                    <a:pt x="3442" y="0"/>
                    <a:pt x="3424" y="0"/>
                    <a:pt x="3405" y="2"/>
                  </a:cubicBezTo>
                  <a:cubicBezTo>
                    <a:pt x="3400" y="2"/>
                    <a:pt x="3396" y="3"/>
                    <a:pt x="3391" y="4"/>
                  </a:cubicBezTo>
                  <a:cubicBezTo>
                    <a:pt x="3387" y="4"/>
                    <a:pt x="3387" y="4"/>
                    <a:pt x="3387" y="4"/>
                  </a:cubicBezTo>
                  <a:cubicBezTo>
                    <a:pt x="3384" y="5"/>
                    <a:pt x="3384" y="5"/>
                    <a:pt x="3384" y="5"/>
                  </a:cubicBezTo>
                  <a:cubicBezTo>
                    <a:pt x="3377" y="7"/>
                    <a:pt x="3377" y="7"/>
                    <a:pt x="3377" y="7"/>
                  </a:cubicBezTo>
                  <a:cubicBezTo>
                    <a:pt x="3367" y="8"/>
                    <a:pt x="3359" y="11"/>
                    <a:pt x="3350" y="14"/>
                  </a:cubicBezTo>
                  <a:cubicBezTo>
                    <a:pt x="3331" y="20"/>
                    <a:pt x="3313" y="29"/>
                    <a:pt x="3296" y="38"/>
                  </a:cubicBezTo>
                  <a:cubicBezTo>
                    <a:pt x="3288" y="43"/>
                    <a:pt x="3279" y="48"/>
                    <a:pt x="3271" y="53"/>
                  </a:cubicBezTo>
                  <a:cubicBezTo>
                    <a:pt x="3263" y="58"/>
                    <a:pt x="3254" y="64"/>
                    <a:pt x="3246" y="69"/>
                  </a:cubicBezTo>
                  <a:cubicBezTo>
                    <a:pt x="3229" y="80"/>
                    <a:pt x="3213" y="92"/>
                    <a:pt x="3196" y="103"/>
                  </a:cubicBezTo>
                  <a:cubicBezTo>
                    <a:pt x="3163" y="127"/>
                    <a:pt x="3130" y="152"/>
                    <a:pt x="3097" y="178"/>
                  </a:cubicBezTo>
                  <a:cubicBezTo>
                    <a:pt x="3030" y="230"/>
                    <a:pt x="2961" y="285"/>
                    <a:pt x="2890" y="342"/>
                  </a:cubicBezTo>
                  <a:cubicBezTo>
                    <a:pt x="2819" y="399"/>
                    <a:pt x="2746" y="458"/>
                    <a:pt x="2670" y="518"/>
                  </a:cubicBezTo>
                  <a:cubicBezTo>
                    <a:pt x="2519" y="639"/>
                    <a:pt x="2357" y="763"/>
                    <a:pt x="2185" y="886"/>
                  </a:cubicBezTo>
                  <a:cubicBezTo>
                    <a:pt x="2014" y="1008"/>
                    <a:pt x="1832" y="1129"/>
                    <a:pt x="1643" y="1243"/>
                  </a:cubicBezTo>
                  <a:cubicBezTo>
                    <a:pt x="1548" y="1300"/>
                    <a:pt x="1451" y="1355"/>
                    <a:pt x="1352" y="1407"/>
                  </a:cubicBezTo>
                  <a:cubicBezTo>
                    <a:pt x="1303" y="1434"/>
                    <a:pt x="1253" y="1459"/>
                    <a:pt x="1203" y="1484"/>
                  </a:cubicBezTo>
                  <a:cubicBezTo>
                    <a:pt x="1153" y="1509"/>
                    <a:pt x="1102" y="1534"/>
                    <a:pt x="1051" y="1557"/>
                  </a:cubicBezTo>
                  <a:cubicBezTo>
                    <a:pt x="949" y="1604"/>
                    <a:pt x="846" y="1647"/>
                    <a:pt x="741" y="1687"/>
                  </a:cubicBezTo>
                  <a:cubicBezTo>
                    <a:pt x="715" y="1697"/>
                    <a:pt x="689" y="1707"/>
                    <a:pt x="663" y="1717"/>
                  </a:cubicBezTo>
                  <a:cubicBezTo>
                    <a:pt x="637" y="1727"/>
                    <a:pt x="611" y="1737"/>
                    <a:pt x="585" y="1746"/>
                  </a:cubicBezTo>
                  <a:cubicBezTo>
                    <a:pt x="532" y="1765"/>
                    <a:pt x="480" y="1784"/>
                    <a:pt x="428" y="1803"/>
                  </a:cubicBezTo>
                  <a:cubicBezTo>
                    <a:pt x="284" y="1855"/>
                    <a:pt x="141" y="1902"/>
                    <a:pt x="0" y="1947"/>
                  </a:cubicBezTo>
                  <a:cubicBezTo>
                    <a:pt x="203" y="1947"/>
                    <a:pt x="203" y="1947"/>
                    <a:pt x="203" y="1947"/>
                  </a:cubicBezTo>
                  <a:cubicBezTo>
                    <a:pt x="284" y="1919"/>
                    <a:pt x="366" y="1889"/>
                    <a:pt x="448" y="1859"/>
                  </a:cubicBezTo>
                  <a:cubicBezTo>
                    <a:pt x="500" y="1839"/>
                    <a:pt x="553" y="1819"/>
                    <a:pt x="605" y="1800"/>
                  </a:cubicBezTo>
                  <a:cubicBezTo>
                    <a:pt x="631" y="1790"/>
                    <a:pt x="657" y="1779"/>
                    <a:pt x="683" y="1769"/>
                  </a:cubicBezTo>
                  <a:cubicBezTo>
                    <a:pt x="709" y="1758"/>
                    <a:pt x="735" y="1748"/>
                    <a:pt x="762" y="1738"/>
                  </a:cubicBezTo>
                  <a:cubicBezTo>
                    <a:pt x="866" y="1696"/>
                    <a:pt x="970" y="1651"/>
                    <a:pt x="1073" y="1603"/>
                  </a:cubicBezTo>
                  <a:cubicBezTo>
                    <a:pt x="1124" y="1578"/>
                    <a:pt x="1174" y="1553"/>
                    <a:pt x="1225" y="1528"/>
                  </a:cubicBezTo>
                  <a:cubicBezTo>
                    <a:pt x="1275" y="1502"/>
                    <a:pt x="1325" y="1475"/>
                    <a:pt x="1374" y="1448"/>
                  </a:cubicBezTo>
                  <a:cubicBezTo>
                    <a:pt x="1473" y="1394"/>
                    <a:pt x="1570" y="1337"/>
                    <a:pt x="1664" y="1279"/>
                  </a:cubicBezTo>
                  <a:cubicBezTo>
                    <a:pt x="1854" y="1162"/>
                    <a:pt x="2034" y="1038"/>
                    <a:pt x="2205" y="913"/>
                  </a:cubicBezTo>
                  <a:cubicBezTo>
                    <a:pt x="2376" y="788"/>
                    <a:pt x="2536" y="661"/>
                    <a:pt x="2686" y="539"/>
                  </a:cubicBezTo>
                  <a:cubicBezTo>
                    <a:pt x="2762" y="478"/>
                    <a:pt x="2834" y="418"/>
                    <a:pt x="2905" y="360"/>
                  </a:cubicBezTo>
                  <a:cubicBezTo>
                    <a:pt x="2975" y="302"/>
                    <a:pt x="3043" y="246"/>
                    <a:pt x="3109" y="193"/>
                  </a:cubicBezTo>
                  <a:cubicBezTo>
                    <a:pt x="3142" y="167"/>
                    <a:pt x="3174" y="141"/>
                    <a:pt x="3207" y="117"/>
                  </a:cubicBezTo>
                  <a:cubicBezTo>
                    <a:pt x="3223" y="106"/>
                    <a:pt x="3239" y="94"/>
                    <a:pt x="3255" y="83"/>
                  </a:cubicBezTo>
                  <a:cubicBezTo>
                    <a:pt x="3263" y="77"/>
                    <a:pt x="3271" y="72"/>
                    <a:pt x="3280" y="67"/>
                  </a:cubicBezTo>
                  <a:cubicBezTo>
                    <a:pt x="3288" y="62"/>
                    <a:pt x="3296" y="57"/>
                    <a:pt x="3304" y="52"/>
                  </a:cubicBezTo>
                  <a:cubicBezTo>
                    <a:pt x="3321" y="43"/>
                    <a:pt x="3337" y="34"/>
                    <a:pt x="3354" y="29"/>
                  </a:cubicBezTo>
                  <a:cubicBezTo>
                    <a:pt x="3363" y="26"/>
                    <a:pt x="3372" y="23"/>
                    <a:pt x="3381" y="21"/>
                  </a:cubicBezTo>
                  <a:cubicBezTo>
                    <a:pt x="3387" y="20"/>
                    <a:pt x="3387" y="20"/>
                    <a:pt x="3387" y="20"/>
                  </a:cubicBezTo>
                  <a:cubicBezTo>
                    <a:pt x="3390" y="19"/>
                    <a:pt x="3390" y="19"/>
                    <a:pt x="3390" y="19"/>
                  </a:cubicBezTo>
                  <a:cubicBezTo>
                    <a:pt x="3394" y="18"/>
                    <a:pt x="3394" y="18"/>
                    <a:pt x="3394" y="18"/>
                  </a:cubicBezTo>
                  <a:cubicBezTo>
                    <a:pt x="3398" y="17"/>
                    <a:pt x="3402" y="17"/>
                    <a:pt x="3407" y="16"/>
                  </a:cubicBezTo>
                  <a:cubicBezTo>
                    <a:pt x="3424" y="14"/>
                    <a:pt x="3442" y="14"/>
                    <a:pt x="3458" y="16"/>
                  </a:cubicBezTo>
                  <a:cubicBezTo>
                    <a:pt x="3475" y="19"/>
                    <a:pt x="3491" y="25"/>
                    <a:pt x="3506" y="32"/>
                  </a:cubicBezTo>
                  <a:cubicBezTo>
                    <a:pt x="3535" y="48"/>
                    <a:pt x="3558" y="71"/>
                    <a:pt x="3580" y="95"/>
                  </a:cubicBezTo>
                  <a:cubicBezTo>
                    <a:pt x="3601" y="118"/>
                    <a:pt x="3620" y="143"/>
                    <a:pt x="3642" y="164"/>
                  </a:cubicBezTo>
                  <a:cubicBezTo>
                    <a:pt x="3663" y="185"/>
                    <a:pt x="3687" y="203"/>
                    <a:pt x="3714" y="212"/>
                  </a:cubicBezTo>
                  <a:cubicBezTo>
                    <a:pt x="3716" y="213"/>
                    <a:pt x="3716" y="213"/>
                    <a:pt x="3716" y="213"/>
                  </a:cubicBezTo>
                  <a:cubicBezTo>
                    <a:pt x="3719" y="214"/>
                    <a:pt x="3719" y="214"/>
                    <a:pt x="3719" y="214"/>
                  </a:cubicBezTo>
                  <a:cubicBezTo>
                    <a:pt x="3724" y="215"/>
                    <a:pt x="3724" y="215"/>
                    <a:pt x="3724" y="215"/>
                  </a:cubicBezTo>
                  <a:cubicBezTo>
                    <a:pt x="3729" y="217"/>
                    <a:pt x="3729" y="217"/>
                    <a:pt x="3729" y="217"/>
                  </a:cubicBezTo>
                  <a:cubicBezTo>
                    <a:pt x="3731" y="217"/>
                    <a:pt x="3732" y="218"/>
                    <a:pt x="3734" y="218"/>
                  </a:cubicBezTo>
                  <a:cubicBezTo>
                    <a:pt x="3737" y="218"/>
                    <a:pt x="3741" y="219"/>
                    <a:pt x="3744" y="220"/>
                  </a:cubicBezTo>
                  <a:cubicBezTo>
                    <a:pt x="3747" y="220"/>
                    <a:pt x="3751" y="220"/>
                    <a:pt x="3754" y="221"/>
                  </a:cubicBezTo>
                  <a:cubicBezTo>
                    <a:pt x="3767" y="222"/>
                    <a:pt x="3780" y="222"/>
                    <a:pt x="3793" y="220"/>
                  </a:cubicBezTo>
                  <a:cubicBezTo>
                    <a:pt x="3798" y="220"/>
                    <a:pt x="3803" y="219"/>
                    <a:pt x="3808" y="218"/>
                  </a:cubicBezTo>
                  <a:cubicBezTo>
                    <a:pt x="3808" y="209"/>
                    <a:pt x="3808" y="209"/>
                    <a:pt x="3808" y="209"/>
                  </a:cubicBezTo>
                  <a:cubicBezTo>
                    <a:pt x="3802" y="210"/>
                    <a:pt x="3797" y="211"/>
                    <a:pt x="3792" y="212"/>
                  </a:cubicBezTo>
                  <a:close/>
                </a:path>
              </a:pathLst>
            </a:custGeom>
            <a:gradFill>
              <a:gsLst>
                <a:gs pos="10000">
                  <a:schemeClr val="bg2"/>
                </a:gs>
                <a:gs pos="9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3175" y="2416175"/>
              <a:ext cx="9139238" cy="4443413"/>
            </a:xfrm>
            <a:custGeom>
              <a:avLst/>
              <a:gdLst>
                <a:gd name="T0" fmla="*/ 4045 w 4096"/>
                <a:gd name="T1" fmla="*/ 240 h 1991"/>
                <a:gd name="T2" fmla="*/ 4031 w 4096"/>
                <a:gd name="T3" fmla="*/ 237 h 1991"/>
                <a:gd name="T4" fmla="*/ 4027 w 4096"/>
                <a:gd name="T5" fmla="*/ 237 h 1991"/>
                <a:gd name="T6" fmla="*/ 4017 w 4096"/>
                <a:gd name="T7" fmla="*/ 233 h 1991"/>
                <a:gd name="T8" fmla="*/ 3974 w 4096"/>
                <a:gd name="T9" fmla="*/ 209 h 1991"/>
                <a:gd name="T10" fmla="*/ 3886 w 4096"/>
                <a:gd name="T11" fmla="*/ 107 h 1991"/>
                <a:gd name="T12" fmla="*/ 3816 w 4096"/>
                <a:gd name="T13" fmla="*/ 35 h 1991"/>
                <a:gd name="T14" fmla="*/ 3713 w 4096"/>
                <a:gd name="T15" fmla="*/ 0 h 1991"/>
                <a:gd name="T16" fmla="*/ 3643 w 4096"/>
                <a:gd name="T17" fmla="*/ 10 h 1991"/>
                <a:gd name="T18" fmla="*/ 3629 w 4096"/>
                <a:gd name="T19" fmla="*/ 14 h 1991"/>
                <a:gd name="T20" fmla="*/ 3615 w 4096"/>
                <a:gd name="T21" fmla="*/ 19 h 1991"/>
                <a:gd name="T22" fmla="*/ 3601 w 4096"/>
                <a:gd name="T23" fmla="*/ 25 h 1991"/>
                <a:gd name="T24" fmla="*/ 3498 w 4096"/>
                <a:gd name="T25" fmla="*/ 85 h 1991"/>
                <a:gd name="T26" fmla="*/ 3189 w 4096"/>
                <a:gd name="T27" fmla="*/ 318 h 1991"/>
                <a:gd name="T28" fmla="*/ 2481 w 4096"/>
                <a:gd name="T29" fmla="*/ 851 h 1991"/>
                <a:gd name="T30" fmla="*/ 1791 w 4096"/>
                <a:gd name="T31" fmla="*/ 1281 h 1991"/>
                <a:gd name="T32" fmla="*/ 1341 w 4096"/>
                <a:gd name="T33" fmla="*/ 1503 h 1991"/>
                <a:gd name="T34" fmla="*/ 1264 w 4096"/>
                <a:gd name="T35" fmla="*/ 1536 h 1991"/>
                <a:gd name="T36" fmla="*/ 1206 w 4096"/>
                <a:gd name="T37" fmla="*/ 1560 h 1991"/>
                <a:gd name="T38" fmla="*/ 1148 w 4096"/>
                <a:gd name="T39" fmla="*/ 1583 h 1991"/>
                <a:gd name="T40" fmla="*/ 1089 w 4096"/>
                <a:gd name="T41" fmla="*/ 1605 h 1991"/>
                <a:gd name="T42" fmla="*/ 1031 w 4096"/>
                <a:gd name="T43" fmla="*/ 1627 h 1991"/>
                <a:gd name="T44" fmla="*/ 913 w 4096"/>
                <a:gd name="T45" fmla="*/ 1670 h 1991"/>
                <a:gd name="T46" fmla="*/ 717 w 4096"/>
                <a:gd name="T47" fmla="*/ 1738 h 1991"/>
                <a:gd name="T48" fmla="*/ 0 w 4096"/>
                <a:gd name="T49" fmla="*/ 1954 h 1991"/>
                <a:gd name="T50" fmla="*/ 122 w 4096"/>
                <a:gd name="T51" fmla="*/ 1991 h 1991"/>
                <a:gd name="T52" fmla="*/ 893 w 4096"/>
                <a:gd name="T53" fmla="*/ 1737 h 1991"/>
                <a:gd name="T54" fmla="*/ 971 w 4096"/>
                <a:gd name="T55" fmla="*/ 1708 h 1991"/>
                <a:gd name="T56" fmla="*/ 1089 w 4096"/>
                <a:gd name="T57" fmla="*/ 1663 h 1991"/>
                <a:gd name="T58" fmla="*/ 1128 w 4096"/>
                <a:gd name="T59" fmla="*/ 1648 h 1991"/>
                <a:gd name="T60" fmla="*/ 1207 w 4096"/>
                <a:gd name="T61" fmla="*/ 1616 h 1991"/>
                <a:gd name="T62" fmla="*/ 1246 w 4096"/>
                <a:gd name="T63" fmla="*/ 1600 h 1991"/>
                <a:gd name="T64" fmla="*/ 1323 w 4096"/>
                <a:gd name="T65" fmla="*/ 1566 h 1991"/>
                <a:gd name="T66" fmla="*/ 1665 w 4096"/>
                <a:gd name="T67" fmla="*/ 1400 h 1991"/>
                <a:gd name="T68" fmla="*/ 1957 w 4096"/>
                <a:gd name="T69" fmla="*/ 1236 h 1991"/>
                <a:gd name="T70" fmla="*/ 2984 w 4096"/>
                <a:gd name="T71" fmla="*/ 511 h 1991"/>
                <a:gd name="T72" fmla="*/ 3409 w 4096"/>
                <a:gd name="T73" fmla="*/ 172 h 1991"/>
                <a:gd name="T74" fmla="*/ 3558 w 4096"/>
                <a:gd name="T75" fmla="*/ 67 h 1991"/>
                <a:gd name="T76" fmla="*/ 3614 w 4096"/>
                <a:gd name="T77" fmla="*/ 36 h 1991"/>
                <a:gd name="T78" fmla="*/ 3627 w 4096"/>
                <a:gd name="T79" fmla="*/ 31 h 1991"/>
                <a:gd name="T80" fmla="*/ 3640 w 4096"/>
                <a:gd name="T81" fmla="*/ 26 h 1991"/>
                <a:gd name="T82" fmla="*/ 3660 w 4096"/>
                <a:gd name="T83" fmla="*/ 21 h 1991"/>
                <a:gd name="T84" fmla="*/ 3764 w 4096"/>
                <a:gd name="T85" fmla="*/ 23 h 1991"/>
                <a:gd name="T86" fmla="*/ 3877 w 4096"/>
                <a:gd name="T87" fmla="*/ 114 h 1991"/>
                <a:gd name="T88" fmla="*/ 3968 w 4096"/>
                <a:gd name="T89" fmla="*/ 217 h 1991"/>
                <a:gd name="T90" fmla="*/ 4014 w 4096"/>
                <a:gd name="T91" fmla="*/ 242 h 1991"/>
                <a:gd name="T92" fmla="*/ 4026 w 4096"/>
                <a:gd name="T93" fmla="*/ 246 h 1991"/>
                <a:gd name="T94" fmla="*/ 4029 w 4096"/>
                <a:gd name="T95" fmla="*/ 247 h 1991"/>
                <a:gd name="T96" fmla="*/ 4044 w 4096"/>
                <a:gd name="T97" fmla="*/ 249 h 1991"/>
                <a:gd name="T98" fmla="*/ 4096 w 4096"/>
                <a:gd name="T99" fmla="*/ 248 h 1991"/>
                <a:gd name="T100" fmla="*/ 4082 w 4096"/>
                <a:gd name="T101" fmla="*/ 241 h 1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96" h="1991">
                  <a:moveTo>
                    <a:pt x="4082" y="241"/>
                  </a:moveTo>
                  <a:cubicBezTo>
                    <a:pt x="4070" y="242"/>
                    <a:pt x="4058" y="242"/>
                    <a:pt x="4045" y="240"/>
                  </a:cubicBezTo>
                  <a:cubicBezTo>
                    <a:pt x="4042" y="239"/>
                    <a:pt x="4039" y="239"/>
                    <a:pt x="4036" y="238"/>
                  </a:cubicBezTo>
                  <a:cubicBezTo>
                    <a:pt x="4031" y="237"/>
                    <a:pt x="4031" y="237"/>
                    <a:pt x="4031" y="237"/>
                  </a:cubicBezTo>
                  <a:cubicBezTo>
                    <a:pt x="4029" y="237"/>
                    <a:pt x="4029" y="237"/>
                    <a:pt x="4029" y="237"/>
                  </a:cubicBezTo>
                  <a:cubicBezTo>
                    <a:pt x="4027" y="237"/>
                    <a:pt x="4027" y="237"/>
                    <a:pt x="4027" y="237"/>
                  </a:cubicBezTo>
                  <a:cubicBezTo>
                    <a:pt x="4027" y="237"/>
                    <a:pt x="4027" y="236"/>
                    <a:pt x="4026" y="236"/>
                  </a:cubicBezTo>
                  <a:cubicBezTo>
                    <a:pt x="4023" y="235"/>
                    <a:pt x="4020" y="234"/>
                    <a:pt x="4017" y="233"/>
                  </a:cubicBezTo>
                  <a:cubicBezTo>
                    <a:pt x="4014" y="233"/>
                    <a:pt x="4011" y="231"/>
                    <a:pt x="4008" y="230"/>
                  </a:cubicBezTo>
                  <a:cubicBezTo>
                    <a:pt x="3996" y="224"/>
                    <a:pt x="3985" y="217"/>
                    <a:pt x="3974" y="209"/>
                  </a:cubicBezTo>
                  <a:cubicBezTo>
                    <a:pt x="3964" y="200"/>
                    <a:pt x="3953" y="190"/>
                    <a:pt x="3944" y="179"/>
                  </a:cubicBezTo>
                  <a:cubicBezTo>
                    <a:pt x="3924" y="157"/>
                    <a:pt x="3906" y="132"/>
                    <a:pt x="3886" y="107"/>
                  </a:cubicBezTo>
                  <a:cubicBezTo>
                    <a:pt x="3876" y="94"/>
                    <a:pt x="3866" y="81"/>
                    <a:pt x="3854" y="69"/>
                  </a:cubicBezTo>
                  <a:cubicBezTo>
                    <a:pt x="3843" y="57"/>
                    <a:pt x="3830" y="45"/>
                    <a:pt x="3816" y="35"/>
                  </a:cubicBezTo>
                  <a:cubicBezTo>
                    <a:pt x="3801" y="25"/>
                    <a:pt x="3785" y="16"/>
                    <a:pt x="3768" y="10"/>
                  </a:cubicBezTo>
                  <a:cubicBezTo>
                    <a:pt x="3751" y="4"/>
                    <a:pt x="3732" y="1"/>
                    <a:pt x="3713" y="0"/>
                  </a:cubicBezTo>
                  <a:cubicBezTo>
                    <a:pt x="3694" y="0"/>
                    <a:pt x="3675" y="2"/>
                    <a:pt x="3656" y="6"/>
                  </a:cubicBezTo>
                  <a:cubicBezTo>
                    <a:pt x="3652" y="7"/>
                    <a:pt x="3647" y="8"/>
                    <a:pt x="3643" y="10"/>
                  </a:cubicBezTo>
                  <a:cubicBezTo>
                    <a:pt x="3636" y="11"/>
                    <a:pt x="3636" y="11"/>
                    <a:pt x="3636" y="11"/>
                  </a:cubicBezTo>
                  <a:cubicBezTo>
                    <a:pt x="3629" y="14"/>
                    <a:pt x="3629" y="14"/>
                    <a:pt x="3629" y="14"/>
                  </a:cubicBezTo>
                  <a:cubicBezTo>
                    <a:pt x="3626" y="14"/>
                    <a:pt x="3624" y="15"/>
                    <a:pt x="3621" y="16"/>
                  </a:cubicBezTo>
                  <a:cubicBezTo>
                    <a:pt x="3615" y="19"/>
                    <a:pt x="3615" y="19"/>
                    <a:pt x="3615" y="19"/>
                  </a:cubicBezTo>
                  <a:cubicBezTo>
                    <a:pt x="3608" y="21"/>
                    <a:pt x="3608" y="21"/>
                    <a:pt x="3608" y="21"/>
                  </a:cubicBezTo>
                  <a:cubicBezTo>
                    <a:pt x="3601" y="25"/>
                    <a:pt x="3601" y="25"/>
                    <a:pt x="3601" y="25"/>
                  </a:cubicBezTo>
                  <a:cubicBezTo>
                    <a:pt x="3583" y="33"/>
                    <a:pt x="3566" y="42"/>
                    <a:pt x="3549" y="53"/>
                  </a:cubicBezTo>
                  <a:cubicBezTo>
                    <a:pt x="3532" y="63"/>
                    <a:pt x="3515" y="74"/>
                    <a:pt x="3498" y="85"/>
                  </a:cubicBezTo>
                  <a:cubicBezTo>
                    <a:pt x="3465" y="108"/>
                    <a:pt x="3431" y="132"/>
                    <a:pt x="3398" y="157"/>
                  </a:cubicBezTo>
                  <a:cubicBezTo>
                    <a:pt x="3330" y="208"/>
                    <a:pt x="3261" y="262"/>
                    <a:pt x="3189" y="318"/>
                  </a:cubicBezTo>
                  <a:cubicBezTo>
                    <a:pt x="3118" y="374"/>
                    <a:pt x="3044" y="432"/>
                    <a:pt x="2968" y="491"/>
                  </a:cubicBezTo>
                  <a:cubicBezTo>
                    <a:pt x="2816" y="609"/>
                    <a:pt x="2653" y="731"/>
                    <a:pt x="2481" y="851"/>
                  </a:cubicBezTo>
                  <a:cubicBezTo>
                    <a:pt x="2309" y="971"/>
                    <a:pt x="2126" y="1089"/>
                    <a:pt x="1936" y="1200"/>
                  </a:cubicBezTo>
                  <a:cubicBezTo>
                    <a:pt x="1888" y="1228"/>
                    <a:pt x="1840" y="1255"/>
                    <a:pt x="1791" y="1281"/>
                  </a:cubicBezTo>
                  <a:cubicBezTo>
                    <a:pt x="1743" y="1308"/>
                    <a:pt x="1694" y="1334"/>
                    <a:pt x="1644" y="1359"/>
                  </a:cubicBezTo>
                  <a:cubicBezTo>
                    <a:pt x="1545" y="1410"/>
                    <a:pt x="1444" y="1458"/>
                    <a:pt x="1341" y="1503"/>
                  </a:cubicBezTo>
                  <a:cubicBezTo>
                    <a:pt x="1329" y="1509"/>
                    <a:pt x="1316" y="1514"/>
                    <a:pt x="1303" y="1519"/>
                  </a:cubicBezTo>
                  <a:cubicBezTo>
                    <a:pt x="1264" y="1536"/>
                    <a:pt x="1264" y="1536"/>
                    <a:pt x="1264" y="1536"/>
                  </a:cubicBezTo>
                  <a:cubicBezTo>
                    <a:pt x="1226" y="1552"/>
                    <a:pt x="1226" y="1552"/>
                    <a:pt x="1226" y="1552"/>
                  </a:cubicBezTo>
                  <a:cubicBezTo>
                    <a:pt x="1206" y="1560"/>
                    <a:pt x="1206" y="1560"/>
                    <a:pt x="1206" y="1560"/>
                  </a:cubicBezTo>
                  <a:cubicBezTo>
                    <a:pt x="1187" y="1567"/>
                    <a:pt x="1187" y="1567"/>
                    <a:pt x="1187" y="1567"/>
                  </a:cubicBezTo>
                  <a:cubicBezTo>
                    <a:pt x="1148" y="1583"/>
                    <a:pt x="1148" y="1583"/>
                    <a:pt x="1148" y="1583"/>
                  </a:cubicBezTo>
                  <a:cubicBezTo>
                    <a:pt x="1109" y="1598"/>
                    <a:pt x="1109" y="1598"/>
                    <a:pt x="1109" y="1598"/>
                  </a:cubicBezTo>
                  <a:cubicBezTo>
                    <a:pt x="1089" y="1605"/>
                    <a:pt x="1089" y="1605"/>
                    <a:pt x="1089" y="1605"/>
                  </a:cubicBezTo>
                  <a:cubicBezTo>
                    <a:pt x="1083" y="1608"/>
                    <a:pt x="1076" y="1610"/>
                    <a:pt x="1070" y="1612"/>
                  </a:cubicBezTo>
                  <a:cubicBezTo>
                    <a:pt x="1057" y="1617"/>
                    <a:pt x="1044" y="1622"/>
                    <a:pt x="1031" y="1627"/>
                  </a:cubicBezTo>
                  <a:cubicBezTo>
                    <a:pt x="1004" y="1636"/>
                    <a:pt x="978" y="1646"/>
                    <a:pt x="952" y="1655"/>
                  </a:cubicBezTo>
                  <a:cubicBezTo>
                    <a:pt x="939" y="1660"/>
                    <a:pt x="926" y="1665"/>
                    <a:pt x="913" y="1670"/>
                  </a:cubicBezTo>
                  <a:cubicBezTo>
                    <a:pt x="900" y="1674"/>
                    <a:pt x="887" y="1679"/>
                    <a:pt x="874" y="1683"/>
                  </a:cubicBezTo>
                  <a:cubicBezTo>
                    <a:pt x="821" y="1702"/>
                    <a:pt x="769" y="1720"/>
                    <a:pt x="717" y="1738"/>
                  </a:cubicBezTo>
                  <a:cubicBezTo>
                    <a:pt x="508" y="1808"/>
                    <a:pt x="300" y="1872"/>
                    <a:pt x="98" y="1928"/>
                  </a:cubicBezTo>
                  <a:cubicBezTo>
                    <a:pt x="65" y="1937"/>
                    <a:pt x="32" y="1946"/>
                    <a:pt x="0" y="1954"/>
                  </a:cubicBezTo>
                  <a:cubicBezTo>
                    <a:pt x="0" y="1991"/>
                    <a:pt x="0" y="1991"/>
                    <a:pt x="0" y="1991"/>
                  </a:cubicBezTo>
                  <a:cubicBezTo>
                    <a:pt x="122" y="1991"/>
                    <a:pt x="122" y="1991"/>
                    <a:pt x="122" y="1991"/>
                  </a:cubicBezTo>
                  <a:cubicBezTo>
                    <a:pt x="323" y="1932"/>
                    <a:pt x="529" y="1867"/>
                    <a:pt x="736" y="1794"/>
                  </a:cubicBezTo>
                  <a:cubicBezTo>
                    <a:pt x="788" y="1775"/>
                    <a:pt x="840" y="1756"/>
                    <a:pt x="893" y="1737"/>
                  </a:cubicBezTo>
                  <a:cubicBezTo>
                    <a:pt x="906" y="1732"/>
                    <a:pt x="919" y="1728"/>
                    <a:pt x="932" y="1723"/>
                  </a:cubicBezTo>
                  <a:cubicBezTo>
                    <a:pt x="945" y="1718"/>
                    <a:pt x="958" y="1713"/>
                    <a:pt x="971" y="1708"/>
                  </a:cubicBezTo>
                  <a:cubicBezTo>
                    <a:pt x="997" y="1698"/>
                    <a:pt x="1024" y="1688"/>
                    <a:pt x="1050" y="1678"/>
                  </a:cubicBezTo>
                  <a:cubicBezTo>
                    <a:pt x="1063" y="1673"/>
                    <a:pt x="1076" y="1668"/>
                    <a:pt x="1089" y="1663"/>
                  </a:cubicBezTo>
                  <a:cubicBezTo>
                    <a:pt x="1096" y="1661"/>
                    <a:pt x="1102" y="1658"/>
                    <a:pt x="1109" y="1656"/>
                  </a:cubicBezTo>
                  <a:cubicBezTo>
                    <a:pt x="1128" y="1648"/>
                    <a:pt x="1128" y="1648"/>
                    <a:pt x="1128" y="1648"/>
                  </a:cubicBezTo>
                  <a:cubicBezTo>
                    <a:pt x="1168" y="1632"/>
                    <a:pt x="1168" y="1632"/>
                    <a:pt x="1168" y="1632"/>
                  </a:cubicBezTo>
                  <a:cubicBezTo>
                    <a:pt x="1207" y="1616"/>
                    <a:pt x="1207" y="1616"/>
                    <a:pt x="1207" y="1616"/>
                  </a:cubicBezTo>
                  <a:cubicBezTo>
                    <a:pt x="1226" y="1608"/>
                    <a:pt x="1226" y="1608"/>
                    <a:pt x="1226" y="1608"/>
                  </a:cubicBezTo>
                  <a:cubicBezTo>
                    <a:pt x="1246" y="1600"/>
                    <a:pt x="1246" y="1600"/>
                    <a:pt x="1246" y="1600"/>
                  </a:cubicBezTo>
                  <a:cubicBezTo>
                    <a:pt x="1285" y="1583"/>
                    <a:pt x="1285" y="1583"/>
                    <a:pt x="1285" y="1583"/>
                  </a:cubicBezTo>
                  <a:cubicBezTo>
                    <a:pt x="1323" y="1566"/>
                    <a:pt x="1323" y="1566"/>
                    <a:pt x="1323" y="1566"/>
                  </a:cubicBezTo>
                  <a:cubicBezTo>
                    <a:pt x="1336" y="1561"/>
                    <a:pt x="1349" y="1555"/>
                    <a:pt x="1362" y="1549"/>
                  </a:cubicBezTo>
                  <a:cubicBezTo>
                    <a:pt x="1465" y="1502"/>
                    <a:pt x="1566" y="1453"/>
                    <a:pt x="1665" y="1400"/>
                  </a:cubicBezTo>
                  <a:cubicBezTo>
                    <a:pt x="1715" y="1374"/>
                    <a:pt x="1764" y="1347"/>
                    <a:pt x="1813" y="1320"/>
                  </a:cubicBezTo>
                  <a:cubicBezTo>
                    <a:pt x="1861" y="1292"/>
                    <a:pt x="1909" y="1265"/>
                    <a:pt x="1957" y="1236"/>
                  </a:cubicBezTo>
                  <a:cubicBezTo>
                    <a:pt x="2147" y="1122"/>
                    <a:pt x="2329" y="1002"/>
                    <a:pt x="2500" y="879"/>
                  </a:cubicBezTo>
                  <a:cubicBezTo>
                    <a:pt x="2672" y="756"/>
                    <a:pt x="2833" y="632"/>
                    <a:pt x="2984" y="511"/>
                  </a:cubicBezTo>
                  <a:cubicBezTo>
                    <a:pt x="3060" y="451"/>
                    <a:pt x="3133" y="392"/>
                    <a:pt x="3203" y="335"/>
                  </a:cubicBezTo>
                  <a:cubicBezTo>
                    <a:pt x="3274" y="278"/>
                    <a:pt x="3342" y="224"/>
                    <a:pt x="3409" y="172"/>
                  </a:cubicBezTo>
                  <a:cubicBezTo>
                    <a:pt x="3442" y="147"/>
                    <a:pt x="3475" y="122"/>
                    <a:pt x="3508" y="99"/>
                  </a:cubicBezTo>
                  <a:cubicBezTo>
                    <a:pt x="3525" y="88"/>
                    <a:pt x="3541" y="77"/>
                    <a:pt x="3558" y="67"/>
                  </a:cubicBezTo>
                  <a:cubicBezTo>
                    <a:pt x="3574" y="57"/>
                    <a:pt x="3591" y="47"/>
                    <a:pt x="3608" y="39"/>
                  </a:cubicBezTo>
                  <a:cubicBezTo>
                    <a:pt x="3614" y="36"/>
                    <a:pt x="3614" y="36"/>
                    <a:pt x="3614" y="36"/>
                  </a:cubicBezTo>
                  <a:cubicBezTo>
                    <a:pt x="3621" y="33"/>
                    <a:pt x="3621" y="33"/>
                    <a:pt x="3621" y="33"/>
                  </a:cubicBezTo>
                  <a:cubicBezTo>
                    <a:pt x="3627" y="31"/>
                    <a:pt x="3627" y="31"/>
                    <a:pt x="3627" y="31"/>
                  </a:cubicBezTo>
                  <a:cubicBezTo>
                    <a:pt x="3629" y="30"/>
                    <a:pt x="3631" y="29"/>
                    <a:pt x="3633" y="28"/>
                  </a:cubicBezTo>
                  <a:cubicBezTo>
                    <a:pt x="3640" y="26"/>
                    <a:pt x="3640" y="26"/>
                    <a:pt x="3640" y="26"/>
                  </a:cubicBezTo>
                  <a:cubicBezTo>
                    <a:pt x="3646" y="25"/>
                    <a:pt x="3646" y="25"/>
                    <a:pt x="3646" y="25"/>
                  </a:cubicBezTo>
                  <a:cubicBezTo>
                    <a:pt x="3651" y="23"/>
                    <a:pt x="3656" y="22"/>
                    <a:pt x="3660" y="21"/>
                  </a:cubicBezTo>
                  <a:cubicBezTo>
                    <a:pt x="3678" y="17"/>
                    <a:pt x="3695" y="15"/>
                    <a:pt x="3713" y="15"/>
                  </a:cubicBezTo>
                  <a:cubicBezTo>
                    <a:pt x="3730" y="15"/>
                    <a:pt x="3747" y="18"/>
                    <a:pt x="3764" y="23"/>
                  </a:cubicBezTo>
                  <a:cubicBezTo>
                    <a:pt x="3780" y="29"/>
                    <a:pt x="3795" y="36"/>
                    <a:pt x="3808" y="46"/>
                  </a:cubicBezTo>
                  <a:cubicBezTo>
                    <a:pt x="3835" y="65"/>
                    <a:pt x="3857" y="90"/>
                    <a:pt x="3877" y="114"/>
                  </a:cubicBezTo>
                  <a:cubicBezTo>
                    <a:pt x="3897" y="139"/>
                    <a:pt x="3915" y="164"/>
                    <a:pt x="3936" y="186"/>
                  </a:cubicBezTo>
                  <a:cubicBezTo>
                    <a:pt x="3946" y="197"/>
                    <a:pt x="3956" y="207"/>
                    <a:pt x="3968" y="217"/>
                  </a:cubicBezTo>
                  <a:cubicBezTo>
                    <a:pt x="3979" y="226"/>
                    <a:pt x="3992" y="233"/>
                    <a:pt x="4004" y="239"/>
                  </a:cubicBezTo>
                  <a:cubicBezTo>
                    <a:pt x="4008" y="240"/>
                    <a:pt x="4011" y="242"/>
                    <a:pt x="4014" y="242"/>
                  </a:cubicBezTo>
                  <a:cubicBezTo>
                    <a:pt x="4018" y="243"/>
                    <a:pt x="4021" y="244"/>
                    <a:pt x="4024" y="245"/>
                  </a:cubicBezTo>
                  <a:cubicBezTo>
                    <a:pt x="4026" y="246"/>
                    <a:pt x="4026" y="246"/>
                    <a:pt x="4026" y="246"/>
                  </a:cubicBezTo>
                  <a:cubicBezTo>
                    <a:pt x="4027" y="246"/>
                    <a:pt x="4027" y="246"/>
                    <a:pt x="4027" y="246"/>
                  </a:cubicBezTo>
                  <a:cubicBezTo>
                    <a:pt x="4029" y="247"/>
                    <a:pt x="4029" y="247"/>
                    <a:pt x="4029" y="247"/>
                  </a:cubicBezTo>
                  <a:cubicBezTo>
                    <a:pt x="4034" y="248"/>
                    <a:pt x="4034" y="248"/>
                    <a:pt x="4034" y="248"/>
                  </a:cubicBezTo>
                  <a:cubicBezTo>
                    <a:pt x="4037" y="248"/>
                    <a:pt x="4041" y="249"/>
                    <a:pt x="4044" y="249"/>
                  </a:cubicBezTo>
                  <a:cubicBezTo>
                    <a:pt x="4057" y="251"/>
                    <a:pt x="4070" y="251"/>
                    <a:pt x="4083" y="250"/>
                  </a:cubicBezTo>
                  <a:cubicBezTo>
                    <a:pt x="4087" y="249"/>
                    <a:pt x="4091" y="249"/>
                    <a:pt x="4096" y="248"/>
                  </a:cubicBezTo>
                  <a:cubicBezTo>
                    <a:pt x="4096" y="239"/>
                    <a:pt x="4096" y="239"/>
                    <a:pt x="4096" y="239"/>
                  </a:cubicBezTo>
                  <a:cubicBezTo>
                    <a:pt x="4091" y="240"/>
                    <a:pt x="4087" y="241"/>
                    <a:pt x="4082" y="241"/>
                  </a:cubicBezTo>
                  <a:close/>
                </a:path>
              </a:pathLst>
            </a:custGeom>
            <a:gradFill>
              <a:gsLst>
                <a:gs pos="10000">
                  <a:schemeClr val="bg2"/>
                </a:gs>
                <a:gs pos="9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3175" y="2114550"/>
              <a:ext cx="9139238" cy="3994150"/>
            </a:xfrm>
            <a:custGeom>
              <a:avLst/>
              <a:gdLst>
                <a:gd name="T0" fmla="*/ 4079 w 4096"/>
                <a:gd name="T1" fmla="*/ 331 h 1789"/>
                <a:gd name="T2" fmla="*/ 4061 w 4096"/>
                <a:gd name="T3" fmla="*/ 329 h 1789"/>
                <a:gd name="T4" fmla="*/ 4018 w 4096"/>
                <a:gd name="T5" fmla="*/ 310 h 1789"/>
                <a:gd name="T6" fmla="*/ 3915 w 4096"/>
                <a:gd name="T7" fmla="*/ 171 h 1789"/>
                <a:gd name="T8" fmla="*/ 3775 w 4096"/>
                <a:gd name="T9" fmla="*/ 22 h 1789"/>
                <a:gd name="T10" fmla="*/ 3692 w 4096"/>
                <a:gd name="T11" fmla="*/ 1 h 1789"/>
                <a:gd name="T12" fmla="*/ 3648 w 4096"/>
                <a:gd name="T13" fmla="*/ 2 h 1789"/>
                <a:gd name="T14" fmla="*/ 3638 w 4096"/>
                <a:gd name="T15" fmla="*/ 4 h 1789"/>
                <a:gd name="T16" fmla="*/ 3634 w 4096"/>
                <a:gd name="T17" fmla="*/ 5 h 1789"/>
                <a:gd name="T18" fmla="*/ 3549 w 4096"/>
                <a:gd name="T19" fmla="*/ 36 h 1789"/>
                <a:gd name="T20" fmla="*/ 3495 w 4096"/>
                <a:gd name="T21" fmla="*/ 65 h 1789"/>
                <a:gd name="T22" fmla="*/ 3469 w 4096"/>
                <a:gd name="T23" fmla="*/ 81 h 1789"/>
                <a:gd name="T24" fmla="*/ 3228 w 4096"/>
                <a:gd name="T25" fmla="*/ 247 h 1789"/>
                <a:gd name="T26" fmla="*/ 2507 w 4096"/>
                <a:gd name="T27" fmla="*/ 749 h 1789"/>
                <a:gd name="T28" fmla="*/ 1656 w 4096"/>
                <a:gd name="T29" fmla="*/ 1215 h 1789"/>
                <a:gd name="T30" fmla="*/ 1272 w 4096"/>
                <a:gd name="T31" fmla="*/ 1370 h 1789"/>
                <a:gd name="T32" fmla="*/ 1194 w 4096"/>
                <a:gd name="T33" fmla="*/ 1397 h 1789"/>
                <a:gd name="T34" fmla="*/ 1115 w 4096"/>
                <a:gd name="T35" fmla="*/ 1423 h 1789"/>
                <a:gd name="T36" fmla="*/ 956 w 4096"/>
                <a:gd name="T37" fmla="*/ 1472 h 1789"/>
                <a:gd name="T38" fmla="*/ 917 w 4096"/>
                <a:gd name="T39" fmla="*/ 1484 h 1789"/>
                <a:gd name="T40" fmla="*/ 798 w 4096"/>
                <a:gd name="T41" fmla="*/ 1519 h 1789"/>
                <a:gd name="T42" fmla="*/ 719 w 4096"/>
                <a:gd name="T43" fmla="*/ 1541 h 1789"/>
                <a:gd name="T44" fmla="*/ 0 w 4096"/>
                <a:gd name="T45" fmla="*/ 1719 h 1789"/>
                <a:gd name="T46" fmla="*/ 112 w 4096"/>
                <a:gd name="T47" fmla="*/ 1763 h 1789"/>
                <a:gd name="T48" fmla="*/ 775 w 4096"/>
                <a:gd name="T49" fmla="*/ 1587 h 1789"/>
                <a:gd name="T50" fmla="*/ 894 w 4096"/>
                <a:gd name="T51" fmla="*/ 1550 h 1789"/>
                <a:gd name="T52" fmla="*/ 953 w 4096"/>
                <a:gd name="T53" fmla="*/ 1532 h 1789"/>
                <a:gd name="T54" fmla="*/ 1052 w 4096"/>
                <a:gd name="T55" fmla="*/ 1500 h 1789"/>
                <a:gd name="T56" fmla="*/ 1171 w 4096"/>
                <a:gd name="T57" fmla="*/ 1460 h 1789"/>
                <a:gd name="T58" fmla="*/ 1250 w 4096"/>
                <a:gd name="T59" fmla="*/ 1433 h 1789"/>
                <a:gd name="T60" fmla="*/ 1368 w 4096"/>
                <a:gd name="T61" fmla="*/ 1389 h 1789"/>
                <a:gd name="T62" fmla="*/ 1972 w 4096"/>
                <a:gd name="T63" fmla="*/ 1109 h 1789"/>
                <a:gd name="T64" fmla="*/ 3018 w 4096"/>
                <a:gd name="T65" fmla="*/ 431 h 1789"/>
                <a:gd name="T66" fmla="*/ 3453 w 4096"/>
                <a:gd name="T67" fmla="*/ 114 h 1789"/>
                <a:gd name="T68" fmla="*/ 3492 w 4096"/>
                <a:gd name="T69" fmla="*/ 89 h 1789"/>
                <a:gd name="T70" fmla="*/ 3531 w 4096"/>
                <a:gd name="T71" fmla="*/ 66 h 1789"/>
                <a:gd name="T72" fmla="*/ 3610 w 4096"/>
                <a:gd name="T73" fmla="*/ 28 h 1789"/>
                <a:gd name="T74" fmla="*/ 3638 w 4096"/>
                <a:gd name="T75" fmla="*/ 20 h 1789"/>
                <a:gd name="T76" fmla="*/ 3644 w 4096"/>
                <a:gd name="T77" fmla="*/ 19 h 1789"/>
                <a:gd name="T78" fmla="*/ 3664 w 4096"/>
                <a:gd name="T79" fmla="*/ 17 h 1789"/>
                <a:gd name="T80" fmla="*/ 3847 w 4096"/>
                <a:gd name="T81" fmla="*/ 99 h 1789"/>
                <a:gd name="T82" fmla="*/ 3955 w 4096"/>
                <a:gd name="T83" fmla="*/ 255 h 1789"/>
                <a:gd name="T84" fmla="*/ 4049 w 4096"/>
                <a:gd name="T85" fmla="*/ 336 h 1789"/>
                <a:gd name="T86" fmla="*/ 4068 w 4096"/>
                <a:gd name="T87" fmla="*/ 339 h 1789"/>
                <a:gd name="T88" fmla="*/ 4088 w 4096"/>
                <a:gd name="T89" fmla="*/ 340 h 1789"/>
                <a:gd name="T90" fmla="*/ 4096 w 4096"/>
                <a:gd name="T91" fmla="*/ 331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096" h="1789">
                  <a:moveTo>
                    <a:pt x="4087" y="332"/>
                  </a:moveTo>
                  <a:cubicBezTo>
                    <a:pt x="4085" y="331"/>
                    <a:pt x="4082" y="332"/>
                    <a:pt x="4079" y="331"/>
                  </a:cubicBezTo>
                  <a:cubicBezTo>
                    <a:pt x="4076" y="331"/>
                    <a:pt x="4073" y="331"/>
                    <a:pt x="4070" y="330"/>
                  </a:cubicBezTo>
                  <a:cubicBezTo>
                    <a:pt x="4067" y="330"/>
                    <a:pt x="4064" y="329"/>
                    <a:pt x="4061" y="329"/>
                  </a:cubicBezTo>
                  <a:cubicBezTo>
                    <a:pt x="4058" y="328"/>
                    <a:pt x="4055" y="327"/>
                    <a:pt x="4052" y="327"/>
                  </a:cubicBezTo>
                  <a:cubicBezTo>
                    <a:pt x="4040" y="323"/>
                    <a:pt x="4029" y="317"/>
                    <a:pt x="4018" y="310"/>
                  </a:cubicBezTo>
                  <a:cubicBezTo>
                    <a:pt x="3997" y="294"/>
                    <a:pt x="3980" y="272"/>
                    <a:pt x="3963" y="248"/>
                  </a:cubicBezTo>
                  <a:cubicBezTo>
                    <a:pt x="3947" y="224"/>
                    <a:pt x="3931" y="198"/>
                    <a:pt x="3915" y="171"/>
                  </a:cubicBezTo>
                  <a:cubicBezTo>
                    <a:pt x="3898" y="144"/>
                    <a:pt x="3880" y="117"/>
                    <a:pt x="3857" y="90"/>
                  </a:cubicBezTo>
                  <a:cubicBezTo>
                    <a:pt x="3835" y="64"/>
                    <a:pt x="3808" y="39"/>
                    <a:pt x="3775" y="22"/>
                  </a:cubicBezTo>
                  <a:cubicBezTo>
                    <a:pt x="3758" y="14"/>
                    <a:pt x="3740" y="8"/>
                    <a:pt x="3721" y="4"/>
                  </a:cubicBezTo>
                  <a:cubicBezTo>
                    <a:pt x="3712" y="2"/>
                    <a:pt x="3702" y="1"/>
                    <a:pt x="3692" y="1"/>
                  </a:cubicBezTo>
                  <a:cubicBezTo>
                    <a:pt x="3683" y="0"/>
                    <a:pt x="3673" y="0"/>
                    <a:pt x="3663" y="1"/>
                  </a:cubicBezTo>
                  <a:cubicBezTo>
                    <a:pt x="3658" y="1"/>
                    <a:pt x="3653" y="2"/>
                    <a:pt x="3648" y="2"/>
                  </a:cubicBezTo>
                  <a:cubicBezTo>
                    <a:pt x="3641" y="3"/>
                    <a:pt x="3641" y="3"/>
                    <a:pt x="3641" y="3"/>
                  </a:cubicBezTo>
                  <a:cubicBezTo>
                    <a:pt x="3638" y="4"/>
                    <a:pt x="3638" y="4"/>
                    <a:pt x="3638" y="4"/>
                  </a:cubicBezTo>
                  <a:cubicBezTo>
                    <a:pt x="3637" y="4"/>
                    <a:pt x="3636" y="4"/>
                    <a:pt x="3636" y="4"/>
                  </a:cubicBezTo>
                  <a:cubicBezTo>
                    <a:pt x="3634" y="5"/>
                    <a:pt x="3634" y="5"/>
                    <a:pt x="3634" y="5"/>
                  </a:cubicBezTo>
                  <a:cubicBezTo>
                    <a:pt x="3624" y="6"/>
                    <a:pt x="3614" y="9"/>
                    <a:pt x="3605" y="12"/>
                  </a:cubicBezTo>
                  <a:cubicBezTo>
                    <a:pt x="3585" y="19"/>
                    <a:pt x="3567" y="27"/>
                    <a:pt x="3549" y="36"/>
                  </a:cubicBezTo>
                  <a:cubicBezTo>
                    <a:pt x="3540" y="40"/>
                    <a:pt x="3531" y="45"/>
                    <a:pt x="3522" y="50"/>
                  </a:cubicBezTo>
                  <a:cubicBezTo>
                    <a:pt x="3513" y="55"/>
                    <a:pt x="3504" y="60"/>
                    <a:pt x="3495" y="65"/>
                  </a:cubicBezTo>
                  <a:cubicBezTo>
                    <a:pt x="3491" y="68"/>
                    <a:pt x="3487" y="71"/>
                    <a:pt x="3482" y="73"/>
                  </a:cubicBezTo>
                  <a:cubicBezTo>
                    <a:pt x="3478" y="76"/>
                    <a:pt x="3473" y="79"/>
                    <a:pt x="3469" y="81"/>
                  </a:cubicBezTo>
                  <a:cubicBezTo>
                    <a:pt x="3460" y="87"/>
                    <a:pt x="3451" y="93"/>
                    <a:pt x="3442" y="98"/>
                  </a:cubicBezTo>
                  <a:cubicBezTo>
                    <a:pt x="3372" y="143"/>
                    <a:pt x="3301" y="194"/>
                    <a:pt x="3228" y="247"/>
                  </a:cubicBezTo>
                  <a:cubicBezTo>
                    <a:pt x="3155" y="299"/>
                    <a:pt x="3080" y="354"/>
                    <a:pt x="3002" y="410"/>
                  </a:cubicBezTo>
                  <a:cubicBezTo>
                    <a:pt x="2847" y="522"/>
                    <a:pt x="2682" y="637"/>
                    <a:pt x="2507" y="749"/>
                  </a:cubicBezTo>
                  <a:cubicBezTo>
                    <a:pt x="2332" y="862"/>
                    <a:pt x="2147" y="971"/>
                    <a:pt x="1953" y="1071"/>
                  </a:cubicBezTo>
                  <a:cubicBezTo>
                    <a:pt x="1856" y="1122"/>
                    <a:pt x="1757" y="1170"/>
                    <a:pt x="1656" y="1215"/>
                  </a:cubicBezTo>
                  <a:cubicBezTo>
                    <a:pt x="1556" y="1260"/>
                    <a:pt x="1453" y="1303"/>
                    <a:pt x="1350" y="1341"/>
                  </a:cubicBezTo>
                  <a:cubicBezTo>
                    <a:pt x="1324" y="1351"/>
                    <a:pt x="1298" y="1361"/>
                    <a:pt x="1272" y="1370"/>
                  </a:cubicBezTo>
                  <a:cubicBezTo>
                    <a:pt x="1259" y="1374"/>
                    <a:pt x="1246" y="1379"/>
                    <a:pt x="1233" y="1384"/>
                  </a:cubicBezTo>
                  <a:cubicBezTo>
                    <a:pt x="1194" y="1397"/>
                    <a:pt x="1194" y="1397"/>
                    <a:pt x="1194" y="1397"/>
                  </a:cubicBezTo>
                  <a:cubicBezTo>
                    <a:pt x="1181" y="1401"/>
                    <a:pt x="1167" y="1406"/>
                    <a:pt x="1154" y="1410"/>
                  </a:cubicBezTo>
                  <a:cubicBezTo>
                    <a:pt x="1115" y="1423"/>
                    <a:pt x="1115" y="1423"/>
                    <a:pt x="1115" y="1423"/>
                  </a:cubicBezTo>
                  <a:cubicBezTo>
                    <a:pt x="1088" y="1431"/>
                    <a:pt x="1062" y="1439"/>
                    <a:pt x="1035" y="1448"/>
                  </a:cubicBezTo>
                  <a:cubicBezTo>
                    <a:pt x="1009" y="1456"/>
                    <a:pt x="983" y="1464"/>
                    <a:pt x="956" y="1472"/>
                  </a:cubicBezTo>
                  <a:cubicBezTo>
                    <a:pt x="937" y="1478"/>
                    <a:pt x="937" y="1478"/>
                    <a:pt x="937" y="1478"/>
                  </a:cubicBezTo>
                  <a:cubicBezTo>
                    <a:pt x="917" y="1484"/>
                    <a:pt x="917" y="1484"/>
                    <a:pt x="917" y="1484"/>
                  </a:cubicBezTo>
                  <a:cubicBezTo>
                    <a:pt x="904" y="1488"/>
                    <a:pt x="890" y="1492"/>
                    <a:pt x="877" y="1496"/>
                  </a:cubicBezTo>
                  <a:cubicBezTo>
                    <a:pt x="851" y="1504"/>
                    <a:pt x="824" y="1511"/>
                    <a:pt x="798" y="1519"/>
                  </a:cubicBezTo>
                  <a:cubicBezTo>
                    <a:pt x="785" y="1523"/>
                    <a:pt x="772" y="1527"/>
                    <a:pt x="759" y="1531"/>
                  </a:cubicBezTo>
                  <a:cubicBezTo>
                    <a:pt x="746" y="1534"/>
                    <a:pt x="732" y="1538"/>
                    <a:pt x="719" y="1541"/>
                  </a:cubicBezTo>
                  <a:cubicBezTo>
                    <a:pt x="509" y="1601"/>
                    <a:pt x="300" y="1653"/>
                    <a:pt x="97" y="1698"/>
                  </a:cubicBezTo>
                  <a:cubicBezTo>
                    <a:pt x="65" y="1705"/>
                    <a:pt x="32" y="1712"/>
                    <a:pt x="0" y="1719"/>
                  </a:cubicBezTo>
                  <a:cubicBezTo>
                    <a:pt x="0" y="1789"/>
                    <a:pt x="0" y="1789"/>
                    <a:pt x="0" y="1789"/>
                  </a:cubicBezTo>
                  <a:cubicBezTo>
                    <a:pt x="37" y="1781"/>
                    <a:pt x="75" y="1772"/>
                    <a:pt x="112" y="1763"/>
                  </a:cubicBezTo>
                  <a:cubicBezTo>
                    <a:pt x="316" y="1716"/>
                    <a:pt x="525" y="1661"/>
                    <a:pt x="736" y="1598"/>
                  </a:cubicBezTo>
                  <a:cubicBezTo>
                    <a:pt x="749" y="1594"/>
                    <a:pt x="762" y="1591"/>
                    <a:pt x="775" y="1587"/>
                  </a:cubicBezTo>
                  <a:cubicBezTo>
                    <a:pt x="788" y="1583"/>
                    <a:pt x="801" y="1579"/>
                    <a:pt x="815" y="1575"/>
                  </a:cubicBezTo>
                  <a:cubicBezTo>
                    <a:pt x="841" y="1566"/>
                    <a:pt x="867" y="1558"/>
                    <a:pt x="894" y="1550"/>
                  </a:cubicBezTo>
                  <a:cubicBezTo>
                    <a:pt x="907" y="1546"/>
                    <a:pt x="920" y="1542"/>
                    <a:pt x="933" y="1538"/>
                  </a:cubicBezTo>
                  <a:cubicBezTo>
                    <a:pt x="953" y="1532"/>
                    <a:pt x="953" y="1532"/>
                    <a:pt x="953" y="1532"/>
                  </a:cubicBezTo>
                  <a:cubicBezTo>
                    <a:pt x="973" y="1525"/>
                    <a:pt x="973" y="1525"/>
                    <a:pt x="973" y="1525"/>
                  </a:cubicBezTo>
                  <a:cubicBezTo>
                    <a:pt x="999" y="1517"/>
                    <a:pt x="1026" y="1508"/>
                    <a:pt x="1052" y="1500"/>
                  </a:cubicBezTo>
                  <a:cubicBezTo>
                    <a:pt x="1078" y="1491"/>
                    <a:pt x="1105" y="1483"/>
                    <a:pt x="1131" y="1474"/>
                  </a:cubicBezTo>
                  <a:cubicBezTo>
                    <a:pt x="1171" y="1460"/>
                    <a:pt x="1171" y="1460"/>
                    <a:pt x="1171" y="1460"/>
                  </a:cubicBezTo>
                  <a:cubicBezTo>
                    <a:pt x="1184" y="1456"/>
                    <a:pt x="1197" y="1452"/>
                    <a:pt x="1210" y="1447"/>
                  </a:cubicBezTo>
                  <a:cubicBezTo>
                    <a:pt x="1250" y="1433"/>
                    <a:pt x="1250" y="1433"/>
                    <a:pt x="1250" y="1433"/>
                  </a:cubicBezTo>
                  <a:cubicBezTo>
                    <a:pt x="1263" y="1428"/>
                    <a:pt x="1276" y="1423"/>
                    <a:pt x="1289" y="1418"/>
                  </a:cubicBezTo>
                  <a:cubicBezTo>
                    <a:pt x="1316" y="1409"/>
                    <a:pt x="1342" y="1399"/>
                    <a:pt x="1368" y="1389"/>
                  </a:cubicBezTo>
                  <a:cubicBezTo>
                    <a:pt x="1472" y="1348"/>
                    <a:pt x="1575" y="1304"/>
                    <a:pt x="1676" y="1257"/>
                  </a:cubicBezTo>
                  <a:cubicBezTo>
                    <a:pt x="1776" y="1210"/>
                    <a:pt x="1876" y="1161"/>
                    <a:pt x="1972" y="1109"/>
                  </a:cubicBezTo>
                  <a:cubicBezTo>
                    <a:pt x="2166" y="1005"/>
                    <a:pt x="2351" y="893"/>
                    <a:pt x="2525" y="778"/>
                  </a:cubicBezTo>
                  <a:cubicBezTo>
                    <a:pt x="2700" y="663"/>
                    <a:pt x="2864" y="545"/>
                    <a:pt x="3018" y="431"/>
                  </a:cubicBezTo>
                  <a:cubicBezTo>
                    <a:pt x="3095" y="374"/>
                    <a:pt x="3169" y="318"/>
                    <a:pt x="3241" y="265"/>
                  </a:cubicBezTo>
                  <a:cubicBezTo>
                    <a:pt x="3314" y="211"/>
                    <a:pt x="3384" y="160"/>
                    <a:pt x="3453" y="114"/>
                  </a:cubicBezTo>
                  <a:cubicBezTo>
                    <a:pt x="3462" y="108"/>
                    <a:pt x="3470" y="103"/>
                    <a:pt x="3479" y="97"/>
                  </a:cubicBezTo>
                  <a:cubicBezTo>
                    <a:pt x="3483" y="95"/>
                    <a:pt x="3487" y="92"/>
                    <a:pt x="3492" y="89"/>
                  </a:cubicBezTo>
                  <a:cubicBezTo>
                    <a:pt x="3496" y="86"/>
                    <a:pt x="3500" y="84"/>
                    <a:pt x="3505" y="81"/>
                  </a:cubicBezTo>
                  <a:cubicBezTo>
                    <a:pt x="3513" y="76"/>
                    <a:pt x="3522" y="71"/>
                    <a:pt x="3531" y="66"/>
                  </a:cubicBezTo>
                  <a:cubicBezTo>
                    <a:pt x="3540" y="61"/>
                    <a:pt x="3548" y="56"/>
                    <a:pt x="3557" y="52"/>
                  </a:cubicBezTo>
                  <a:cubicBezTo>
                    <a:pt x="3574" y="43"/>
                    <a:pt x="3592" y="34"/>
                    <a:pt x="3610" y="28"/>
                  </a:cubicBezTo>
                  <a:cubicBezTo>
                    <a:pt x="3619" y="25"/>
                    <a:pt x="3628" y="23"/>
                    <a:pt x="3637" y="21"/>
                  </a:cubicBezTo>
                  <a:cubicBezTo>
                    <a:pt x="3638" y="20"/>
                    <a:pt x="3638" y="20"/>
                    <a:pt x="3638" y="20"/>
                  </a:cubicBezTo>
                  <a:cubicBezTo>
                    <a:pt x="3639" y="20"/>
                    <a:pt x="3639" y="20"/>
                    <a:pt x="3640" y="20"/>
                  </a:cubicBezTo>
                  <a:cubicBezTo>
                    <a:pt x="3644" y="19"/>
                    <a:pt x="3644" y="19"/>
                    <a:pt x="3644" y="19"/>
                  </a:cubicBezTo>
                  <a:cubicBezTo>
                    <a:pt x="3651" y="18"/>
                    <a:pt x="3651" y="18"/>
                    <a:pt x="3651" y="18"/>
                  </a:cubicBezTo>
                  <a:cubicBezTo>
                    <a:pt x="3655" y="18"/>
                    <a:pt x="3660" y="17"/>
                    <a:pt x="3664" y="17"/>
                  </a:cubicBezTo>
                  <a:cubicBezTo>
                    <a:pt x="3701" y="14"/>
                    <a:pt x="3737" y="20"/>
                    <a:pt x="3768" y="35"/>
                  </a:cubicBezTo>
                  <a:cubicBezTo>
                    <a:pt x="3800" y="51"/>
                    <a:pt x="3825" y="74"/>
                    <a:pt x="3847" y="99"/>
                  </a:cubicBezTo>
                  <a:cubicBezTo>
                    <a:pt x="3869" y="124"/>
                    <a:pt x="3887" y="151"/>
                    <a:pt x="3904" y="178"/>
                  </a:cubicBezTo>
                  <a:cubicBezTo>
                    <a:pt x="3922" y="204"/>
                    <a:pt x="3938" y="230"/>
                    <a:pt x="3955" y="255"/>
                  </a:cubicBezTo>
                  <a:cubicBezTo>
                    <a:pt x="3972" y="279"/>
                    <a:pt x="3990" y="301"/>
                    <a:pt x="4013" y="318"/>
                  </a:cubicBezTo>
                  <a:cubicBezTo>
                    <a:pt x="4024" y="326"/>
                    <a:pt x="4036" y="332"/>
                    <a:pt x="4049" y="336"/>
                  </a:cubicBezTo>
                  <a:cubicBezTo>
                    <a:pt x="4053" y="336"/>
                    <a:pt x="4056" y="337"/>
                    <a:pt x="4059" y="338"/>
                  </a:cubicBezTo>
                  <a:cubicBezTo>
                    <a:pt x="4062" y="338"/>
                    <a:pt x="4065" y="339"/>
                    <a:pt x="4068" y="339"/>
                  </a:cubicBezTo>
                  <a:cubicBezTo>
                    <a:pt x="4072" y="340"/>
                    <a:pt x="4075" y="340"/>
                    <a:pt x="4078" y="340"/>
                  </a:cubicBezTo>
                  <a:cubicBezTo>
                    <a:pt x="4081" y="340"/>
                    <a:pt x="4084" y="340"/>
                    <a:pt x="4088" y="340"/>
                  </a:cubicBezTo>
                  <a:cubicBezTo>
                    <a:pt x="4090" y="340"/>
                    <a:pt x="4093" y="340"/>
                    <a:pt x="4096" y="340"/>
                  </a:cubicBezTo>
                  <a:cubicBezTo>
                    <a:pt x="4096" y="331"/>
                    <a:pt x="4096" y="331"/>
                    <a:pt x="4096" y="331"/>
                  </a:cubicBezTo>
                  <a:cubicBezTo>
                    <a:pt x="4093" y="331"/>
                    <a:pt x="4090" y="332"/>
                    <a:pt x="4087" y="332"/>
                  </a:cubicBezTo>
                  <a:close/>
                </a:path>
              </a:pathLst>
            </a:custGeom>
            <a:gradFill>
              <a:gsLst>
                <a:gs pos="10000">
                  <a:schemeClr val="bg2"/>
                </a:gs>
                <a:gs pos="9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3175" y="2314575"/>
              <a:ext cx="9139238" cy="4346575"/>
            </a:xfrm>
            <a:custGeom>
              <a:avLst/>
              <a:gdLst>
                <a:gd name="T0" fmla="*/ 4047 w 4096"/>
                <a:gd name="T1" fmla="*/ 269 h 1947"/>
                <a:gd name="T2" fmla="*/ 4036 w 4096"/>
                <a:gd name="T3" fmla="*/ 267 h 1947"/>
                <a:gd name="T4" fmla="*/ 4034 w 4096"/>
                <a:gd name="T5" fmla="*/ 266 h 1947"/>
                <a:gd name="T6" fmla="*/ 4011 w 4096"/>
                <a:gd name="T7" fmla="*/ 257 h 1947"/>
                <a:gd name="T8" fmla="*/ 3950 w 4096"/>
                <a:gd name="T9" fmla="*/ 202 h 1947"/>
                <a:gd name="T10" fmla="*/ 3830 w 4096"/>
                <a:gd name="T11" fmla="*/ 52 h 1947"/>
                <a:gd name="T12" fmla="*/ 3734 w 4096"/>
                <a:gd name="T13" fmla="*/ 4 h 1947"/>
                <a:gd name="T14" fmla="*/ 3649 w 4096"/>
                <a:gd name="T15" fmla="*/ 6 h 1947"/>
                <a:gd name="T16" fmla="*/ 3638 w 4096"/>
                <a:gd name="T17" fmla="*/ 8 h 1947"/>
                <a:gd name="T18" fmla="*/ 3634 w 4096"/>
                <a:gd name="T19" fmla="*/ 9 h 1947"/>
                <a:gd name="T20" fmla="*/ 3566 w 4096"/>
                <a:gd name="T21" fmla="*/ 38 h 1947"/>
                <a:gd name="T22" fmla="*/ 3540 w 4096"/>
                <a:gd name="T23" fmla="*/ 52 h 1947"/>
                <a:gd name="T24" fmla="*/ 3411 w 4096"/>
                <a:gd name="T25" fmla="*/ 137 h 1947"/>
                <a:gd name="T26" fmla="*/ 2979 w 4096"/>
                <a:gd name="T27" fmla="*/ 464 h 1947"/>
                <a:gd name="T28" fmla="*/ 1941 w 4096"/>
                <a:gd name="T29" fmla="*/ 1157 h 1947"/>
                <a:gd name="T30" fmla="*/ 1189 w 4096"/>
                <a:gd name="T31" fmla="*/ 1511 h 1947"/>
                <a:gd name="T32" fmla="*/ 1111 w 4096"/>
                <a:gd name="T33" fmla="*/ 1540 h 1947"/>
                <a:gd name="T34" fmla="*/ 1071 w 4096"/>
                <a:gd name="T35" fmla="*/ 1554 h 1947"/>
                <a:gd name="T36" fmla="*/ 953 w 4096"/>
                <a:gd name="T37" fmla="*/ 1595 h 1947"/>
                <a:gd name="T38" fmla="*/ 875 w 4096"/>
                <a:gd name="T39" fmla="*/ 1621 h 1947"/>
                <a:gd name="T40" fmla="*/ 717 w 4096"/>
                <a:gd name="T41" fmla="*/ 1673 h 1947"/>
                <a:gd name="T42" fmla="*/ 0 w 4096"/>
                <a:gd name="T43" fmla="*/ 1876 h 1947"/>
                <a:gd name="T44" fmla="*/ 115 w 4096"/>
                <a:gd name="T45" fmla="*/ 1916 h 1947"/>
                <a:gd name="T46" fmla="*/ 814 w 4096"/>
                <a:gd name="T47" fmla="*/ 1702 h 1947"/>
                <a:gd name="T48" fmla="*/ 932 w 4096"/>
                <a:gd name="T49" fmla="*/ 1662 h 1947"/>
                <a:gd name="T50" fmla="*/ 1050 w 4096"/>
                <a:gd name="T51" fmla="*/ 1619 h 1947"/>
                <a:gd name="T52" fmla="*/ 1110 w 4096"/>
                <a:gd name="T53" fmla="*/ 1598 h 1947"/>
                <a:gd name="T54" fmla="*/ 1168 w 4096"/>
                <a:gd name="T55" fmla="*/ 1575 h 1947"/>
                <a:gd name="T56" fmla="*/ 1364 w 4096"/>
                <a:gd name="T57" fmla="*/ 1496 h 1947"/>
                <a:gd name="T58" fmla="*/ 2508 w 4096"/>
                <a:gd name="T59" fmla="*/ 845 h 1947"/>
                <a:gd name="T60" fmla="*/ 3215 w 4096"/>
                <a:gd name="T61" fmla="*/ 312 h 1947"/>
                <a:gd name="T62" fmla="*/ 3523 w 4096"/>
                <a:gd name="T63" fmla="*/ 83 h 1947"/>
                <a:gd name="T64" fmla="*/ 3561 w 4096"/>
                <a:gd name="T65" fmla="*/ 60 h 1947"/>
                <a:gd name="T66" fmla="*/ 3625 w 4096"/>
                <a:gd name="T67" fmla="*/ 29 h 1947"/>
                <a:gd name="T68" fmla="*/ 3640 w 4096"/>
                <a:gd name="T69" fmla="*/ 24 h 1947"/>
                <a:gd name="T70" fmla="*/ 3645 w 4096"/>
                <a:gd name="T71" fmla="*/ 23 h 1947"/>
                <a:gd name="T72" fmla="*/ 3679 w 4096"/>
                <a:gd name="T73" fmla="*/ 17 h 1947"/>
                <a:gd name="T74" fmla="*/ 3780 w 4096"/>
                <a:gd name="T75" fmla="*/ 34 h 1947"/>
                <a:gd name="T76" fmla="*/ 3886 w 4096"/>
                <a:gd name="T77" fmla="*/ 135 h 1947"/>
                <a:gd name="T78" fmla="*/ 3972 w 4096"/>
                <a:gd name="T79" fmla="*/ 241 h 1947"/>
                <a:gd name="T80" fmla="*/ 4026 w 4096"/>
                <a:gd name="T81" fmla="*/ 273 h 1947"/>
                <a:gd name="T82" fmla="*/ 4032 w 4096"/>
                <a:gd name="T83" fmla="*/ 275 h 1947"/>
                <a:gd name="T84" fmla="*/ 4036 w 4096"/>
                <a:gd name="T85" fmla="*/ 276 h 1947"/>
                <a:gd name="T86" fmla="*/ 4084 w 4096"/>
                <a:gd name="T87" fmla="*/ 280 h 1947"/>
                <a:gd name="T88" fmla="*/ 4096 w 4096"/>
                <a:gd name="T89" fmla="*/ 270 h 1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096" h="1947">
                  <a:moveTo>
                    <a:pt x="4084" y="271"/>
                  </a:moveTo>
                  <a:cubicBezTo>
                    <a:pt x="4072" y="272"/>
                    <a:pt x="4060" y="271"/>
                    <a:pt x="4047" y="269"/>
                  </a:cubicBezTo>
                  <a:cubicBezTo>
                    <a:pt x="4044" y="269"/>
                    <a:pt x="4041" y="268"/>
                    <a:pt x="4038" y="267"/>
                  </a:cubicBezTo>
                  <a:cubicBezTo>
                    <a:pt x="4036" y="267"/>
                    <a:pt x="4036" y="267"/>
                    <a:pt x="4036" y="267"/>
                  </a:cubicBezTo>
                  <a:cubicBezTo>
                    <a:pt x="4035" y="266"/>
                    <a:pt x="4035" y="266"/>
                    <a:pt x="4035" y="266"/>
                  </a:cubicBezTo>
                  <a:cubicBezTo>
                    <a:pt x="4034" y="266"/>
                    <a:pt x="4034" y="266"/>
                    <a:pt x="4034" y="266"/>
                  </a:cubicBezTo>
                  <a:cubicBezTo>
                    <a:pt x="4029" y="264"/>
                    <a:pt x="4029" y="264"/>
                    <a:pt x="4029" y="264"/>
                  </a:cubicBezTo>
                  <a:cubicBezTo>
                    <a:pt x="4023" y="263"/>
                    <a:pt x="4017" y="260"/>
                    <a:pt x="4011" y="257"/>
                  </a:cubicBezTo>
                  <a:cubicBezTo>
                    <a:pt x="4000" y="251"/>
                    <a:pt x="3989" y="243"/>
                    <a:pt x="3979" y="233"/>
                  </a:cubicBezTo>
                  <a:cubicBezTo>
                    <a:pt x="3969" y="224"/>
                    <a:pt x="3959" y="213"/>
                    <a:pt x="3950" y="202"/>
                  </a:cubicBezTo>
                  <a:cubicBezTo>
                    <a:pt x="3932" y="179"/>
                    <a:pt x="3915" y="154"/>
                    <a:pt x="3896" y="128"/>
                  </a:cubicBezTo>
                  <a:cubicBezTo>
                    <a:pt x="3877" y="102"/>
                    <a:pt x="3857" y="76"/>
                    <a:pt x="3830" y="52"/>
                  </a:cubicBezTo>
                  <a:cubicBezTo>
                    <a:pt x="3817" y="41"/>
                    <a:pt x="3803" y="30"/>
                    <a:pt x="3787" y="22"/>
                  </a:cubicBezTo>
                  <a:cubicBezTo>
                    <a:pt x="3770" y="14"/>
                    <a:pt x="3753" y="7"/>
                    <a:pt x="3734" y="4"/>
                  </a:cubicBezTo>
                  <a:cubicBezTo>
                    <a:pt x="3715" y="1"/>
                    <a:pt x="3696" y="0"/>
                    <a:pt x="3677" y="2"/>
                  </a:cubicBezTo>
                  <a:cubicBezTo>
                    <a:pt x="3668" y="3"/>
                    <a:pt x="3658" y="4"/>
                    <a:pt x="3649" y="6"/>
                  </a:cubicBezTo>
                  <a:cubicBezTo>
                    <a:pt x="3642" y="8"/>
                    <a:pt x="3642" y="8"/>
                    <a:pt x="3642" y="8"/>
                  </a:cubicBezTo>
                  <a:cubicBezTo>
                    <a:pt x="3638" y="8"/>
                    <a:pt x="3638" y="8"/>
                    <a:pt x="3638" y="8"/>
                  </a:cubicBezTo>
                  <a:cubicBezTo>
                    <a:pt x="3636" y="9"/>
                    <a:pt x="3636" y="9"/>
                    <a:pt x="3636" y="9"/>
                  </a:cubicBezTo>
                  <a:cubicBezTo>
                    <a:pt x="3636" y="9"/>
                    <a:pt x="3635" y="9"/>
                    <a:pt x="3634" y="9"/>
                  </a:cubicBezTo>
                  <a:cubicBezTo>
                    <a:pt x="3630" y="11"/>
                    <a:pt x="3625" y="12"/>
                    <a:pt x="3620" y="14"/>
                  </a:cubicBezTo>
                  <a:cubicBezTo>
                    <a:pt x="3601" y="20"/>
                    <a:pt x="3583" y="28"/>
                    <a:pt x="3566" y="38"/>
                  </a:cubicBezTo>
                  <a:cubicBezTo>
                    <a:pt x="3561" y="40"/>
                    <a:pt x="3557" y="42"/>
                    <a:pt x="3553" y="45"/>
                  </a:cubicBezTo>
                  <a:cubicBezTo>
                    <a:pt x="3548" y="47"/>
                    <a:pt x="3544" y="50"/>
                    <a:pt x="3540" y="52"/>
                  </a:cubicBezTo>
                  <a:cubicBezTo>
                    <a:pt x="3531" y="58"/>
                    <a:pt x="3522" y="63"/>
                    <a:pt x="3514" y="68"/>
                  </a:cubicBezTo>
                  <a:cubicBezTo>
                    <a:pt x="3480" y="89"/>
                    <a:pt x="3446" y="113"/>
                    <a:pt x="3411" y="137"/>
                  </a:cubicBezTo>
                  <a:cubicBezTo>
                    <a:pt x="3343" y="186"/>
                    <a:pt x="3273" y="239"/>
                    <a:pt x="3202" y="294"/>
                  </a:cubicBezTo>
                  <a:cubicBezTo>
                    <a:pt x="3130" y="349"/>
                    <a:pt x="3056" y="406"/>
                    <a:pt x="2979" y="464"/>
                  </a:cubicBezTo>
                  <a:cubicBezTo>
                    <a:pt x="2826" y="580"/>
                    <a:pt x="2662" y="700"/>
                    <a:pt x="2489" y="817"/>
                  </a:cubicBezTo>
                  <a:cubicBezTo>
                    <a:pt x="2316" y="935"/>
                    <a:pt x="2133" y="1050"/>
                    <a:pt x="1941" y="1157"/>
                  </a:cubicBezTo>
                  <a:cubicBezTo>
                    <a:pt x="1750" y="1265"/>
                    <a:pt x="1549" y="1364"/>
                    <a:pt x="1344" y="1449"/>
                  </a:cubicBezTo>
                  <a:cubicBezTo>
                    <a:pt x="1293" y="1471"/>
                    <a:pt x="1241" y="1492"/>
                    <a:pt x="1189" y="1511"/>
                  </a:cubicBezTo>
                  <a:cubicBezTo>
                    <a:pt x="1176" y="1516"/>
                    <a:pt x="1163" y="1521"/>
                    <a:pt x="1150" y="1526"/>
                  </a:cubicBezTo>
                  <a:cubicBezTo>
                    <a:pt x="1111" y="1540"/>
                    <a:pt x="1111" y="1540"/>
                    <a:pt x="1111" y="1540"/>
                  </a:cubicBezTo>
                  <a:cubicBezTo>
                    <a:pt x="1104" y="1542"/>
                    <a:pt x="1097" y="1545"/>
                    <a:pt x="1091" y="1547"/>
                  </a:cubicBezTo>
                  <a:cubicBezTo>
                    <a:pt x="1071" y="1554"/>
                    <a:pt x="1071" y="1554"/>
                    <a:pt x="1071" y="1554"/>
                  </a:cubicBezTo>
                  <a:cubicBezTo>
                    <a:pt x="1058" y="1558"/>
                    <a:pt x="1045" y="1563"/>
                    <a:pt x="1032" y="1567"/>
                  </a:cubicBezTo>
                  <a:cubicBezTo>
                    <a:pt x="1006" y="1576"/>
                    <a:pt x="979" y="1586"/>
                    <a:pt x="953" y="1595"/>
                  </a:cubicBezTo>
                  <a:cubicBezTo>
                    <a:pt x="940" y="1599"/>
                    <a:pt x="927" y="1604"/>
                    <a:pt x="914" y="1608"/>
                  </a:cubicBezTo>
                  <a:cubicBezTo>
                    <a:pt x="901" y="1613"/>
                    <a:pt x="888" y="1617"/>
                    <a:pt x="875" y="1621"/>
                  </a:cubicBezTo>
                  <a:cubicBezTo>
                    <a:pt x="848" y="1630"/>
                    <a:pt x="822" y="1639"/>
                    <a:pt x="796" y="1647"/>
                  </a:cubicBezTo>
                  <a:cubicBezTo>
                    <a:pt x="770" y="1656"/>
                    <a:pt x="744" y="1665"/>
                    <a:pt x="717" y="1673"/>
                  </a:cubicBezTo>
                  <a:cubicBezTo>
                    <a:pt x="508" y="1740"/>
                    <a:pt x="300" y="1799"/>
                    <a:pt x="98" y="1851"/>
                  </a:cubicBezTo>
                  <a:cubicBezTo>
                    <a:pt x="65" y="1860"/>
                    <a:pt x="32" y="1868"/>
                    <a:pt x="0" y="1876"/>
                  </a:cubicBezTo>
                  <a:cubicBezTo>
                    <a:pt x="0" y="1947"/>
                    <a:pt x="0" y="1947"/>
                    <a:pt x="0" y="1947"/>
                  </a:cubicBezTo>
                  <a:cubicBezTo>
                    <a:pt x="38" y="1937"/>
                    <a:pt x="76" y="1927"/>
                    <a:pt x="115" y="1916"/>
                  </a:cubicBezTo>
                  <a:cubicBezTo>
                    <a:pt x="318" y="1861"/>
                    <a:pt x="526" y="1799"/>
                    <a:pt x="736" y="1729"/>
                  </a:cubicBezTo>
                  <a:cubicBezTo>
                    <a:pt x="762" y="1720"/>
                    <a:pt x="788" y="1711"/>
                    <a:pt x="814" y="1702"/>
                  </a:cubicBezTo>
                  <a:cubicBezTo>
                    <a:pt x="840" y="1693"/>
                    <a:pt x="867" y="1684"/>
                    <a:pt x="893" y="1675"/>
                  </a:cubicBezTo>
                  <a:cubicBezTo>
                    <a:pt x="906" y="1671"/>
                    <a:pt x="919" y="1666"/>
                    <a:pt x="932" y="1662"/>
                  </a:cubicBezTo>
                  <a:cubicBezTo>
                    <a:pt x="945" y="1657"/>
                    <a:pt x="959" y="1652"/>
                    <a:pt x="972" y="1647"/>
                  </a:cubicBezTo>
                  <a:cubicBezTo>
                    <a:pt x="998" y="1638"/>
                    <a:pt x="1024" y="1628"/>
                    <a:pt x="1050" y="1619"/>
                  </a:cubicBezTo>
                  <a:cubicBezTo>
                    <a:pt x="1064" y="1614"/>
                    <a:pt x="1077" y="1609"/>
                    <a:pt x="1090" y="1605"/>
                  </a:cubicBezTo>
                  <a:cubicBezTo>
                    <a:pt x="1110" y="1598"/>
                    <a:pt x="1110" y="1598"/>
                    <a:pt x="1110" y="1598"/>
                  </a:cubicBezTo>
                  <a:cubicBezTo>
                    <a:pt x="1116" y="1595"/>
                    <a:pt x="1123" y="1593"/>
                    <a:pt x="1129" y="1590"/>
                  </a:cubicBezTo>
                  <a:cubicBezTo>
                    <a:pt x="1168" y="1575"/>
                    <a:pt x="1168" y="1575"/>
                    <a:pt x="1168" y="1575"/>
                  </a:cubicBezTo>
                  <a:cubicBezTo>
                    <a:pt x="1182" y="1571"/>
                    <a:pt x="1195" y="1565"/>
                    <a:pt x="1208" y="1560"/>
                  </a:cubicBezTo>
                  <a:cubicBezTo>
                    <a:pt x="1260" y="1540"/>
                    <a:pt x="1312" y="1518"/>
                    <a:pt x="1364" y="1496"/>
                  </a:cubicBezTo>
                  <a:cubicBezTo>
                    <a:pt x="1570" y="1407"/>
                    <a:pt x="1771" y="1304"/>
                    <a:pt x="1962" y="1194"/>
                  </a:cubicBezTo>
                  <a:cubicBezTo>
                    <a:pt x="2153" y="1084"/>
                    <a:pt x="2336" y="966"/>
                    <a:pt x="2508" y="845"/>
                  </a:cubicBezTo>
                  <a:cubicBezTo>
                    <a:pt x="2681" y="725"/>
                    <a:pt x="2843" y="603"/>
                    <a:pt x="2995" y="485"/>
                  </a:cubicBezTo>
                  <a:cubicBezTo>
                    <a:pt x="3071" y="426"/>
                    <a:pt x="3144" y="368"/>
                    <a:pt x="3215" y="312"/>
                  </a:cubicBezTo>
                  <a:cubicBezTo>
                    <a:pt x="3286" y="256"/>
                    <a:pt x="3355" y="202"/>
                    <a:pt x="3423" y="153"/>
                  </a:cubicBezTo>
                  <a:cubicBezTo>
                    <a:pt x="3456" y="128"/>
                    <a:pt x="3490" y="104"/>
                    <a:pt x="3523" y="83"/>
                  </a:cubicBezTo>
                  <a:cubicBezTo>
                    <a:pt x="3532" y="77"/>
                    <a:pt x="3540" y="72"/>
                    <a:pt x="3548" y="67"/>
                  </a:cubicBezTo>
                  <a:cubicBezTo>
                    <a:pt x="3553" y="65"/>
                    <a:pt x="3557" y="62"/>
                    <a:pt x="3561" y="60"/>
                  </a:cubicBezTo>
                  <a:cubicBezTo>
                    <a:pt x="3565" y="57"/>
                    <a:pt x="3570" y="55"/>
                    <a:pt x="3574" y="53"/>
                  </a:cubicBezTo>
                  <a:cubicBezTo>
                    <a:pt x="3591" y="43"/>
                    <a:pt x="3608" y="35"/>
                    <a:pt x="3625" y="29"/>
                  </a:cubicBezTo>
                  <a:cubicBezTo>
                    <a:pt x="3630" y="27"/>
                    <a:pt x="3634" y="26"/>
                    <a:pt x="3638" y="25"/>
                  </a:cubicBezTo>
                  <a:cubicBezTo>
                    <a:pt x="3639" y="24"/>
                    <a:pt x="3639" y="24"/>
                    <a:pt x="3640" y="24"/>
                  </a:cubicBezTo>
                  <a:cubicBezTo>
                    <a:pt x="3641" y="24"/>
                    <a:pt x="3641" y="24"/>
                    <a:pt x="3641" y="24"/>
                  </a:cubicBezTo>
                  <a:cubicBezTo>
                    <a:pt x="3645" y="23"/>
                    <a:pt x="3645" y="23"/>
                    <a:pt x="3645" y="23"/>
                  </a:cubicBezTo>
                  <a:cubicBezTo>
                    <a:pt x="3652" y="22"/>
                    <a:pt x="3652" y="22"/>
                    <a:pt x="3652" y="22"/>
                  </a:cubicBezTo>
                  <a:cubicBezTo>
                    <a:pt x="3661" y="19"/>
                    <a:pt x="3670" y="18"/>
                    <a:pt x="3679" y="17"/>
                  </a:cubicBezTo>
                  <a:cubicBezTo>
                    <a:pt x="3697" y="16"/>
                    <a:pt x="3714" y="15"/>
                    <a:pt x="3732" y="18"/>
                  </a:cubicBezTo>
                  <a:cubicBezTo>
                    <a:pt x="3749" y="21"/>
                    <a:pt x="3765" y="27"/>
                    <a:pt x="3780" y="34"/>
                  </a:cubicBezTo>
                  <a:cubicBezTo>
                    <a:pt x="3795" y="42"/>
                    <a:pt x="3809" y="52"/>
                    <a:pt x="3822" y="62"/>
                  </a:cubicBezTo>
                  <a:cubicBezTo>
                    <a:pt x="3847" y="84"/>
                    <a:pt x="3867" y="110"/>
                    <a:pt x="3886" y="135"/>
                  </a:cubicBezTo>
                  <a:cubicBezTo>
                    <a:pt x="3905" y="161"/>
                    <a:pt x="3923" y="186"/>
                    <a:pt x="3942" y="209"/>
                  </a:cubicBezTo>
                  <a:cubicBezTo>
                    <a:pt x="3951" y="220"/>
                    <a:pt x="3961" y="231"/>
                    <a:pt x="3972" y="241"/>
                  </a:cubicBezTo>
                  <a:cubicBezTo>
                    <a:pt x="3983" y="251"/>
                    <a:pt x="3994" y="259"/>
                    <a:pt x="4007" y="266"/>
                  </a:cubicBezTo>
                  <a:cubicBezTo>
                    <a:pt x="4013" y="269"/>
                    <a:pt x="4019" y="272"/>
                    <a:pt x="4026" y="273"/>
                  </a:cubicBezTo>
                  <a:cubicBezTo>
                    <a:pt x="4031" y="275"/>
                    <a:pt x="4031" y="275"/>
                    <a:pt x="4031" y="275"/>
                  </a:cubicBezTo>
                  <a:cubicBezTo>
                    <a:pt x="4032" y="275"/>
                    <a:pt x="4032" y="275"/>
                    <a:pt x="4032" y="275"/>
                  </a:cubicBezTo>
                  <a:cubicBezTo>
                    <a:pt x="4033" y="276"/>
                    <a:pt x="4033" y="276"/>
                    <a:pt x="4034" y="276"/>
                  </a:cubicBezTo>
                  <a:cubicBezTo>
                    <a:pt x="4036" y="276"/>
                    <a:pt x="4036" y="276"/>
                    <a:pt x="4036" y="276"/>
                  </a:cubicBezTo>
                  <a:cubicBezTo>
                    <a:pt x="4039" y="277"/>
                    <a:pt x="4042" y="278"/>
                    <a:pt x="4046" y="278"/>
                  </a:cubicBezTo>
                  <a:cubicBezTo>
                    <a:pt x="4059" y="281"/>
                    <a:pt x="4072" y="281"/>
                    <a:pt x="4084" y="280"/>
                  </a:cubicBezTo>
                  <a:cubicBezTo>
                    <a:pt x="4088" y="280"/>
                    <a:pt x="4092" y="279"/>
                    <a:pt x="4096" y="279"/>
                  </a:cubicBezTo>
                  <a:cubicBezTo>
                    <a:pt x="4096" y="270"/>
                    <a:pt x="4096" y="270"/>
                    <a:pt x="4096" y="270"/>
                  </a:cubicBezTo>
                  <a:cubicBezTo>
                    <a:pt x="4092" y="270"/>
                    <a:pt x="4088" y="271"/>
                    <a:pt x="4084" y="271"/>
                  </a:cubicBezTo>
                  <a:close/>
                </a:path>
              </a:pathLst>
            </a:custGeom>
            <a:gradFill>
              <a:gsLst>
                <a:gs pos="10000">
                  <a:schemeClr val="bg2"/>
                </a:gs>
                <a:gs pos="9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175" y="2216150"/>
              <a:ext cx="9139238" cy="4168775"/>
            </a:xfrm>
            <a:custGeom>
              <a:avLst/>
              <a:gdLst>
                <a:gd name="T0" fmla="*/ 4068 w 4096"/>
                <a:gd name="T1" fmla="*/ 300 h 1867"/>
                <a:gd name="T2" fmla="*/ 4059 w 4096"/>
                <a:gd name="T3" fmla="*/ 299 h 1867"/>
                <a:gd name="T4" fmla="*/ 4045 w 4096"/>
                <a:gd name="T5" fmla="*/ 296 h 1867"/>
                <a:gd name="T6" fmla="*/ 4041 w 4096"/>
                <a:gd name="T7" fmla="*/ 295 h 1867"/>
                <a:gd name="T8" fmla="*/ 4015 w 4096"/>
                <a:gd name="T9" fmla="*/ 283 h 1867"/>
                <a:gd name="T10" fmla="*/ 3984 w 4096"/>
                <a:gd name="T11" fmla="*/ 257 h 1867"/>
                <a:gd name="T12" fmla="*/ 3957 w 4096"/>
                <a:gd name="T13" fmla="*/ 224 h 1867"/>
                <a:gd name="T14" fmla="*/ 3844 w 4096"/>
                <a:gd name="T15" fmla="*/ 70 h 1867"/>
                <a:gd name="T16" fmla="*/ 3755 w 4096"/>
                <a:gd name="T17" fmla="*/ 10 h 1867"/>
                <a:gd name="T18" fmla="*/ 3670 w 4096"/>
                <a:gd name="T19" fmla="*/ 1 h 1867"/>
                <a:gd name="T20" fmla="*/ 3659 w 4096"/>
                <a:gd name="T21" fmla="*/ 2 h 1867"/>
                <a:gd name="T22" fmla="*/ 3641 w 4096"/>
                <a:gd name="T23" fmla="*/ 5 h 1867"/>
                <a:gd name="T24" fmla="*/ 3531 w 4096"/>
                <a:gd name="T25" fmla="*/ 51 h 1867"/>
                <a:gd name="T26" fmla="*/ 3214 w 4096"/>
                <a:gd name="T27" fmla="*/ 269 h 1867"/>
                <a:gd name="T28" fmla="*/ 2498 w 4096"/>
                <a:gd name="T29" fmla="*/ 783 h 1867"/>
                <a:gd name="T30" fmla="*/ 1347 w 4096"/>
                <a:gd name="T31" fmla="*/ 1395 h 1867"/>
                <a:gd name="T32" fmla="*/ 1289 w 4096"/>
                <a:gd name="T33" fmla="*/ 1417 h 1867"/>
                <a:gd name="T34" fmla="*/ 1230 w 4096"/>
                <a:gd name="T35" fmla="*/ 1439 h 1867"/>
                <a:gd name="T36" fmla="*/ 1112 w 4096"/>
                <a:gd name="T37" fmla="*/ 1481 h 1867"/>
                <a:gd name="T38" fmla="*/ 876 w 4096"/>
                <a:gd name="T39" fmla="*/ 1558 h 1867"/>
                <a:gd name="T40" fmla="*/ 758 w 4096"/>
                <a:gd name="T41" fmla="*/ 1595 h 1867"/>
                <a:gd name="T42" fmla="*/ 98 w 4096"/>
                <a:gd name="T43" fmla="*/ 1774 h 1867"/>
                <a:gd name="T44" fmla="*/ 0 w 4096"/>
                <a:gd name="T45" fmla="*/ 1867 h 1867"/>
                <a:gd name="T46" fmla="*/ 736 w 4096"/>
                <a:gd name="T47" fmla="*/ 1663 h 1867"/>
                <a:gd name="T48" fmla="*/ 814 w 4096"/>
                <a:gd name="T49" fmla="*/ 1638 h 1867"/>
                <a:gd name="T50" fmla="*/ 1051 w 4096"/>
                <a:gd name="T51" fmla="*/ 1559 h 1867"/>
                <a:gd name="T52" fmla="*/ 1209 w 4096"/>
                <a:gd name="T53" fmla="*/ 1503 h 1867"/>
                <a:gd name="T54" fmla="*/ 1288 w 4096"/>
                <a:gd name="T55" fmla="*/ 1473 h 1867"/>
                <a:gd name="T56" fmla="*/ 1327 w 4096"/>
                <a:gd name="T57" fmla="*/ 1457 h 1867"/>
                <a:gd name="T58" fmla="*/ 1967 w 4096"/>
                <a:gd name="T59" fmla="*/ 1150 h 1867"/>
                <a:gd name="T60" fmla="*/ 3006 w 4096"/>
                <a:gd name="T61" fmla="*/ 457 h 1867"/>
                <a:gd name="T62" fmla="*/ 3437 w 4096"/>
                <a:gd name="T63" fmla="*/ 132 h 1867"/>
                <a:gd name="T64" fmla="*/ 3591 w 4096"/>
                <a:gd name="T65" fmla="*/ 38 h 1867"/>
                <a:gd name="T66" fmla="*/ 3658 w 4096"/>
                <a:gd name="T67" fmla="*/ 18 h 1867"/>
                <a:gd name="T68" fmla="*/ 3665 w 4096"/>
                <a:gd name="T69" fmla="*/ 17 h 1867"/>
                <a:gd name="T70" fmla="*/ 3698 w 4096"/>
                <a:gd name="T71" fmla="*/ 15 h 1867"/>
                <a:gd name="T72" fmla="*/ 3796 w 4096"/>
                <a:gd name="T73" fmla="*/ 47 h 1867"/>
                <a:gd name="T74" fmla="*/ 3895 w 4096"/>
                <a:gd name="T75" fmla="*/ 155 h 1867"/>
                <a:gd name="T76" fmla="*/ 3962 w 4096"/>
                <a:gd name="T77" fmla="*/ 248 h 1867"/>
                <a:gd name="T78" fmla="*/ 3992 w 4096"/>
                <a:gd name="T79" fmla="*/ 279 h 1867"/>
                <a:gd name="T80" fmla="*/ 4028 w 4096"/>
                <a:gd name="T81" fmla="*/ 300 h 1867"/>
                <a:gd name="T82" fmla="*/ 4040 w 4096"/>
                <a:gd name="T83" fmla="*/ 304 h 1867"/>
                <a:gd name="T84" fmla="*/ 4048 w 4096"/>
                <a:gd name="T85" fmla="*/ 306 h 1867"/>
                <a:gd name="T86" fmla="*/ 4062 w 4096"/>
                <a:gd name="T87" fmla="*/ 308 h 1867"/>
                <a:gd name="T88" fmla="*/ 4086 w 4096"/>
                <a:gd name="T89" fmla="*/ 309 h 1867"/>
                <a:gd name="T90" fmla="*/ 4096 w 4096"/>
                <a:gd name="T91" fmla="*/ 30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096" h="1867">
                  <a:moveTo>
                    <a:pt x="4086" y="301"/>
                  </a:moveTo>
                  <a:cubicBezTo>
                    <a:pt x="4080" y="301"/>
                    <a:pt x="4074" y="301"/>
                    <a:pt x="4068" y="300"/>
                  </a:cubicBezTo>
                  <a:cubicBezTo>
                    <a:pt x="4063" y="300"/>
                    <a:pt x="4063" y="300"/>
                    <a:pt x="4063" y="300"/>
                  </a:cubicBezTo>
                  <a:cubicBezTo>
                    <a:pt x="4059" y="299"/>
                    <a:pt x="4059" y="299"/>
                    <a:pt x="4059" y="299"/>
                  </a:cubicBezTo>
                  <a:cubicBezTo>
                    <a:pt x="4056" y="298"/>
                    <a:pt x="4053" y="298"/>
                    <a:pt x="4050" y="297"/>
                  </a:cubicBezTo>
                  <a:cubicBezTo>
                    <a:pt x="4045" y="296"/>
                    <a:pt x="4045" y="296"/>
                    <a:pt x="4045" y="296"/>
                  </a:cubicBezTo>
                  <a:cubicBezTo>
                    <a:pt x="4043" y="295"/>
                    <a:pt x="4043" y="295"/>
                    <a:pt x="4043" y="295"/>
                  </a:cubicBezTo>
                  <a:cubicBezTo>
                    <a:pt x="4041" y="295"/>
                    <a:pt x="4041" y="295"/>
                    <a:pt x="4041" y="295"/>
                  </a:cubicBezTo>
                  <a:cubicBezTo>
                    <a:pt x="4038" y="294"/>
                    <a:pt x="4035" y="293"/>
                    <a:pt x="4032" y="292"/>
                  </a:cubicBezTo>
                  <a:cubicBezTo>
                    <a:pt x="4026" y="289"/>
                    <a:pt x="4020" y="286"/>
                    <a:pt x="4015" y="283"/>
                  </a:cubicBezTo>
                  <a:cubicBezTo>
                    <a:pt x="4009" y="279"/>
                    <a:pt x="4004" y="275"/>
                    <a:pt x="3999" y="271"/>
                  </a:cubicBezTo>
                  <a:cubicBezTo>
                    <a:pt x="3994" y="266"/>
                    <a:pt x="3989" y="262"/>
                    <a:pt x="3984" y="257"/>
                  </a:cubicBezTo>
                  <a:cubicBezTo>
                    <a:pt x="3979" y="252"/>
                    <a:pt x="3975" y="247"/>
                    <a:pt x="3970" y="241"/>
                  </a:cubicBezTo>
                  <a:cubicBezTo>
                    <a:pt x="3966" y="236"/>
                    <a:pt x="3961" y="230"/>
                    <a:pt x="3957" y="224"/>
                  </a:cubicBezTo>
                  <a:cubicBezTo>
                    <a:pt x="3939" y="201"/>
                    <a:pt x="3923" y="175"/>
                    <a:pt x="3905" y="149"/>
                  </a:cubicBezTo>
                  <a:cubicBezTo>
                    <a:pt x="3888" y="122"/>
                    <a:pt x="3868" y="95"/>
                    <a:pt x="3844" y="70"/>
                  </a:cubicBezTo>
                  <a:cubicBezTo>
                    <a:pt x="3832" y="58"/>
                    <a:pt x="3819" y="46"/>
                    <a:pt x="3804" y="35"/>
                  </a:cubicBezTo>
                  <a:cubicBezTo>
                    <a:pt x="3789" y="25"/>
                    <a:pt x="3773" y="17"/>
                    <a:pt x="3755" y="10"/>
                  </a:cubicBezTo>
                  <a:cubicBezTo>
                    <a:pt x="3737" y="4"/>
                    <a:pt x="3718" y="1"/>
                    <a:pt x="3699" y="0"/>
                  </a:cubicBezTo>
                  <a:cubicBezTo>
                    <a:pt x="3689" y="0"/>
                    <a:pt x="3680" y="0"/>
                    <a:pt x="3670" y="1"/>
                  </a:cubicBezTo>
                  <a:cubicBezTo>
                    <a:pt x="3662" y="1"/>
                    <a:pt x="3662" y="1"/>
                    <a:pt x="3662" y="1"/>
                  </a:cubicBezTo>
                  <a:cubicBezTo>
                    <a:pt x="3659" y="2"/>
                    <a:pt x="3659" y="2"/>
                    <a:pt x="3659" y="2"/>
                  </a:cubicBezTo>
                  <a:cubicBezTo>
                    <a:pt x="3658" y="2"/>
                    <a:pt x="3656" y="2"/>
                    <a:pt x="3655" y="2"/>
                  </a:cubicBezTo>
                  <a:cubicBezTo>
                    <a:pt x="3651" y="3"/>
                    <a:pt x="3646" y="4"/>
                    <a:pt x="3641" y="5"/>
                  </a:cubicBezTo>
                  <a:cubicBezTo>
                    <a:pt x="3621" y="8"/>
                    <a:pt x="3603" y="15"/>
                    <a:pt x="3584" y="23"/>
                  </a:cubicBezTo>
                  <a:cubicBezTo>
                    <a:pt x="3566" y="31"/>
                    <a:pt x="3548" y="41"/>
                    <a:pt x="3531" y="51"/>
                  </a:cubicBezTo>
                  <a:cubicBezTo>
                    <a:pt x="3496" y="70"/>
                    <a:pt x="3461" y="93"/>
                    <a:pt x="3426" y="117"/>
                  </a:cubicBezTo>
                  <a:cubicBezTo>
                    <a:pt x="3357" y="164"/>
                    <a:pt x="3287" y="216"/>
                    <a:pt x="3214" y="269"/>
                  </a:cubicBezTo>
                  <a:cubicBezTo>
                    <a:pt x="3142" y="323"/>
                    <a:pt x="3067" y="379"/>
                    <a:pt x="2990" y="436"/>
                  </a:cubicBezTo>
                  <a:cubicBezTo>
                    <a:pt x="2836" y="550"/>
                    <a:pt x="2672" y="668"/>
                    <a:pt x="2498" y="783"/>
                  </a:cubicBezTo>
                  <a:cubicBezTo>
                    <a:pt x="2324" y="897"/>
                    <a:pt x="2139" y="1010"/>
                    <a:pt x="1947" y="1114"/>
                  </a:cubicBezTo>
                  <a:cubicBezTo>
                    <a:pt x="1754" y="1218"/>
                    <a:pt x="1553" y="1313"/>
                    <a:pt x="1347" y="1395"/>
                  </a:cubicBezTo>
                  <a:cubicBezTo>
                    <a:pt x="1308" y="1410"/>
                    <a:pt x="1308" y="1410"/>
                    <a:pt x="1308" y="1410"/>
                  </a:cubicBezTo>
                  <a:cubicBezTo>
                    <a:pt x="1289" y="1417"/>
                    <a:pt x="1289" y="1417"/>
                    <a:pt x="1289" y="1417"/>
                  </a:cubicBezTo>
                  <a:cubicBezTo>
                    <a:pt x="1269" y="1425"/>
                    <a:pt x="1269" y="1425"/>
                    <a:pt x="1269" y="1425"/>
                  </a:cubicBezTo>
                  <a:cubicBezTo>
                    <a:pt x="1230" y="1439"/>
                    <a:pt x="1230" y="1439"/>
                    <a:pt x="1230" y="1439"/>
                  </a:cubicBezTo>
                  <a:cubicBezTo>
                    <a:pt x="1191" y="1453"/>
                    <a:pt x="1191" y="1453"/>
                    <a:pt x="1191" y="1453"/>
                  </a:cubicBezTo>
                  <a:cubicBezTo>
                    <a:pt x="1165" y="1463"/>
                    <a:pt x="1139" y="1471"/>
                    <a:pt x="1112" y="1481"/>
                  </a:cubicBezTo>
                  <a:cubicBezTo>
                    <a:pt x="1086" y="1489"/>
                    <a:pt x="1060" y="1498"/>
                    <a:pt x="1034" y="1507"/>
                  </a:cubicBezTo>
                  <a:cubicBezTo>
                    <a:pt x="981" y="1524"/>
                    <a:pt x="929" y="1542"/>
                    <a:pt x="876" y="1558"/>
                  </a:cubicBezTo>
                  <a:cubicBezTo>
                    <a:pt x="849" y="1566"/>
                    <a:pt x="823" y="1574"/>
                    <a:pt x="797" y="1582"/>
                  </a:cubicBezTo>
                  <a:cubicBezTo>
                    <a:pt x="784" y="1586"/>
                    <a:pt x="771" y="1590"/>
                    <a:pt x="758" y="1595"/>
                  </a:cubicBezTo>
                  <a:cubicBezTo>
                    <a:pt x="745" y="1599"/>
                    <a:pt x="731" y="1602"/>
                    <a:pt x="718" y="1606"/>
                  </a:cubicBezTo>
                  <a:cubicBezTo>
                    <a:pt x="509" y="1669"/>
                    <a:pt x="300" y="1725"/>
                    <a:pt x="98" y="1774"/>
                  </a:cubicBezTo>
                  <a:cubicBezTo>
                    <a:pt x="65" y="1782"/>
                    <a:pt x="32" y="1789"/>
                    <a:pt x="0" y="1797"/>
                  </a:cubicBezTo>
                  <a:cubicBezTo>
                    <a:pt x="0" y="1867"/>
                    <a:pt x="0" y="1867"/>
                    <a:pt x="0" y="1867"/>
                  </a:cubicBezTo>
                  <a:cubicBezTo>
                    <a:pt x="37" y="1858"/>
                    <a:pt x="75" y="1849"/>
                    <a:pt x="114" y="1839"/>
                  </a:cubicBezTo>
                  <a:cubicBezTo>
                    <a:pt x="317" y="1788"/>
                    <a:pt x="526" y="1729"/>
                    <a:pt x="736" y="1663"/>
                  </a:cubicBezTo>
                  <a:cubicBezTo>
                    <a:pt x="749" y="1659"/>
                    <a:pt x="762" y="1655"/>
                    <a:pt x="775" y="1650"/>
                  </a:cubicBezTo>
                  <a:cubicBezTo>
                    <a:pt x="788" y="1646"/>
                    <a:pt x="801" y="1642"/>
                    <a:pt x="814" y="1638"/>
                  </a:cubicBezTo>
                  <a:cubicBezTo>
                    <a:pt x="841" y="1629"/>
                    <a:pt x="867" y="1620"/>
                    <a:pt x="893" y="1612"/>
                  </a:cubicBezTo>
                  <a:cubicBezTo>
                    <a:pt x="946" y="1595"/>
                    <a:pt x="998" y="1576"/>
                    <a:pt x="1051" y="1559"/>
                  </a:cubicBezTo>
                  <a:cubicBezTo>
                    <a:pt x="1078" y="1549"/>
                    <a:pt x="1104" y="1541"/>
                    <a:pt x="1130" y="1531"/>
                  </a:cubicBezTo>
                  <a:cubicBezTo>
                    <a:pt x="1156" y="1522"/>
                    <a:pt x="1183" y="1513"/>
                    <a:pt x="1209" y="1503"/>
                  </a:cubicBezTo>
                  <a:cubicBezTo>
                    <a:pt x="1248" y="1488"/>
                    <a:pt x="1248" y="1488"/>
                    <a:pt x="1248" y="1488"/>
                  </a:cubicBezTo>
                  <a:cubicBezTo>
                    <a:pt x="1288" y="1473"/>
                    <a:pt x="1288" y="1473"/>
                    <a:pt x="1288" y="1473"/>
                  </a:cubicBezTo>
                  <a:cubicBezTo>
                    <a:pt x="1307" y="1465"/>
                    <a:pt x="1307" y="1465"/>
                    <a:pt x="1307" y="1465"/>
                  </a:cubicBezTo>
                  <a:cubicBezTo>
                    <a:pt x="1327" y="1457"/>
                    <a:pt x="1327" y="1457"/>
                    <a:pt x="1327" y="1457"/>
                  </a:cubicBezTo>
                  <a:cubicBezTo>
                    <a:pt x="1366" y="1441"/>
                    <a:pt x="1366" y="1441"/>
                    <a:pt x="1366" y="1441"/>
                  </a:cubicBezTo>
                  <a:cubicBezTo>
                    <a:pt x="1573" y="1356"/>
                    <a:pt x="1775" y="1258"/>
                    <a:pt x="1967" y="1150"/>
                  </a:cubicBezTo>
                  <a:cubicBezTo>
                    <a:pt x="2160" y="1043"/>
                    <a:pt x="2343" y="928"/>
                    <a:pt x="2517" y="811"/>
                  </a:cubicBezTo>
                  <a:cubicBezTo>
                    <a:pt x="2690" y="693"/>
                    <a:pt x="2853" y="573"/>
                    <a:pt x="3006" y="457"/>
                  </a:cubicBezTo>
                  <a:cubicBezTo>
                    <a:pt x="3082" y="399"/>
                    <a:pt x="3156" y="342"/>
                    <a:pt x="3228" y="287"/>
                  </a:cubicBezTo>
                  <a:cubicBezTo>
                    <a:pt x="3300" y="233"/>
                    <a:pt x="3369" y="180"/>
                    <a:pt x="3437" y="132"/>
                  </a:cubicBezTo>
                  <a:cubicBezTo>
                    <a:pt x="3471" y="108"/>
                    <a:pt x="3505" y="86"/>
                    <a:pt x="3540" y="66"/>
                  </a:cubicBezTo>
                  <a:cubicBezTo>
                    <a:pt x="3557" y="56"/>
                    <a:pt x="3574" y="46"/>
                    <a:pt x="3591" y="38"/>
                  </a:cubicBezTo>
                  <a:cubicBezTo>
                    <a:pt x="3609" y="30"/>
                    <a:pt x="3626" y="24"/>
                    <a:pt x="3644" y="20"/>
                  </a:cubicBezTo>
                  <a:cubicBezTo>
                    <a:pt x="3649" y="20"/>
                    <a:pt x="3653" y="19"/>
                    <a:pt x="3658" y="18"/>
                  </a:cubicBezTo>
                  <a:cubicBezTo>
                    <a:pt x="3659" y="18"/>
                    <a:pt x="3660" y="17"/>
                    <a:pt x="3661" y="17"/>
                  </a:cubicBezTo>
                  <a:cubicBezTo>
                    <a:pt x="3665" y="17"/>
                    <a:pt x="3665" y="17"/>
                    <a:pt x="3665" y="17"/>
                  </a:cubicBezTo>
                  <a:cubicBezTo>
                    <a:pt x="3671" y="16"/>
                    <a:pt x="3671" y="16"/>
                    <a:pt x="3671" y="16"/>
                  </a:cubicBezTo>
                  <a:cubicBezTo>
                    <a:pt x="3680" y="15"/>
                    <a:pt x="3689" y="16"/>
                    <a:pt x="3698" y="15"/>
                  </a:cubicBezTo>
                  <a:cubicBezTo>
                    <a:pt x="3716" y="16"/>
                    <a:pt x="3734" y="19"/>
                    <a:pt x="3750" y="24"/>
                  </a:cubicBezTo>
                  <a:cubicBezTo>
                    <a:pt x="3767" y="30"/>
                    <a:pt x="3782" y="38"/>
                    <a:pt x="3796" y="47"/>
                  </a:cubicBezTo>
                  <a:cubicBezTo>
                    <a:pt x="3810" y="56"/>
                    <a:pt x="3823" y="68"/>
                    <a:pt x="3835" y="79"/>
                  </a:cubicBezTo>
                  <a:cubicBezTo>
                    <a:pt x="3858" y="103"/>
                    <a:pt x="3877" y="129"/>
                    <a:pt x="3895" y="155"/>
                  </a:cubicBezTo>
                  <a:cubicBezTo>
                    <a:pt x="3913" y="181"/>
                    <a:pt x="3930" y="207"/>
                    <a:pt x="3948" y="231"/>
                  </a:cubicBezTo>
                  <a:cubicBezTo>
                    <a:pt x="3953" y="237"/>
                    <a:pt x="3957" y="242"/>
                    <a:pt x="3962" y="248"/>
                  </a:cubicBezTo>
                  <a:cubicBezTo>
                    <a:pt x="3967" y="254"/>
                    <a:pt x="3971" y="259"/>
                    <a:pt x="3977" y="264"/>
                  </a:cubicBezTo>
                  <a:cubicBezTo>
                    <a:pt x="3982" y="269"/>
                    <a:pt x="3987" y="274"/>
                    <a:pt x="3992" y="279"/>
                  </a:cubicBezTo>
                  <a:cubicBezTo>
                    <a:pt x="3998" y="283"/>
                    <a:pt x="4004" y="287"/>
                    <a:pt x="4010" y="291"/>
                  </a:cubicBezTo>
                  <a:cubicBezTo>
                    <a:pt x="4015" y="295"/>
                    <a:pt x="4022" y="297"/>
                    <a:pt x="4028" y="300"/>
                  </a:cubicBezTo>
                  <a:cubicBezTo>
                    <a:pt x="4031" y="301"/>
                    <a:pt x="4035" y="302"/>
                    <a:pt x="4038" y="304"/>
                  </a:cubicBezTo>
                  <a:cubicBezTo>
                    <a:pt x="4040" y="304"/>
                    <a:pt x="4040" y="304"/>
                    <a:pt x="4040" y="304"/>
                  </a:cubicBezTo>
                  <a:cubicBezTo>
                    <a:pt x="4043" y="305"/>
                    <a:pt x="4043" y="305"/>
                    <a:pt x="4043" y="305"/>
                  </a:cubicBezTo>
                  <a:cubicBezTo>
                    <a:pt x="4048" y="306"/>
                    <a:pt x="4048" y="306"/>
                    <a:pt x="4048" y="306"/>
                  </a:cubicBezTo>
                  <a:cubicBezTo>
                    <a:pt x="4051" y="307"/>
                    <a:pt x="4054" y="307"/>
                    <a:pt x="4057" y="308"/>
                  </a:cubicBezTo>
                  <a:cubicBezTo>
                    <a:pt x="4062" y="308"/>
                    <a:pt x="4062" y="308"/>
                    <a:pt x="4062" y="308"/>
                  </a:cubicBezTo>
                  <a:cubicBezTo>
                    <a:pt x="4067" y="309"/>
                    <a:pt x="4067" y="309"/>
                    <a:pt x="4067" y="309"/>
                  </a:cubicBezTo>
                  <a:cubicBezTo>
                    <a:pt x="4073" y="310"/>
                    <a:pt x="4080" y="309"/>
                    <a:pt x="4086" y="309"/>
                  </a:cubicBezTo>
                  <a:cubicBezTo>
                    <a:pt x="4089" y="309"/>
                    <a:pt x="4092" y="309"/>
                    <a:pt x="4096" y="309"/>
                  </a:cubicBezTo>
                  <a:cubicBezTo>
                    <a:pt x="4096" y="300"/>
                    <a:pt x="4096" y="300"/>
                    <a:pt x="4096" y="300"/>
                  </a:cubicBezTo>
                  <a:cubicBezTo>
                    <a:pt x="4092" y="300"/>
                    <a:pt x="4089" y="300"/>
                    <a:pt x="4086" y="301"/>
                  </a:cubicBezTo>
                  <a:close/>
                </a:path>
              </a:pathLst>
            </a:custGeom>
            <a:gradFill>
              <a:gsLst>
                <a:gs pos="10000">
                  <a:schemeClr val="bg2"/>
                </a:gs>
                <a:gs pos="9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21" name="Picture 20" descr="SA_LOGO_INST_BU-SV_RGB_POS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15299" y="5929089"/>
            <a:ext cx="593725" cy="61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0555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strategic ven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788" y="457200"/>
            <a:ext cx="8231187" cy="1620172"/>
          </a:xfrm>
        </p:spPr>
        <p:txBody>
          <a:bodyPr/>
          <a:lstStyle>
            <a:lvl1pPr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8789" y="2286000"/>
            <a:ext cx="4113212" cy="685277"/>
          </a:xfrm>
        </p:spPr>
        <p:txBody>
          <a:bodyPr/>
          <a:lstStyle>
            <a:lvl1pPr marL="0" indent="0" algn="l">
              <a:buFont typeface="Arial"/>
              <a:buNone/>
              <a:defRPr sz="1200" b="1" cap="none">
                <a:solidFill>
                  <a:srgbClr val="55565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175" y="3947373"/>
            <a:ext cx="9139238" cy="2905775"/>
            <a:chOff x="3175" y="3292475"/>
            <a:chExt cx="9139238" cy="3567113"/>
          </a:xfrm>
          <a:gradFill>
            <a:gsLst>
              <a:gs pos="10000">
                <a:schemeClr val="bg2"/>
              </a:gs>
              <a:gs pos="90000">
                <a:schemeClr val="tx2"/>
              </a:gs>
            </a:gsLst>
            <a:lin ang="0" scaled="0"/>
          </a:gra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3175" y="3852863"/>
              <a:ext cx="9139238" cy="1989138"/>
            </a:xfrm>
            <a:custGeom>
              <a:avLst/>
              <a:gdLst>
                <a:gd name="T0" fmla="*/ 3914 w 4096"/>
                <a:gd name="T1" fmla="*/ 40 h 890"/>
                <a:gd name="T2" fmla="*/ 3712 w 4096"/>
                <a:gd name="T3" fmla="*/ 75 h 890"/>
                <a:gd name="T4" fmla="*/ 3271 w 4096"/>
                <a:gd name="T5" fmla="*/ 126 h 890"/>
                <a:gd name="T6" fmla="*/ 2798 w 4096"/>
                <a:gd name="T7" fmla="*/ 156 h 890"/>
                <a:gd name="T8" fmla="*/ 2554 w 4096"/>
                <a:gd name="T9" fmla="*/ 165 h 890"/>
                <a:gd name="T10" fmla="*/ 2432 w 4096"/>
                <a:gd name="T11" fmla="*/ 168 h 890"/>
                <a:gd name="T12" fmla="*/ 2370 w 4096"/>
                <a:gd name="T13" fmla="*/ 169 h 890"/>
                <a:gd name="T14" fmla="*/ 2308 w 4096"/>
                <a:gd name="T15" fmla="*/ 171 h 890"/>
                <a:gd name="T16" fmla="*/ 1817 w 4096"/>
                <a:gd name="T17" fmla="*/ 201 h 890"/>
                <a:gd name="T18" fmla="*/ 1345 w 4096"/>
                <a:gd name="T19" fmla="*/ 264 h 890"/>
                <a:gd name="T20" fmla="*/ 909 w 4096"/>
                <a:gd name="T21" fmla="*/ 361 h 890"/>
                <a:gd name="T22" fmla="*/ 528 w 4096"/>
                <a:gd name="T23" fmla="*/ 487 h 890"/>
                <a:gd name="T24" fmla="*/ 220 w 4096"/>
                <a:gd name="T25" fmla="*/ 634 h 890"/>
                <a:gd name="T26" fmla="*/ 2 w 4096"/>
                <a:gd name="T27" fmla="*/ 785 h 890"/>
                <a:gd name="T28" fmla="*/ 0 w 4096"/>
                <a:gd name="T29" fmla="*/ 786 h 890"/>
                <a:gd name="T30" fmla="*/ 0 w 4096"/>
                <a:gd name="T31" fmla="*/ 890 h 890"/>
                <a:gd name="T32" fmla="*/ 51 w 4096"/>
                <a:gd name="T33" fmla="*/ 843 h 890"/>
                <a:gd name="T34" fmla="*/ 257 w 4096"/>
                <a:gd name="T35" fmla="*/ 697 h 890"/>
                <a:gd name="T36" fmla="*/ 553 w 4096"/>
                <a:gd name="T37" fmla="*/ 550 h 890"/>
                <a:gd name="T38" fmla="*/ 925 w 4096"/>
                <a:gd name="T39" fmla="*/ 421 h 890"/>
                <a:gd name="T40" fmla="*/ 1355 w 4096"/>
                <a:gd name="T41" fmla="*/ 319 h 890"/>
                <a:gd name="T42" fmla="*/ 1822 w 4096"/>
                <a:gd name="T43" fmla="*/ 249 h 890"/>
                <a:gd name="T44" fmla="*/ 2310 w 4096"/>
                <a:gd name="T45" fmla="*/ 212 h 890"/>
                <a:gd name="T46" fmla="*/ 2371 w 4096"/>
                <a:gd name="T47" fmla="*/ 210 h 890"/>
                <a:gd name="T48" fmla="*/ 2433 w 4096"/>
                <a:gd name="T49" fmla="*/ 208 h 890"/>
                <a:gd name="T50" fmla="*/ 2556 w 4096"/>
                <a:gd name="T51" fmla="*/ 203 h 890"/>
                <a:gd name="T52" fmla="*/ 2800 w 4096"/>
                <a:gd name="T53" fmla="*/ 191 h 890"/>
                <a:gd name="T54" fmla="*/ 3274 w 4096"/>
                <a:gd name="T55" fmla="*/ 153 h 890"/>
                <a:gd name="T56" fmla="*/ 3715 w 4096"/>
                <a:gd name="T57" fmla="*/ 96 h 890"/>
                <a:gd name="T58" fmla="*/ 3918 w 4096"/>
                <a:gd name="T59" fmla="*/ 58 h 890"/>
                <a:gd name="T60" fmla="*/ 4096 w 4096"/>
                <a:gd name="T61" fmla="*/ 16 h 890"/>
                <a:gd name="T62" fmla="*/ 4096 w 4096"/>
                <a:gd name="T63" fmla="*/ 0 h 890"/>
                <a:gd name="T64" fmla="*/ 3914 w 4096"/>
                <a:gd name="T65" fmla="*/ 40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96" h="890">
                  <a:moveTo>
                    <a:pt x="3914" y="40"/>
                  </a:moveTo>
                  <a:cubicBezTo>
                    <a:pt x="3849" y="53"/>
                    <a:pt x="3781" y="64"/>
                    <a:pt x="3712" y="75"/>
                  </a:cubicBezTo>
                  <a:cubicBezTo>
                    <a:pt x="3572" y="95"/>
                    <a:pt x="3424" y="112"/>
                    <a:pt x="3271" y="126"/>
                  </a:cubicBezTo>
                  <a:cubicBezTo>
                    <a:pt x="3118" y="139"/>
                    <a:pt x="2959" y="149"/>
                    <a:pt x="2798" y="156"/>
                  </a:cubicBezTo>
                  <a:cubicBezTo>
                    <a:pt x="2717" y="160"/>
                    <a:pt x="2636" y="163"/>
                    <a:pt x="2554" y="165"/>
                  </a:cubicBezTo>
                  <a:cubicBezTo>
                    <a:pt x="2513" y="166"/>
                    <a:pt x="2472" y="167"/>
                    <a:pt x="2432" y="168"/>
                  </a:cubicBezTo>
                  <a:cubicBezTo>
                    <a:pt x="2411" y="168"/>
                    <a:pt x="2390" y="169"/>
                    <a:pt x="2370" y="169"/>
                  </a:cubicBezTo>
                  <a:cubicBezTo>
                    <a:pt x="2349" y="170"/>
                    <a:pt x="2329" y="170"/>
                    <a:pt x="2308" y="171"/>
                  </a:cubicBezTo>
                  <a:cubicBezTo>
                    <a:pt x="2144" y="175"/>
                    <a:pt x="1979" y="185"/>
                    <a:pt x="1817" y="201"/>
                  </a:cubicBezTo>
                  <a:cubicBezTo>
                    <a:pt x="1656" y="216"/>
                    <a:pt x="1497" y="238"/>
                    <a:pt x="1345" y="264"/>
                  </a:cubicBezTo>
                  <a:cubicBezTo>
                    <a:pt x="1192" y="291"/>
                    <a:pt x="1046" y="324"/>
                    <a:pt x="909" y="361"/>
                  </a:cubicBezTo>
                  <a:cubicBezTo>
                    <a:pt x="772" y="398"/>
                    <a:pt x="644" y="441"/>
                    <a:pt x="528" y="487"/>
                  </a:cubicBezTo>
                  <a:cubicBezTo>
                    <a:pt x="412" y="534"/>
                    <a:pt x="308" y="583"/>
                    <a:pt x="220" y="634"/>
                  </a:cubicBezTo>
                  <a:cubicBezTo>
                    <a:pt x="132" y="685"/>
                    <a:pt x="58" y="737"/>
                    <a:pt x="2" y="785"/>
                  </a:cubicBezTo>
                  <a:cubicBezTo>
                    <a:pt x="1" y="786"/>
                    <a:pt x="1" y="786"/>
                    <a:pt x="0" y="786"/>
                  </a:cubicBezTo>
                  <a:cubicBezTo>
                    <a:pt x="0" y="890"/>
                    <a:pt x="0" y="890"/>
                    <a:pt x="0" y="890"/>
                  </a:cubicBezTo>
                  <a:cubicBezTo>
                    <a:pt x="15" y="875"/>
                    <a:pt x="32" y="860"/>
                    <a:pt x="51" y="843"/>
                  </a:cubicBezTo>
                  <a:cubicBezTo>
                    <a:pt x="104" y="798"/>
                    <a:pt x="172" y="747"/>
                    <a:pt x="257" y="697"/>
                  </a:cubicBezTo>
                  <a:cubicBezTo>
                    <a:pt x="341" y="646"/>
                    <a:pt x="441" y="597"/>
                    <a:pt x="553" y="550"/>
                  </a:cubicBezTo>
                  <a:cubicBezTo>
                    <a:pt x="666" y="503"/>
                    <a:pt x="791" y="459"/>
                    <a:pt x="925" y="421"/>
                  </a:cubicBezTo>
                  <a:cubicBezTo>
                    <a:pt x="1060" y="382"/>
                    <a:pt x="1204" y="348"/>
                    <a:pt x="1355" y="319"/>
                  </a:cubicBezTo>
                  <a:cubicBezTo>
                    <a:pt x="1505" y="290"/>
                    <a:pt x="1662" y="267"/>
                    <a:pt x="1822" y="249"/>
                  </a:cubicBezTo>
                  <a:cubicBezTo>
                    <a:pt x="1983" y="231"/>
                    <a:pt x="2146" y="219"/>
                    <a:pt x="2310" y="212"/>
                  </a:cubicBezTo>
                  <a:cubicBezTo>
                    <a:pt x="2330" y="211"/>
                    <a:pt x="2351" y="211"/>
                    <a:pt x="2371" y="210"/>
                  </a:cubicBezTo>
                  <a:cubicBezTo>
                    <a:pt x="2392" y="209"/>
                    <a:pt x="2412" y="209"/>
                    <a:pt x="2433" y="208"/>
                  </a:cubicBezTo>
                  <a:cubicBezTo>
                    <a:pt x="2474" y="206"/>
                    <a:pt x="2515" y="205"/>
                    <a:pt x="2556" y="203"/>
                  </a:cubicBezTo>
                  <a:cubicBezTo>
                    <a:pt x="2637" y="200"/>
                    <a:pt x="2719" y="195"/>
                    <a:pt x="2800" y="191"/>
                  </a:cubicBezTo>
                  <a:cubicBezTo>
                    <a:pt x="2961" y="181"/>
                    <a:pt x="3120" y="169"/>
                    <a:pt x="3274" y="153"/>
                  </a:cubicBezTo>
                  <a:cubicBezTo>
                    <a:pt x="3427" y="138"/>
                    <a:pt x="3575" y="119"/>
                    <a:pt x="3715" y="96"/>
                  </a:cubicBezTo>
                  <a:cubicBezTo>
                    <a:pt x="3785" y="84"/>
                    <a:pt x="3852" y="72"/>
                    <a:pt x="3918" y="58"/>
                  </a:cubicBezTo>
                  <a:cubicBezTo>
                    <a:pt x="3979" y="45"/>
                    <a:pt x="4039" y="31"/>
                    <a:pt x="4096" y="16"/>
                  </a:cubicBezTo>
                  <a:cubicBezTo>
                    <a:pt x="4096" y="0"/>
                    <a:pt x="4096" y="0"/>
                    <a:pt x="4096" y="0"/>
                  </a:cubicBezTo>
                  <a:cubicBezTo>
                    <a:pt x="4038" y="14"/>
                    <a:pt x="3977" y="28"/>
                    <a:pt x="391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3175" y="4000500"/>
              <a:ext cx="9139238" cy="2243138"/>
            </a:xfrm>
            <a:custGeom>
              <a:avLst/>
              <a:gdLst>
                <a:gd name="T0" fmla="*/ 4016 w 4096"/>
                <a:gd name="T1" fmla="*/ 18 h 1004"/>
                <a:gd name="T2" fmla="*/ 3808 w 4096"/>
                <a:gd name="T3" fmla="*/ 59 h 1004"/>
                <a:gd name="T4" fmla="*/ 3354 w 4096"/>
                <a:gd name="T5" fmla="*/ 122 h 1004"/>
                <a:gd name="T6" fmla="*/ 2865 w 4096"/>
                <a:gd name="T7" fmla="*/ 164 h 1004"/>
                <a:gd name="T8" fmla="*/ 2613 w 4096"/>
                <a:gd name="T9" fmla="*/ 179 h 1004"/>
                <a:gd name="T10" fmla="*/ 2486 w 4096"/>
                <a:gd name="T11" fmla="*/ 185 h 1004"/>
                <a:gd name="T12" fmla="*/ 2422 w 4096"/>
                <a:gd name="T13" fmla="*/ 187 h 1004"/>
                <a:gd name="T14" fmla="*/ 2358 w 4096"/>
                <a:gd name="T15" fmla="*/ 190 h 1004"/>
                <a:gd name="T16" fmla="*/ 1852 w 4096"/>
                <a:gd name="T17" fmla="*/ 233 h 1004"/>
                <a:gd name="T18" fmla="*/ 1365 w 4096"/>
                <a:gd name="T19" fmla="*/ 313 h 1004"/>
                <a:gd name="T20" fmla="*/ 1135 w 4096"/>
                <a:gd name="T21" fmla="*/ 365 h 1004"/>
                <a:gd name="T22" fmla="*/ 917 w 4096"/>
                <a:gd name="T23" fmla="*/ 427 h 1004"/>
                <a:gd name="T24" fmla="*/ 714 w 4096"/>
                <a:gd name="T25" fmla="*/ 496 h 1004"/>
                <a:gd name="T26" fmla="*/ 527 w 4096"/>
                <a:gd name="T27" fmla="*/ 571 h 1004"/>
                <a:gd name="T28" fmla="*/ 361 w 4096"/>
                <a:gd name="T29" fmla="*/ 652 h 1004"/>
                <a:gd name="T30" fmla="*/ 216 w 4096"/>
                <a:gd name="T31" fmla="*/ 736 h 1004"/>
                <a:gd name="T32" fmla="*/ 0 w 4096"/>
                <a:gd name="T33" fmla="*/ 897 h 1004"/>
                <a:gd name="T34" fmla="*/ 0 w 4096"/>
                <a:gd name="T35" fmla="*/ 1004 h 1004"/>
                <a:gd name="T36" fmla="*/ 48 w 4096"/>
                <a:gd name="T37" fmla="*/ 957 h 1004"/>
                <a:gd name="T38" fmla="*/ 255 w 4096"/>
                <a:gd name="T39" fmla="*/ 797 h 1004"/>
                <a:gd name="T40" fmla="*/ 394 w 4096"/>
                <a:gd name="T41" fmla="*/ 714 h 1004"/>
                <a:gd name="T42" fmla="*/ 555 w 4096"/>
                <a:gd name="T43" fmla="*/ 633 h 1004"/>
                <a:gd name="T44" fmla="*/ 737 w 4096"/>
                <a:gd name="T45" fmla="*/ 556 h 1004"/>
                <a:gd name="T46" fmla="*/ 935 w 4096"/>
                <a:gd name="T47" fmla="*/ 486 h 1004"/>
                <a:gd name="T48" fmla="*/ 1149 w 4096"/>
                <a:gd name="T49" fmla="*/ 422 h 1004"/>
                <a:gd name="T50" fmla="*/ 1376 w 4096"/>
                <a:gd name="T51" fmla="*/ 367 h 1004"/>
                <a:gd name="T52" fmla="*/ 1858 w 4096"/>
                <a:gd name="T53" fmla="*/ 282 h 1004"/>
                <a:gd name="T54" fmla="*/ 2361 w 4096"/>
                <a:gd name="T55" fmla="*/ 232 h 1004"/>
                <a:gd name="T56" fmla="*/ 2424 w 4096"/>
                <a:gd name="T57" fmla="*/ 228 h 1004"/>
                <a:gd name="T58" fmla="*/ 2488 w 4096"/>
                <a:gd name="T59" fmla="*/ 225 h 1004"/>
                <a:gd name="T60" fmla="*/ 2615 w 4096"/>
                <a:gd name="T61" fmla="*/ 217 h 1004"/>
                <a:gd name="T62" fmla="*/ 2867 w 4096"/>
                <a:gd name="T63" fmla="*/ 199 h 1004"/>
                <a:gd name="T64" fmla="*/ 3357 w 4096"/>
                <a:gd name="T65" fmla="*/ 150 h 1004"/>
                <a:gd name="T66" fmla="*/ 3812 w 4096"/>
                <a:gd name="T67" fmla="*/ 80 h 1004"/>
                <a:gd name="T68" fmla="*/ 4020 w 4096"/>
                <a:gd name="T69" fmla="*/ 36 h 1004"/>
                <a:gd name="T70" fmla="*/ 4096 w 4096"/>
                <a:gd name="T71" fmla="*/ 17 h 1004"/>
                <a:gd name="T72" fmla="*/ 4096 w 4096"/>
                <a:gd name="T73" fmla="*/ 0 h 1004"/>
                <a:gd name="T74" fmla="*/ 4016 w 4096"/>
                <a:gd name="T75" fmla="*/ 18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096" h="1004">
                  <a:moveTo>
                    <a:pt x="4016" y="18"/>
                  </a:moveTo>
                  <a:cubicBezTo>
                    <a:pt x="3949" y="33"/>
                    <a:pt x="3880" y="46"/>
                    <a:pt x="3808" y="59"/>
                  </a:cubicBezTo>
                  <a:cubicBezTo>
                    <a:pt x="3664" y="84"/>
                    <a:pt x="3512" y="105"/>
                    <a:pt x="3354" y="122"/>
                  </a:cubicBezTo>
                  <a:cubicBezTo>
                    <a:pt x="3195" y="139"/>
                    <a:pt x="3032" y="153"/>
                    <a:pt x="2865" y="164"/>
                  </a:cubicBezTo>
                  <a:cubicBezTo>
                    <a:pt x="2781" y="170"/>
                    <a:pt x="2697" y="175"/>
                    <a:pt x="2613" y="179"/>
                  </a:cubicBezTo>
                  <a:cubicBezTo>
                    <a:pt x="2571" y="181"/>
                    <a:pt x="2528" y="183"/>
                    <a:pt x="2486" y="185"/>
                  </a:cubicBezTo>
                  <a:cubicBezTo>
                    <a:pt x="2465" y="186"/>
                    <a:pt x="2444" y="187"/>
                    <a:pt x="2422" y="187"/>
                  </a:cubicBezTo>
                  <a:cubicBezTo>
                    <a:pt x="2401" y="188"/>
                    <a:pt x="2380" y="189"/>
                    <a:pt x="2358" y="190"/>
                  </a:cubicBezTo>
                  <a:cubicBezTo>
                    <a:pt x="2188" y="199"/>
                    <a:pt x="2018" y="213"/>
                    <a:pt x="1852" y="233"/>
                  </a:cubicBezTo>
                  <a:cubicBezTo>
                    <a:pt x="1685" y="254"/>
                    <a:pt x="1521" y="280"/>
                    <a:pt x="1365" y="313"/>
                  </a:cubicBezTo>
                  <a:cubicBezTo>
                    <a:pt x="1286" y="329"/>
                    <a:pt x="1209" y="346"/>
                    <a:pt x="1135" y="365"/>
                  </a:cubicBezTo>
                  <a:cubicBezTo>
                    <a:pt x="1060" y="384"/>
                    <a:pt x="987" y="405"/>
                    <a:pt x="917" y="427"/>
                  </a:cubicBezTo>
                  <a:cubicBezTo>
                    <a:pt x="846" y="448"/>
                    <a:pt x="779" y="471"/>
                    <a:pt x="714" y="496"/>
                  </a:cubicBezTo>
                  <a:cubicBezTo>
                    <a:pt x="649" y="520"/>
                    <a:pt x="586" y="545"/>
                    <a:pt x="527" y="571"/>
                  </a:cubicBezTo>
                  <a:cubicBezTo>
                    <a:pt x="468" y="597"/>
                    <a:pt x="413" y="624"/>
                    <a:pt x="361" y="652"/>
                  </a:cubicBezTo>
                  <a:cubicBezTo>
                    <a:pt x="309" y="680"/>
                    <a:pt x="260" y="708"/>
                    <a:pt x="216" y="736"/>
                  </a:cubicBezTo>
                  <a:cubicBezTo>
                    <a:pt x="128" y="791"/>
                    <a:pt x="56" y="847"/>
                    <a:pt x="0" y="897"/>
                  </a:cubicBezTo>
                  <a:cubicBezTo>
                    <a:pt x="0" y="1004"/>
                    <a:pt x="0" y="1004"/>
                    <a:pt x="0" y="1004"/>
                  </a:cubicBezTo>
                  <a:cubicBezTo>
                    <a:pt x="15" y="989"/>
                    <a:pt x="30" y="974"/>
                    <a:pt x="48" y="957"/>
                  </a:cubicBezTo>
                  <a:cubicBezTo>
                    <a:pt x="100" y="908"/>
                    <a:pt x="170" y="853"/>
                    <a:pt x="255" y="797"/>
                  </a:cubicBezTo>
                  <a:cubicBezTo>
                    <a:pt x="297" y="769"/>
                    <a:pt x="344" y="741"/>
                    <a:pt x="394" y="714"/>
                  </a:cubicBezTo>
                  <a:cubicBezTo>
                    <a:pt x="444" y="686"/>
                    <a:pt x="498" y="659"/>
                    <a:pt x="555" y="633"/>
                  </a:cubicBezTo>
                  <a:cubicBezTo>
                    <a:pt x="612" y="606"/>
                    <a:pt x="673" y="581"/>
                    <a:pt x="737" y="556"/>
                  </a:cubicBezTo>
                  <a:cubicBezTo>
                    <a:pt x="800" y="532"/>
                    <a:pt x="866" y="508"/>
                    <a:pt x="935" y="486"/>
                  </a:cubicBezTo>
                  <a:cubicBezTo>
                    <a:pt x="1004" y="463"/>
                    <a:pt x="1076" y="442"/>
                    <a:pt x="1149" y="422"/>
                  </a:cubicBezTo>
                  <a:cubicBezTo>
                    <a:pt x="1223" y="403"/>
                    <a:pt x="1299" y="384"/>
                    <a:pt x="1376" y="367"/>
                  </a:cubicBezTo>
                  <a:cubicBezTo>
                    <a:pt x="1531" y="333"/>
                    <a:pt x="1693" y="304"/>
                    <a:pt x="1858" y="282"/>
                  </a:cubicBezTo>
                  <a:cubicBezTo>
                    <a:pt x="2023" y="259"/>
                    <a:pt x="2192" y="243"/>
                    <a:pt x="2361" y="232"/>
                  </a:cubicBezTo>
                  <a:cubicBezTo>
                    <a:pt x="2382" y="231"/>
                    <a:pt x="2403" y="229"/>
                    <a:pt x="2424" y="228"/>
                  </a:cubicBezTo>
                  <a:cubicBezTo>
                    <a:pt x="2446" y="227"/>
                    <a:pt x="2467" y="226"/>
                    <a:pt x="2488" y="225"/>
                  </a:cubicBezTo>
                  <a:cubicBezTo>
                    <a:pt x="2530" y="222"/>
                    <a:pt x="2573" y="220"/>
                    <a:pt x="2615" y="217"/>
                  </a:cubicBezTo>
                  <a:cubicBezTo>
                    <a:pt x="2700" y="212"/>
                    <a:pt x="2784" y="206"/>
                    <a:pt x="2867" y="199"/>
                  </a:cubicBezTo>
                  <a:cubicBezTo>
                    <a:pt x="3034" y="186"/>
                    <a:pt x="3198" y="169"/>
                    <a:pt x="3357" y="150"/>
                  </a:cubicBezTo>
                  <a:cubicBezTo>
                    <a:pt x="3515" y="130"/>
                    <a:pt x="3668" y="107"/>
                    <a:pt x="3812" y="80"/>
                  </a:cubicBezTo>
                  <a:cubicBezTo>
                    <a:pt x="3884" y="66"/>
                    <a:pt x="3953" y="52"/>
                    <a:pt x="4020" y="36"/>
                  </a:cubicBezTo>
                  <a:cubicBezTo>
                    <a:pt x="4046" y="30"/>
                    <a:pt x="4071" y="24"/>
                    <a:pt x="4096" y="17"/>
                  </a:cubicBezTo>
                  <a:cubicBezTo>
                    <a:pt x="4096" y="0"/>
                    <a:pt x="4096" y="0"/>
                    <a:pt x="4096" y="0"/>
                  </a:cubicBezTo>
                  <a:cubicBezTo>
                    <a:pt x="4070" y="6"/>
                    <a:pt x="4043" y="12"/>
                    <a:pt x="401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3175" y="4308475"/>
              <a:ext cx="9139238" cy="2551113"/>
            </a:xfrm>
            <a:custGeom>
              <a:avLst/>
              <a:gdLst>
                <a:gd name="T0" fmla="*/ 4002 w 4096"/>
                <a:gd name="T1" fmla="*/ 21 h 1142"/>
                <a:gd name="T2" fmla="*/ 3520 w 4096"/>
                <a:gd name="T3" fmla="*/ 109 h 1142"/>
                <a:gd name="T4" fmla="*/ 2999 w 4096"/>
                <a:gd name="T5" fmla="*/ 175 h 1142"/>
                <a:gd name="T6" fmla="*/ 2730 w 4096"/>
                <a:gd name="T7" fmla="*/ 201 h 1142"/>
                <a:gd name="T8" fmla="*/ 2595 w 4096"/>
                <a:gd name="T9" fmla="*/ 213 h 1142"/>
                <a:gd name="T10" fmla="*/ 2527 w 4096"/>
                <a:gd name="T11" fmla="*/ 218 h 1142"/>
                <a:gd name="T12" fmla="*/ 2459 w 4096"/>
                <a:gd name="T13" fmla="*/ 224 h 1142"/>
                <a:gd name="T14" fmla="*/ 1919 w 4096"/>
                <a:gd name="T15" fmla="*/ 293 h 1142"/>
                <a:gd name="T16" fmla="*/ 1403 w 4096"/>
                <a:gd name="T17" fmla="*/ 404 h 1142"/>
                <a:gd name="T18" fmla="*/ 1161 w 4096"/>
                <a:gd name="T19" fmla="*/ 474 h 1142"/>
                <a:gd name="T20" fmla="*/ 932 w 4096"/>
                <a:gd name="T21" fmla="*/ 553 h 1142"/>
                <a:gd name="T22" fmla="*/ 527 w 4096"/>
                <a:gd name="T23" fmla="*/ 735 h 1142"/>
                <a:gd name="T24" fmla="*/ 207 w 4096"/>
                <a:gd name="T25" fmla="*/ 935 h 1142"/>
                <a:gd name="T26" fmla="*/ 0 w 4096"/>
                <a:gd name="T27" fmla="*/ 1113 h 1142"/>
                <a:gd name="T28" fmla="*/ 0 w 4096"/>
                <a:gd name="T29" fmla="*/ 1142 h 1142"/>
                <a:gd name="T30" fmla="*/ 78 w 4096"/>
                <a:gd name="T31" fmla="*/ 1142 h 1142"/>
                <a:gd name="T32" fmla="*/ 251 w 4096"/>
                <a:gd name="T33" fmla="*/ 993 h 1142"/>
                <a:gd name="T34" fmla="*/ 559 w 4096"/>
                <a:gd name="T35" fmla="*/ 794 h 1142"/>
                <a:gd name="T36" fmla="*/ 954 w 4096"/>
                <a:gd name="T37" fmla="*/ 611 h 1142"/>
                <a:gd name="T38" fmla="*/ 1179 w 4096"/>
                <a:gd name="T39" fmla="*/ 530 h 1142"/>
                <a:gd name="T40" fmla="*/ 1418 w 4096"/>
                <a:gd name="T41" fmla="*/ 457 h 1142"/>
                <a:gd name="T42" fmla="*/ 1928 w 4096"/>
                <a:gd name="T43" fmla="*/ 341 h 1142"/>
                <a:gd name="T44" fmla="*/ 2463 w 4096"/>
                <a:gd name="T45" fmla="*/ 266 h 1142"/>
                <a:gd name="T46" fmla="*/ 2531 w 4096"/>
                <a:gd name="T47" fmla="*/ 259 h 1142"/>
                <a:gd name="T48" fmla="*/ 2598 w 4096"/>
                <a:gd name="T49" fmla="*/ 253 h 1142"/>
                <a:gd name="T50" fmla="*/ 2734 w 4096"/>
                <a:gd name="T51" fmla="*/ 239 h 1142"/>
                <a:gd name="T52" fmla="*/ 3003 w 4096"/>
                <a:gd name="T53" fmla="*/ 210 h 1142"/>
                <a:gd name="T54" fmla="*/ 3524 w 4096"/>
                <a:gd name="T55" fmla="*/ 137 h 1142"/>
                <a:gd name="T56" fmla="*/ 4007 w 4096"/>
                <a:gd name="T57" fmla="*/ 42 h 1142"/>
                <a:gd name="T58" fmla="*/ 4096 w 4096"/>
                <a:gd name="T59" fmla="*/ 21 h 1142"/>
                <a:gd name="T60" fmla="*/ 4096 w 4096"/>
                <a:gd name="T61" fmla="*/ 0 h 1142"/>
                <a:gd name="T62" fmla="*/ 4002 w 4096"/>
                <a:gd name="T63" fmla="*/ 21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96" h="1142">
                  <a:moveTo>
                    <a:pt x="4002" y="21"/>
                  </a:moveTo>
                  <a:cubicBezTo>
                    <a:pt x="3850" y="55"/>
                    <a:pt x="3688" y="84"/>
                    <a:pt x="3520" y="109"/>
                  </a:cubicBezTo>
                  <a:cubicBezTo>
                    <a:pt x="3351" y="135"/>
                    <a:pt x="3177" y="157"/>
                    <a:pt x="2999" y="175"/>
                  </a:cubicBezTo>
                  <a:cubicBezTo>
                    <a:pt x="2910" y="185"/>
                    <a:pt x="2820" y="193"/>
                    <a:pt x="2730" y="201"/>
                  </a:cubicBezTo>
                  <a:cubicBezTo>
                    <a:pt x="2685" y="205"/>
                    <a:pt x="2640" y="209"/>
                    <a:pt x="2595" y="213"/>
                  </a:cubicBezTo>
                  <a:cubicBezTo>
                    <a:pt x="2572" y="215"/>
                    <a:pt x="2550" y="217"/>
                    <a:pt x="2527" y="218"/>
                  </a:cubicBezTo>
                  <a:cubicBezTo>
                    <a:pt x="2504" y="220"/>
                    <a:pt x="2482" y="222"/>
                    <a:pt x="2459" y="224"/>
                  </a:cubicBezTo>
                  <a:cubicBezTo>
                    <a:pt x="2277" y="241"/>
                    <a:pt x="2096" y="264"/>
                    <a:pt x="1919" y="293"/>
                  </a:cubicBezTo>
                  <a:cubicBezTo>
                    <a:pt x="1742" y="324"/>
                    <a:pt x="1569" y="360"/>
                    <a:pt x="1403" y="404"/>
                  </a:cubicBezTo>
                  <a:cubicBezTo>
                    <a:pt x="1320" y="426"/>
                    <a:pt x="1239" y="449"/>
                    <a:pt x="1161" y="474"/>
                  </a:cubicBezTo>
                  <a:cubicBezTo>
                    <a:pt x="1082" y="499"/>
                    <a:pt x="1006" y="525"/>
                    <a:pt x="932" y="553"/>
                  </a:cubicBezTo>
                  <a:cubicBezTo>
                    <a:pt x="785" y="609"/>
                    <a:pt x="649" y="670"/>
                    <a:pt x="527" y="735"/>
                  </a:cubicBezTo>
                  <a:cubicBezTo>
                    <a:pt x="405" y="799"/>
                    <a:pt x="298" y="868"/>
                    <a:pt x="207" y="935"/>
                  </a:cubicBezTo>
                  <a:cubicBezTo>
                    <a:pt x="124" y="996"/>
                    <a:pt x="55" y="1058"/>
                    <a:pt x="0" y="1113"/>
                  </a:cubicBezTo>
                  <a:cubicBezTo>
                    <a:pt x="0" y="1142"/>
                    <a:pt x="0" y="1142"/>
                    <a:pt x="0" y="1142"/>
                  </a:cubicBezTo>
                  <a:cubicBezTo>
                    <a:pt x="78" y="1142"/>
                    <a:pt x="78" y="1142"/>
                    <a:pt x="78" y="1142"/>
                  </a:cubicBezTo>
                  <a:cubicBezTo>
                    <a:pt x="125" y="1095"/>
                    <a:pt x="183" y="1044"/>
                    <a:pt x="251" y="993"/>
                  </a:cubicBezTo>
                  <a:cubicBezTo>
                    <a:pt x="337" y="927"/>
                    <a:pt x="441" y="859"/>
                    <a:pt x="559" y="794"/>
                  </a:cubicBezTo>
                  <a:cubicBezTo>
                    <a:pt x="677" y="730"/>
                    <a:pt x="810" y="668"/>
                    <a:pt x="954" y="611"/>
                  </a:cubicBezTo>
                  <a:cubicBezTo>
                    <a:pt x="1027" y="583"/>
                    <a:pt x="1102" y="555"/>
                    <a:pt x="1179" y="530"/>
                  </a:cubicBezTo>
                  <a:cubicBezTo>
                    <a:pt x="1256" y="504"/>
                    <a:pt x="1336" y="480"/>
                    <a:pt x="1418" y="457"/>
                  </a:cubicBezTo>
                  <a:cubicBezTo>
                    <a:pt x="1581" y="412"/>
                    <a:pt x="1752" y="374"/>
                    <a:pt x="1928" y="341"/>
                  </a:cubicBezTo>
                  <a:cubicBezTo>
                    <a:pt x="2103" y="309"/>
                    <a:pt x="2283" y="284"/>
                    <a:pt x="2463" y="266"/>
                  </a:cubicBezTo>
                  <a:cubicBezTo>
                    <a:pt x="2485" y="263"/>
                    <a:pt x="2508" y="261"/>
                    <a:pt x="2531" y="259"/>
                  </a:cubicBezTo>
                  <a:cubicBezTo>
                    <a:pt x="2553" y="257"/>
                    <a:pt x="2576" y="255"/>
                    <a:pt x="2598" y="253"/>
                  </a:cubicBezTo>
                  <a:cubicBezTo>
                    <a:pt x="2644" y="248"/>
                    <a:pt x="2689" y="244"/>
                    <a:pt x="2734" y="239"/>
                  </a:cubicBezTo>
                  <a:cubicBezTo>
                    <a:pt x="2824" y="230"/>
                    <a:pt x="2914" y="220"/>
                    <a:pt x="3003" y="210"/>
                  </a:cubicBezTo>
                  <a:cubicBezTo>
                    <a:pt x="3181" y="189"/>
                    <a:pt x="3355" y="164"/>
                    <a:pt x="3524" y="137"/>
                  </a:cubicBezTo>
                  <a:cubicBezTo>
                    <a:pt x="3692" y="109"/>
                    <a:pt x="3854" y="78"/>
                    <a:pt x="4007" y="42"/>
                  </a:cubicBezTo>
                  <a:cubicBezTo>
                    <a:pt x="4037" y="35"/>
                    <a:pt x="4066" y="28"/>
                    <a:pt x="4096" y="21"/>
                  </a:cubicBezTo>
                  <a:cubicBezTo>
                    <a:pt x="4096" y="0"/>
                    <a:pt x="4096" y="0"/>
                    <a:pt x="4096" y="0"/>
                  </a:cubicBezTo>
                  <a:cubicBezTo>
                    <a:pt x="4065" y="7"/>
                    <a:pt x="4034" y="14"/>
                    <a:pt x="400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352425" y="4471988"/>
              <a:ext cx="8789988" cy="2387600"/>
            </a:xfrm>
            <a:custGeom>
              <a:avLst/>
              <a:gdLst>
                <a:gd name="T0" fmla="*/ 3701 w 3939"/>
                <a:gd name="T1" fmla="*/ 52 h 1069"/>
                <a:gd name="T2" fmla="*/ 3446 w 3939"/>
                <a:gd name="T3" fmla="*/ 99 h 1069"/>
                <a:gd name="T4" fmla="*/ 2909 w 3939"/>
                <a:gd name="T5" fmla="*/ 177 h 1069"/>
                <a:gd name="T6" fmla="*/ 2632 w 3939"/>
                <a:gd name="T7" fmla="*/ 209 h 1069"/>
                <a:gd name="T8" fmla="*/ 2492 w 3939"/>
                <a:gd name="T9" fmla="*/ 223 h 1069"/>
                <a:gd name="T10" fmla="*/ 2422 w 3939"/>
                <a:gd name="T11" fmla="*/ 230 h 1069"/>
                <a:gd name="T12" fmla="*/ 2352 w 3939"/>
                <a:gd name="T13" fmla="*/ 237 h 1069"/>
                <a:gd name="T14" fmla="*/ 1796 w 3939"/>
                <a:gd name="T15" fmla="*/ 320 h 1069"/>
                <a:gd name="T16" fmla="*/ 1265 w 3939"/>
                <a:gd name="T17" fmla="*/ 446 h 1069"/>
                <a:gd name="T18" fmla="*/ 783 w 3939"/>
                <a:gd name="T19" fmla="*/ 613 h 1069"/>
                <a:gd name="T20" fmla="*/ 566 w 3939"/>
                <a:gd name="T21" fmla="*/ 710 h 1069"/>
                <a:gd name="T22" fmla="*/ 370 w 3939"/>
                <a:gd name="T23" fmla="*/ 813 h 1069"/>
                <a:gd name="T24" fmla="*/ 47 w 3939"/>
                <a:gd name="T25" fmla="*/ 1031 h 1069"/>
                <a:gd name="T26" fmla="*/ 0 w 3939"/>
                <a:gd name="T27" fmla="*/ 1069 h 1069"/>
                <a:gd name="T28" fmla="*/ 114 w 3939"/>
                <a:gd name="T29" fmla="*/ 1069 h 1069"/>
                <a:gd name="T30" fmla="*/ 404 w 3939"/>
                <a:gd name="T31" fmla="*/ 872 h 1069"/>
                <a:gd name="T32" fmla="*/ 595 w 3939"/>
                <a:gd name="T33" fmla="*/ 768 h 1069"/>
                <a:gd name="T34" fmla="*/ 807 w 3939"/>
                <a:gd name="T35" fmla="*/ 670 h 1069"/>
                <a:gd name="T36" fmla="*/ 1281 w 3939"/>
                <a:gd name="T37" fmla="*/ 499 h 1069"/>
                <a:gd name="T38" fmla="*/ 1805 w 3939"/>
                <a:gd name="T39" fmla="*/ 367 h 1069"/>
                <a:gd name="T40" fmla="*/ 2357 w 3939"/>
                <a:gd name="T41" fmla="*/ 279 h 1069"/>
                <a:gd name="T42" fmla="*/ 2427 w 3939"/>
                <a:gd name="T43" fmla="*/ 271 h 1069"/>
                <a:gd name="T44" fmla="*/ 2497 w 3939"/>
                <a:gd name="T45" fmla="*/ 263 h 1069"/>
                <a:gd name="T46" fmla="*/ 2636 w 3939"/>
                <a:gd name="T47" fmla="*/ 247 h 1069"/>
                <a:gd name="T48" fmla="*/ 2914 w 3939"/>
                <a:gd name="T49" fmla="*/ 211 h 1069"/>
                <a:gd name="T50" fmla="*/ 3451 w 3939"/>
                <a:gd name="T51" fmla="*/ 126 h 1069"/>
                <a:gd name="T52" fmla="*/ 3706 w 3939"/>
                <a:gd name="T53" fmla="*/ 76 h 1069"/>
                <a:gd name="T54" fmla="*/ 3939 w 3939"/>
                <a:gd name="T55" fmla="*/ 22 h 1069"/>
                <a:gd name="T56" fmla="*/ 3939 w 3939"/>
                <a:gd name="T57" fmla="*/ 0 h 1069"/>
                <a:gd name="T58" fmla="*/ 3701 w 3939"/>
                <a:gd name="T59" fmla="*/ 52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39" h="1069">
                  <a:moveTo>
                    <a:pt x="3701" y="52"/>
                  </a:moveTo>
                  <a:cubicBezTo>
                    <a:pt x="3618" y="69"/>
                    <a:pt x="3533" y="84"/>
                    <a:pt x="3446" y="99"/>
                  </a:cubicBezTo>
                  <a:cubicBezTo>
                    <a:pt x="3273" y="129"/>
                    <a:pt x="3093" y="154"/>
                    <a:pt x="2909" y="177"/>
                  </a:cubicBezTo>
                  <a:cubicBezTo>
                    <a:pt x="2818" y="188"/>
                    <a:pt x="2725" y="199"/>
                    <a:pt x="2632" y="209"/>
                  </a:cubicBezTo>
                  <a:cubicBezTo>
                    <a:pt x="2586" y="214"/>
                    <a:pt x="2539" y="219"/>
                    <a:pt x="2492" y="223"/>
                  </a:cubicBezTo>
                  <a:cubicBezTo>
                    <a:pt x="2469" y="225"/>
                    <a:pt x="2446" y="228"/>
                    <a:pt x="2422" y="230"/>
                  </a:cubicBezTo>
                  <a:cubicBezTo>
                    <a:pt x="2399" y="232"/>
                    <a:pt x="2376" y="235"/>
                    <a:pt x="2352" y="237"/>
                  </a:cubicBezTo>
                  <a:cubicBezTo>
                    <a:pt x="2165" y="258"/>
                    <a:pt x="1978" y="285"/>
                    <a:pt x="1796" y="320"/>
                  </a:cubicBezTo>
                  <a:cubicBezTo>
                    <a:pt x="1614" y="355"/>
                    <a:pt x="1435" y="396"/>
                    <a:pt x="1265" y="446"/>
                  </a:cubicBezTo>
                  <a:cubicBezTo>
                    <a:pt x="1095" y="495"/>
                    <a:pt x="933" y="551"/>
                    <a:pt x="783" y="613"/>
                  </a:cubicBezTo>
                  <a:cubicBezTo>
                    <a:pt x="707" y="644"/>
                    <a:pt x="635" y="676"/>
                    <a:pt x="566" y="710"/>
                  </a:cubicBezTo>
                  <a:cubicBezTo>
                    <a:pt x="497" y="743"/>
                    <a:pt x="432" y="778"/>
                    <a:pt x="370" y="813"/>
                  </a:cubicBezTo>
                  <a:cubicBezTo>
                    <a:pt x="246" y="884"/>
                    <a:pt x="138" y="958"/>
                    <a:pt x="47" y="1031"/>
                  </a:cubicBezTo>
                  <a:cubicBezTo>
                    <a:pt x="30" y="1043"/>
                    <a:pt x="15" y="1056"/>
                    <a:pt x="0" y="1069"/>
                  </a:cubicBezTo>
                  <a:cubicBezTo>
                    <a:pt x="114" y="1069"/>
                    <a:pt x="114" y="1069"/>
                    <a:pt x="114" y="1069"/>
                  </a:cubicBezTo>
                  <a:cubicBezTo>
                    <a:pt x="197" y="1004"/>
                    <a:pt x="294" y="937"/>
                    <a:pt x="404" y="872"/>
                  </a:cubicBezTo>
                  <a:cubicBezTo>
                    <a:pt x="464" y="837"/>
                    <a:pt x="528" y="802"/>
                    <a:pt x="595" y="768"/>
                  </a:cubicBezTo>
                  <a:cubicBezTo>
                    <a:pt x="662" y="734"/>
                    <a:pt x="733" y="702"/>
                    <a:pt x="807" y="670"/>
                  </a:cubicBezTo>
                  <a:cubicBezTo>
                    <a:pt x="954" y="607"/>
                    <a:pt x="1113" y="550"/>
                    <a:pt x="1281" y="499"/>
                  </a:cubicBezTo>
                  <a:cubicBezTo>
                    <a:pt x="1449" y="448"/>
                    <a:pt x="1625" y="404"/>
                    <a:pt x="1805" y="367"/>
                  </a:cubicBezTo>
                  <a:cubicBezTo>
                    <a:pt x="1986" y="331"/>
                    <a:pt x="2171" y="301"/>
                    <a:pt x="2357" y="279"/>
                  </a:cubicBezTo>
                  <a:cubicBezTo>
                    <a:pt x="2380" y="276"/>
                    <a:pt x="2403" y="273"/>
                    <a:pt x="2427" y="271"/>
                  </a:cubicBezTo>
                  <a:cubicBezTo>
                    <a:pt x="2450" y="268"/>
                    <a:pt x="2473" y="265"/>
                    <a:pt x="2497" y="263"/>
                  </a:cubicBezTo>
                  <a:cubicBezTo>
                    <a:pt x="2543" y="258"/>
                    <a:pt x="2590" y="252"/>
                    <a:pt x="2636" y="247"/>
                  </a:cubicBezTo>
                  <a:cubicBezTo>
                    <a:pt x="2729" y="236"/>
                    <a:pt x="2822" y="224"/>
                    <a:pt x="2914" y="211"/>
                  </a:cubicBezTo>
                  <a:cubicBezTo>
                    <a:pt x="3097" y="186"/>
                    <a:pt x="3277" y="158"/>
                    <a:pt x="3451" y="126"/>
                  </a:cubicBezTo>
                  <a:cubicBezTo>
                    <a:pt x="3538" y="111"/>
                    <a:pt x="3623" y="94"/>
                    <a:pt x="3706" y="76"/>
                  </a:cubicBezTo>
                  <a:cubicBezTo>
                    <a:pt x="3785" y="59"/>
                    <a:pt x="3863" y="41"/>
                    <a:pt x="3939" y="22"/>
                  </a:cubicBezTo>
                  <a:cubicBezTo>
                    <a:pt x="3939" y="0"/>
                    <a:pt x="3939" y="0"/>
                    <a:pt x="3939" y="0"/>
                  </a:cubicBezTo>
                  <a:cubicBezTo>
                    <a:pt x="3862" y="18"/>
                    <a:pt x="3782" y="36"/>
                    <a:pt x="3701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3175" y="4152900"/>
              <a:ext cx="9139238" cy="2492375"/>
            </a:xfrm>
            <a:custGeom>
              <a:avLst/>
              <a:gdLst>
                <a:gd name="T0" fmla="*/ 3905 w 4096"/>
                <a:gd name="T1" fmla="*/ 41 h 1116"/>
                <a:gd name="T2" fmla="*/ 3436 w 4096"/>
                <a:gd name="T3" fmla="*/ 117 h 1116"/>
                <a:gd name="T4" fmla="*/ 2932 w 4096"/>
                <a:gd name="T5" fmla="*/ 171 h 1116"/>
                <a:gd name="T6" fmla="*/ 2672 w 4096"/>
                <a:gd name="T7" fmla="*/ 191 h 1116"/>
                <a:gd name="T8" fmla="*/ 2540 w 4096"/>
                <a:gd name="T9" fmla="*/ 200 h 1116"/>
                <a:gd name="T10" fmla="*/ 2475 w 4096"/>
                <a:gd name="T11" fmla="*/ 204 h 1116"/>
                <a:gd name="T12" fmla="*/ 2409 w 4096"/>
                <a:gd name="T13" fmla="*/ 208 h 1116"/>
                <a:gd name="T14" fmla="*/ 1885 w 4096"/>
                <a:gd name="T15" fmla="*/ 264 h 1116"/>
                <a:gd name="T16" fmla="*/ 1384 w 4096"/>
                <a:gd name="T17" fmla="*/ 359 h 1116"/>
                <a:gd name="T18" fmla="*/ 1148 w 4096"/>
                <a:gd name="T19" fmla="*/ 420 h 1116"/>
                <a:gd name="T20" fmla="*/ 924 w 4096"/>
                <a:gd name="T21" fmla="*/ 491 h 1116"/>
                <a:gd name="T22" fmla="*/ 717 w 4096"/>
                <a:gd name="T23" fmla="*/ 569 h 1116"/>
                <a:gd name="T24" fmla="*/ 620 w 4096"/>
                <a:gd name="T25" fmla="*/ 611 h 1116"/>
                <a:gd name="T26" fmla="*/ 527 w 4096"/>
                <a:gd name="T27" fmla="*/ 654 h 1116"/>
                <a:gd name="T28" fmla="*/ 358 w 4096"/>
                <a:gd name="T29" fmla="*/ 744 h 1116"/>
                <a:gd name="T30" fmla="*/ 211 w 4096"/>
                <a:gd name="T31" fmla="*/ 836 h 1116"/>
                <a:gd name="T32" fmla="*/ 0 w 4096"/>
                <a:gd name="T33" fmla="*/ 1006 h 1116"/>
                <a:gd name="T34" fmla="*/ 0 w 4096"/>
                <a:gd name="T35" fmla="*/ 1116 h 1116"/>
                <a:gd name="T36" fmla="*/ 45 w 4096"/>
                <a:gd name="T37" fmla="*/ 1069 h 1116"/>
                <a:gd name="T38" fmla="*/ 253 w 4096"/>
                <a:gd name="T39" fmla="*/ 896 h 1116"/>
                <a:gd name="T40" fmla="*/ 393 w 4096"/>
                <a:gd name="T41" fmla="*/ 804 h 1116"/>
                <a:gd name="T42" fmla="*/ 557 w 4096"/>
                <a:gd name="T43" fmla="*/ 714 h 1116"/>
                <a:gd name="T44" fmla="*/ 647 w 4096"/>
                <a:gd name="T45" fmla="*/ 671 h 1116"/>
                <a:gd name="T46" fmla="*/ 742 w 4096"/>
                <a:gd name="T47" fmla="*/ 629 h 1116"/>
                <a:gd name="T48" fmla="*/ 945 w 4096"/>
                <a:gd name="T49" fmla="*/ 549 h 1116"/>
                <a:gd name="T50" fmla="*/ 1164 w 4096"/>
                <a:gd name="T51" fmla="*/ 477 h 1116"/>
                <a:gd name="T52" fmla="*/ 1397 w 4096"/>
                <a:gd name="T53" fmla="*/ 413 h 1116"/>
                <a:gd name="T54" fmla="*/ 1893 w 4096"/>
                <a:gd name="T55" fmla="*/ 313 h 1116"/>
                <a:gd name="T56" fmla="*/ 2412 w 4096"/>
                <a:gd name="T57" fmla="*/ 250 h 1116"/>
                <a:gd name="T58" fmla="*/ 2477 w 4096"/>
                <a:gd name="T59" fmla="*/ 245 h 1116"/>
                <a:gd name="T60" fmla="*/ 2543 w 4096"/>
                <a:gd name="T61" fmla="*/ 240 h 1116"/>
                <a:gd name="T62" fmla="*/ 2674 w 4096"/>
                <a:gd name="T63" fmla="*/ 229 h 1116"/>
                <a:gd name="T64" fmla="*/ 2935 w 4096"/>
                <a:gd name="T65" fmla="*/ 205 h 1116"/>
                <a:gd name="T66" fmla="*/ 3440 w 4096"/>
                <a:gd name="T67" fmla="*/ 144 h 1116"/>
                <a:gd name="T68" fmla="*/ 3909 w 4096"/>
                <a:gd name="T69" fmla="*/ 62 h 1116"/>
                <a:gd name="T70" fmla="*/ 4096 w 4096"/>
                <a:gd name="T71" fmla="*/ 19 h 1116"/>
                <a:gd name="T72" fmla="*/ 4096 w 4096"/>
                <a:gd name="T73" fmla="*/ 0 h 1116"/>
                <a:gd name="T74" fmla="*/ 3905 w 4096"/>
                <a:gd name="T75" fmla="*/ 41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096" h="1116">
                  <a:moveTo>
                    <a:pt x="3905" y="41"/>
                  </a:moveTo>
                  <a:cubicBezTo>
                    <a:pt x="3757" y="70"/>
                    <a:pt x="3600" y="95"/>
                    <a:pt x="3436" y="117"/>
                  </a:cubicBezTo>
                  <a:cubicBezTo>
                    <a:pt x="3273" y="138"/>
                    <a:pt x="3104" y="156"/>
                    <a:pt x="2932" y="171"/>
                  </a:cubicBezTo>
                  <a:cubicBezTo>
                    <a:pt x="2846" y="178"/>
                    <a:pt x="2759" y="185"/>
                    <a:pt x="2672" y="191"/>
                  </a:cubicBezTo>
                  <a:cubicBezTo>
                    <a:pt x="2628" y="194"/>
                    <a:pt x="2584" y="197"/>
                    <a:pt x="2540" y="200"/>
                  </a:cubicBezTo>
                  <a:cubicBezTo>
                    <a:pt x="2519" y="201"/>
                    <a:pt x="2497" y="203"/>
                    <a:pt x="2475" y="204"/>
                  </a:cubicBezTo>
                  <a:cubicBezTo>
                    <a:pt x="2453" y="205"/>
                    <a:pt x="2431" y="207"/>
                    <a:pt x="2409" y="208"/>
                  </a:cubicBezTo>
                  <a:cubicBezTo>
                    <a:pt x="2233" y="221"/>
                    <a:pt x="2057" y="239"/>
                    <a:pt x="1885" y="264"/>
                  </a:cubicBezTo>
                  <a:cubicBezTo>
                    <a:pt x="1714" y="290"/>
                    <a:pt x="1545" y="321"/>
                    <a:pt x="1384" y="359"/>
                  </a:cubicBezTo>
                  <a:cubicBezTo>
                    <a:pt x="1303" y="378"/>
                    <a:pt x="1224" y="399"/>
                    <a:pt x="1148" y="420"/>
                  </a:cubicBezTo>
                  <a:cubicBezTo>
                    <a:pt x="1071" y="442"/>
                    <a:pt x="996" y="466"/>
                    <a:pt x="924" y="491"/>
                  </a:cubicBezTo>
                  <a:cubicBezTo>
                    <a:pt x="852" y="515"/>
                    <a:pt x="783" y="542"/>
                    <a:pt x="717" y="569"/>
                  </a:cubicBezTo>
                  <a:cubicBezTo>
                    <a:pt x="684" y="582"/>
                    <a:pt x="651" y="597"/>
                    <a:pt x="620" y="611"/>
                  </a:cubicBezTo>
                  <a:cubicBezTo>
                    <a:pt x="588" y="625"/>
                    <a:pt x="557" y="639"/>
                    <a:pt x="527" y="654"/>
                  </a:cubicBezTo>
                  <a:cubicBezTo>
                    <a:pt x="467" y="683"/>
                    <a:pt x="411" y="713"/>
                    <a:pt x="358" y="744"/>
                  </a:cubicBezTo>
                  <a:cubicBezTo>
                    <a:pt x="305" y="774"/>
                    <a:pt x="256" y="805"/>
                    <a:pt x="211" y="836"/>
                  </a:cubicBezTo>
                  <a:cubicBezTo>
                    <a:pt x="126" y="895"/>
                    <a:pt x="56" y="953"/>
                    <a:pt x="0" y="1006"/>
                  </a:cubicBezTo>
                  <a:cubicBezTo>
                    <a:pt x="0" y="1116"/>
                    <a:pt x="0" y="1116"/>
                    <a:pt x="0" y="1116"/>
                  </a:cubicBezTo>
                  <a:cubicBezTo>
                    <a:pt x="14" y="1101"/>
                    <a:pt x="28" y="1086"/>
                    <a:pt x="45" y="1069"/>
                  </a:cubicBezTo>
                  <a:cubicBezTo>
                    <a:pt x="97" y="1016"/>
                    <a:pt x="167" y="956"/>
                    <a:pt x="253" y="896"/>
                  </a:cubicBezTo>
                  <a:cubicBezTo>
                    <a:pt x="296" y="865"/>
                    <a:pt x="343" y="835"/>
                    <a:pt x="393" y="804"/>
                  </a:cubicBezTo>
                  <a:cubicBezTo>
                    <a:pt x="444" y="774"/>
                    <a:pt x="499" y="744"/>
                    <a:pt x="557" y="714"/>
                  </a:cubicBezTo>
                  <a:cubicBezTo>
                    <a:pt x="586" y="700"/>
                    <a:pt x="616" y="685"/>
                    <a:pt x="647" y="671"/>
                  </a:cubicBezTo>
                  <a:cubicBezTo>
                    <a:pt x="678" y="657"/>
                    <a:pt x="709" y="642"/>
                    <a:pt x="742" y="629"/>
                  </a:cubicBezTo>
                  <a:cubicBezTo>
                    <a:pt x="807" y="601"/>
                    <a:pt x="874" y="574"/>
                    <a:pt x="945" y="549"/>
                  </a:cubicBezTo>
                  <a:cubicBezTo>
                    <a:pt x="1016" y="524"/>
                    <a:pt x="1089" y="500"/>
                    <a:pt x="1164" y="477"/>
                  </a:cubicBezTo>
                  <a:cubicBezTo>
                    <a:pt x="1240" y="454"/>
                    <a:pt x="1318" y="433"/>
                    <a:pt x="1397" y="413"/>
                  </a:cubicBezTo>
                  <a:cubicBezTo>
                    <a:pt x="1556" y="373"/>
                    <a:pt x="1723" y="340"/>
                    <a:pt x="1893" y="313"/>
                  </a:cubicBezTo>
                  <a:cubicBezTo>
                    <a:pt x="2063" y="285"/>
                    <a:pt x="2237" y="265"/>
                    <a:pt x="2412" y="250"/>
                  </a:cubicBezTo>
                  <a:cubicBezTo>
                    <a:pt x="2434" y="248"/>
                    <a:pt x="2456" y="246"/>
                    <a:pt x="2477" y="245"/>
                  </a:cubicBezTo>
                  <a:cubicBezTo>
                    <a:pt x="2499" y="243"/>
                    <a:pt x="2521" y="241"/>
                    <a:pt x="2543" y="240"/>
                  </a:cubicBezTo>
                  <a:cubicBezTo>
                    <a:pt x="2587" y="236"/>
                    <a:pt x="2631" y="233"/>
                    <a:pt x="2674" y="229"/>
                  </a:cubicBezTo>
                  <a:cubicBezTo>
                    <a:pt x="2762" y="222"/>
                    <a:pt x="2849" y="214"/>
                    <a:pt x="2935" y="205"/>
                  </a:cubicBezTo>
                  <a:cubicBezTo>
                    <a:pt x="3107" y="188"/>
                    <a:pt x="3277" y="168"/>
                    <a:pt x="3440" y="144"/>
                  </a:cubicBezTo>
                  <a:cubicBezTo>
                    <a:pt x="3604" y="121"/>
                    <a:pt x="3761" y="93"/>
                    <a:pt x="3909" y="62"/>
                  </a:cubicBezTo>
                  <a:cubicBezTo>
                    <a:pt x="3973" y="49"/>
                    <a:pt x="4035" y="34"/>
                    <a:pt x="4096" y="19"/>
                  </a:cubicBezTo>
                  <a:cubicBezTo>
                    <a:pt x="4096" y="0"/>
                    <a:pt x="4096" y="0"/>
                    <a:pt x="4096" y="0"/>
                  </a:cubicBezTo>
                  <a:cubicBezTo>
                    <a:pt x="4034" y="14"/>
                    <a:pt x="3970" y="28"/>
                    <a:pt x="3905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3175" y="3709988"/>
              <a:ext cx="9139238" cy="1727200"/>
            </a:xfrm>
            <a:custGeom>
              <a:avLst/>
              <a:gdLst>
                <a:gd name="T0" fmla="*/ 3994 w 4096"/>
                <a:gd name="T1" fmla="*/ 25 h 773"/>
                <a:gd name="T2" fmla="*/ 3616 w 4096"/>
                <a:gd name="T3" fmla="*/ 89 h 773"/>
                <a:gd name="T4" fmla="*/ 3189 w 4096"/>
                <a:gd name="T5" fmla="*/ 127 h 773"/>
                <a:gd name="T6" fmla="*/ 2731 w 4096"/>
                <a:gd name="T7" fmla="*/ 146 h 773"/>
                <a:gd name="T8" fmla="*/ 2496 w 4096"/>
                <a:gd name="T9" fmla="*/ 149 h 773"/>
                <a:gd name="T10" fmla="*/ 2377 w 4096"/>
                <a:gd name="T11" fmla="*/ 149 h 773"/>
                <a:gd name="T12" fmla="*/ 2318 w 4096"/>
                <a:gd name="T13" fmla="*/ 149 h 773"/>
                <a:gd name="T14" fmla="*/ 2258 w 4096"/>
                <a:gd name="T15" fmla="*/ 149 h 773"/>
                <a:gd name="T16" fmla="*/ 1783 w 4096"/>
                <a:gd name="T17" fmla="*/ 166 h 773"/>
                <a:gd name="T18" fmla="*/ 1325 w 4096"/>
                <a:gd name="T19" fmla="*/ 214 h 773"/>
                <a:gd name="T20" fmla="*/ 901 w 4096"/>
                <a:gd name="T21" fmla="*/ 294 h 773"/>
                <a:gd name="T22" fmla="*/ 528 w 4096"/>
                <a:gd name="T23" fmla="*/ 402 h 773"/>
                <a:gd name="T24" fmla="*/ 225 w 4096"/>
                <a:gd name="T25" fmla="*/ 531 h 773"/>
                <a:gd name="T26" fmla="*/ 7 w 4096"/>
                <a:gd name="T27" fmla="*/ 668 h 773"/>
                <a:gd name="T28" fmla="*/ 0 w 4096"/>
                <a:gd name="T29" fmla="*/ 673 h 773"/>
                <a:gd name="T30" fmla="*/ 0 w 4096"/>
                <a:gd name="T31" fmla="*/ 773 h 773"/>
                <a:gd name="T32" fmla="*/ 54 w 4096"/>
                <a:gd name="T33" fmla="*/ 728 h 773"/>
                <a:gd name="T34" fmla="*/ 259 w 4096"/>
                <a:gd name="T35" fmla="*/ 595 h 773"/>
                <a:gd name="T36" fmla="*/ 551 w 4096"/>
                <a:gd name="T37" fmla="*/ 465 h 773"/>
                <a:gd name="T38" fmla="*/ 915 w 4096"/>
                <a:gd name="T39" fmla="*/ 354 h 773"/>
                <a:gd name="T40" fmla="*/ 1333 w 4096"/>
                <a:gd name="T41" fmla="*/ 269 h 773"/>
                <a:gd name="T42" fmla="*/ 1787 w 4096"/>
                <a:gd name="T43" fmla="*/ 215 h 773"/>
                <a:gd name="T44" fmla="*/ 2258 w 4096"/>
                <a:gd name="T45" fmla="*/ 191 h 773"/>
                <a:gd name="T46" fmla="*/ 2318 w 4096"/>
                <a:gd name="T47" fmla="*/ 190 h 773"/>
                <a:gd name="T48" fmla="*/ 2377 w 4096"/>
                <a:gd name="T49" fmla="*/ 189 h 773"/>
                <a:gd name="T50" fmla="*/ 2496 w 4096"/>
                <a:gd name="T51" fmla="*/ 187 h 773"/>
                <a:gd name="T52" fmla="*/ 2732 w 4096"/>
                <a:gd name="T53" fmla="*/ 181 h 773"/>
                <a:gd name="T54" fmla="*/ 3191 w 4096"/>
                <a:gd name="T55" fmla="*/ 155 h 773"/>
                <a:gd name="T56" fmla="*/ 3619 w 4096"/>
                <a:gd name="T57" fmla="*/ 110 h 773"/>
                <a:gd name="T58" fmla="*/ 3998 w 4096"/>
                <a:gd name="T59" fmla="*/ 40 h 773"/>
                <a:gd name="T60" fmla="*/ 4096 w 4096"/>
                <a:gd name="T61" fmla="*/ 15 h 773"/>
                <a:gd name="T62" fmla="*/ 4096 w 4096"/>
                <a:gd name="T63" fmla="*/ 0 h 773"/>
                <a:gd name="T64" fmla="*/ 3994 w 4096"/>
                <a:gd name="T65" fmla="*/ 25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96" h="773">
                  <a:moveTo>
                    <a:pt x="3994" y="25"/>
                  </a:moveTo>
                  <a:cubicBezTo>
                    <a:pt x="3878" y="51"/>
                    <a:pt x="3751" y="72"/>
                    <a:pt x="3616" y="89"/>
                  </a:cubicBezTo>
                  <a:cubicBezTo>
                    <a:pt x="3481" y="105"/>
                    <a:pt x="3338" y="118"/>
                    <a:pt x="3189" y="127"/>
                  </a:cubicBezTo>
                  <a:cubicBezTo>
                    <a:pt x="3041" y="137"/>
                    <a:pt x="2887" y="143"/>
                    <a:pt x="2731" y="146"/>
                  </a:cubicBezTo>
                  <a:cubicBezTo>
                    <a:pt x="2653" y="148"/>
                    <a:pt x="2575" y="149"/>
                    <a:pt x="2496" y="149"/>
                  </a:cubicBezTo>
                  <a:cubicBezTo>
                    <a:pt x="2456" y="149"/>
                    <a:pt x="2417" y="149"/>
                    <a:pt x="2377" y="149"/>
                  </a:cubicBezTo>
                  <a:cubicBezTo>
                    <a:pt x="2357" y="149"/>
                    <a:pt x="2337" y="149"/>
                    <a:pt x="2318" y="149"/>
                  </a:cubicBezTo>
                  <a:cubicBezTo>
                    <a:pt x="2298" y="149"/>
                    <a:pt x="2278" y="149"/>
                    <a:pt x="2258" y="149"/>
                  </a:cubicBezTo>
                  <a:cubicBezTo>
                    <a:pt x="2099" y="150"/>
                    <a:pt x="1939" y="155"/>
                    <a:pt x="1783" y="166"/>
                  </a:cubicBezTo>
                  <a:cubicBezTo>
                    <a:pt x="1627" y="177"/>
                    <a:pt x="1473" y="193"/>
                    <a:pt x="1325" y="214"/>
                  </a:cubicBezTo>
                  <a:cubicBezTo>
                    <a:pt x="1177" y="236"/>
                    <a:pt x="1034" y="262"/>
                    <a:pt x="901" y="294"/>
                  </a:cubicBezTo>
                  <a:cubicBezTo>
                    <a:pt x="767" y="325"/>
                    <a:pt x="642" y="362"/>
                    <a:pt x="528" y="402"/>
                  </a:cubicBezTo>
                  <a:cubicBezTo>
                    <a:pt x="414" y="442"/>
                    <a:pt x="312" y="486"/>
                    <a:pt x="225" y="531"/>
                  </a:cubicBezTo>
                  <a:cubicBezTo>
                    <a:pt x="137" y="577"/>
                    <a:pt x="64" y="624"/>
                    <a:pt x="7" y="668"/>
                  </a:cubicBezTo>
                  <a:cubicBezTo>
                    <a:pt x="5" y="669"/>
                    <a:pt x="3" y="671"/>
                    <a:pt x="0" y="673"/>
                  </a:cubicBezTo>
                  <a:cubicBezTo>
                    <a:pt x="0" y="773"/>
                    <a:pt x="0" y="773"/>
                    <a:pt x="0" y="773"/>
                  </a:cubicBezTo>
                  <a:cubicBezTo>
                    <a:pt x="16" y="759"/>
                    <a:pt x="34" y="744"/>
                    <a:pt x="54" y="728"/>
                  </a:cubicBezTo>
                  <a:cubicBezTo>
                    <a:pt x="107" y="686"/>
                    <a:pt x="175" y="640"/>
                    <a:pt x="259" y="595"/>
                  </a:cubicBezTo>
                  <a:cubicBezTo>
                    <a:pt x="342" y="550"/>
                    <a:pt x="441" y="506"/>
                    <a:pt x="551" y="465"/>
                  </a:cubicBezTo>
                  <a:cubicBezTo>
                    <a:pt x="661" y="425"/>
                    <a:pt x="784" y="387"/>
                    <a:pt x="915" y="354"/>
                  </a:cubicBezTo>
                  <a:cubicBezTo>
                    <a:pt x="1047" y="321"/>
                    <a:pt x="1187" y="293"/>
                    <a:pt x="1333" y="269"/>
                  </a:cubicBezTo>
                  <a:cubicBezTo>
                    <a:pt x="1479" y="246"/>
                    <a:pt x="1632" y="228"/>
                    <a:pt x="1787" y="215"/>
                  </a:cubicBezTo>
                  <a:cubicBezTo>
                    <a:pt x="1942" y="202"/>
                    <a:pt x="2100" y="194"/>
                    <a:pt x="2258" y="191"/>
                  </a:cubicBezTo>
                  <a:cubicBezTo>
                    <a:pt x="2278" y="190"/>
                    <a:pt x="2298" y="190"/>
                    <a:pt x="2318" y="190"/>
                  </a:cubicBezTo>
                  <a:cubicBezTo>
                    <a:pt x="2338" y="190"/>
                    <a:pt x="2357" y="189"/>
                    <a:pt x="2377" y="189"/>
                  </a:cubicBezTo>
                  <a:cubicBezTo>
                    <a:pt x="2417" y="189"/>
                    <a:pt x="2457" y="188"/>
                    <a:pt x="2496" y="187"/>
                  </a:cubicBezTo>
                  <a:cubicBezTo>
                    <a:pt x="2575" y="186"/>
                    <a:pt x="2654" y="183"/>
                    <a:pt x="2732" y="181"/>
                  </a:cubicBezTo>
                  <a:cubicBezTo>
                    <a:pt x="2889" y="175"/>
                    <a:pt x="3043" y="167"/>
                    <a:pt x="3191" y="155"/>
                  </a:cubicBezTo>
                  <a:cubicBezTo>
                    <a:pt x="3340" y="144"/>
                    <a:pt x="3483" y="129"/>
                    <a:pt x="3619" y="110"/>
                  </a:cubicBezTo>
                  <a:cubicBezTo>
                    <a:pt x="3754" y="91"/>
                    <a:pt x="3881" y="68"/>
                    <a:pt x="3998" y="40"/>
                  </a:cubicBezTo>
                  <a:cubicBezTo>
                    <a:pt x="4031" y="32"/>
                    <a:pt x="4064" y="24"/>
                    <a:pt x="4096" y="15"/>
                  </a:cubicBezTo>
                  <a:cubicBezTo>
                    <a:pt x="4096" y="0"/>
                    <a:pt x="4096" y="0"/>
                    <a:pt x="4096" y="0"/>
                  </a:cubicBezTo>
                  <a:cubicBezTo>
                    <a:pt x="4063" y="9"/>
                    <a:pt x="4029" y="17"/>
                    <a:pt x="3994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828675" y="4638675"/>
              <a:ext cx="8313738" cy="2220913"/>
            </a:xfrm>
            <a:custGeom>
              <a:avLst/>
              <a:gdLst>
                <a:gd name="T0" fmla="*/ 3579 w 3726"/>
                <a:gd name="T1" fmla="*/ 34 h 994"/>
                <a:gd name="T2" fmla="*/ 3317 w 3726"/>
                <a:gd name="T3" fmla="*/ 87 h 994"/>
                <a:gd name="T4" fmla="*/ 2764 w 3726"/>
                <a:gd name="T5" fmla="*/ 177 h 994"/>
                <a:gd name="T6" fmla="*/ 2478 w 3726"/>
                <a:gd name="T7" fmla="*/ 214 h 994"/>
                <a:gd name="T8" fmla="*/ 2334 w 3726"/>
                <a:gd name="T9" fmla="*/ 231 h 994"/>
                <a:gd name="T10" fmla="*/ 2262 w 3726"/>
                <a:gd name="T11" fmla="*/ 240 h 994"/>
                <a:gd name="T12" fmla="*/ 2189 w 3726"/>
                <a:gd name="T13" fmla="*/ 248 h 994"/>
                <a:gd name="T14" fmla="*/ 1616 w 3726"/>
                <a:gd name="T15" fmla="*/ 344 h 994"/>
                <a:gd name="T16" fmla="*/ 1071 w 3726"/>
                <a:gd name="T17" fmla="*/ 486 h 994"/>
                <a:gd name="T18" fmla="*/ 577 w 3726"/>
                <a:gd name="T19" fmla="*/ 671 h 994"/>
                <a:gd name="T20" fmla="*/ 357 w 3726"/>
                <a:gd name="T21" fmla="*/ 777 h 994"/>
                <a:gd name="T22" fmla="*/ 157 w 3726"/>
                <a:gd name="T23" fmla="*/ 890 h 994"/>
                <a:gd name="T24" fmla="*/ 0 w 3726"/>
                <a:gd name="T25" fmla="*/ 994 h 994"/>
                <a:gd name="T26" fmla="*/ 122 w 3726"/>
                <a:gd name="T27" fmla="*/ 994 h 994"/>
                <a:gd name="T28" fmla="*/ 193 w 3726"/>
                <a:gd name="T29" fmla="*/ 948 h 994"/>
                <a:gd name="T30" fmla="*/ 387 w 3726"/>
                <a:gd name="T31" fmla="*/ 835 h 994"/>
                <a:gd name="T32" fmla="*/ 603 w 3726"/>
                <a:gd name="T33" fmla="*/ 728 h 994"/>
                <a:gd name="T34" fmla="*/ 1088 w 3726"/>
                <a:gd name="T35" fmla="*/ 539 h 994"/>
                <a:gd name="T36" fmla="*/ 1627 w 3726"/>
                <a:gd name="T37" fmla="*/ 392 h 994"/>
                <a:gd name="T38" fmla="*/ 2195 w 3726"/>
                <a:gd name="T39" fmla="*/ 290 h 994"/>
                <a:gd name="T40" fmla="*/ 2267 w 3726"/>
                <a:gd name="T41" fmla="*/ 280 h 994"/>
                <a:gd name="T42" fmla="*/ 2339 w 3726"/>
                <a:gd name="T43" fmla="*/ 271 h 994"/>
                <a:gd name="T44" fmla="*/ 2483 w 3726"/>
                <a:gd name="T45" fmla="*/ 252 h 994"/>
                <a:gd name="T46" fmla="*/ 2769 w 3726"/>
                <a:gd name="T47" fmla="*/ 211 h 994"/>
                <a:gd name="T48" fmla="*/ 3322 w 3726"/>
                <a:gd name="T49" fmla="*/ 114 h 994"/>
                <a:gd name="T50" fmla="*/ 3584 w 3726"/>
                <a:gd name="T51" fmla="*/ 58 h 994"/>
                <a:gd name="T52" fmla="*/ 3726 w 3726"/>
                <a:gd name="T53" fmla="*/ 23 h 994"/>
                <a:gd name="T54" fmla="*/ 3726 w 3726"/>
                <a:gd name="T55" fmla="*/ 0 h 994"/>
                <a:gd name="T56" fmla="*/ 3579 w 3726"/>
                <a:gd name="T57" fmla="*/ 34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26" h="994">
                  <a:moveTo>
                    <a:pt x="3579" y="34"/>
                  </a:moveTo>
                  <a:cubicBezTo>
                    <a:pt x="3494" y="52"/>
                    <a:pt x="3406" y="70"/>
                    <a:pt x="3317" y="87"/>
                  </a:cubicBezTo>
                  <a:cubicBezTo>
                    <a:pt x="3138" y="120"/>
                    <a:pt x="2953" y="150"/>
                    <a:pt x="2764" y="177"/>
                  </a:cubicBezTo>
                  <a:cubicBezTo>
                    <a:pt x="2669" y="190"/>
                    <a:pt x="2574" y="203"/>
                    <a:pt x="2478" y="214"/>
                  </a:cubicBezTo>
                  <a:cubicBezTo>
                    <a:pt x="2430" y="220"/>
                    <a:pt x="2382" y="226"/>
                    <a:pt x="2334" y="231"/>
                  </a:cubicBezTo>
                  <a:cubicBezTo>
                    <a:pt x="2310" y="234"/>
                    <a:pt x="2286" y="237"/>
                    <a:pt x="2262" y="240"/>
                  </a:cubicBezTo>
                  <a:cubicBezTo>
                    <a:pt x="2238" y="243"/>
                    <a:pt x="2213" y="245"/>
                    <a:pt x="2189" y="248"/>
                  </a:cubicBezTo>
                  <a:cubicBezTo>
                    <a:pt x="1996" y="273"/>
                    <a:pt x="1804" y="304"/>
                    <a:pt x="1616" y="344"/>
                  </a:cubicBezTo>
                  <a:cubicBezTo>
                    <a:pt x="1429" y="384"/>
                    <a:pt x="1246" y="431"/>
                    <a:pt x="1071" y="486"/>
                  </a:cubicBezTo>
                  <a:cubicBezTo>
                    <a:pt x="897" y="541"/>
                    <a:pt x="731" y="603"/>
                    <a:pt x="577" y="671"/>
                  </a:cubicBezTo>
                  <a:cubicBezTo>
                    <a:pt x="500" y="705"/>
                    <a:pt x="427" y="741"/>
                    <a:pt x="357" y="777"/>
                  </a:cubicBezTo>
                  <a:cubicBezTo>
                    <a:pt x="286" y="814"/>
                    <a:pt x="220" y="852"/>
                    <a:pt x="157" y="890"/>
                  </a:cubicBezTo>
                  <a:cubicBezTo>
                    <a:pt x="101" y="924"/>
                    <a:pt x="49" y="959"/>
                    <a:pt x="0" y="994"/>
                  </a:cubicBezTo>
                  <a:cubicBezTo>
                    <a:pt x="122" y="994"/>
                    <a:pt x="122" y="994"/>
                    <a:pt x="122" y="994"/>
                  </a:cubicBezTo>
                  <a:cubicBezTo>
                    <a:pt x="145" y="978"/>
                    <a:pt x="168" y="963"/>
                    <a:pt x="193" y="948"/>
                  </a:cubicBezTo>
                  <a:cubicBezTo>
                    <a:pt x="254" y="909"/>
                    <a:pt x="318" y="872"/>
                    <a:pt x="387" y="835"/>
                  </a:cubicBezTo>
                  <a:cubicBezTo>
                    <a:pt x="455" y="798"/>
                    <a:pt x="527" y="762"/>
                    <a:pt x="603" y="728"/>
                  </a:cubicBezTo>
                  <a:cubicBezTo>
                    <a:pt x="753" y="659"/>
                    <a:pt x="916" y="595"/>
                    <a:pt x="1088" y="539"/>
                  </a:cubicBezTo>
                  <a:cubicBezTo>
                    <a:pt x="1260" y="482"/>
                    <a:pt x="1441" y="433"/>
                    <a:pt x="1627" y="392"/>
                  </a:cubicBezTo>
                  <a:cubicBezTo>
                    <a:pt x="1812" y="350"/>
                    <a:pt x="2003" y="316"/>
                    <a:pt x="2195" y="290"/>
                  </a:cubicBezTo>
                  <a:cubicBezTo>
                    <a:pt x="2219" y="286"/>
                    <a:pt x="2243" y="283"/>
                    <a:pt x="2267" y="280"/>
                  </a:cubicBezTo>
                  <a:cubicBezTo>
                    <a:pt x="2291" y="277"/>
                    <a:pt x="2315" y="274"/>
                    <a:pt x="2339" y="271"/>
                  </a:cubicBezTo>
                  <a:cubicBezTo>
                    <a:pt x="2387" y="265"/>
                    <a:pt x="2435" y="259"/>
                    <a:pt x="2483" y="252"/>
                  </a:cubicBezTo>
                  <a:cubicBezTo>
                    <a:pt x="2579" y="239"/>
                    <a:pt x="2674" y="225"/>
                    <a:pt x="2769" y="211"/>
                  </a:cubicBezTo>
                  <a:cubicBezTo>
                    <a:pt x="2958" y="182"/>
                    <a:pt x="3143" y="150"/>
                    <a:pt x="3322" y="114"/>
                  </a:cubicBezTo>
                  <a:cubicBezTo>
                    <a:pt x="3411" y="96"/>
                    <a:pt x="3499" y="77"/>
                    <a:pt x="3584" y="58"/>
                  </a:cubicBezTo>
                  <a:cubicBezTo>
                    <a:pt x="3632" y="46"/>
                    <a:pt x="3679" y="35"/>
                    <a:pt x="3726" y="23"/>
                  </a:cubicBezTo>
                  <a:cubicBezTo>
                    <a:pt x="3726" y="0"/>
                    <a:pt x="3726" y="0"/>
                    <a:pt x="3726" y="0"/>
                  </a:cubicBezTo>
                  <a:cubicBezTo>
                    <a:pt x="3677" y="11"/>
                    <a:pt x="3629" y="23"/>
                    <a:pt x="357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3175" y="3292475"/>
              <a:ext cx="9139238" cy="933450"/>
            </a:xfrm>
            <a:custGeom>
              <a:avLst/>
              <a:gdLst>
                <a:gd name="T0" fmla="*/ 3964 w 4096"/>
                <a:gd name="T1" fmla="*/ 45 h 418"/>
                <a:gd name="T2" fmla="*/ 3829 w 4096"/>
                <a:gd name="T3" fmla="*/ 77 h 418"/>
                <a:gd name="T4" fmla="*/ 3677 w 4096"/>
                <a:gd name="T5" fmla="*/ 101 h 418"/>
                <a:gd name="T6" fmla="*/ 3332 w 4096"/>
                <a:gd name="T7" fmla="*/ 127 h 418"/>
                <a:gd name="T8" fmla="*/ 2946 w 4096"/>
                <a:gd name="T9" fmla="*/ 130 h 418"/>
                <a:gd name="T10" fmla="*/ 2532 w 4096"/>
                <a:gd name="T11" fmla="*/ 112 h 418"/>
                <a:gd name="T12" fmla="*/ 2320 w 4096"/>
                <a:gd name="T13" fmla="*/ 97 h 418"/>
                <a:gd name="T14" fmla="*/ 2213 w 4096"/>
                <a:gd name="T15" fmla="*/ 89 h 418"/>
                <a:gd name="T16" fmla="*/ 2106 w 4096"/>
                <a:gd name="T17" fmla="*/ 80 h 418"/>
                <a:gd name="T18" fmla="*/ 1678 w 4096"/>
                <a:gd name="T19" fmla="*/ 58 h 418"/>
                <a:gd name="T20" fmla="*/ 1262 w 4096"/>
                <a:gd name="T21" fmla="*/ 61 h 418"/>
                <a:gd name="T22" fmla="*/ 874 w 4096"/>
                <a:gd name="T23" fmla="*/ 90 h 418"/>
                <a:gd name="T24" fmla="*/ 528 w 4096"/>
                <a:gd name="T25" fmla="*/ 145 h 418"/>
                <a:gd name="T26" fmla="*/ 376 w 4096"/>
                <a:gd name="T27" fmla="*/ 180 h 418"/>
                <a:gd name="T28" fmla="*/ 241 w 4096"/>
                <a:gd name="T29" fmla="*/ 221 h 418"/>
                <a:gd name="T30" fmla="*/ 27 w 4096"/>
                <a:gd name="T31" fmla="*/ 312 h 418"/>
                <a:gd name="T32" fmla="*/ 0 w 4096"/>
                <a:gd name="T33" fmla="*/ 327 h 418"/>
                <a:gd name="T34" fmla="*/ 0 w 4096"/>
                <a:gd name="T35" fmla="*/ 418 h 418"/>
                <a:gd name="T36" fmla="*/ 64 w 4096"/>
                <a:gd name="T37" fmla="*/ 379 h 418"/>
                <a:gd name="T38" fmla="*/ 264 w 4096"/>
                <a:gd name="T39" fmla="*/ 290 h 418"/>
                <a:gd name="T40" fmla="*/ 395 w 4096"/>
                <a:gd name="T41" fmla="*/ 248 h 418"/>
                <a:gd name="T42" fmla="*/ 542 w 4096"/>
                <a:gd name="T43" fmla="*/ 211 h 418"/>
                <a:gd name="T44" fmla="*/ 881 w 4096"/>
                <a:gd name="T45" fmla="*/ 152 h 418"/>
                <a:gd name="T46" fmla="*/ 1265 w 4096"/>
                <a:gd name="T47" fmla="*/ 117 h 418"/>
                <a:gd name="T48" fmla="*/ 1677 w 4096"/>
                <a:gd name="T49" fmla="*/ 106 h 418"/>
                <a:gd name="T50" fmla="*/ 2103 w 4096"/>
                <a:gd name="T51" fmla="*/ 121 h 418"/>
                <a:gd name="T52" fmla="*/ 2210 w 4096"/>
                <a:gd name="T53" fmla="*/ 129 h 418"/>
                <a:gd name="T54" fmla="*/ 2318 w 4096"/>
                <a:gd name="T55" fmla="*/ 135 h 418"/>
                <a:gd name="T56" fmla="*/ 2531 w 4096"/>
                <a:gd name="T57" fmla="*/ 147 h 418"/>
                <a:gd name="T58" fmla="*/ 2945 w 4096"/>
                <a:gd name="T59" fmla="*/ 157 h 418"/>
                <a:gd name="T60" fmla="*/ 3333 w 4096"/>
                <a:gd name="T61" fmla="*/ 149 h 418"/>
                <a:gd name="T62" fmla="*/ 3680 w 4096"/>
                <a:gd name="T63" fmla="*/ 116 h 418"/>
                <a:gd name="T64" fmla="*/ 3967 w 4096"/>
                <a:gd name="T65" fmla="*/ 56 h 418"/>
                <a:gd name="T66" fmla="*/ 4096 w 4096"/>
                <a:gd name="T67" fmla="*/ 10 h 418"/>
                <a:gd name="T68" fmla="*/ 4096 w 4096"/>
                <a:gd name="T69" fmla="*/ 0 h 418"/>
                <a:gd name="T70" fmla="*/ 3964 w 4096"/>
                <a:gd name="T71" fmla="*/ 45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096" h="418">
                  <a:moveTo>
                    <a:pt x="3964" y="45"/>
                  </a:moveTo>
                  <a:cubicBezTo>
                    <a:pt x="3922" y="57"/>
                    <a:pt x="3877" y="68"/>
                    <a:pt x="3829" y="77"/>
                  </a:cubicBezTo>
                  <a:cubicBezTo>
                    <a:pt x="3781" y="86"/>
                    <a:pt x="3731" y="94"/>
                    <a:pt x="3677" y="101"/>
                  </a:cubicBezTo>
                  <a:cubicBezTo>
                    <a:pt x="3571" y="114"/>
                    <a:pt x="3455" y="123"/>
                    <a:pt x="3332" y="127"/>
                  </a:cubicBezTo>
                  <a:cubicBezTo>
                    <a:pt x="3209" y="132"/>
                    <a:pt x="3080" y="132"/>
                    <a:pt x="2946" y="130"/>
                  </a:cubicBezTo>
                  <a:cubicBezTo>
                    <a:pt x="2812" y="127"/>
                    <a:pt x="2673" y="121"/>
                    <a:pt x="2532" y="112"/>
                  </a:cubicBezTo>
                  <a:cubicBezTo>
                    <a:pt x="2462" y="108"/>
                    <a:pt x="2391" y="103"/>
                    <a:pt x="2320" y="97"/>
                  </a:cubicBezTo>
                  <a:cubicBezTo>
                    <a:pt x="2285" y="95"/>
                    <a:pt x="2249" y="92"/>
                    <a:pt x="2213" y="89"/>
                  </a:cubicBezTo>
                  <a:cubicBezTo>
                    <a:pt x="2178" y="86"/>
                    <a:pt x="2142" y="83"/>
                    <a:pt x="2106" y="80"/>
                  </a:cubicBezTo>
                  <a:cubicBezTo>
                    <a:pt x="1963" y="68"/>
                    <a:pt x="1819" y="61"/>
                    <a:pt x="1678" y="58"/>
                  </a:cubicBezTo>
                  <a:cubicBezTo>
                    <a:pt x="1536" y="54"/>
                    <a:pt x="1397" y="56"/>
                    <a:pt x="1262" y="61"/>
                  </a:cubicBezTo>
                  <a:cubicBezTo>
                    <a:pt x="1127" y="67"/>
                    <a:pt x="997" y="76"/>
                    <a:pt x="874" y="90"/>
                  </a:cubicBezTo>
                  <a:cubicBezTo>
                    <a:pt x="751" y="105"/>
                    <a:pt x="634" y="123"/>
                    <a:pt x="528" y="145"/>
                  </a:cubicBezTo>
                  <a:cubicBezTo>
                    <a:pt x="475" y="156"/>
                    <a:pt x="424" y="168"/>
                    <a:pt x="376" y="180"/>
                  </a:cubicBezTo>
                  <a:cubicBezTo>
                    <a:pt x="328" y="193"/>
                    <a:pt x="283" y="207"/>
                    <a:pt x="241" y="221"/>
                  </a:cubicBezTo>
                  <a:cubicBezTo>
                    <a:pt x="156" y="250"/>
                    <a:pt x="84" y="281"/>
                    <a:pt x="27" y="312"/>
                  </a:cubicBezTo>
                  <a:cubicBezTo>
                    <a:pt x="18" y="317"/>
                    <a:pt x="9" y="322"/>
                    <a:pt x="0" y="327"/>
                  </a:cubicBezTo>
                  <a:cubicBezTo>
                    <a:pt x="0" y="418"/>
                    <a:pt x="0" y="418"/>
                    <a:pt x="0" y="418"/>
                  </a:cubicBezTo>
                  <a:cubicBezTo>
                    <a:pt x="18" y="406"/>
                    <a:pt x="39" y="393"/>
                    <a:pt x="64" y="379"/>
                  </a:cubicBezTo>
                  <a:cubicBezTo>
                    <a:pt x="116" y="349"/>
                    <a:pt x="184" y="318"/>
                    <a:pt x="264" y="290"/>
                  </a:cubicBezTo>
                  <a:cubicBezTo>
                    <a:pt x="305" y="275"/>
                    <a:pt x="348" y="261"/>
                    <a:pt x="395" y="248"/>
                  </a:cubicBezTo>
                  <a:cubicBezTo>
                    <a:pt x="441" y="235"/>
                    <a:pt x="490" y="222"/>
                    <a:pt x="542" y="211"/>
                  </a:cubicBezTo>
                  <a:cubicBezTo>
                    <a:pt x="646" y="187"/>
                    <a:pt x="760" y="168"/>
                    <a:pt x="881" y="152"/>
                  </a:cubicBezTo>
                  <a:cubicBezTo>
                    <a:pt x="1003" y="136"/>
                    <a:pt x="1131" y="124"/>
                    <a:pt x="1265" y="117"/>
                  </a:cubicBezTo>
                  <a:cubicBezTo>
                    <a:pt x="1398" y="109"/>
                    <a:pt x="1537" y="106"/>
                    <a:pt x="1677" y="106"/>
                  </a:cubicBezTo>
                  <a:cubicBezTo>
                    <a:pt x="1818" y="107"/>
                    <a:pt x="1961" y="112"/>
                    <a:pt x="2103" y="121"/>
                  </a:cubicBezTo>
                  <a:cubicBezTo>
                    <a:pt x="2139" y="124"/>
                    <a:pt x="2175" y="126"/>
                    <a:pt x="2210" y="129"/>
                  </a:cubicBezTo>
                  <a:cubicBezTo>
                    <a:pt x="2246" y="131"/>
                    <a:pt x="2282" y="133"/>
                    <a:pt x="2318" y="135"/>
                  </a:cubicBezTo>
                  <a:cubicBezTo>
                    <a:pt x="2389" y="140"/>
                    <a:pt x="2460" y="143"/>
                    <a:pt x="2531" y="147"/>
                  </a:cubicBezTo>
                  <a:cubicBezTo>
                    <a:pt x="2672" y="153"/>
                    <a:pt x="2811" y="157"/>
                    <a:pt x="2945" y="157"/>
                  </a:cubicBezTo>
                  <a:cubicBezTo>
                    <a:pt x="3080" y="158"/>
                    <a:pt x="3210" y="155"/>
                    <a:pt x="3333" y="149"/>
                  </a:cubicBezTo>
                  <a:cubicBezTo>
                    <a:pt x="3457" y="142"/>
                    <a:pt x="3573" y="131"/>
                    <a:pt x="3680" y="116"/>
                  </a:cubicBezTo>
                  <a:cubicBezTo>
                    <a:pt x="3786" y="101"/>
                    <a:pt x="3883" y="81"/>
                    <a:pt x="3967" y="56"/>
                  </a:cubicBezTo>
                  <a:cubicBezTo>
                    <a:pt x="4014" y="42"/>
                    <a:pt x="4057" y="26"/>
                    <a:pt x="4096" y="10"/>
                  </a:cubicBezTo>
                  <a:cubicBezTo>
                    <a:pt x="4096" y="0"/>
                    <a:pt x="4096" y="0"/>
                    <a:pt x="4096" y="0"/>
                  </a:cubicBezTo>
                  <a:cubicBezTo>
                    <a:pt x="4057" y="17"/>
                    <a:pt x="4013" y="32"/>
                    <a:pt x="3964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3175" y="3435350"/>
              <a:ext cx="9139238" cy="1195388"/>
            </a:xfrm>
            <a:custGeom>
              <a:avLst/>
              <a:gdLst>
                <a:gd name="T0" fmla="*/ 4077 w 4096"/>
                <a:gd name="T1" fmla="*/ 6 h 535"/>
                <a:gd name="T2" fmla="*/ 3782 w 4096"/>
                <a:gd name="T3" fmla="*/ 73 h 535"/>
                <a:gd name="T4" fmla="*/ 3611 w 4096"/>
                <a:gd name="T5" fmla="*/ 96 h 535"/>
                <a:gd name="T6" fmla="*/ 3426 w 4096"/>
                <a:gd name="T7" fmla="*/ 112 h 535"/>
                <a:gd name="T8" fmla="*/ 3026 w 4096"/>
                <a:gd name="T9" fmla="*/ 127 h 535"/>
                <a:gd name="T10" fmla="*/ 2599 w 4096"/>
                <a:gd name="T11" fmla="*/ 121 h 535"/>
                <a:gd name="T12" fmla="*/ 2379 w 4096"/>
                <a:gd name="T13" fmla="*/ 113 h 535"/>
                <a:gd name="T14" fmla="*/ 2268 w 4096"/>
                <a:gd name="T15" fmla="*/ 107 h 535"/>
                <a:gd name="T16" fmla="*/ 2157 w 4096"/>
                <a:gd name="T17" fmla="*/ 101 h 535"/>
                <a:gd name="T18" fmla="*/ 1713 w 4096"/>
                <a:gd name="T19" fmla="*/ 92 h 535"/>
                <a:gd name="T20" fmla="*/ 1283 w 4096"/>
                <a:gd name="T21" fmla="*/ 110 h 535"/>
                <a:gd name="T22" fmla="*/ 883 w 4096"/>
                <a:gd name="T23" fmla="*/ 156 h 535"/>
                <a:gd name="T24" fmla="*/ 699 w 4096"/>
                <a:gd name="T25" fmla="*/ 189 h 535"/>
                <a:gd name="T26" fmla="*/ 528 w 4096"/>
                <a:gd name="T27" fmla="*/ 228 h 535"/>
                <a:gd name="T28" fmla="*/ 235 w 4096"/>
                <a:gd name="T29" fmla="*/ 322 h 535"/>
                <a:gd name="T30" fmla="*/ 117 w 4096"/>
                <a:gd name="T31" fmla="*/ 375 h 535"/>
                <a:gd name="T32" fmla="*/ 20 w 4096"/>
                <a:gd name="T33" fmla="*/ 428 h 535"/>
                <a:gd name="T34" fmla="*/ 0 w 4096"/>
                <a:gd name="T35" fmla="*/ 441 h 535"/>
                <a:gd name="T36" fmla="*/ 0 w 4096"/>
                <a:gd name="T37" fmla="*/ 535 h 535"/>
                <a:gd name="T38" fmla="*/ 61 w 4096"/>
                <a:gd name="T39" fmla="*/ 493 h 535"/>
                <a:gd name="T40" fmla="*/ 151 w 4096"/>
                <a:gd name="T41" fmla="*/ 441 h 535"/>
                <a:gd name="T42" fmla="*/ 263 w 4096"/>
                <a:gd name="T43" fmla="*/ 389 h 535"/>
                <a:gd name="T44" fmla="*/ 546 w 4096"/>
                <a:gd name="T45" fmla="*/ 293 h 535"/>
                <a:gd name="T46" fmla="*/ 712 w 4096"/>
                <a:gd name="T47" fmla="*/ 252 h 535"/>
                <a:gd name="T48" fmla="*/ 893 w 4096"/>
                <a:gd name="T49" fmla="*/ 217 h 535"/>
                <a:gd name="T50" fmla="*/ 1288 w 4096"/>
                <a:gd name="T51" fmla="*/ 166 h 535"/>
                <a:gd name="T52" fmla="*/ 1714 w 4096"/>
                <a:gd name="T53" fmla="*/ 141 h 535"/>
                <a:gd name="T54" fmla="*/ 2155 w 4096"/>
                <a:gd name="T55" fmla="*/ 143 h 535"/>
                <a:gd name="T56" fmla="*/ 2266 w 4096"/>
                <a:gd name="T57" fmla="*/ 147 h 535"/>
                <a:gd name="T58" fmla="*/ 2377 w 4096"/>
                <a:gd name="T59" fmla="*/ 151 h 535"/>
                <a:gd name="T60" fmla="*/ 2598 w 4096"/>
                <a:gd name="T61" fmla="*/ 156 h 535"/>
                <a:gd name="T62" fmla="*/ 3027 w 4096"/>
                <a:gd name="T63" fmla="*/ 155 h 535"/>
                <a:gd name="T64" fmla="*/ 3428 w 4096"/>
                <a:gd name="T65" fmla="*/ 134 h 535"/>
                <a:gd name="T66" fmla="*/ 3613 w 4096"/>
                <a:gd name="T67" fmla="*/ 115 h 535"/>
                <a:gd name="T68" fmla="*/ 3785 w 4096"/>
                <a:gd name="T69" fmla="*/ 89 h 535"/>
                <a:gd name="T70" fmla="*/ 4080 w 4096"/>
                <a:gd name="T71" fmla="*/ 16 h 535"/>
                <a:gd name="T72" fmla="*/ 4096 w 4096"/>
                <a:gd name="T73" fmla="*/ 11 h 535"/>
                <a:gd name="T74" fmla="*/ 4096 w 4096"/>
                <a:gd name="T75" fmla="*/ 0 h 535"/>
                <a:gd name="T76" fmla="*/ 4077 w 4096"/>
                <a:gd name="T77" fmla="*/ 6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096" h="535">
                  <a:moveTo>
                    <a:pt x="4077" y="6"/>
                  </a:moveTo>
                  <a:cubicBezTo>
                    <a:pt x="3991" y="33"/>
                    <a:pt x="3892" y="56"/>
                    <a:pt x="3782" y="73"/>
                  </a:cubicBezTo>
                  <a:cubicBezTo>
                    <a:pt x="3727" y="82"/>
                    <a:pt x="3670" y="90"/>
                    <a:pt x="3611" y="96"/>
                  </a:cubicBezTo>
                  <a:cubicBezTo>
                    <a:pt x="3551" y="103"/>
                    <a:pt x="3490" y="108"/>
                    <a:pt x="3426" y="112"/>
                  </a:cubicBezTo>
                  <a:cubicBezTo>
                    <a:pt x="3299" y="121"/>
                    <a:pt x="3165" y="126"/>
                    <a:pt x="3026" y="127"/>
                  </a:cubicBezTo>
                  <a:cubicBezTo>
                    <a:pt x="2888" y="128"/>
                    <a:pt x="2744" y="126"/>
                    <a:pt x="2599" y="121"/>
                  </a:cubicBezTo>
                  <a:cubicBezTo>
                    <a:pt x="2526" y="119"/>
                    <a:pt x="2452" y="116"/>
                    <a:pt x="2379" y="113"/>
                  </a:cubicBezTo>
                  <a:cubicBezTo>
                    <a:pt x="2342" y="111"/>
                    <a:pt x="2305" y="109"/>
                    <a:pt x="2268" y="107"/>
                  </a:cubicBezTo>
                  <a:cubicBezTo>
                    <a:pt x="2231" y="105"/>
                    <a:pt x="2194" y="103"/>
                    <a:pt x="2157" y="101"/>
                  </a:cubicBezTo>
                  <a:cubicBezTo>
                    <a:pt x="2008" y="94"/>
                    <a:pt x="1860" y="91"/>
                    <a:pt x="1713" y="92"/>
                  </a:cubicBezTo>
                  <a:cubicBezTo>
                    <a:pt x="1567" y="94"/>
                    <a:pt x="1423" y="100"/>
                    <a:pt x="1283" y="110"/>
                  </a:cubicBezTo>
                  <a:cubicBezTo>
                    <a:pt x="1144" y="121"/>
                    <a:pt x="1010" y="136"/>
                    <a:pt x="883" y="156"/>
                  </a:cubicBezTo>
                  <a:cubicBezTo>
                    <a:pt x="820" y="166"/>
                    <a:pt x="758" y="177"/>
                    <a:pt x="699" y="189"/>
                  </a:cubicBezTo>
                  <a:cubicBezTo>
                    <a:pt x="640" y="201"/>
                    <a:pt x="583" y="214"/>
                    <a:pt x="528" y="228"/>
                  </a:cubicBezTo>
                  <a:cubicBezTo>
                    <a:pt x="419" y="256"/>
                    <a:pt x="321" y="288"/>
                    <a:pt x="235" y="322"/>
                  </a:cubicBezTo>
                  <a:cubicBezTo>
                    <a:pt x="192" y="339"/>
                    <a:pt x="153" y="357"/>
                    <a:pt x="117" y="375"/>
                  </a:cubicBezTo>
                  <a:cubicBezTo>
                    <a:pt x="81" y="393"/>
                    <a:pt x="49" y="411"/>
                    <a:pt x="20" y="428"/>
                  </a:cubicBezTo>
                  <a:cubicBezTo>
                    <a:pt x="13" y="433"/>
                    <a:pt x="7" y="437"/>
                    <a:pt x="0" y="441"/>
                  </a:cubicBezTo>
                  <a:cubicBezTo>
                    <a:pt x="0" y="535"/>
                    <a:pt x="0" y="535"/>
                    <a:pt x="0" y="535"/>
                  </a:cubicBezTo>
                  <a:cubicBezTo>
                    <a:pt x="18" y="522"/>
                    <a:pt x="38" y="508"/>
                    <a:pt x="61" y="493"/>
                  </a:cubicBezTo>
                  <a:cubicBezTo>
                    <a:pt x="87" y="476"/>
                    <a:pt x="117" y="459"/>
                    <a:pt x="151" y="441"/>
                  </a:cubicBezTo>
                  <a:cubicBezTo>
                    <a:pt x="184" y="424"/>
                    <a:pt x="222" y="406"/>
                    <a:pt x="263" y="389"/>
                  </a:cubicBezTo>
                  <a:cubicBezTo>
                    <a:pt x="344" y="355"/>
                    <a:pt x="440" y="322"/>
                    <a:pt x="546" y="293"/>
                  </a:cubicBezTo>
                  <a:cubicBezTo>
                    <a:pt x="599" y="279"/>
                    <a:pt x="654" y="265"/>
                    <a:pt x="712" y="252"/>
                  </a:cubicBezTo>
                  <a:cubicBezTo>
                    <a:pt x="770" y="240"/>
                    <a:pt x="831" y="228"/>
                    <a:pt x="893" y="217"/>
                  </a:cubicBezTo>
                  <a:cubicBezTo>
                    <a:pt x="1018" y="196"/>
                    <a:pt x="1150" y="179"/>
                    <a:pt x="1288" y="166"/>
                  </a:cubicBezTo>
                  <a:cubicBezTo>
                    <a:pt x="1426" y="153"/>
                    <a:pt x="1569" y="145"/>
                    <a:pt x="1714" y="141"/>
                  </a:cubicBezTo>
                  <a:cubicBezTo>
                    <a:pt x="1860" y="137"/>
                    <a:pt x="2007" y="138"/>
                    <a:pt x="2155" y="143"/>
                  </a:cubicBezTo>
                  <a:cubicBezTo>
                    <a:pt x="2192" y="144"/>
                    <a:pt x="2229" y="145"/>
                    <a:pt x="2266" y="147"/>
                  </a:cubicBezTo>
                  <a:cubicBezTo>
                    <a:pt x="2303" y="148"/>
                    <a:pt x="2340" y="150"/>
                    <a:pt x="2377" y="151"/>
                  </a:cubicBezTo>
                  <a:cubicBezTo>
                    <a:pt x="2451" y="153"/>
                    <a:pt x="2525" y="155"/>
                    <a:pt x="2598" y="156"/>
                  </a:cubicBezTo>
                  <a:cubicBezTo>
                    <a:pt x="2744" y="158"/>
                    <a:pt x="2888" y="158"/>
                    <a:pt x="3027" y="155"/>
                  </a:cubicBezTo>
                  <a:cubicBezTo>
                    <a:pt x="3166" y="151"/>
                    <a:pt x="3301" y="145"/>
                    <a:pt x="3428" y="134"/>
                  </a:cubicBezTo>
                  <a:cubicBezTo>
                    <a:pt x="3491" y="128"/>
                    <a:pt x="3553" y="122"/>
                    <a:pt x="3613" y="115"/>
                  </a:cubicBezTo>
                  <a:cubicBezTo>
                    <a:pt x="3672" y="107"/>
                    <a:pt x="3730" y="99"/>
                    <a:pt x="3785" y="89"/>
                  </a:cubicBezTo>
                  <a:cubicBezTo>
                    <a:pt x="3895" y="70"/>
                    <a:pt x="3994" y="45"/>
                    <a:pt x="4080" y="16"/>
                  </a:cubicBezTo>
                  <a:cubicBezTo>
                    <a:pt x="4085" y="15"/>
                    <a:pt x="4090" y="13"/>
                    <a:pt x="4096" y="11"/>
                  </a:cubicBezTo>
                  <a:cubicBezTo>
                    <a:pt x="4096" y="0"/>
                    <a:pt x="4096" y="0"/>
                    <a:pt x="4096" y="0"/>
                  </a:cubicBezTo>
                  <a:cubicBezTo>
                    <a:pt x="4089" y="2"/>
                    <a:pt x="4083" y="4"/>
                    <a:pt x="407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175" y="3571875"/>
              <a:ext cx="9139238" cy="1463675"/>
            </a:xfrm>
            <a:custGeom>
              <a:avLst/>
              <a:gdLst>
                <a:gd name="T0" fmla="*/ 3888 w 4096"/>
                <a:gd name="T1" fmla="*/ 50 h 655"/>
                <a:gd name="T2" fmla="*/ 3521 w 4096"/>
                <a:gd name="T3" fmla="*/ 101 h 655"/>
                <a:gd name="T4" fmla="*/ 3108 w 4096"/>
                <a:gd name="T5" fmla="*/ 128 h 655"/>
                <a:gd name="T6" fmla="*/ 2665 w 4096"/>
                <a:gd name="T7" fmla="*/ 134 h 655"/>
                <a:gd name="T8" fmla="*/ 2437 w 4096"/>
                <a:gd name="T9" fmla="*/ 131 h 655"/>
                <a:gd name="T10" fmla="*/ 2323 w 4096"/>
                <a:gd name="T11" fmla="*/ 129 h 655"/>
                <a:gd name="T12" fmla="*/ 2207 w 4096"/>
                <a:gd name="T13" fmla="*/ 125 h 655"/>
                <a:gd name="T14" fmla="*/ 1748 w 4096"/>
                <a:gd name="T15" fmla="*/ 129 h 655"/>
                <a:gd name="T16" fmla="*/ 1304 w 4096"/>
                <a:gd name="T17" fmla="*/ 163 h 655"/>
                <a:gd name="T18" fmla="*/ 892 w 4096"/>
                <a:gd name="T19" fmla="*/ 225 h 655"/>
                <a:gd name="T20" fmla="*/ 703 w 4096"/>
                <a:gd name="T21" fmla="*/ 267 h 655"/>
                <a:gd name="T22" fmla="*/ 528 w 4096"/>
                <a:gd name="T23" fmla="*/ 315 h 655"/>
                <a:gd name="T24" fmla="*/ 230 w 4096"/>
                <a:gd name="T25" fmla="*/ 427 h 655"/>
                <a:gd name="T26" fmla="*/ 13 w 4096"/>
                <a:gd name="T27" fmla="*/ 548 h 655"/>
                <a:gd name="T28" fmla="*/ 0 w 4096"/>
                <a:gd name="T29" fmla="*/ 558 h 655"/>
                <a:gd name="T30" fmla="*/ 0 w 4096"/>
                <a:gd name="T31" fmla="*/ 655 h 655"/>
                <a:gd name="T32" fmla="*/ 57 w 4096"/>
                <a:gd name="T33" fmla="*/ 611 h 655"/>
                <a:gd name="T34" fmla="*/ 261 w 4096"/>
                <a:gd name="T35" fmla="*/ 492 h 655"/>
                <a:gd name="T36" fmla="*/ 549 w 4096"/>
                <a:gd name="T37" fmla="*/ 380 h 655"/>
                <a:gd name="T38" fmla="*/ 719 w 4096"/>
                <a:gd name="T39" fmla="*/ 330 h 655"/>
                <a:gd name="T40" fmla="*/ 904 w 4096"/>
                <a:gd name="T41" fmla="*/ 286 h 655"/>
                <a:gd name="T42" fmla="*/ 1311 w 4096"/>
                <a:gd name="T43" fmla="*/ 218 h 655"/>
                <a:gd name="T44" fmla="*/ 1751 w 4096"/>
                <a:gd name="T45" fmla="*/ 178 h 655"/>
                <a:gd name="T46" fmla="*/ 2207 w 4096"/>
                <a:gd name="T47" fmla="*/ 167 h 655"/>
                <a:gd name="T48" fmla="*/ 2322 w 4096"/>
                <a:gd name="T49" fmla="*/ 168 h 655"/>
                <a:gd name="T50" fmla="*/ 2437 w 4096"/>
                <a:gd name="T51" fmla="*/ 169 h 655"/>
                <a:gd name="T52" fmla="*/ 2665 w 4096"/>
                <a:gd name="T53" fmla="*/ 169 h 655"/>
                <a:gd name="T54" fmla="*/ 3109 w 4096"/>
                <a:gd name="T55" fmla="*/ 155 h 655"/>
                <a:gd name="T56" fmla="*/ 3523 w 4096"/>
                <a:gd name="T57" fmla="*/ 122 h 655"/>
                <a:gd name="T58" fmla="*/ 3891 w 4096"/>
                <a:gd name="T59" fmla="*/ 65 h 655"/>
                <a:gd name="T60" fmla="*/ 4096 w 4096"/>
                <a:gd name="T61" fmla="*/ 13 h 655"/>
                <a:gd name="T62" fmla="*/ 4096 w 4096"/>
                <a:gd name="T63" fmla="*/ 0 h 655"/>
                <a:gd name="T64" fmla="*/ 3888 w 4096"/>
                <a:gd name="T65" fmla="*/ 5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96" h="655">
                  <a:moveTo>
                    <a:pt x="3888" y="50"/>
                  </a:moveTo>
                  <a:cubicBezTo>
                    <a:pt x="3775" y="71"/>
                    <a:pt x="3652" y="88"/>
                    <a:pt x="3521" y="101"/>
                  </a:cubicBezTo>
                  <a:cubicBezTo>
                    <a:pt x="3390" y="114"/>
                    <a:pt x="3251" y="122"/>
                    <a:pt x="3108" y="128"/>
                  </a:cubicBezTo>
                  <a:cubicBezTo>
                    <a:pt x="2964" y="133"/>
                    <a:pt x="2816" y="135"/>
                    <a:pt x="2665" y="134"/>
                  </a:cubicBezTo>
                  <a:cubicBezTo>
                    <a:pt x="2589" y="134"/>
                    <a:pt x="2513" y="133"/>
                    <a:pt x="2437" y="131"/>
                  </a:cubicBezTo>
                  <a:cubicBezTo>
                    <a:pt x="2399" y="130"/>
                    <a:pt x="2361" y="130"/>
                    <a:pt x="2323" y="129"/>
                  </a:cubicBezTo>
                  <a:cubicBezTo>
                    <a:pt x="2284" y="127"/>
                    <a:pt x="2246" y="126"/>
                    <a:pt x="2207" y="125"/>
                  </a:cubicBezTo>
                  <a:cubicBezTo>
                    <a:pt x="2054" y="122"/>
                    <a:pt x="1900" y="123"/>
                    <a:pt x="1748" y="129"/>
                  </a:cubicBezTo>
                  <a:cubicBezTo>
                    <a:pt x="1597" y="136"/>
                    <a:pt x="1448" y="147"/>
                    <a:pt x="1304" y="163"/>
                  </a:cubicBezTo>
                  <a:cubicBezTo>
                    <a:pt x="1161" y="179"/>
                    <a:pt x="1022" y="200"/>
                    <a:pt x="892" y="225"/>
                  </a:cubicBezTo>
                  <a:cubicBezTo>
                    <a:pt x="827" y="238"/>
                    <a:pt x="764" y="252"/>
                    <a:pt x="703" y="267"/>
                  </a:cubicBezTo>
                  <a:cubicBezTo>
                    <a:pt x="642" y="282"/>
                    <a:pt x="584" y="298"/>
                    <a:pt x="528" y="315"/>
                  </a:cubicBezTo>
                  <a:cubicBezTo>
                    <a:pt x="417" y="349"/>
                    <a:pt x="317" y="387"/>
                    <a:pt x="230" y="427"/>
                  </a:cubicBezTo>
                  <a:cubicBezTo>
                    <a:pt x="143" y="467"/>
                    <a:pt x="71" y="509"/>
                    <a:pt x="13" y="548"/>
                  </a:cubicBezTo>
                  <a:cubicBezTo>
                    <a:pt x="9" y="551"/>
                    <a:pt x="5" y="555"/>
                    <a:pt x="0" y="558"/>
                  </a:cubicBezTo>
                  <a:cubicBezTo>
                    <a:pt x="0" y="655"/>
                    <a:pt x="0" y="655"/>
                    <a:pt x="0" y="655"/>
                  </a:cubicBezTo>
                  <a:cubicBezTo>
                    <a:pt x="17" y="641"/>
                    <a:pt x="36" y="626"/>
                    <a:pt x="57" y="611"/>
                  </a:cubicBezTo>
                  <a:cubicBezTo>
                    <a:pt x="110" y="573"/>
                    <a:pt x="178" y="532"/>
                    <a:pt x="261" y="492"/>
                  </a:cubicBezTo>
                  <a:cubicBezTo>
                    <a:pt x="343" y="453"/>
                    <a:pt x="440" y="414"/>
                    <a:pt x="549" y="380"/>
                  </a:cubicBezTo>
                  <a:cubicBezTo>
                    <a:pt x="603" y="362"/>
                    <a:pt x="660" y="346"/>
                    <a:pt x="719" y="330"/>
                  </a:cubicBezTo>
                  <a:cubicBezTo>
                    <a:pt x="779" y="314"/>
                    <a:pt x="840" y="300"/>
                    <a:pt x="904" y="286"/>
                  </a:cubicBezTo>
                  <a:cubicBezTo>
                    <a:pt x="1033" y="259"/>
                    <a:pt x="1169" y="236"/>
                    <a:pt x="1311" y="218"/>
                  </a:cubicBezTo>
                  <a:cubicBezTo>
                    <a:pt x="1453" y="200"/>
                    <a:pt x="1600" y="187"/>
                    <a:pt x="1751" y="178"/>
                  </a:cubicBezTo>
                  <a:cubicBezTo>
                    <a:pt x="1901" y="170"/>
                    <a:pt x="2054" y="166"/>
                    <a:pt x="2207" y="167"/>
                  </a:cubicBezTo>
                  <a:cubicBezTo>
                    <a:pt x="2245" y="168"/>
                    <a:pt x="2283" y="168"/>
                    <a:pt x="2322" y="168"/>
                  </a:cubicBezTo>
                  <a:cubicBezTo>
                    <a:pt x="2360" y="169"/>
                    <a:pt x="2398" y="169"/>
                    <a:pt x="2437" y="169"/>
                  </a:cubicBezTo>
                  <a:cubicBezTo>
                    <a:pt x="2513" y="170"/>
                    <a:pt x="2589" y="170"/>
                    <a:pt x="2665" y="169"/>
                  </a:cubicBezTo>
                  <a:cubicBezTo>
                    <a:pt x="2816" y="167"/>
                    <a:pt x="2965" y="163"/>
                    <a:pt x="3109" y="155"/>
                  </a:cubicBezTo>
                  <a:cubicBezTo>
                    <a:pt x="3253" y="148"/>
                    <a:pt x="3392" y="137"/>
                    <a:pt x="3523" y="122"/>
                  </a:cubicBezTo>
                  <a:cubicBezTo>
                    <a:pt x="3654" y="107"/>
                    <a:pt x="3778" y="89"/>
                    <a:pt x="3891" y="65"/>
                  </a:cubicBezTo>
                  <a:cubicBezTo>
                    <a:pt x="3964" y="50"/>
                    <a:pt x="4032" y="33"/>
                    <a:pt x="4096" y="13"/>
                  </a:cubicBezTo>
                  <a:cubicBezTo>
                    <a:pt x="4096" y="0"/>
                    <a:pt x="4096" y="0"/>
                    <a:pt x="4096" y="0"/>
                  </a:cubicBezTo>
                  <a:cubicBezTo>
                    <a:pt x="4032" y="19"/>
                    <a:pt x="3962" y="35"/>
                    <a:pt x="3888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21" name="Picture 20" descr="SA_LOGO_INST_BU-SV_RGB_POS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15299" y="5929089"/>
            <a:ext cx="593725" cy="61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2123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research &amp; inno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788" y="457200"/>
            <a:ext cx="8231187" cy="1620172"/>
          </a:xfrm>
        </p:spPr>
        <p:txBody>
          <a:bodyPr/>
          <a:lstStyle>
            <a:lvl1pPr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8789" y="2286000"/>
            <a:ext cx="4113212" cy="685277"/>
          </a:xfrm>
        </p:spPr>
        <p:txBody>
          <a:bodyPr/>
          <a:lstStyle>
            <a:lvl1pPr marL="0" indent="0" algn="l">
              <a:buFont typeface="Arial"/>
              <a:buNone/>
              <a:defRPr sz="1200" b="1" cap="none">
                <a:solidFill>
                  <a:srgbClr val="55565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3414094"/>
            <a:ext cx="9144000" cy="2655717"/>
            <a:chOff x="0" y="2989263"/>
            <a:chExt cx="9144000" cy="3546476"/>
          </a:xfrm>
          <a:gradFill>
            <a:gsLst>
              <a:gs pos="10000">
                <a:schemeClr val="bg2"/>
              </a:gs>
              <a:gs pos="90000">
                <a:schemeClr val="tx2"/>
              </a:gs>
            </a:gsLst>
            <a:lin ang="0" scaled="0"/>
          </a:gra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0" y="4714876"/>
              <a:ext cx="9144000" cy="1820863"/>
            </a:xfrm>
            <a:custGeom>
              <a:avLst/>
              <a:gdLst>
                <a:gd name="T0" fmla="*/ 9665 w 11605"/>
                <a:gd name="T1" fmla="*/ 59 h 2311"/>
                <a:gd name="T2" fmla="*/ 6554 w 11605"/>
                <a:gd name="T3" fmla="*/ 80 h 2311"/>
                <a:gd name="T4" fmla="*/ 5905 w 11605"/>
                <a:gd name="T5" fmla="*/ 84 h 2311"/>
                <a:gd name="T6" fmla="*/ 5877 w 11605"/>
                <a:gd name="T7" fmla="*/ 84 h 2311"/>
                <a:gd name="T8" fmla="*/ 5869 w 11605"/>
                <a:gd name="T9" fmla="*/ 84 h 2311"/>
                <a:gd name="T10" fmla="*/ 5798 w 11605"/>
                <a:gd name="T11" fmla="*/ 88 h 2311"/>
                <a:gd name="T12" fmla="*/ 5730 w 11605"/>
                <a:gd name="T13" fmla="*/ 96 h 2311"/>
                <a:gd name="T14" fmla="*/ 5678 w 11605"/>
                <a:gd name="T15" fmla="*/ 105 h 2311"/>
                <a:gd name="T16" fmla="*/ 5627 w 11605"/>
                <a:gd name="T17" fmla="*/ 117 h 2311"/>
                <a:gd name="T18" fmla="*/ 5496 w 11605"/>
                <a:gd name="T19" fmla="*/ 161 h 2311"/>
                <a:gd name="T20" fmla="*/ 5448 w 11605"/>
                <a:gd name="T21" fmla="*/ 183 h 2311"/>
                <a:gd name="T22" fmla="*/ 5205 w 11605"/>
                <a:gd name="T23" fmla="*/ 348 h 2311"/>
                <a:gd name="T24" fmla="*/ 5001 w 11605"/>
                <a:gd name="T25" fmla="*/ 553 h 2311"/>
                <a:gd name="T26" fmla="*/ 3808 w 11605"/>
                <a:gd name="T27" fmla="*/ 1762 h 2311"/>
                <a:gd name="T28" fmla="*/ 3612 w 11605"/>
                <a:gd name="T29" fmla="*/ 1960 h 2311"/>
                <a:gd name="T30" fmla="*/ 3605 w 11605"/>
                <a:gd name="T31" fmla="*/ 1967 h 2311"/>
                <a:gd name="T32" fmla="*/ 3569 w 11605"/>
                <a:gd name="T33" fmla="*/ 2002 h 2311"/>
                <a:gd name="T34" fmla="*/ 3528 w 11605"/>
                <a:gd name="T35" fmla="*/ 2038 h 2311"/>
                <a:gd name="T36" fmla="*/ 3487 w 11605"/>
                <a:gd name="T37" fmla="*/ 2071 h 2311"/>
                <a:gd name="T38" fmla="*/ 3444 w 11605"/>
                <a:gd name="T39" fmla="*/ 2101 h 2311"/>
                <a:gd name="T40" fmla="*/ 3400 w 11605"/>
                <a:gd name="T41" fmla="*/ 2130 h 2311"/>
                <a:gd name="T42" fmla="*/ 2884 w 11605"/>
                <a:gd name="T43" fmla="*/ 2291 h 2311"/>
                <a:gd name="T44" fmla="*/ 2818 w 11605"/>
                <a:gd name="T45" fmla="*/ 2292 h 2311"/>
                <a:gd name="T46" fmla="*/ 2634 w 11605"/>
                <a:gd name="T47" fmla="*/ 2293 h 2311"/>
                <a:gd name="T48" fmla="*/ 1941 w 11605"/>
                <a:gd name="T49" fmla="*/ 2298 h 2311"/>
                <a:gd name="T50" fmla="*/ 0 w 11605"/>
                <a:gd name="T51" fmla="*/ 2138 h 2311"/>
                <a:gd name="T52" fmla="*/ 2395 w 11605"/>
                <a:gd name="T53" fmla="*/ 2154 h 2311"/>
                <a:gd name="T54" fmla="*/ 2757 w 11605"/>
                <a:gd name="T55" fmla="*/ 2156 h 2311"/>
                <a:gd name="T56" fmla="*/ 2848 w 11605"/>
                <a:gd name="T57" fmla="*/ 2156 h 2311"/>
                <a:gd name="T58" fmla="*/ 3111 w 11605"/>
                <a:gd name="T59" fmla="*/ 2117 h 2311"/>
                <a:gd name="T60" fmla="*/ 3360 w 11605"/>
                <a:gd name="T61" fmla="*/ 2003 h 2311"/>
                <a:gd name="T62" fmla="*/ 3385 w 11605"/>
                <a:gd name="T63" fmla="*/ 1986 h 2311"/>
                <a:gd name="T64" fmla="*/ 3436 w 11605"/>
                <a:gd name="T65" fmla="*/ 1950 h 2311"/>
                <a:gd name="T66" fmla="*/ 3459 w 11605"/>
                <a:gd name="T67" fmla="*/ 1930 h 2311"/>
                <a:gd name="T68" fmla="*/ 3507 w 11605"/>
                <a:gd name="T69" fmla="*/ 1888 h 2311"/>
                <a:gd name="T70" fmla="*/ 3521 w 11605"/>
                <a:gd name="T71" fmla="*/ 1875 h 2311"/>
                <a:gd name="T72" fmla="*/ 3530 w 11605"/>
                <a:gd name="T73" fmla="*/ 1866 h 2311"/>
                <a:gd name="T74" fmla="*/ 4521 w 11605"/>
                <a:gd name="T75" fmla="*/ 888 h 2311"/>
                <a:gd name="T76" fmla="*/ 5035 w 11605"/>
                <a:gd name="T77" fmla="*/ 381 h 2311"/>
                <a:gd name="T78" fmla="*/ 5392 w 11605"/>
                <a:gd name="T79" fmla="*/ 109 h 2311"/>
                <a:gd name="T80" fmla="*/ 5427 w 11605"/>
                <a:gd name="T81" fmla="*/ 93 h 2311"/>
                <a:gd name="T82" fmla="*/ 5533 w 11605"/>
                <a:gd name="T83" fmla="*/ 52 h 2311"/>
                <a:gd name="T84" fmla="*/ 5643 w 11605"/>
                <a:gd name="T85" fmla="*/ 23 h 2311"/>
                <a:gd name="T86" fmla="*/ 5680 w 11605"/>
                <a:gd name="T87" fmla="*/ 16 h 2311"/>
                <a:gd name="T88" fmla="*/ 5755 w 11605"/>
                <a:gd name="T89" fmla="*/ 5 h 2311"/>
                <a:gd name="T90" fmla="*/ 5831 w 11605"/>
                <a:gd name="T91" fmla="*/ 0 h 2311"/>
                <a:gd name="T92" fmla="*/ 5872 w 11605"/>
                <a:gd name="T93" fmla="*/ 0 h 2311"/>
                <a:gd name="T94" fmla="*/ 5886 w 11605"/>
                <a:gd name="T95" fmla="*/ 0 h 2311"/>
                <a:gd name="T96" fmla="*/ 5977 w 11605"/>
                <a:gd name="T97" fmla="*/ 0 h 2311"/>
                <a:gd name="T98" fmla="*/ 7676 w 11605"/>
                <a:gd name="T99" fmla="*/ 11 h 2311"/>
                <a:gd name="T100" fmla="*/ 11605 w 11605"/>
                <a:gd name="T101" fmla="*/ 38 h 2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605" h="2311">
                  <a:moveTo>
                    <a:pt x="11605" y="46"/>
                  </a:moveTo>
                  <a:cubicBezTo>
                    <a:pt x="11605" y="46"/>
                    <a:pt x="10829" y="51"/>
                    <a:pt x="9665" y="59"/>
                  </a:cubicBezTo>
                  <a:cubicBezTo>
                    <a:pt x="9083" y="63"/>
                    <a:pt x="8403" y="67"/>
                    <a:pt x="7676" y="72"/>
                  </a:cubicBezTo>
                  <a:cubicBezTo>
                    <a:pt x="7312" y="75"/>
                    <a:pt x="6936" y="77"/>
                    <a:pt x="6554" y="80"/>
                  </a:cubicBezTo>
                  <a:cubicBezTo>
                    <a:pt x="6363" y="81"/>
                    <a:pt x="6170" y="82"/>
                    <a:pt x="5977" y="83"/>
                  </a:cubicBezTo>
                  <a:cubicBezTo>
                    <a:pt x="5953" y="84"/>
                    <a:pt x="5929" y="84"/>
                    <a:pt x="5905" y="84"/>
                  </a:cubicBezTo>
                  <a:cubicBezTo>
                    <a:pt x="5886" y="84"/>
                    <a:pt x="5886" y="84"/>
                    <a:pt x="5886" y="84"/>
                  </a:cubicBezTo>
                  <a:cubicBezTo>
                    <a:pt x="5877" y="84"/>
                    <a:pt x="5877" y="84"/>
                    <a:pt x="5877" y="84"/>
                  </a:cubicBezTo>
                  <a:cubicBezTo>
                    <a:pt x="5874" y="84"/>
                    <a:pt x="5874" y="84"/>
                    <a:pt x="5874" y="84"/>
                  </a:cubicBezTo>
                  <a:cubicBezTo>
                    <a:pt x="5869" y="84"/>
                    <a:pt x="5869" y="84"/>
                    <a:pt x="5869" y="84"/>
                  </a:cubicBezTo>
                  <a:cubicBezTo>
                    <a:pt x="5833" y="85"/>
                    <a:pt x="5833" y="85"/>
                    <a:pt x="5833" y="85"/>
                  </a:cubicBezTo>
                  <a:cubicBezTo>
                    <a:pt x="5821" y="86"/>
                    <a:pt x="5810" y="87"/>
                    <a:pt x="5798" y="88"/>
                  </a:cubicBezTo>
                  <a:cubicBezTo>
                    <a:pt x="5787" y="89"/>
                    <a:pt x="5776" y="89"/>
                    <a:pt x="5764" y="91"/>
                  </a:cubicBezTo>
                  <a:cubicBezTo>
                    <a:pt x="5730" y="96"/>
                    <a:pt x="5730" y="96"/>
                    <a:pt x="5730" y="96"/>
                  </a:cubicBezTo>
                  <a:cubicBezTo>
                    <a:pt x="5718" y="97"/>
                    <a:pt x="5707" y="100"/>
                    <a:pt x="5695" y="102"/>
                  </a:cubicBezTo>
                  <a:cubicBezTo>
                    <a:pt x="5678" y="105"/>
                    <a:pt x="5678" y="105"/>
                    <a:pt x="5678" y="105"/>
                  </a:cubicBezTo>
                  <a:cubicBezTo>
                    <a:pt x="5661" y="109"/>
                    <a:pt x="5661" y="109"/>
                    <a:pt x="5661" y="109"/>
                  </a:cubicBezTo>
                  <a:cubicBezTo>
                    <a:pt x="5650" y="111"/>
                    <a:pt x="5639" y="114"/>
                    <a:pt x="5627" y="117"/>
                  </a:cubicBezTo>
                  <a:cubicBezTo>
                    <a:pt x="5605" y="123"/>
                    <a:pt x="5583" y="129"/>
                    <a:pt x="5561" y="137"/>
                  </a:cubicBezTo>
                  <a:cubicBezTo>
                    <a:pt x="5539" y="144"/>
                    <a:pt x="5517" y="153"/>
                    <a:pt x="5496" y="161"/>
                  </a:cubicBezTo>
                  <a:cubicBezTo>
                    <a:pt x="5485" y="166"/>
                    <a:pt x="5474" y="171"/>
                    <a:pt x="5464" y="175"/>
                  </a:cubicBezTo>
                  <a:cubicBezTo>
                    <a:pt x="5448" y="183"/>
                    <a:pt x="5448" y="183"/>
                    <a:pt x="5448" y="183"/>
                  </a:cubicBezTo>
                  <a:cubicBezTo>
                    <a:pt x="5432" y="191"/>
                    <a:pt x="5432" y="191"/>
                    <a:pt x="5432" y="191"/>
                  </a:cubicBezTo>
                  <a:cubicBezTo>
                    <a:pt x="5349" y="232"/>
                    <a:pt x="5273" y="286"/>
                    <a:pt x="5205" y="348"/>
                  </a:cubicBezTo>
                  <a:cubicBezTo>
                    <a:pt x="5172" y="379"/>
                    <a:pt x="5137" y="415"/>
                    <a:pt x="5103" y="449"/>
                  </a:cubicBezTo>
                  <a:cubicBezTo>
                    <a:pt x="5069" y="484"/>
                    <a:pt x="5035" y="518"/>
                    <a:pt x="5001" y="553"/>
                  </a:cubicBezTo>
                  <a:cubicBezTo>
                    <a:pt x="4866" y="690"/>
                    <a:pt x="4730" y="827"/>
                    <a:pt x="4596" y="963"/>
                  </a:cubicBezTo>
                  <a:cubicBezTo>
                    <a:pt x="4328" y="1235"/>
                    <a:pt x="4064" y="1503"/>
                    <a:pt x="3808" y="1762"/>
                  </a:cubicBezTo>
                  <a:cubicBezTo>
                    <a:pt x="3744" y="1827"/>
                    <a:pt x="3681" y="1891"/>
                    <a:pt x="3618" y="1954"/>
                  </a:cubicBezTo>
                  <a:cubicBezTo>
                    <a:pt x="3612" y="1960"/>
                    <a:pt x="3612" y="1960"/>
                    <a:pt x="3612" y="1960"/>
                  </a:cubicBezTo>
                  <a:cubicBezTo>
                    <a:pt x="3609" y="1963"/>
                    <a:pt x="3609" y="1963"/>
                    <a:pt x="3609" y="1963"/>
                  </a:cubicBezTo>
                  <a:cubicBezTo>
                    <a:pt x="3605" y="1967"/>
                    <a:pt x="3605" y="1967"/>
                    <a:pt x="3605" y="1967"/>
                  </a:cubicBezTo>
                  <a:cubicBezTo>
                    <a:pt x="3593" y="1979"/>
                    <a:pt x="3593" y="1979"/>
                    <a:pt x="3593" y="1979"/>
                  </a:cubicBezTo>
                  <a:cubicBezTo>
                    <a:pt x="3569" y="2002"/>
                    <a:pt x="3569" y="2002"/>
                    <a:pt x="3569" y="2002"/>
                  </a:cubicBezTo>
                  <a:cubicBezTo>
                    <a:pt x="3560" y="2010"/>
                    <a:pt x="3551" y="2018"/>
                    <a:pt x="3542" y="2026"/>
                  </a:cubicBezTo>
                  <a:cubicBezTo>
                    <a:pt x="3528" y="2038"/>
                    <a:pt x="3528" y="2038"/>
                    <a:pt x="3528" y="2038"/>
                  </a:cubicBezTo>
                  <a:cubicBezTo>
                    <a:pt x="3514" y="2049"/>
                    <a:pt x="3514" y="2049"/>
                    <a:pt x="3514" y="2049"/>
                  </a:cubicBezTo>
                  <a:cubicBezTo>
                    <a:pt x="3505" y="2056"/>
                    <a:pt x="3496" y="2063"/>
                    <a:pt x="3487" y="2071"/>
                  </a:cubicBezTo>
                  <a:cubicBezTo>
                    <a:pt x="3477" y="2077"/>
                    <a:pt x="3468" y="2084"/>
                    <a:pt x="3458" y="2091"/>
                  </a:cubicBezTo>
                  <a:cubicBezTo>
                    <a:pt x="3444" y="2101"/>
                    <a:pt x="3444" y="2101"/>
                    <a:pt x="3444" y="2101"/>
                  </a:cubicBezTo>
                  <a:cubicBezTo>
                    <a:pt x="3439" y="2105"/>
                    <a:pt x="3434" y="2108"/>
                    <a:pt x="3429" y="2111"/>
                  </a:cubicBezTo>
                  <a:cubicBezTo>
                    <a:pt x="3419" y="2117"/>
                    <a:pt x="3410" y="2123"/>
                    <a:pt x="3400" y="2130"/>
                  </a:cubicBezTo>
                  <a:cubicBezTo>
                    <a:pt x="3320" y="2178"/>
                    <a:pt x="3236" y="2216"/>
                    <a:pt x="3149" y="2243"/>
                  </a:cubicBezTo>
                  <a:cubicBezTo>
                    <a:pt x="3062" y="2269"/>
                    <a:pt x="2973" y="2285"/>
                    <a:pt x="2884" y="2291"/>
                  </a:cubicBezTo>
                  <a:cubicBezTo>
                    <a:pt x="2873" y="2291"/>
                    <a:pt x="2862" y="2291"/>
                    <a:pt x="2851" y="2292"/>
                  </a:cubicBezTo>
                  <a:cubicBezTo>
                    <a:pt x="2840" y="2292"/>
                    <a:pt x="2828" y="2292"/>
                    <a:pt x="2818" y="2292"/>
                  </a:cubicBezTo>
                  <a:cubicBezTo>
                    <a:pt x="2798" y="2292"/>
                    <a:pt x="2777" y="2293"/>
                    <a:pt x="2757" y="2293"/>
                  </a:cubicBezTo>
                  <a:cubicBezTo>
                    <a:pt x="2715" y="2293"/>
                    <a:pt x="2675" y="2293"/>
                    <a:pt x="2634" y="2293"/>
                  </a:cubicBezTo>
                  <a:cubicBezTo>
                    <a:pt x="2553" y="2294"/>
                    <a:pt x="2473" y="2295"/>
                    <a:pt x="2395" y="2295"/>
                  </a:cubicBezTo>
                  <a:cubicBezTo>
                    <a:pt x="2238" y="2296"/>
                    <a:pt x="2086" y="2297"/>
                    <a:pt x="1941" y="2298"/>
                  </a:cubicBezTo>
                  <a:cubicBezTo>
                    <a:pt x="776" y="2306"/>
                    <a:pt x="0" y="2311"/>
                    <a:pt x="0" y="2311"/>
                  </a:cubicBezTo>
                  <a:cubicBezTo>
                    <a:pt x="0" y="2138"/>
                    <a:pt x="0" y="2138"/>
                    <a:pt x="0" y="2138"/>
                  </a:cubicBezTo>
                  <a:cubicBezTo>
                    <a:pt x="0" y="2138"/>
                    <a:pt x="776" y="2143"/>
                    <a:pt x="1941" y="2151"/>
                  </a:cubicBezTo>
                  <a:cubicBezTo>
                    <a:pt x="2086" y="2152"/>
                    <a:pt x="2238" y="2153"/>
                    <a:pt x="2395" y="2154"/>
                  </a:cubicBezTo>
                  <a:cubicBezTo>
                    <a:pt x="2473" y="2154"/>
                    <a:pt x="2553" y="2155"/>
                    <a:pt x="2634" y="2155"/>
                  </a:cubicBezTo>
                  <a:cubicBezTo>
                    <a:pt x="2675" y="2155"/>
                    <a:pt x="2715" y="2156"/>
                    <a:pt x="2757" y="2156"/>
                  </a:cubicBezTo>
                  <a:cubicBezTo>
                    <a:pt x="2777" y="2156"/>
                    <a:pt x="2798" y="2156"/>
                    <a:pt x="2818" y="2156"/>
                  </a:cubicBezTo>
                  <a:cubicBezTo>
                    <a:pt x="2829" y="2157"/>
                    <a:pt x="2838" y="2156"/>
                    <a:pt x="2848" y="2156"/>
                  </a:cubicBezTo>
                  <a:cubicBezTo>
                    <a:pt x="2858" y="2156"/>
                    <a:pt x="2868" y="2156"/>
                    <a:pt x="2877" y="2156"/>
                  </a:cubicBezTo>
                  <a:cubicBezTo>
                    <a:pt x="2955" y="2152"/>
                    <a:pt x="3034" y="2139"/>
                    <a:pt x="3111" y="2117"/>
                  </a:cubicBezTo>
                  <a:cubicBezTo>
                    <a:pt x="3188" y="2094"/>
                    <a:pt x="3263" y="2062"/>
                    <a:pt x="3333" y="2020"/>
                  </a:cubicBezTo>
                  <a:cubicBezTo>
                    <a:pt x="3342" y="2014"/>
                    <a:pt x="3351" y="2009"/>
                    <a:pt x="3360" y="2003"/>
                  </a:cubicBezTo>
                  <a:cubicBezTo>
                    <a:pt x="3364" y="2001"/>
                    <a:pt x="3368" y="1998"/>
                    <a:pt x="3373" y="1995"/>
                  </a:cubicBezTo>
                  <a:cubicBezTo>
                    <a:pt x="3385" y="1986"/>
                    <a:pt x="3385" y="1986"/>
                    <a:pt x="3385" y="1986"/>
                  </a:cubicBezTo>
                  <a:cubicBezTo>
                    <a:pt x="3394" y="1980"/>
                    <a:pt x="3402" y="1975"/>
                    <a:pt x="3411" y="1969"/>
                  </a:cubicBezTo>
                  <a:cubicBezTo>
                    <a:pt x="3419" y="1962"/>
                    <a:pt x="3427" y="1956"/>
                    <a:pt x="3436" y="1950"/>
                  </a:cubicBezTo>
                  <a:cubicBezTo>
                    <a:pt x="3448" y="1940"/>
                    <a:pt x="3448" y="1940"/>
                    <a:pt x="3448" y="1940"/>
                  </a:cubicBezTo>
                  <a:cubicBezTo>
                    <a:pt x="3459" y="1930"/>
                    <a:pt x="3459" y="1930"/>
                    <a:pt x="3459" y="1930"/>
                  </a:cubicBezTo>
                  <a:cubicBezTo>
                    <a:pt x="3483" y="1911"/>
                    <a:pt x="3483" y="1911"/>
                    <a:pt x="3483" y="1911"/>
                  </a:cubicBezTo>
                  <a:cubicBezTo>
                    <a:pt x="3507" y="1888"/>
                    <a:pt x="3507" y="1888"/>
                    <a:pt x="3507" y="1888"/>
                  </a:cubicBezTo>
                  <a:cubicBezTo>
                    <a:pt x="3519" y="1877"/>
                    <a:pt x="3519" y="1877"/>
                    <a:pt x="3519" y="1877"/>
                  </a:cubicBezTo>
                  <a:cubicBezTo>
                    <a:pt x="3521" y="1875"/>
                    <a:pt x="3520" y="1876"/>
                    <a:pt x="3521" y="1875"/>
                  </a:cubicBezTo>
                  <a:cubicBezTo>
                    <a:pt x="3524" y="1872"/>
                    <a:pt x="3524" y="1872"/>
                    <a:pt x="3524" y="1872"/>
                  </a:cubicBezTo>
                  <a:cubicBezTo>
                    <a:pt x="3530" y="1866"/>
                    <a:pt x="3530" y="1866"/>
                    <a:pt x="3530" y="1866"/>
                  </a:cubicBezTo>
                  <a:cubicBezTo>
                    <a:pt x="3594" y="1803"/>
                    <a:pt x="3658" y="1740"/>
                    <a:pt x="3722" y="1676"/>
                  </a:cubicBezTo>
                  <a:cubicBezTo>
                    <a:pt x="3981" y="1421"/>
                    <a:pt x="4249" y="1156"/>
                    <a:pt x="4521" y="888"/>
                  </a:cubicBezTo>
                  <a:cubicBezTo>
                    <a:pt x="4657" y="754"/>
                    <a:pt x="4794" y="619"/>
                    <a:pt x="4932" y="483"/>
                  </a:cubicBezTo>
                  <a:cubicBezTo>
                    <a:pt x="4966" y="449"/>
                    <a:pt x="5000" y="415"/>
                    <a:pt x="5035" y="381"/>
                  </a:cubicBezTo>
                  <a:cubicBezTo>
                    <a:pt x="5070" y="347"/>
                    <a:pt x="5103" y="313"/>
                    <a:pt x="5141" y="278"/>
                  </a:cubicBezTo>
                  <a:cubicBezTo>
                    <a:pt x="5216" y="211"/>
                    <a:pt x="5301" y="153"/>
                    <a:pt x="5392" y="109"/>
                  </a:cubicBezTo>
                  <a:cubicBezTo>
                    <a:pt x="5409" y="101"/>
                    <a:pt x="5409" y="101"/>
                    <a:pt x="5409" y="101"/>
                  </a:cubicBezTo>
                  <a:cubicBezTo>
                    <a:pt x="5427" y="93"/>
                    <a:pt x="5427" y="93"/>
                    <a:pt x="5427" y="93"/>
                  </a:cubicBezTo>
                  <a:cubicBezTo>
                    <a:pt x="5438" y="88"/>
                    <a:pt x="5450" y="83"/>
                    <a:pt x="5461" y="78"/>
                  </a:cubicBezTo>
                  <a:cubicBezTo>
                    <a:pt x="5485" y="69"/>
                    <a:pt x="5509" y="60"/>
                    <a:pt x="5533" y="52"/>
                  </a:cubicBezTo>
                  <a:cubicBezTo>
                    <a:pt x="5557" y="44"/>
                    <a:pt x="5581" y="38"/>
                    <a:pt x="5606" y="31"/>
                  </a:cubicBezTo>
                  <a:cubicBezTo>
                    <a:pt x="5618" y="28"/>
                    <a:pt x="5630" y="26"/>
                    <a:pt x="5643" y="23"/>
                  </a:cubicBezTo>
                  <a:cubicBezTo>
                    <a:pt x="5661" y="19"/>
                    <a:pt x="5661" y="19"/>
                    <a:pt x="5661" y="19"/>
                  </a:cubicBezTo>
                  <a:cubicBezTo>
                    <a:pt x="5680" y="16"/>
                    <a:pt x="5680" y="16"/>
                    <a:pt x="5680" y="16"/>
                  </a:cubicBezTo>
                  <a:cubicBezTo>
                    <a:pt x="5692" y="14"/>
                    <a:pt x="5705" y="12"/>
                    <a:pt x="5717" y="10"/>
                  </a:cubicBezTo>
                  <a:cubicBezTo>
                    <a:pt x="5755" y="5"/>
                    <a:pt x="5755" y="5"/>
                    <a:pt x="5755" y="5"/>
                  </a:cubicBezTo>
                  <a:cubicBezTo>
                    <a:pt x="5767" y="4"/>
                    <a:pt x="5780" y="3"/>
                    <a:pt x="5793" y="2"/>
                  </a:cubicBezTo>
                  <a:cubicBezTo>
                    <a:pt x="5806" y="2"/>
                    <a:pt x="5819" y="0"/>
                    <a:pt x="5831" y="0"/>
                  </a:cubicBezTo>
                  <a:cubicBezTo>
                    <a:pt x="5867" y="0"/>
                    <a:pt x="5867" y="0"/>
                    <a:pt x="5867" y="0"/>
                  </a:cubicBezTo>
                  <a:cubicBezTo>
                    <a:pt x="5872" y="0"/>
                    <a:pt x="5872" y="0"/>
                    <a:pt x="5872" y="0"/>
                  </a:cubicBezTo>
                  <a:cubicBezTo>
                    <a:pt x="5877" y="0"/>
                    <a:pt x="5877" y="0"/>
                    <a:pt x="5877" y="0"/>
                  </a:cubicBezTo>
                  <a:cubicBezTo>
                    <a:pt x="5886" y="0"/>
                    <a:pt x="5886" y="0"/>
                    <a:pt x="5886" y="0"/>
                  </a:cubicBezTo>
                  <a:cubicBezTo>
                    <a:pt x="5905" y="0"/>
                    <a:pt x="5905" y="0"/>
                    <a:pt x="5905" y="0"/>
                  </a:cubicBezTo>
                  <a:cubicBezTo>
                    <a:pt x="5929" y="0"/>
                    <a:pt x="5953" y="0"/>
                    <a:pt x="5977" y="0"/>
                  </a:cubicBezTo>
                  <a:cubicBezTo>
                    <a:pt x="6170" y="2"/>
                    <a:pt x="6363" y="3"/>
                    <a:pt x="6554" y="4"/>
                  </a:cubicBezTo>
                  <a:cubicBezTo>
                    <a:pt x="6936" y="7"/>
                    <a:pt x="7312" y="9"/>
                    <a:pt x="7676" y="11"/>
                  </a:cubicBezTo>
                  <a:cubicBezTo>
                    <a:pt x="8403" y="16"/>
                    <a:pt x="9083" y="21"/>
                    <a:pt x="9665" y="25"/>
                  </a:cubicBezTo>
                  <a:cubicBezTo>
                    <a:pt x="10829" y="32"/>
                    <a:pt x="11605" y="38"/>
                    <a:pt x="11605" y="38"/>
                  </a:cubicBezTo>
                  <a:lnTo>
                    <a:pt x="11605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0" y="4522788"/>
              <a:ext cx="9144000" cy="1822450"/>
            </a:xfrm>
            <a:custGeom>
              <a:avLst/>
              <a:gdLst>
                <a:gd name="T0" fmla="*/ 9665 w 11605"/>
                <a:gd name="T1" fmla="*/ 61 h 2312"/>
                <a:gd name="T2" fmla="*/ 6554 w 11605"/>
                <a:gd name="T3" fmla="*/ 81 h 2312"/>
                <a:gd name="T4" fmla="*/ 5832 w 11605"/>
                <a:gd name="T5" fmla="*/ 86 h 2312"/>
                <a:gd name="T6" fmla="*/ 5777 w 11605"/>
                <a:gd name="T7" fmla="*/ 86 h 2312"/>
                <a:gd name="T8" fmla="*/ 5769 w 11605"/>
                <a:gd name="T9" fmla="*/ 86 h 2312"/>
                <a:gd name="T10" fmla="*/ 5724 w 11605"/>
                <a:gd name="T11" fmla="*/ 88 h 2312"/>
                <a:gd name="T12" fmla="*/ 5673 w 11605"/>
                <a:gd name="T13" fmla="*/ 92 h 2312"/>
                <a:gd name="T14" fmla="*/ 5621 w 11605"/>
                <a:gd name="T15" fmla="*/ 99 h 2312"/>
                <a:gd name="T16" fmla="*/ 5486 w 11605"/>
                <a:gd name="T17" fmla="*/ 131 h 2312"/>
                <a:gd name="T18" fmla="*/ 5436 w 11605"/>
                <a:gd name="T19" fmla="*/ 147 h 2312"/>
                <a:gd name="T20" fmla="*/ 5178 w 11605"/>
                <a:gd name="T21" fmla="*/ 289 h 2312"/>
                <a:gd name="T22" fmla="*/ 5144 w 11605"/>
                <a:gd name="T23" fmla="*/ 316 h 2312"/>
                <a:gd name="T24" fmla="*/ 5124 w 11605"/>
                <a:gd name="T25" fmla="*/ 333 h 2312"/>
                <a:gd name="T26" fmla="*/ 4972 w 11605"/>
                <a:gd name="T27" fmla="*/ 483 h 2312"/>
                <a:gd name="T28" fmla="*/ 3779 w 11605"/>
                <a:gd name="T29" fmla="*/ 1692 h 2312"/>
                <a:gd name="T30" fmla="*/ 3542 w 11605"/>
                <a:gd name="T31" fmla="*/ 1932 h 2312"/>
                <a:gd name="T32" fmla="*/ 3513 w 11605"/>
                <a:gd name="T33" fmla="*/ 1962 h 2312"/>
                <a:gd name="T34" fmla="*/ 3506 w 11605"/>
                <a:gd name="T35" fmla="*/ 1969 h 2312"/>
                <a:gd name="T36" fmla="*/ 3470 w 11605"/>
                <a:gd name="T37" fmla="*/ 2003 h 2312"/>
                <a:gd name="T38" fmla="*/ 3429 w 11605"/>
                <a:gd name="T39" fmla="*/ 2039 h 2312"/>
                <a:gd name="T40" fmla="*/ 3388 w 11605"/>
                <a:gd name="T41" fmla="*/ 2072 h 2312"/>
                <a:gd name="T42" fmla="*/ 2890 w 11605"/>
                <a:gd name="T43" fmla="*/ 2282 h 2312"/>
                <a:gd name="T44" fmla="*/ 2726 w 11605"/>
                <a:gd name="T45" fmla="*/ 2294 h 2312"/>
                <a:gd name="T46" fmla="*/ 2634 w 11605"/>
                <a:gd name="T47" fmla="*/ 2295 h 2312"/>
                <a:gd name="T48" fmla="*/ 1941 w 11605"/>
                <a:gd name="T49" fmla="*/ 2300 h 2312"/>
                <a:gd name="T50" fmla="*/ 0 w 11605"/>
                <a:gd name="T51" fmla="*/ 2139 h 2312"/>
                <a:gd name="T52" fmla="*/ 2395 w 11605"/>
                <a:gd name="T53" fmla="*/ 2155 h 2312"/>
                <a:gd name="T54" fmla="*/ 2695 w 11605"/>
                <a:gd name="T55" fmla="*/ 2157 h 2312"/>
                <a:gd name="T56" fmla="*/ 2755 w 11605"/>
                <a:gd name="T57" fmla="*/ 2157 h 2312"/>
                <a:gd name="T58" fmla="*/ 3099 w 11605"/>
                <a:gd name="T59" fmla="*/ 2087 h 2312"/>
                <a:gd name="T60" fmla="*/ 3336 w 11605"/>
                <a:gd name="T61" fmla="*/ 1950 h 2312"/>
                <a:gd name="T62" fmla="*/ 3359 w 11605"/>
                <a:gd name="T63" fmla="*/ 1931 h 2312"/>
                <a:gd name="T64" fmla="*/ 3406 w 11605"/>
                <a:gd name="T65" fmla="*/ 1889 h 2312"/>
                <a:gd name="T66" fmla="*/ 3420 w 11605"/>
                <a:gd name="T67" fmla="*/ 1876 h 2312"/>
                <a:gd name="T68" fmla="*/ 3429 w 11605"/>
                <a:gd name="T69" fmla="*/ 1867 h 2312"/>
                <a:gd name="T70" fmla="*/ 3500 w 11605"/>
                <a:gd name="T71" fmla="*/ 1797 h 2312"/>
                <a:gd name="T72" fmla="*/ 4492 w 11605"/>
                <a:gd name="T73" fmla="*/ 819 h 2312"/>
                <a:gd name="T74" fmla="*/ 5006 w 11605"/>
                <a:gd name="T75" fmla="*/ 311 h 2312"/>
                <a:gd name="T76" fmla="*/ 5076 w 11605"/>
                <a:gd name="T77" fmla="*/ 248 h 2312"/>
                <a:gd name="T78" fmla="*/ 5091 w 11605"/>
                <a:gd name="T79" fmla="*/ 236 h 2312"/>
                <a:gd name="T80" fmla="*/ 5388 w 11605"/>
                <a:gd name="T81" fmla="*/ 69 h 2312"/>
                <a:gd name="T82" fmla="*/ 5424 w 11605"/>
                <a:gd name="T83" fmla="*/ 56 h 2312"/>
                <a:gd name="T84" fmla="*/ 5533 w 11605"/>
                <a:gd name="T85" fmla="*/ 26 h 2312"/>
                <a:gd name="T86" fmla="*/ 5645 w 11605"/>
                <a:gd name="T87" fmla="*/ 7 h 2312"/>
                <a:gd name="T88" fmla="*/ 5683 w 11605"/>
                <a:gd name="T89" fmla="*/ 4 h 2312"/>
                <a:gd name="T90" fmla="*/ 5758 w 11605"/>
                <a:gd name="T91" fmla="*/ 1 h 2312"/>
                <a:gd name="T92" fmla="*/ 5773 w 11605"/>
                <a:gd name="T93" fmla="*/ 0 h 2312"/>
                <a:gd name="T94" fmla="*/ 5796 w 11605"/>
                <a:gd name="T95" fmla="*/ 1 h 2312"/>
                <a:gd name="T96" fmla="*/ 5977 w 11605"/>
                <a:gd name="T97" fmla="*/ 2 h 2312"/>
                <a:gd name="T98" fmla="*/ 7676 w 11605"/>
                <a:gd name="T99" fmla="*/ 13 h 2312"/>
                <a:gd name="T100" fmla="*/ 11605 w 11605"/>
                <a:gd name="T101" fmla="*/ 39 h 2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605" h="2312">
                  <a:moveTo>
                    <a:pt x="11605" y="48"/>
                  </a:moveTo>
                  <a:cubicBezTo>
                    <a:pt x="11605" y="48"/>
                    <a:pt x="10829" y="53"/>
                    <a:pt x="9665" y="61"/>
                  </a:cubicBezTo>
                  <a:cubicBezTo>
                    <a:pt x="9083" y="64"/>
                    <a:pt x="8403" y="69"/>
                    <a:pt x="7676" y="74"/>
                  </a:cubicBezTo>
                  <a:cubicBezTo>
                    <a:pt x="7312" y="76"/>
                    <a:pt x="6936" y="79"/>
                    <a:pt x="6554" y="81"/>
                  </a:cubicBezTo>
                  <a:cubicBezTo>
                    <a:pt x="6363" y="82"/>
                    <a:pt x="6170" y="84"/>
                    <a:pt x="5977" y="85"/>
                  </a:cubicBezTo>
                  <a:cubicBezTo>
                    <a:pt x="5929" y="85"/>
                    <a:pt x="5880" y="86"/>
                    <a:pt x="5832" y="86"/>
                  </a:cubicBezTo>
                  <a:cubicBezTo>
                    <a:pt x="5796" y="86"/>
                    <a:pt x="5796" y="86"/>
                    <a:pt x="5796" y="86"/>
                  </a:cubicBezTo>
                  <a:cubicBezTo>
                    <a:pt x="5777" y="86"/>
                    <a:pt x="5777" y="86"/>
                    <a:pt x="5777" y="86"/>
                  </a:cubicBezTo>
                  <a:cubicBezTo>
                    <a:pt x="5773" y="86"/>
                    <a:pt x="5773" y="86"/>
                    <a:pt x="5773" y="86"/>
                  </a:cubicBezTo>
                  <a:cubicBezTo>
                    <a:pt x="5774" y="86"/>
                    <a:pt x="5770" y="86"/>
                    <a:pt x="5769" y="86"/>
                  </a:cubicBezTo>
                  <a:cubicBezTo>
                    <a:pt x="5760" y="87"/>
                    <a:pt x="5760" y="87"/>
                    <a:pt x="5760" y="87"/>
                  </a:cubicBezTo>
                  <a:cubicBezTo>
                    <a:pt x="5724" y="88"/>
                    <a:pt x="5724" y="88"/>
                    <a:pt x="5724" y="88"/>
                  </a:cubicBezTo>
                  <a:cubicBezTo>
                    <a:pt x="5712" y="89"/>
                    <a:pt x="5701" y="90"/>
                    <a:pt x="5690" y="91"/>
                  </a:cubicBezTo>
                  <a:cubicBezTo>
                    <a:pt x="5673" y="92"/>
                    <a:pt x="5673" y="92"/>
                    <a:pt x="5673" y="92"/>
                  </a:cubicBezTo>
                  <a:cubicBezTo>
                    <a:pt x="5656" y="94"/>
                    <a:pt x="5656" y="94"/>
                    <a:pt x="5656" y="94"/>
                  </a:cubicBezTo>
                  <a:cubicBezTo>
                    <a:pt x="5644" y="96"/>
                    <a:pt x="5633" y="97"/>
                    <a:pt x="5621" y="99"/>
                  </a:cubicBezTo>
                  <a:cubicBezTo>
                    <a:pt x="5598" y="103"/>
                    <a:pt x="5575" y="107"/>
                    <a:pt x="5553" y="113"/>
                  </a:cubicBezTo>
                  <a:cubicBezTo>
                    <a:pt x="5530" y="117"/>
                    <a:pt x="5508" y="124"/>
                    <a:pt x="5486" y="131"/>
                  </a:cubicBezTo>
                  <a:cubicBezTo>
                    <a:pt x="5475" y="134"/>
                    <a:pt x="5464" y="138"/>
                    <a:pt x="5453" y="142"/>
                  </a:cubicBezTo>
                  <a:cubicBezTo>
                    <a:pt x="5436" y="147"/>
                    <a:pt x="5436" y="147"/>
                    <a:pt x="5436" y="147"/>
                  </a:cubicBezTo>
                  <a:cubicBezTo>
                    <a:pt x="5420" y="154"/>
                    <a:pt x="5420" y="154"/>
                    <a:pt x="5420" y="154"/>
                  </a:cubicBezTo>
                  <a:cubicBezTo>
                    <a:pt x="5333" y="187"/>
                    <a:pt x="5252" y="233"/>
                    <a:pt x="5178" y="289"/>
                  </a:cubicBezTo>
                  <a:cubicBezTo>
                    <a:pt x="5151" y="310"/>
                    <a:pt x="5151" y="310"/>
                    <a:pt x="5151" y="310"/>
                  </a:cubicBezTo>
                  <a:cubicBezTo>
                    <a:pt x="5144" y="316"/>
                    <a:pt x="5144" y="316"/>
                    <a:pt x="5144" y="316"/>
                  </a:cubicBezTo>
                  <a:cubicBezTo>
                    <a:pt x="5138" y="321"/>
                    <a:pt x="5138" y="321"/>
                    <a:pt x="5138" y="321"/>
                  </a:cubicBezTo>
                  <a:cubicBezTo>
                    <a:pt x="5124" y="333"/>
                    <a:pt x="5124" y="333"/>
                    <a:pt x="5124" y="333"/>
                  </a:cubicBezTo>
                  <a:cubicBezTo>
                    <a:pt x="5107" y="347"/>
                    <a:pt x="5091" y="364"/>
                    <a:pt x="5074" y="380"/>
                  </a:cubicBezTo>
                  <a:cubicBezTo>
                    <a:pt x="5040" y="414"/>
                    <a:pt x="5006" y="449"/>
                    <a:pt x="4972" y="483"/>
                  </a:cubicBezTo>
                  <a:cubicBezTo>
                    <a:pt x="4836" y="621"/>
                    <a:pt x="4701" y="758"/>
                    <a:pt x="4567" y="894"/>
                  </a:cubicBezTo>
                  <a:cubicBezTo>
                    <a:pt x="4298" y="1166"/>
                    <a:pt x="4034" y="1433"/>
                    <a:pt x="3779" y="1692"/>
                  </a:cubicBezTo>
                  <a:cubicBezTo>
                    <a:pt x="3715" y="1757"/>
                    <a:pt x="3651" y="1821"/>
                    <a:pt x="3589" y="1885"/>
                  </a:cubicBezTo>
                  <a:cubicBezTo>
                    <a:pt x="3573" y="1901"/>
                    <a:pt x="3557" y="1917"/>
                    <a:pt x="3542" y="1932"/>
                  </a:cubicBezTo>
                  <a:cubicBezTo>
                    <a:pt x="3518" y="1956"/>
                    <a:pt x="3518" y="1956"/>
                    <a:pt x="3518" y="1956"/>
                  </a:cubicBezTo>
                  <a:cubicBezTo>
                    <a:pt x="3513" y="1962"/>
                    <a:pt x="3513" y="1962"/>
                    <a:pt x="3513" y="1962"/>
                  </a:cubicBezTo>
                  <a:cubicBezTo>
                    <a:pt x="3510" y="1965"/>
                    <a:pt x="3510" y="1965"/>
                    <a:pt x="3510" y="1965"/>
                  </a:cubicBezTo>
                  <a:cubicBezTo>
                    <a:pt x="3506" y="1969"/>
                    <a:pt x="3506" y="1969"/>
                    <a:pt x="3506" y="1969"/>
                  </a:cubicBezTo>
                  <a:cubicBezTo>
                    <a:pt x="3494" y="1980"/>
                    <a:pt x="3494" y="1980"/>
                    <a:pt x="3494" y="1980"/>
                  </a:cubicBezTo>
                  <a:cubicBezTo>
                    <a:pt x="3486" y="1988"/>
                    <a:pt x="3478" y="1996"/>
                    <a:pt x="3470" y="2003"/>
                  </a:cubicBezTo>
                  <a:cubicBezTo>
                    <a:pt x="3461" y="2011"/>
                    <a:pt x="3452" y="2019"/>
                    <a:pt x="3442" y="2027"/>
                  </a:cubicBezTo>
                  <a:cubicBezTo>
                    <a:pt x="3429" y="2039"/>
                    <a:pt x="3429" y="2039"/>
                    <a:pt x="3429" y="2039"/>
                  </a:cubicBezTo>
                  <a:cubicBezTo>
                    <a:pt x="3415" y="2050"/>
                    <a:pt x="3415" y="2050"/>
                    <a:pt x="3415" y="2050"/>
                  </a:cubicBezTo>
                  <a:cubicBezTo>
                    <a:pt x="3406" y="2057"/>
                    <a:pt x="3397" y="2064"/>
                    <a:pt x="3388" y="2072"/>
                  </a:cubicBezTo>
                  <a:cubicBezTo>
                    <a:pt x="3313" y="2127"/>
                    <a:pt x="3233" y="2173"/>
                    <a:pt x="3149" y="2209"/>
                  </a:cubicBezTo>
                  <a:cubicBezTo>
                    <a:pt x="3065" y="2243"/>
                    <a:pt x="2978" y="2268"/>
                    <a:pt x="2890" y="2282"/>
                  </a:cubicBezTo>
                  <a:cubicBezTo>
                    <a:pt x="2846" y="2288"/>
                    <a:pt x="2802" y="2293"/>
                    <a:pt x="2758" y="2293"/>
                  </a:cubicBezTo>
                  <a:cubicBezTo>
                    <a:pt x="2747" y="2294"/>
                    <a:pt x="2737" y="2294"/>
                    <a:pt x="2726" y="2294"/>
                  </a:cubicBezTo>
                  <a:cubicBezTo>
                    <a:pt x="2716" y="2294"/>
                    <a:pt x="2705" y="2295"/>
                    <a:pt x="2695" y="2295"/>
                  </a:cubicBezTo>
                  <a:cubicBezTo>
                    <a:pt x="2675" y="2295"/>
                    <a:pt x="2654" y="2295"/>
                    <a:pt x="2634" y="2295"/>
                  </a:cubicBezTo>
                  <a:cubicBezTo>
                    <a:pt x="2553" y="2296"/>
                    <a:pt x="2473" y="2296"/>
                    <a:pt x="2395" y="2297"/>
                  </a:cubicBezTo>
                  <a:cubicBezTo>
                    <a:pt x="2238" y="2298"/>
                    <a:pt x="2086" y="2299"/>
                    <a:pt x="1941" y="2300"/>
                  </a:cubicBezTo>
                  <a:cubicBezTo>
                    <a:pt x="776" y="2307"/>
                    <a:pt x="0" y="2312"/>
                    <a:pt x="0" y="2312"/>
                  </a:cubicBezTo>
                  <a:cubicBezTo>
                    <a:pt x="0" y="2139"/>
                    <a:pt x="0" y="2139"/>
                    <a:pt x="0" y="2139"/>
                  </a:cubicBezTo>
                  <a:cubicBezTo>
                    <a:pt x="0" y="2139"/>
                    <a:pt x="776" y="2144"/>
                    <a:pt x="1941" y="2152"/>
                  </a:cubicBezTo>
                  <a:cubicBezTo>
                    <a:pt x="2086" y="2153"/>
                    <a:pt x="2238" y="2154"/>
                    <a:pt x="2395" y="2155"/>
                  </a:cubicBezTo>
                  <a:cubicBezTo>
                    <a:pt x="2473" y="2156"/>
                    <a:pt x="2553" y="2156"/>
                    <a:pt x="2634" y="2157"/>
                  </a:cubicBezTo>
                  <a:cubicBezTo>
                    <a:pt x="2654" y="2157"/>
                    <a:pt x="2675" y="2157"/>
                    <a:pt x="2695" y="2157"/>
                  </a:cubicBezTo>
                  <a:cubicBezTo>
                    <a:pt x="2705" y="2157"/>
                    <a:pt x="2716" y="2157"/>
                    <a:pt x="2726" y="2157"/>
                  </a:cubicBezTo>
                  <a:cubicBezTo>
                    <a:pt x="2735" y="2157"/>
                    <a:pt x="2745" y="2157"/>
                    <a:pt x="2755" y="2157"/>
                  </a:cubicBezTo>
                  <a:cubicBezTo>
                    <a:pt x="2793" y="2157"/>
                    <a:pt x="2832" y="2153"/>
                    <a:pt x="2870" y="2148"/>
                  </a:cubicBezTo>
                  <a:cubicBezTo>
                    <a:pt x="2948" y="2137"/>
                    <a:pt x="3024" y="2116"/>
                    <a:pt x="3099" y="2087"/>
                  </a:cubicBezTo>
                  <a:cubicBezTo>
                    <a:pt x="3173" y="2057"/>
                    <a:pt x="3245" y="2017"/>
                    <a:pt x="3311" y="1969"/>
                  </a:cubicBezTo>
                  <a:cubicBezTo>
                    <a:pt x="3319" y="1962"/>
                    <a:pt x="3327" y="1956"/>
                    <a:pt x="3336" y="1950"/>
                  </a:cubicBezTo>
                  <a:cubicBezTo>
                    <a:pt x="3348" y="1941"/>
                    <a:pt x="3348" y="1941"/>
                    <a:pt x="3348" y="1941"/>
                  </a:cubicBezTo>
                  <a:cubicBezTo>
                    <a:pt x="3359" y="1931"/>
                    <a:pt x="3359" y="1931"/>
                    <a:pt x="3359" y="1931"/>
                  </a:cubicBezTo>
                  <a:cubicBezTo>
                    <a:pt x="3382" y="1911"/>
                    <a:pt x="3382" y="1911"/>
                    <a:pt x="3382" y="1911"/>
                  </a:cubicBezTo>
                  <a:cubicBezTo>
                    <a:pt x="3390" y="1904"/>
                    <a:pt x="3398" y="1896"/>
                    <a:pt x="3406" y="1889"/>
                  </a:cubicBezTo>
                  <a:cubicBezTo>
                    <a:pt x="3418" y="1877"/>
                    <a:pt x="3418" y="1877"/>
                    <a:pt x="3418" y="1877"/>
                  </a:cubicBezTo>
                  <a:cubicBezTo>
                    <a:pt x="3420" y="1876"/>
                    <a:pt x="3419" y="1877"/>
                    <a:pt x="3420" y="1876"/>
                  </a:cubicBezTo>
                  <a:cubicBezTo>
                    <a:pt x="3423" y="1873"/>
                    <a:pt x="3423" y="1873"/>
                    <a:pt x="3423" y="1873"/>
                  </a:cubicBezTo>
                  <a:cubicBezTo>
                    <a:pt x="3429" y="1867"/>
                    <a:pt x="3429" y="1867"/>
                    <a:pt x="3429" y="1867"/>
                  </a:cubicBezTo>
                  <a:cubicBezTo>
                    <a:pt x="3453" y="1844"/>
                    <a:pt x="3453" y="1844"/>
                    <a:pt x="3453" y="1844"/>
                  </a:cubicBezTo>
                  <a:cubicBezTo>
                    <a:pt x="3469" y="1828"/>
                    <a:pt x="3485" y="1812"/>
                    <a:pt x="3500" y="1797"/>
                  </a:cubicBezTo>
                  <a:cubicBezTo>
                    <a:pt x="3564" y="1734"/>
                    <a:pt x="3628" y="1670"/>
                    <a:pt x="3693" y="1607"/>
                  </a:cubicBezTo>
                  <a:cubicBezTo>
                    <a:pt x="3952" y="1351"/>
                    <a:pt x="4220" y="1087"/>
                    <a:pt x="4492" y="819"/>
                  </a:cubicBezTo>
                  <a:cubicBezTo>
                    <a:pt x="4628" y="684"/>
                    <a:pt x="4765" y="549"/>
                    <a:pt x="4902" y="413"/>
                  </a:cubicBezTo>
                  <a:cubicBezTo>
                    <a:pt x="4937" y="379"/>
                    <a:pt x="4971" y="345"/>
                    <a:pt x="5006" y="311"/>
                  </a:cubicBezTo>
                  <a:cubicBezTo>
                    <a:pt x="5024" y="294"/>
                    <a:pt x="5042" y="276"/>
                    <a:pt x="5062" y="260"/>
                  </a:cubicBezTo>
                  <a:cubicBezTo>
                    <a:pt x="5076" y="248"/>
                    <a:pt x="5076" y="248"/>
                    <a:pt x="5076" y="248"/>
                  </a:cubicBezTo>
                  <a:cubicBezTo>
                    <a:pt x="5084" y="242"/>
                    <a:pt x="5084" y="242"/>
                    <a:pt x="5084" y="242"/>
                  </a:cubicBezTo>
                  <a:cubicBezTo>
                    <a:pt x="5091" y="236"/>
                    <a:pt x="5091" y="236"/>
                    <a:pt x="5091" y="236"/>
                  </a:cubicBezTo>
                  <a:cubicBezTo>
                    <a:pt x="5121" y="213"/>
                    <a:pt x="5121" y="213"/>
                    <a:pt x="5121" y="213"/>
                  </a:cubicBezTo>
                  <a:cubicBezTo>
                    <a:pt x="5203" y="153"/>
                    <a:pt x="5293" y="104"/>
                    <a:pt x="5388" y="69"/>
                  </a:cubicBezTo>
                  <a:cubicBezTo>
                    <a:pt x="5406" y="62"/>
                    <a:pt x="5406" y="62"/>
                    <a:pt x="5406" y="62"/>
                  </a:cubicBezTo>
                  <a:cubicBezTo>
                    <a:pt x="5424" y="56"/>
                    <a:pt x="5424" y="56"/>
                    <a:pt x="5424" y="56"/>
                  </a:cubicBezTo>
                  <a:cubicBezTo>
                    <a:pt x="5436" y="52"/>
                    <a:pt x="5448" y="48"/>
                    <a:pt x="5460" y="45"/>
                  </a:cubicBezTo>
                  <a:cubicBezTo>
                    <a:pt x="5484" y="38"/>
                    <a:pt x="5508" y="31"/>
                    <a:pt x="5533" y="26"/>
                  </a:cubicBezTo>
                  <a:cubicBezTo>
                    <a:pt x="5558" y="20"/>
                    <a:pt x="5583" y="16"/>
                    <a:pt x="5608" y="12"/>
                  </a:cubicBezTo>
                  <a:cubicBezTo>
                    <a:pt x="5620" y="10"/>
                    <a:pt x="5633" y="9"/>
                    <a:pt x="5645" y="7"/>
                  </a:cubicBezTo>
                  <a:cubicBezTo>
                    <a:pt x="5664" y="5"/>
                    <a:pt x="5664" y="5"/>
                    <a:pt x="5664" y="5"/>
                  </a:cubicBezTo>
                  <a:cubicBezTo>
                    <a:pt x="5683" y="4"/>
                    <a:pt x="5683" y="4"/>
                    <a:pt x="5683" y="4"/>
                  </a:cubicBezTo>
                  <a:cubicBezTo>
                    <a:pt x="5696" y="3"/>
                    <a:pt x="5709" y="2"/>
                    <a:pt x="5722" y="1"/>
                  </a:cubicBezTo>
                  <a:cubicBezTo>
                    <a:pt x="5758" y="1"/>
                    <a:pt x="5758" y="1"/>
                    <a:pt x="5758" y="1"/>
                  </a:cubicBezTo>
                  <a:cubicBezTo>
                    <a:pt x="5767" y="0"/>
                    <a:pt x="5767" y="0"/>
                    <a:pt x="5767" y="0"/>
                  </a:cubicBezTo>
                  <a:cubicBezTo>
                    <a:pt x="5773" y="0"/>
                    <a:pt x="5773" y="0"/>
                    <a:pt x="5773" y="0"/>
                  </a:cubicBezTo>
                  <a:cubicBezTo>
                    <a:pt x="5777" y="0"/>
                    <a:pt x="5777" y="0"/>
                    <a:pt x="5777" y="0"/>
                  </a:cubicBezTo>
                  <a:cubicBezTo>
                    <a:pt x="5796" y="1"/>
                    <a:pt x="5796" y="1"/>
                    <a:pt x="5796" y="1"/>
                  </a:cubicBezTo>
                  <a:cubicBezTo>
                    <a:pt x="5832" y="1"/>
                    <a:pt x="5832" y="1"/>
                    <a:pt x="5832" y="1"/>
                  </a:cubicBezTo>
                  <a:cubicBezTo>
                    <a:pt x="5880" y="1"/>
                    <a:pt x="5929" y="1"/>
                    <a:pt x="5977" y="2"/>
                  </a:cubicBezTo>
                  <a:cubicBezTo>
                    <a:pt x="6170" y="3"/>
                    <a:pt x="6363" y="4"/>
                    <a:pt x="6554" y="6"/>
                  </a:cubicBezTo>
                  <a:cubicBezTo>
                    <a:pt x="6936" y="8"/>
                    <a:pt x="7312" y="11"/>
                    <a:pt x="7676" y="13"/>
                  </a:cubicBezTo>
                  <a:cubicBezTo>
                    <a:pt x="8403" y="18"/>
                    <a:pt x="9083" y="22"/>
                    <a:pt x="9665" y="26"/>
                  </a:cubicBezTo>
                  <a:cubicBezTo>
                    <a:pt x="10829" y="34"/>
                    <a:pt x="11605" y="39"/>
                    <a:pt x="11605" y="39"/>
                  </a:cubicBezTo>
                  <a:lnTo>
                    <a:pt x="11605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0" y="4330701"/>
              <a:ext cx="9144000" cy="1824038"/>
            </a:xfrm>
            <a:custGeom>
              <a:avLst/>
              <a:gdLst>
                <a:gd name="T0" fmla="*/ 9665 w 11605"/>
                <a:gd name="T1" fmla="*/ 61 h 2313"/>
                <a:gd name="T2" fmla="*/ 6554 w 11605"/>
                <a:gd name="T3" fmla="*/ 82 h 2313"/>
                <a:gd name="T4" fmla="*/ 5687 w 11605"/>
                <a:gd name="T5" fmla="*/ 87 h 2313"/>
                <a:gd name="T6" fmla="*/ 5673 w 11605"/>
                <a:gd name="T7" fmla="*/ 87 h 2313"/>
                <a:gd name="T8" fmla="*/ 5651 w 11605"/>
                <a:gd name="T9" fmla="*/ 88 h 2313"/>
                <a:gd name="T10" fmla="*/ 5615 w 11605"/>
                <a:gd name="T11" fmla="*/ 90 h 2313"/>
                <a:gd name="T12" fmla="*/ 5573 w 11605"/>
                <a:gd name="T13" fmla="*/ 93 h 2313"/>
                <a:gd name="T14" fmla="*/ 5547 w 11605"/>
                <a:gd name="T15" fmla="*/ 97 h 2313"/>
                <a:gd name="T16" fmla="*/ 5445 w 11605"/>
                <a:gd name="T17" fmla="*/ 116 h 2313"/>
                <a:gd name="T18" fmla="*/ 5411 w 11605"/>
                <a:gd name="T19" fmla="*/ 125 h 2313"/>
                <a:gd name="T20" fmla="*/ 5128 w 11605"/>
                <a:gd name="T21" fmla="*/ 254 h 2313"/>
                <a:gd name="T22" fmla="*/ 5044 w 11605"/>
                <a:gd name="T23" fmla="*/ 316 h 2313"/>
                <a:gd name="T24" fmla="*/ 5005 w 11605"/>
                <a:gd name="T25" fmla="*/ 350 h 2313"/>
                <a:gd name="T26" fmla="*/ 4968 w 11605"/>
                <a:gd name="T27" fmla="*/ 387 h 2313"/>
                <a:gd name="T28" fmla="*/ 4537 w 11605"/>
                <a:gd name="T29" fmla="*/ 823 h 2313"/>
                <a:gd name="T30" fmla="*/ 3559 w 11605"/>
                <a:gd name="T31" fmla="*/ 1814 h 2313"/>
                <a:gd name="T32" fmla="*/ 3419 w 11605"/>
                <a:gd name="T33" fmla="*/ 1956 h 2313"/>
                <a:gd name="T34" fmla="*/ 3394 w 11605"/>
                <a:gd name="T35" fmla="*/ 1981 h 2313"/>
                <a:gd name="T36" fmla="*/ 3344 w 11605"/>
                <a:gd name="T37" fmla="*/ 2027 h 2313"/>
                <a:gd name="T38" fmla="*/ 3317 w 11605"/>
                <a:gd name="T39" fmla="*/ 2050 h 2313"/>
                <a:gd name="T40" fmla="*/ 3262 w 11605"/>
                <a:gd name="T41" fmla="*/ 2091 h 2313"/>
                <a:gd name="T42" fmla="*/ 3175 w 11605"/>
                <a:gd name="T43" fmla="*/ 2147 h 2313"/>
                <a:gd name="T44" fmla="*/ 2895 w 11605"/>
                <a:gd name="T45" fmla="*/ 2261 h 2313"/>
                <a:gd name="T46" fmla="*/ 2395 w 11605"/>
                <a:gd name="T47" fmla="*/ 2297 h 2313"/>
                <a:gd name="T48" fmla="*/ 0 w 11605"/>
                <a:gd name="T49" fmla="*/ 2313 h 2313"/>
                <a:gd name="T50" fmla="*/ 1941 w 11605"/>
                <a:gd name="T51" fmla="*/ 2153 h 2313"/>
                <a:gd name="T52" fmla="*/ 2634 w 11605"/>
                <a:gd name="T53" fmla="*/ 2157 h 2313"/>
                <a:gd name="T54" fmla="*/ 3084 w 11605"/>
                <a:gd name="T55" fmla="*/ 2047 h 2313"/>
                <a:gd name="T56" fmla="*/ 3136 w 11605"/>
                <a:gd name="T57" fmla="*/ 2018 h 2313"/>
                <a:gd name="T58" fmla="*/ 3212 w 11605"/>
                <a:gd name="T59" fmla="*/ 1967 h 2313"/>
                <a:gd name="T60" fmla="*/ 3248 w 11605"/>
                <a:gd name="T61" fmla="*/ 1939 h 2313"/>
                <a:gd name="T62" fmla="*/ 3282 w 11605"/>
                <a:gd name="T63" fmla="*/ 1910 h 2313"/>
                <a:gd name="T64" fmla="*/ 3318 w 11605"/>
                <a:gd name="T65" fmla="*/ 1877 h 2313"/>
                <a:gd name="T66" fmla="*/ 3376 w 11605"/>
                <a:gd name="T67" fmla="*/ 1820 h 2313"/>
                <a:gd name="T68" fmla="*/ 3664 w 11605"/>
                <a:gd name="T69" fmla="*/ 1536 h 2313"/>
                <a:gd name="T70" fmla="*/ 4873 w 11605"/>
                <a:gd name="T71" fmla="*/ 343 h 2313"/>
                <a:gd name="T72" fmla="*/ 4926 w 11605"/>
                <a:gd name="T73" fmla="*/ 291 h 2313"/>
                <a:gd name="T74" fmla="*/ 4954 w 11605"/>
                <a:gd name="T75" fmla="*/ 266 h 2313"/>
                <a:gd name="T76" fmla="*/ 5044 w 11605"/>
                <a:gd name="T77" fmla="*/ 196 h 2313"/>
                <a:gd name="T78" fmla="*/ 5108 w 11605"/>
                <a:gd name="T79" fmla="*/ 155 h 2313"/>
                <a:gd name="T80" fmla="*/ 5405 w 11605"/>
                <a:gd name="T81" fmla="*/ 32 h 2313"/>
                <a:gd name="T82" fmla="*/ 5461 w 11605"/>
                <a:gd name="T83" fmla="*/ 20 h 2313"/>
                <a:gd name="T84" fmla="*/ 5555 w 11605"/>
                <a:gd name="T85" fmla="*/ 6 h 2313"/>
                <a:gd name="T86" fmla="*/ 5574 w 11605"/>
                <a:gd name="T87" fmla="*/ 4 h 2313"/>
                <a:gd name="T88" fmla="*/ 5631 w 11605"/>
                <a:gd name="T89" fmla="*/ 1 h 2313"/>
                <a:gd name="T90" fmla="*/ 5667 w 11605"/>
                <a:gd name="T91" fmla="*/ 0 h 2313"/>
                <a:gd name="T92" fmla="*/ 5678 w 11605"/>
                <a:gd name="T93" fmla="*/ 0 h 2313"/>
                <a:gd name="T94" fmla="*/ 5977 w 11605"/>
                <a:gd name="T95" fmla="*/ 2 h 2313"/>
                <a:gd name="T96" fmla="*/ 7676 w 11605"/>
                <a:gd name="T97" fmla="*/ 14 h 2313"/>
                <a:gd name="T98" fmla="*/ 11605 w 11605"/>
                <a:gd name="T99" fmla="*/ 40 h 2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605" h="2313">
                  <a:moveTo>
                    <a:pt x="11605" y="48"/>
                  </a:moveTo>
                  <a:cubicBezTo>
                    <a:pt x="11605" y="48"/>
                    <a:pt x="10829" y="53"/>
                    <a:pt x="9665" y="61"/>
                  </a:cubicBezTo>
                  <a:cubicBezTo>
                    <a:pt x="9083" y="65"/>
                    <a:pt x="8403" y="69"/>
                    <a:pt x="7676" y="74"/>
                  </a:cubicBezTo>
                  <a:cubicBezTo>
                    <a:pt x="7312" y="77"/>
                    <a:pt x="6936" y="79"/>
                    <a:pt x="6554" y="82"/>
                  </a:cubicBezTo>
                  <a:cubicBezTo>
                    <a:pt x="6363" y="83"/>
                    <a:pt x="6170" y="84"/>
                    <a:pt x="5977" y="85"/>
                  </a:cubicBezTo>
                  <a:cubicBezTo>
                    <a:pt x="5880" y="86"/>
                    <a:pt x="5784" y="87"/>
                    <a:pt x="5687" y="87"/>
                  </a:cubicBezTo>
                  <a:cubicBezTo>
                    <a:pt x="5678" y="87"/>
                    <a:pt x="5678" y="87"/>
                    <a:pt x="5678" y="87"/>
                  </a:cubicBezTo>
                  <a:cubicBezTo>
                    <a:pt x="5673" y="87"/>
                    <a:pt x="5673" y="87"/>
                    <a:pt x="5673" y="87"/>
                  </a:cubicBezTo>
                  <a:cubicBezTo>
                    <a:pt x="5670" y="88"/>
                    <a:pt x="5670" y="88"/>
                    <a:pt x="5670" y="88"/>
                  </a:cubicBezTo>
                  <a:cubicBezTo>
                    <a:pt x="5651" y="88"/>
                    <a:pt x="5651" y="88"/>
                    <a:pt x="5651" y="88"/>
                  </a:cubicBezTo>
                  <a:cubicBezTo>
                    <a:pt x="5633" y="89"/>
                    <a:pt x="5633" y="89"/>
                    <a:pt x="5633" y="89"/>
                  </a:cubicBezTo>
                  <a:cubicBezTo>
                    <a:pt x="5627" y="89"/>
                    <a:pt x="5621" y="89"/>
                    <a:pt x="5615" y="90"/>
                  </a:cubicBezTo>
                  <a:cubicBezTo>
                    <a:pt x="5581" y="92"/>
                    <a:pt x="5581" y="92"/>
                    <a:pt x="5581" y="92"/>
                  </a:cubicBezTo>
                  <a:cubicBezTo>
                    <a:pt x="5573" y="93"/>
                    <a:pt x="5573" y="93"/>
                    <a:pt x="5573" y="93"/>
                  </a:cubicBezTo>
                  <a:cubicBezTo>
                    <a:pt x="5564" y="94"/>
                    <a:pt x="5564" y="94"/>
                    <a:pt x="5564" y="94"/>
                  </a:cubicBezTo>
                  <a:cubicBezTo>
                    <a:pt x="5547" y="97"/>
                    <a:pt x="5547" y="97"/>
                    <a:pt x="5547" y="97"/>
                  </a:cubicBezTo>
                  <a:cubicBezTo>
                    <a:pt x="5524" y="99"/>
                    <a:pt x="5501" y="104"/>
                    <a:pt x="5478" y="108"/>
                  </a:cubicBezTo>
                  <a:cubicBezTo>
                    <a:pt x="5445" y="116"/>
                    <a:pt x="5445" y="116"/>
                    <a:pt x="5445" y="116"/>
                  </a:cubicBezTo>
                  <a:cubicBezTo>
                    <a:pt x="5439" y="117"/>
                    <a:pt x="5433" y="118"/>
                    <a:pt x="5428" y="120"/>
                  </a:cubicBezTo>
                  <a:cubicBezTo>
                    <a:pt x="5411" y="125"/>
                    <a:pt x="5411" y="125"/>
                    <a:pt x="5411" y="125"/>
                  </a:cubicBezTo>
                  <a:cubicBezTo>
                    <a:pt x="5321" y="149"/>
                    <a:pt x="5236" y="187"/>
                    <a:pt x="5157" y="236"/>
                  </a:cubicBezTo>
                  <a:cubicBezTo>
                    <a:pt x="5128" y="254"/>
                    <a:pt x="5128" y="254"/>
                    <a:pt x="5128" y="254"/>
                  </a:cubicBezTo>
                  <a:cubicBezTo>
                    <a:pt x="5118" y="260"/>
                    <a:pt x="5109" y="268"/>
                    <a:pt x="5099" y="274"/>
                  </a:cubicBezTo>
                  <a:cubicBezTo>
                    <a:pt x="5080" y="287"/>
                    <a:pt x="5063" y="302"/>
                    <a:pt x="5044" y="316"/>
                  </a:cubicBezTo>
                  <a:cubicBezTo>
                    <a:pt x="5018" y="339"/>
                    <a:pt x="5018" y="339"/>
                    <a:pt x="5018" y="339"/>
                  </a:cubicBezTo>
                  <a:cubicBezTo>
                    <a:pt x="5014" y="343"/>
                    <a:pt x="5010" y="346"/>
                    <a:pt x="5005" y="350"/>
                  </a:cubicBezTo>
                  <a:cubicBezTo>
                    <a:pt x="4993" y="362"/>
                    <a:pt x="4993" y="362"/>
                    <a:pt x="4993" y="362"/>
                  </a:cubicBezTo>
                  <a:cubicBezTo>
                    <a:pt x="4985" y="371"/>
                    <a:pt x="4976" y="378"/>
                    <a:pt x="4968" y="387"/>
                  </a:cubicBezTo>
                  <a:cubicBezTo>
                    <a:pt x="4943" y="413"/>
                    <a:pt x="4943" y="413"/>
                    <a:pt x="4943" y="413"/>
                  </a:cubicBezTo>
                  <a:cubicBezTo>
                    <a:pt x="4807" y="550"/>
                    <a:pt x="4672" y="687"/>
                    <a:pt x="4537" y="823"/>
                  </a:cubicBezTo>
                  <a:cubicBezTo>
                    <a:pt x="4269" y="1095"/>
                    <a:pt x="4005" y="1363"/>
                    <a:pt x="3749" y="1622"/>
                  </a:cubicBezTo>
                  <a:cubicBezTo>
                    <a:pt x="3685" y="1686"/>
                    <a:pt x="3622" y="1751"/>
                    <a:pt x="3559" y="1814"/>
                  </a:cubicBezTo>
                  <a:cubicBezTo>
                    <a:pt x="3528" y="1846"/>
                    <a:pt x="3497" y="1878"/>
                    <a:pt x="3466" y="1909"/>
                  </a:cubicBezTo>
                  <a:cubicBezTo>
                    <a:pt x="3450" y="1925"/>
                    <a:pt x="3435" y="1941"/>
                    <a:pt x="3419" y="1956"/>
                  </a:cubicBezTo>
                  <a:cubicBezTo>
                    <a:pt x="3406" y="1969"/>
                    <a:pt x="3406" y="1969"/>
                    <a:pt x="3406" y="1969"/>
                  </a:cubicBezTo>
                  <a:cubicBezTo>
                    <a:pt x="3394" y="1981"/>
                    <a:pt x="3394" y="1981"/>
                    <a:pt x="3394" y="1981"/>
                  </a:cubicBezTo>
                  <a:cubicBezTo>
                    <a:pt x="3387" y="1988"/>
                    <a:pt x="3379" y="1996"/>
                    <a:pt x="3371" y="2003"/>
                  </a:cubicBezTo>
                  <a:cubicBezTo>
                    <a:pt x="3362" y="2011"/>
                    <a:pt x="3353" y="2019"/>
                    <a:pt x="3344" y="2027"/>
                  </a:cubicBezTo>
                  <a:cubicBezTo>
                    <a:pt x="3330" y="2039"/>
                    <a:pt x="3330" y="2039"/>
                    <a:pt x="3330" y="2039"/>
                  </a:cubicBezTo>
                  <a:cubicBezTo>
                    <a:pt x="3326" y="2043"/>
                    <a:pt x="3321" y="2046"/>
                    <a:pt x="3317" y="2050"/>
                  </a:cubicBezTo>
                  <a:cubicBezTo>
                    <a:pt x="3308" y="2057"/>
                    <a:pt x="3299" y="2064"/>
                    <a:pt x="3290" y="2071"/>
                  </a:cubicBezTo>
                  <a:cubicBezTo>
                    <a:pt x="3281" y="2078"/>
                    <a:pt x="3271" y="2085"/>
                    <a:pt x="3262" y="2091"/>
                  </a:cubicBezTo>
                  <a:cubicBezTo>
                    <a:pt x="3243" y="2105"/>
                    <a:pt x="3224" y="2117"/>
                    <a:pt x="3204" y="2130"/>
                  </a:cubicBezTo>
                  <a:cubicBezTo>
                    <a:pt x="3195" y="2136"/>
                    <a:pt x="3185" y="2141"/>
                    <a:pt x="3175" y="2147"/>
                  </a:cubicBezTo>
                  <a:cubicBezTo>
                    <a:pt x="3165" y="2153"/>
                    <a:pt x="3155" y="2158"/>
                    <a:pt x="3145" y="2164"/>
                  </a:cubicBezTo>
                  <a:cubicBezTo>
                    <a:pt x="3065" y="2206"/>
                    <a:pt x="2981" y="2239"/>
                    <a:pt x="2895" y="2261"/>
                  </a:cubicBezTo>
                  <a:cubicBezTo>
                    <a:pt x="2808" y="2283"/>
                    <a:pt x="2721" y="2294"/>
                    <a:pt x="2634" y="2295"/>
                  </a:cubicBezTo>
                  <a:cubicBezTo>
                    <a:pt x="2553" y="2296"/>
                    <a:pt x="2473" y="2297"/>
                    <a:pt x="2395" y="2297"/>
                  </a:cubicBezTo>
                  <a:cubicBezTo>
                    <a:pt x="2238" y="2298"/>
                    <a:pt x="2086" y="2299"/>
                    <a:pt x="1941" y="2300"/>
                  </a:cubicBezTo>
                  <a:cubicBezTo>
                    <a:pt x="776" y="2308"/>
                    <a:pt x="0" y="2313"/>
                    <a:pt x="0" y="2313"/>
                  </a:cubicBezTo>
                  <a:cubicBezTo>
                    <a:pt x="0" y="2140"/>
                    <a:pt x="0" y="2140"/>
                    <a:pt x="0" y="2140"/>
                  </a:cubicBezTo>
                  <a:cubicBezTo>
                    <a:pt x="0" y="2140"/>
                    <a:pt x="776" y="2145"/>
                    <a:pt x="1941" y="2153"/>
                  </a:cubicBezTo>
                  <a:cubicBezTo>
                    <a:pt x="2086" y="2154"/>
                    <a:pt x="2238" y="2155"/>
                    <a:pt x="2395" y="2156"/>
                  </a:cubicBezTo>
                  <a:cubicBezTo>
                    <a:pt x="2473" y="2156"/>
                    <a:pt x="2553" y="2157"/>
                    <a:pt x="2634" y="2157"/>
                  </a:cubicBezTo>
                  <a:cubicBezTo>
                    <a:pt x="2709" y="2157"/>
                    <a:pt x="2786" y="2148"/>
                    <a:pt x="2862" y="2130"/>
                  </a:cubicBezTo>
                  <a:cubicBezTo>
                    <a:pt x="2938" y="2112"/>
                    <a:pt x="3012" y="2084"/>
                    <a:pt x="3084" y="2047"/>
                  </a:cubicBezTo>
                  <a:cubicBezTo>
                    <a:pt x="3093" y="2043"/>
                    <a:pt x="3101" y="2038"/>
                    <a:pt x="3110" y="2033"/>
                  </a:cubicBezTo>
                  <a:cubicBezTo>
                    <a:pt x="3119" y="2028"/>
                    <a:pt x="3128" y="2023"/>
                    <a:pt x="3136" y="2018"/>
                  </a:cubicBezTo>
                  <a:cubicBezTo>
                    <a:pt x="3153" y="2007"/>
                    <a:pt x="3171" y="1997"/>
                    <a:pt x="3187" y="1985"/>
                  </a:cubicBezTo>
                  <a:cubicBezTo>
                    <a:pt x="3195" y="1979"/>
                    <a:pt x="3204" y="1974"/>
                    <a:pt x="3212" y="1967"/>
                  </a:cubicBezTo>
                  <a:cubicBezTo>
                    <a:pt x="3220" y="1961"/>
                    <a:pt x="3228" y="1955"/>
                    <a:pt x="3236" y="1949"/>
                  </a:cubicBezTo>
                  <a:cubicBezTo>
                    <a:pt x="3240" y="1946"/>
                    <a:pt x="3245" y="1943"/>
                    <a:pt x="3248" y="1939"/>
                  </a:cubicBezTo>
                  <a:cubicBezTo>
                    <a:pt x="3260" y="1930"/>
                    <a:pt x="3260" y="1930"/>
                    <a:pt x="3260" y="1930"/>
                  </a:cubicBezTo>
                  <a:cubicBezTo>
                    <a:pt x="3267" y="1923"/>
                    <a:pt x="3275" y="1917"/>
                    <a:pt x="3282" y="1910"/>
                  </a:cubicBezTo>
                  <a:cubicBezTo>
                    <a:pt x="3290" y="1903"/>
                    <a:pt x="3298" y="1895"/>
                    <a:pt x="3306" y="1888"/>
                  </a:cubicBezTo>
                  <a:cubicBezTo>
                    <a:pt x="3318" y="1877"/>
                    <a:pt x="3318" y="1877"/>
                    <a:pt x="3318" y="1877"/>
                  </a:cubicBezTo>
                  <a:cubicBezTo>
                    <a:pt x="3329" y="1866"/>
                    <a:pt x="3329" y="1866"/>
                    <a:pt x="3329" y="1866"/>
                  </a:cubicBezTo>
                  <a:cubicBezTo>
                    <a:pt x="3345" y="1851"/>
                    <a:pt x="3360" y="1835"/>
                    <a:pt x="3376" y="1820"/>
                  </a:cubicBezTo>
                  <a:cubicBezTo>
                    <a:pt x="3408" y="1789"/>
                    <a:pt x="3439" y="1757"/>
                    <a:pt x="3471" y="1726"/>
                  </a:cubicBezTo>
                  <a:cubicBezTo>
                    <a:pt x="3535" y="1663"/>
                    <a:pt x="3599" y="1600"/>
                    <a:pt x="3664" y="1536"/>
                  </a:cubicBezTo>
                  <a:cubicBezTo>
                    <a:pt x="3923" y="1280"/>
                    <a:pt x="4190" y="1016"/>
                    <a:pt x="4462" y="748"/>
                  </a:cubicBezTo>
                  <a:cubicBezTo>
                    <a:pt x="4598" y="614"/>
                    <a:pt x="4735" y="479"/>
                    <a:pt x="4873" y="343"/>
                  </a:cubicBezTo>
                  <a:cubicBezTo>
                    <a:pt x="4899" y="317"/>
                    <a:pt x="4899" y="317"/>
                    <a:pt x="4899" y="317"/>
                  </a:cubicBezTo>
                  <a:cubicBezTo>
                    <a:pt x="4907" y="309"/>
                    <a:pt x="4917" y="300"/>
                    <a:pt x="4926" y="291"/>
                  </a:cubicBezTo>
                  <a:cubicBezTo>
                    <a:pt x="4940" y="278"/>
                    <a:pt x="4940" y="278"/>
                    <a:pt x="4940" y="278"/>
                  </a:cubicBezTo>
                  <a:cubicBezTo>
                    <a:pt x="4944" y="274"/>
                    <a:pt x="4949" y="270"/>
                    <a:pt x="4954" y="266"/>
                  </a:cubicBezTo>
                  <a:cubicBezTo>
                    <a:pt x="4983" y="241"/>
                    <a:pt x="4983" y="241"/>
                    <a:pt x="4983" y="241"/>
                  </a:cubicBezTo>
                  <a:cubicBezTo>
                    <a:pt x="5003" y="226"/>
                    <a:pt x="5023" y="210"/>
                    <a:pt x="5044" y="196"/>
                  </a:cubicBezTo>
                  <a:cubicBezTo>
                    <a:pt x="5055" y="189"/>
                    <a:pt x="5065" y="181"/>
                    <a:pt x="5076" y="175"/>
                  </a:cubicBezTo>
                  <a:cubicBezTo>
                    <a:pt x="5108" y="155"/>
                    <a:pt x="5108" y="155"/>
                    <a:pt x="5108" y="155"/>
                  </a:cubicBezTo>
                  <a:cubicBezTo>
                    <a:pt x="5195" y="103"/>
                    <a:pt x="5289" y="62"/>
                    <a:pt x="5387" y="37"/>
                  </a:cubicBezTo>
                  <a:cubicBezTo>
                    <a:pt x="5405" y="32"/>
                    <a:pt x="5405" y="32"/>
                    <a:pt x="5405" y="32"/>
                  </a:cubicBezTo>
                  <a:cubicBezTo>
                    <a:pt x="5411" y="30"/>
                    <a:pt x="5418" y="29"/>
                    <a:pt x="5424" y="28"/>
                  </a:cubicBezTo>
                  <a:cubicBezTo>
                    <a:pt x="5461" y="20"/>
                    <a:pt x="5461" y="20"/>
                    <a:pt x="5461" y="20"/>
                  </a:cubicBezTo>
                  <a:cubicBezTo>
                    <a:pt x="5486" y="16"/>
                    <a:pt x="5511" y="11"/>
                    <a:pt x="5536" y="8"/>
                  </a:cubicBezTo>
                  <a:cubicBezTo>
                    <a:pt x="5555" y="6"/>
                    <a:pt x="5555" y="6"/>
                    <a:pt x="5555" y="6"/>
                  </a:cubicBezTo>
                  <a:cubicBezTo>
                    <a:pt x="5564" y="5"/>
                    <a:pt x="5564" y="5"/>
                    <a:pt x="5564" y="5"/>
                  </a:cubicBezTo>
                  <a:cubicBezTo>
                    <a:pt x="5574" y="4"/>
                    <a:pt x="5574" y="4"/>
                    <a:pt x="5574" y="4"/>
                  </a:cubicBezTo>
                  <a:cubicBezTo>
                    <a:pt x="5612" y="2"/>
                    <a:pt x="5612" y="2"/>
                    <a:pt x="5612" y="2"/>
                  </a:cubicBezTo>
                  <a:cubicBezTo>
                    <a:pt x="5619" y="1"/>
                    <a:pt x="5625" y="1"/>
                    <a:pt x="5631" y="1"/>
                  </a:cubicBezTo>
                  <a:cubicBezTo>
                    <a:pt x="5649" y="1"/>
                    <a:pt x="5649" y="1"/>
                    <a:pt x="5649" y="1"/>
                  </a:cubicBezTo>
                  <a:cubicBezTo>
                    <a:pt x="5667" y="0"/>
                    <a:pt x="5667" y="0"/>
                    <a:pt x="5667" y="0"/>
                  </a:cubicBezTo>
                  <a:cubicBezTo>
                    <a:pt x="5673" y="0"/>
                    <a:pt x="5673" y="0"/>
                    <a:pt x="5673" y="0"/>
                  </a:cubicBezTo>
                  <a:cubicBezTo>
                    <a:pt x="5678" y="0"/>
                    <a:pt x="5678" y="0"/>
                    <a:pt x="5678" y="0"/>
                  </a:cubicBezTo>
                  <a:cubicBezTo>
                    <a:pt x="5687" y="0"/>
                    <a:pt x="5687" y="0"/>
                    <a:pt x="5687" y="0"/>
                  </a:cubicBezTo>
                  <a:cubicBezTo>
                    <a:pt x="5784" y="1"/>
                    <a:pt x="5880" y="2"/>
                    <a:pt x="5977" y="2"/>
                  </a:cubicBezTo>
                  <a:cubicBezTo>
                    <a:pt x="6170" y="4"/>
                    <a:pt x="6363" y="5"/>
                    <a:pt x="6554" y="6"/>
                  </a:cubicBezTo>
                  <a:cubicBezTo>
                    <a:pt x="6936" y="9"/>
                    <a:pt x="7312" y="11"/>
                    <a:pt x="7676" y="14"/>
                  </a:cubicBezTo>
                  <a:cubicBezTo>
                    <a:pt x="8403" y="18"/>
                    <a:pt x="9083" y="23"/>
                    <a:pt x="9665" y="27"/>
                  </a:cubicBezTo>
                  <a:cubicBezTo>
                    <a:pt x="10829" y="34"/>
                    <a:pt x="11605" y="40"/>
                    <a:pt x="11605" y="40"/>
                  </a:cubicBezTo>
                  <a:lnTo>
                    <a:pt x="11605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0" y="4140201"/>
              <a:ext cx="9144000" cy="1822450"/>
            </a:xfrm>
            <a:custGeom>
              <a:avLst/>
              <a:gdLst>
                <a:gd name="T0" fmla="*/ 9665 w 11605"/>
                <a:gd name="T1" fmla="*/ 62 h 2313"/>
                <a:gd name="T2" fmla="*/ 6554 w 11605"/>
                <a:gd name="T3" fmla="*/ 82 h 2313"/>
                <a:gd name="T4" fmla="*/ 5687 w 11605"/>
                <a:gd name="T5" fmla="*/ 88 h 2313"/>
                <a:gd name="T6" fmla="*/ 5578 w 11605"/>
                <a:gd name="T7" fmla="*/ 89 h 2313"/>
                <a:gd name="T8" fmla="*/ 5570 w 11605"/>
                <a:gd name="T9" fmla="*/ 89 h 2313"/>
                <a:gd name="T10" fmla="*/ 5542 w 11605"/>
                <a:gd name="T11" fmla="*/ 90 h 2313"/>
                <a:gd name="T12" fmla="*/ 5507 w 11605"/>
                <a:gd name="T13" fmla="*/ 91 h 2313"/>
                <a:gd name="T14" fmla="*/ 5404 w 11605"/>
                <a:gd name="T15" fmla="*/ 104 h 2313"/>
                <a:gd name="T16" fmla="*/ 4887 w 11605"/>
                <a:gd name="T17" fmla="*/ 369 h 2313"/>
                <a:gd name="T18" fmla="*/ 4811 w 11605"/>
                <a:gd name="T19" fmla="*/ 445 h 2313"/>
                <a:gd name="T20" fmla="*/ 4508 w 11605"/>
                <a:gd name="T21" fmla="*/ 753 h 2313"/>
                <a:gd name="T22" fmla="*/ 3343 w 11605"/>
                <a:gd name="T23" fmla="*/ 1933 h 2313"/>
                <a:gd name="T24" fmla="*/ 3309 w 11605"/>
                <a:gd name="T25" fmla="*/ 1968 h 2313"/>
                <a:gd name="T26" fmla="*/ 3273 w 11605"/>
                <a:gd name="T27" fmla="*/ 2003 h 2313"/>
                <a:gd name="T28" fmla="*/ 3192 w 11605"/>
                <a:gd name="T29" fmla="*/ 2070 h 2313"/>
                <a:gd name="T30" fmla="*/ 3137 w 11605"/>
                <a:gd name="T31" fmla="*/ 2110 h 2313"/>
                <a:gd name="T32" fmla="*/ 2641 w 11605"/>
                <a:gd name="T33" fmla="*/ 2290 h 2313"/>
                <a:gd name="T34" fmla="*/ 2577 w 11605"/>
                <a:gd name="T35" fmla="*/ 2295 h 2313"/>
                <a:gd name="T36" fmla="*/ 2529 w 11605"/>
                <a:gd name="T37" fmla="*/ 2297 h 2313"/>
                <a:gd name="T38" fmla="*/ 2395 w 11605"/>
                <a:gd name="T39" fmla="*/ 2298 h 2313"/>
                <a:gd name="T40" fmla="*/ 0 w 11605"/>
                <a:gd name="T41" fmla="*/ 2313 h 2313"/>
                <a:gd name="T42" fmla="*/ 1941 w 11605"/>
                <a:gd name="T43" fmla="*/ 2153 h 2313"/>
                <a:gd name="T44" fmla="*/ 2514 w 11605"/>
                <a:gd name="T45" fmla="*/ 2157 h 2313"/>
                <a:gd name="T46" fmla="*/ 2542 w 11605"/>
                <a:gd name="T47" fmla="*/ 2157 h 2313"/>
                <a:gd name="T48" fmla="*/ 2599 w 11605"/>
                <a:gd name="T49" fmla="*/ 2155 h 2313"/>
                <a:gd name="T50" fmla="*/ 2852 w 11605"/>
                <a:gd name="T51" fmla="*/ 2104 h 2313"/>
                <a:gd name="T52" fmla="*/ 3089 w 11605"/>
                <a:gd name="T53" fmla="*/ 1983 h 2313"/>
                <a:gd name="T54" fmla="*/ 3161 w 11605"/>
                <a:gd name="T55" fmla="*/ 1928 h 2313"/>
                <a:gd name="T56" fmla="*/ 3207 w 11605"/>
                <a:gd name="T57" fmla="*/ 1887 h 2313"/>
                <a:gd name="T58" fmla="*/ 3229 w 11605"/>
                <a:gd name="T59" fmla="*/ 1865 h 2313"/>
                <a:gd name="T60" fmla="*/ 3634 w 11605"/>
                <a:gd name="T61" fmla="*/ 1465 h 2313"/>
                <a:gd name="T62" fmla="*/ 4637 w 11605"/>
                <a:gd name="T63" fmla="*/ 475 h 2313"/>
                <a:gd name="T64" fmla="*/ 4792 w 11605"/>
                <a:gd name="T65" fmla="*/ 323 h 2313"/>
                <a:gd name="T66" fmla="*/ 4847 w 11605"/>
                <a:gd name="T67" fmla="*/ 272 h 2313"/>
                <a:gd name="T68" fmla="*/ 5464 w 11605"/>
                <a:gd name="T69" fmla="*/ 5 h 2313"/>
                <a:gd name="T70" fmla="*/ 5522 w 11605"/>
                <a:gd name="T71" fmla="*/ 1 h 2313"/>
                <a:gd name="T72" fmla="*/ 5558 w 11605"/>
                <a:gd name="T73" fmla="*/ 0 h 2313"/>
                <a:gd name="T74" fmla="*/ 5573 w 11605"/>
                <a:gd name="T75" fmla="*/ 0 h 2313"/>
                <a:gd name="T76" fmla="*/ 5614 w 11605"/>
                <a:gd name="T77" fmla="*/ 0 h 2313"/>
                <a:gd name="T78" fmla="*/ 5977 w 11605"/>
                <a:gd name="T79" fmla="*/ 3 h 2313"/>
                <a:gd name="T80" fmla="*/ 7676 w 11605"/>
                <a:gd name="T81" fmla="*/ 14 h 2313"/>
                <a:gd name="T82" fmla="*/ 11605 w 11605"/>
                <a:gd name="T83" fmla="*/ 40 h 2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605" h="2313">
                  <a:moveTo>
                    <a:pt x="11605" y="49"/>
                  </a:moveTo>
                  <a:cubicBezTo>
                    <a:pt x="11605" y="49"/>
                    <a:pt x="10829" y="54"/>
                    <a:pt x="9665" y="62"/>
                  </a:cubicBezTo>
                  <a:cubicBezTo>
                    <a:pt x="9083" y="65"/>
                    <a:pt x="8403" y="70"/>
                    <a:pt x="7676" y="75"/>
                  </a:cubicBezTo>
                  <a:cubicBezTo>
                    <a:pt x="7312" y="77"/>
                    <a:pt x="6936" y="80"/>
                    <a:pt x="6554" y="82"/>
                  </a:cubicBezTo>
                  <a:cubicBezTo>
                    <a:pt x="6363" y="83"/>
                    <a:pt x="6170" y="85"/>
                    <a:pt x="5977" y="86"/>
                  </a:cubicBezTo>
                  <a:cubicBezTo>
                    <a:pt x="5880" y="87"/>
                    <a:pt x="5784" y="87"/>
                    <a:pt x="5687" y="88"/>
                  </a:cubicBezTo>
                  <a:cubicBezTo>
                    <a:pt x="5614" y="88"/>
                    <a:pt x="5614" y="88"/>
                    <a:pt x="5614" y="88"/>
                  </a:cubicBezTo>
                  <a:cubicBezTo>
                    <a:pt x="5578" y="89"/>
                    <a:pt x="5578" y="89"/>
                    <a:pt x="5578" y="89"/>
                  </a:cubicBezTo>
                  <a:cubicBezTo>
                    <a:pt x="5573" y="89"/>
                    <a:pt x="5573" y="89"/>
                    <a:pt x="5573" y="89"/>
                  </a:cubicBezTo>
                  <a:cubicBezTo>
                    <a:pt x="5571" y="89"/>
                    <a:pt x="5572" y="89"/>
                    <a:pt x="5570" y="89"/>
                  </a:cubicBezTo>
                  <a:cubicBezTo>
                    <a:pt x="5560" y="89"/>
                    <a:pt x="5560" y="89"/>
                    <a:pt x="5560" y="89"/>
                  </a:cubicBezTo>
                  <a:cubicBezTo>
                    <a:pt x="5542" y="90"/>
                    <a:pt x="5542" y="90"/>
                    <a:pt x="5542" y="90"/>
                  </a:cubicBezTo>
                  <a:cubicBezTo>
                    <a:pt x="5524" y="90"/>
                    <a:pt x="5524" y="90"/>
                    <a:pt x="5524" y="90"/>
                  </a:cubicBezTo>
                  <a:cubicBezTo>
                    <a:pt x="5518" y="90"/>
                    <a:pt x="5513" y="91"/>
                    <a:pt x="5507" y="91"/>
                  </a:cubicBezTo>
                  <a:cubicBezTo>
                    <a:pt x="5473" y="94"/>
                    <a:pt x="5473" y="94"/>
                    <a:pt x="5473" y="94"/>
                  </a:cubicBezTo>
                  <a:cubicBezTo>
                    <a:pt x="5450" y="98"/>
                    <a:pt x="5427" y="100"/>
                    <a:pt x="5404" y="104"/>
                  </a:cubicBezTo>
                  <a:cubicBezTo>
                    <a:pt x="5221" y="137"/>
                    <a:pt x="5048" y="221"/>
                    <a:pt x="4912" y="345"/>
                  </a:cubicBezTo>
                  <a:cubicBezTo>
                    <a:pt x="4904" y="353"/>
                    <a:pt x="4896" y="361"/>
                    <a:pt x="4887" y="369"/>
                  </a:cubicBezTo>
                  <a:cubicBezTo>
                    <a:pt x="4879" y="377"/>
                    <a:pt x="4871" y="385"/>
                    <a:pt x="4862" y="394"/>
                  </a:cubicBezTo>
                  <a:cubicBezTo>
                    <a:pt x="4845" y="411"/>
                    <a:pt x="4828" y="428"/>
                    <a:pt x="4811" y="445"/>
                  </a:cubicBezTo>
                  <a:cubicBezTo>
                    <a:pt x="4778" y="479"/>
                    <a:pt x="4744" y="514"/>
                    <a:pt x="4710" y="548"/>
                  </a:cubicBezTo>
                  <a:cubicBezTo>
                    <a:pt x="4642" y="616"/>
                    <a:pt x="4575" y="685"/>
                    <a:pt x="4508" y="753"/>
                  </a:cubicBezTo>
                  <a:cubicBezTo>
                    <a:pt x="4240" y="1025"/>
                    <a:pt x="3975" y="1292"/>
                    <a:pt x="3720" y="1551"/>
                  </a:cubicBezTo>
                  <a:cubicBezTo>
                    <a:pt x="3592" y="1681"/>
                    <a:pt x="3466" y="1808"/>
                    <a:pt x="3343" y="1933"/>
                  </a:cubicBezTo>
                  <a:cubicBezTo>
                    <a:pt x="3336" y="1940"/>
                    <a:pt x="3328" y="1948"/>
                    <a:pt x="3320" y="1956"/>
                  </a:cubicBezTo>
                  <a:cubicBezTo>
                    <a:pt x="3309" y="1968"/>
                    <a:pt x="3309" y="1968"/>
                    <a:pt x="3309" y="1968"/>
                  </a:cubicBezTo>
                  <a:cubicBezTo>
                    <a:pt x="3296" y="1980"/>
                    <a:pt x="3296" y="1980"/>
                    <a:pt x="3296" y="1980"/>
                  </a:cubicBezTo>
                  <a:cubicBezTo>
                    <a:pt x="3288" y="1988"/>
                    <a:pt x="3280" y="1995"/>
                    <a:pt x="3273" y="2003"/>
                  </a:cubicBezTo>
                  <a:cubicBezTo>
                    <a:pt x="3264" y="2010"/>
                    <a:pt x="3255" y="2018"/>
                    <a:pt x="3246" y="2026"/>
                  </a:cubicBezTo>
                  <a:cubicBezTo>
                    <a:pt x="3228" y="2042"/>
                    <a:pt x="3210" y="2056"/>
                    <a:pt x="3192" y="2070"/>
                  </a:cubicBezTo>
                  <a:cubicBezTo>
                    <a:pt x="3183" y="2077"/>
                    <a:pt x="3174" y="2084"/>
                    <a:pt x="3165" y="2090"/>
                  </a:cubicBezTo>
                  <a:cubicBezTo>
                    <a:pt x="3155" y="2097"/>
                    <a:pt x="3146" y="2104"/>
                    <a:pt x="3137" y="2110"/>
                  </a:cubicBezTo>
                  <a:cubicBezTo>
                    <a:pt x="3061" y="2160"/>
                    <a:pt x="2980" y="2201"/>
                    <a:pt x="2896" y="2231"/>
                  </a:cubicBezTo>
                  <a:cubicBezTo>
                    <a:pt x="2813" y="2261"/>
                    <a:pt x="2727" y="2281"/>
                    <a:pt x="2641" y="2290"/>
                  </a:cubicBezTo>
                  <a:cubicBezTo>
                    <a:pt x="2630" y="2291"/>
                    <a:pt x="2619" y="2292"/>
                    <a:pt x="2609" y="2293"/>
                  </a:cubicBezTo>
                  <a:cubicBezTo>
                    <a:pt x="2598" y="2294"/>
                    <a:pt x="2587" y="2295"/>
                    <a:pt x="2577" y="2295"/>
                  </a:cubicBezTo>
                  <a:cubicBezTo>
                    <a:pt x="2566" y="2296"/>
                    <a:pt x="2555" y="2296"/>
                    <a:pt x="2545" y="2296"/>
                  </a:cubicBezTo>
                  <a:cubicBezTo>
                    <a:pt x="2529" y="2297"/>
                    <a:pt x="2529" y="2297"/>
                    <a:pt x="2529" y="2297"/>
                  </a:cubicBezTo>
                  <a:cubicBezTo>
                    <a:pt x="2514" y="2297"/>
                    <a:pt x="2514" y="2297"/>
                    <a:pt x="2514" y="2297"/>
                  </a:cubicBezTo>
                  <a:cubicBezTo>
                    <a:pt x="2474" y="2297"/>
                    <a:pt x="2434" y="2297"/>
                    <a:pt x="2395" y="2298"/>
                  </a:cubicBezTo>
                  <a:cubicBezTo>
                    <a:pt x="2238" y="2299"/>
                    <a:pt x="2086" y="2300"/>
                    <a:pt x="1941" y="2301"/>
                  </a:cubicBezTo>
                  <a:cubicBezTo>
                    <a:pt x="776" y="2308"/>
                    <a:pt x="0" y="2313"/>
                    <a:pt x="0" y="2313"/>
                  </a:cubicBezTo>
                  <a:cubicBezTo>
                    <a:pt x="0" y="2140"/>
                    <a:pt x="0" y="2140"/>
                    <a:pt x="0" y="2140"/>
                  </a:cubicBezTo>
                  <a:cubicBezTo>
                    <a:pt x="0" y="2140"/>
                    <a:pt x="776" y="2145"/>
                    <a:pt x="1941" y="2153"/>
                  </a:cubicBezTo>
                  <a:cubicBezTo>
                    <a:pt x="2086" y="2154"/>
                    <a:pt x="2238" y="2155"/>
                    <a:pt x="2395" y="2156"/>
                  </a:cubicBezTo>
                  <a:cubicBezTo>
                    <a:pt x="2434" y="2156"/>
                    <a:pt x="2474" y="2157"/>
                    <a:pt x="2514" y="2157"/>
                  </a:cubicBezTo>
                  <a:cubicBezTo>
                    <a:pt x="2528" y="2157"/>
                    <a:pt x="2528" y="2157"/>
                    <a:pt x="2528" y="2157"/>
                  </a:cubicBezTo>
                  <a:cubicBezTo>
                    <a:pt x="2542" y="2157"/>
                    <a:pt x="2542" y="2157"/>
                    <a:pt x="2542" y="2157"/>
                  </a:cubicBezTo>
                  <a:cubicBezTo>
                    <a:pt x="2552" y="2157"/>
                    <a:pt x="2561" y="2156"/>
                    <a:pt x="2571" y="2156"/>
                  </a:cubicBezTo>
                  <a:cubicBezTo>
                    <a:pt x="2580" y="2156"/>
                    <a:pt x="2589" y="2155"/>
                    <a:pt x="2599" y="2155"/>
                  </a:cubicBezTo>
                  <a:cubicBezTo>
                    <a:pt x="2608" y="2154"/>
                    <a:pt x="2617" y="2153"/>
                    <a:pt x="2627" y="2153"/>
                  </a:cubicBezTo>
                  <a:cubicBezTo>
                    <a:pt x="2702" y="2145"/>
                    <a:pt x="2778" y="2129"/>
                    <a:pt x="2852" y="2104"/>
                  </a:cubicBezTo>
                  <a:cubicBezTo>
                    <a:pt x="2925" y="2078"/>
                    <a:pt x="2997" y="2043"/>
                    <a:pt x="3064" y="2000"/>
                  </a:cubicBezTo>
                  <a:cubicBezTo>
                    <a:pt x="3073" y="1995"/>
                    <a:pt x="3081" y="1989"/>
                    <a:pt x="3089" y="1983"/>
                  </a:cubicBezTo>
                  <a:cubicBezTo>
                    <a:pt x="3097" y="1977"/>
                    <a:pt x="3106" y="1972"/>
                    <a:pt x="3114" y="1965"/>
                  </a:cubicBezTo>
                  <a:cubicBezTo>
                    <a:pt x="3129" y="1953"/>
                    <a:pt x="3146" y="1941"/>
                    <a:pt x="3161" y="1928"/>
                  </a:cubicBezTo>
                  <a:cubicBezTo>
                    <a:pt x="3168" y="1922"/>
                    <a:pt x="3175" y="1916"/>
                    <a:pt x="3183" y="1909"/>
                  </a:cubicBezTo>
                  <a:cubicBezTo>
                    <a:pt x="3191" y="1901"/>
                    <a:pt x="3199" y="1894"/>
                    <a:pt x="3207" y="1887"/>
                  </a:cubicBezTo>
                  <a:cubicBezTo>
                    <a:pt x="3218" y="1876"/>
                    <a:pt x="3218" y="1876"/>
                    <a:pt x="3218" y="1876"/>
                  </a:cubicBezTo>
                  <a:cubicBezTo>
                    <a:pt x="3229" y="1865"/>
                    <a:pt x="3229" y="1865"/>
                    <a:pt x="3229" y="1865"/>
                  </a:cubicBezTo>
                  <a:cubicBezTo>
                    <a:pt x="3237" y="1857"/>
                    <a:pt x="3245" y="1850"/>
                    <a:pt x="3253" y="1842"/>
                  </a:cubicBezTo>
                  <a:cubicBezTo>
                    <a:pt x="3377" y="1719"/>
                    <a:pt x="3505" y="1593"/>
                    <a:pt x="3634" y="1465"/>
                  </a:cubicBezTo>
                  <a:cubicBezTo>
                    <a:pt x="3893" y="1210"/>
                    <a:pt x="4161" y="946"/>
                    <a:pt x="4433" y="677"/>
                  </a:cubicBezTo>
                  <a:cubicBezTo>
                    <a:pt x="4501" y="610"/>
                    <a:pt x="4569" y="543"/>
                    <a:pt x="4637" y="475"/>
                  </a:cubicBezTo>
                  <a:cubicBezTo>
                    <a:pt x="4672" y="442"/>
                    <a:pt x="4706" y="408"/>
                    <a:pt x="4740" y="374"/>
                  </a:cubicBezTo>
                  <a:cubicBezTo>
                    <a:pt x="4757" y="357"/>
                    <a:pt x="4775" y="340"/>
                    <a:pt x="4792" y="323"/>
                  </a:cubicBezTo>
                  <a:cubicBezTo>
                    <a:pt x="4800" y="315"/>
                    <a:pt x="4810" y="306"/>
                    <a:pt x="4819" y="297"/>
                  </a:cubicBezTo>
                  <a:cubicBezTo>
                    <a:pt x="4828" y="289"/>
                    <a:pt x="4837" y="280"/>
                    <a:pt x="4847" y="272"/>
                  </a:cubicBezTo>
                  <a:cubicBezTo>
                    <a:pt x="4998" y="137"/>
                    <a:pt x="5189" y="47"/>
                    <a:pt x="5389" y="15"/>
                  </a:cubicBezTo>
                  <a:cubicBezTo>
                    <a:pt x="5414" y="10"/>
                    <a:pt x="5439" y="8"/>
                    <a:pt x="5464" y="5"/>
                  </a:cubicBezTo>
                  <a:cubicBezTo>
                    <a:pt x="5503" y="2"/>
                    <a:pt x="5503" y="2"/>
                    <a:pt x="5503" y="2"/>
                  </a:cubicBezTo>
                  <a:cubicBezTo>
                    <a:pt x="5509" y="2"/>
                    <a:pt x="5516" y="1"/>
                    <a:pt x="5522" y="1"/>
                  </a:cubicBezTo>
                  <a:cubicBezTo>
                    <a:pt x="5540" y="1"/>
                    <a:pt x="5540" y="1"/>
                    <a:pt x="5540" y="1"/>
                  </a:cubicBezTo>
                  <a:cubicBezTo>
                    <a:pt x="5558" y="0"/>
                    <a:pt x="5558" y="0"/>
                    <a:pt x="5558" y="0"/>
                  </a:cubicBezTo>
                  <a:cubicBezTo>
                    <a:pt x="5567" y="0"/>
                    <a:pt x="5567" y="0"/>
                    <a:pt x="5567" y="0"/>
                  </a:cubicBezTo>
                  <a:cubicBezTo>
                    <a:pt x="5573" y="0"/>
                    <a:pt x="5573" y="0"/>
                    <a:pt x="5573" y="0"/>
                  </a:cubicBezTo>
                  <a:cubicBezTo>
                    <a:pt x="5578" y="0"/>
                    <a:pt x="5578" y="0"/>
                    <a:pt x="5578" y="0"/>
                  </a:cubicBezTo>
                  <a:cubicBezTo>
                    <a:pt x="5614" y="0"/>
                    <a:pt x="5614" y="0"/>
                    <a:pt x="5614" y="0"/>
                  </a:cubicBezTo>
                  <a:cubicBezTo>
                    <a:pt x="5687" y="1"/>
                    <a:pt x="5687" y="1"/>
                    <a:pt x="5687" y="1"/>
                  </a:cubicBezTo>
                  <a:cubicBezTo>
                    <a:pt x="5784" y="1"/>
                    <a:pt x="5880" y="2"/>
                    <a:pt x="5977" y="3"/>
                  </a:cubicBezTo>
                  <a:cubicBezTo>
                    <a:pt x="6170" y="4"/>
                    <a:pt x="6363" y="5"/>
                    <a:pt x="6554" y="7"/>
                  </a:cubicBezTo>
                  <a:cubicBezTo>
                    <a:pt x="6936" y="9"/>
                    <a:pt x="7312" y="12"/>
                    <a:pt x="7676" y="14"/>
                  </a:cubicBezTo>
                  <a:cubicBezTo>
                    <a:pt x="8403" y="19"/>
                    <a:pt x="9083" y="23"/>
                    <a:pt x="9665" y="27"/>
                  </a:cubicBezTo>
                  <a:cubicBezTo>
                    <a:pt x="10829" y="35"/>
                    <a:pt x="11605" y="40"/>
                    <a:pt x="11605" y="40"/>
                  </a:cubicBezTo>
                  <a:lnTo>
                    <a:pt x="1160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0" y="3948113"/>
              <a:ext cx="9144000" cy="1824038"/>
            </a:xfrm>
            <a:custGeom>
              <a:avLst/>
              <a:gdLst>
                <a:gd name="T0" fmla="*/ 9665 w 11605"/>
                <a:gd name="T1" fmla="*/ 62 h 2314"/>
                <a:gd name="T2" fmla="*/ 6554 w 11605"/>
                <a:gd name="T3" fmla="*/ 83 h 2314"/>
                <a:gd name="T4" fmla="*/ 5687 w 11605"/>
                <a:gd name="T5" fmla="*/ 88 h 2314"/>
                <a:gd name="T6" fmla="*/ 5470 w 11605"/>
                <a:gd name="T7" fmla="*/ 90 h 2314"/>
                <a:gd name="T8" fmla="*/ 5381 w 11605"/>
                <a:gd name="T9" fmla="*/ 95 h 2314"/>
                <a:gd name="T10" fmla="*/ 5364 w 11605"/>
                <a:gd name="T11" fmla="*/ 97 h 2314"/>
                <a:gd name="T12" fmla="*/ 5296 w 11605"/>
                <a:gd name="T13" fmla="*/ 107 h 2314"/>
                <a:gd name="T14" fmla="*/ 5262 w 11605"/>
                <a:gd name="T15" fmla="*/ 114 h 2314"/>
                <a:gd name="T16" fmla="*/ 5194 w 11605"/>
                <a:gd name="T17" fmla="*/ 131 h 2314"/>
                <a:gd name="T18" fmla="*/ 5145 w 11605"/>
                <a:gd name="T19" fmla="*/ 147 h 2314"/>
                <a:gd name="T20" fmla="*/ 5129 w 11605"/>
                <a:gd name="T21" fmla="*/ 153 h 2314"/>
                <a:gd name="T22" fmla="*/ 5065 w 11605"/>
                <a:gd name="T23" fmla="*/ 180 h 2314"/>
                <a:gd name="T24" fmla="*/ 5033 w 11605"/>
                <a:gd name="T25" fmla="*/ 195 h 2314"/>
                <a:gd name="T26" fmla="*/ 4886 w 11605"/>
                <a:gd name="T27" fmla="*/ 286 h 2314"/>
                <a:gd name="T28" fmla="*/ 4845 w 11605"/>
                <a:gd name="T29" fmla="*/ 317 h 2314"/>
                <a:gd name="T30" fmla="*/ 4806 w 11605"/>
                <a:gd name="T31" fmla="*/ 351 h 2314"/>
                <a:gd name="T32" fmla="*/ 4769 w 11605"/>
                <a:gd name="T33" fmla="*/ 387 h 2314"/>
                <a:gd name="T34" fmla="*/ 4731 w 11605"/>
                <a:gd name="T35" fmla="*/ 426 h 2314"/>
                <a:gd name="T36" fmla="*/ 4478 w 11605"/>
                <a:gd name="T37" fmla="*/ 682 h 2314"/>
                <a:gd name="T38" fmla="*/ 3314 w 11605"/>
                <a:gd name="T39" fmla="*/ 1862 h 2314"/>
                <a:gd name="T40" fmla="*/ 3211 w 11605"/>
                <a:gd name="T41" fmla="*/ 1967 h 2314"/>
                <a:gd name="T42" fmla="*/ 3204 w 11605"/>
                <a:gd name="T43" fmla="*/ 1973 h 2314"/>
                <a:gd name="T44" fmla="*/ 3175 w 11605"/>
                <a:gd name="T45" fmla="*/ 2001 h 2314"/>
                <a:gd name="T46" fmla="*/ 3149 w 11605"/>
                <a:gd name="T47" fmla="*/ 2025 h 2314"/>
                <a:gd name="T48" fmla="*/ 3122 w 11605"/>
                <a:gd name="T49" fmla="*/ 2047 h 2314"/>
                <a:gd name="T50" fmla="*/ 2646 w 11605"/>
                <a:gd name="T51" fmla="*/ 2275 h 2314"/>
                <a:gd name="T52" fmla="*/ 2583 w 11605"/>
                <a:gd name="T53" fmla="*/ 2286 h 2314"/>
                <a:gd name="T54" fmla="*/ 2535 w 11605"/>
                <a:gd name="T55" fmla="*/ 2292 h 2314"/>
                <a:gd name="T56" fmla="*/ 2487 w 11605"/>
                <a:gd name="T57" fmla="*/ 2296 h 2314"/>
                <a:gd name="T58" fmla="*/ 2424 w 11605"/>
                <a:gd name="T59" fmla="*/ 2298 h 2314"/>
                <a:gd name="T60" fmla="*/ 1941 w 11605"/>
                <a:gd name="T61" fmla="*/ 2301 h 2314"/>
                <a:gd name="T62" fmla="*/ 0 w 11605"/>
                <a:gd name="T63" fmla="*/ 2141 h 2314"/>
                <a:gd name="T64" fmla="*/ 2395 w 11605"/>
                <a:gd name="T65" fmla="*/ 2157 h 2314"/>
                <a:gd name="T66" fmla="*/ 2452 w 11605"/>
                <a:gd name="T67" fmla="*/ 2156 h 2314"/>
                <a:gd name="T68" fmla="*/ 2508 w 11605"/>
                <a:gd name="T69" fmla="*/ 2154 h 2314"/>
                <a:gd name="T70" fmla="*/ 2535 w 11605"/>
                <a:gd name="T71" fmla="*/ 2151 h 2314"/>
                <a:gd name="T72" fmla="*/ 2591 w 11605"/>
                <a:gd name="T73" fmla="*/ 2144 h 2314"/>
                <a:gd name="T74" fmla="*/ 2838 w 11605"/>
                <a:gd name="T75" fmla="*/ 2069 h 2314"/>
                <a:gd name="T76" fmla="*/ 3051 w 11605"/>
                <a:gd name="T77" fmla="*/ 1936 h 2314"/>
                <a:gd name="T78" fmla="*/ 3073 w 11605"/>
                <a:gd name="T79" fmla="*/ 1917 h 2314"/>
                <a:gd name="T80" fmla="*/ 3108 w 11605"/>
                <a:gd name="T81" fmla="*/ 1885 h 2314"/>
                <a:gd name="T82" fmla="*/ 3117 w 11605"/>
                <a:gd name="T83" fmla="*/ 1876 h 2314"/>
                <a:gd name="T84" fmla="*/ 3130 w 11605"/>
                <a:gd name="T85" fmla="*/ 1863 h 2314"/>
                <a:gd name="T86" fmla="*/ 3605 w 11605"/>
                <a:gd name="T87" fmla="*/ 1395 h 2314"/>
                <a:gd name="T88" fmla="*/ 4608 w 11605"/>
                <a:gd name="T89" fmla="*/ 405 h 2314"/>
                <a:gd name="T90" fmla="*/ 4685 w 11605"/>
                <a:gd name="T91" fmla="*/ 329 h 2314"/>
                <a:gd name="T92" fmla="*/ 4712 w 11605"/>
                <a:gd name="T93" fmla="*/ 303 h 2314"/>
                <a:gd name="T94" fmla="*/ 4768 w 11605"/>
                <a:gd name="T95" fmla="*/ 253 h 2314"/>
                <a:gd name="T96" fmla="*/ 4798 w 11605"/>
                <a:gd name="T97" fmla="*/ 229 h 2314"/>
                <a:gd name="T98" fmla="*/ 4957 w 11605"/>
                <a:gd name="T99" fmla="*/ 126 h 2314"/>
                <a:gd name="T100" fmla="*/ 5008 w 11605"/>
                <a:gd name="T101" fmla="*/ 100 h 2314"/>
                <a:gd name="T102" fmla="*/ 5060 w 11605"/>
                <a:gd name="T103" fmla="*/ 78 h 2314"/>
                <a:gd name="T104" fmla="*/ 5105 w 11605"/>
                <a:gd name="T105" fmla="*/ 61 h 2314"/>
                <a:gd name="T106" fmla="*/ 5132 w 11605"/>
                <a:gd name="T107" fmla="*/ 52 h 2314"/>
                <a:gd name="T108" fmla="*/ 5205 w 11605"/>
                <a:gd name="T109" fmla="*/ 31 h 2314"/>
                <a:gd name="T110" fmla="*/ 5261 w 11605"/>
                <a:gd name="T111" fmla="*/ 19 h 2314"/>
                <a:gd name="T112" fmla="*/ 5317 w 11605"/>
                <a:gd name="T113" fmla="*/ 10 h 2314"/>
                <a:gd name="T114" fmla="*/ 5364 w 11605"/>
                <a:gd name="T115" fmla="*/ 5 h 2314"/>
                <a:gd name="T116" fmla="*/ 5393 w 11605"/>
                <a:gd name="T117" fmla="*/ 3 h 2314"/>
                <a:gd name="T118" fmla="*/ 5541 w 11605"/>
                <a:gd name="T119" fmla="*/ 0 h 2314"/>
                <a:gd name="T120" fmla="*/ 5977 w 11605"/>
                <a:gd name="T121" fmla="*/ 3 h 2314"/>
                <a:gd name="T122" fmla="*/ 7676 w 11605"/>
                <a:gd name="T123" fmla="*/ 15 h 2314"/>
                <a:gd name="T124" fmla="*/ 11605 w 11605"/>
                <a:gd name="T125" fmla="*/ 41 h 2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605" h="2314">
                  <a:moveTo>
                    <a:pt x="11605" y="49"/>
                  </a:moveTo>
                  <a:cubicBezTo>
                    <a:pt x="11605" y="49"/>
                    <a:pt x="10829" y="54"/>
                    <a:pt x="9665" y="62"/>
                  </a:cubicBezTo>
                  <a:cubicBezTo>
                    <a:pt x="9083" y="66"/>
                    <a:pt x="8403" y="70"/>
                    <a:pt x="7676" y="75"/>
                  </a:cubicBezTo>
                  <a:cubicBezTo>
                    <a:pt x="7312" y="78"/>
                    <a:pt x="6936" y="80"/>
                    <a:pt x="6554" y="83"/>
                  </a:cubicBezTo>
                  <a:cubicBezTo>
                    <a:pt x="6363" y="84"/>
                    <a:pt x="6170" y="85"/>
                    <a:pt x="5977" y="86"/>
                  </a:cubicBezTo>
                  <a:cubicBezTo>
                    <a:pt x="5880" y="87"/>
                    <a:pt x="5784" y="88"/>
                    <a:pt x="5687" y="88"/>
                  </a:cubicBezTo>
                  <a:cubicBezTo>
                    <a:pt x="5638" y="89"/>
                    <a:pt x="5590" y="89"/>
                    <a:pt x="5541" y="89"/>
                  </a:cubicBezTo>
                  <a:cubicBezTo>
                    <a:pt x="5470" y="90"/>
                    <a:pt x="5470" y="90"/>
                    <a:pt x="5470" y="90"/>
                  </a:cubicBezTo>
                  <a:cubicBezTo>
                    <a:pt x="5445" y="91"/>
                    <a:pt x="5420" y="91"/>
                    <a:pt x="5398" y="93"/>
                  </a:cubicBezTo>
                  <a:cubicBezTo>
                    <a:pt x="5381" y="95"/>
                    <a:pt x="5381" y="95"/>
                    <a:pt x="5381" y="95"/>
                  </a:cubicBezTo>
                  <a:cubicBezTo>
                    <a:pt x="5373" y="95"/>
                    <a:pt x="5373" y="95"/>
                    <a:pt x="5373" y="95"/>
                  </a:cubicBezTo>
                  <a:cubicBezTo>
                    <a:pt x="5364" y="97"/>
                    <a:pt x="5364" y="97"/>
                    <a:pt x="5364" y="97"/>
                  </a:cubicBezTo>
                  <a:cubicBezTo>
                    <a:pt x="5330" y="101"/>
                    <a:pt x="5330" y="101"/>
                    <a:pt x="5330" y="101"/>
                  </a:cubicBezTo>
                  <a:cubicBezTo>
                    <a:pt x="5318" y="103"/>
                    <a:pt x="5307" y="105"/>
                    <a:pt x="5296" y="107"/>
                  </a:cubicBezTo>
                  <a:cubicBezTo>
                    <a:pt x="5279" y="110"/>
                    <a:pt x="5279" y="110"/>
                    <a:pt x="5279" y="110"/>
                  </a:cubicBezTo>
                  <a:cubicBezTo>
                    <a:pt x="5273" y="111"/>
                    <a:pt x="5267" y="113"/>
                    <a:pt x="5262" y="114"/>
                  </a:cubicBezTo>
                  <a:cubicBezTo>
                    <a:pt x="5228" y="122"/>
                    <a:pt x="5228" y="122"/>
                    <a:pt x="5228" y="122"/>
                  </a:cubicBezTo>
                  <a:cubicBezTo>
                    <a:pt x="5194" y="131"/>
                    <a:pt x="5194" y="131"/>
                    <a:pt x="5194" y="131"/>
                  </a:cubicBezTo>
                  <a:cubicBezTo>
                    <a:pt x="5183" y="134"/>
                    <a:pt x="5172" y="138"/>
                    <a:pt x="5161" y="142"/>
                  </a:cubicBezTo>
                  <a:cubicBezTo>
                    <a:pt x="5145" y="147"/>
                    <a:pt x="5145" y="147"/>
                    <a:pt x="5145" y="147"/>
                  </a:cubicBezTo>
                  <a:cubicBezTo>
                    <a:pt x="5137" y="150"/>
                    <a:pt x="5137" y="150"/>
                    <a:pt x="5137" y="150"/>
                  </a:cubicBezTo>
                  <a:cubicBezTo>
                    <a:pt x="5129" y="153"/>
                    <a:pt x="5129" y="153"/>
                    <a:pt x="5129" y="153"/>
                  </a:cubicBezTo>
                  <a:cubicBezTo>
                    <a:pt x="5096" y="166"/>
                    <a:pt x="5096" y="166"/>
                    <a:pt x="5096" y="166"/>
                  </a:cubicBezTo>
                  <a:cubicBezTo>
                    <a:pt x="5086" y="170"/>
                    <a:pt x="5075" y="176"/>
                    <a:pt x="5065" y="180"/>
                  </a:cubicBezTo>
                  <a:cubicBezTo>
                    <a:pt x="5049" y="187"/>
                    <a:pt x="5049" y="187"/>
                    <a:pt x="5049" y="187"/>
                  </a:cubicBezTo>
                  <a:cubicBezTo>
                    <a:pt x="5044" y="190"/>
                    <a:pt x="5039" y="193"/>
                    <a:pt x="5033" y="195"/>
                  </a:cubicBezTo>
                  <a:cubicBezTo>
                    <a:pt x="5023" y="200"/>
                    <a:pt x="5013" y="206"/>
                    <a:pt x="5003" y="211"/>
                  </a:cubicBezTo>
                  <a:cubicBezTo>
                    <a:pt x="4962" y="233"/>
                    <a:pt x="4923" y="258"/>
                    <a:pt x="4886" y="286"/>
                  </a:cubicBezTo>
                  <a:cubicBezTo>
                    <a:pt x="4877" y="292"/>
                    <a:pt x="4868" y="300"/>
                    <a:pt x="4859" y="307"/>
                  </a:cubicBezTo>
                  <a:cubicBezTo>
                    <a:pt x="4845" y="317"/>
                    <a:pt x="4845" y="317"/>
                    <a:pt x="4845" y="317"/>
                  </a:cubicBezTo>
                  <a:cubicBezTo>
                    <a:pt x="4841" y="321"/>
                    <a:pt x="4837" y="325"/>
                    <a:pt x="4832" y="329"/>
                  </a:cubicBezTo>
                  <a:cubicBezTo>
                    <a:pt x="4806" y="351"/>
                    <a:pt x="4806" y="351"/>
                    <a:pt x="4806" y="351"/>
                  </a:cubicBezTo>
                  <a:cubicBezTo>
                    <a:pt x="4782" y="375"/>
                    <a:pt x="4782" y="375"/>
                    <a:pt x="4782" y="375"/>
                  </a:cubicBezTo>
                  <a:cubicBezTo>
                    <a:pt x="4778" y="379"/>
                    <a:pt x="4774" y="383"/>
                    <a:pt x="4769" y="387"/>
                  </a:cubicBezTo>
                  <a:cubicBezTo>
                    <a:pt x="4757" y="400"/>
                    <a:pt x="4757" y="400"/>
                    <a:pt x="4757" y="400"/>
                  </a:cubicBezTo>
                  <a:cubicBezTo>
                    <a:pt x="4731" y="426"/>
                    <a:pt x="4731" y="426"/>
                    <a:pt x="4731" y="426"/>
                  </a:cubicBezTo>
                  <a:cubicBezTo>
                    <a:pt x="4714" y="443"/>
                    <a:pt x="4697" y="460"/>
                    <a:pt x="4680" y="477"/>
                  </a:cubicBezTo>
                  <a:cubicBezTo>
                    <a:pt x="4613" y="546"/>
                    <a:pt x="4546" y="614"/>
                    <a:pt x="4478" y="682"/>
                  </a:cubicBezTo>
                  <a:cubicBezTo>
                    <a:pt x="4210" y="954"/>
                    <a:pt x="3946" y="1222"/>
                    <a:pt x="3690" y="1481"/>
                  </a:cubicBezTo>
                  <a:cubicBezTo>
                    <a:pt x="3563" y="1610"/>
                    <a:pt x="3437" y="1737"/>
                    <a:pt x="3314" y="1862"/>
                  </a:cubicBezTo>
                  <a:cubicBezTo>
                    <a:pt x="3283" y="1893"/>
                    <a:pt x="3253" y="1924"/>
                    <a:pt x="3222" y="1955"/>
                  </a:cubicBezTo>
                  <a:cubicBezTo>
                    <a:pt x="3211" y="1967"/>
                    <a:pt x="3211" y="1967"/>
                    <a:pt x="3211" y="1967"/>
                  </a:cubicBezTo>
                  <a:cubicBezTo>
                    <a:pt x="3207" y="1971"/>
                    <a:pt x="3207" y="1971"/>
                    <a:pt x="3207" y="1971"/>
                  </a:cubicBezTo>
                  <a:cubicBezTo>
                    <a:pt x="3204" y="1973"/>
                    <a:pt x="3204" y="1973"/>
                    <a:pt x="3204" y="1973"/>
                  </a:cubicBezTo>
                  <a:cubicBezTo>
                    <a:pt x="3198" y="1979"/>
                    <a:pt x="3198" y="1979"/>
                    <a:pt x="3198" y="1979"/>
                  </a:cubicBezTo>
                  <a:cubicBezTo>
                    <a:pt x="3190" y="1987"/>
                    <a:pt x="3183" y="1994"/>
                    <a:pt x="3175" y="2001"/>
                  </a:cubicBezTo>
                  <a:cubicBezTo>
                    <a:pt x="3171" y="2005"/>
                    <a:pt x="3167" y="2009"/>
                    <a:pt x="3162" y="2013"/>
                  </a:cubicBezTo>
                  <a:cubicBezTo>
                    <a:pt x="3149" y="2025"/>
                    <a:pt x="3149" y="2025"/>
                    <a:pt x="3149" y="2025"/>
                  </a:cubicBezTo>
                  <a:cubicBezTo>
                    <a:pt x="3136" y="2036"/>
                    <a:pt x="3136" y="2036"/>
                    <a:pt x="3136" y="2036"/>
                  </a:cubicBezTo>
                  <a:cubicBezTo>
                    <a:pt x="3131" y="2040"/>
                    <a:pt x="3127" y="2044"/>
                    <a:pt x="3122" y="2047"/>
                  </a:cubicBezTo>
                  <a:cubicBezTo>
                    <a:pt x="3052" y="2105"/>
                    <a:pt x="2975" y="2153"/>
                    <a:pt x="2895" y="2191"/>
                  </a:cubicBezTo>
                  <a:cubicBezTo>
                    <a:pt x="2815" y="2229"/>
                    <a:pt x="2731" y="2257"/>
                    <a:pt x="2646" y="2275"/>
                  </a:cubicBezTo>
                  <a:cubicBezTo>
                    <a:pt x="2636" y="2277"/>
                    <a:pt x="2625" y="2279"/>
                    <a:pt x="2615" y="2281"/>
                  </a:cubicBezTo>
                  <a:cubicBezTo>
                    <a:pt x="2604" y="2282"/>
                    <a:pt x="2593" y="2285"/>
                    <a:pt x="2583" y="2286"/>
                  </a:cubicBezTo>
                  <a:cubicBezTo>
                    <a:pt x="2572" y="2287"/>
                    <a:pt x="2562" y="2289"/>
                    <a:pt x="2551" y="2290"/>
                  </a:cubicBezTo>
                  <a:cubicBezTo>
                    <a:pt x="2546" y="2291"/>
                    <a:pt x="2540" y="2291"/>
                    <a:pt x="2535" y="2292"/>
                  </a:cubicBezTo>
                  <a:cubicBezTo>
                    <a:pt x="2519" y="2293"/>
                    <a:pt x="2519" y="2293"/>
                    <a:pt x="2519" y="2293"/>
                  </a:cubicBezTo>
                  <a:cubicBezTo>
                    <a:pt x="2509" y="2294"/>
                    <a:pt x="2498" y="2295"/>
                    <a:pt x="2487" y="2296"/>
                  </a:cubicBezTo>
                  <a:cubicBezTo>
                    <a:pt x="2477" y="2297"/>
                    <a:pt x="2466" y="2297"/>
                    <a:pt x="2456" y="2297"/>
                  </a:cubicBezTo>
                  <a:cubicBezTo>
                    <a:pt x="2445" y="2297"/>
                    <a:pt x="2434" y="2298"/>
                    <a:pt x="2424" y="2298"/>
                  </a:cubicBezTo>
                  <a:cubicBezTo>
                    <a:pt x="2414" y="2298"/>
                    <a:pt x="2405" y="2298"/>
                    <a:pt x="2395" y="2298"/>
                  </a:cubicBezTo>
                  <a:cubicBezTo>
                    <a:pt x="2238" y="2299"/>
                    <a:pt x="2086" y="2300"/>
                    <a:pt x="1941" y="2301"/>
                  </a:cubicBezTo>
                  <a:cubicBezTo>
                    <a:pt x="776" y="2309"/>
                    <a:pt x="0" y="2314"/>
                    <a:pt x="0" y="2314"/>
                  </a:cubicBezTo>
                  <a:cubicBezTo>
                    <a:pt x="0" y="2141"/>
                    <a:pt x="0" y="2141"/>
                    <a:pt x="0" y="2141"/>
                  </a:cubicBezTo>
                  <a:cubicBezTo>
                    <a:pt x="0" y="2141"/>
                    <a:pt x="776" y="2146"/>
                    <a:pt x="1941" y="2154"/>
                  </a:cubicBezTo>
                  <a:cubicBezTo>
                    <a:pt x="2086" y="2155"/>
                    <a:pt x="2238" y="2156"/>
                    <a:pt x="2395" y="2157"/>
                  </a:cubicBezTo>
                  <a:cubicBezTo>
                    <a:pt x="2405" y="2157"/>
                    <a:pt x="2414" y="2157"/>
                    <a:pt x="2424" y="2157"/>
                  </a:cubicBezTo>
                  <a:cubicBezTo>
                    <a:pt x="2434" y="2157"/>
                    <a:pt x="2443" y="2156"/>
                    <a:pt x="2452" y="2156"/>
                  </a:cubicBezTo>
                  <a:cubicBezTo>
                    <a:pt x="2461" y="2156"/>
                    <a:pt x="2471" y="2156"/>
                    <a:pt x="2480" y="2156"/>
                  </a:cubicBezTo>
                  <a:cubicBezTo>
                    <a:pt x="2489" y="2155"/>
                    <a:pt x="2498" y="2154"/>
                    <a:pt x="2508" y="2154"/>
                  </a:cubicBezTo>
                  <a:cubicBezTo>
                    <a:pt x="2522" y="2153"/>
                    <a:pt x="2522" y="2153"/>
                    <a:pt x="2522" y="2153"/>
                  </a:cubicBezTo>
                  <a:cubicBezTo>
                    <a:pt x="2526" y="2153"/>
                    <a:pt x="2531" y="2152"/>
                    <a:pt x="2535" y="2151"/>
                  </a:cubicBezTo>
                  <a:cubicBezTo>
                    <a:pt x="2545" y="2150"/>
                    <a:pt x="2554" y="2149"/>
                    <a:pt x="2563" y="2148"/>
                  </a:cubicBezTo>
                  <a:cubicBezTo>
                    <a:pt x="2573" y="2147"/>
                    <a:pt x="2582" y="2145"/>
                    <a:pt x="2591" y="2144"/>
                  </a:cubicBezTo>
                  <a:cubicBezTo>
                    <a:pt x="2600" y="2142"/>
                    <a:pt x="2610" y="2141"/>
                    <a:pt x="2619" y="2139"/>
                  </a:cubicBezTo>
                  <a:cubicBezTo>
                    <a:pt x="2693" y="2124"/>
                    <a:pt x="2767" y="2101"/>
                    <a:pt x="2838" y="2069"/>
                  </a:cubicBezTo>
                  <a:cubicBezTo>
                    <a:pt x="2909" y="2036"/>
                    <a:pt x="2977" y="1994"/>
                    <a:pt x="3040" y="1945"/>
                  </a:cubicBezTo>
                  <a:cubicBezTo>
                    <a:pt x="3044" y="1942"/>
                    <a:pt x="3047" y="1939"/>
                    <a:pt x="3051" y="1936"/>
                  </a:cubicBezTo>
                  <a:cubicBezTo>
                    <a:pt x="3062" y="1926"/>
                    <a:pt x="3062" y="1926"/>
                    <a:pt x="3062" y="1926"/>
                  </a:cubicBezTo>
                  <a:cubicBezTo>
                    <a:pt x="3073" y="1917"/>
                    <a:pt x="3073" y="1917"/>
                    <a:pt x="3073" y="1917"/>
                  </a:cubicBezTo>
                  <a:cubicBezTo>
                    <a:pt x="3077" y="1914"/>
                    <a:pt x="3081" y="1911"/>
                    <a:pt x="3085" y="1907"/>
                  </a:cubicBezTo>
                  <a:cubicBezTo>
                    <a:pt x="3092" y="1899"/>
                    <a:pt x="3100" y="1892"/>
                    <a:pt x="3108" y="1885"/>
                  </a:cubicBezTo>
                  <a:cubicBezTo>
                    <a:pt x="3114" y="1879"/>
                    <a:pt x="3114" y="1879"/>
                    <a:pt x="3114" y="1879"/>
                  </a:cubicBezTo>
                  <a:cubicBezTo>
                    <a:pt x="3117" y="1876"/>
                    <a:pt x="3117" y="1876"/>
                    <a:pt x="3117" y="1876"/>
                  </a:cubicBezTo>
                  <a:cubicBezTo>
                    <a:pt x="3116" y="1878"/>
                    <a:pt x="3118" y="1875"/>
                    <a:pt x="3119" y="1875"/>
                  </a:cubicBezTo>
                  <a:cubicBezTo>
                    <a:pt x="3130" y="1863"/>
                    <a:pt x="3130" y="1863"/>
                    <a:pt x="3130" y="1863"/>
                  </a:cubicBezTo>
                  <a:cubicBezTo>
                    <a:pt x="3161" y="1833"/>
                    <a:pt x="3192" y="1802"/>
                    <a:pt x="3223" y="1771"/>
                  </a:cubicBezTo>
                  <a:cubicBezTo>
                    <a:pt x="3348" y="1648"/>
                    <a:pt x="3475" y="1523"/>
                    <a:pt x="3605" y="1395"/>
                  </a:cubicBezTo>
                  <a:cubicBezTo>
                    <a:pt x="3864" y="1139"/>
                    <a:pt x="4131" y="875"/>
                    <a:pt x="4403" y="607"/>
                  </a:cubicBezTo>
                  <a:cubicBezTo>
                    <a:pt x="4471" y="540"/>
                    <a:pt x="4540" y="472"/>
                    <a:pt x="4608" y="405"/>
                  </a:cubicBezTo>
                  <a:cubicBezTo>
                    <a:pt x="4625" y="388"/>
                    <a:pt x="4642" y="371"/>
                    <a:pt x="4659" y="354"/>
                  </a:cubicBezTo>
                  <a:cubicBezTo>
                    <a:pt x="4685" y="329"/>
                    <a:pt x="4685" y="329"/>
                    <a:pt x="4685" y="329"/>
                  </a:cubicBezTo>
                  <a:cubicBezTo>
                    <a:pt x="4698" y="316"/>
                    <a:pt x="4698" y="316"/>
                    <a:pt x="4698" y="316"/>
                  </a:cubicBezTo>
                  <a:cubicBezTo>
                    <a:pt x="4702" y="312"/>
                    <a:pt x="4707" y="308"/>
                    <a:pt x="4712" y="303"/>
                  </a:cubicBezTo>
                  <a:cubicBezTo>
                    <a:pt x="4739" y="277"/>
                    <a:pt x="4739" y="277"/>
                    <a:pt x="4739" y="277"/>
                  </a:cubicBezTo>
                  <a:cubicBezTo>
                    <a:pt x="4768" y="253"/>
                    <a:pt x="4768" y="253"/>
                    <a:pt x="4768" y="253"/>
                  </a:cubicBezTo>
                  <a:cubicBezTo>
                    <a:pt x="4773" y="249"/>
                    <a:pt x="4778" y="244"/>
                    <a:pt x="4783" y="240"/>
                  </a:cubicBezTo>
                  <a:cubicBezTo>
                    <a:pt x="4798" y="229"/>
                    <a:pt x="4798" y="229"/>
                    <a:pt x="4798" y="229"/>
                  </a:cubicBezTo>
                  <a:cubicBezTo>
                    <a:pt x="4808" y="221"/>
                    <a:pt x="4818" y="213"/>
                    <a:pt x="4828" y="206"/>
                  </a:cubicBezTo>
                  <a:cubicBezTo>
                    <a:pt x="4869" y="176"/>
                    <a:pt x="4912" y="150"/>
                    <a:pt x="4957" y="126"/>
                  </a:cubicBezTo>
                  <a:cubicBezTo>
                    <a:pt x="4968" y="120"/>
                    <a:pt x="4980" y="114"/>
                    <a:pt x="4991" y="109"/>
                  </a:cubicBezTo>
                  <a:cubicBezTo>
                    <a:pt x="4997" y="106"/>
                    <a:pt x="5002" y="103"/>
                    <a:pt x="5008" y="100"/>
                  </a:cubicBezTo>
                  <a:cubicBezTo>
                    <a:pt x="5025" y="93"/>
                    <a:pt x="5025" y="93"/>
                    <a:pt x="5025" y="93"/>
                  </a:cubicBezTo>
                  <a:cubicBezTo>
                    <a:pt x="5037" y="88"/>
                    <a:pt x="5048" y="83"/>
                    <a:pt x="5060" y="78"/>
                  </a:cubicBezTo>
                  <a:cubicBezTo>
                    <a:pt x="5096" y="64"/>
                    <a:pt x="5096" y="64"/>
                    <a:pt x="5096" y="64"/>
                  </a:cubicBezTo>
                  <a:cubicBezTo>
                    <a:pt x="5105" y="61"/>
                    <a:pt x="5105" y="61"/>
                    <a:pt x="5105" y="61"/>
                  </a:cubicBezTo>
                  <a:cubicBezTo>
                    <a:pt x="5114" y="58"/>
                    <a:pt x="5114" y="58"/>
                    <a:pt x="5114" y="58"/>
                  </a:cubicBezTo>
                  <a:cubicBezTo>
                    <a:pt x="5132" y="52"/>
                    <a:pt x="5132" y="52"/>
                    <a:pt x="5132" y="52"/>
                  </a:cubicBezTo>
                  <a:cubicBezTo>
                    <a:pt x="5144" y="48"/>
                    <a:pt x="5156" y="44"/>
                    <a:pt x="5168" y="41"/>
                  </a:cubicBezTo>
                  <a:cubicBezTo>
                    <a:pt x="5205" y="31"/>
                    <a:pt x="5205" y="31"/>
                    <a:pt x="5205" y="31"/>
                  </a:cubicBezTo>
                  <a:cubicBezTo>
                    <a:pt x="5242" y="23"/>
                    <a:pt x="5242" y="23"/>
                    <a:pt x="5242" y="23"/>
                  </a:cubicBezTo>
                  <a:cubicBezTo>
                    <a:pt x="5248" y="22"/>
                    <a:pt x="5254" y="20"/>
                    <a:pt x="5261" y="19"/>
                  </a:cubicBezTo>
                  <a:cubicBezTo>
                    <a:pt x="5279" y="16"/>
                    <a:pt x="5279" y="16"/>
                    <a:pt x="5279" y="16"/>
                  </a:cubicBezTo>
                  <a:cubicBezTo>
                    <a:pt x="5292" y="14"/>
                    <a:pt x="5304" y="12"/>
                    <a:pt x="5317" y="10"/>
                  </a:cubicBezTo>
                  <a:cubicBezTo>
                    <a:pt x="5355" y="6"/>
                    <a:pt x="5355" y="6"/>
                    <a:pt x="5355" y="6"/>
                  </a:cubicBezTo>
                  <a:cubicBezTo>
                    <a:pt x="5364" y="5"/>
                    <a:pt x="5364" y="5"/>
                    <a:pt x="5364" y="5"/>
                  </a:cubicBezTo>
                  <a:cubicBezTo>
                    <a:pt x="5374" y="4"/>
                    <a:pt x="5374" y="4"/>
                    <a:pt x="5374" y="4"/>
                  </a:cubicBezTo>
                  <a:cubicBezTo>
                    <a:pt x="5393" y="3"/>
                    <a:pt x="5393" y="3"/>
                    <a:pt x="5393" y="3"/>
                  </a:cubicBezTo>
                  <a:cubicBezTo>
                    <a:pt x="5419" y="0"/>
                    <a:pt x="5443" y="1"/>
                    <a:pt x="5467" y="0"/>
                  </a:cubicBezTo>
                  <a:cubicBezTo>
                    <a:pt x="5541" y="0"/>
                    <a:pt x="5541" y="0"/>
                    <a:pt x="5541" y="0"/>
                  </a:cubicBezTo>
                  <a:cubicBezTo>
                    <a:pt x="5590" y="1"/>
                    <a:pt x="5638" y="1"/>
                    <a:pt x="5687" y="1"/>
                  </a:cubicBezTo>
                  <a:cubicBezTo>
                    <a:pt x="5784" y="2"/>
                    <a:pt x="5880" y="3"/>
                    <a:pt x="5977" y="3"/>
                  </a:cubicBezTo>
                  <a:cubicBezTo>
                    <a:pt x="6170" y="5"/>
                    <a:pt x="6363" y="6"/>
                    <a:pt x="6554" y="7"/>
                  </a:cubicBezTo>
                  <a:cubicBezTo>
                    <a:pt x="6936" y="10"/>
                    <a:pt x="7312" y="12"/>
                    <a:pt x="7676" y="15"/>
                  </a:cubicBezTo>
                  <a:cubicBezTo>
                    <a:pt x="8403" y="19"/>
                    <a:pt x="9083" y="24"/>
                    <a:pt x="9665" y="28"/>
                  </a:cubicBezTo>
                  <a:cubicBezTo>
                    <a:pt x="10829" y="35"/>
                    <a:pt x="11605" y="41"/>
                    <a:pt x="11605" y="41"/>
                  </a:cubicBezTo>
                  <a:lnTo>
                    <a:pt x="1160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0" y="3757613"/>
              <a:ext cx="9144000" cy="1822450"/>
            </a:xfrm>
            <a:custGeom>
              <a:avLst/>
              <a:gdLst>
                <a:gd name="T0" fmla="*/ 5396 w 11605"/>
                <a:gd name="T1" fmla="*/ 91 h 2314"/>
                <a:gd name="T2" fmla="*/ 5373 w 11605"/>
                <a:gd name="T3" fmla="*/ 91 h 2314"/>
                <a:gd name="T4" fmla="*/ 5360 w 11605"/>
                <a:gd name="T5" fmla="*/ 91 h 2314"/>
                <a:gd name="T6" fmla="*/ 5290 w 11605"/>
                <a:gd name="T7" fmla="*/ 95 h 2314"/>
                <a:gd name="T8" fmla="*/ 5256 w 11605"/>
                <a:gd name="T9" fmla="*/ 99 h 2314"/>
                <a:gd name="T10" fmla="*/ 5086 w 11605"/>
                <a:gd name="T11" fmla="*/ 135 h 2314"/>
                <a:gd name="T12" fmla="*/ 5037 w 11605"/>
                <a:gd name="T13" fmla="*/ 151 h 2314"/>
                <a:gd name="T14" fmla="*/ 4989 w 11605"/>
                <a:gd name="T15" fmla="*/ 170 h 2314"/>
                <a:gd name="T16" fmla="*/ 4836 w 11605"/>
                <a:gd name="T17" fmla="*/ 252 h 2314"/>
                <a:gd name="T18" fmla="*/ 4808 w 11605"/>
                <a:gd name="T19" fmla="*/ 271 h 2314"/>
                <a:gd name="T20" fmla="*/ 4753 w 11605"/>
                <a:gd name="T21" fmla="*/ 313 h 2314"/>
                <a:gd name="T22" fmla="*/ 4714 w 11605"/>
                <a:gd name="T23" fmla="*/ 346 h 2314"/>
                <a:gd name="T24" fmla="*/ 4701 w 11605"/>
                <a:gd name="T25" fmla="*/ 358 h 2314"/>
                <a:gd name="T26" fmla="*/ 4651 w 11605"/>
                <a:gd name="T27" fmla="*/ 407 h 2314"/>
                <a:gd name="T28" fmla="*/ 3661 w 11605"/>
                <a:gd name="T29" fmla="*/ 1410 h 2314"/>
                <a:gd name="T30" fmla="*/ 3193 w 11605"/>
                <a:gd name="T31" fmla="*/ 1885 h 2314"/>
                <a:gd name="T32" fmla="*/ 3125 w 11605"/>
                <a:gd name="T33" fmla="*/ 1954 h 2314"/>
                <a:gd name="T34" fmla="*/ 3107 w 11605"/>
                <a:gd name="T35" fmla="*/ 1972 h 2314"/>
                <a:gd name="T36" fmla="*/ 3053 w 11605"/>
                <a:gd name="T37" fmla="*/ 2022 h 2314"/>
                <a:gd name="T38" fmla="*/ 3000 w 11605"/>
                <a:gd name="T39" fmla="*/ 2066 h 2314"/>
                <a:gd name="T40" fmla="*/ 2973 w 11605"/>
                <a:gd name="T41" fmla="*/ 2086 h 2314"/>
                <a:gd name="T42" fmla="*/ 2917 w 11605"/>
                <a:gd name="T43" fmla="*/ 2124 h 2314"/>
                <a:gd name="T44" fmla="*/ 2650 w 11605"/>
                <a:gd name="T45" fmla="*/ 2249 h 2314"/>
                <a:gd name="T46" fmla="*/ 2384 w 11605"/>
                <a:gd name="T47" fmla="*/ 2297 h 2314"/>
                <a:gd name="T48" fmla="*/ 2337 w 11605"/>
                <a:gd name="T49" fmla="*/ 2299 h 2314"/>
                <a:gd name="T50" fmla="*/ 2278 w 11605"/>
                <a:gd name="T51" fmla="*/ 2299 h 2314"/>
                <a:gd name="T52" fmla="*/ 1941 w 11605"/>
                <a:gd name="T53" fmla="*/ 2302 h 2314"/>
                <a:gd name="T54" fmla="*/ 0 w 11605"/>
                <a:gd name="T55" fmla="*/ 2141 h 2314"/>
                <a:gd name="T56" fmla="*/ 2164 w 11605"/>
                <a:gd name="T57" fmla="*/ 2156 h 2314"/>
                <a:gd name="T58" fmla="*/ 2307 w 11605"/>
                <a:gd name="T59" fmla="*/ 2157 h 2314"/>
                <a:gd name="T60" fmla="*/ 2363 w 11605"/>
                <a:gd name="T61" fmla="*/ 2156 h 2314"/>
                <a:gd name="T62" fmla="*/ 2390 w 11605"/>
                <a:gd name="T63" fmla="*/ 2155 h 2314"/>
                <a:gd name="T64" fmla="*/ 2821 w 11605"/>
                <a:gd name="T65" fmla="*/ 2026 h 2314"/>
                <a:gd name="T66" fmla="*/ 2870 w 11605"/>
                <a:gd name="T67" fmla="*/ 1995 h 2314"/>
                <a:gd name="T68" fmla="*/ 2907 w 11605"/>
                <a:gd name="T69" fmla="*/ 1969 h 2314"/>
                <a:gd name="T70" fmla="*/ 2942 w 11605"/>
                <a:gd name="T71" fmla="*/ 1942 h 2314"/>
                <a:gd name="T72" fmla="*/ 3010 w 11605"/>
                <a:gd name="T73" fmla="*/ 1882 h 2314"/>
                <a:gd name="T74" fmla="*/ 3575 w 11605"/>
                <a:gd name="T75" fmla="*/ 1324 h 2314"/>
                <a:gd name="T76" fmla="*/ 4579 w 11605"/>
                <a:gd name="T77" fmla="*/ 334 h 2314"/>
                <a:gd name="T78" fmla="*/ 4632 w 11605"/>
                <a:gd name="T79" fmla="*/ 283 h 2314"/>
                <a:gd name="T80" fmla="*/ 4646 w 11605"/>
                <a:gd name="T81" fmla="*/ 270 h 2314"/>
                <a:gd name="T82" fmla="*/ 4690 w 11605"/>
                <a:gd name="T83" fmla="*/ 234 h 2314"/>
                <a:gd name="T84" fmla="*/ 4751 w 11605"/>
                <a:gd name="T85" fmla="*/ 189 h 2314"/>
                <a:gd name="T86" fmla="*/ 4783 w 11605"/>
                <a:gd name="T87" fmla="*/ 168 h 2314"/>
                <a:gd name="T88" fmla="*/ 4951 w 11605"/>
                <a:gd name="T89" fmla="*/ 81 h 2314"/>
                <a:gd name="T90" fmla="*/ 5005 w 11605"/>
                <a:gd name="T91" fmla="*/ 61 h 2314"/>
                <a:gd name="T92" fmla="*/ 5059 w 11605"/>
                <a:gd name="T93" fmla="*/ 43 h 2314"/>
                <a:gd name="T94" fmla="*/ 5245 w 11605"/>
                <a:gd name="T95" fmla="*/ 7 h 2314"/>
                <a:gd name="T96" fmla="*/ 5283 w 11605"/>
                <a:gd name="T97" fmla="*/ 3 h 2314"/>
                <a:gd name="T98" fmla="*/ 5358 w 11605"/>
                <a:gd name="T99" fmla="*/ 0 h 2314"/>
                <a:gd name="T100" fmla="*/ 5373 w 11605"/>
                <a:gd name="T101" fmla="*/ 0 h 2314"/>
                <a:gd name="T102" fmla="*/ 5396 w 11605"/>
                <a:gd name="T103" fmla="*/ 0 h 2314"/>
                <a:gd name="T104" fmla="*/ 11605 w 11605"/>
                <a:gd name="T105" fmla="*/ 50 h 2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605" h="2314">
                  <a:moveTo>
                    <a:pt x="11605" y="50"/>
                  </a:moveTo>
                  <a:cubicBezTo>
                    <a:pt x="11605" y="50"/>
                    <a:pt x="8501" y="70"/>
                    <a:pt x="5396" y="91"/>
                  </a:cubicBezTo>
                  <a:cubicBezTo>
                    <a:pt x="5377" y="91"/>
                    <a:pt x="5377" y="91"/>
                    <a:pt x="5377" y="91"/>
                  </a:cubicBezTo>
                  <a:cubicBezTo>
                    <a:pt x="5373" y="91"/>
                    <a:pt x="5373" y="91"/>
                    <a:pt x="5373" y="91"/>
                  </a:cubicBezTo>
                  <a:cubicBezTo>
                    <a:pt x="5370" y="91"/>
                    <a:pt x="5371" y="91"/>
                    <a:pt x="5369" y="91"/>
                  </a:cubicBezTo>
                  <a:cubicBezTo>
                    <a:pt x="5360" y="91"/>
                    <a:pt x="5360" y="91"/>
                    <a:pt x="5360" y="91"/>
                  </a:cubicBezTo>
                  <a:cubicBezTo>
                    <a:pt x="5324" y="92"/>
                    <a:pt x="5324" y="92"/>
                    <a:pt x="5324" y="92"/>
                  </a:cubicBezTo>
                  <a:cubicBezTo>
                    <a:pt x="5312" y="93"/>
                    <a:pt x="5301" y="94"/>
                    <a:pt x="5290" y="95"/>
                  </a:cubicBezTo>
                  <a:cubicBezTo>
                    <a:pt x="5273" y="97"/>
                    <a:pt x="5273" y="97"/>
                    <a:pt x="5273" y="97"/>
                  </a:cubicBezTo>
                  <a:cubicBezTo>
                    <a:pt x="5256" y="99"/>
                    <a:pt x="5256" y="99"/>
                    <a:pt x="5256" y="99"/>
                  </a:cubicBezTo>
                  <a:cubicBezTo>
                    <a:pt x="5210" y="104"/>
                    <a:pt x="5164" y="114"/>
                    <a:pt x="5120" y="125"/>
                  </a:cubicBezTo>
                  <a:cubicBezTo>
                    <a:pt x="5086" y="135"/>
                    <a:pt x="5086" y="135"/>
                    <a:pt x="5086" y="135"/>
                  </a:cubicBezTo>
                  <a:cubicBezTo>
                    <a:pt x="5075" y="138"/>
                    <a:pt x="5064" y="142"/>
                    <a:pt x="5053" y="146"/>
                  </a:cubicBezTo>
                  <a:cubicBezTo>
                    <a:pt x="5037" y="151"/>
                    <a:pt x="5037" y="151"/>
                    <a:pt x="5037" y="151"/>
                  </a:cubicBezTo>
                  <a:cubicBezTo>
                    <a:pt x="5021" y="158"/>
                    <a:pt x="5021" y="158"/>
                    <a:pt x="5021" y="158"/>
                  </a:cubicBezTo>
                  <a:cubicBezTo>
                    <a:pt x="5010" y="162"/>
                    <a:pt x="4999" y="166"/>
                    <a:pt x="4989" y="170"/>
                  </a:cubicBezTo>
                  <a:cubicBezTo>
                    <a:pt x="4946" y="189"/>
                    <a:pt x="4905" y="210"/>
                    <a:pt x="4866" y="233"/>
                  </a:cubicBezTo>
                  <a:cubicBezTo>
                    <a:pt x="4856" y="239"/>
                    <a:pt x="4846" y="246"/>
                    <a:pt x="4836" y="252"/>
                  </a:cubicBezTo>
                  <a:cubicBezTo>
                    <a:pt x="4822" y="261"/>
                    <a:pt x="4822" y="261"/>
                    <a:pt x="4822" y="261"/>
                  </a:cubicBezTo>
                  <a:cubicBezTo>
                    <a:pt x="4808" y="271"/>
                    <a:pt x="4808" y="271"/>
                    <a:pt x="4808" y="271"/>
                  </a:cubicBezTo>
                  <a:cubicBezTo>
                    <a:pt x="4799" y="278"/>
                    <a:pt x="4789" y="284"/>
                    <a:pt x="4780" y="291"/>
                  </a:cubicBezTo>
                  <a:cubicBezTo>
                    <a:pt x="4753" y="313"/>
                    <a:pt x="4753" y="313"/>
                    <a:pt x="4753" y="313"/>
                  </a:cubicBezTo>
                  <a:cubicBezTo>
                    <a:pt x="4744" y="319"/>
                    <a:pt x="4735" y="327"/>
                    <a:pt x="4727" y="335"/>
                  </a:cubicBezTo>
                  <a:cubicBezTo>
                    <a:pt x="4714" y="346"/>
                    <a:pt x="4714" y="346"/>
                    <a:pt x="4714" y="346"/>
                  </a:cubicBezTo>
                  <a:cubicBezTo>
                    <a:pt x="4707" y="352"/>
                    <a:pt x="4707" y="352"/>
                    <a:pt x="4707" y="352"/>
                  </a:cubicBezTo>
                  <a:cubicBezTo>
                    <a:pt x="4701" y="358"/>
                    <a:pt x="4701" y="358"/>
                    <a:pt x="4701" y="358"/>
                  </a:cubicBezTo>
                  <a:cubicBezTo>
                    <a:pt x="4676" y="382"/>
                    <a:pt x="4676" y="382"/>
                    <a:pt x="4676" y="382"/>
                  </a:cubicBezTo>
                  <a:cubicBezTo>
                    <a:pt x="4668" y="389"/>
                    <a:pt x="4659" y="398"/>
                    <a:pt x="4651" y="407"/>
                  </a:cubicBezTo>
                  <a:cubicBezTo>
                    <a:pt x="4584" y="475"/>
                    <a:pt x="4516" y="544"/>
                    <a:pt x="4449" y="612"/>
                  </a:cubicBezTo>
                  <a:cubicBezTo>
                    <a:pt x="4181" y="883"/>
                    <a:pt x="3917" y="1151"/>
                    <a:pt x="3661" y="1410"/>
                  </a:cubicBezTo>
                  <a:cubicBezTo>
                    <a:pt x="3533" y="1540"/>
                    <a:pt x="3408" y="1667"/>
                    <a:pt x="3285" y="1792"/>
                  </a:cubicBezTo>
                  <a:cubicBezTo>
                    <a:pt x="3254" y="1823"/>
                    <a:pt x="3223" y="1854"/>
                    <a:pt x="3193" y="1885"/>
                  </a:cubicBezTo>
                  <a:cubicBezTo>
                    <a:pt x="3178" y="1900"/>
                    <a:pt x="3162" y="1915"/>
                    <a:pt x="3147" y="1931"/>
                  </a:cubicBezTo>
                  <a:cubicBezTo>
                    <a:pt x="3140" y="1938"/>
                    <a:pt x="3132" y="1946"/>
                    <a:pt x="3125" y="1954"/>
                  </a:cubicBezTo>
                  <a:cubicBezTo>
                    <a:pt x="3113" y="1965"/>
                    <a:pt x="3113" y="1965"/>
                    <a:pt x="3113" y="1965"/>
                  </a:cubicBezTo>
                  <a:cubicBezTo>
                    <a:pt x="3107" y="1972"/>
                    <a:pt x="3107" y="1972"/>
                    <a:pt x="3107" y="1972"/>
                  </a:cubicBezTo>
                  <a:cubicBezTo>
                    <a:pt x="3101" y="1977"/>
                    <a:pt x="3101" y="1977"/>
                    <a:pt x="3101" y="1977"/>
                  </a:cubicBezTo>
                  <a:cubicBezTo>
                    <a:pt x="3085" y="1992"/>
                    <a:pt x="3071" y="2007"/>
                    <a:pt x="3053" y="2022"/>
                  </a:cubicBezTo>
                  <a:cubicBezTo>
                    <a:pt x="3044" y="2030"/>
                    <a:pt x="3035" y="2038"/>
                    <a:pt x="3026" y="2045"/>
                  </a:cubicBezTo>
                  <a:cubicBezTo>
                    <a:pt x="3017" y="2052"/>
                    <a:pt x="3009" y="2059"/>
                    <a:pt x="3000" y="2066"/>
                  </a:cubicBezTo>
                  <a:cubicBezTo>
                    <a:pt x="2986" y="2077"/>
                    <a:pt x="2986" y="2077"/>
                    <a:pt x="2986" y="2077"/>
                  </a:cubicBezTo>
                  <a:cubicBezTo>
                    <a:pt x="2982" y="2080"/>
                    <a:pt x="2977" y="2083"/>
                    <a:pt x="2973" y="2086"/>
                  </a:cubicBezTo>
                  <a:cubicBezTo>
                    <a:pt x="2964" y="2093"/>
                    <a:pt x="2955" y="2099"/>
                    <a:pt x="2945" y="2106"/>
                  </a:cubicBezTo>
                  <a:cubicBezTo>
                    <a:pt x="2936" y="2112"/>
                    <a:pt x="2927" y="2118"/>
                    <a:pt x="2917" y="2124"/>
                  </a:cubicBezTo>
                  <a:cubicBezTo>
                    <a:pt x="2908" y="2130"/>
                    <a:pt x="2899" y="2136"/>
                    <a:pt x="2889" y="2142"/>
                  </a:cubicBezTo>
                  <a:cubicBezTo>
                    <a:pt x="2813" y="2187"/>
                    <a:pt x="2732" y="2223"/>
                    <a:pt x="2650" y="2249"/>
                  </a:cubicBezTo>
                  <a:cubicBezTo>
                    <a:pt x="2567" y="2274"/>
                    <a:pt x="2483" y="2290"/>
                    <a:pt x="2399" y="2296"/>
                  </a:cubicBezTo>
                  <a:cubicBezTo>
                    <a:pt x="2384" y="2297"/>
                    <a:pt x="2384" y="2297"/>
                    <a:pt x="2384" y="2297"/>
                  </a:cubicBezTo>
                  <a:cubicBezTo>
                    <a:pt x="2379" y="2298"/>
                    <a:pt x="2373" y="2298"/>
                    <a:pt x="2368" y="2298"/>
                  </a:cubicBezTo>
                  <a:cubicBezTo>
                    <a:pt x="2358" y="2298"/>
                    <a:pt x="2347" y="2298"/>
                    <a:pt x="2337" y="2299"/>
                  </a:cubicBezTo>
                  <a:cubicBezTo>
                    <a:pt x="2326" y="2299"/>
                    <a:pt x="2317" y="2299"/>
                    <a:pt x="2307" y="2299"/>
                  </a:cubicBezTo>
                  <a:cubicBezTo>
                    <a:pt x="2297" y="2299"/>
                    <a:pt x="2288" y="2299"/>
                    <a:pt x="2278" y="2299"/>
                  </a:cubicBezTo>
                  <a:cubicBezTo>
                    <a:pt x="2240" y="2300"/>
                    <a:pt x="2201" y="2300"/>
                    <a:pt x="2164" y="2300"/>
                  </a:cubicBezTo>
                  <a:cubicBezTo>
                    <a:pt x="2088" y="2301"/>
                    <a:pt x="2014" y="2301"/>
                    <a:pt x="1941" y="2302"/>
                  </a:cubicBezTo>
                  <a:cubicBezTo>
                    <a:pt x="776" y="2309"/>
                    <a:pt x="0" y="2314"/>
                    <a:pt x="0" y="2314"/>
                  </a:cubicBezTo>
                  <a:cubicBezTo>
                    <a:pt x="0" y="2141"/>
                    <a:pt x="0" y="2141"/>
                    <a:pt x="0" y="2141"/>
                  </a:cubicBezTo>
                  <a:cubicBezTo>
                    <a:pt x="0" y="2141"/>
                    <a:pt x="776" y="2146"/>
                    <a:pt x="1941" y="2154"/>
                  </a:cubicBezTo>
                  <a:cubicBezTo>
                    <a:pt x="2014" y="2155"/>
                    <a:pt x="2088" y="2155"/>
                    <a:pt x="2164" y="2156"/>
                  </a:cubicBezTo>
                  <a:cubicBezTo>
                    <a:pt x="2201" y="2156"/>
                    <a:pt x="2240" y="2156"/>
                    <a:pt x="2278" y="2156"/>
                  </a:cubicBezTo>
                  <a:cubicBezTo>
                    <a:pt x="2288" y="2156"/>
                    <a:pt x="2297" y="2156"/>
                    <a:pt x="2307" y="2157"/>
                  </a:cubicBezTo>
                  <a:cubicBezTo>
                    <a:pt x="2317" y="2157"/>
                    <a:pt x="2327" y="2157"/>
                    <a:pt x="2336" y="2156"/>
                  </a:cubicBezTo>
                  <a:cubicBezTo>
                    <a:pt x="2345" y="2156"/>
                    <a:pt x="2354" y="2156"/>
                    <a:pt x="2363" y="2156"/>
                  </a:cubicBezTo>
                  <a:cubicBezTo>
                    <a:pt x="2367" y="2156"/>
                    <a:pt x="2372" y="2156"/>
                    <a:pt x="2377" y="2156"/>
                  </a:cubicBezTo>
                  <a:cubicBezTo>
                    <a:pt x="2390" y="2155"/>
                    <a:pt x="2390" y="2155"/>
                    <a:pt x="2390" y="2155"/>
                  </a:cubicBezTo>
                  <a:cubicBezTo>
                    <a:pt x="2463" y="2150"/>
                    <a:pt x="2537" y="2138"/>
                    <a:pt x="2610" y="2117"/>
                  </a:cubicBezTo>
                  <a:cubicBezTo>
                    <a:pt x="2682" y="2095"/>
                    <a:pt x="2753" y="2064"/>
                    <a:pt x="2821" y="2026"/>
                  </a:cubicBezTo>
                  <a:cubicBezTo>
                    <a:pt x="2829" y="2021"/>
                    <a:pt x="2837" y="2015"/>
                    <a:pt x="2846" y="2010"/>
                  </a:cubicBezTo>
                  <a:cubicBezTo>
                    <a:pt x="2854" y="2005"/>
                    <a:pt x="2862" y="2000"/>
                    <a:pt x="2870" y="1995"/>
                  </a:cubicBezTo>
                  <a:cubicBezTo>
                    <a:pt x="2879" y="1989"/>
                    <a:pt x="2887" y="1983"/>
                    <a:pt x="2895" y="1978"/>
                  </a:cubicBezTo>
                  <a:cubicBezTo>
                    <a:pt x="2899" y="1975"/>
                    <a:pt x="2903" y="1972"/>
                    <a:pt x="2907" y="1969"/>
                  </a:cubicBezTo>
                  <a:cubicBezTo>
                    <a:pt x="2919" y="1960"/>
                    <a:pt x="2919" y="1960"/>
                    <a:pt x="2919" y="1960"/>
                  </a:cubicBezTo>
                  <a:cubicBezTo>
                    <a:pt x="2926" y="1954"/>
                    <a:pt x="2934" y="1948"/>
                    <a:pt x="2942" y="1942"/>
                  </a:cubicBezTo>
                  <a:cubicBezTo>
                    <a:pt x="2950" y="1936"/>
                    <a:pt x="2957" y="1930"/>
                    <a:pt x="2964" y="1924"/>
                  </a:cubicBezTo>
                  <a:cubicBezTo>
                    <a:pt x="2979" y="1912"/>
                    <a:pt x="2995" y="1896"/>
                    <a:pt x="3010" y="1882"/>
                  </a:cubicBezTo>
                  <a:cubicBezTo>
                    <a:pt x="3071" y="1822"/>
                    <a:pt x="3132" y="1762"/>
                    <a:pt x="3194" y="1701"/>
                  </a:cubicBezTo>
                  <a:cubicBezTo>
                    <a:pt x="3319" y="1578"/>
                    <a:pt x="3446" y="1452"/>
                    <a:pt x="3575" y="1324"/>
                  </a:cubicBezTo>
                  <a:cubicBezTo>
                    <a:pt x="3834" y="1069"/>
                    <a:pt x="4102" y="805"/>
                    <a:pt x="4374" y="536"/>
                  </a:cubicBezTo>
                  <a:cubicBezTo>
                    <a:pt x="4442" y="469"/>
                    <a:pt x="4510" y="402"/>
                    <a:pt x="4579" y="334"/>
                  </a:cubicBezTo>
                  <a:cubicBezTo>
                    <a:pt x="4587" y="326"/>
                    <a:pt x="4595" y="318"/>
                    <a:pt x="4605" y="309"/>
                  </a:cubicBezTo>
                  <a:cubicBezTo>
                    <a:pt x="4632" y="283"/>
                    <a:pt x="4632" y="283"/>
                    <a:pt x="4632" y="283"/>
                  </a:cubicBezTo>
                  <a:cubicBezTo>
                    <a:pt x="4639" y="277"/>
                    <a:pt x="4639" y="277"/>
                    <a:pt x="4639" y="277"/>
                  </a:cubicBezTo>
                  <a:cubicBezTo>
                    <a:pt x="4646" y="270"/>
                    <a:pt x="4646" y="270"/>
                    <a:pt x="4646" y="270"/>
                  </a:cubicBezTo>
                  <a:cubicBezTo>
                    <a:pt x="4661" y="258"/>
                    <a:pt x="4661" y="258"/>
                    <a:pt x="4661" y="258"/>
                  </a:cubicBezTo>
                  <a:cubicBezTo>
                    <a:pt x="4670" y="250"/>
                    <a:pt x="4680" y="242"/>
                    <a:pt x="4690" y="234"/>
                  </a:cubicBezTo>
                  <a:cubicBezTo>
                    <a:pt x="4720" y="211"/>
                    <a:pt x="4720" y="211"/>
                    <a:pt x="4720" y="211"/>
                  </a:cubicBezTo>
                  <a:cubicBezTo>
                    <a:pt x="4730" y="203"/>
                    <a:pt x="4741" y="196"/>
                    <a:pt x="4751" y="189"/>
                  </a:cubicBezTo>
                  <a:cubicBezTo>
                    <a:pt x="4767" y="178"/>
                    <a:pt x="4767" y="178"/>
                    <a:pt x="4767" y="178"/>
                  </a:cubicBezTo>
                  <a:cubicBezTo>
                    <a:pt x="4783" y="168"/>
                    <a:pt x="4783" y="168"/>
                    <a:pt x="4783" y="168"/>
                  </a:cubicBezTo>
                  <a:cubicBezTo>
                    <a:pt x="4794" y="162"/>
                    <a:pt x="4804" y="155"/>
                    <a:pt x="4815" y="148"/>
                  </a:cubicBezTo>
                  <a:cubicBezTo>
                    <a:pt x="4859" y="123"/>
                    <a:pt x="4905" y="101"/>
                    <a:pt x="4951" y="81"/>
                  </a:cubicBezTo>
                  <a:cubicBezTo>
                    <a:pt x="4963" y="76"/>
                    <a:pt x="4975" y="72"/>
                    <a:pt x="4987" y="68"/>
                  </a:cubicBezTo>
                  <a:cubicBezTo>
                    <a:pt x="5005" y="61"/>
                    <a:pt x="5005" y="61"/>
                    <a:pt x="5005" y="61"/>
                  </a:cubicBezTo>
                  <a:cubicBezTo>
                    <a:pt x="5023" y="55"/>
                    <a:pt x="5023" y="55"/>
                    <a:pt x="5023" y="55"/>
                  </a:cubicBezTo>
                  <a:cubicBezTo>
                    <a:pt x="5035" y="51"/>
                    <a:pt x="5047" y="47"/>
                    <a:pt x="5059" y="43"/>
                  </a:cubicBezTo>
                  <a:cubicBezTo>
                    <a:pt x="5096" y="34"/>
                    <a:pt x="5096" y="34"/>
                    <a:pt x="5096" y="34"/>
                  </a:cubicBezTo>
                  <a:cubicBezTo>
                    <a:pt x="5145" y="22"/>
                    <a:pt x="5195" y="11"/>
                    <a:pt x="5245" y="7"/>
                  </a:cubicBezTo>
                  <a:cubicBezTo>
                    <a:pt x="5264" y="4"/>
                    <a:pt x="5264" y="4"/>
                    <a:pt x="5264" y="4"/>
                  </a:cubicBezTo>
                  <a:cubicBezTo>
                    <a:pt x="5283" y="3"/>
                    <a:pt x="5283" y="3"/>
                    <a:pt x="5283" y="3"/>
                  </a:cubicBezTo>
                  <a:cubicBezTo>
                    <a:pt x="5296" y="2"/>
                    <a:pt x="5309" y="1"/>
                    <a:pt x="5322" y="1"/>
                  </a:cubicBezTo>
                  <a:cubicBezTo>
                    <a:pt x="5358" y="0"/>
                    <a:pt x="5358" y="0"/>
                    <a:pt x="5358" y="0"/>
                  </a:cubicBezTo>
                  <a:cubicBezTo>
                    <a:pt x="5367" y="0"/>
                    <a:pt x="5367" y="0"/>
                    <a:pt x="5367" y="0"/>
                  </a:cubicBezTo>
                  <a:cubicBezTo>
                    <a:pt x="5368" y="0"/>
                    <a:pt x="5372" y="0"/>
                    <a:pt x="5373" y="0"/>
                  </a:cubicBezTo>
                  <a:cubicBezTo>
                    <a:pt x="5377" y="0"/>
                    <a:pt x="5377" y="0"/>
                    <a:pt x="5377" y="0"/>
                  </a:cubicBezTo>
                  <a:cubicBezTo>
                    <a:pt x="5396" y="0"/>
                    <a:pt x="5396" y="0"/>
                    <a:pt x="5396" y="0"/>
                  </a:cubicBezTo>
                  <a:cubicBezTo>
                    <a:pt x="8501" y="20"/>
                    <a:pt x="11605" y="41"/>
                    <a:pt x="11605" y="41"/>
                  </a:cubicBezTo>
                  <a:lnTo>
                    <a:pt x="11605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0" y="3565526"/>
              <a:ext cx="9144000" cy="1824038"/>
            </a:xfrm>
            <a:custGeom>
              <a:avLst/>
              <a:gdLst>
                <a:gd name="T0" fmla="*/ 5396 w 11605"/>
                <a:gd name="T1" fmla="*/ 91 h 2315"/>
                <a:gd name="T2" fmla="*/ 5286 w 11605"/>
                <a:gd name="T3" fmla="*/ 92 h 2315"/>
                <a:gd name="T4" fmla="*/ 5251 w 11605"/>
                <a:gd name="T5" fmla="*/ 93 h 2315"/>
                <a:gd name="T6" fmla="*/ 5215 w 11605"/>
                <a:gd name="T7" fmla="*/ 94 h 2315"/>
                <a:gd name="T8" fmla="*/ 5147 w 11605"/>
                <a:gd name="T9" fmla="*/ 101 h 2315"/>
                <a:gd name="T10" fmla="*/ 5079 w 11605"/>
                <a:gd name="T11" fmla="*/ 112 h 2315"/>
                <a:gd name="T12" fmla="*/ 5028 w 11605"/>
                <a:gd name="T13" fmla="*/ 124 h 2315"/>
                <a:gd name="T14" fmla="*/ 4978 w 11605"/>
                <a:gd name="T15" fmla="*/ 138 h 2315"/>
                <a:gd name="T16" fmla="*/ 4819 w 11605"/>
                <a:gd name="T17" fmla="*/ 205 h 2315"/>
                <a:gd name="T18" fmla="*/ 4789 w 11605"/>
                <a:gd name="T19" fmla="*/ 221 h 2315"/>
                <a:gd name="T20" fmla="*/ 4730 w 11605"/>
                <a:gd name="T21" fmla="*/ 257 h 2315"/>
                <a:gd name="T22" fmla="*/ 4608 w 11605"/>
                <a:gd name="T23" fmla="*/ 352 h 2315"/>
                <a:gd name="T24" fmla="*/ 4571 w 11605"/>
                <a:gd name="T25" fmla="*/ 388 h 2315"/>
                <a:gd name="T26" fmla="*/ 4420 w 11605"/>
                <a:gd name="T27" fmla="*/ 541 h 2315"/>
                <a:gd name="T28" fmla="*/ 3255 w 11605"/>
                <a:gd name="T29" fmla="*/ 1721 h 2315"/>
                <a:gd name="T30" fmla="*/ 3028 w 11605"/>
                <a:gd name="T31" fmla="*/ 1951 h 2315"/>
                <a:gd name="T32" fmla="*/ 3011 w 11605"/>
                <a:gd name="T33" fmla="*/ 1968 h 2315"/>
                <a:gd name="T34" fmla="*/ 3004 w 11605"/>
                <a:gd name="T35" fmla="*/ 1975 h 2315"/>
                <a:gd name="T36" fmla="*/ 2970 w 11605"/>
                <a:gd name="T37" fmla="*/ 2008 h 2315"/>
                <a:gd name="T38" fmla="*/ 2931 w 11605"/>
                <a:gd name="T39" fmla="*/ 2042 h 2315"/>
                <a:gd name="T40" fmla="*/ 2878 w 11605"/>
                <a:gd name="T41" fmla="*/ 2084 h 2315"/>
                <a:gd name="T42" fmla="*/ 2405 w 11605"/>
                <a:gd name="T43" fmla="*/ 2284 h 2315"/>
                <a:gd name="T44" fmla="*/ 2374 w 11605"/>
                <a:gd name="T45" fmla="*/ 2289 h 2315"/>
                <a:gd name="T46" fmla="*/ 2282 w 11605"/>
                <a:gd name="T47" fmla="*/ 2299 h 2315"/>
                <a:gd name="T48" fmla="*/ 2236 w 11605"/>
                <a:gd name="T49" fmla="*/ 2300 h 2315"/>
                <a:gd name="T50" fmla="*/ 2164 w 11605"/>
                <a:gd name="T51" fmla="*/ 2301 h 2315"/>
                <a:gd name="T52" fmla="*/ 0 w 11605"/>
                <a:gd name="T53" fmla="*/ 2315 h 2315"/>
                <a:gd name="T54" fmla="*/ 1941 w 11605"/>
                <a:gd name="T55" fmla="*/ 2155 h 2315"/>
                <a:gd name="T56" fmla="*/ 2221 w 11605"/>
                <a:gd name="T57" fmla="*/ 2156 h 2315"/>
                <a:gd name="T58" fmla="*/ 2248 w 11605"/>
                <a:gd name="T59" fmla="*/ 2156 h 2315"/>
                <a:gd name="T60" fmla="*/ 2329 w 11605"/>
                <a:gd name="T61" fmla="*/ 2152 h 2315"/>
                <a:gd name="T62" fmla="*/ 2369 w 11605"/>
                <a:gd name="T63" fmla="*/ 2147 h 2315"/>
                <a:gd name="T64" fmla="*/ 2597 w 11605"/>
                <a:gd name="T65" fmla="*/ 2086 h 2315"/>
                <a:gd name="T66" fmla="*/ 2822 w 11605"/>
                <a:gd name="T67" fmla="*/ 1957 h 2315"/>
                <a:gd name="T68" fmla="*/ 2867 w 11605"/>
                <a:gd name="T69" fmla="*/ 1921 h 2315"/>
                <a:gd name="T70" fmla="*/ 2889 w 11605"/>
                <a:gd name="T71" fmla="*/ 1901 h 2315"/>
                <a:gd name="T72" fmla="*/ 2915 w 11605"/>
                <a:gd name="T73" fmla="*/ 1876 h 2315"/>
                <a:gd name="T74" fmla="*/ 2923 w 11605"/>
                <a:gd name="T75" fmla="*/ 1869 h 2315"/>
                <a:gd name="T76" fmla="*/ 2980 w 11605"/>
                <a:gd name="T77" fmla="*/ 1813 h 2315"/>
                <a:gd name="T78" fmla="*/ 3546 w 11605"/>
                <a:gd name="T79" fmla="*/ 1254 h 2315"/>
                <a:gd name="T80" fmla="*/ 4447 w 11605"/>
                <a:gd name="T81" fmla="*/ 365 h 2315"/>
                <a:gd name="T82" fmla="*/ 4525 w 11605"/>
                <a:gd name="T83" fmla="*/ 289 h 2315"/>
                <a:gd name="T84" fmla="*/ 4554 w 11605"/>
                <a:gd name="T85" fmla="*/ 263 h 2315"/>
                <a:gd name="T86" fmla="*/ 4707 w 11605"/>
                <a:gd name="T87" fmla="*/ 153 h 2315"/>
                <a:gd name="T88" fmla="*/ 4757 w 11605"/>
                <a:gd name="T89" fmla="*/ 125 h 2315"/>
                <a:gd name="T90" fmla="*/ 4808 w 11605"/>
                <a:gd name="T91" fmla="*/ 100 h 2315"/>
                <a:gd name="T92" fmla="*/ 4986 w 11605"/>
                <a:gd name="T93" fmla="*/ 36 h 2315"/>
                <a:gd name="T94" fmla="*/ 5023 w 11605"/>
                <a:gd name="T95" fmla="*/ 27 h 2315"/>
                <a:gd name="T96" fmla="*/ 5098 w 11605"/>
                <a:gd name="T97" fmla="*/ 12 h 2315"/>
                <a:gd name="T98" fmla="*/ 5174 w 11605"/>
                <a:gd name="T99" fmla="*/ 3 h 2315"/>
                <a:gd name="T100" fmla="*/ 5231 w 11605"/>
                <a:gd name="T101" fmla="*/ 0 h 2315"/>
                <a:gd name="T102" fmla="*/ 5267 w 11605"/>
                <a:gd name="T103" fmla="*/ 0 h 2315"/>
                <a:gd name="T104" fmla="*/ 5323 w 11605"/>
                <a:gd name="T105" fmla="*/ 0 h 2315"/>
                <a:gd name="T106" fmla="*/ 11605 w 11605"/>
                <a:gd name="T107" fmla="*/ 42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05" h="2315">
                  <a:moveTo>
                    <a:pt x="11605" y="50"/>
                  </a:moveTo>
                  <a:cubicBezTo>
                    <a:pt x="11605" y="50"/>
                    <a:pt x="8501" y="71"/>
                    <a:pt x="5396" y="91"/>
                  </a:cubicBezTo>
                  <a:cubicBezTo>
                    <a:pt x="5323" y="92"/>
                    <a:pt x="5323" y="92"/>
                    <a:pt x="5323" y="92"/>
                  </a:cubicBezTo>
                  <a:cubicBezTo>
                    <a:pt x="5286" y="92"/>
                    <a:pt x="5286" y="92"/>
                    <a:pt x="5286" y="92"/>
                  </a:cubicBezTo>
                  <a:cubicBezTo>
                    <a:pt x="5269" y="92"/>
                    <a:pt x="5269" y="92"/>
                    <a:pt x="5269" y="92"/>
                  </a:cubicBezTo>
                  <a:cubicBezTo>
                    <a:pt x="5251" y="93"/>
                    <a:pt x="5251" y="93"/>
                    <a:pt x="5251" y="93"/>
                  </a:cubicBezTo>
                  <a:cubicBezTo>
                    <a:pt x="5233" y="93"/>
                    <a:pt x="5233" y="93"/>
                    <a:pt x="5233" y="93"/>
                  </a:cubicBezTo>
                  <a:cubicBezTo>
                    <a:pt x="5227" y="94"/>
                    <a:pt x="5221" y="94"/>
                    <a:pt x="5215" y="94"/>
                  </a:cubicBezTo>
                  <a:cubicBezTo>
                    <a:pt x="5181" y="97"/>
                    <a:pt x="5181" y="97"/>
                    <a:pt x="5181" y="97"/>
                  </a:cubicBezTo>
                  <a:cubicBezTo>
                    <a:pt x="5170" y="98"/>
                    <a:pt x="5159" y="100"/>
                    <a:pt x="5147" y="101"/>
                  </a:cubicBezTo>
                  <a:cubicBezTo>
                    <a:pt x="5136" y="103"/>
                    <a:pt x="5124" y="104"/>
                    <a:pt x="5113" y="106"/>
                  </a:cubicBezTo>
                  <a:cubicBezTo>
                    <a:pt x="5079" y="112"/>
                    <a:pt x="5079" y="112"/>
                    <a:pt x="5079" y="112"/>
                  </a:cubicBezTo>
                  <a:cubicBezTo>
                    <a:pt x="5067" y="115"/>
                    <a:pt x="5056" y="117"/>
                    <a:pt x="5045" y="120"/>
                  </a:cubicBezTo>
                  <a:cubicBezTo>
                    <a:pt x="5028" y="124"/>
                    <a:pt x="5028" y="124"/>
                    <a:pt x="5028" y="124"/>
                  </a:cubicBezTo>
                  <a:cubicBezTo>
                    <a:pt x="5011" y="129"/>
                    <a:pt x="5011" y="129"/>
                    <a:pt x="5011" y="129"/>
                  </a:cubicBezTo>
                  <a:cubicBezTo>
                    <a:pt x="5000" y="132"/>
                    <a:pt x="4989" y="135"/>
                    <a:pt x="4978" y="138"/>
                  </a:cubicBezTo>
                  <a:cubicBezTo>
                    <a:pt x="4934" y="152"/>
                    <a:pt x="4891" y="169"/>
                    <a:pt x="4850" y="189"/>
                  </a:cubicBezTo>
                  <a:cubicBezTo>
                    <a:pt x="4839" y="194"/>
                    <a:pt x="4829" y="199"/>
                    <a:pt x="4819" y="205"/>
                  </a:cubicBezTo>
                  <a:cubicBezTo>
                    <a:pt x="4803" y="212"/>
                    <a:pt x="4803" y="212"/>
                    <a:pt x="4803" y="212"/>
                  </a:cubicBezTo>
                  <a:cubicBezTo>
                    <a:pt x="4789" y="221"/>
                    <a:pt x="4789" y="221"/>
                    <a:pt x="4789" y="221"/>
                  </a:cubicBezTo>
                  <a:cubicBezTo>
                    <a:pt x="4779" y="227"/>
                    <a:pt x="4769" y="232"/>
                    <a:pt x="4759" y="238"/>
                  </a:cubicBezTo>
                  <a:cubicBezTo>
                    <a:pt x="4730" y="257"/>
                    <a:pt x="4730" y="257"/>
                    <a:pt x="4730" y="257"/>
                  </a:cubicBezTo>
                  <a:cubicBezTo>
                    <a:pt x="4692" y="283"/>
                    <a:pt x="4655" y="310"/>
                    <a:pt x="4621" y="341"/>
                  </a:cubicBezTo>
                  <a:cubicBezTo>
                    <a:pt x="4608" y="352"/>
                    <a:pt x="4608" y="352"/>
                    <a:pt x="4608" y="352"/>
                  </a:cubicBezTo>
                  <a:cubicBezTo>
                    <a:pt x="4604" y="356"/>
                    <a:pt x="4600" y="360"/>
                    <a:pt x="4596" y="364"/>
                  </a:cubicBezTo>
                  <a:cubicBezTo>
                    <a:pt x="4571" y="388"/>
                    <a:pt x="4571" y="388"/>
                    <a:pt x="4571" y="388"/>
                  </a:cubicBezTo>
                  <a:cubicBezTo>
                    <a:pt x="4554" y="405"/>
                    <a:pt x="4537" y="422"/>
                    <a:pt x="4520" y="439"/>
                  </a:cubicBezTo>
                  <a:cubicBezTo>
                    <a:pt x="4487" y="473"/>
                    <a:pt x="4453" y="507"/>
                    <a:pt x="4420" y="541"/>
                  </a:cubicBezTo>
                  <a:cubicBezTo>
                    <a:pt x="4151" y="813"/>
                    <a:pt x="3887" y="1081"/>
                    <a:pt x="3632" y="1340"/>
                  </a:cubicBezTo>
                  <a:cubicBezTo>
                    <a:pt x="3504" y="1469"/>
                    <a:pt x="3378" y="1596"/>
                    <a:pt x="3255" y="1721"/>
                  </a:cubicBezTo>
                  <a:cubicBezTo>
                    <a:pt x="3194" y="1783"/>
                    <a:pt x="3133" y="1845"/>
                    <a:pt x="3073" y="1906"/>
                  </a:cubicBezTo>
                  <a:cubicBezTo>
                    <a:pt x="3058" y="1921"/>
                    <a:pt x="3043" y="1936"/>
                    <a:pt x="3028" y="1951"/>
                  </a:cubicBezTo>
                  <a:cubicBezTo>
                    <a:pt x="3017" y="1963"/>
                    <a:pt x="3017" y="1963"/>
                    <a:pt x="3017" y="1963"/>
                  </a:cubicBezTo>
                  <a:cubicBezTo>
                    <a:pt x="3011" y="1968"/>
                    <a:pt x="3011" y="1968"/>
                    <a:pt x="3011" y="1968"/>
                  </a:cubicBezTo>
                  <a:cubicBezTo>
                    <a:pt x="3007" y="1972"/>
                    <a:pt x="3007" y="1972"/>
                    <a:pt x="3007" y="1972"/>
                  </a:cubicBezTo>
                  <a:cubicBezTo>
                    <a:pt x="3004" y="1975"/>
                    <a:pt x="3004" y="1975"/>
                    <a:pt x="3004" y="1975"/>
                  </a:cubicBezTo>
                  <a:cubicBezTo>
                    <a:pt x="2997" y="1983"/>
                    <a:pt x="2989" y="1990"/>
                    <a:pt x="2981" y="1997"/>
                  </a:cubicBezTo>
                  <a:cubicBezTo>
                    <a:pt x="2970" y="2008"/>
                    <a:pt x="2970" y="2008"/>
                    <a:pt x="2970" y="2008"/>
                  </a:cubicBezTo>
                  <a:cubicBezTo>
                    <a:pt x="2957" y="2020"/>
                    <a:pt x="2957" y="2020"/>
                    <a:pt x="2957" y="2020"/>
                  </a:cubicBezTo>
                  <a:cubicBezTo>
                    <a:pt x="2948" y="2027"/>
                    <a:pt x="2939" y="2035"/>
                    <a:pt x="2931" y="2042"/>
                  </a:cubicBezTo>
                  <a:cubicBezTo>
                    <a:pt x="2922" y="2050"/>
                    <a:pt x="2913" y="2056"/>
                    <a:pt x="2905" y="2063"/>
                  </a:cubicBezTo>
                  <a:cubicBezTo>
                    <a:pt x="2896" y="2070"/>
                    <a:pt x="2887" y="2077"/>
                    <a:pt x="2878" y="2084"/>
                  </a:cubicBezTo>
                  <a:cubicBezTo>
                    <a:pt x="2807" y="2136"/>
                    <a:pt x="2730" y="2180"/>
                    <a:pt x="2650" y="2213"/>
                  </a:cubicBezTo>
                  <a:cubicBezTo>
                    <a:pt x="2570" y="2247"/>
                    <a:pt x="2488" y="2270"/>
                    <a:pt x="2405" y="2284"/>
                  </a:cubicBezTo>
                  <a:cubicBezTo>
                    <a:pt x="2390" y="2287"/>
                    <a:pt x="2390" y="2287"/>
                    <a:pt x="2390" y="2287"/>
                  </a:cubicBezTo>
                  <a:cubicBezTo>
                    <a:pt x="2374" y="2289"/>
                    <a:pt x="2374" y="2289"/>
                    <a:pt x="2374" y="2289"/>
                  </a:cubicBezTo>
                  <a:cubicBezTo>
                    <a:pt x="2364" y="2290"/>
                    <a:pt x="2354" y="2292"/>
                    <a:pt x="2344" y="2293"/>
                  </a:cubicBezTo>
                  <a:cubicBezTo>
                    <a:pt x="2323" y="2296"/>
                    <a:pt x="2302" y="2297"/>
                    <a:pt x="2282" y="2299"/>
                  </a:cubicBezTo>
                  <a:cubicBezTo>
                    <a:pt x="2271" y="2299"/>
                    <a:pt x="2261" y="2299"/>
                    <a:pt x="2251" y="2299"/>
                  </a:cubicBezTo>
                  <a:cubicBezTo>
                    <a:pt x="2236" y="2300"/>
                    <a:pt x="2236" y="2300"/>
                    <a:pt x="2236" y="2300"/>
                  </a:cubicBezTo>
                  <a:cubicBezTo>
                    <a:pt x="2230" y="2300"/>
                    <a:pt x="2225" y="2300"/>
                    <a:pt x="2221" y="2300"/>
                  </a:cubicBezTo>
                  <a:cubicBezTo>
                    <a:pt x="2201" y="2300"/>
                    <a:pt x="2182" y="2301"/>
                    <a:pt x="2164" y="2301"/>
                  </a:cubicBezTo>
                  <a:cubicBezTo>
                    <a:pt x="2088" y="2301"/>
                    <a:pt x="2014" y="2302"/>
                    <a:pt x="1941" y="2302"/>
                  </a:cubicBezTo>
                  <a:cubicBezTo>
                    <a:pt x="776" y="2310"/>
                    <a:pt x="0" y="2315"/>
                    <a:pt x="0" y="2315"/>
                  </a:cubicBezTo>
                  <a:cubicBezTo>
                    <a:pt x="0" y="2142"/>
                    <a:pt x="0" y="2142"/>
                    <a:pt x="0" y="2142"/>
                  </a:cubicBezTo>
                  <a:cubicBezTo>
                    <a:pt x="0" y="2142"/>
                    <a:pt x="776" y="2147"/>
                    <a:pt x="1941" y="2155"/>
                  </a:cubicBezTo>
                  <a:cubicBezTo>
                    <a:pt x="2014" y="2155"/>
                    <a:pt x="2088" y="2156"/>
                    <a:pt x="2164" y="2156"/>
                  </a:cubicBezTo>
                  <a:cubicBezTo>
                    <a:pt x="2182" y="2156"/>
                    <a:pt x="2201" y="2156"/>
                    <a:pt x="2221" y="2156"/>
                  </a:cubicBezTo>
                  <a:cubicBezTo>
                    <a:pt x="2225" y="2157"/>
                    <a:pt x="2230" y="2156"/>
                    <a:pt x="2234" y="2156"/>
                  </a:cubicBezTo>
                  <a:cubicBezTo>
                    <a:pt x="2248" y="2156"/>
                    <a:pt x="2248" y="2156"/>
                    <a:pt x="2248" y="2156"/>
                  </a:cubicBezTo>
                  <a:cubicBezTo>
                    <a:pt x="2257" y="2156"/>
                    <a:pt x="2266" y="2156"/>
                    <a:pt x="2275" y="2156"/>
                  </a:cubicBezTo>
                  <a:cubicBezTo>
                    <a:pt x="2292" y="2154"/>
                    <a:pt x="2311" y="2154"/>
                    <a:pt x="2329" y="2152"/>
                  </a:cubicBezTo>
                  <a:cubicBezTo>
                    <a:pt x="2338" y="2151"/>
                    <a:pt x="2347" y="2150"/>
                    <a:pt x="2356" y="2149"/>
                  </a:cubicBezTo>
                  <a:cubicBezTo>
                    <a:pt x="2369" y="2147"/>
                    <a:pt x="2369" y="2147"/>
                    <a:pt x="2369" y="2147"/>
                  </a:cubicBezTo>
                  <a:cubicBezTo>
                    <a:pt x="2383" y="2145"/>
                    <a:pt x="2383" y="2145"/>
                    <a:pt x="2383" y="2145"/>
                  </a:cubicBezTo>
                  <a:cubicBezTo>
                    <a:pt x="2455" y="2133"/>
                    <a:pt x="2527" y="2114"/>
                    <a:pt x="2597" y="2086"/>
                  </a:cubicBezTo>
                  <a:cubicBezTo>
                    <a:pt x="2667" y="2057"/>
                    <a:pt x="2735" y="2020"/>
                    <a:pt x="2799" y="1974"/>
                  </a:cubicBezTo>
                  <a:cubicBezTo>
                    <a:pt x="2807" y="1969"/>
                    <a:pt x="2814" y="1963"/>
                    <a:pt x="2822" y="1957"/>
                  </a:cubicBezTo>
                  <a:cubicBezTo>
                    <a:pt x="2830" y="1951"/>
                    <a:pt x="2838" y="1945"/>
                    <a:pt x="2845" y="1939"/>
                  </a:cubicBezTo>
                  <a:cubicBezTo>
                    <a:pt x="2852" y="1933"/>
                    <a:pt x="2860" y="1927"/>
                    <a:pt x="2867" y="1921"/>
                  </a:cubicBezTo>
                  <a:cubicBezTo>
                    <a:pt x="2878" y="1911"/>
                    <a:pt x="2878" y="1911"/>
                    <a:pt x="2878" y="1911"/>
                  </a:cubicBezTo>
                  <a:cubicBezTo>
                    <a:pt x="2889" y="1901"/>
                    <a:pt x="2889" y="1901"/>
                    <a:pt x="2889" y="1901"/>
                  </a:cubicBezTo>
                  <a:cubicBezTo>
                    <a:pt x="2897" y="1893"/>
                    <a:pt x="2905" y="1886"/>
                    <a:pt x="2912" y="1879"/>
                  </a:cubicBezTo>
                  <a:cubicBezTo>
                    <a:pt x="2915" y="1876"/>
                    <a:pt x="2915" y="1876"/>
                    <a:pt x="2915" y="1876"/>
                  </a:cubicBezTo>
                  <a:cubicBezTo>
                    <a:pt x="2914" y="1878"/>
                    <a:pt x="2917" y="1875"/>
                    <a:pt x="2917" y="1874"/>
                  </a:cubicBezTo>
                  <a:cubicBezTo>
                    <a:pt x="2923" y="1869"/>
                    <a:pt x="2923" y="1869"/>
                    <a:pt x="2923" y="1869"/>
                  </a:cubicBezTo>
                  <a:cubicBezTo>
                    <a:pt x="2934" y="1858"/>
                    <a:pt x="2934" y="1858"/>
                    <a:pt x="2934" y="1858"/>
                  </a:cubicBezTo>
                  <a:cubicBezTo>
                    <a:pt x="2949" y="1843"/>
                    <a:pt x="2964" y="1828"/>
                    <a:pt x="2980" y="1813"/>
                  </a:cubicBezTo>
                  <a:cubicBezTo>
                    <a:pt x="3040" y="1753"/>
                    <a:pt x="3102" y="1692"/>
                    <a:pt x="3164" y="1630"/>
                  </a:cubicBezTo>
                  <a:cubicBezTo>
                    <a:pt x="3289" y="1507"/>
                    <a:pt x="3416" y="1382"/>
                    <a:pt x="3546" y="1254"/>
                  </a:cubicBezTo>
                  <a:cubicBezTo>
                    <a:pt x="3805" y="998"/>
                    <a:pt x="4073" y="734"/>
                    <a:pt x="4344" y="466"/>
                  </a:cubicBezTo>
                  <a:cubicBezTo>
                    <a:pt x="4378" y="432"/>
                    <a:pt x="4413" y="399"/>
                    <a:pt x="4447" y="365"/>
                  </a:cubicBezTo>
                  <a:cubicBezTo>
                    <a:pt x="4464" y="348"/>
                    <a:pt x="4481" y="331"/>
                    <a:pt x="4498" y="314"/>
                  </a:cubicBezTo>
                  <a:cubicBezTo>
                    <a:pt x="4525" y="289"/>
                    <a:pt x="4525" y="289"/>
                    <a:pt x="4525" y="289"/>
                  </a:cubicBezTo>
                  <a:cubicBezTo>
                    <a:pt x="4530" y="284"/>
                    <a:pt x="4535" y="280"/>
                    <a:pt x="4539" y="276"/>
                  </a:cubicBezTo>
                  <a:cubicBezTo>
                    <a:pt x="4554" y="263"/>
                    <a:pt x="4554" y="263"/>
                    <a:pt x="4554" y="263"/>
                  </a:cubicBezTo>
                  <a:cubicBezTo>
                    <a:pt x="4591" y="230"/>
                    <a:pt x="4633" y="200"/>
                    <a:pt x="4675" y="173"/>
                  </a:cubicBezTo>
                  <a:cubicBezTo>
                    <a:pt x="4707" y="153"/>
                    <a:pt x="4707" y="153"/>
                    <a:pt x="4707" y="153"/>
                  </a:cubicBezTo>
                  <a:cubicBezTo>
                    <a:pt x="4718" y="146"/>
                    <a:pt x="4729" y="140"/>
                    <a:pt x="4740" y="134"/>
                  </a:cubicBezTo>
                  <a:cubicBezTo>
                    <a:pt x="4757" y="125"/>
                    <a:pt x="4757" y="125"/>
                    <a:pt x="4757" y="125"/>
                  </a:cubicBezTo>
                  <a:cubicBezTo>
                    <a:pt x="4774" y="116"/>
                    <a:pt x="4774" y="116"/>
                    <a:pt x="4774" y="116"/>
                  </a:cubicBezTo>
                  <a:cubicBezTo>
                    <a:pt x="4785" y="111"/>
                    <a:pt x="4796" y="105"/>
                    <a:pt x="4808" y="100"/>
                  </a:cubicBezTo>
                  <a:cubicBezTo>
                    <a:pt x="4854" y="79"/>
                    <a:pt x="4901" y="61"/>
                    <a:pt x="4950" y="46"/>
                  </a:cubicBezTo>
                  <a:cubicBezTo>
                    <a:pt x="4962" y="42"/>
                    <a:pt x="4974" y="39"/>
                    <a:pt x="4986" y="36"/>
                  </a:cubicBezTo>
                  <a:cubicBezTo>
                    <a:pt x="5005" y="31"/>
                    <a:pt x="5005" y="31"/>
                    <a:pt x="5005" y="31"/>
                  </a:cubicBezTo>
                  <a:cubicBezTo>
                    <a:pt x="5023" y="27"/>
                    <a:pt x="5023" y="27"/>
                    <a:pt x="5023" y="27"/>
                  </a:cubicBezTo>
                  <a:cubicBezTo>
                    <a:pt x="5036" y="24"/>
                    <a:pt x="5048" y="21"/>
                    <a:pt x="5060" y="19"/>
                  </a:cubicBezTo>
                  <a:cubicBezTo>
                    <a:pt x="5098" y="12"/>
                    <a:pt x="5098" y="12"/>
                    <a:pt x="5098" y="12"/>
                  </a:cubicBezTo>
                  <a:cubicBezTo>
                    <a:pt x="5110" y="10"/>
                    <a:pt x="5123" y="9"/>
                    <a:pt x="5135" y="7"/>
                  </a:cubicBezTo>
                  <a:cubicBezTo>
                    <a:pt x="5148" y="6"/>
                    <a:pt x="5160" y="4"/>
                    <a:pt x="5174" y="3"/>
                  </a:cubicBezTo>
                  <a:cubicBezTo>
                    <a:pt x="5212" y="1"/>
                    <a:pt x="5212" y="1"/>
                    <a:pt x="5212" y="1"/>
                  </a:cubicBezTo>
                  <a:cubicBezTo>
                    <a:pt x="5219" y="0"/>
                    <a:pt x="5225" y="0"/>
                    <a:pt x="5231" y="0"/>
                  </a:cubicBezTo>
                  <a:cubicBezTo>
                    <a:pt x="5249" y="0"/>
                    <a:pt x="5249" y="0"/>
                    <a:pt x="5249" y="0"/>
                  </a:cubicBezTo>
                  <a:cubicBezTo>
                    <a:pt x="5267" y="0"/>
                    <a:pt x="5267" y="0"/>
                    <a:pt x="5267" y="0"/>
                  </a:cubicBezTo>
                  <a:cubicBezTo>
                    <a:pt x="5286" y="0"/>
                    <a:pt x="5286" y="0"/>
                    <a:pt x="5286" y="0"/>
                  </a:cubicBezTo>
                  <a:cubicBezTo>
                    <a:pt x="5323" y="0"/>
                    <a:pt x="5323" y="0"/>
                    <a:pt x="5323" y="0"/>
                  </a:cubicBezTo>
                  <a:cubicBezTo>
                    <a:pt x="5396" y="0"/>
                    <a:pt x="5396" y="0"/>
                    <a:pt x="5396" y="0"/>
                  </a:cubicBezTo>
                  <a:cubicBezTo>
                    <a:pt x="8501" y="21"/>
                    <a:pt x="11605" y="42"/>
                    <a:pt x="11605" y="42"/>
                  </a:cubicBezTo>
                  <a:lnTo>
                    <a:pt x="11605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0" y="3373438"/>
              <a:ext cx="9144000" cy="1825625"/>
            </a:xfrm>
            <a:custGeom>
              <a:avLst/>
              <a:gdLst>
                <a:gd name="T0" fmla="*/ 5396 w 11605"/>
                <a:gd name="T1" fmla="*/ 93 h 2316"/>
                <a:gd name="T2" fmla="*/ 5177 w 11605"/>
                <a:gd name="T3" fmla="*/ 94 h 2316"/>
                <a:gd name="T4" fmla="*/ 5160 w 11605"/>
                <a:gd name="T5" fmla="*/ 95 h 2316"/>
                <a:gd name="T6" fmla="*/ 5107 w 11605"/>
                <a:gd name="T7" fmla="*/ 97 h 2316"/>
                <a:gd name="T8" fmla="*/ 5039 w 11605"/>
                <a:gd name="T9" fmla="*/ 104 h 2316"/>
                <a:gd name="T10" fmla="*/ 5004 w 11605"/>
                <a:gd name="T11" fmla="*/ 110 h 2316"/>
                <a:gd name="T12" fmla="*/ 4838 w 11605"/>
                <a:gd name="T13" fmla="*/ 154 h 2316"/>
                <a:gd name="T14" fmla="*/ 4789 w 11605"/>
                <a:gd name="T15" fmla="*/ 173 h 2316"/>
                <a:gd name="T16" fmla="*/ 4742 w 11605"/>
                <a:gd name="T17" fmla="*/ 195 h 2316"/>
                <a:gd name="T18" fmla="*/ 4595 w 11605"/>
                <a:gd name="T19" fmla="*/ 283 h 2316"/>
                <a:gd name="T20" fmla="*/ 4568 w 11605"/>
                <a:gd name="T21" fmla="*/ 304 h 2316"/>
                <a:gd name="T22" fmla="*/ 4491 w 11605"/>
                <a:gd name="T23" fmla="*/ 371 h 2316"/>
                <a:gd name="T24" fmla="*/ 4472 w 11605"/>
                <a:gd name="T25" fmla="*/ 389 h 2316"/>
                <a:gd name="T26" fmla="*/ 4441 w 11605"/>
                <a:gd name="T27" fmla="*/ 420 h 2316"/>
                <a:gd name="T28" fmla="*/ 3602 w 11605"/>
                <a:gd name="T29" fmla="*/ 1270 h 2316"/>
                <a:gd name="T30" fmla="*/ 3043 w 11605"/>
                <a:gd name="T31" fmla="*/ 1836 h 2316"/>
                <a:gd name="T32" fmla="*/ 2909 w 11605"/>
                <a:gd name="T33" fmla="*/ 1972 h 2316"/>
                <a:gd name="T34" fmla="*/ 2862 w 11605"/>
                <a:gd name="T35" fmla="*/ 2017 h 2316"/>
                <a:gd name="T36" fmla="*/ 2784 w 11605"/>
                <a:gd name="T37" fmla="*/ 2081 h 2316"/>
                <a:gd name="T38" fmla="*/ 2703 w 11605"/>
                <a:gd name="T39" fmla="*/ 2137 h 2316"/>
                <a:gd name="T40" fmla="*/ 2647 w 11605"/>
                <a:gd name="T41" fmla="*/ 2169 h 2316"/>
                <a:gd name="T42" fmla="*/ 2395 w 11605"/>
                <a:gd name="T43" fmla="*/ 2268 h 2316"/>
                <a:gd name="T44" fmla="*/ 2349 w 11605"/>
                <a:gd name="T45" fmla="*/ 2278 h 2316"/>
                <a:gd name="T46" fmla="*/ 2257 w 11605"/>
                <a:gd name="T47" fmla="*/ 2293 h 2316"/>
                <a:gd name="T48" fmla="*/ 2197 w 11605"/>
                <a:gd name="T49" fmla="*/ 2299 h 2316"/>
                <a:gd name="T50" fmla="*/ 2166 w 11605"/>
                <a:gd name="T51" fmla="*/ 2301 h 2316"/>
                <a:gd name="T52" fmla="*/ 1941 w 11605"/>
                <a:gd name="T53" fmla="*/ 2304 h 2316"/>
                <a:gd name="T54" fmla="*/ 0 w 11605"/>
                <a:gd name="T55" fmla="*/ 2143 h 2316"/>
                <a:gd name="T56" fmla="*/ 2051 w 11605"/>
                <a:gd name="T57" fmla="*/ 2157 h 2316"/>
                <a:gd name="T58" fmla="*/ 2174 w 11605"/>
                <a:gd name="T59" fmla="*/ 2156 h 2316"/>
                <a:gd name="T60" fmla="*/ 2214 w 11605"/>
                <a:gd name="T61" fmla="*/ 2154 h 2316"/>
                <a:gd name="T62" fmla="*/ 2267 w 11605"/>
                <a:gd name="T63" fmla="*/ 2148 h 2316"/>
                <a:gd name="T64" fmla="*/ 2347 w 11605"/>
                <a:gd name="T65" fmla="*/ 2133 h 2316"/>
                <a:gd name="T66" fmla="*/ 2374 w 11605"/>
                <a:gd name="T67" fmla="*/ 2127 h 2316"/>
                <a:gd name="T68" fmla="*/ 2607 w 11605"/>
                <a:gd name="T69" fmla="*/ 2033 h 2316"/>
                <a:gd name="T70" fmla="*/ 2680 w 11605"/>
                <a:gd name="T71" fmla="*/ 1988 h 2316"/>
                <a:gd name="T72" fmla="*/ 2726 w 11605"/>
                <a:gd name="T73" fmla="*/ 1954 h 2316"/>
                <a:gd name="T74" fmla="*/ 2793 w 11605"/>
                <a:gd name="T75" fmla="*/ 1898 h 2316"/>
                <a:gd name="T76" fmla="*/ 2859 w 11605"/>
                <a:gd name="T77" fmla="*/ 1833 h 2316"/>
                <a:gd name="T78" fmla="*/ 3135 w 11605"/>
                <a:gd name="T79" fmla="*/ 1561 h 2316"/>
                <a:gd name="T80" fmla="*/ 4315 w 11605"/>
                <a:gd name="T81" fmla="*/ 396 h 2316"/>
                <a:gd name="T82" fmla="*/ 4392 w 11605"/>
                <a:gd name="T83" fmla="*/ 321 h 2316"/>
                <a:gd name="T84" fmla="*/ 4405 w 11605"/>
                <a:gd name="T85" fmla="*/ 308 h 2316"/>
                <a:gd name="T86" fmla="*/ 4475 w 11605"/>
                <a:gd name="T87" fmla="*/ 245 h 2316"/>
                <a:gd name="T88" fmla="*/ 4520 w 11605"/>
                <a:gd name="T89" fmla="*/ 210 h 2316"/>
                <a:gd name="T90" fmla="*/ 4665 w 11605"/>
                <a:gd name="T91" fmla="*/ 121 h 2316"/>
                <a:gd name="T92" fmla="*/ 4734 w 11605"/>
                <a:gd name="T93" fmla="*/ 89 h 2316"/>
                <a:gd name="T94" fmla="*/ 4769 w 11605"/>
                <a:gd name="T95" fmla="*/ 74 h 2316"/>
                <a:gd name="T96" fmla="*/ 4951 w 11605"/>
                <a:gd name="T97" fmla="*/ 21 h 2316"/>
                <a:gd name="T98" fmla="*/ 5007 w 11605"/>
                <a:gd name="T99" fmla="*/ 12 h 2316"/>
                <a:gd name="T100" fmla="*/ 5064 w 11605"/>
                <a:gd name="T101" fmla="*/ 5 h 2316"/>
                <a:gd name="T102" fmla="*/ 5140 w 11605"/>
                <a:gd name="T103" fmla="*/ 1 h 2316"/>
                <a:gd name="T104" fmla="*/ 5167 w 11605"/>
                <a:gd name="T105" fmla="*/ 0 h 2316"/>
                <a:gd name="T106" fmla="*/ 5250 w 11605"/>
                <a:gd name="T107" fmla="*/ 1 h 2316"/>
                <a:gd name="T108" fmla="*/ 11605 w 11605"/>
                <a:gd name="T109" fmla="*/ 43 h 2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605" h="2316">
                  <a:moveTo>
                    <a:pt x="11605" y="52"/>
                  </a:moveTo>
                  <a:cubicBezTo>
                    <a:pt x="11605" y="52"/>
                    <a:pt x="8501" y="72"/>
                    <a:pt x="5396" y="93"/>
                  </a:cubicBezTo>
                  <a:cubicBezTo>
                    <a:pt x="5250" y="94"/>
                    <a:pt x="5250" y="94"/>
                    <a:pt x="5250" y="94"/>
                  </a:cubicBezTo>
                  <a:cubicBezTo>
                    <a:pt x="5177" y="94"/>
                    <a:pt x="5177" y="94"/>
                    <a:pt x="5177" y="94"/>
                  </a:cubicBezTo>
                  <a:cubicBezTo>
                    <a:pt x="5169" y="94"/>
                    <a:pt x="5169" y="94"/>
                    <a:pt x="5169" y="94"/>
                  </a:cubicBezTo>
                  <a:cubicBezTo>
                    <a:pt x="5160" y="95"/>
                    <a:pt x="5160" y="95"/>
                    <a:pt x="5160" y="95"/>
                  </a:cubicBezTo>
                  <a:cubicBezTo>
                    <a:pt x="5142" y="95"/>
                    <a:pt x="5142" y="95"/>
                    <a:pt x="5142" y="95"/>
                  </a:cubicBezTo>
                  <a:cubicBezTo>
                    <a:pt x="5130" y="96"/>
                    <a:pt x="5118" y="96"/>
                    <a:pt x="5107" y="97"/>
                  </a:cubicBezTo>
                  <a:cubicBezTo>
                    <a:pt x="5073" y="100"/>
                    <a:pt x="5073" y="100"/>
                    <a:pt x="5073" y="100"/>
                  </a:cubicBezTo>
                  <a:cubicBezTo>
                    <a:pt x="5039" y="104"/>
                    <a:pt x="5039" y="104"/>
                    <a:pt x="5039" y="104"/>
                  </a:cubicBezTo>
                  <a:cubicBezTo>
                    <a:pt x="5033" y="105"/>
                    <a:pt x="5027" y="106"/>
                    <a:pt x="5022" y="107"/>
                  </a:cubicBezTo>
                  <a:cubicBezTo>
                    <a:pt x="5004" y="110"/>
                    <a:pt x="5004" y="110"/>
                    <a:pt x="5004" y="110"/>
                  </a:cubicBezTo>
                  <a:cubicBezTo>
                    <a:pt x="4993" y="112"/>
                    <a:pt x="4982" y="114"/>
                    <a:pt x="4970" y="116"/>
                  </a:cubicBezTo>
                  <a:cubicBezTo>
                    <a:pt x="4925" y="126"/>
                    <a:pt x="4881" y="139"/>
                    <a:pt x="4838" y="154"/>
                  </a:cubicBezTo>
                  <a:cubicBezTo>
                    <a:pt x="4827" y="158"/>
                    <a:pt x="4816" y="162"/>
                    <a:pt x="4805" y="167"/>
                  </a:cubicBezTo>
                  <a:cubicBezTo>
                    <a:pt x="4800" y="169"/>
                    <a:pt x="4795" y="171"/>
                    <a:pt x="4789" y="173"/>
                  </a:cubicBezTo>
                  <a:cubicBezTo>
                    <a:pt x="4774" y="180"/>
                    <a:pt x="4774" y="180"/>
                    <a:pt x="4774" y="180"/>
                  </a:cubicBezTo>
                  <a:cubicBezTo>
                    <a:pt x="4763" y="185"/>
                    <a:pt x="4753" y="189"/>
                    <a:pt x="4742" y="195"/>
                  </a:cubicBezTo>
                  <a:cubicBezTo>
                    <a:pt x="4712" y="210"/>
                    <a:pt x="4712" y="210"/>
                    <a:pt x="4712" y="210"/>
                  </a:cubicBezTo>
                  <a:cubicBezTo>
                    <a:pt x="4672" y="232"/>
                    <a:pt x="4632" y="256"/>
                    <a:pt x="4595" y="283"/>
                  </a:cubicBezTo>
                  <a:cubicBezTo>
                    <a:pt x="4581" y="293"/>
                    <a:pt x="4581" y="293"/>
                    <a:pt x="4581" y="293"/>
                  </a:cubicBezTo>
                  <a:cubicBezTo>
                    <a:pt x="4568" y="304"/>
                    <a:pt x="4568" y="304"/>
                    <a:pt x="4568" y="304"/>
                  </a:cubicBezTo>
                  <a:cubicBezTo>
                    <a:pt x="4559" y="311"/>
                    <a:pt x="4550" y="318"/>
                    <a:pt x="4541" y="325"/>
                  </a:cubicBezTo>
                  <a:cubicBezTo>
                    <a:pt x="4524" y="340"/>
                    <a:pt x="4507" y="355"/>
                    <a:pt x="4491" y="371"/>
                  </a:cubicBezTo>
                  <a:cubicBezTo>
                    <a:pt x="4478" y="383"/>
                    <a:pt x="4478" y="383"/>
                    <a:pt x="4478" y="383"/>
                  </a:cubicBezTo>
                  <a:cubicBezTo>
                    <a:pt x="4472" y="389"/>
                    <a:pt x="4472" y="389"/>
                    <a:pt x="4472" y="389"/>
                  </a:cubicBezTo>
                  <a:cubicBezTo>
                    <a:pt x="4466" y="395"/>
                    <a:pt x="4466" y="395"/>
                    <a:pt x="4466" y="395"/>
                  </a:cubicBezTo>
                  <a:cubicBezTo>
                    <a:pt x="4441" y="420"/>
                    <a:pt x="4441" y="420"/>
                    <a:pt x="4441" y="420"/>
                  </a:cubicBezTo>
                  <a:cubicBezTo>
                    <a:pt x="4424" y="437"/>
                    <a:pt x="4407" y="454"/>
                    <a:pt x="4390" y="471"/>
                  </a:cubicBezTo>
                  <a:cubicBezTo>
                    <a:pt x="4122" y="743"/>
                    <a:pt x="3858" y="1011"/>
                    <a:pt x="3602" y="1270"/>
                  </a:cubicBezTo>
                  <a:cubicBezTo>
                    <a:pt x="3474" y="1400"/>
                    <a:pt x="3349" y="1527"/>
                    <a:pt x="3226" y="1651"/>
                  </a:cubicBezTo>
                  <a:cubicBezTo>
                    <a:pt x="3164" y="1714"/>
                    <a:pt x="3103" y="1775"/>
                    <a:pt x="3043" y="1836"/>
                  </a:cubicBezTo>
                  <a:cubicBezTo>
                    <a:pt x="3013" y="1867"/>
                    <a:pt x="2983" y="1897"/>
                    <a:pt x="2954" y="1927"/>
                  </a:cubicBezTo>
                  <a:cubicBezTo>
                    <a:pt x="2939" y="1942"/>
                    <a:pt x="2924" y="1957"/>
                    <a:pt x="2909" y="1972"/>
                  </a:cubicBezTo>
                  <a:cubicBezTo>
                    <a:pt x="2901" y="1980"/>
                    <a:pt x="2893" y="1987"/>
                    <a:pt x="2886" y="1995"/>
                  </a:cubicBezTo>
                  <a:cubicBezTo>
                    <a:pt x="2878" y="2002"/>
                    <a:pt x="2871" y="2009"/>
                    <a:pt x="2862" y="2017"/>
                  </a:cubicBezTo>
                  <a:cubicBezTo>
                    <a:pt x="2845" y="2032"/>
                    <a:pt x="2828" y="2048"/>
                    <a:pt x="2810" y="2061"/>
                  </a:cubicBezTo>
                  <a:cubicBezTo>
                    <a:pt x="2802" y="2068"/>
                    <a:pt x="2793" y="2074"/>
                    <a:pt x="2784" y="2081"/>
                  </a:cubicBezTo>
                  <a:cubicBezTo>
                    <a:pt x="2775" y="2088"/>
                    <a:pt x="2766" y="2094"/>
                    <a:pt x="2757" y="2100"/>
                  </a:cubicBezTo>
                  <a:cubicBezTo>
                    <a:pt x="2740" y="2113"/>
                    <a:pt x="2721" y="2125"/>
                    <a:pt x="2703" y="2137"/>
                  </a:cubicBezTo>
                  <a:cubicBezTo>
                    <a:pt x="2694" y="2143"/>
                    <a:pt x="2684" y="2148"/>
                    <a:pt x="2675" y="2153"/>
                  </a:cubicBezTo>
                  <a:cubicBezTo>
                    <a:pt x="2665" y="2158"/>
                    <a:pt x="2656" y="2164"/>
                    <a:pt x="2647" y="2169"/>
                  </a:cubicBezTo>
                  <a:cubicBezTo>
                    <a:pt x="2570" y="2210"/>
                    <a:pt x="2491" y="2241"/>
                    <a:pt x="2410" y="2263"/>
                  </a:cubicBezTo>
                  <a:cubicBezTo>
                    <a:pt x="2405" y="2265"/>
                    <a:pt x="2400" y="2266"/>
                    <a:pt x="2395" y="2268"/>
                  </a:cubicBezTo>
                  <a:cubicBezTo>
                    <a:pt x="2380" y="2271"/>
                    <a:pt x="2380" y="2271"/>
                    <a:pt x="2380" y="2271"/>
                  </a:cubicBezTo>
                  <a:cubicBezTo>
                    <a:pt x="2369" y="2274"/>
                    <a:pt x="2359" y="2276"/>
                    <a:pt x="2349" y="2278"/>
                  </a:cubicBezTo>
                  <a:cubicBezTo>
                    <a:pt x="2329" y="2282"/>
                    <a:pt x="2308" y="2286"/>
                    <a:pt x="2288" y="2289"/>
                  </a:cubicBezTo>
                  <a:cubicBezTo>
                    <a:pt x="2278" y="2291"/>
                    <a:pt x="2268" y="2292"/>
                    <a:pt x="2257" y="2293"/>
                  </a:cubicBezTo>
                  <a:cubicBezTo>
                    <a:pt x="2247" y="2295"/>
                    <a:pt x="2237" y="2296"/>
                    <a:pt x="2227" y="2297"/>
                  </a:cubicBezTo>
                  <a:cubicBezTo>
                    <a:pt x="2217" y="2298"/>
                    <a:pt x="2207" y="2299"/>
                    <a:pt x="2197" y="2299"/>
                  </a:cubicBezTo>
                  <a:cubicBezTo>
                    <a:pt x="2181" y="2301"/>
                    <a:pt x="2181" y="2301"/>
                    <a:pt x="2181" y="2301"/>
                  </a:cubicBezTo>
                  <a:cubicBezTo>
                    <a:pt x="2166" y="2301"/>
                    <a:pt x="2166" y="2301"/>
                    <a:pt x="2166" y="2301"/>
                  </a:cubicBezTo>
                  <a:cubicBezTo>
                    <a:pt x="2124" y="2303"/>
                    <a:pt x="2089" y="2302"/>
                    <a:pt x="2051" y="2303"/>
                  </a:cubicBezTo>
                  <a:cubicBezTo>
                    <a:pt x="2014" y="2303"/>
                    <a:pt x="1977" y="2303"/>
                    <a:pt x="1941" y="2304"/>
                  </a:cubicBezTo>
                  <a:cubicBezTo>
                    <a:pt x="776" y="2311"/>
                    <a:pt x="0" y="2316"/>
                    <a:pt x="0" y="2316"/>
                  </a:cubicBezTo>
                  <a:cubicBezTo>
                    <a:pt x="0" y="2143"/>
                    <a:pt x="0" y="2143"/>
                    <a:pt x="0" y="2143"/>
                  </a:cubicBezTo>
                  <a:cubicBezTo>
                    <a:pt x="0" y="2143"/>
                    <a:pt x="776" y="2148"/>
                    <a:pt x="1941" y="2156"/>
                  </a:cubicBezTo>
                  <a:cubicBezTo>
                    <a:pt x="1977" y="2156"/>
                    <a:pt x="2014" y="2157"/>
                    <a:pt x="2051" y="2157"/>
                  </a:cubicBezTo>
                  <a:cubicBezTo>
                    <a:pt x="2088" y="2157"/>
                    <a:pt x="2127" y="2158"/>
                    <a:pt x="2161" y="2157"/>
                  </a:cubicBezTo>
                  <a:cubicBezTo>
                    <a:pt x="2174" y="2156"/>
                    <a:pt x="2174" y="2156"/>
                    <a:pt x="2174" y="2156"/>
                  </a:cubicBezTo>
                  <a:cubicBezTo>
                    <a:pt x="2187" y="2156"/>
                    <a:pt x="2187" y="2156"/>
                    <a:pt x="2187" y="2156"/>
                  </a:cubicBezTo>
                  <a:cubicBezTo>
                    <a:pt x="2196" y="2155"/>
                    <a:pt x="2205" y="2154"/>
                    <a:pt x="2214" y="2154"/>
                  </a:cubicBezTo>
                  <a:cubicBezTo>
                    <a:pt x="2223" y="2153"/>
                    <a:pt x="2232" y="2152"/>
                    <a:pt x="2241" y="2151"/>
                  </a:cubicBezTo>
                  <a:cubicBezTo>
                    <a:pt x="2249" y="2150"/>
                    <a:pt x="2258" y="2149"/>
                    <a:pt x="2267" y="2148"/>
                  </a:cubicBezTo>
                  <a:cubicBezTo>
                    <a:pt x="2285" y="2145"/>
                    <a:pt x="2303" y="2142"/>
                    <a:pt x="2321" y="2139"/>
                  </a:cubicBezTo>
                  <a:cubicBezTo>
                    <a:pt x="2329" y="2137"/>
                    <a:pt x="2338" y="2135"/>
                    <a:pt x="2347" y="2133"/>
                  </a:cubicBezTo>
                  <a:cubicBezTo>
                    <a:pt x="2360" y="2130"/>
                    <a:pt x="2360" y="2130"/>
                    <a:pt x="2360" y="2130"/>
                  </a:cubicBezTo>
                  <a:cubicBezTo>
                    <a:pt x="2365" y="2129"/>
                    <a:pt x="2369" y="2128"/>
                    <a:pt x="2374" y="2127"/>
                  </a:cubicBezTo>
                  <a:cubicBezTo>
                    <a:pt x="2445" y="2108"/>
                    <a:pt x="2515" y="2082"/>
                    <a:pt x="2582" y="2047"/>
                  </a:cubicBezTo>
                  <a:cubicBezTo>
                    <a:pt x="2590" y="2042"/>
                    <a:pt x="2598" y="2038"/>
                    <a:pt x="2607" y="2033"/>
                  </a:cubicBezTo>
                  <a:cubicBezTo>
                    <a:pt x="2615" y="2029"/>
                    <a:pt x="2623" y="2024"/>
                    <a:pt x="2631" y="2019"/>
                  </a:cubicBezTo>
                  <a:cubicBezTo>
                    <a:pt x="2647" y="2009"/>
                    <a:pt x="2664" y="1999"/>
                    <a:pt x="2680" y="1988"/>
                  </a:cubicBezTo>
                  <a:cubicBezTo>
                    <a:pt x="2687" y="1983"/>
                    <a:pt x="2695" y="1977"/>
                    <a:pt x="2703" y="1972"/>
                  </a:cubicBezTo>
                  <a:cubicBezTo>
                    <a:pt x="2711" y="1966"/>
                    <a:pt x="2719" y="1960"/>
                    <a:pt x="2726" y="1954"/>
                  </a:cubicBezTo>
                  <a:cubicBezTo>
                    <a:pt x="2742" y="1942"/>
                    <a:pt x="2756" y="1930"/>
                    <a:pt x="2770" y="1918"/>
                  </a:cubicBezTo>
                  <a:cubicBezTo>
                    <a:pt x="2777" y="1912"/>
                    <a:pt x="2785" y="1905"/>
                    <a:pt x="2793" y="1898"/>
                  </a:cubicBezTo>
                  <a:cubicBezTo>
                    <a:pt x="2800" y="1891"/>
                    <a:pt x="2807" y="1884"/>
                    <a:pt x="2814" y="1877"/>
                  </a:cubicBezTo>
                  <a:cubicBezTo>
                    <a:pt x="2829" y="1862"/>
                    <a:pt x="2844" y="1848"/>
                    <a:pt x="2859" y="1833"/>
                  </a:cubicBezTo>
                  <a:cubicBezTo>
                    <a:pt x="2889" y="1803"/>
                    <a:pt x="2920" y="1773"/>
                    <a:pt x="2950" y="1743"/>
                  </a:cubicBezTo>
                  <a:cubicBezTo>
                    <a:pt x="3011" y="1683"/>
                    <a:pt x="3073" y="1622"/>
                    <a:pt x="3135" y="1561"/>
                  </a:cubicBezTo>
                  <a:cubicBezTo>
                    <a:pt x="3260" y="1438"/>
                    <a:pt x="3387" y="1312"/>
                    <a:pt x="3517" y="1184"/>
                  </a:cubicBezTo>
                  <a:cubicBezTo>
                    <a:pt x="3775" y="929"/>
                    <a:pt x="4043" y="665"/>
                    <a:pt x="4315" y="396"/>
                  </a:cubicBezTo>
                  <a:cubicBezTo>
                    <a:pt x="4332" y="380"/>
                    <a:pt x="4349" y="363"/>
                    <a:pt x="4366" y="346"/>
                  </a:cubicBezTo>
                  <a:cubicBezTo>
                    <a:pt x="4392" y="321"/>
                    <a:pt x="4392" y="321"/>
                    <a:pt x="4392" y="321"/>
                  </a:cubicBezTo>
                  <a:cubicBezTo>
                    <a:pt x="4398" y="314"/>
                    <a:pt x="4398" y="314"/>
                    <a:pt x="4398" y="314"/>
                  </a:cubicBezTo>
                  <a:cubicBezTo>
                    <a:pt x="4405" y="308"/>
                    <a:pt x="4405" y="308"/>
                    <a:pt x="4405" y="308"/>
                  </a:cubicBezTo>
                  <a:cubicBezTo>
                    <a:pt x="4419" y="295"/>
                    <a:pt x="4419" y="295"/>
                    <a:pt x="4419" y="295"/>
                  </a:cubicBezTo>
                  <a:cubicBezTo>
                    <a:pt x="4437" y="277"/>
                    <a:pt x="4456" y="262"/>
                    <a:pt x="4475" y="245"/>
                  </a:cubicBezTo>
                  <a:cubicBezTo>
                    <a:pt x="4485" y="237"/>
                    <a:pt x="4495" y="230"/>
                    <a:pt x="4505" y="222"/>
                  </a:cubicBezTo>
                  <a:cubicBezTo>
                    <a:pt x="4520" y="210"/>
                    <a:pt x="4520" y="210"/>
                    <a:pt x="4520" y="210"/>
                  </a:cubicBezTo>
                  <a:cubicBezTo>
                    <a:pt x="4536" y="200"/>
                    <a:pt x="4536" y="200"/>
                    <a:pt x="4536" y="200"/>
                  </a:cubicBezTo>
                  <a:cubicBezTo>
                    <a:pt x="4577" y="170"/>
                    <a:pt x="4621" y="145"/>
                    <a:pt x="4665" y="121"/>
                  </a:cubicBezTo>
                  <a:cubicBezTo>
                    <a:pt x="4699" y="104"/>
                    <a:pt x="4699" y="104"/>
                    <a:pt x="4699" y="104"/>
                  </a:cubicBezTo>
                  <a:cubicBezTo>
                    <a:pt x="4711" y="99"/>
                    <a:pt x="4722" y="94"/>
                    <a:pt x="4734" y="89"/>
                  </a:cubicBezTo>
                  <a:cubicBezTo>
                    <a:pt x="4751" y="81"/>
                    <a:pt x="4751" y="81"/>
                    <a:pt x="4751" y="81"/>
                  </a:cubicBezTo>
                  <a:cubicBezTo>
                    <a:pt x="4757" y="79"/>
                    <a:pt x="4763" y="77"/>
                    <a:pt x="4769" y="74"/>
                  </a:cubicBezTo>
                  <a:cubicBezTo>
                    <a:pt x="4781" y="70"/>
                    <a:pt x="4793" y="65"/>
                    <a:pt x="4805" y="61"/>
                  </a:cubicBezTo>
                  <a:cubicBezTo>
                    <a:pt x="4852" y="45"/>
                    <a:pt x="4901" y="31"/>
                    <a:pt x="4951" y="21"/>
                  </a:cubicBezTo>
                  <a:cubicBezTo>
                    <a:pt x="4963" y="19"/>
                    <a:pt x="4976" y="17"/>
                    <a:pt x="4988" y="15"/>
                  </a:cubicBezTo>
                  <a:cubicBezTo>
                    <a:pt x="5007" y="12"/>
                    <a:pt x="5007" y="12"/>
                    <a:pt x="5007" y="12"/>
                  </a:cubicBezTo>
                  <a:cubicBezTo>
                    <a:pt x="5013" y="11"/>
                    <a:pt x="5020" y="10"/>
                    <a:pt x="5026" y="9"/>
                  </a:cubicBezTo>
                  <a:cubicBezTo>
                    <a:pt x="5064" y="5"/>
                    <a:pt x="5064" y="5"/>
                    <a:pt x="5064" y="5"/>
                  </a:cubicBezTo>
                  <a:cubicBezTo>
                    <a:pt x="5103" y="2"/>
                    <a:pt x="5103" y="2"/>
                    <a:pt x="5103" y="2"/>
                  </a:cubicBezTo>
                  <a:cubicBezTo>
                    <a:pt x="5116" y="1"/>
                    <a:pt x="5128" y="1"/>
                    <a:pt x="5140" y="1"/>
                  </a:cubicBezTo>
                  <a:cubicBezTo>
                    <a:pt x="5158" y="1"/>
                    <a:pt x="5158" y="1"/>
                    <a:pt x="5158" y="1"/>
                  </a:cubicBezTo>
                  <a:cubicBezTo>
                    <a:pt x="5167" y="0"/>
                    <a:pt x="5167" y="0"/>
                    <a:pt x="5167" y="0"/>
                  </a:cubicBezTo>
                  <a:cubicBezTo>
                    <a:pt x="5177" y="0"/>
                    <a:pt x="5177" y="0"/>
                    <a:pt x="5177" y="0"/>
                  </a:cubicBezTo>
                  <a:cubicBezTo>
                    <a:pt x="5250" y="1"/>
                    <a:pt x="5250" y="1"/>
                    <a:pt x="5250" y="1"/>
                  </a:cubicBezTo>
                  <a:cubicBezTo>
                    <a:pt x="5396" y="2"/>
                    <a:pt x="5396" y="2"/>
                    <a:pt x="5396" y="2"/>
                  </a:cubicBezTo>
                  <a:cubicBezTo>
                    <a:pt x="8501" y="22"/>
                    <a:pt x="11605" y="43"/>
                    <a:pt x="11605" y="43"/>
                  </a:cubicBezTo>
                  <a:lnTo>
                    <a:pt x="11605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0" y="3181351"/>
              <a:ext cx="9144000" cy="1825625"/>
            </a:xfrm>
            <a:custGeom>
              <a:avLst/>
              <a:gdLst>
                <a:gd name="T0" fmla="*/ 5396 w 11605"/>
                <a:gd name="T1" fmla="*/ 93 h 2317"/>
                <a:gd name="T2" fmla="*/ 5069 w 11605"/>
                <a:gd name="T3" fmla="*/ 96 h 2317"/>
                <a:gd name="T4" fmla="*/ 5015 w 11605"/>
                <a:gd name="T5" fmla="*/ 97 h 2317"/>
                <a:gd name="T6" fmla="*/ 4982 w 11605"/>
                <a:gd name="T7" fmla="*/ 100 h 2317"/>
                <a:gd name="T8" fmla="*/ 4930 w 11605"/>
                <a:gd name="T9" fmla="*/ 106 h 2317"/>
                <a:gd name="T10" fmla="*/ 4896 w 11605"/>
                <a:gd name="T11" fmla="*/ 112 h 2317"/>
                <a:gd name="T12" fmla="*/ 4796 w 11605"/>
                <a:gd name="T13" fmla="*/ 136 h 2317"/>
                <a:gd name="T14" fmla="*/ 4763 w 11605"/>
                <a:gd name="T15" fmla="*/ 147 h 2317"/>
                <a:gd name="T16" fmla="*/ 4698 w 11605"/>
                <a:gd name="T17" fmla="*/ 171 h 2317"/>
                <a:gd name="T18" fmla="*/ 4667 w 11605"/>
                <a:gd name="T19" fmla="*/ 184 h 2317"/>
                <a:gd name="T20" fmla="*/ 4605 w 11605"/>
                <a:gd name="T21" fmla="*/ 215 h 2317"/>
                <a:gd name="T22" fmla="*/ 4560 w 11605"/>
                <a:gd name="T23" fmla="*/ 240 h 2317"/>
                <a:gd name="T24" fmla="*/ 4517 w 11605"/>
                <a:gd name="T25" fmla="*/ 268 h 2317"/>
                <a:gd name="T26" fmla="*/ 4410 w 11605"/>
                <a:gd name="T27" fmla="*/ 353 h 2317"/>
                <a:gd name="T28" fmla="*/ 4373 w 11605"/>
                <a:gd name="T29" fmla="*/ 388 h 2317"/>
                <a:gd name="T30" fmla="*/ 3573 w 11605"/>
                <a:gd name="T31" fmla="*/ 1199 h 2317"/>
                <a:gd name="T32" fmla="*/ 2814 w 11605"/>
                <a:gd name="T33" fmla="*/ 1968 h 2317"/>
                <a:gd name="T34" fmla="*/ 2802 w 11605"/>
                <a:gd name="T35" fmla="*/ 1981 h 2317"/>
                <a:gd name="T36" fmla="*/ 2768 w 11605"/>
                <a:gd name="T37" fmla="*/ 2013 h 2317"/>
                <a:gd name="T38" fmla="*/ 2730 w 11605"/>
                <a:gd name="T39" fmla="*/ 2046 h 2317"/>
                <a:gd name="T40" fmla="*/ 2691 w 11605"/>
                <a:gd name="T41" fmla="*/ 2077 h 2317"/>
                <a:gd name="T42" fmla="*/ 2638 w 11605"/>
                <a:gd name="T43" fmla="*/ 2115 h 2317"/>
                <a:gd name="T44" fmla="*/ 2173 w 11605"/>
                <a:gd name="T45" fmla="*/ 2293 h 2317"/>
                <a:gd name="T46" fmla="*/ 2113 w 11605"/>
                <a:gd name="T47" fmla="*/ 2299 h 2317"/>
                <a:gd name="T48" fmla="*/ 2053 w 11605"/>
                <a:gd name="T49" fmla="*/ 2303 h 2317"/>
                <a:gd name="T50" fmla="*/ 1996 w 11605"/>
                <a:gd name="T51" fmla="*/ 2304 h 2317"/>
                <a:gd name="T52" fmla="*/ 0 w 11605"/>
                <a:gd name="T53" fmla="*/ 2317 h 2317"/>
                <a:gd name="T54" fmla="*/ 1941 w 11605"/>
                <a:gd name="T55" fmla="*/ 2157 h 2317"/>
                <a:gd name="T56" fmla="*/ 2023 w 11605"/>
                <a:gd name="T57" fmla="*/ 2157 h 2317"/>
                <a:gd name="T58" fmla="*/ 2075 w 11605"/>
                <a:gd name="T59" fmla="*/ 2156 h 2317"/>
                <a:gd name="T60" fmla="*/ 2127 w 11605"/>
                <a:gd name="T61" fmla="*/ 2152 h 2317"/>
                <a:gd name="T62" fmla="*/ 2362 w 11605"/>
                <a:gd name="T63" fmla="*/ 2099 h 2317"/>
                <a:gd name="T64" fmla="*/ 2585 w 11605"/>
                <a:gd name="T65" fmla="*/ 1984 h 2317"/>
                <a:gd name="T66" fmla="*/ 2631 w 11605"/>
                <a:gd name="T67" fmla="*/ 1950 h 2317"/>
                <a:gd name="T68" fmla="*/ 2653 w 11605"/>
                <a:gd name="T69" fmla="*/ 1932 h 2317"/>
                <a:gd name="T70" fmla="*/ 2697 w 11605"/>
                <a:gd name="T71" fmla="*/ 1893 h 2317"/>
                <a:gd name="T72" fmla="*/ 2714 w 11605"/>
                <a:gd name="T73" fmla="*/ 1877 h 2317"/>
                <a:gd name="T74" fmla="*/ 2740 w 11605"/>
                <a:gd name="T75" fmla="*/ 1851 h 2317"/>
                <a:gd name="T76" fmla="*/ 4286 w 11605"/>
                <a:gd name="T77" fmla="*/ 326 h 2317"/>
                <a:gd name="T78" fmla="*/ 4312 w 11605"/>
                <a:gd name="T79" fmla="*/ 300 h 2317"/>
                <a:gd name="T80" fmla="*/ 4398 w 11605"/>
                <a:gd name="T81" fmla="*/ 227 h 2317"/>
                <a:gd name="T82" fmla="*/ 4491 w 11605"/>
                <a:gd name="T83" fmla="*/ 162 h 2317"/>
                <a:gd name="T84" fmla="*/ 4524 w 11605"/>
                <a:gd name="T85" fmla="*/ 143 h 2317"/>
                <a:gd name="T86" fmla="*/ 4591 w 11605"/>
                <a:gd name="T87" fmla="*/ 108 h 2317"/>
                <a:gd name="T88" fmla="*/ 4643 w 11605"/>
                <a:gd name="T89" fmla="*/ 85 h 2317"/>
                <a:gd name="T90" fmla="*/ 4696 w 11605"/>
                <a:gd name="T91" fmla="*/ 64 h 2317"/>
                <a:gd name="T92" fmla="*/ 4750 w 11605"/>
                <a:gd name="T93" fmla="*/ 46 h 2317"/>
                <a:gd name="T94" fmla="*/ 4805 w 11605"/>
                <a:gd name="T95" fmla="*/ 31 h 2317"/>
                <a:gd name="T96" fmla="*/ 4898 w 11605"/>
                <a:gd name="T97" fmla="*/ 13 h 2317"/>
                <a:gd name="T98" fmla="*/ 4954 w 11605"/>
                <a:gd name="T99" fmla="*/ 6 h 2317"/>
                <a:gd name="T100" fmla="*/ 4993 w 11605"/>
                <a:gd name="T101" fmla="*/ 3 h 2317"/>
                <a:gd name="T102" fmla="*/ 5031 w 11605"/>
                <a:gd name="T103" fmla="*/ 1 h 2317"/>
                <a:gd name="T104" fmla="*/ 5105 w 11605"/>
                <a:gd name="T105" fmla="*/ 0 h 2317"/>
                <a:gd name="T106" fmla="*/ 11605 w 11605"/>
                <a:gd name="T107" fmla="*/ 44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05" h="2317">
                  <a:moveTo>
                    <a:pt x="11605" y="52"/>
                  </a:moveTo>
                  <a:cubicBezTo>
                    <a:pt x="11605" y="52"/>
                    <a:pt x="8501" y="73"/>
                    <a:pt x="5396" y="93"/>
                  </a:cubicBezTo>
                  <a:cubicBezTo>
                    <a:pt x="5299" y="94"/>
                    <a:pt x="5202" y="95"/>
                    <a:pt x="5105" y="95"/>
                  </a:cubicBezTo>
                  <a:cubicBezTo>
                    <a:pt x="5069" y="96"/>
                    <a:pt x="5069" y="96"/>
                    <a:pt x="5069" y="96"/>
                  </a:cubicBezTo>
                  <a:cubicBezTo>
                    <a:pt x="5033" y="97"/>
                    <a:pt x="5033" y="97"/>
                    <a:pt x="5033" y="97"/>
                  </a:cubicBezTo>
                  <a:cubicBezTo>
                    <a:pt x="5027" y="97"/>
                    <a:pt x="5021" y="97"/>
                    <a:pt x="5015" y="97"/>
                  </a:cubicBezTo>
                  <a:cubicBezTo>
                    <a:pt x="4998" y="99"/>
                    <a:pt x="4998" y="99"/>
                    <a:pt x="4998" y="99"/>
                  </a:cubicBezTo>
                  <a:cubicBezTo>
                    <a:pt x="4982" y="100"/>
                    <a:pt x="4982" y="100"/>
                    <a:pt x="4982" y="100"/>
                  </a:cubicBezTo>
                  <a:cubicBezTo>
                    <a:pt x="4976" y="101"/>
                    <a:pt x="4970" y="101"/>
                    <a:pt x="4965" y="102"/>
                  </a:cubicBezTo>
                  <a:cubicBezTo>
                    <a:pt x="4930" y="106"/>
                    <a:pt x="4930" y="106"/>
                    <a:pt x="4930" y="106"/>
                  </a:cubicBezTo>
                  <a:cubicBezTo>
                    <a:pt x="4925" y="107"/>
                    <a:pt x="4919" y="108"/>
                    <a:pt x="4913" y="109"/>
                  </a:cubicBezTo>
                  <a:cubicBezTo>
                    <a:pt x="4896" y="112"/>
                    <a:pt x="4896" y="112"/>
                    <a:pt x="4896" y="112"/>
                  </a:cubicBezTo>
                  <a:cubicBezTo>
                    <a:pt x="4873" y="116"/>
                    <a:pt x="4851" y="122"/>
                    <a:pt x="4829" y="127"/>
                  </a:cubicBezTo>
                  <a:cubicBezTo>
                    <a:pt x="4796" y="136"/>
                    <a:pt x="4796" y="136"/>
                    <a:pt x="4796" y="136"/>
                  </a:cubicBezTo>
                  <a:cubicBezTo>
                    <a:pt x="4790" y="138"/>
                    <a:pt x="4784" y="139"/>
                    <a:pt x="4779" y="141"/>
                  </a:cubicBezTo>
                  <a:cubicBezTo>
                    <a:pt x="4763" y="147"/>
                    <a:pt x="4763" y="147"/>
                    <a:pt x="4763" y="147"/>
                  </a:cubicBezTo>
                  <a:cubicBezTo>
                    <a:pt x="4752" y="150"/>
                    <a:pt x="4741" y="154"/>
                    <a:pt x="4730" y="158"/>
                  </a:cubicBezTo>
                  <a:cubicBezTo>
                    <a:pt x="4698" y="171"/>
                    <a:pt x="4698" y="171"/>
                    <a:pt x="4698" y="171"/>
                  </a:cubicBezTo>
                  <a:cubicBezTo>
                    <a:pt x="4693" y="173"/>
                    <a:pt x="4687" y="175"/>
                    <a:pt x="4682" y="177"/>
                  </a:cubicBezTo>
                  <a:cubicBezTo>
                    <a:pt x="4667" y="184"/>
                    <a:pt x="4667" y="184"/>
                    <a:pt x="4667" y="184"/>
                  </a:cubicBezTo>
                  <a:cubicBezTo>
                    <a:pt x="4656" y="189"/>
                    <a:pt x="4646" y="194"/>
                    <a:pt x="4636" y="199"/>
                  </a:cubicBezTo>
                  <a:cubicBezTo>
                    <a:pt x="4605" y="215"/>
                    <a:pt x="4605" y="215"/>
                    <a:pt x="4605" y="215"/>
                  </a:cubicBezTo>
                  <a:cubicBezTo>
                    <a:pt x="4575" y="232"/>
                    <a:pt x="4575" y="232"/>
                    <a:pt x="4575" y="232"/>
                  </a:cubicBezTo>
                  <a:cubicBezTo>
                    <a:pt x="4570" y="235"/>
                    <a:pt x="4565" y="237"/>
                    <a:pt x="4560" y="240"/>
                  </a:cubicBezTo>
                  <a:cubicBezTo>
                    <a:pt x="4546" y="250"/>
                    <a:pt x="4546" y="250"/>
                    <a:pt x="4546" y="250"/>
                  </a:cubicBezTo>
                  <a:cubicBezTo>
                    <a:pt x="4536" y="256"/>
                    <a:pt x="4527" y="262"/>
                    <a:pt x="4517" y="268"/>
                  </a:cubicBezTo>
                  <a:cubicBezTo>
                    <a:pt x="4499" y="282"/>
                    <a:pt x="4480" y="295"/>
                    <a:pt x="4462" y="309"/>
                  </a:cubicBezTo>
                  <a:cubicBezTo>
                    <a:pt x="4444" y="323"/>
                    <a:pt x="4427" y="338"/>
                    <a:pt x="4410" y="353"/>
                  </a:cubicBezTo>
                  <a:cubicBezTo>
                    <a:pt x="4402" y="361"/>
                    <a:pt x="4394" y="369"/>
                    <a:pt x="4386" y="376"/>
                  </a:cubicBezTo>
                  <a:cubicBezTo>
                    <a:pt x="4373" y="388"/>
                    <a:pt x="4373" y="388"/>
                    <a:pt x="4373" y="388"/>
                  </a:cubicBezTo>
                  <a:cubicBezTo>
                    <a:pt x="4361" y="401"/>
                    <a:pt x="4361" y="401"/>
                    <a:pt x="4361" y="401"/>
                  </a:cubicBezTo>
                  <a:cubicBezTo>
                    <a:pt x="4092" y="673"/>
                    <a:pt x="3828" y="940"/>
                    <a:pt x="3573" y="1199"/>
                  </a:cubicBezTo>
                  <a:cubicBezTo>
                    <a:pt x="3317" y="1458"/>
                    <a:pt x="3070" y="1709"/>
                    <a:pt x="2836" y="1946"/>
                  </a:cubicBezTo>
                  <a:cubicBezTo>
                    <a:pt x="2828" y="1954"/>
                    <a:pt x="2821" y="1961"/>
                    <a:pt x="2814" y="1968"/>
                  </a:cubicBezTo>
                  <a:cubicBezTo>
                    <a:pt x="2807" y="1975"/>
                    <a:pt x="2807" y="1975"/>
                    <a:pt x="2807" y="1975"/>
                  </a:cubicBezTo>
                  <a:cubicBezTo>
                    <a:pt x="2802" y="1981"/>
                    <a:pt x="2802" y="1981"/>
                    <a:pt x="2802" y="1981"/>
                  </a:cubicBezTo>
                  <a:cubicBezTo>
                    <a:pt x="2790" y="1991"/>
                    <a:pt x="2790" y="1991"/>
                    <a:pt x="2790" y="1991"/>
                  </a:cubicBezTo>
                  <a:cubicBezTo>
                    <a:pt x="2783" y="1999"/>
                    <a:pt x="2776" y="2006"/>
                    <a:pt x="2768" y="2013"/>
                  </a:cubicBezTo>
                  <a:cubicBezTo>
                    <a:pt x="2759" y="2020"/>
                    <a:pt x="2751" y="2028"/>
                    <a:pt x="2742" y="2035"/>
                  </a:cubicBezTo>
                  <a:cubicBezTo>
                    <a:pt x="2730" y="2046"/>
                    <a:pt x="2730" y="2046"/>
                    <a:pt x="2730" y="2046"/>
                  </a:cubicBezTo>
                  <a:cubicBezTo>
                    <a:pt x="2725" y="2050"/>
                    <a:pt x="2721" y="2053"/>
                    <a:pt x="2717" y="2057"/>
                  </a:cubicBezTo>
                  <a:cubicBezTo>
                    <a:pt x="2708" y="2063"/>
                    <a:pt x="2700" y="2070"/>
                    <a:pt x="2691" y="2077"/>
                  </a:cubicBezTo>
                  <a:cubicBezTo>
                    <a:pt x="2683" y="2084"/>
                    <a:pt x="2673" y="2090"/>
                    <a:pt x="2665" y="2096"/>
                  </a:cubicBezTo>
                  <a:cubicBezTo>
                    <a:pt x="2656" y="2102"/>
                    <a:pt x="2647" y="2109"/>
                    <a:pt x="2638" y="2115"/>
                  </a:cubicBezTo>
                  <a:cubicBezTo>
                    <a:pt x="2566" y="2163"/>
                    <a:pt x="2490" y="2202"/>
                    <a:pt x="2412" y="2232"/>
                  </a:cubicBezTo>
                  <a:cubicBezTo>
                    <a:pt x="2333" y="2262"/>
                    <a:pt x="2253" y="2281"/>
                    <a:pt x="2173" y="2293"/>
                  </a:cubicBezTo>
                  <a:cubicBezTo>
                    <a:pt x="2163" y="2294"/>
                    <a:pt x="2153" y="2295"/>
                    <a:pt x="2143" y="2297"/>
                  </a:cubicBezTo>
                  <a:cubicBezTo>
                    <a:pt x="2133" y="2298"/>
                    <a:pt x="2123" y="2298"/>
                    <a:pt x="2113" y="2299"/>
                  </a:cubicBezTo>
                  <a:cubicBezTo>
                    <a:pt x="2103" y="2300"/>
                    <a:pt x="2093" y="2301"/>
                    <a:pt x="2083" y="2302"/>
                  </a:cubicBezTo>
                  <a:cubicBezTo>
                    <a:pt x="2073" y="2302"/>
                    <a:pt x="2063" y="2302"/>
                    <a:pt x="2053" y="2303"/>
                  </a:cubicBezTo>
                  <a:cubicBezTo>
                    <a:pt x="2043" y="2303"/>
                    <a:pt x="2033" y="2303"/>
                    <a:pt x="2023" y="2304"/>
                  </a:cubicBezTo>
                  <a:cubicBezTo>
                    <a:pt x="2014" y="2304"/>
                    <a:pt x="2005" y="2304"/>
                    <a:pt x="1996" y="2304"/>
                  </a:cubicBezTo>
                  <a:cubicBezTo>
                    <a:pt x="1977" y="2304"/>
                    <a:pt x="1959" y="2304"/>
                    <a:pt x="1941" y="2304"/>
                  </a:cubicBezTo>
                  <a:cubicBezTo>
                    <a:pt x="776" y="2312"/>
                    <a:pt x="0" y="2317"/>
                    <a:pt x="0" y="2317"/>
                  </a:cubicBezTo>
                  <a:cubicBezTo>
                    <a:pt x="0" y="2144"/>
                    <a:pt x="0" y="2144"/>
                    <a:pt x="0" y="2144"/>
                  </a:cubicBezTo>
                  <a:cubicBezTo>
                    <a:pt x="0" y="2144"/>
                    <a:pt x="776" y="2149"/>
                    <a:pt x="1941" y="2157"/>
                  </a:cubicBezTo>
                  <a:cubicBezTo>
                    <a:pt x="1959" y="2157"/>
                    <a:pt x="1977" y="2157"/>
                    <a:pt x="1996" y="2157"/>
                  </a:cubicBezTo>
                  <a:cubicBezTo>
                    <a:pt x="2005" y="2157"/>
                    <a:pt x="2014" y="2157"/>
                    <a:pt x="2023" y="2157"/>
                  </a:cubicBezTo>
                  <a:cubicBezTo>
                    <a:pt x="2032" y="2157"/>
                    <a:pt x="2041" y="2157"/>
                    <a:pt x="2049" y="2157"/>
                  </a:cubicBezTo>
                  <a:cubicBezTo>
                    <a:pt x="2058" y="2157"/>
                    <a:pt x="2067" y="2157"/>
                    <a:pt x="2075" y="2156"/>
                  </a:cubicBezTo>
                  <a:cubicBezTo>
                    <a:pt x="2084" y="2156"/>
                    <a:pt x="2093" y="2155"/>
                    <a:pt x="2101" y="2154"/>
                  </a:cubicBezTo>
                  <a:cubicBezTo>
                    <a:pt x="2110" y="2154"/>
                    <a:pt x="2119" y="2154"/>
                    <a:pt x="2127" y="2152"/>
                  </a:cubicBezTo>
                  <a:cubicBezTo>
                    <a:pt x="2136" y="2151"/>
                    <a:pt x="2145" y="2150"/>
                    <a:pt x="2154" y="2149"/>
                  </a:cubicBezTo>
                  <a:cubicBezTo>
                    <a:pt x="2223" y="2141"/>
                    <a:pt x="2294" y="2124"/>
                    <a:pt x="2362" y="2099"/>
                  </a:cubicBezTo>
                  <a:cubicBezTo>
                    <a:pt x="2431" y="2074"/>
                    <a:pt x="2498" y="2041"/>
                    <a:pt x="2562" y="2000"/>
                  </a:cubicBezTo>
                  <a:cubicBezTo>
                    <a:pt x="2570" y="1994"/>
                    <a:pt x="2577" y="1989"/>
                    <a:pt x="2585" y="1984"/>
                  </a:cubicBezTo>
                  <a:cubicBezTo>
                    <a:pt x="2593" y="1978"/>
                    <a:pt x="2601" y="1973"/>
                    <a:pt x="2608" y="1967"/>
                  </a:cubicBezTo>
                  <a:cubicBezTo>
                    <a:pt x="2616" y="1961"/>
                    <a:pt x="2624" y="1955"/>
                    <a:pt x="2631" y="1950"/>
                  </a:cubicBezTo>
                  <a:cubicBezTo>
                    <a:pt x="2635" y="1947"/>
                    <a:pt x="2639" y="1944"/>
                    <a:pt x="2642" y="1941"/>
                  </a:cubicBezTo>
                  <a:cubicBezTo>
                    <a:pt x="2653" y="1932"/>
                    <a:pt x="2653" y="1932"/>
                    <a:pt x="2653" y="1932"/>
                  </a:cubicBezTo>
                  <a:cubicBezTo>
                    <a:pt x="2660" y="1926"/>
                    <a:pt x="2667" y="1920"/>
                    <a:pt x="2674" y="1914"/>
                  </a:cubicBezTo>
                  <a:cubicBezTo>
                    <a:pt x="2682" y="1907"/>
                    <a:pt x="2689" y="1900"/>
                    <a:pt x="2697" y="1893"/>
                  </a:cubicBezTo>
                  <a:cubicBezTo>
                    <a:pt x="2708" y="1882"/>
                    <a:pt x="2708" y="1882"/>
                    <a:pt x="2708" y="1882"/>
                  </a:cubicBezTo>
                  <a:cubicBezTo>
                    <a:pt x="2714" y="1877"/>
                    <a:pt x="2714" y="1877"/>
                    <a:pt x="2714" y="1877"/>
                  </a:cubicBezTo>
                  <a:cubicBezTo>
                    <a:pt x="2718" y="1873"/>
                    <a:pt x="2718" y="1873"/>
                    <a:pt x="2718" y="1873"/>
                  </a:cubicBezTo>
                  <a:cubicBezTo>
                    <a:pt x="2725" y="1865"/>
                    <a:pt x="2733" y="1858"/>
                    <a:pt x="2740" y="1851"/>
                  </a:cubicBezTo>
                  <a:cubicBezTo>
                    <a:pt x="2978" y="1616"/>
                    <a:pt x="3228" y="1369"/>
                    <a:pt x="3487" y="1114"/>
                  </a:cubicBezTo>
                  <a:cubicBezTo>
                    <a:pt x="3746" y="858"/>
                    <a:pt x="4014" y="594"/>
                    <a:pt x="4286" y="326"/>
                  </a:cubicBezTo>
                  <a:cubicBezTo>
                    <a:pt x="4299" y="313"/>
                    <a:pt x="4299" y="313"/>
                    <a:pt x="4299" y="313"/>
                  </a:cubicBezTo>
                  <a:cubicBezTo>
                    <a:pt x="4312" y="300"/>
                    <a:pt x="4312" y="300"/>
                    <a:pt x="4312" y="300"/>
                  </a:cubicBezTo>
                  <a:cubicBezTo>
                    <a:pt x="4321" y="292"/>
                    <a:pt x="4330" y="283"/>
                    <a:pt x="4340" y="275"/>
                  </a:cubicBezTo>
                  <a:cubicBezTo>
                    <a:pt x="4359" y="258"/>
                    <a:pt x="4378" y="242"/>
                    <a:pt x="4398" y="227"/>
                  </a:cubicBezTo>
                  <a:cubicBezTo>
                    <a:pt x="4418" y="211"/>
                    <a:pt x="4439" y="197"/>
                    <a:pt x="4459" y="183"/>
                  </a:cubicBezTo>
                  <a:cubicBezTo>
                    <a:pt x="4470" y="175"/>
                    <a:pt x="4481" y="169"/>
                    <a:pt x="4491" y="162"/>
                  </a:cubicBezTo>
                  <a:cubicBezTo>
                    <a:pt x="4507" y="152"/>
                    <a:pt x="4507" y="152"/>
                    <a:pt x="4507" y="152"/>
                  </a:cubicBezTo>
                  <a:cubicBezTo>
                    <a:pt x="4513" y="149"/>
                    <a:pt x="4518" y="146"/>
                    <a:pt x="4524" y="143"/>
                  </a:cubicBezTo>
                  <a:cubicBezTo>
                    <a:pt x="4557" y="125"/>
                    <a:pt x="4557" y="125"/>
                    <a:pt x="4557" y="125"/>
                  </a:cubicBezTo>
                  <a:cubicBezTo>
                    <a:pt x="4591" y="108"/>
                    <a:pt x="4591" y="108"/>
                    <a:pt x="4591" y="108"/>
                  </a:cubicBezTo>
                  <a:cubicBezTo>
                    <a:pt x="4602" y="102"/>
                    <a:pt x="4614" y="97"/>
                    <a:pt x="4625" y="92"/>
                  </a:cubicBezTo>
                  <a:cubicBezTo>
                    <a:pt x="4643" y="85"/>
                    <a:pt x="4643" y="85"/>
                    <a:pt x="4643" y="85"/>
                  </a:cubicBezTo>
                  <a:cubicBezTo>
                    <a:pt x="4649" y="82"/>
                    <a:pt x="4654" y="80"/>
                    <a:pt x="4660" y="77"/>
                  </a:cubicBezTo>
                  <a:cubicBezTo>
                    <a:pt x="4696" y="64"/>
                    <a:pt x="4696" y="64"/>
                    <a:pt x="4696" y="64"/>
                  </a:cubicBezTo>
                  <a:cubicBezTo>
                    <a:pt x="4708" y="59"/>
                    <a:pt x="4720" y="56"/>
                    <a:pt x="4732" y="52"/>
                  </a:cubicBezTo>
                  <a:cubicBezTo>
                    <a:pt x="4750" y="46"/>
                    <a:pt x="4750" y="46"/>
                    <a:pt x="4750" y="46"/>
                  </a:cubicBezTo>
                  <a:cubicBezTo>
                    <a:pt x="4756" y="44"/>
                    <a:pt x="4762" y="43"/>
                    <a:pt x="4768" y="41"/>
                  </a:cubicBezTo>
                  <a:cubicBezTo>
                    <a:pt x="4805" y="31"/>
                    <a:pt x="4805" y="31"/>
                    <a:pt x="4805" y="31"/>
                  </a:cubicBezTo>
                  <a:cubicBezTo>
                    <a:pt x="4830" y="26"/>
                    <a:pt x="4854" y="20"/>
                    <a:pt x="4879" y="16"/>
                  </a:cubicBezTo>
                  <a:cubicBezTo>
                    <a:pt x="4898" y="13"/>
                    <a:pt x="4898" y="13"/>
                    <a:pt x="4898" y="13"/>
                  </a:cubicBezTo>
                  <a:cubicBezTo>
                    <a:pt x="4904" y="12"/>
                    <a:pt x="4910" y="11"/>
                    <a:pt x="4917" y="10"/>
                  </a:cubicBezTo>
                  <a:cubicBezTo>
                    <a:pt x="4954" y="6"/>
                    <a:pt x="4954" y="6"/>
                    <a:pt x="4954" y="6"/>
                  </a:cubicBezTo>
                  <a:cubicBezTo>
                    <a:pt x="4961" y="5"/>
                    <a:pt x="4967" y="5"/>
                    <a:pt x="4974" y="4"/>
                  </a:cubicBezTo>
                  <a:cubicBezTo>
                    <a:pt x="4993" y="3"/>
                    <a:pt x="4993" y="3"/>
                    <a:pt x="4993" y="3"/>
                  </a:cubicBezTo>
                  <a:cubicBezTo>
                    <a:pt x="5012" y="1"/>
                    <a:pt x="5012" y="1"/>
                    <a:pt x="5012" y="1"/>
                  </a:cubicBezTo>
                  <a:cubicBezTo>
                    <a:pt x="5019" y="1"/>
                    <a:pt x="5025" y="1"/>
                    <a:pt x="5031" y="1"/>
                  </a:cubicBezTo>
                  <a:cubicBezTo>
                    <a:pt x="5067" y="0"/>
                    <a:pt x="5067" y="0"/>
                    <a:pt x="5067" y="0"/>
                  </a:cubicBezTo>
                  <a:cubicBezTo>
                    <a:pt x="5105" y="0"/>
                    <a:pt x="5105" y="0"/>
                    <a:pt x="5105" y="0"/>
                  </a:cubicBezTo>
                  <a:cubicBezTo>
                    <a:pt x="5202" y="1"/>
                    <a:pt x="5299" y="2"/>
                    <a:pt x="5396" y="2"/>
                  </a:cubicBezTo>
                  <a:cubicBezTo>
                    <a:pt x="8501" y="23"/>
                    <a:pt x="11605" y="44"/>
                    <a:pt x="11605" y="44"/>
                  </a:cubicBezTo>
                  <a:lnTo>
                    <a:pt x="11605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0" y="2989263"/>
              <a:ext cx="9144000" cy="1827213"/>
            </a:xfrm>
            <a:custGeom>
              <a:avLst/>
              <a:gdLst>
                <a:gd name="T0" fmla="*/ 5396 w 11605"/>
                <a:gd name="T1" fmla="*/ 94 h 2317"/>
                <a:gd name="T2" fmla="*/ 5032 w 11605"/>
                <a:gd name="T3" fmla="*/ 96 h 2317"/>
                <a:gd name="T4" fmla="*/ 4977 w 11605"/>
                <a:gd name="T5" fmla="*/ 97 h 2317"/>
                <a:gd name="T6" fmla="*/ 4961 w 11605"/>
                <a:gd name="T7" fmla="*/ 97 h 2317"/>
                <a:gd name="T8" fmla="*/ 4907 w 11605"/>
                <a:gd name="T9" fmla="*/ 99 h 2317"/>
                <a:gd name="T10" fmla="*/ 4873 w 11605"/>
                <a:gd name="T11" fmla="*/ 102 h 2317"/>
                <a:gd name="T12" fmla="*/ 4822 w 11605"/>
                <a:gd name="T13" fmla="*/ 109 h 2317"/>
                <a:gd name="T14" fmla="*/ 4721 w 11605"/>
                <a:gd name="T15" fmla="*/ 130 h 2317"/>
                <a:gd name="T16" fmla="*/ 4655 w 11605"/>
                <a:gd name="T17" fmla="*/ 150 h 2317"/>
                <a:gd name="T18" fmla="*/ 4591 w 11605"/>
                <a:gd name="T19" fmla="*/ 174 h 2317"/>
                <a:gd name="T20" fmla="*/ 4544 w 11605"/>
                <a:gd name="T21" fmla="*/ 196 h 2317"/>
                <a:gd name="T22" fmla="*/ 4498 w 11605"/>
                <a:gd name="T23" fmla="*/ 219 h 2317"/>
                <a:gd name="T24" fmla="*/ 4454 w 11605"/>
                <a:gd name="T25" fmla="*/ 245 h 2317"/>
                <a:gd name="T26" fmla="*/ 4384 w 11605"/>
                <a:gd name="T27" fmla="*/ 293 h 2317"/>
                <a:gd name="T28" fmla="*/ 4344 w 11605"/>
                <a:gd name="T29" fmla="*/ 325 h 2317"/>
                <a:gd name="T30" fmla="*/ 4305 w 11605"/>
                <a:gd name="T31" fmla="*/ 358 h 2317"/>
                <a:gd name="T32" fmla="*/ 4256 w 11605"/>
                <a:gd name="T33" fmla="*/ 407 h 2317"/>
                <a:gd name="T34" fmla="*/ 4131 w 11605"/>
                <a:gd name="T35" fmla="*/ 533 h 2317"/>
                <a:gd name="T36" fmla="*/ 3543 w 11605"/>
                <a:gd name="T37" fmla="*/ 1129 h 2317"/>
                <a:gd name="T38" fmla="*/ 2719 w 11605"/>
                <a:gd name="T39" fmla="*/ 1964 h 2317"/>
                <a:gd name="T40" fmla="*/ 2696 w 11605"/>
                <a:gd name="T41" fmla="*/ 1987 h 2317"/>
                <a:gd name="T42" fmla="*/ 2662 w 11605"/>
                <a:gd name="T43" fmla="*/ 2019 h 2317"/>
                <a:gd name="T44" fmla="*/ 2624 w 11605"/>
                <a:gd name="T45" fmla="*/ 2052 h 2317"/>
                <a:gd name="T46" fmla="*/ 2178 w 11605"/>
                <a:gd name="T47" fmla="*/ 2274 h 2317"/>
                <a:gd name="T48" fmla="*/ 0 w 11605"/>
                <a:gd name="T49" fmla="*/ 2317 h 2317"/>
                <a:gd name="T50" fmla="*/ 1940 w 11605"/>
                <a:gd name="T51" fmla="*/ 2157 h 2317"/>
                <a:gd name="T52" fmla="*/ 2348 w 11605"/>
                <a:gd name="T53" fmla="*/ 2063 h 2317"/>
                <a:gd name="T54" fmla="*/ 2558 w 11605"/>
                <a:gd name="T55" fmla="*/ 1927 h 2317"/>
                <a:gd name="T56" fmla="*/ 2579 w 11605"/>
                <a:gd name="T57" fmla="*/ 1909 h 2317"/>
                <a:gd name="T58" fmla="*/ 2613 w 11605"/>
                <a:gd name="T59" fmla="*/ 1877 h 2317"/>
                <a:gd name="T60" fmla="*/ 2711 w 11605"/>
                <a:gd name="T61" fmla="*/ 1780 h 2317"/>
                <a:gd name="T62" fmla="*/ 3852 w 11605"/>
                <a:gd name="T63" fmla="*/ 654 h 2317"/>
                <a:gd name="T64" fmla="*/ 4154 w 11605"/>
                <a:gd name="T65" fmla="*/ 356 h 2317"/>
                <a:gd name="T66" fmla="*/ 4206 w 11605"/>
                <a:gd name="T67" fmla="*/ 305 h 2317"/>
                <a:gd name="T68" fmla="*/ 4262 w 11605"/>
                <a:gd name="T69" fmla="*/ 255 h 2317"/>
                <a:gd name="T70" fmla="*/ 4291 w 11605"/>
                <a:gd name="T71" fmla="*/ 231 h 2317"/>
                <a:gd name="T72" fmla="*/ 4384 w 11605"/>
                <a:gd name="T73" fmla="*/ 166 h 2317"/>
                <a:gd name="T74" fmla="*/ 4416 w 11605"/>
                <a:gd name="T75" fmla="*/ 147 h 2317"/>
                <a:gd name="T76" fmla="*/ 4483 w 11605"/>
                <a:gd name="T77" fmla="*/ 111 h 2317"/>
                <a:gd name="T78" fmla="*/ 4517 w 11605"/>
                <a:gd name="T79" fmla="*/ 95 h 2317"/>
                <a:gd name="T80" fmla="*/ 4587 w 11605"/>
                <a:gd name="T81" fmla="*/ 67 h 2317"/>
                <a:gd name="T82" fmla="*/ 4659 w 11605"/>
                <a:gd name="T83" fmla="*/ 43 h 2317"/>
                <a:gd name="T84" fmla="*/ 4733 w 11605"/>
                <a:gd name="T85" fmla="*/ 25 h 2317"/>
                <a:gd name="T86" fmla="*/ 4845 w 11605"/>
                <a:gd name="T87" fmla="*/ 7 h 2317"/>
                <a:gd name="T88" fmla="*/ 4883 w 11605"/>
                <a:gd name="T89" fmla="*/ 3 h 2317"/>
                <a:gd name="T90" fmla="*/ 4922 w 11605"/>
                <a:gd name="T91" fmla="*/ 1 h 2317"/>
                <a:gd name="T92" fmla="*/ 4967 w 11605"/>
                <a:gd name="T93" fmla="*/ 0 h 2317"/>
                <a:gd name="T94" fmla="*/ 4996 w 11605"/>
                <a:gd name="T95" fmla="*/ 0 h 2317"/>
                <a:gd name="T96" fmla="*/ 5105 w 11605"/>
                <a:gd name="T97" fmla="*/ 1 h 2317"/>
                <a:gd name="T98" fmla="*/ 11605 w 11605"/>
                <a:gd name="T99" fmla="*/ 44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605" h="2317">
                  <a:moveTo>
                    <a:pt x="11605" y="53"/>
                  </a:moveTo>
                  <a:cubicBezTo>
                    <a:pt x="11605" y="53"/>
                    <a:pt x="8501" y="73"/>
                    <a:pt x="5396" y="94"/>
                  </a:cubicBezTo>
                  <a:cubicBezTo>
                    <a:pt x="5299" y="94"/>
                    <a:pt x="5202" y="95"/>
                    <a:pt x="5105" y="96"/>
                  </a:cubicBezTo>
                  <a:cubicBezTo>
                    <a:pt x="5032" y="96"/>
                    <a:pt x="5032" y="96"/>
                    <a:pt x="5032" y="96"/>
                  </a:cubicBezTo>
                  <a:cubicBezTo>
                    <a:pt x="4996" y="97"/>
                    <a:pt x="4996" y="97"/>
                    <a:pt x="4996" y="97"/>
                  </a:cubicBezTo>
                  <a:cubicBezTo>
                    <a:pt x="4977" y="97"/>
                    <a:pt x="4977" y="97"/>
                    <a:pt x="4977" y="97"/>
                  </a:cubicBezTo>
                  <a:cubicBezTo>
                    <a:pt x="4970" y="97"/>
                    <a:pt x="4970" y="97"/>
                    <a:pt x="4970" y="97"/>
                  </a:cubicBezTo>
                  <a:cubicBezTo>
                    <a:pt x="4961" y="97"/>
                    <a:pt x="4961" y="97"/>
                    <a:pt x="4961" y="97"/>
                  </a:cubicBezTo>
                  <a:cubicBezTo>
                    <a:pt x="4924" y="98"/>
                    <a:pt x="4924" y="98"/>
                    <a:pt x="4924" y="98"/>
                  </a:cubicBezTo>
                  <a:cubicBezTo>
                    <a:pt x="4918" y="98"/>
                    <a:pt x="4913" y="99"/>
                    <a:pt x="4907" y="99"/>
                  </a:cubicBezTo>
                  <a:cubicBezTo>
                    <a:pt x="4890" y="101"/>
                    <a:pt x="4890" y="101"/>
                    <a:pt x="4890" y="101"/>
                  </a:cubicBezTo>
                  <a:cubicBezTo>
                    <a:pt x="4873" y="102"/>
                    <a:pt x="4873" y="102"/>
                    <a:pt x="4873" y="102"/>
                  </a:cubicBezTo>
                  <a:cubicBezTo>
                    <a:pt x="4868" y="102"/>
                    <a:pt x="4862" y="103"/>
                    <a:pt x="4856" y="104"/>
                  </a:cubicBezTo>
                  <a:cubicBezTo>
                    <a:pt x="4822" y="109"/>
                    <a:pt x="4822" y="109"/>
                    <a:pt x="4822" y="109"/>
                  </a:cubicBezTo>
                  <a:cubicBezTo>
                    <a:pt x="4799" y="113"/>
                    <a:pt x="4777" y="116"/>
                    <a:pt x="4754" y="122"/>
                  </a:cubicBezTo>
                  <a:cubicBezTo>
                    <a:pt x="4743" y="125"/>
                    <a:pt x="4732" y="127"/>
                    <a:pt x="4721" y="130"/>
                  </a:cubicBezTo>
                  <a:cubicBezTo>
                    <a:pt x="4688" y="140"/>
                    <a:pt x="4688" y="140"/>
                    <a:pt x="4688" y="140"/>
                  </a:cubicBezTo>
                  <a:cubicBezTo>
                    <a:pt x="4677" y="143"/>
                    <a:pt x="4666" y="147"/>
                    <a:pt x="4655" y="150"/>
                  </a:cubicBezTo>
                  <a:cubicBezTo>
                    <a:pt x="4644" y="154"/>
                    <a:pt x="4633" y="157"/>
                    <a:pt x="4623" y="162"/>
                  </a:cubicBezTo>
                  <a:cubicBezTo>
                    <a:pt x="4591" y="174"/>
                    <a:pt x="4591" y="174"/>
                    <a:pt x="4591" y="174"/>
                  </a:cubicBezTo>
                  <a:cubicBezTo>
                    <a:pt x="4560" y="189"/>
                    <a:pt x="4560" y="189"/>
                    <a:pt x="4560" y="189"/>
                  </a:cubicBezTo>
                  <a:cubicBezTo>
                    <a:pt x="4554" y="191"/>
                    <a:pt x="4549" y="193"/>
                    <a:pt x="4544" y="196"/>
                  </a:cubicBezTo>
                  <a:cubicBezTo>
                    <a:pt x="4529" y="204"/>
                    <a:pt x="4529" y="204"/>
                    <a:pt x="4529" y="204"/>
                  </a:cubicBezTo>
                  <a:cubicBezTo>
                    <a:pt x="4519" y="209"/>
                    <a:pt x="4508" y="214"/>
                    <a:pt x="4498" y="219"/>
                  </a:cubicBezTo>
                  <a:cubicBezTo>
                    <a:pt x="4469" y="236"/>
                    <a:pt x="4469" y="236"/>
                    <a:pt x="4469" y="236"/>
                  </a:cubicBezTo>
                  <a:cubicBezTo>
                    <a:pt x="4464" y="239"/>
                    <a:pt x="4459" y="242"/>
                    <a:pt x="4454" y="245"/>
                  </a:cubicBezTo>
                  <a:cubicBezTo>
                    <a:pt x="4440" y="255"/>
                    <a:pt x="4440" y="255"/>
                    <a:pt x="4440" y="255"/>
                  </a:cubicBezTo>
                  <a:cubicBezTo>
                    <a:pt x="4420" y="266"/>
                    <a:pt x="4402" y="280"/>
                    <a:pt x="4384" y="293"/>
                  </a:cubicBezTo>
                  <a:cubicBezTo>
                    <a:pt x="4375" y="300"/>
                    <a:pt x="4366" y="307"/>
                    <a:pt x="4357" y="314"/>
                  </a:cubicBezTo>
                  <a:cubicBezTo>
                    <a:pt x="4344" y="325"/>
                    <a:pt x="4344" y="325"/>
                    <a:pt x="4344" y="325"/>
                  </a:cubicBezTo>
                  <a:cubicBezTo>
                    <a:pt x="4331" y="336"/>
                    <a:pt x="4331" y="336"/>
                    <a:pt x="4331" y="336"/>
                  </a:cubicBezTo>
                  <a:cubicBezTo>
                    <a:pt x="4322" y="344"/>
                    <a:pt x="4314" y="351"/>
                    <a:pt x="4305" y="358"/>
                  </a:cubicBezTo>
                  <a:cubicBezTo>
                    <a:pt x="4281" y="382"/>
                    <a:pt x="4281" y="382"/>
                    <a:pt x="4281" y="382"/>
                  </a:cubicBezTo>
                  <a:cubicBezTo>
                    <a:pt x="4273" y="390"/>
                    <a:pt x="4264" y="398"/>
                    <a:pt x="4256" y="407"/>
                  </a:cubicBezTo>
                  <a:cubicBezTo>
                    <a:pt x="4231" y="432"/>
                    <a:pt x="4231" y="432"/>
                    <a:pt x="4231" y="432"/>
                  </a:cubicBezTo>
                  <a:cubicBezTo>
                    <a:pt x="4198" y="466"/>
                    <a:pt x="4164" y="500"/>
                    <a:pt x="4131" y="533"/>
                  </a:cubicBezTo>
                  <a:cubicBezTo>
                    <a:pt x="4064" y="601"/>
                    <a:pt x="3998" y="668"/>
                    <a:pt x="3933" y="735"/>
                  </a:cubicBezTo>
                  <a:cubicBezTo>
                    <a:pt x="3801" y="868"/>
                    <a:pt x="3671" y="999"/>
                    <a:pt x="3543" y="1129"/>
                  </a:cubicBezTo>
                  <a:cubicBezTo>
                    <a:pt x="3288" y="1388"/>
                    <a:pt x="3041" y="1638"/>
                    <a:pt x="2806" y="1876"/>
                  </a:cubicBezTo>
                  <a:cubicBezTo>
                    <a:pt x="2777" y="1905"/>
                    <a:pt x="2748" y="1935"/>
                    <a:pt x="2719" y="1964"/>
                  </a:cubicBezTo>
                  <a:cubicBezTo>
                    <a:pt x="2707" y="1976"/>
                    <a:pt x="2707" y="1976"/>
                    <a:pt x="2707" y="1976"/>
                  </a:cubicBezTo>
                  <a:cubicBezTo>
                    <a:pt x="2696" y="1987"/>
                    <a:pt x="2696" y="1987"/>
                    <a:pt x="2696" y="1987"/>
                  </a:cubicBezTo>
                  <a:cubicBezTo>
                    <a:pt x="2689" y="1994"/>
                    <a:pt x="2681" y="2001"/>
                    <a:pt x="2674" y="2008"/>
                  </a:cubicBezTo>
                  <a:cubicBezTo>
                    <a:pt x="2671" y="2012"/>
                    <a:pt x="2666" y="2015"/>
                    <a:pt x="2662" y="2019"/>
                  </a:cubicBezTo>
                  <a:cubicBezTo>
                    <a:pt x="2649" y="2030"/>
                    <a:pt x="2649" y="2030"/>
                    <a:pt x="2649" y="2030"/>
                  </a:cubicBezTo>
                  <a:cubicBezTo>
                    <a:pt x="2641" y="2037"/>
                    <a:pt x="2632" y="2045"/>
                    <a:pt x="2624" y="2052"/>
                  </a:cubicBezTo>
                  <a:cubicBezTo>
                    <a:pt x="2557" y="2107"/>
                    <a:pt x="2485" y="2153"/>
                    <a:pt x="2410" y="2190"/>
                  </a:cubicBezTo>
                  <a:cubicBezTo>
                    <a:pt x="2335" y="2227"/>
                    <a:pt x="2257" y="2255"/>
                    <a:pt x="2178" y="2274"/>
                  </a:cubicBezTo>
                  <a:cubicBezTo>
                    <a:pt x="2099" y="2293"/>
                    <a:pt x="2020" y="2303"/>
                    <a:pt x="1942" y="2304"/>
                  </a:cubicBezTo>
                  <a:cubicBezTo>
                    <a:pt x="777" y="2312"/>
                    <a:pt x="0" y="2317"/>
                    <a:pt x="0" y="2317"/>
                  </a:cubicBezTo>
                  <a:cubicBezTo>
                    <a:pt x="0" y="2144"/>
                    <a:pt x="0" y="2144"/>
                    <a:pt x="0" y="2144"/>
                  </a:cubicBezTo>
                  <a:cubicBezTo>
                    <a:pt x="0" y="2144"/>
                    <a:pt x="776" y="2149"/>
                    <a:pt x="1940" y="2157"/>
                  </a:cubicBezTo>
                  <a:cubicBezTo>
                    <a:pt x="2007" y="2156"/>
                    <a:pt x="2076" y="2148"/>
                    <a:pt x="2145" y="2133"/>
                  </a:cubicBezTo>
                  <a:cubicBezTo>
                    <a:pt x="2214" y="2118"/>
                    <a:pt x="2282" y="2095"/>
                    <a:pt x="2348" y="2063"/>
                  </a:cubicBezTo>
                  <a:cubicBezTo>
                    <a:pt x="2414" y="2031"/>
                    <a:pt x="2478" y="1992"/>
                    <a:pt x="2537" y="1945"/>
                  </a:cubicBezTo>
                  <a:cubicBezTo>
                    <a:pt x="2544" y="1939"/>
                    <a:pt x="2551" y="1933"/>
                    <a:pt x="2558" y="1927"/>
                  </a:cubicBezTo>
                  <a:cubicBezTo>
                    <a:pt x="2568" y="1918"/>
                    <a:pt x="2568" y="1918"/>
                    <a:pt x="2568" y="1918"/>
                  </a:cubicBezTo>
                  <a:cubicBezTo>
                    <a:pt x="2572" y="1915"/>
                    <a:pt x="2575" y="1912"/>
                    <a:pt x="2579" y="1909"/>
                  </a:cubicBezTo>
                  <a:cubicBezTo>
                    <a:pt x="2587" y="1902"/>
                    <a:pt x="2594" y="1895"/>
                    <a:pt x="2602" y="1888"/>
                  </a:cubicBezTo>
                  <a:cubicBezTo>
                    <a:pt x="2613" y="1877"/>
                    <a:pt x="2613" y="1877"/>
                    <a:pt x="2613" y="1877"/>
                  </a:cubicBezTo>
                  <a:cubicBezTo>
                    <a:pt x="2622" y="1867"/>
                    <a:pt x="2622" y="1867"/>
                    <a:pt x="2622" y="1867"/>
                  </a:cubicBezTo>
                  <a:cubicBezTo>
                    <a:pt x="2652" y="1839"/>
                    <a:pt x="2681" y="1809"/>
                    <a:pt x="2711" y="1780"/>
                  </a:cubicBezTo>
                  <a:cubicBezTo>
                    <a:pt x="2948" y="1546"/>
                    <a:pt x="3199" y="1299"/>
                    <a:pt x="3458" y="1043"/>
                  </a:cubicBezTo>
                  <a:cubicBezTo>
                    <a:pt x="3587" y="915"/>
                    <a:pt x="3719" y="786"/>
                    <a:pt x="3852" y="654"/>
                  </a:cubicBezTo>
                  <a:cubicBezTo>
                    <a:pt x="3919" y="588"/>
                    <a:pt x="3986" y="522"/>
                    <a:pt x="4053" y="456"/>
                  </a:cubicBezTo>
                  <a:cubicBezTo>
                    <a:pt x="4087" y="422"/>
                    <a:pt x="4121" y="389"/>
                    <a:pt x="4154" y="356"/>
                  </a:cubicBezTo>
                  <a:cubicBezTo>
                    <a:pt x="4180" y="331"/>
                    <a:pt x="4180" y="331"/>
                    <a:pt x="4180" y="331"/>
                  </a:cubicBezTo>
                  <a:cubicBezTo>
                    <a:pt x="4188" y="322"/>
                    <a:pt x="4197" y="314"/>
                    <a:pt x="4206" y="305"/>
                  </a:cubicBezTo>
                  <a:cubicBezTo>
                    <a:pt x="4233" y="280"/>
                    <a:pt x="4233" y="280"/>
                    <a:pt x="4233" y="280"/>
                  </a:cubicBezTo>
                  <a:cubicBezTo>
                    <a:pt x="4243" y="271"/>
                    <a:pt x="4252" y="263"/>
                    <a:pt x="4262" y="255"/>
                  </a:cubicBezTo>
                  <a:cubicBezTo>
                    <a:pt x="4276" y="243"/>
                    <a:pt x="4276" y="243"/>
                    <a:pt x="4276" y="243"/>
                  </a:cubicBezTo>
                  <a:cubicBezTo>
                    <a:pt x="4291" y="231"/>
                    <a:pt x="4291" y="231"/>
                    <a:pt x="4291" y="231"/>
                  </a:cubicBezTo>
                  <a:cubicBezTo>
                    <a:pt x="4301" y="224"/>
                    <a:pt x="4311" y="216"/>
                    <a:pt x="4321" y="208"/>
                  </a:cubicBezTo>
                  <a:cubicBezTo>
                    <a:pt x="4342" y="194"/>
                    <a:pt x="4362" y="179"/>
                    <a:pt x="4384" y="166"/>
                  </a:cubicBezTo>
                  <a:cubicBezTo>
                    <a:pt x="4400" y="156"/>
                    <a:pt x="4400" y="156"/>
                    <a:pt x="4400" y="156"/>
                  </a:cubicBezTo>
                  <a:cubicBezTo>
                    <a:pt x="4405" y="153"/>
                    <a:pt x="4411" y="150"/>
                    <a:pt x="4416" y="147"/>
                  </a:cubicBezTo>
                  <a:cubicBezTo>
                    <a:pt x="4449" y="128"/>
                    <a:pt x="4449" y="128"/>
                    <a:pt x="4449" y="128"/>
                  </a:cubicBezTo>
                  <a:cubicBezTo>
                    <a:pt x="4460" y="122"/>
                    <a:pt x="4472" y="117"/>
                    <a:pt x="4483" y="111"/>
                  </a:cubicBezTo>
                  <a:cubicBezTo>
                    <a:pt x="4500" y="103"/>
                    <a:pt x="4500" y="103"/>
                    <a:pt x="4500" y="103"/>
                  </a:cubicBezTo>
                  <a:cubicBezTo>
                    <a:pt x="4506" y="100"/>
                    <a:pt x="4511" y="98"/>
                    <a:pt x="4517" y="95"/>
                  </a:cubicBezTo>
                  <a:cubicBezTo>
                    <a:pt x="4552" y="80"/>
                    <a:pt x="4552" y="80"/>
                    <a:pt x="4552" y="80"/>
                  </a:cubicBezTo>
                  <a:cubicBezTo>
                    <a:pt x="4587" y="67"/>
                    <a:pt x="4587" y="67"/>
                    <a:pt x="4587" y="67"/>
                  </a:cubicBezTo>
                  <a:cubicBezTo>
                    <a:pt x="4599" y="62"/>
                    <a:pt x="4611" y="58"/>
                    <a:pt x="4623" y="54"/>
                  </a:cubicBezTo>
                  <a:cubicBezTo>
                    <a:pt x="4635" y="51"/>
                    <a:pt x="4647" y="46"/>
                    <a:pt x="4659" y="43"/>
                  </a:cubicBezTo>
                  <a:cubicBezTo>
                    <a:pt x="4696" y="33"/>
                    <a:pt x="4696" y="33"/>
                    <a:pt x="4696" y="33"/>
                  </a:cubicBezTo>
                  <a:cubicBezTo>
                    <a:pt x="4708" y="30"/>
                    <a:pt x="4720" y="28"/>
                    <a:pt x="4733" y="25"/>
                  </a:cubicBezTo>
                  <a:cubicBezTo>
                    <a:pt x="4757" y="19"/>
                    <a:pt x="4783" y="15"/>
                    <a:pt x="4807" y="11"/>
                  </a:cubicBezTo>
                  <a:cubicBezTo>
                    <a:pt x="4845" y="7"/>
                    <a:pt x="4845" y="7"/>
                    <a:pt x="4845" y="7"/>
                  </a:cubicBezTo>
                  <a:cubicBezTo>
                    <a:pt x="4851" y="6"/>
                    <a:pt x="4858" y="5"/>
                    <a:pt x="4864" y="5"/>
                  </a:cubicBezTo>
                  <a:cubicBezTo>
                    <a:pt x="4883" y="3"/>
                    <a:pt x="4883" y="3"/>
                    <a:pt x="4883" y="3"/>
                  </a:cubicBezTo>
                  <a:cubicBezTo>
                    <a:pt x="4903" y="2"/>
                    <a:pt x="4903" y="2"/>
                    <a:pt x="4903" y="2"/>
                  </a:cubicBezTo>
                  <a:cubicBezTo>
                    <a:pt x="4909" y="2"/>
                    <a:pt x="4916" y="1"/>
                    <a:pt x="4922" y="1"/>
                  </a:cubicBezTo>
                  <a:cubicBezTo>
                    <a:pt x="4958" y="0"/>
                    <a:pt x="4958" y="0"/>
                    <a:pt x="4958" y="0"/>
                  </a:cubicBezTo>
                  <a:cubicBezTo>
                    <a:pt x="4967" y="0"/>
                    <a:pt x="4967" y="0"/>
                    <a:pt x="4967" y="0"/>
                  </a:cubicBezTo>
                  <a:cubicBezTo>
                    <a:pt x="4977" y="0"/>
                    <a:pt x="4977" y="0"/>
                    <a:pt x="4977" y="0"/>
                  </a:cubicBezTo>
                  <a:cubicBezTo>
                    <a:pt x="4996" y="0"/>
                    <a:pt x="4996" y="0"/>
                    <a:pt x="4996" y="0"/>
                  </a:cubicBezTo>
                  <a:cubicBezTo>
                    <a:pt x="5032" y="1"/>
                    <a:pt x="5032" y="1"/>
                    <a:pt x="5032" y="1"/>
                  </a:cubicBezTo>
                  <a:cubicBezTo>
                    <a:pt x="5105" y="1"/>
                    <a:pt x="5105" y="1"/>
                    <a:pt x="5105" y="1"/>
                  </a:cubicBezTo>
                  <a:cubicBezTo>
                    <a:pt x="5202" y="2"/>
                    <a:pt x="5299" y="2"/>
                    <a:pt x="5396" y="3"/>
                  </a:cubicBezTo>
                  <a:cubicBezTo>
                    <a:pt x="8501" y="23"/>
                    <a:pt x="11605" y="44"/>
                    <a:pt x="11605" y="44"/>
                  </a:cubicBezTo>
                  <a:lnTo>
                    <a:pt x="11605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21" name="Picture 20" descr="SA_LOGO_INST_BU-SV_RGB_POS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15299" y="5929089"/>
            <a:ext cx="593725" cy="61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8387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entrepreneursh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788" y="457200"/>
            <a:ext cx="8231187" cy="1620172"/>
          </a:xfrm>
        </p:spPr>
        <p:txBody>
          <a:bodyPr/>
          <a:lstStyle>
            <a:lvl1pPr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8789" y="2270643"/>
            <a:ext cx="4113212" cy="685277"/>
          </a:xfrm>
        </p:spPr>
        <p:txBody>
          <a:bodyPr/>
          <a:lstStyle>
            <a:lvl1pPr marL="0" indent="0" algn="l">
              <a:buFont typeface="Arial"/>
              <a:buNone/>
              <a:defRPr sz="1200" b="1" cap="none">
                <a:solidFill>
                  <a:srgbClr val="55565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0" y="2385353"/>
            <a:ext cx="5512526" cy="4472647"/>
            <a:chOff x="3175" y="1984375"/>
            <a:chExt cx="6008688" cy="4875213"/>
          </a:xfrm>
          <a:gradFill>
            <a:gsLst>
              <a:gs pos="10000">
                <a:schemeClr val="bg2"/>
              </a:gs>
              <a:gs pos="90000">
                <a:schemeClr val="tx2"/>
              </a:gs>
            </a:gsLst>
            <a:lin ang="0" scaled="0"/>
          </a:gradFill>
        </p:grpSpPr>
        <p:sp>
          <p:nvSpPr>
            <p:cNvPr id="25" name="Freeform 33"/>
            <p:cNvSpPr>
              <a:spLocks/>
            </p:cNvSpPr>
            <p:nvPr/>
          </p:nvSpPr>
          <p:spPr bwMode="auto">
            <a:xfrm>
              <a:off x="3175" y="1984375"/>
              <a:ext cx="6008688" cy="4875213"/>
            </a:xfrm>
            <a:custGeom>
              <a:avLst/>
              <a:gdLst>
                <a:gd name="T0" fmla="*/ 3782 w 3785"/>
                <a:gd name="T1" fmla="*/ 28 h 3071"/>
                <a:gd name="T2" fmla="*/ 3785 w 3785"/>
                <a:gd name="T3" fmla="*/ 0 h 3071"/>
                <a:gd name="T4" fmla="*/ 3760 w 3785"/>
                <a:gd name="T5" fmla="*/ 12 h 3071"/>
                <a:gd name="T6" fmla="*/ 0 w 3785"/>
                <a:gd name="T7" fmla="*/ 1822 h 3071"/>
                <a:gd name="T8" fmla="*/ 0 w 3785"/>
                <a:gd name="T9" fmla="*/ 1885 h 3071"/>
                <a:gd name="T10" fmla="*/ 3748 w 3785"/>
                <a:gd name="T11" fmla="*/ 53 h 3071"/>
                <a:gd name="T12" fmla="*/ 3540 w 3785"/>
                <a:gd name="T13" fmla="*/ 3071 h 3071"/>
                <a:gd name="T14" fmla="*/ 3553 w 3785"/>
                <a:gd name="T15" fmla="*/ 3071 h 3071"/>
                <a:gd name="T16" fmla="*/ 3782 w 3785"/>
                <a:gd name="T17" fmla="*/ 28 h 3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85" h="3071">
                  <a:moveTo>
                    <a:pt x="3782" y="28"/>
                  </a:moveTo>
                  <a:lnTo>
                    <a:pt x="3785" y="0"/>
                  </a:lnTo>
                  <a:lnTo>
                    <a:pt x="3760" y="12"/>
                  </a:lnTo>
                  <a:lnTo>
                    <a:pt x="0" y="1822"/>
                  </a:lnTo>
                  <a:lnTo>
                    <a:pt x="0" y="1885"/>
                  </a:lnTo>
                  <a:lnTo>
                    <a:pt x="3748" y="53"/>
                  </a:lnTo>
                  <a:lnTo>
                    <a:pt x="3540" y="3071"/>
                  </a:lnTo>
                  <a:lnTo>
                    <a:pt x="3553" y="3071"/>
                  </a:lnTo>
                  <a:lnTo>
                    <a:pt x="378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34"/>
            <p:cNvSpPr>
              <a:spLocks/>
            </p:cNvSpPr>
            <p:nvPr/>
          </p:nvSpPr>
          <p:spPr bwMode="auto">
            <a:xfrm>
              <a:off x="3175" y="5470525"/>
              <a:ext cx="2062163" cy="1389063"/>
            </a:xfrm>
            <a:custGeom>
              <a:avLst/>
              <a:gdLst>
                <a:gd name="T0" fmla="*/ 0 w 1299"/>
                <a:gd name="T1" fmla="*/ 0 h 875"/>
                <a:gd name="T2" fmla="*/ 0 w 1299"/>
                <a:gd name="T3" fmla="*/ 77 h 875"/>
                <a:gd name="T4" fmla="*/ 1168 w 1299"/>
                <a:gd name="T5" fmla="*/ 875 h 875"/>
                <a:gd name="T6" fmla="*/ 1299 w 1299"/>
                <a:gd name="T7" fmla="*/ 875 h 875"/>
                <a:gd name="T8" fmla="*/ 0 w 1299"/>
                <a:gd name="T9" fmla="*/ 0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9" h="875">
                  <a:moveTo>
                    <a:pt x="0" y="0"/>
                  </a:moveTo>
                  <a:lnTo>
                    <a:pt x="0" y="77"/>
                  </a:lnTo>
                  <a:lnTo>
                    <a:pt x="1168" y="875"/>
                  </a:lnTo>
                  <a:lnTo>
                    <a:pt x="1299" y="87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35"/>
            <p:cNvSpPr>
              <a:spLocks/>
            </p:cNvSpPr>
            <p:nvPr/>
          </p:nvSpPr>
          <p:spPr bwMode="auto">
            <a:xfrm>
              <a:off x="3175" y="2324100"/>
              <a:ext cx="5778500" cy="4535488"/>
            </a:xfrm>
            <a:custGeom>
              <a:avLst/>
              <a:gdLst>
                <a:gd name="T0" fmla="*/ 3637 w 3640"/>
                <a:gd name="T1" fmla="*/ 28 h 2857"/>
                <a:gd name="T2" fmla="*/ 3640 w 3640"/>
                <a:gd name="T3" fmla="*/ 0 h 2857"/>
                <a:gd name="T4" fmla="*/ 3615 w 3640"/>
                <a:gd name="T5" fmla="*/ 12 h 2857"/>
                <a:gd name="T6" fmla="*/ 0 w 3640"/>
                <a:gd name="T7" fmla="*/ 1750 h 2857"/>
                <a:gd name="T8" fmla="*/ 0 w 3640"/>
                <a:gd name="T9" fmla="*/ 1817 h 2857"/>
                <a:gd name="T10" fmla="*/ 3603 w 3640"/>
                <a:gd name="T11" fmla="*/ 53 h 2857"/>
                <a:gd name="T12" fmla="*/ 3411 w 3640"/>
                <a:gd name="T13" fmla="*/ 2857 h 2857"/>
                <a:gd name="T14" fmla="*/ 3424 w 3640"/>
                <a:gd name="T15" fmla="*/ 2857 h 2857"/>
                <a:gd name="T16" fmla="*/ 3637 w 3640"/>
                <a:gd name="T17" fmla="*/ 28 h 2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40" h="2857">
                  <a:moveTo>
                    <a:pt x="3637" y="28"/>
                  </a:moveTo>
                  <a:lnTo>
                    <a:pt x="3640" y="0"/>
                  </a:lnTo>
                  <a:lnTo>
                    <a:pt x="3615" y="12"/>
                  </a:lnTo>
                  <a:lnTo>
                    <a:pt x="0" y="1750"/>
                  </a:lnTo>
                  <a:lnTo>
                    <a:pt x="0" y="1817"/>
                  </a:lnTo>
                  <a:lnTo>
                    <a:pt x="3603" y="53"/>
                  </a:lnTo>
                  <a:lnTo>
                    <a:pt x="3411" y="2857"/>
                  </a:lnTo>
                  <a:lnTo>
                    <a:pt x="3424" y="2857"/>
                  </a:lnTo>
                  <a:lnTo>
                    <a:pt x="363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36"/>
            <p:cNvSpPr>
              <a:spLocks/>
            </p:cNvSpPr>
            <p:nvPr/>
          </p:nvSpPr>
          <p:spPr bwMode="auto">
            <a:xfrm>
              <a:off x="3175" y="5224463"/>
              <a:ext cx="2428875" cy="1635125"/>
            </a:xfrm>
            <a:custGeom>
              <a:avLst/>
              <a:gdLst>
                <a:gd name="T0" fmla="*/ 0 w 1530"/>
                <a:gd name="T1" fmla="*/ 0 h 1030"/>
                <a:gd name="T2" fmla="*/ 0 w 1530"/>
                <a:gd name="T3" fmla="*/ 73 h 1030"/>
                <a:gd name="T4" fmla="*/ 1397 w 1530"/>
                <a:gd name="T5" fmla="*/ 1030 h 1030"/>
                <a:gd name="T6" fmla="*/ 1530 w 1530"/>
                <a:gd name="T7" fmla="*/ 1030 h 1030"/>
                <a:gd name="T8" fmla="*/ 0 w 1530"/>
                <a:gd name="T9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0" h="1030">
                  <a:moveTo>
                    <a:pt x="0" y="0"/>
                  </a:moveTo>
                  <a:lnTo>
                    <a:pt x="0" y="73"/>
                  </a:lnTo>
                  <a:lnTo>
                    <a:pt x="1397" y="1030"/>
                  </a:lnTo>
                  <a:lnTo>
                    <a:pt x="1530" y="10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37"/>
            <p:cNvSpPr>
              <a:spLocks/>
            </p:cNvSpPr>
            <p:nvPr/>
          </p:nvSpPr>
          <p:spPr bwMode="auto">
            <a:xfrm>
              <a:off x="204788" y="2665413"/>
              <a:ext cx="5345113" cy="4194175"/>
            </a:xfrm>
            <a:custGeom>
              <a:avLst/>
              <a:gdLst>
                <a:gd name="T0" fmla="*/ 121 w 3367"/>
                <a:gd name="T1" fmla="*/ 1625 h 2642"/>
                <a:gd name="T2" fmla="*/ 3331 w 3367"/>
                <a:gd name="T3" fmla="*/ 53 h 2642"/>
                <a:gd name="T4" fmla="*/ 3153 w 3367"/>
                <a:gd name="T5" fmla="*/ 2642 h 2642"/>
                <a:gd name="T6" fmla="*/ 3166 w 3367"/>
                <a:gd name="T7" fmla="*/ 2642 h 2642"/>
                <a:gd name="T8" fmla="*/ 3366 w 3367"/>
                <a:gd name="T9" fmla="*/ 28 h 2642"/>
                <a:gd name="T10" fmla="*/ 3367 w 3367"/>
                <a:gd name="T11" fmla="*/ 0 h 2642"/>
                <a:gd name="T12" fmla="*/ 3342 w 3367"/>
                <a:gd name="T13" fmla="*/ 11 h 2642"/>
                <a:gd name="T14" fmla="*/ 47 w 3367"/>
                <a:gd name="T15" fmla="*/ 1593 h 2642"/>
                <a:gd name="T16" fmla="*/ 0 w 3367"/>
                <a:gd name="T17" fmla="*/ 1616 h 2642"/>
                <a:gd name="T18" fmla="*/ 44 w 3367"/>
                <a:gd name="T19" fmla="*/ 1646 h 2642"/>
                <a:gd name="T20" fmla="*/ 1499 w 3367"/>
                <a:gd name="T21" fmla="*/ 2642 h 2642"/>
                <a:gd name="T22" fmla="*/ 1635 w 3367"/>
                <a:gd name="T23" fmla="*/ 2642 h 2642"/>
                <a:gd name="T24" fmla="*/ 121 w 3367"/>
                <a:gd name="T25" fmla="*/ 1625 h 2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67" h="2642">
                  <a:moveTo>
                    <a:pt x="121" y="1625"/>
                  </a:moveTo>
                  <a:lnTo>
                    <a:pt x="3331" y="53"/>
                  </a:lnTo>
                  <a:lnTo>
                    <a:pt x="3153" y="2642"/>
                  </a:lnTo>
                  <a:lnTo>
                    <a:pt x="3166" y="2642"/>
                  </a:lnTo>
                  <a:lnTo>
                    <a:pt x="3366" y="28"/>
                  </a:lnTo>
                  <a:lnTo>
                    <a:pt x="3367" y="0"/>
                  </a:lnTo>
                  <a:lnTo>
                    <a:pt x="3342" y="11"/>
                  </a:lnTo>
                  <a:lnTo>
                    <a:pt x="47" y="1593"/>
                  </a:lnTo>
                  <a:lnTo>
                    <a:pt x="0" y="1616"/>
                  </a:lnTo>
                  <a:lnTo>
                    <a:pt x="44" y="1646"/>
                  </a:lnTo>
                  <a:lnTo>
                    <a:pt x="1499" y="2642"/>
                  </a:lnTo>
                  <a:lnTo>
                    <a:pt x="1635" y="2642"/>
                  </a:lnTo>
                  <a:lnTo>
                    <a:pt x="121" y="16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38"/>
            <p:cNvSpPr>
              <a:spLocks/>
            </p:cNvSpPr>
            <p:nvPr/>
          </p:nvSpPr>
          <p:spPr bwMode="auto">
            <a:xfrm>
              <a:off x="615950" y="3003550"/>
              <a:ext cx="4703763" cy="3856038"/>
            </a:xfrm>
            <a:custGeom>
              <a:avLst/>
              <a:gdLst>
                <a:gd name="T0" fmla="*/ 2963 w 2963"/>
                <a:gd name="T1" fmla="*/ 0 h 2429"/>
                <a:gd name="T2" fmla="*/ 2938 w 2963"/>
                <a:gd name="T3" fmla="*/ 13 h 2429"/>
                <a:gd name="T4" fmla="*/ 47 w 2963"/>
                <a:gd name="T5" fmla="*/ 1399 h 2429"/>
                <a:gd name="T6" fmla="*/ 0 w 2963"/>
                <a:gd name="T7" fmla="*/ 1421 h 2429"/>
                <a:gd name="T8" fmla="*/ 44 w 2963"/>
                <a:gd name="T9" fmla="*/ 1450 h 2429"/>
                <a:gd name="T10" fmla="*/ 1469 w 2963"/>
                <a:gd name="T11" fmla="*/ 2429 h 2429"/>
                <a:gd name="T12" fmla="*/ 1610 w 2963"/>
                <a:gd name="T13" fmla="*/ 2429 h 2429"/>
                <a:gd name="T14" fmla="*/ 120 w 2963"/>
                <a:gd name="T15" fmla="*/ 1430 h 2429"/>
                <a:gd name="T16" fmla="*/ 2926 w 2963"/>
                <a:gd name="T17" fmla="*/ 54 h 2429"/>
                <a:gd name="T18" fmla="*/ 2765 w 2963"/>
                <a:gd name="T19" fmla="*/ 2429 h 2429"/>
                <a:gd name="T20" fmla="*/ 2777 w 2963"/>
                <a:gd name="T21" fmla="*/ 2429 h 2429"/>
                <a:gd name="T22" fmla="*/ 2962 w 2963"/>
                <a:gd name="T23" fmla="*/ 27 h 2429"/>
                <a:gd name="T24" fmla="*/ 2963 w 2963"/>
                <a:gd name="T25" fmla="*/ 0 h 2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63" h="2429">
                  <a:moveTo>
                    <a:pt x="2963" y="0"/>
                  </a:moveTo>
                  <a:lnTo>
                    <a:pt x="2938" y="13"/>
                  </a:lnTo>
                  <a:lnTo>
                    <a:pt x="47" y="1399"/>
                  </a:lnTo>
                  <a:lnTo>
                    <a:pt x="0" y="1421"/>
                  </a:lnTo>
                  <a:lnTo>
                    <a:pt x="44" y="1450"/>
                  </a:lnTo>
                  <a:lnTo>
                    <a:pt x="1469" y="2429"/>
                  </a:lnTo>
                  <a:lnTo>
                    <a:pt x="1610" y="2429"/>
                  </a:lnTo>
                  <a:lnTo>
                    <a:pt x="120" y="1430"/>
                  </a:lnTo>
                  <a:lnTo>
                    <a:pt x="2926" y="54"/>
                  </a:lnTo>
                  <a:lnTo>
                    <a:pt x="2765" y="2429"/>
                  </a:lnTo>
                  <a:lnTo>
                    <a:pt x="2777" y="2429"/>
                  </a:lnTo>
                  <a:lnTo>
                    <a:pt x="2962" y="27"/>
                  </a:lnTo>
                  <a:lnTo>
                    <a:pt x="29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39"/>
            <p:cNvSpPr>
              <a:spLocks/>
            </p:cNvSpPr>
            <p:nvPr/>
          </p:nvSpPr>
          <p:spPr bwMode="auto">
            <a:xfrm>
              <a:off x="1025525" y="3343275"/>
              <a:ext cx="4064000" cy="3516313"/>
            </a:xfrm>
            <a:custGeom>
              <a:avLst/>
              <a:gdLst>
                <a:gd name="T0" fmla="*/ 2560 w 2560"/>
                <a:gd name="T1" fmla="*/ 0 h 2215"/>
                <a:gd name="T2" fmla="*/ 2535 w 2560"/>
                <a:gd name="T3" fmla="*/ 13 h 2215"/>
                <a:gd name="T4" fmla="*/ 47 w 2560"/>
                <a:gd name="T5" fmla="*/ 1204 h 2215"/>
                <a:gd name="T6" fmla="*/ 0 w 2560"/>
                <a:gd name="T7" fmla="*/ 1226 h 2215"/>
                <a:gd name="T8" fmla="*/ 43 w 2560"/>
                <a:gd name="T9" fmla="*/ 1255 h 2215"/>
                <a:gd name="T10" fmla="*/ 1440 w 2560"/>
                <a:gd name="T11" fmla="*/ 2215 h 2215"/>
                <a:gd name="T12" fmla="*/ 1584 w 2560"/>
                <a:gd name="T13" fmla="*/ 2215 h 2215"/>
                <a:gd name="T14" fmla="*/ 120 w 2560"/>
                <a:gd name="T15" fmla="*/ 1235 h 2215"/>
                <a:gd name="T16" fmla="*/ 2523 w 2560"/>
                <a:gd name="T17" fmla="*/ 54 h 2215"/>
                <a:gd name="T18" fmla="*/ 2378 w 2560"/>
                <a:gd name="T19" fmla="*/ 2215 h 2215"/>
                <a:gd name="T20" fmla="*/ 2389 w 2560"/>
                <a:gd name="T21" fmla="*/ 2215 h 2215"/>
                <a:gd name="T22" fmla="*/ 2558 w 2560"/>
                <a:gd name="T23" fmla="*/ 28 h 2215"/>
                <a:gd name="T24" fmla="*/ 2560 w 2560"/>
                <a:gd name="T25" fmla="*/ 0 h 2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60" h="2215">
                  <a:moveTo>
                    <a:pt x="2560" y="0"/>
                  </a:moveTo>
                  <a:lnTo>
                    <a:pt x="2535" y="13"/>
                  </a:lnTo>
                  <a:lnTo>
                    <a:pt x="47" y="1204"/>
                  </a:lnTo>
                  <a:lnTo>
                    <a:pt x="0" y="1226"/>
                  </a:lnTo>
                  <a:lnTo>
                    <a:pt x="43" y="1255"/>
                  </a:lnTo>
                  <a:lnTo>
                    <a:pt x="1440" y="2215"/>
                  </a:lnTo>
                  <a:lnTo>
                    <a:pt x="1584" y="2215"/>
                  </a:lnTo>
                  <a:lnTo>
                    <a:pt x="120" y="1235"/>
                  </a:lnTo>
                  <a:lnTo>
                    <a:pt x="2523" y="54"/>
                  </a:lnTo>
                  <a:lnTo>
                    <a:pt x="2378" y="2215"/>
                  </a:lnTo>
                  <a:lnTo>
                    <a:pt x="2389" y="2215"/>
                  </a:lnTo>
                  <a:lnTo>
                    <a:pt x="2558" y="28"/>
                  </a:lnTo>
                  <a:lnTo>
                    <a:pt x="25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40"/>
            <p:cNvSpPr>
              <a:spLocks/>
            </p:cNvSpPr>
            <p:nvPr/>
          </p:nvSpPr>
          <p:spPr bwMode="auto">
            <a:xfrm>
              <a:off x="1435100" y="3683000"/>
              <a:ext cx="3422650" cy="3176588"/>
            </a:xfrm>
            <a:custGeom>
              <a:avLst/>
              <a:gdLst>
                <a:gd name="T0" fmla="*/ 2156 w 2156"/>
                <a:gd name="T1" fmla="*/ 0 h 2001"/>
                <a:gd name="T2" fmla="*/ 2131 w 2156"/>
                <a:gd name="T3" fmla="*/ 14 h 2001"/>
                <a:gd name="T4" fmla="*/ 47 w 2156"/>
                <a:gd name="T5" fmla="*/ 1009 h 2001"/>
                <a:gd name="T6" fmla="*/ 0 w 2156"/>
                <a:gd name="T7" fmla="*/ 1031 h 2001"/>
                <a:gd name="T8" fmla="*/ 43 w 2156"/>
                <a:gd name="T9" fmla="*/ 1060 h 2001"/>
                <a:gd name="T10" fmla="*/ 1409 w 2156"/>
                <a:gd name="T11" fmla="*/ 2001 h 2001"/>
                <a:gd name="T12" fmla="*/ 1560 w 2156"/>
                <a:gd name="T13" fmla="*/ 2001 h 2001"/>
                <a:gd name="T14" fmla="*/ 121 w 2156"/>
                <a:gd name="T15" fmla="*/ 1040 h 2001"/>
                <a:gd name="T16" fmla="*/ 2121 w 2156"/>
                <a:gd name="T17" fmla="*/ 55 h 2001"/>
                <a:gd name="T18" fmla="*/ 1992 w 2156"/>
                <a:gd name="T19" fmla="*/ 2001 h 2001"/>
                <a:gd name="T20" fmla="*/ 2001 w 2156"/>
                <a:gd name="T21" fmla="*/ 2001 h 2001"/>
                <a:gd name="T22" fmla="*/ 2155 w 2156"/>
                <a:gd name="T23" fmla="*/ 28 h 2001"/>
                <a:gd name="T24" fmla="*/ 2156 w 2156"/>
                <a:gd name="T25" fmla="*/ 0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6" h="2001">
                  <a:moveTo>
                    <a:pt x="2156" y="0"/>
                  </a:moveTo>
                  <a:lnTo>
                    <a:pt x="2131" y="14"/>
                  </a:lnTo>
                  <a:lnTo>
                    <a:pt x="47" y="1009"/>
                  </a:lnTo>
                  <a:lnTo>
                    <a:pt x="0" y="1031"/>
                  </a:lnTo>
                  <a:lnTo>
                    <a:pt x="43" y="1060"/>
                  </a:lnTo>
                  <a:lnTo>
                    <a:pt x="1409" y="2001"/>
                  </a:lnTo>
                  <a:lnTo>
                    <a:pt x="1560" y="2001"/>
                  </a:lnTo>
                  <a:lnTo>
                    <a:pt x="121" y="1040"/>
                  </a:lnTo>
                  <a:lnTo>
                    <a:pt x="2121" y="55"/>
                  </a:lnTo>
                  <a:lnTo>
                    <a:pt x="1992" y="2001"/>
                  </a:lnTo>
                  <a:lnTo>
                    <a:pt x="2001" y="2001"/>
                  </a:lnTo>
                  <a:lnTo>
                    <a:pt x="2155" y="28"/>
                  </a:lnTo>
                  <a:lnTo>
                    <a:pt x="21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41"/>
            <p:cNvSpPr>
              <a:spLocks/>
            </p:cNvSpPr>
            <p:nvPr/>
          </p:nvSpPr>
          <p:spPr bwMode="auto">
            <a:xfrm>
              <a:off x="1846263" y="4024313"/>
              <a:ext cx="2781300" cy="2835275"/>
            </a:xfrm>
            <a:custGeom>
              <a:avLst/>
              <a:gdLst>
                <a:gd name="T0" fmla="*/ 1752 w 1752"/>
                <a:gd name="T1" fmla="*/ 0 h 1786"/>
                <a:gd name="T2" fmla="*/ 1727 w 1752"/>
                <a:gd name="T3" fmla="*/ 11 h 1786"/>
                <a:gd name="T4" fmla="*/ 47 w 1752"/>
                <a:gd name="T5" fmla="*/ 812 h 1786"/>
                <a:gd name="T6" fmla="*/ 0 w 1752"/>
                <a:gd name="T7" fmla="*/ 834 h 1786"/>
                <a:gd name="T8" fmla="*/ 42 w 1752"/>
                <a:gd name="T9" fmla="*/ 864 h 1786"/>
                <a:gd name="T10" fmla="*/ 1376 w 1752"/>
                <a:gd name="T11" fmla="*/ 1786 h 1786"/>
                <a:gd name="T12" fmla="*/ 1536 w 1752"/>
                <a:gd name="T13" fmla="*/ 1786 h 1786"/>
                <a:gd name="T14" fmla="*/ 118 w 1752"/>
                <a:gd name="T15" fmla="*/ 842 h 1786"/>
                <a:gd name="T16" fmla="*/ 1717 w 1752"/>
                <a:gd name="T17" fmla="*/ 54 h 1786"/>
                <a:gd name="T18" fmla="*/ 1604 w 1752"/>
                <a:gd name="T19" fmla="*/ 1786 h 1786"/>
                <a:gd name="T20" fmla="*/ 1610 w 1752"/>
                <a:gd name="T21" fmla="*/ 1786 h 1786"/>
                <a:gd name="T22" fmla="*/ 1751 w 1752"/>
                <a:gd name="T23" fmla="*/ 28 h 1786"/>
                <a:gd name="T24" fmla="*/ 1752 w 1752"/>
                <a:gd name="T25" fmla="*/ 0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2" h="1786">
                  <a:moveTo>
                    <a:pt x="1752" y="0"/>
                  </a:moveTo>
                  <a:lnTo>
                    <a:pt x="1727" y="11"/>
                  </a:lnTo>
                  <a:lnTo>
                    <a:pt x="47" y="812"/>
                  </a:lnTo>
                  <a:lnTo>
                    <a:pt x="0" y="834"/>
                  </a:lnTo>
                  <a:lnTo>
                    <a:pt x="42" y="864"/>
                  </a:lnTo>
                  <a:lnTo>
                    <a:pt x="1376" y="1786"/>
                  </a:lnTo>
                  <a:lnTo>
                    <a:pt x="1536" y="1786"/>
                  </a:lnTo>
                  <a:lnTo>
                    <a:pt x="118" y="842"/>
                  </a:lnTo>
                  <a:lnTo>
                    <a:pt x="1717" y="54"/>
                  </a:lnTo>
                  <a:lnTo>
                    <a:pt x="1604" y="1786"/>
                  </a:lnTo>
                  <a:lnTo>
                    <a:pt x="1610" y="1786"/>
                  </a:lnTo>
                  <a:lnTo>
                    <a:pt x="1751" y="28"/>
                  </a:lnTo>
                  <a:lnTo>
                    <a:pt x="175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42"/>
            <p:cNvSpPr>
              <a:spLocks noEditPoints="1"/>
            </p:cNvSpPr>
            <p:nvPr/>
          </p:nvSpPr>
          <p:spPr bwMode="auto">
            <a:xfrm>
              <a:off x="2255838" y="4364038"/>
              <a:ext cx="2143125" cy="2368550"/>
            </a:xfrm>
            <a:custGeom>
              <a:avLst/>
              <a:gdLst>
                <a:gd name="T0" fmla="*/ 1324 w 1350"/>
                <a:gd name="T1" fmla="*/ 12 h 1492"/>
                <a:gd name="T2" fmla="*/ 45 w 1350"/>
                <a:gd name="T3" fmla="*/ 617 h 1492"/>
                <a:gd name="T4" fmla="*/ 0 w 1350"/>
                <a:gd name="T5" fmla="*/ 639 h 1492"/>
                <a:gd name="T6" fmla="*/ 42 w 1350"/>
                <a:gd name="T7" fmla="*/ 668 h 1492"/>
                <a:gd name="T8" fmla="*/ 1227 w 1350"/>
                <a:gd name="T9" fmla="*/ 1492 h 1492"/>
                <a:gd name="T10" fmla="*/ 1236 w 1350"/>
                <a:gd name="T11" fmla="*/ 1386 h 1492"/>
                <a:gd name="T12" fmla="*/ 1236 w 1350"/>
                <a:gd name="T13" fmla="*/ 1386 h 1492"/>
                <a:gd name="T14" fmla="*/ 1347 w 1350"/>
                <a:gd name="T15" fmla="*/ 28 h 1492"/>
                <a:gd name="T16" fmla="*/ 1350 w 1350"/>
                <a:gd name="T17" fmla="*/ 0 h 1492"/>
                <a:gd name="T18" fmla="*/ 1324 w 1350"/>
                <a:gd name="T19" fmla="*/ 12 h 1492"/>
                <a:gd name="T20" fmla="*/ 1230 w 1350"/>
                <a:gd name="T21" fmla="*/ 1383 h 1492"/>
                <a:gd name="T22" fmla="*/ 119 w 1350"/>
                <a:gd name="T23" fmla="*/ 648 h 1492"/>
                <a:gd name="T24" fmla="*/ 1314 w 1350"/>
                <a:gd name="T25" fmla="*/ 54 h 1492"/>
                <a:gd name="T26" fmla="*/ 1230 w 1350"/>
                <a:gd name="T27" fmla="*/ 1383 h 1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0" h="1492">
                  <a:moveTo>
                    <a:pt x="1324" y="12"/>
                  </a:moveTo>
                  <a:lnTo>
                    <a:pt x="45" y="617"/>
                  </a:lnTo>
                  <a:lnTo>
                    <a:pt x="0" y="639"/>
                  </a:lnTo>
                  <a:lnTo>
                    <a:pt x="42" y="668"/>
                  </a:lnTo>
                  <a:lnTo>
                    <a:pt x="1227" y="1492"/>
                  </a:lnTo>
                  <a:lnTo>
                    <a:pt x="1236" y="1386"/>
                  </a:lnTo>
                  <a:lnTo>
                    <a:pt x="1236" y="1386"/>
                  </a:lnTo>
                  <a:lnTo>
                    <a:pt x="1347" y="28"/>
                  </a:lnTo>
                  <a:lnTo>
                    <a:pt x="1350" y="0"/>
                  </a:lnTo>
                  <a:lnTo>
                    <a:pt x="1324" y="12"/>
                  </a:lnTo>
                  <a:close/>
                  <a:moveTo>
                    <a:pt x="1230" y="1383"/>
                  </a:moveTo>
                  <a:lnTo>
                    <a:pt x="119" y="648"/>
                  </a:lnTo>
                  <a:lnTo>
                    <a:pt x="1314" y="54"/>
                  </a:lnTo>
                  <a:lnTo>
                    <a:pt x="1230" y="13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43"/>
            <p:cNvSpPr>
              <a:spLocks noEditPoints="1"/>
            </p:cNvSpPr>
            <p:nvPr/>
          </p:nvSpPr>
          <p:spPr bwMode="auto">
            <a:xfrm>
              <a:off x="2663825" y="4703763"/>
              <a:ext cx="1504950" cy="1660525"/>
            </a:xfrm>
            <a:custGeom>
              <a:avLst/>
              <a:gdLst>
                <a:gd name="T0" fmla="*/ 44 w 948"/>
                <a:gd name="T1" fmla="*/ 473 h 1046"/>
                <a:gd name="T2" fmla="*/ 857 w 948"/>
                <a:gd name="T3" fmla="*/ 1046 h 1046"/>
                <a:gd name="T4" fmla="*/ 866 w 948"/>
                <a:gd name="T5" fmla="*/ 940 h 1046"/>
                <a:gd name="T6" fmla="*/ 866 w 948"/>
                <a:gd name="T7" fmla="*/ 940 h 1046"/>
                <a:gd name="T8" fmla="*/ 945 w 948"/>
                <a:gd name="T9" fmla="*/ 28 h 1046"/>
                <a:gd name="T10" fmla="*/ 948 w 948"/>
                <a:gd name="T11" fmla="*/ 0 h 1046"/>
                <a:gd name="T12" fmla="*/ 922 w 948"/>
                <a:gd name="T13" fmla="*/ 12 h 1046"/>
                <a:gd name="T14" fmla="*/ 47 w 948"/>
                <a:gd name="T15" fmla="*/ 422 h 1046"/>
                <a:gd name="T16" fmla="*/ 0 w 948"/>
                <a:gd name="T17" fmla="*/ 444 h 1046"/>
                <a:gd name="T18" fmla="*/ 44 w 948"/>
                <a:gd name="T19" fmla="*/ 473 h 1046"/>
                <a:gd name="T20" fmla="*/ 911 w 948"/>
                <a:gd name="T21" fmla="*/ 55 h 1046"/>
                <a:gd name="T22" fmla="*/ 860 w 948"/>
                <a:gd name="T23" fmla="*/ 936 h 1046"/>
                <a:gd name="T24" fmla="*/ 120 w 948"/>
                <a:gd name="T25" fmla="*/ 451 h 1046"/>
                <a:gd name="T26" fmla="*/ 911 w 948"/>
                <a:gd name="T27" fmla="*/ 55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8" h="1046">
                  <a:moveTo>
                    <a:pt x="44" y="473"/>
                  </a:moveTo>
                  <a:lnTo>
                    <a:pt x="857" y="1046"/>
                  </a:lnTo>
                  <a:lnTo>
                    <a:pt x="866" y="940"/>
                  </a:lnTo>
                  <a:lnTo>
                    <a:pt x="866" y="940"/>
                  </a:lnTo>
                  <a:lnTo>
                    <a:pt x="945" y="28"/>
                  </a:lnTo>
                  <a:lnTo>
                    <a:pt x="948" y="0"/>
                  </a:lnTo>
                  <a:lnTo>
                    <a:pt x="922" y="12"/>
                  </a:lnTo>
                  <a:lnTo>
                    <a:pt x="47" y="422"/>
                  </a:lnTo>
                  <a:lnTo>
                    <a:pt x="0" y="444"/>
                  </a:lnTo>
                  <a:lnTo>
                    <a:pt x="44" y="473"/>
                  </a:lnTo>
                  <a:close/>
                  <a:moveTo>
                    <a:pt x="911" y="55"/>
                  </a:moveTo>
                  <a:lnTo>
                    <a:pt x="860" y="936"/>
                  </a:lnTo>
                  <a:lnTo>
                    <a:pt x="120" y="451"/>
                  </a:lnTo>
                  <a:lnTo>
                    <a:pt x="911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44"/>
            <p:cNvSpPr>
              <a:spLocks noEditPoints="1"/>
            </p:cNvSpPr>
            <p:nvPr/>
          </p:nvSpPr>
          <p:spPr bwMode="auto">
            <a:xfrm>
              <a:off x="3073400" y="5045075"/>
              <a:ext cx="865188" cy="947738"/>
            </a:xfrm>
            <a:custGeom>
              <a:avLst/>
              <a:gdLst>
                <a:gd name="T0" fmla="*/ 47 w 545"/>
                <a:gd name="T1" fmla="*/ 224 h 597"/>
                <a:gd name="T2" fmla="*/ 0 w 545"/>
                <a:gd name="T3" fmla="*/ 246 h 597"/>
                <a:gd name="T4" fmla="*/ 43 w 545"/>
                <a:gd name="T5" fmla="*/ 277 h 597"/>
                <a:gd name="T6" fmla="*/ 486 w 545"/>
                <a:gd name="T7" fmla="*/ 597 h 597"/>
                <a:gd name="T8" fmla="*/ 496 w 545"/>
                <a:gd name="T9" fmla="*/ 493 h 597"/>
                <a:gd name="T10" fmla="*/ 496 w 545"/>
                <a:gd name="T11" fmla="*/ 493 h 597"/>
                <a:gd name="T12" fmla="*/ 542 w 545"/>
                <a:gd name="T13" fmla="*/ 28 h 597"/>
                <a:gd name="T14" fmla="*/ 545 w 545"/>
                <a:gd name="T15" fmla="*/ 0 h 597"/>
                <a:gd name="T16" fmla="*/ 518 w 545"/>
                <a:gd name="T17" fmla="*/ 11 h 597"/>
                <a:gd name="T18" fmla="*/ 47 w 545"/>
                <a:gd name="T19" fmla="*/ 224 h 597"/>
                <a:gd name="T20" fmla="*/ 489 w 545"/>
                <a:gd name="T21" fmla="*/ 487 h 597"/>
                <a:gd name="T22" fmla="*/ 120 w 545"/>
                <a:gd name="T23" fmla="*/ 255 h 597"/>
                <a:gd name="T24" fmla="*/ 508 w 545"/>
                <a:gd name="T25" fmla="*/ 54 h 597"/>
                <a:gd name="T26" fmla="*/ 489 w 545"/>
                <a:gd name="T27" fmla="*/ 487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5" h="597">
                  <a:moveTo>
                    <a:pt x="47" y="224"/>
                  </a:moveTo>
                  <a:lnTo>
                    <a:pt x="0" y="246"/>
                  </a:lnTo>
                  <a:lnTo>
                    <a:pt x="43" y="277"/>
                  </a:lnTo>
                  <a:lnTo>
                    <a:pt x="486" y="597"/>
                  </a:lnTo>
                  <a:lnTo>
                    <a:pt x="496" y="493"/>
                  </a:lnTo>
                  <a:lnTo>
                    <a:pt x="496" y="493"/>
                  </a:lnTo>
                  <a:lnTo>
                    <a:pt x="542" y="28"/>
                  </a:lnTo>
                  <a:lnTo>
                    <a:pt x="545" y="0"/>
                  </a:lnTo>
                  <a:lnTo>
                    <a:pt x="518" y="11"/>
                  </a:lnTo>
                  <a:lnTo>
                    <a:pt x="47" y="224"/>
                  </a:lnTo>
                  <a:close/>
                  <a:moveTo>
                    <a:pt x="489" y="487"/>
                  </a:moveTo>
                  <a:lnTo>
                    <a:pt x="120" y="255"/>
                  </a:lnTo>
                  <a:lnTo>
                    <a:pt x="508" y="54"/>
                  </a:lnTo>
                  <a:lnTo>
                    <a:pt x="489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9" name="Picture 18" descr="SA_LOGO_INST_BU-SV_RGB_POS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15299" y="5929089"/>
            <a:ext cx="593725" cy="61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4545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cover research &amp; inno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788" y="457200"/>
            <a:ext cx="8231187" cy="1620172"/>
          </a:xfrm>
        </p:spPr>
        <p:txBody>
          <a:bodyPr/>
          <a:lstStyle>
            <a:lvl1pPr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8789" y="2262723"/>
            <a:ext cx="4113212" cy="685277"/>
          </a:xfrm>
        </p:spPr>
        <p:txBody>
          <a:bodyPr/>
          <a:lstStyle>
            <a:lvl1pPr marL="0" indent="0" algn="l">
              <a:buFont typeface="Arial"/>
              <a:buNone/>
              <a:defRPr sz="1200" b="1" cap="none">
                <a:solidFill>
                  <a:srgbClr val="55565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3175" y="2700611"/>
            <a:ext cx="9137650" cy="3535363"/>
            <a:chOff x="3175" y="2649538"/>
            <a:chExt cx="9137650" cy="3535363"/>
          </a:xfrm>
          <a:gradFill>
            <a:gsLst>
              <a:gs pos="10000">
                <a:schemeClr val="bg2"/>
              </a:gs>
              <a:gs pos="90000">
                <a:schemeClr val="tx2"/>
              </a:gs>
            </a:gsLst>
            <a:lin ang="0" scaled="0"/>
          </a:gradFill>
        </p:grpSpPr>
        <p:sp>
          <p:nvSpPr>
            <p:cNvPr id="22" name="Freeform 5"/>
            <p:cNvSpPr>
              <a:spLocks/>
            </p:cNvSpPr>
            <p:nvPr/>
          </p:nvSpPr>
          <p:spPr bwMode="auto">
            <a:xfrm>
              <a:off x="3175" y="3987801"/>
              <a:ext cx="9137650" cy="1814513"/>
            </a:xfrm>
            <a:custGeom>
              <a:avLst/>
              <a:gdLst>
                <a:gd name="T0" fmla="*/ 182 w 4090"/>
                <a:gd name="T1" fmla="*/ 745 h 811"/>
                <a:gd name="T2" fmla="*/ 392 w 4090"/>
                <a:gd name="T3" fmla="*/ 724 h 811"/>
                <a:gd name="T4" fmla="*/ 454 w 4090"/>
                <a:gd name="T5" fmla="*/ 716 h 811"/>
                <a:gd name="T6" fmla="*/ 486 w 4090"/>
                <a:gd name="T7" fmla="*/ 711 h 811"/>
                <a:gd name="T8" fmla="*/ 520 w 4090"/>
                <a:gd name="T9" fmla="*/ 706 h 811"/>
                <a:gd name="T10" fmla="*/ 661 w 4090"/>
                <a:gd name="T11" fmla="*/ 680 h 811"/>
                <a:gd name="T12" fmla="*/ 814 w 4090"/>
                <a:gd name="T13" fmla="*/ 647 h 811"/>
                <a:gd name="T14" fmla="*/ 977 w 4090"/>
                <a:gd name="T15" fmla="*/ 607 h 811"/>
                <a:gd name="T16" fmla="*/ 1326 w 4090"/>
                <a:gd name="T17" fmla="*/ 507 h 811"/>
                <a:gd name="T18" fmla="*/ 1694 w 4090"/>
                <a:gd name="T19" fmla="*/ 386 h 811"/>
                <a:gd name="T20" fmla="*/ 2073 w 4090"/>
                <a:gd name="T21" fmla="*/ 254 h 811"/>
                <a:gd name="T22" fmla="*/ 2264 w 4090"/>
                <a:gd name="T23" fmla="*/ 188 h 811"/>
                <a:gd name="T24" fmla="*/ 2454 w 4090"/>
                <a:gd name="T25" fmla="*/ 126 h 811"/>
                <a:gd name="T26" fmla="*/ 2644 w 4090"/>
                <a:gd name="T27" fmla="*/ 72 h 811"/>
                <a:gd name="T28" fmla="*/ 2738 w 4090"/>
                <a:gd name="T29" fmla="*/ 50 h 811"/>
                <a:gd name="T30" fmla="*/ 2762 w 4090"/>
                <a:gd name="T31" fmla="*/ 45 h 811"/>
                <a:gd name="T32" fmla="*/ 2786 w 4090"/>
                <a:gd name="T33" fmla="*/ 41 h 811"/>
                <a:gd name="T34" fmla="*/ 2833 w 4090"/>
                <a:gd name="T35" fmla="*/ 33 h 811"/>
                <a:gd name="T36" fmla="*/ 3196 w 4090"/>
                <a:gd name="T37" fmla="*/ 1 h 811"/>
                <a:gd name="T38" fmla="*/ 3521 w 4090"/>
                <a:gd name="T39" fmla="*/ 27 h 811"/>
                <a:gd name="T40" fmla="*/ 3785 w 4090"/>
                <a:gd name="T41" fmla="*/ 107 h 811"/>
                <a:gd name="T42" fmla="*/ 3967 w 4090"/>
                <a:gd name="T43" fmla="*/ 217 h 811"/>
                <a:gd name="T44" fmla="*/ 4065 w 4090"/>
                <a:gd name="T45" fmla="*/ 313 h 811"/>
                <a:gd name="T46" fmla="*/ 4086 w 4090"/>
                <a:gd name="T47" fmla="*/ 342 h 811"/>
                <a:gd name="T48" fmla="*/ 4090 w 4090"/>
                <a:gd name="T49" fmla="*/ 348 h 811"/>
                <a:gd name="T50" fmla="*/ 4090 w 4090"/>
                <a:gd name="T51" fmla="*/ 354 h 811"/>
                <a:gd name="T52" fmla="*/ 4089 w 4090"/>
                <a:gd name="T53" fmla="*/ 352 h 811"/>
                <a:gd name="T54" fmla="*/ 4083 w 4090"/>
                <a:gd name="T55" fmla="*/ 344 h 811"/>
                <a:gd name="T56" fmla="*/ 4062 w 4090"/>
                <a:gd name="T57" fmla="*/ 315 h 811"/>
                <a:gd name="T58" fmla="*/ 3964 w 4090"/>
                <a:gd name="T59" fmla="*/ 221 h 811"/>
                <a:gd name="T60" fmla="*/ 3782 w 4090"/>
                <a:gd name="T61" fmla="*/ 115 h 811"/>
                <a:gd name="T62" fmla="*/ 3519 w 4090"/>
                <a:gd name="T63" fmla="*/ 39 h 811"/>
                <a:gd name="T64" fmla="*/ 3196 w 4090"/>
                <a:gd name="T65" fmla="*/ 18 h 811"/>
                <a:gd name="T66" fmla="*/ 2836 w 4090"/>
                <a:gd name="T67" fmla="*/ 54 h 811"/>
                <a:gd name="T68" fmla="*/ 2790 w 4090"/>
                <a:gd name="T69" fmla="*/ 63 h 811"/>
                <a:gd name="T70" fmla="*/ 2766 w 4090"/>
                <a:gd name="T71" fmla="*/ 67 h 811"/>
                <a:gd name="T72" fmla="*/ 2743 w 4090"/>
                <a:gd name="T73" fmla="*/ 72 h 811"/>
                <a:gd name="T74" fmla="*/ 2650 w 4090"/>
                <a:gd name="T75" fmla="*/ 95 h 811"/>
                <a:gd name="T76" fmla="*/ 2462 w 4090"/>
                <a:gd name="T77" fmla="*/ 152 h 811"/>
                <a:gd name="T78" fmla="*/ 2273 w 4090"/>
                <a:gd name="T79" fmla="*/ 216 h 811"/>
                <a:gd name="T80" fmla="*/ 2084 w 4090"/>
                <a:gd name="T81" fmla="*/ 284 h 811"/>
                <a:gd name="T82" fmla="*/ 1707 w 4090"/>
                <a:gd name="T83" fmla="*/ 422 h 811"/>
                <a:gd name="T84" fmla="*/ 1338 w 4090"/>
                <a:gd name="T85" fmla="*/ 548 h 811"/>
                <a:gd name="T86" fmla="*/ 989 w 4090"/>
                <a:gd name="T87" fmla="*/ 653 h 811"/>
                <a:gd name="T88" fmla="*/ 826 w 4090"/>
                <a:gd name="T89" fmla="*/ 696 h 811"/>
                <a:gd name="T90" fmla="*/ 672 w 4090"/>
                <a:gd name="T91" fmla="*/ 731 h 811"/>
                <a:gd name="T92" fmla="*/ 529 w 4090"/>
                <a:gd name="T93" fmla="*/ 759 h 811"/>
                <a:gd name="T94" fmla="*/ 495 w 4090"/>
                <a:gd name="T95" fmla="*/ 765 h 811"/>
                <a:gd name="T96" fmla="*/ 462 w 4090"/>
                <a:gd name="T97" fmla="*/ 770 h 811"/>
                <a:gd name="T98" fmla="*/ 399 w 4090"/>
                <a:gd name="T99" fmla="*/ 780 h 811"/>
                <a:gd name="T100" fmla="*/ 186 w 4090"/>
                <a:gd name="T101" fmla="*/ 803 h 811"/>
                <a:gd name="T102" fmla="*/ 48 w 4090"/>
                <a:gd name="T103" fmla="*/ 810 h 811"/>
                <a:gd name="T104" fmla="*/ 0 w 4090"/>
                <a:gd name="T105" fmla="*/ 811 h 811"/>
                <a:gd name="T106" fmla="*/ 0 w 4090"/>
                <a:gd name="T107" fmla="*/ 750 h 811"/>
                <a:gd name="T108" fmla="*/ 47 w 4090"/>
                <a:gd name="T109" fmla="*/ 750 h 811"/>
                <a:gd name="T110" fmla="*/ 182 w 4090"/>
                <a:gd name="T111" fmla="*/ 745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090" h="811">
                  <a:moveTo>
                    <a:pt x="182" y="745"/>
                  </a:moveTo>
                  <a:cubicBezTo>
                    <a:pt x="240" y="741"/>
                    <a:pt x="311" y="735"/>
                    <a:pt x="392" y="724"/>
                  </a:cubicBezTo>
                  <a:cubicBezTo>
                    <a:pt x="412" y="722"/>
                    <a:pt x="433" y="719"/>
                    <a:pt x="454" y="716"/>
                  </a:cubicBezTo>
                  <a:cubicBezTo>
                    <a:pt x="465" y="714"/>
                    <a:pt x="475" y="713"/>
                    <a:pt x="486" y="711"/>
                  </a:cubicBezTo>
                  <a:cubicBezTo>
                    <a:pt x="497" y="709"/>
                    <a:pt x="509" y="707"/>
                    <a:pt x="520" y="706"/>
                  </a:cubicBezTo>
                  <a:cubicBezTo>
                    <a:pt x="565" y="698"/>
                    <a:pt x="612" y="690"/>
                    <a:pt x="661" y="680"/>
                  </a:cubicBezTo>
                  <a:cubicBezTo>
                    <a:pt x="711" y="670"/>
                    <a:pt x="762" y="659"/>
                    <a:pt x="814" y="647"/>
                  </a:cubicBezTo>
                  <a:cubicBezTo>
                    <a:pt x="867" y="635"/>
                    <a:pt x="921" y="622"/>
                    <a:pt x="977" y="607"/>
                  </a:cubicBezTo>
                  <a:cubicBezTo>
                    <a:pt x="1089" y="578"/>
                    <a:pt x="1205" y="544"/>
                    <a:pt x="1326" y="507"/>
                  </a:cubicBezTo>
                  <a:cubicBezTo>
                    <a:pt x="1446" y="470"/>
                    <a:pt x="1569" y="429"/>
                    <a:pt x="1694" y="386"/>
                  </a:cubicBezTo>
                  <a:cubicBezTo>
                    <a:pt x="1819" y="343"/>
                    <a:pt x="1946" y="298"/>
                    <a:pt x="2073" y="254"/>
                  </a:cubicBezTo>
                  <a:cubicBezTo>
                    <a:pt x="2137" y="232"/>
                    <a:pt x="2200" y="210"/>
                    <a:pt x="2264" y="188"/>
                  </a:cubicBezTo>
                  <a:cubicBezTo>
                    <a:pt x="2327" y="167"/>
                    <a:pt x="2391" y="146"/>
                    <a:pt x="2454" y="126"/>
                  </a:cubicBezTo>
                  <a:cubicBezTo>
                    <a:pt x="2517" y="106"/>
                    <a:pt x="2581" y="88"/>
                    <a:pt x="2644" y="72"/>
                  </a:cubicBezTo>
                  <a:cubicBezTo>
                    <a:pt x="2675" y="64"/>
                    <a:pt x="2707" y="57"/>
                    <a:pt x="2738" y="50"/>
                  </a:cubicBezTo>
                  <a:cubicBezTo>
                    <a:pt x="2746" y="48"/>
                    <a:pt x="2754" y="47"/>
                    <a:pt x="2762" y="45"/>
                  </a:cubicBezTo>
                  <a:cubicBezTo>
                    <a:pt x="2770" y="44"/>
                    <a:pt x="2778" y="42"/>
                    <a:pt x="2786" y="41"/>
                  </a:cubicBezTo>
                  <a:cubicBezTo>
                    <a:pt x="2802" y="38"/>
                    <a:pt x="2817" y="36"/>
                    <a:pt x="2833" y="33"/>
                  </a:cubicBezTo>
                  <a:cubicBezTo>
                    <a:pt x="2958" y="14"/>
                    <a:pt x="3080" y="3"/>
                    <a:pt x="3196" y="1"/>
                  </a:cubicBezTo>
                  <a:cubicBezTo>
                    <a:pt x="3312" y="0"/>
                    <a:pt x="3422" y="9"/>
                    <a:pt x="3521" y="27"/>
                  </a:cubicBezTo>
                  <a:cubicBezTo>
                    <a:pt x="3621" y="45"/>
                    <a:pt x="3710" y="73"/>
                    <a:pt x="3785" y="107"/>
                  </a:cubicBezTo>
                  <a:cubicBezTo>
                    <a:pt x="3861" y="141"/>
                    <a:pt x="3921" y="180"/>
                    <a:pt x="3967" y="217"/>
                  </a:cubicBezTo>
                  <a:cubicBezTo>
                    <a:pt x="4014" y="254"/>
                    <a:pt x="4045" y="288"/>
                    <a:pt x="4065" y="313"/>
                  </a:cubicBezTo>
                  <a:cubicBezTo>
                    <a:pt x="4074" y="326"/>
                    <a:pt x="4081" y="335"/>
                    <a:pt x="4086" y="342"/>
                  </a:cubicBezTo>
                  <a:cubicBezTo>
                    <a:pt x="4088" y="345"/>
                    <a:pt x="4089" y="347"/>
                    <a:pt x="4090" y="348"/>
                  </a:cubicBezTo>
                  <a:cubicBezTo>
                    <a:pt x="4090" y="354"/>
                    <a:pt x="4090" y="354"/>
                    <a:pt x="4090" y="354"/>
                  </a:cubicBezTo>
                  <a:cubicBezTo>
                    <a:pt x="4090" y="353"/>
                    <a:pt x="4089" y="352"/>
                    <a:pt x="4089" y="352"/>
                  </a:cubicBezTo>
                  <a:cubicBezTo>
                    <a:pt x="4087" y="350"/>
                    <a:pt x="4086" y="347"/>
                    <a:pt x="4083" y="344"/>
                  </a:cubicBezTo>
                  <a:cubicBezTo>
                    <a:pt x="4079" y="337"/>
                    <a:pt x="4072" y="328"/>
                    <a:pt x="4062" y="315"/>
                  </a:cubicBezTo>
                  <a:cubicBezTo>
                    <a:pt x="4042" y="291"/>
                    <a:pt x="4010" y="257"/>
                    <a:pt x="3964" y="221"/>
                  </a:cubicBezTo>
                  <a:cubicBezTo>
                    <a:pt x="3918" y="185"/>
                    <a:pt x="3857" y="147"/>
                    <a:pt x="3782" y="115"/>
                  </a:cubicBezTo>
                  <a:cubicBezTo>
                    <a:pt x="3707" y="82"/>
                    <a:pt x="3618" y="56"/>
                    <a:pt x="3519" y="39"/>
                  </a:cubicBezTo>
                  <a:cubicBezTo>
                    <a:pt x="3420" y="22"/>
                    <a:pt x="3311" y="15"/>
                    <a:pt x="3196" y="18"/>
                  </a:cubicBezTo>
                  <a:cubicBezTo>
                    <a:pt x="3081" y="21"/>
                    <a:pt x="2960" y="33"/>
                    <a:pt x="2836" y="54"/>
                  </a:cubicBezTo>
                  <a:cubicBezTo>
                    <a:pt x="2821" y="57"/>
                    <a:pt x="2805" y="60"/>
                    <a:pt x="2790" y="63"/>
                  </a:cubicBezTo>
                  <a:cubicBezTo>
                    <a:pt x="2782" y="64"/>
                    <a:pt x="2774" y="66"/>
                    <a:pt x="2766" y="67"/>
                  </a:cubicBezTo>
                  <a:cubicBezTo>
                    <a:pt x="2759" y="69"/>
                    <a:pt x="2751" y="70"/>
                    <a:pt x="2743" y="72"/>
                  </a:cubicBezTo>
                  <a:cubicBezTo>
                    <a:pt x="2712" y="79"/>
                    <a:pt x="2681" y="87"/>
                    <a:pt x="2650" y="95"/>
                  </a:cubicBezTo>
                  <a:cubicBezTo>
                    <a:pt x="2587" y="112"/>
                    <a:pt x="2525" y="131"/>
                    <a:pt x="2462" y="152"/>
                  </a:cubicBezTo>
                  <a:cubicBezTo>
                    <a:pt x="2399" y="172"/>
                    <a:pt x="2336" y="194"/>
                    <a:pt x="2273" y="216"/>
                  </a:cubicBezTo>
                  <a:cubicBezTo>
                    <a:pt x="2210" y="238"/>
                    <a:pt x="2147" y="261"/>
                    <a:pt x="2084" y="284"/>
                  </a:cubicBezTo>
                  <a:cubicBezTo>
                    <a:pt x="1958" y="330"/>
                    <a:pt x="1831" y="377"/>
                    <a:pt x="1707" y="422"/>
                  </a:cubicBezTo>
                  <a:cubicBezTo>
                    <a:pt x="1582" y="466"/>
                    <a:pt x="1459" y="509"/>
                    <a:pt x="1338" y="548"/>
                  </a:cubicBezTo>
                  <a:cubicBezTo>
                    <a:pt x="1218" y="587"/>
                    <a:pt x="1101" y="622"/>
                    <a:pt x="989" y="653"/>
                  </a:cubicBezTo>
                  <a:cubicBezTo>
                    <a:pt x="934" y="669"/>
                    <a:pt x="879" y="683"/>
                    <a:pt x="826" y="696"/>
                  </a:cubicBezTo>
                  <a:cubicBezTo>
                    <a:pt x="773" y="709"/>
                    <a:pt x="721" y="720"/>
                    <a:pt x="672" y="731"/>
                  </a:cubicBezTo>
                  <a:cubicBezTo>
                    <a:pt x="622" y="742"/>
                    <a:pt x="574" y="751"/>
                    <a:pt x="529" y="759"/>
                  </a:cubicBezTo>
                  <a:cubicBezTo>
                    <a:pt x="517" y="761"/>
                    <a:pt x="506" y="763"/>
                    <a:pt x="495" y="765"/>
                  </a:cubicBezTo>
                  <a:cubicBezTo>
                    <a:pt x="484" y="767"/>
                    <a:pt x="473" y="768"/>
                    <a:pt x="462" y="770"/>
                  </a:cubicBezTo>
                  <a:cubicBezTo>
                    <a:pt x="441" y="774"/>
                    <a:pt x="420" y="777"/>
                    <a:pt x="399" y="780"/>
                  </a:cubicBezTo>
                  <a:cubicBezTo>
                    <a:pt x="317" y="791"/>
                    <a:pt x="246" y="799"/>
                    <a:pt x="186" y="803"/>
                  </a:cubicBezTo>
                  <a:cubicBezTo>
                    <a:pt x="127" y="808"/>
                    <a:pt x="80" y="809"/>
                    <a:pt x="48" y="810"/>
                  </a:cubicBezTo>
                  <a:cubicBezTo>
                    <a:pt x="17" y="811"/>
                    <a:pt x="0" y="811"/>
                    <a:pt x="0" y="811"/>
                  </a:cubicBezTo>
                  <a:cubicBezTo>
                    <a:pt x="0" y="750"/>
                    <a:pt x="0" y="750"/>
                    <a:pt x="0" y="750"/>
                  </a:cubicBezTo>
                  <a:cubicBezTo>
                    <a:pt x="0" y="750"/>
                    <a:pt x="16" y="750"/>
                    <a:pt x="47" y="750"/>
                  </a:cubicBezTo>
                  <a:cubicBezTo>
                    <a:pt x="78" y="749"/>
                    <a:pt x="124" y="749"/>
                    <a:pt x="182" y="7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175" y="3797301"/>
              <a:ext cx="9137650" cy="1814513"/>
            </a:xfrm>
            <a:custGeom>
              <a:avLst/>
              <a:gdLst>
                <a:gd name="T0" fmla="*/ 182 w 4090"/>
                <a:gd name="T1" fmla="*/ 744 h 811"/>
                <a:gd name="T2" fmla="*/ 392 w 4090"/>
                <a:gd name="T3" fmla="*/ 724 h 811"/>
                <a:gd name="T4" fmla="*/ 454 w 4090"/>
                <a:gd name="T5" fmla="*/ 715 h 811"/>
                <a:gd name="T6" fmla="*/ 486 w 4090"/>
                <a:gd name="T7" fmla="*/ 710 h 811"/>
                <a:gd name="T8" fmla="*/ 520 w 4090"/>
                <a:gd name="T9" fmla="*/ 705 h 811"/>
                <a:gd name="T10" fmla="*/ 661 w 4090"/>
                <a:gd name="T11" fmla="*/ 679 h 811"/>
                <a:gd name="T12" fmla="*/ 814 w 4090"/>
                <a:gd name="T13" fmla="*/ 647 h 811"/>
                <a:gd name="T14" fmla="*/ 977 w 4090"/>
                <a:gd name="T15" fmla="*/ 607 h 811"/>
                <a:gd name="T16" fmla="*/ 1326 w 4090"/>
                <a:gd name="T17" fmla="*/ 507 h 811"/>
                <a:gd name="T18" fmla="*/ 1694 w 4090"/>
                <a:gd name="T19" fmla="*/ 386 h 811"/>
                <a:gd name="T20" fmla="*/ 2073 w 4090"/>
                <a:gd name="T21" fmla="*/ 254 h 811"/>
                <a:gd name="T22" fmla="*/ 2264 w 4090"/>
                <a:gd name="T23" fmla="*/ 188 h 811"/>
                <a:gd name="T24" fmla="*/ 2454 w 4090"/>
                <a:gd name="T25" fmla="*/ 126 h 811"/>
                <a:gd name="T26" fmla="*/ 2644 w 4090"/>
                <a:gd name="T27" fmla="*/ 71 h 811"/>
                <a:gd name="T28" fmla="*/ 2738 w 4090"/>
                <a:gd name="T29" fmla="*/ 49 h 811"/>
                <a:gd name="T30" fmla="*/ 2762 w 4090"/>
                <a:gd name="T31" fmla="*/ 45 h 811"/>
                <a:gd name="T32" fmla="*/ 2786 w 4090"/>
                <a:gd name="T33" fmla="*/ 40 h 811"/>
                <a:gd name="T34" fmla="*/ 2833 w 4090"/>
                <a:gd name="T35" fmla="*/ 33 h 811"/>
                <a:gd name="T36" fmla="*/ 3196 w 4090"/>
                <a:gd name="T37" fmla="*/ 1 h 811"/>
                <a:gd name="T38" fmla="*/ 3521 w 4090"/>
                <a:gd name="T39" fmla="*/ 27 h 811"/>
                <a:gd name="T40" fmla="*/ 3785 w 4090"/>
                <a:gd name="T41" fmla="*/ 107 h 811"/>
                <a:gd name="T42" fmla="*/ 3967 w 4090"/>
                <a:gd name="T43" fmla="*/ 216 h 811"/>
                <a:gd name="T44" fmla="*/ 4065 w 4090"/>
                <a:gd name="T45" fmla="*/ 313 h 811"/>
                <a:gd name="T46" fmla="*/ 4086 w 4090"/>
                <a:gd name="T47" fmla="*/ 342 h 811"/>
                <a:gd name="T48" fmla="*/ 4090 w 4090"/>
                <a:gd name="T49" fmla="*/ 348 h 811"/>
                <a:gd name="T50" fmla="*/ 4090 w 4090"/>
                <a:gd name="T51" fmla="*/ 353 h 811"/>
                <a:gd name="T52" fmla="*/ 4089 w 4090"/>
                <a:gd name="T53" fmla="*/ 351 h 811"/>
                <a:gd name="T54" fmla="*/ 4083 w 4090"/>
                <a:gd name="T55" fmla="*/ 344 h 811"/>
                <a:gd name="T56" fmla="*/ 4062 w 4090"/>
                <a:gd name="T57" fmla="*/ 315 h 811"/>
                <a:gd name="T58" fmla="*/ 3964 w 4090"/>
                <a:gd name="T59" fmla="*/ 221 h 811"/>
                <a:gd name="T60" fmla="*/ 3782 w 4090"/>
                <a:gd name="T61" fmla="*/ 114 h 811"/>
                <a:gd name="T62" fmla="*/ 3519 w 4090"/>
                <a:gd name="T63" fmla="*/ 39 h 811"/>
                <a:gd name="T64" fmla="*/ 3196 w 4090"/>
                <a:gd name="T65" fmla="*/ 17 h 811"/>
                <a:gd name="T66" fmla="*/ 2836 w 4090"/>
                <a:gd name="T67" fmla="*/ 54 h 811"/>
                <a:gd name="T68" fmla="*/ 2790 w 4090"/>
                <a:gd name="T69" fmla="*/ 62 h 811"/>
                <a:gd name="T70" fmla="*/ 2766 w 4090"/>
                <a:gd name="T71" fmla="*/ 67 h 811"/>
                <a:gd name="T72" fmla="*/ 2743 w 4090"/>
                <a:gd name="T73" fmla="*/ 72 h 811"/>
                <a:gd name="T74" fmla="*/ 2650 w 4090"/>
                <a:gd name="T75" fmla="*/ 95 h 811"/>
                <a:gd name="T76" fmla="*/ 2462 w 4090"/>
                <a:gd name="T77" fmla="*/ 151 h 811"/>
                <a:gd name="T78" fmla="*/ 2273 w 4090"/>
                <a:gd name="T79" fmla="*/ 216 h 811"/>
                <a:gd name="T80" fmla="*/ 2084 w 4090"/>
                <a:gd name="T81" fmla="*/ 284 h 811"/>
                <a:gd name="T82" fmla="*/ 1707 w 4090"/>
                <a:gd name="T83" fmla="*/ 421 h 811"/>
                <a:gd name="T84" fmla="*/ 1338 w 4090"/>
                <a:gd name="T85" fmla="*/ 547 h 811"/>
                <a:gd name="T86" fmla="*/ 989 w 4090"/>
                <a:gd name="T87" fmla="*/ 653 h 811"/>
                <a:gd name="T88" fmla="*/ 826 w 4090"/>
                <a:gd name="T89" fmla="*/ 695 h 811"/>
                <a:gd name="T90" fmla="*/ 672 w 4090"/>
                <a:gd name="T91" fmla="*/ 730 h 811"/>
                <a:gd name="T92" fmla="*/ 529 w 4090"/>
                <a:gd name="T93" fmla="*/ 758 h 811"/>
                <a:gd name="T94" fmla="*/ 495 w 4090"/>
                <a:gd name="T95" fmla="*/ 764 h 811"/>
                <a:gd name="T96" fmla="*/ 462 w 4090"/>
                <a:gd name="T97" fmla="*/ 770 h 811"/>
                <a:gd name="T98" fmla="*/ 399 w 4090"/>
                <a:gd name="T99" fmla="*/ 779 h 811"/>
                <a:gd name="T100" fmla="*/ 186 w 4090"/>
                <a:gd name="T101" fmla="*/ 803 h 811"/>
                <a:gd name="T102" fmla="*/ 48 w 4090"/>
                <a:gd name="T103" fmla="*/ 810 h 811"/>
                <a:gd name="T104" fmla="*/ 0 w 4090"/>
                <a:gd name="T105" fmla="*/ 811 h 811"/>
                <a:gd name="T106" fmla="*/ 0 w 4090"/>
                <a:gd name="T107" fmla="*/ 750 h 811"/>
                <a:gd name="T108" fmla="*/ 47 w 4090"/>
                <a:gd name="T109" fmla="*/ 749 h 811"/>
                <a:gd name="T110" fmla="*/ 182 w 4090"/>
                <a:gd name="T111" fmla="*/ 744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090" h="811">
                  <a:moveTo>
                    <a:pt x="182" y="744"/>
                  </a:moveTo>
                  <a:cubicBezTo>
                    <a:pt x="240" y="741"/>
                    <a:pt x="311" y="734"/>
                    <a:pt x="392" y="724"/>
                  </a:cubicBezTo>
                  <a:cubicBezTo>
                    <a:pt x="412" y="721"/>
                    <a:pt x="433" y="719"/>
                    <a:pt x="454" y="715"/>
                  </a:cubicBezTo>
                  <a:cubicBezTo>
                    <a:pt x="465" y="714"/>
                    <a:pt x="475" y="712"/>
                    <a:pt x="486" y="710"/>
                  </a:cubicBezTo>
                  <a:cubicBezTo>
                    <a:pt x="497" y="709"/>
                    <a:pt x="509" y="707"/>
                    <a:pt x="520" y="705"/>
                  </a:cubicBezTo>
                  <a:cubicBezTo>
                    <a:pt x="565" y="698"/>
                    <a:pt x="612" y="689"/>
                    <a:pt x="661" y="679"/>
                  </a:cubicBezTo>
                  <a:cubicBezTo>
                    <a:pt x="711" y="670"/>
                    <a:pt x="762" y="659"/>
                    <a:pt x="814" y="647"/>
                  </a:cubicBezTo>
                  <a:cubicBezTo>
                    <a:pt x="867" y="634"/>
                    <a:pt x="921" y="621"/>
                    <a:pt x="977" y="607"/>
                  </a:cubicBezTo>
                  <a:cubicBezTo>
                    <a:pt x="1089" y="578"/>
                    <a:pt x="1205" y="544"/>
                    <a:pt x="1326" y="507"/>
                  </a:cubicBezTo>
                  <a:cubicBezTo>
                    <a:pt x="1446" y="469"/>
                    <a:pt x="1569" y="429"/>
                    <a:pt x="1694" y="386"/>
                  </a:cubicBezTo>
                  <a:cubicBezTo>
                    <a:pt x="1819" y="343"/>
                    <a:pt x="1946" y="298"/>
                    <a:pt x="2073" y="254"/>
                  </a:cubicBezTo>
                  <a:cubicBezTo>
                    <a:pt x="2137" y="231"/>
                    <a:pt x="2200" y="209"/>
                    <a:pt x="2264" y="188"/>
                  </a:cubicBezTo>
                  <a:cubicBezTo>
                    <a:pt x="2327" y="166"/>
                    <a:pt x="2391" y="145"/>
                    <a:pt x="2454" y="126"/>
                  </a:cubicBezTo>
                  <a:cubicBezTo>
                    <a:pt x="2517" y="106"/>
                    <a:pt x="2581" y="88"/>
                    <a:pt x="2644" y="71"/>
                  </a:cubicBezTo>
                  <a:cubicBezTo>
                    <a:pt x="2675" y="63"/>
                    <a:pt x="2707" y="56"/>
                    <a:pt x="2738" y="49"/>
                  </a:cubicBezTo>
                  <a:cubicBezTo>
                    <a:pt x="2746" y="48"/>
                    <a:pt x="2754" y="46"/>
                    <a:pt x="2762" y="45"/>
                  </a:cubicBezTo>
                  <a:cubicBezTo>
                    <a:pt x="2770" y="43"/>
                    <a:pt x="2778" y="42"/>
                    <a:pt x="2786" y="40"/>
                  </a:cubicBezTo>
                  <a:cubicBezTo>
                    <a:pt x="2802" y="38"/>
                    <a:pt x="2817" y="35"/>
                    <a:pt x="2833" y="33"/>
                  </a:cubicBezTo>
                  <a:cubicBezTo>
                    <a:pt x="2958" y="13"/>
                    <a:pt x="3080" y="2"/>
                    <a:pt x="3196" y="1"/>
                  </a:cubicBezTo>
                  <a:cubicBezTo>
                    <a:pt x="3312" y="0"/>
                    <a:pt x="3422" y="8"/>
                    <a:pt x="3521" y="27"/>
                  </a:cubicBezTo>
                  <a:cubicBezTo>
                    <a:pt x="3621" y="45"/>
                    <a:pt x="3710" y="73"/>
                    <a:pt x="3785" y="107"/>
                  </a:cubicBezTo>
                  <a:cubicBezTo>
                    <a:pt x="3861" y="140"/>
                    <a:pt x="3921" y="179"/>
                    <a:pt x="3967" y="216"/>
                  </a:cubicBezTo>
                  <a:cubicBezTo>
                    <a:pt x="4014" y="253"/>
                    <a:pt x="4045" y="288"/>
                    <a:pt x="4065" y="313"/>
                  </a:cubicBezTo>
                  <a:cubicBezTo>
                    <a:pt x="4074" y="325"/>
                    <a:pt x="4081" y="335"/>
                    <a:pt x="4086" y="342"/>
                  </a:cubicBezTo>
                  <a:cubicBezTo>
                    <a:pt x="4088" y="344"/>
                    <a:pt x="4089" y="346"/>
                    <a:pt x="4090" y="348"/>
                  </a:cubicBezTo>
                  <a:cubicBezTo>
                    <a:pt x="4090" y="353"/>
                    <a:pt x="4090" y="353"/>
                    <a:pt x="4090" y="353"/>
                  </a:cubicBezTo>
                  <a:cubicBezTo>
                    <a:pt x="4090" y="353"/>
                    <a:pt x="4089" y="352"/>
                    <a:pt x="4089" y="351"/>
                  </a:cubicBezTo>
                  <a:cubicBezTo>
                    <a:pt x="4087" y="349"/>
                    <a:pt x="4086" y="347"/>
                    <a:pt x="4083" y="344"/>
                  </a:cubicBezTo>
                  <a:cubicBezTo>
                    <a:pt x="4079" y="337"/>
                    <a:pt x="4072" y="327"/>
                    <a:pt x="4062" y="315"/>
                  </a:cubicBezTo>
                  <a:cubicBezTo>
                    <a:pt x="4042" y="291"/>
                    <a:pt x="4010" y="257"/>
                    <a:pt x="3964" y="221"/>
                  </a:cubicBezTo>
                  <a:cubicBezTo>
                    <a:pt x="3918" y="185"/>
                    <a:pt x="3857" y="147"/>
                    <a:pt x="3782" y="114"/>
                  </a:cubicBezTo>
                  <a:cubicBezTo>
                    <a:pt x="3707" y="82"/>
                    <a:pt x="3618" y="55"/>
                    <a:pt x="3519" y="39"/>
                  </a:cubicBezTo>
                  <a:cubicBezTo>
                    <a:pt x="3420" y="22"/>
                    <a:pt x="3311" y="15"/>
                    <a:pt x="3196" y="17"/>
                  </a:cubicBezTo>
                  <a:cubicBezTo>
                    <a:pt x="3081" y="20"/>
                    <a:pt x="2960" y="33"/>
                    <a:pt x="2836" y="54"/>
                  </a:cubicBezTo>
                  <a:cubicBezTo>
                    <a:pt x="2821" y="56"/>
                    <a:pt x="2805" y="59"/>
                    <a:pt x="2790" y="62"/>
                  </a:cubicBezTo>
                  <a:cubicBezTo>
                    <a:pt x="2782" y="64"/>
                    <a:pt x="2774" y="65"/>
                    <a:pt x="2766" y="67"/>
                  </a:cubicBezTo>
                  <a:cubicBezTo>
                    <a:pt x="2759" y="68"/>
                    <a:pt x="2751" y="70"/>
                    <a:pt x="2743" y="72"/>
                  </a:cubicBezTo>
                  <a:cubicBezTo>
                    <a:pt x="2712" y="79"/>
                    <a:pt x="2681" y="86"/>
                    <a:pt x="2650" y="95"/>
                  </a:cubicBezTo>
                  <a:cubicBezTo>
                    <a:pt x="2587" y="111"/>
                    <a:pt x="2525" y="131"/>
                    <a:pt x="2462" y="151"/>
                  </a:cubicBezTo>
                  <a:cubicBezTo>
                    <a:pt x="2399" y="172"/>
                    <a:pt x="2336" y="193"/>
                    <a:pt x="2273" y="216"/>
                  </a:cubicBezTo>
                  <a:cubicBezTo>
                    <a:pt x="2210" y="238"/>
                    <a:pt x="2147" y="261"/>
                    <a:pt x="2084" y="284"/>
                  </a:cubicBezTo>
                  <a:cubicBezTo>
                    <a:pt x="1958" y="330"/>
                    <a:pt x="1831" y="376"/>
                    <a:pt x="1707" y="421"/>
                  </a:cubicBezTo>
                  <a:cubicBezTo>
                    <a:pt x="1582" y="466"/>
                    <a:pt x="1459" y="508"/>
                    <a:pt x="1338" y="547"/>
                  </a:cubicBezTo>
                  <a:cubicBezTo>
                    <a:pt x="1218" y="586"/>
                    <a:pt x="1101" y="622"/>
                    <a:pt x="989" y="653"/>
                  </a:cubicBezTo>
                  <a:cubicBezTo>
                    <a:pt x="934" y="668"/>
                    <a:pt x="879" y="682"/>
                    <a:pt x="826" y="695"/>
                  </a:cubicBezTo>
                  <a:cubicBezTo>
                    <a:pt x="773" y="708"/>
                    <a:pt x="721" y="720"/>
                    <a:pt x="672" y="730"/>
                  </a:cubicBezTo>
                  <a:cubicBezTo>
                    <a:pt x="622" y="741"/>
                    <a:pt x="574" y="750"/>
                    <a:pt x="529" y="758"/>
                  </a:cubicBezTo>
                  <a:cubicBezTo>
                    <a:pt x="517" y="760"/>
                    <a:pt x="506" y="762"/>
                    <a:pt x="495" y="764"/>
                  </a:cubicBezTo>
                  <a:cubicBezTo>
                    <a:pt x="484" y="766"/>
                    <a:pt x="473" y="768"/>
                    <a:pt x="462" y="770"/>
                  </a:cubicBezTo>
                  <a:cubicBezTo>
                    <a:pt x="441" y="773"/>
                    <a:pt x="420" y="776"/>
                    <a:pt x="399" y="779"/>
                  </a:cubicBezTo>
                  <a:cubicBezTo>
                    <a:pt x="317" y="791"/>
                    <a:pt x="246" y="798"/>
                    <a:pt x="186" y="803"/>
                  </a:cubicBezTo>
                  <a:cubicBezTo>
                    <a:pt x="127" y="807"/>
                    <a:pt x="80" y="809"/>
                    <a:pt x="48" y="810"/>
                  </a:cubicBezTo>
                  <a:cubicBezTo>
                    <a:pt x="17" y="810"/>
                    <a:pt x="0" y="811"/>
                    <a:pt x="0" y="811"/>
                  </a:cubicBezTo>
                  <a:cubicBezTo>
                    <a:pt x="0" y="750"/>
                    <a:pt x="0" y="750"/>
                    <a:pt x="0" y="750"/>
                  </a:cubicBezTo>
                  <a:cubicBezTo>
                    <a:pt x="0" y="750"/>
                    <a:pt x="16" y="750"/>
                    <a:pt x="47" y="749"/>
                  </a:cubicBezTo>
                  <a:cubicBezTo>
                    <a:pt x="78" y="749"/>
                    <a:pt x="124" y="748"/>
                    <a:pt x="182" y="7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3175" y="4179888"/>
              <a:ext cx="9137650" cy="1814513"/>
            </a:xfrm>
            <a:custGeom>
              <a:avLst/>
              <a:gdLst>
                <a:gd name="T0" fmla="*/ 182 w 4090"/>
                <a:gd name="T1" fmla="*/ 744 h 811"/>
                <a:gd name="T2" fmla="*/ 392 w 4090"/>
                <a:gd name="T3" fmla="*/ 724 h 811"/>
                <a:gd name="T4" fmla="*/ 454 w 4090"/>
                <a:gd name="T5" fmla="*/ 715 h 811"/>
                <a:gd name="T6" fmla="*/ 486 w 4090"/>
                <a:gd name="T7" fmla="*/ 710 h 811"/>
                <a:gd name="T8" fmla="*/ 520 w 4090"/>
                <a:gd name="T9" fmla="*/ 705 h 811"/>
                <a:gd name="T10" fmla="*/ 661 w 4090"/>
                <a:gd name="T11" fmla="*/ 680 h 811"/>
                <a:gd name="T12" fmla="*/ 814 w 4090"/>
                <a:gd name="T13" fmla="*/ 647 h 811"/>
                <a:gd name="T14" fmla="*/ 977 w 4090"/>
                <a:gd name="T15" fmla="*/ 607 h 811"/>
                <a:gd name="T16" fmla="*/ 1326 w 4090"/>
                <a:gd name="T17" fmla="*/ 507 h 811"/>
                <a:gd name="T18" fmla="*/ 1694 w 4090"/>
                <a:gd name="T19" fmla="*/ 386 h 811"/>
                <a:gd name="T20" fmla="*/ 2073 w 4090"/>
                <a:gd name="T21" fmla="*/ 254 h 811"/>
                <a:gd name="T22" fmla="*/ 2264 w 4090"/>
                <a:gd name="T23" fmla="*/ 188 h 811"/>
                <a:gd name="T24" fmla="*/ 2454 w 4090"/>
                <a:gd name="T25" fmla="*/ 126 h 811"/>
                <a:gd name="T26" fmla="*/ 2644 w 4090"/>
                <a:gd name="T27" fmla="*/ 71 h 811"/>
                <a:gd name="T28" fmla="*/ 2738 w 4090"/>
                <a:gd name="T29" fmla="*/ 49 h 811"/>
                <a:gd name="T30" fmla="*/ 2762 w 4090"/>
                <a:gd name="T31" fmla="*/ 45 h 811"/>
                <a:gd name="T32" fmla="*/ 2786 w 4090"/>
                <a:gd name="T33" fmla="*/ 40 h 811"/>
                <a:gd name="T34" fmla="*/ 2833 w 4090"/>
                <a:gd name="T35" fmla="*/ 33 h 811"/>
                <a:gd name="T36" fmla="*/ 3196 w 4090"/>
                <a:gd name="T37" fmla="*/ 1 h 811"/>
                <a:gd name="T38" fmla="*/ 3521 w 4090"/>
                <a:gd name="T39" fmla="*/ 27 h 811"/>
                <a:gd name="T40" fmla="*/ 3785 w 4090"/>
                <a:gd name="T41" fmla="*/ 107 h 811"/>
                <a:gd name="T42" fmla="*/ 3967 w 4090"/>
                <a:gd name="T43" fmla="*/ 216 h 811"/>
                <a:gd name="T44" fmla="*/ 4065 w 4090"/>
                <a:gd name="T45" fmla="*/ 313 h 811"/>
                <a:gd name="T46" fmla="*/ 4086 w 4090"/>
                <a:gd name="T47" fmla="*/ 342 h 811"/>
                <a:gd name="T48" fmla="*/ 4090 w 4090"/>
                <a:gd name="T49" fmla="*/ 348 h 811"/>
                <a:gd name="T50" fmla="*/ 4090 w 4090"/>
                <a:gd name="T51" fmla="*/ 353 h 811"/>
                <a:gd name="T52" fmla="*/ 4089 w 4090"/>
                <a:gd name="T53" fmla="*/ 351 h 811"/>
                <a:gd name="T54" fmla="*/ 4083 w 4090"/>
                <a:gd name="T55" fmla="*/ 344 h 811"/>
                <a:gd name="T56" fmla="*/ 4062 w 4090"/>
                <a:gd name="T57" fmla="*/ 315 h 811"/>
                <a:gd name="T58" fmla="*/ 3964 w 4090"/>
                <a:gd name="T59" fmla="*/ 221 h 811"/>
                <a:gd name="T60" fmla="*/ 3782 w 4090"/>
                <a:gd name="T61" fmla="*/ 114 h 811"/>
                <a:gd name="T62" fmla="*/ 3519 w 4090"/>
                <a:gd name="T63" fmla="*/ 39 h 811"/>
                <a:gd name="T64" fmla="*/ 3196 w 4090"/>
                <a:gd name="T65" fmla="*/ 17 h 811"/>
                <a:gd name="T66" fmla="*/ 2836 w 4090"/>
                <a:gd name="T67" fmla="*/ 54 h 811"/>
                <a:gd name="T68" fmla="*/ 2790 w 4090"/>
                <a:gd name="T69" fmla="*/ 62 h 811"/>
                <a:gd name="T70" fmla="*/ 2766 w 4090"/>
                <a:gd name="T71" fmla="*/ 67 h 811"/>
                <a:gd name="T72" fmla="*/ 2743 w 4090"/>
                <a:gd name="T73" fmla="*/ 72 h 811"/>
                <a:gd name="T74" fmla="*/ 2650 w 4090"/>
                <a:gd name="T75" fmla="*/ 95 h 811"/>
                <a:gd name="T76" fmla="*/ 2462 w 4090"/>
                <a:gd name="T77" fmla="*/ 151 h 811"/>
                <a:gd name="T78" fmla="*/ 2273 w 4090"/>
                <a:gd name="T79" fmla="*/ 216 h 811"/>
                <a:gd name="T80" fmla="*/ 2084 w 4090"/>
                <a:gd name="T81" fmla="*/ 284 h 811"/>
                <a:gd name="T82" fmla="*/ 1707 w 4090"/>
                <a:gd name="T83" fmla="*/ 421 h 811"/>
                <a:gd name="T84" fmla="*/ 1338 w 4090"/>
                <a:gd name="T85" fmla="*/ 547 h 811"/>
                <a:gd name="T86" fmla="*/ 989 w 4090"/>
                <a:gd name="T87" fmla="*/ 653 h 811"/>
                <a:gd name="T88" fmla="*/ 826 w 4090"/>
                <a:gd name="T89" fmla="*/ 695 h 811"/>
                <a:gd name="T90" fmla="*/ 672 w 4090"/>
                <a:gd name="T91" fmla="*/ 730 h 811"/>
                <a:gd name="T92" fmla="*/ 529 w 4090"/>
                <a:gd name="T93" fmla="*/ 758 h 811"/>
                <a:gd name="T94" fmla="*/ 495 w 4090"/>
                <a:gd name="T95" fmla="*/ 764 h 811"/>
                <a:gd name="T96" fmla="*/ 462 w 4090"/>
                <a:gd name="T97" fmla="*/ 770 h 811"/>
                <a:gd name="T98" fmla="*/ 399 w 4090"/>
                <a:gd name="T99" fmla="*/ 779 h 811"/>
                <a:gd name="T100" fmla="*/ 186 w 4090"/>
                <a:gd name="T101" fmla="*/ 803 h 811"/>
                <a:gd name="T102" fmla="*/ 48 w 4090"/>
                <a:gd name="T103" fmla="*/ 810 h 811"/>
                <a:gd name="T104" fmla="*/ 0 w 4090"/>
                <a:gd name="T105" fmla="*/ 811 h 811"/>
                <a:gd name="T106" fmla="*/ 0 w 4090"/>
                <a:gd name="T107" fmla="*/ 750 h 811"/>
                <a:gd name="T108" fmla="*/ 47 w 4090"/>
                <a:gd name="T109" fmla="*/ 749 h 811"/>
                <a:gd name="T110" fmla="*/ 182 w 4090"/>
                <a:gd name="T111" fmla="*/ 744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090" h="811">
                  <a:moveTo>
                    <a:pt x="182" y="744"/>
                  </a:moveTo>
                  <a:cubicBezTo>
                    <a:pt x="240" y="741"/>
                    <a:pt x="311" y="735"/>
                    <a:pt x="392" y="724"/>
                  </a:cubicBezTo>
                  <a:cubicBezTo>
                    <a:pt x="412" y="721"/>
                    <a:pt x="433" y="719"/>
                    <a:pt x="454" y="715"/>
                  </a:cubicBezTo>
                  <a:cubicBezTo>
                    <a:pt x="465" y="714"/>
                    <a:pt x="475" y="712"/>
                    <a:pt x="486" y="710"/>
                  </a:cubicBezTo>
                  <a:cubicBezTo>
                    <a:pt x="497" y="709"/>
                    <a:pt x="509" y="707"/>
                    <a:pt x="520" y="705"/>
                  </a:cubicBezTo>
                  <a:cubicBezTo>
                    <a:pt x="565" y="698"/>
                    <a:pt x="612" y="689"/>
                    <a:pt x="661" y="680"/>
                  </a:cubicBezTo>
                  <a:cubicBezTo>
                    <a:pt x="711" y="670"/>
                    <a:pt x="762" y="659"/>
                    <a:pt x="814" y="647"/>
                  </a:cubicBezTo>
                  <a:cubicBezTo>
                    <a:pt x="867" y="634"/>
                    <a:pt x="921" y="621"/>
                    <a:pt x="977" y="607"/>
                  </a:cubicBezTo>
                  <a:cubicBezTo>
                    <a:pt x="1089" y="578"/>
                    <a:pt x="1205" y="544"/>
                    <a:pt x="1326" y="507"/>
                  </a:cubicBezTo>
                  <a:cubicBezTo>
                    <a:pt x="1446" y="469"/>
                    <a:pt x="1569" y="429"/>
                    <a:pt x="1694" y="386"/>
                  </a:cubicBezTo>
                  <a:cubicBezTo>
                    <a:pt x="1819" y="343"/>
                    <a:pt x="1946" y="298"/>
                    <a:pt x="2073" y="254"/>
                  </a:cubicBezTo>
                  <a:cubicBezTo>
                    <a:pt x="2137" y="231"/>
                    <a:pt x="2200" y="209"/>
                    <a:pt x="2264" y="188"/>
                  </a:cubicBezTo>
                  <a:cubicBezTo>
                    <a:pt x="2327" y="166"/>
                    <a:pt x="2391" y="145"/>
                    <a:pt x="2454" y="126"/>
                  </a:cubicBezTo>
                  <a:cubicBezTo>
                    <a:pt x="2517" y="106"/>
                    <a:pt x="2581" y="88"/>
                    <a:pt x="2644" y="71"/>
                  </a:cubicBezTo>
                  <a:cubicBezTo>
                    <a:pt x="2675" y="63"/>
                    <a:pt x="2707" y="56"/>
                    <a:pt x="2738" y="49"/>
                  </a:cubicBezTo>
                  <a:cubicBezTo>
                    <a:pt x="2746" y="48"/>
                    <a:pt x="2754" y="46"/>
                    <a:pt x="2762" y="45"/>
                  </a:cubicBezTo>
                  <a:cubicBezTo>
                    <a:pt x="2770" y="43"/>
                    <a:pt x="2778" y="42"/>
                    <a:pt x="2786" y="40"/>
                  </a:cubicBezTo>
                  <a:cubicBezTo>
                    <a:pt x="2802" y="38"/>
                    <a:pt x="2817" y="35"/>
                    <a:pt x="2833" y="33"/>
                  </a:cubicBezTo>
                  <a:cubicBezTo>
                    <a:pt x="2958" y="13"/>
                    <a:pt x="3080" y="2"/>
                    <a:pt x="3196" y="1"/>
                  </a:cubicBezTo>
                  <a:cubicBezTo>
                    <a:pt x="3312" y="0"/>
                    <a:pt x="3422" y="8"/>
                    <a:pt x="3521" y="27"/>
                  </a:cubicBezTo>
                  <a:cubicBezTo>
                    <a:pt x="3621" y="45"/>
                    <a:pt x="3710" y="73"/>
                    <a:pt x="3785" y="107"/>
                  </a:cubicBezTo>
                  <a:cubicBezTo>
                    <a:pt x="3861" y="140"/>
                    <a:pt x="3921" y="179"/>
                    <a:pt x="3967" y="216"/>
                  </a:cubicBezTo>
                  <a:cubicBezTo>
                    <a:pt x="4014" y="253"/>
                    <a:pt x="4045" y="288"/>
                    <a:pt x="4065" y="313"/>
                  </a:cubicBezTo>
                  <a:cubicBezTo>
                    <a:pt x="4074" y="325"/>
                    <a:pt x="4081" y="335"/>
                    <a:pt x="4086" y="342"/>
                  </a:cubicBezTo>
                  <a:cubicBezTo>
                    <a:pt x="4088" y="344"/>
                    <a:pt x="4089" y="346"/>
                    <a:pt x="4090" y="348"/>
                  </a:cubicBezTo>
                  <a:cubicBezTo>
                    <a:pt x="4090" y="353"/>
                    <a:pt x="4090" y="353"/>
                    <a:pt x="4090" y="353"/>
                  </a:cubicBezTo>
                  <a:cubicBezTo>
                    <a:pt x="4090" y="353"/>
                    <a:pt x="4089" y="352"/>
                    <a:pt x="4089" y="351"/>
                  </a:cubicBezTo>
                  <a:cubicBezTo>
                    <a:pt x="4087" y="349"/>
                    <a:pt x="4086" y="347"/>
                    <a:pt x="4083" y="344"/>
                  </a:cubicBezTo>
                  <a:cubicBezTo>
                    <a:pt x="4079" y="337"/>
                    <a:pt x="4072" y="327"/>
                    <a:pt x="4062" y="315"/>
                  </a:cubicBezTo>
                  <a:cubicBezTo>
                    <a:pt x="4042" y="291"/>
                    <a:pt x="4010" y="257"/>
                    <a:pt x="3964" y="221"/>
                  </a:cubicBezTo>
                  <a:cubicBezTo>
                    <a:pt x="3918" y="185"/>
                    <a:pt x="3857" y="147"/>
                    <a:pt x="3782" y="114"/>
                  </a:cubicBezTo>
                  <a:cubicBezTo>
                    <a:pt x="3707" y="82"/>
                    <a:pt x="3618" y="55"/>
                    <a:pt x="3519" y="39"/>
                  </a:cubicBezTo>
                  <a:cubicBezTo>
                    <a:pt x="3420" y="22"/>
                    <a:pt x="3311" y="15"/>
                    <a:pt x="3196" y="17"/>
                  </a:cubicBezTo>
                  <a:cubicBezTo>
                    <a:pt x="3081" y="20"/>
                    <a:pt x="2960" y="33"/>
                    <a:pt x="2836" y="54"/>
                  </a:cubicBezTo>
                  <a:cubicBezTo>
                    <a:pt x="2821" y="56"/>
                    <a:pt x="2805" y="59"/>
                    <a:pt x="2790" y="62"/>
                  </a:cubicBezTo>
                  <a:cubicBezTo>
                    <a:pt x="2782" y="64"/>
                    <a:pt x="2774" y="65"/>
                    <a:pt x="2766" y="67"/>
                  </a:cubicBezTo>
                  <a:cubicBezTo>
                    <a:pt x="2759" y="68"/>
                    <a:pt x="2751" y="70"/>
                    <a:pt x="2743" y="72"/>
                  </a:cubicBezTo>
                  <a:cubicBezTo>
                    <a:pt x="2712" y="79"/>
                    <a:pt x="2681" y="86"/>
                    <a:pt x="2650" y="95"/>
                  </a:cubicBezTo>
                  <a:cubicBezTo>
                    <a:pt x="2587" y="112"/>
                    <a:pt x="2525" y="131"/>
                    <a:pt x="2462" y="151"/>
                  </a:cubicBezTo>
                  <a:cubicBezTo>
                    <a:pt x="2399" y="172"/>
                    <a:pt x="2336" y="193"/>
                    <a:pt x="2273" y="216"/>
                  </a:cubicBezTo>
                  <a:cubicBezTo>
                    <a:pt x="2210" y="238"/>
                    <a:pt x="2147" y="261"/>
                    <a:pt x="2084" y="284"/>
                  </a:cubicBezTo>
                  <a:cubicBezTo>
                    <a:pt x="1958" y="330"/>
                    <a:pt x="1831" y="376"/>
                    <a:pt x="1707" y="421"/>
                  </a:cubicBezTo>
                  <a:cubicBezTo>
                    <a:pt x="1582" y="466"/>
                    <a:pt x="1459" y="508"/>
                    <a:pt x="1338" y="547"/>
                  </a:cubicBezTo>
                  <a:cubicBezTo>
                    <a:pt x="1218" y="586"/>
                    <a:pt x="1101" y="622"/>
                    <a:pt x="989" y="653"/>
                  </a:cubicBezTo>
                  <a:cubicBezTo>
                    <a:pt x="934" y="668"/>
                    <a:pt x="879" y="682"/>
                    <a:pt x="826" y="695"/>
                  </a:cubicBezTo>
                  <a:cubicBezTo>
                    <a:pt x="773" y="708"/>
                    <a:pt x="721" y="720"/>
                    <a:pt x="672" y="730"/>
                  </a:cubicBezTo>
                  <a:cubicBezTo>
                    <a:pt x="622" y="741"/>
                    <a:pt x="574" y="750"/>
                    <a:pt x="529" y="758"/>
                  </a:cubicBezTo>
                  <a:cubicBezTo>
                    <a:pt x="517" y="760"/>
                    <a:pt x="506" y="762"/>
                    <a:pt x="495" y="764"/>
                  </a:cubicBezTo>
                  <a:cubicBezTo>
                    <a:pt x="484" y="766"/>
                    <a:pt x="473" y="768"/>
                    <a:pt x="462" y="770"/>
                  </a:cubicBezTo>
                  <a:cubicBezTo>
                    <a:pt x="441" y="773"/>
                    <a:pt x="420" y="776"/>
                    <a:pt x="399" y="779"/>
                  </a:cubicBezTo>
                  <a:cubicBezTo>
                    <a:pt x="317" y="791"/>
                    <a:pt x="246" y="798"/>
                    <a:pt x="186" y="803"/>
                  </a:cubicBezTo>
                  <a:cubicBezTo>
                    <a:pt x="127" y="807"/>
                    <a:pt x="80" y="809"/>
                    <a:pt x="48" y="810"/>
                  </a:cubicBezTo>
                  <a:cubicBezTo>
                    <a:pt x="17" y="810"/>
                    <a:pt x="0" y="811"/>
                    <a:pt x="0" y="811"/>
                  </a:cubicBezTo>
                  <a:cubicBezTo>
                    <a:pt x="0" y="750"/>
                    <a:pt x="0" y="750"/>
                    <a:pt x="0" y="750"/>
                  </a:cubicBezTo>
                  <a:cubicBezTo>
                    <a:pt x="0" y="750"/>
                    <a:pt x="16" y="750"/>
                    <a:pt x="47" y="749"/>
                  </a:cubicBezTo>
                  <a:cubicBezTo>
                    <a:pt x="78" y="749"/>
                    <a:pt x="124" y="748"/>
                    <a:pt x="182" y="7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3175" y="3605213"/>
              <a:ext cx="9137650" cy="1814513"/>
            </a:xfrm>
            <a:custGeom>
              <a:avLst/>
              <a:gdLst>
                <a:gd name="T0" fmla="*/ 182 w 4090"/>
                <a:gd name="T1" fmla="*/ 745 h 811"/>
                <a:gd name="T2" fmla="*/ 392 w 4090"/>
                <a:gd name="T3" fmla="*/ 724 h 811"/>
                <a:gd name="T4" fmla="*/ 454 w 4090"/>
                <a:gd name="T5" fmla="*/ 716 h 811"/>
                <a:gd name="T6" fmla="*/ 486 w 4090"/>
                <a:gd name="T7" fmla="*/ 711 h 811"/>
                <a:gd name="T8" fmla="*/ 520 w 4090"/>
                <a:gd name="T9" fmla="*/ 706 h 811"/>
                <a:gd name="T10" fmla="*/ 661 w 4090"/>
                <a:gd name="T11" fmla="*/ 680 h 811"/>
                <a:gd name="T12" fmla="*/ 814 w 4090"/>
                <a:gd name="T13" fmla="*/ 647 h 811"/>
                <a:gd name="T14" fmla="*/ 977 w 4090"/>
                <a:gd name="T15" fmla="*/ 607 h 811"/>
                <a:gd name="T16" fmla="*/ 1326 w 4090"/>
                <a:gd name="T17" fmla="*/ 507 h 811"/>
                <a:gd name="T18" fmla="*/ 1694 w 4090"/>
                <a:gd name="T19" fmla="*/ 386 h 811"/>
                <a:gd name="T20" fmla="*/ 2073 w 4090"/>
                <a:gd name="T21" fmla="*/ 254 h 811"/>
                <a:gd name="T22" fmla="*/ 2264 w 4090"/>
                <a:gd name="T23" fmla="*/ 188 h 811"/>
                <a:gd name="T24" fmla="*/ 2454 w 4090"/>
                <a:gd name="T25" fmla="*/ 126 h 811"/>
                <a:gd name="T26" fmla="*/ 2644 w 4090"/>
                <a:gd name="T27" fmla="*/ 72 h 811"/>
                <a:gd name="T28" fmla="*/ 2738 w 4090"/>
                <a:gd name="T29" fmla="*/ 50 h 811"/>
                <a:gd name="T30" fmla="*/ 2762 w 4090"/>
                <a:gd name="T31" fmla="*/ 45 h 811"/>
                <a:gd name="T32" fmla="*/ 2786 w 4090"/>
                <a:gd name="T33" fmla="*/ 41 h 811"/>
                <a:gd name="T34" fmla="*/ 2833 w 4090"/>
                <a:gd name="T35" fmla="*/ 33 h 811"/>
                <a:gd name="T36" fmla="*/ 3196 w 4090"/>
                <a:gd name="T37" fmla="*/ 1 h 811"/>
                <a:gd name="T38" fmla="*/ 3521 w 4090"/>
                <a:gd name="T39" fmla="*/ 27 h 811"/>
                <a:gd name="T40" fmla="*/ 3785 w 4090"/>
                <a:gd name="T41" fmla="*/ 107 h 811"/>
                <a:gd name="T42" fmla="*/ 3967 w 4090"/>
                <a:gd name="T43" fmla="*/ 217 h 811"/>
                <a:gd name="T44" fmla="*/ 4065 w 4090"/>
                <a:gd name="T45" fmla="*/ 313 h 811"/>
                <a:gd name="T46" fmla="*/ 4086 w 4090"/>
                <a:gd name="T47" fmla="*/ 342 h 811"/>
                <a:gd name="T48" fmla="*/ 4090 w 4090"/>
                <a:gd name="T49" fmla="*/ 348 h 811"/>
                <a:gd name="T50" fmla="*/ 4090 w 4090"/>
                <a:gd name="T51" fmla="*/ 354 h 811"/>
                <a:gd name="T52" fmla="*/ 4089 w 4090"/>
                <a:gd name="T53" fmla="*/ 352 h 811"/>
                <a:gd name="T54" fmla="*/ 4083 w 4090"/>
                <a:gd name="T55" fmla="*/ 344 h 811"/>
                <a:gd name="T56" fmla="*/ 4062 w 4090"/>
                <a:gd name="T57" fmla="*/ 315 h 811"/>
                <a:gd name="T58" fmla="*/ 3964 w 4090"/>
                <a:gd name="T59" fmla="*/ 221 h 811"/>
                <a:gd name="T60" fmla="*/ 3782 w 4090"/>
                <a:gd name="T61" fmla="*/ 115 h 811"/>
                <a:gd name="T62" fmla="*/ 3519 w 4090"/>
                <a:gd name="T63" fmla="*/ 39 h 811"/>
                <a:gd name="T64" fmla="*/ 3196 w 4090"/>
                <a:gd name="T65" fmla="*/ 18 h 811"/>
                <a:gd name="T66" fmla="*/ 2836 w 4090"/>
                <a:gd name="T67" fmla="*/ 54 h 811"/>
                <a:gd name="T68" fmla="*/ 2790 w 4090"/>
                <a:gd name="T69" fmla="*/ 63 h 811"/>
                <a:gd name="T70" fmla="*/ 2766 w 4090"/>
                <a:gd name="T71" fmla="*/ 67 h 811"/>
                <a:gd name="T72" fmla="*/ 2743 w 4090"/>
                <a:gd name="T73" fmla="*/ 72 h 811"/>
                <a:gd name="T74" fmla="*/ 2650 w 4090"/>
                <a:gd name="T75" fmla="*/ 95 h 811"/>
                <a:gd name="T76" fmla="*/ 2462 w 4090"/>
                <a:gd name="T77" fmla="*/ 152 h 811"/>
                <a:gd name="T78" fmla="*/ 2273 w 4090"/>
                <a:gd name="T79" fmla="*/ 216 h 811"/>
                <a:gd name="T80" fmla="*/ 2084 w 4090"/>
                <a:gd name="T81" fmla="*/ 284 h 811"/>
                <a:gd name="T82" fmla="*/ 1707 w 4090"/>
                <a:gd name="T83" fmla="*/ 422 h 811"/>
                <a:gd name="T84" fmla="*/ 1338 w 4090"/>
                <a:gd name="T85" fmla="*/ 548 h 811"/>
                <a:gd name="T86" fmla="*/ 989 w 4090"/>
                <a:gd name="T87" fmla="*/ 653 h 811"/>
                <a:gd name="T88" fmla="*/ 826 w 4090"/>
                <a:gd name="T89" fmla="*/ 696 h 811"/>
                <a:gd name="T90" fmla="*/ 672 w 4090"/>
                <a:gd name="T91" fmla="*/ 731 h 811"/>
                <a:gd name="T92" fmla="*/ 529 w 4090"/>
                <a:gd name="T93" fmla="*/ 759 h 811"/>
                <a:gd name="T94" fmla="*/ 495 w 4090"/>
                <a:gd name="T95" fmla="*/ 765 h 811"/>
                <a:gd name="T96" fmla="*/ 462 w 4090"/>
                <a:gd name="T97" fmla="*/ 770 h 811"/>
                <a:gd name="T98" fmla="*/ 399 w 4090"/>
                <a:gd name="T99" fmla="*/ 780 h 811"/>
                <a:gd name="T100" fmla="*/ 186 w 4090"/>
                <a:gd name="T101" fmla="*/ 803 h 811"/>
                <a:gd name="T102" fmla="*/ 48 w 4090"/>
                <a:gd name="T103" fmla="*/ 810 h 811"/>
                <a:gd name="T104" fmla="*/ 0 w 4090"/>
                <a:gd name="T105" fmla="*/ 811 h 811"/>
                <a:gd name="T106" fmla="*/ 0 w 4090"/>
                <a:gd name="T107" fmla="*/ 750 h 811"/>
                <a:gd name="T108" fmla="*/ 47 w 4090"/>
                <a:gd name="T109" fmla="*/ 750 h 811"/>
                <a:gd name="T110" fmla="*/ 182 w 4090"/>
                <a:gd name="T111" fmla="*/ 745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090" h="811">
                  <a:moveTo>
                    <a:pt x="182" y="745"/>
                  </a:moveTo>
                  <a:cubicBezTo>
                    <a:pt x="240" y="741"/>
                    <a:pt x="311" y="735"/>
                    <a:pt x="392" y="724"/>
                  </a:cubicBezTo>
                  <a:cubicBezTo>
                    <a:pt x="412" y="722"/>
                    <a:pt x="433" y="719"/>
                    <a:pt x="454" y="716"/>
                  </a:cubicBezTo>
                  <a:cubicBezTo>
                    <a:pt x="465" y="714"/>
                    <a:pt x="475" y="713"/>
                    <a:pt x="486" y="711"/>
                  </a:cubicBezTo>
                  <a:cubicBezTo>
                    <a:pt x="497" y="709"/>
                    <a:pt x="509" y="707"/>
                    <a:pt x="520" y="706"/>
                  </a:cubicBezTo>
                  <a:cubicBezTo>
                    <a:pt x="565" y="698"/>
                    <a:pt x="612" y="690"/>
                    <a:pt x="661" y="680"/>
                  </a:cubicBezTo>
                  <a:cubicBezTo>
                    <a:pt x="711" y="670"/>
                    <a:pt x="762" y="659"/>
                    <a:pt x="814" y="647"/>
                  </a:cubicBezTo>
                  <a:cubicBezTo>
                    <a:pt x="867" y="635"/>
                    <a:pt x="921" y="622"/>
                    <a:pt x="977" y="607"/>
                  </a:cubicBezTo>
                  <a:cubicBezTo>
                    <a:pt x="1089" y="578"/>
                    <a:pt x="1205" y="544"/>
                    <a:pt x="1326" y="507"/>
                  </a:cubicBezTo>
                  <a:cubicBezTo>
                    <a:pt x="1446" y="470"/>
                    <a:pt x="1569" y="429"/>
                    <a:pt x="1694" y="386"/>
                  </a:cubicBezTo>
                  <a:cubicBezTo>
                    <a:pt x="1819" y="343"/>
                    <a:pt x="1946" y="298"/>
                    <a:pt x="2073" y="254"/>
                  </a:cubicBezTo>
                  <a:cubicBezTo>
                    <a:pt x="2137" y="232"/>
                    <a:pt x="2200" y="210"/>
                    <a:pt x="2264" y="188"/>
                  </a:cubicBezTo>
                  <a:cubicBezTo>
                    <a:pt x="2327" y="167"/>
                    <a:pt x="2391" y="146"/>
                    <a:pt x="2454" y="126"/>
                  </a:cubicBezTo>
                  <a:cubicBezTo>
                    <a:pt x="2517" y="106"/>
                    <a:pt x="2581" y="88"/>
                    <a:pt x="2644" y="72"/>
                  </a:cubicBezTo>
                  <a:cubicBezTo>
                    <a:pt x="2675" y="64"/>
                    <a:pt x="2707" y="56"/>
                    <a:pt x="2738" y="50"/>
                  </a:cubicBezTo>
                  <a:cubicBezTo>
                    <a:pt x="2746" y="48"/>
                    <a:pt x="2754" y="47"/>
                    <a:pt x="2762" y="45"/>
                  </a:cubicBezTo>
                  <a:cubicBezTo>
                    <a:pt x="2770" y="44"/>
                    <a:pt x="2778" y="42"/>
                    <a:pt x="2786" y="41"/>
                  </a:cubicBezTo>
                  <a:cubicBezTo>
                    <a:pt x="2802" y="38"/>
                    <a:pt x="2817" y="36"/>
                    <a:pt x="2833" y="33"/>
                  </a:cubicBezTo>
                  <a:cubicBezTo>
                    <a:pt x="2958" y="14"/>
                    <a:pt x="3080" y="3"/>
                    <a:pt x="3196" y="1"/>
                  </a:cubicBezTo>
                  <a:cubicBezTo>
                    <a:pt x="3312" y="0"/>
                    <a:pt x="3422" y="9"/>
                    <a:pt x="3521" y="27"/>
                  </a:cubicBezTo>
                  <a:cubicBezTo>
                    <a:pt x="3621" y="45"/>
                    <a:pt x="3710" y="73"/>
                    <a:pt x="3785" y="107"/>
                  </a:cubicBezTo>
                  <a:cubicBezTo>
                    <a:pt x="3861" y="141"/>
                    <a:pt x="3921" y="180"/>
                    <a:pt x="3967" y="217"/>
                  </a:cubicBezTo>
                  <a:cubicBezTo>
                    <a:pt x="4014" y="254"/>
                    <a:pt x="4045" y="288"/>
                    <a:pt x="4065" y="313"/>
                  </a:cubicBezTo>
                  <a:cubicBezTo>
                    <a:pt x="4074" y="326"/>
                    <a:pt x="4081" y="335"/>
                    <a:pt x="4086" y="342"/>
                  </a:cubicBezTo>
                  <a:cubicBezTo>
                    <a:pt x="4088" y="345"/>
                    <a:pt x="4089" y="347"/>
                    <a:pt x="4090" y="348"/>
                  </a:cubicBezTo>
                  <a:cubicBezTo>
                    <a:pt x="4090" y="354"/>
                    <a:pt x="4090" y="354"/>
                    <a:pt x="4090" y="354"/>
                  </a:cubicBezTo>
                  <a:cubicBezTo>
                    <a:pt x="4090" y="353"/>
                    <a:pt x="4089" y="352"/>
                    <a:pt x="4089" y="352"/>
                  </a:cubicBezTo>
                  <a:cubicBezTo>
                    <a:pt x="4087" y="350"/>
                    <a:pt x="4086" y="347"/>
                    <a:pt x="4083" y="344"/>
                  </a:cubicBezTo>
                  <a:cubicBezTo>
                    <a:pt x="4079" y="337"/>
                    <a:pt x="4072" y="328"/>
                    <a:pt x="4062" y="315"/>
                  </a:cubicBezTo>
                  <a:cubicBezTo>
                    <a:pt x="4042" y="291"/>
                    <a:pt x="4010" y="257"/>
                    <a:pt x="3964" y="221"/>
                  </a:cubicBezTo>
                  <a:cubicBezTo>
                    <a:pt x="3918" y="185"/>
                    <a:pt x="3857" y="147"/>
                    <a:pt x="3782" y="115"/>
                  </a:cubicBezTo>
                  <a:cubicBezTo>
                    <a:pt x="3707" y="82"/>
                    <a:pt x="3618" y="56"/>
                    <a:pt x="3519" y="39"/>
                  </a:cubicBezTo>
                  <a:cubicBezTo>
                    <a:pt x="3420" y="22"/>
                    <a:pt x="3311" y="15"/>
                    <a:pt x="3196" y="18"/>
                  </a:cubicBezTo>
                  <a:cubicBezTo>
                    <a:pt x="3081" y="21"/>
                    <a:pt x="2960" y="33"/>
                    <a:pt x="2836" y="54"/>
                  </a:cubicBezTo>
                  <a:cubicBezTo>
                    <a:pt x="2821" y="57"/>
                    <a:pt x="2805" y="60"/>
                    <a:pt x="2790" y="63"/>
                  </a:cubicBezTo>
                  <a:cubicBezTo>
                    <a:pt x="2782" y="64"/>
                    <a:pt x="2774" y="66"/>
                    <a:pt x="2766" y="67"/>
                  </a:cubicBezTo>
                  <a:cubicBezTo>
                    <a:pt x="2759" y="69"/>
                    <a:pt x="2751" y="70"/>
                    <a:pt x="2743" y="72"/>
                  </a:cubicBezTo>
                  <a:cubicBezTo>
                    <a:pt x="2712" y="79"/>
                    <a:pt x="2681" y="87"/>
                    <a:pt x="2650" y="95"/>
                  </a:cubicBezTo>
                  <a:cubicBezTo>
                    <a:pt x="2587" y="112"/>
                    <a:pt x="2525" y="131"/>
                    <a:pt x="2462" y="152"/>
                  </a:cubicBezTo>
                  <a:cubicBezTo>
                    <a:pt x="2399" y="172"/>
                    <a:pt x="2336" y="194"/>
                    <a:pt x="2273" y="216"/>
                  </a:cubicBezTo>
                  <a:cubicBezTo>
                    <a:pt x="2210" y="238"/>
                    <a:pt x="2147" y="261"/>
                    <a:pt x="2084" y="284"/>
                  </a:cubicBezTo>
                  <a:cubicBezTo>
                    <a:pt x="1958" y="330"/>
                    <a:pt x="1831" y="377"/>
                    <a:pt x="1707" y="422"/>
                  </a:cubicBezTo>
                  <a:cubicBezTo>
                    <a:pt x="1582" y="466"/>
                    <a:pt x="1459" y="509"/>
                    <a:pt x="1338" y="548"/>
                  </a:cubicBezTo>
                  <a:cubicBezTo>
                    <a:pt x="1218" y="587"/>
                    <a:pt x="1101" y="622"/>
                    <a:pt x="989" y="653"/>
                  </a:cubicBezTo>
                  <a:cubicBezTo>
                    <a:pt x="934" y="668"/>
                    <a:pt x="879" y="683"/>
                    <a:pt x="826" y="696"/>
                  </a:cubicBezTo>
                  <a:cubicBezTo>
                    <a:pt x="773" y="709"/>
                    <a:pt x="721" y="720"/>
                    <a:pt x="672" y="731"/>
                  </a:cubicBezTo>
                  <a:cubicBezTo>
                    <a:pt x="622" y="742"/>
                    <a:pt x="574" y="751"/>
                    <a:pt x="529" y="759"/>
                  </a:cubicBezTo>
                  <a:cubicBezTo>
                    <a:pt x="517" y="761"/>
                    <a:pt x="506" y="763"/>
                    <a:pt x="495" y="765"/>
                  </a:cubicBezTo>
                  <a:cubicBezTo>
                    <a:pt x="484" y="767"/>
                    <a:pt x="473" y="768"/>
                    <a:pt x="462" y="770"/>
                  </a:cubicBezTo>
                  <a:cubicBezTo>
                    <a:pt x="441" y="774"/>
                    <a:pt x="420" y="777"/>
                    <a:pt x="399" y="780"/>
                  </a:cubicBezTo>
                  <a:cubicBezTo>
                    <a:pt x="317" y="791"/>
                    <a:pt x="246" y="799"/>
                    <a:pt x="186" y="803"/>
                  </a:cubicBezTo>
                  <a:cubicBezTo>
                    <a:pt x="127" y="808"/>
                    <a:pt x="80" y="809"/>
                    <a:pt x="48" y="810"/>
                  </a:cubicBezTo>
                  <a:cubicBezTo>
                    <a:pt x="17" y="811"/>
                    <a:pt x="0" y="811"/>
                    <a:pt x="0" y="811"/>
                  </a:cubicBezTo>
                  <a:cubicBezTo>
                    <a:pt x="0" y="750"/>
                    <a:pt x="0" y="750"/>
                    <a:pt x="0" y="750"/>
                  </a:cubicBezTo>
                  <a:cubicBezTo>
                    <a:pt x="0" y="750"/>
                    <a:pt x="16" y="750"/>
                    <a:pt x="47" y="750"/>
                  </a:cubicBezTo>
                  <a:cubicBezTo>
                    <a:pt x="78" y="749"/>
                    <a:pt x="124" y="749"/>
                    <a:pt x="182" y="7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9"/>
            <p:cNvSpPr>
              <a:spLocks/>
            </p:cNvSpPr>
            <p:nvPr/>
          </p:nvSpPr>
          <p:spPr bwMode="auto">
            <a:xfrm>
              <a:off x="3175" y="4370388"/>
              <a:ext cx="9137650" cy="1814513"/>
            </a:xfrm>
            <a:custGeom>
              <a:avLst/>
              <a:gdLst>
                <a:gd name="T0" fmla="*/ 182 w 4090"/>
                <a:gd name="T1" fmla="*/ 745 h 811"/>
                <a:gd name="T2" fmla="*/ 392 w 4090"/>
                <a:gd name="T3" fmla="*/ 724 h 811"/>
                <a:gd name="T4" fmla="*/ 454 w 4090"/>
                <a:gd name="T5" fmla="*/ 716 h 811"/>
                <a:gd name="T6" fmla="*/ 486 w 4090"/>
                <a:gd name="T7" fmla="*/ 711 h 811"/>
                <a:gd name="T8" fmla="*/ 520 w 4090"/>
                <a:gd name="T9" fmla="*/ 706 h 811"/>
                <a:gd name="T10" fmla="*/ 661 w 4090"/>
                <a:gd name="T11" fmla="*/ 680 h 811"/>
                <a:gd name="T12" fmla="*/ 814 w 4090"/>
                <a:gd name="T13" fmla="*/ 647 h 811"/>
                <a:gd name="T14" fmla="*/ 977 w 4090"/>
                <a:gd name="T15" fmla="*/ 607 h 811"/>
                <a:gd name="T16" fmla="*/ 1326 w 4090"/>
                <a:gd name="T17" fmla="*/ 507 h 811"/>
                <a:gd name="T18" fmla="*/ 1694 w 4090"/>
                <a:gd name="T19" fmla="*/ 386 h 811"/>
                <a:gd name="T20" fmla="*/ 2073 w 4090"/>
                <a:gd name="T21" fmla="*/ 254 h 811"/>
                <a:gd name="T22" fmla="*/ 2264 w 4090"/>
                <a:gd name="T23" fmla="*/ 188 h 811"/>
                <a:gd name="T24" fmla="*/ 2454 w 4090"/>
                <a:gd name="T25" fmla="*/ 126 h 811"/>
                <a:gd name="T26" fmla="*/ 2644 w 4090"/>
                <a:gd name="T27" fmla="*/ 72 h 811"/>
                <a:gd name="T28" fmla="*/ 2738 w 4090"/>
                <a:gd name="T29" fmla="*/ 50 h 811"/>
                <a:gd name="T30" fmla="*/ 2762 w 4090"/>
                <a:gd name="T31" fmla="*/ 45 h 811"/>
                <a:gd name="T32" fmla="*/ 2786 w 4090"/>
                <a:gd name="T33" fmla="*/ 41 h 811"/>
                <a:gd name="T34" fmla="*/ 2833 w 4090"/>
                <a:gd name="T35" fmla="*/ 33 h 811"/>
                <a:gd name="T36" fmla="*/ 3196 w 4090"/>
                <a:gd name="T37" fmla="*/ 1 h 811"/>
                <a:gd name="T38" fmla="*/ 3521 w 4090"/>
                <a:gd name="T39" fmla="*/ 27 h 811"/>
                <a:gd name="T40" fmla="*/ 3785 w 4090"/>
                <a:gd name="T41" fmla="*/ 107 h 811"/>
                <a:gd name="T42" fmla="*/ 3967 w 4090"/>
                <a:gd name="T43" fmla="*/ 217 h 811"/>
                <a:gd name="T44" fmla="*/ 4065 w 4090"/>
                <a:gd name="T45" fmla="*/ 313 h 811"/>
                <a:gd name="T46" fmla="*/ 4086 w 4090"/>
                <a:gd name="T47" fmla="*/ 342 h 811"/>
                <a:gd name="T48" fmla="*/ 4090 w 4090"/>
                <a:gd name="T49" fmla="*/ 348 h 811"/>
                <a:gd name="T50" fmla="*/ 4090 w 4090"/>
                <a:gd name="T51" fmla="*/ 354 h 811"/>
                <a:gd name="T52" fmla="*/ 4089 w 4090"/>
                <a:gd name="T53" fmla="*/ 352 h 811"/>
                <a:gd name="T54" fmla="*/ 4083 w 4090"/>
                <a:gd name="T55" fmla="*/ 344 h 811"/>
                <a:gd name="T56" fmla="*/ 4062 w 4090"/>
                <a:gd name="T57" fmla="*/ 316 h 811"/>
                <a:gd name="T58" fmla="*/ 3964 w 4090"/>
                <a:gd name="T59" fmla="*/ 221 h 811"/>
                <a:gd name="T60" fmla="*/ 3782 w 4090"/>
                <a:gd name="T61" fmla="*/ 115 h 811"/>
                <a:gd name="T62" fmla="*/ 3519 w 4090"/>
                <a:gd name="T63" fmla="*/ 39 h 811"/>
                <a:gd name="T64" fmla="*/ 3196 w 4090"/>
                <a:gd name="T65" fmla="*/ 18 h 811"/>
                <a:gd name="T66" fmla="*/ 2836 w 4090"/>
                <a:gd name="T67" fmla="*/ 54 h 811"/>
                <a:gd name="T68" fmla="*/ 2790 w 4090"/>
                <a:gd name="T69" fmla="*/ 63 h 811"/>
                <a:gd name="T70" fmla="*/ 2766 w 4090"/>
                <a:gd name="T71" fmla="*/ 67 h 811"/>
                <a:gd name="T72" fmla="*/ 2743 w 4090"/>
                <a:gd name="T73" fmla="*/ 72 h 811"/>
                <a:gd name="T74" fmla="*/ 2650 w 4090"/>
                <a:gd name="T75" fmla="*/ 95 h 811"/>
                <a:gd name="T76" fmla="*/ 2462 w 4090"/>
                <a:gd name="T77" fmla="*/ 152 h 811"/>
                <a:gd name="T78" fmla="*/ 2273 w 4090"/>
                <a:gd name="T79" fmla="*/ 216 h 811"/>
                <a:gd name="T80" fmla="*/ 2084 w 4090"/>
                <a:gd name="T81" fmla="*/ 284 h 811"/>
                <a:gd name="T82" fmla="*/ 1707 w 4090"/>
                <a:gd name="T83" fmla="*/ 422 h 811"/>
                <a:gd name="T84" fmla="*/ 1338 w 4090"/>
                <a:gd name="T85" fmla="*/ 548 h 811"/>
                <a:gd name="T86" fmla="*/ 989 w 4090"/>
                <a:gd name="T87" fmla="*/ 653 h 811"/>
                <a:gd name="T88" fmla="*/ 826 w 4090"/>
                <a:gd name="T89" fmla="*/ 696 h 811"/>
                <a:gd name="T90" fmla="*/ 672 w 4090"/>
                <a:gd name="T91" fmla="*/ 731 h 811"/>
                <a:gd name="T92" fmla="*/ 529 w 4090"/>
                <a:gd name="T93" fmla="*/ 759 h 811"/>
                <a:gd name="T94" fmla="*/ 495 w 4090"/>
                <a:gd name="T95" fmla="*/ 765 h 811"/>
                <a:gd name="T96" fmla="*/ 462 w 4090"/>
                <a:gd name="T97" fmla="*/ 770 h 811"/>
                <a:gd name="T98" fmla="*/ 399 w 4090"/>
                <a:gd name="T99" fmla="*/ 780 h 811"/>
                <a:gd name="T100" fmla="*/ 186 w 4090"/>
                <a:gd name="T101" fmla="*/ 803 h 811"/>
                <a:gd name="T102" fmla="*/ 48 w 4090"/>
                <a:gd name="T103" fmla="*/ 810 h 811"/>
                <a:gd name="T104" fmla="*/ 0 w 4090"/>
                <a:gd name="T105" fmla="*/ 811 h 811"/>
                <a:gd name="T106" fmla="*/ 0 w 4090"/>
                <a:gd name="T107" fmla="*/ 750 h 811"/>
                <a:gd name="T108" fmla="*/ 47 w 4090"/>
                <a:gd name="T109" fmla="*/ 750 h 811"/>
                <a:gd name="T110" fmla="*/ 182 w 4090"/>
                <a:gd name="T111" fmla="*/ 745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090" h="811">
                  <a:moveTo>
                    <a:pt x="182" y="745"/>
                  </a:moveTo>
                  <a:cubicBezTo>
                    <a:pt x="240" y="741"/>
                    <a:pt x="311" y="735"/>
                    <a:pt x="392" y="724"/>
                  </a:cubicBezTo>
                  <a:cubicBezTo>
                    <a:pt x="412" y="722"/>
                    <a:pt x="433" y="719"/>
                    <a:pt x="454" y="716"/>
                  </a:cubicBezTo>
                  <a:cubicBezTo>
                    <a:pt x="465" y="714"/>
                    <a:pt x="475" y="713"/>
                    <a:pt x="486" y="711"/>
                  </a:cubicBezTo>
                  <a:cubicBezTo>
                    <a:pt x="497" y="709"/>
                    <a:pt x="509" y="707"/>
                    <a:pt x="520" y="706"/>
                  </a:cubicBezTo>
                  <a:cubicBezTo>
                    <a:pt x="565" y="698"/>
                    <a:pt x="612" y="690"/>
                    <a:pt x="661" y="680"/>
                  </a:cubicBezTo>
                  <a:cubicBezTo>
                    <a:pt x="711" y="670"/>
                    <a:pt x="762" y="659"/>
                    <a:pt x="814" y="647"/>
                  </a:cubicBezTo>
                  <a:cubicBezTo>
                    <a:pt x="867" y="635"/>
                    <a:pt x="921" y="622"/>
                    <a:pt x="977" y="607"/>
                  </a:cubicBezTo>
                  <a:cubicBezTo>
                    <a:pt x="1089" y="578"/>
                    <a:pt x="1205" y="544"/>
                    <a:pt x="1326" y="507"/>
                  </a:cubicBezTo>
                  <a:cubicBezTo>
                    <a:pt x="1446" y="470"/>
                    <a:pt x="1569" y="429"/>
                    <a:pt x="1694" y="386"/>
                  </a:cubicBezTo>
                  <a:cubicBezTo>
                    <a:pt x="1819" y="343"/>
                    <a:pt x="1946" y="298"/>
                    <a:pt x="2073" y="254"/>
                  </a:cubicBezTo>
                  <a:cubicBezTo>
                    <a:pt x="2137" y="232"/>
                    <a:pt x="2200" y="210"/>
                    <a:pt x="2264" y="188"/>
                  </a:cubicBezTo>
                  <a:cubicBezTo>
                    <a:pt x="2327" y="167"/>
                    <a:pt x="2391" y="146"/>
                    <a:pt x="2454" y="126"/>
                  </a:cubicBezTo>
                  <a:cubicBezTo>
                    <a:pt x="2517" y="106"/>
                    <a:pt x="2581" y="88"/>
                    <a:pt x="2644" y="72"/>
                  </a:cubicBezTo>
                  <a:cubicBezTo>
                    <a:pt x="2675" y="64"/>
                    <a:pt x="2707" y="57"/>
                    <a:pt x="2738" y="50"/>
                  </a:cubicBezTo>
                  <a:cubicBezTo>
                    <a:pt x="2746" y="48"/>
                    <a:pt x="2754" y="47"/>
                    <a:pt x="2762" y="45"/>
                  </a:cubicBezTo>
                  <a:cubicBezTo>
                    <a:pt x="2770" y="44"/>
                    <a:pt x="2778" y="42"/>
                    <a:pt x="2786" y="41"/>
                  </a:cubicBezTo>
                  <a:cubicBezTo>
                    <a:pt x="2802" y="38"/>
                    <a:pt x="2817" y="36"/>
                    <a:pt x="2833" y="33"/>
                  </a:cubicBezTo>
                  <a:cubicBezTo>
                    <a:pt x="2958" y="14"/>
                    <a:pt x="3080" y="3"/>
                    <a:pt x="3196" y="1"/>
                  </a:cubicBezTo>
                  <a:cubicBezTo>
                    <a:pt x="3312" y="0"/>
                    <a:pt x="3422" y="9"/>
                    <a:pt x="3521" y="27"/>
                  </a:cubicBezTo>
                  <a:cubicBezTo>
                    <a:pt x="3621" y="45"/>
                    <a:pt x="3710" y="73"/>
                    <a:pt x="3785" y="107"/>
                  </a:cubicBezTo>
                  <a:cubicBezTo>
                    <a:pt x="3861" y="141"/>
                    <a:pt x="3921" y="180"/>
                    <a:pt x="3967" y="217"/>
                  </a:cubicBezTo>
                  <a:cubicBezTo>
                    <a:pt x="4014" y="254"/>
                    <a:pt x="4045" y="288"/>
                    <a:pt x="4065" y="313"/>
                  </a:cubicBezTo>
                  <a:cubicBezTo>
                    <a:pt x="4074" y="326"/>
                    <a:pt x="4081" y="335"/>
                    <a:pt x="4086" y="342"/>
                  </a:cubicBezTo>
                  <a:cubicBezTo>
                    <a:pt x="4088" y="345"/>
                    <a:pt x="4089" y="347"/>
                    <a:pt x="4090" y="348"/>
                  </a:cubicBezTo>
                  <a:cubicBezTo>
                    <a:pt x="4090" y="354"/>
                    <a:pt x="4090" y="354"/>
                    <a:pt x="4090" y="354"/>
                  </a:cubicBezTo>
                  <a:cubicBezTo>
                    <a:pt x="4090" y="353"/>
                    <a:pt x="4089" y="352"/>
                    <a:pt x="4089" y="352"/>
                  </a:cubicBezTo>
                  <a:cubicBezTo>
                    <a:pt x="4087" y="350"/>
                    <a:pt x="4086" y="347"/>
                    <a:pt x="4083" y="344"/>
                  </a:cubicBezTo>
                  <a:cubicBezTo>
                    <a:pt x="4079" y="337"/>
                    <a:pt x="4072" y="328"/>
                    <a:pt x="4062" y="316"/>
                  </a:cubicBezTo>
                  <a:cubicBezTo>
                    <a:pt x="4042" y="291"/>
                    <a:pt x="4010" y="257"/>
                    <a:pt x="3964" y="221"/>
                  </a:cubicBezTo>
                  <a:cubicBezTo>
                    <a:pt x="3918" y="185"/>
                    <a:pt x="3857" y="147"/>
                    <a:pt x="3782" y="115"/>
                  </a:cubicBezTo>
                  <a:cubicBezTo>
                    <a:pt x="3707" y="82"/>
                    <a:pt x="3618" y="56"/>
                    <a:pt x="3519" y="39"/>
                  </a:cubicBezTo>
                  <a:cubicBezTo>
                    <a:pt x="3420" y="22"/>
                    <a:pt x="3311" y="15"/>
                    <a:pt x="3196" y="18"/>
                  </a:cubicBezTo>
                  <a:cubicBezTo>
                    <a:pt x="3081" y="21"/>
                    <a:pt x="2960" y="33"/>
                    <a:pt x="2836" y="54"/>
                  </a:cubicBezTo>
                  <a:cubicBezTo>
                    <a:pt x="2821" y="57"/>
                    <a:pt x="2805" y="60"/>
                    <a:pt x="2790" y="63"/>
                  </a:cubicBezTo>
                  <a:cubicBezTo>
                    <a:pt x="2782" y="64"/>
                    <a:pt x="2774" y="66"/>
                    <a:pt x="2766" y="67"/>
                  </a:cubicBezTo>
                  <a:cubicBezTo>
                    <a:pt x="2759" y="69"/>
                    <a:pt x="2751" y="70"/>
                    <a:pt x="2743" y="72"/>
                  </a:cubicBezTo>
                  <a:cubicBezTo>
                    <a:pt x="2712" y="79"/>
                    <a:pt x="2681" y="87"/>
                    <a:pt x="2650" y="95"/>
                  </a:cubicBezTo>
                  <a:cubicBezTo>
                    <a:pt x="2587" y="112"/>
                    <a:pt x="2525" y="131"/>
                    <a:pt x="2462" y="152"/>
                  </a:cubicBezTo>
                  <a:cubicBezTo>
                    <a:pt x="2399" y="172"/>
                    <a:pt x="2336" y="194"/>
                    <a:pt x="2273" y="216"/>
                  </a:cubicBezTo>
                  <a:cubicBezTo>
                    <a:pt x="2210" y="238"/>
                    <a:pt x="2147" y="261"/>
                    <a:pt x="2084" y="284"/>
                  </a:cubicBezTo>
                  <a:cubicBezTo>
                    <a:pt x="1958" y="330"/>
                    <a:pt x="1831" y="377"/>
                    <a:pt x="1707" y="422"/>
                  </a:cubicBezTo>
                  <a:cubicBezTo>
                    <a:pt x="1582" y="466"/>
                    <a:pt x="1459" y="509"/>
                    <a:pt x="1338" y="548"/>
                  </a:cubicBezTo>
                  <a:cubicBezTo>
                    <a:pt x="1218" y="587"/>
                    <a:pt x="1101" y="622"/>
                    <a:pt x="989" y="653"/>
                  </a:cubicBezTo>
                  <a:cubicBezTo>
                    <a:pt x="934" y="669"/>
                    <a:pt x="879" y="683"/>
                    <a:pt x="826" y="696"/>
                  </a:cubicBezTo>
                  <a:cubicBezTo>
                    <a:pt x="773" y="709"/>
                    <a:pt x="721" y="720"/>
                    <a:pt x="672" y="731"/>
                  </a:cubicBezTo>
                  <a:cubicBezTo>
                    <a:pt x="622" y="742"/>
                    <a:pt x="574" y="751"/>
                    <a:pt x="529" y="759"/>
                  </a:cubicBezTo>
                  <a:cubicBezTo>
                    <a:pt x="517" y="761"/>
                    <a:pt x="506" y="763"/>
                    <a:pt x="495" y="765"/>
                  </a:cubicBezTo>
                  <a:cubicBezTo>
                    <a:pt x="484" y="767"/>
                    <a:pt x="473" y="768"/>
                    <a:pt x="462" y="770"/>
                  </a:cubicBezTo>
                  <a:cubicBezTo>
                    <a:pt x="441" y="774"/>
                    <a:pt x="420" y="777"/>
                    <a:pt x="399" y="780"/>
                  </a:cubicBezTo>
                  <a:cubicBezTo>
                    <a:pt x="317" y="792"/>
                    <a:pt x="246" y="799"/>
                    <a:pt x="186" y="803"/>
                  </a:cubicBezTo>
                  <a:cubicBezTo>
                    <a:pt x="127" y="808"/>
                    <a:pt x="80" y="809"/>
                    <a:pt x="48" y="810"/>
                  </a:cubicBezTo>
                  <a:cubicBezTo>
                    <a:pt x="17" y="811"/>
                    <a:pt x="0" y="811"/>
                    <a:pt x="0" y="811"/>
                  </a:cubicBezTo>
                  <a:cubicBezTo>
                    <a:pt x="0" y="750"/>
                    <a:pt x="0" y="750"/>
                    <a:pt x="0" y="750"/>
                  </a:cubicBezTo>
                  <a:cubicBezTo>
                    <a:pt x="0" y="750"/>
                    <a:pt x="16" y="750"/>
                    <a:pt x="47" y="750"/>
                  </a:cubicBezTo>
                  <a:cubicBezTo>
                    <a:pt x="78" y="749"/>
                    <a:pt x="124" y="749"/>
                    <a:pt x="182" y="7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10"/>
            <p:cNvSpPr>
              <a:spLocks/>
            </p:cNvSpPr>
            <p:nvPr/>
          </p:nvSpPr>
          <p:spPr bwMode="auto">
            <a:xfrm>
              <a:off x="3175" y="3032126"/>
              <a:ext cx="9137650" cy="1814513"/>
            </a:xfrm>
            <a:custGeom>
              <a:avLst/>
              <a:gdLst>
                <a:gd name="T0" fmla="*/ 182 w 4090"/>
                <a:gd name="T1" fmla="*/ 744 h 811"/>
                <a:gd name="T2" fmla="*/ 392 w 4090"/>
                <a:gd name="T3" fmla="*/ 724 h 811"/>
                <a:gd name="T4" fmla="*/ 454 w 4090"/>
                <a:gd name="T5" fmla="*/ 715 h 811"/>
                <a:gd name="T6" fmla="*/ 486 w 4090"/>
                <a:gd name="T7" fmla="*/ 710 h 811"/>
                <a:gd name="T8" fmla="*/ 520 w 4090"/>
                <a:gd name="T9" fmla="*/ 705 h 811"/>
                <a:gd name="T10" fmla="*/ 661 w 4090"/>
                <a:gd name="T11" fmla="*/ 679 h 811"/>
                <a:gd name="T12" fmla="*/ 814 w 4090"/>
                <a:gd name="T13" fmla="*/ 647 h 811"/>
                <a:gd name="T14" fmla="*/ 977 w 4090"/>
                <a:gd name="T15" fmla="*/ 607 h 811"/>
                <a:gd name="T16" fmla="*/ 1326 w 4090"/>
                <a:gd name="T17" fmla="*/ 507 h 811"/>
                <a:gd name="T18" fmla="*/ 1694 w 4090"/>
                <a:gd name="T19" fmla="*/ 386 h 811"/>
                <a:gd name="T20" fmla="*/ 2073 w 4090"/>
                <a:gd name="T21" fmla="*/ 253 h 811"/>
                <a:gd name="T22" fmla="*/ 2264 w 4090"/>
                <a:gd name="T23" fmla="*/ 188 h 811"/>
                <a:gd name="T24" fmla="*/ 2454 w 4090"/>
                <a:gd name="T25" fmla="*/ 126 h 811"/>
                <a:gd name="T26" fmla="*/ 2644 w 4090"/>
                <a:gd name="T27" fmla="*/ 71 h 811"/>
                <a:gd name="T28" fmla="*/ 2738 w 4090"/>
                <a:gd name="T29" fmla="*/ 49 h 811"/>
                <a:gd name="T30" fmla="*/ 2762 w 4090"/>
                <a:gd name="T31" fmla="*/ 45 h 811"/>
                <a:gd name="T32" fmla="*/ 2786 w 4090"/>
                <a:gd name="T33" fmla="*/ 40 h 811"/>
                <a:gd name="T34" fmla="*/ 2833 w 4090"/>
                <a:gd name="T35" fmla="*/ 33 h 811"/>
                <a:gd name="T36" fmla="*/ 3196 w 4090"/>
                <a:gd name="T37" fmla="*/ 1 h 811"/>
                <a:gd name="T38" fmla="*/ 3521 w 4090"/>
                <a:gd name="T39" fmla="*/ 27 h 811"/>
                <a:gd name="T40" fmla="*/ 3785 w 4090"/>
                <a:gd name="T41" fmla="*/ 107 h 811"/>
                <a:gd name="T42" fmla="*/ 3967 w 4090"/>
                <a:gd name="T43" fmla="*/ 216 h 811"/>
                <a:gd name="T44" fmla="*/ 4065 w 4090"/>
                <a:gd name="T45" fmla="*/ 313 h 811"/>
                <a:gd name="T46" fmla="*/ 4086 w 4090"/>
                <a:gd name="T47" fmla="*/ 342 h 811"/>
                <a:gd name="T48" fmla="*/ 4090 w 4090"/>
                <a:gd name="T49" fmla="*/ 348 h 811"/>
                <a:gd name="T50" fmla="*/ 4090 w 4090"/>
                <a:gd name="T51" fmla="*/ 353 h 811"/>
                <a:gd name="T52" fmla="*/ 4089 w 4090"/>
                <a:gd name="T53" fmla="*/ 351 h 811"/>
                <a:gd name="T54" fmla="*/ 4083 w 4090"/>
                <a:gd name="T55" fmla="*/ 343 h 811"/>
                <a:gd name="T56" fmla="*/ 4062 w 4090"/>
                <a:gd name="T57" fmla="*/ 315 h 811"/>
                <a:gd name="T58" fmla="*/ 3964 w 4090"/>
                <a:gd name="T59" fmla="*/ 221 h 811"/>
                <a:gd name="T60" fmla="*/ 3782 w 4090"/>
                <a:gd name="T61" fmla="*/ 114 h 811"/>
                <a:gd name="T62" fmla="*/ 3519 w 4090"/>
                <a:gd name="T63" fmla="*/ 39 h 811"/>
                <a:gd name="T64" fmla="*/ 3196 w 4090"/>
                <a:gd name="T65" fmla="*/ 17 h 811"/>
                <a:gd name="T66" fmla="*/ 2836 w 4090"/>
                <a:gd name="T67" fmla="*/ 54 h 811"/>
                <a:gd name="T68" fmla="*/ 2790 w 4090"/>
                <a:gd name="T69" fmla="*/ 62 h 811"/>
                <a:gd name="T70" fmla="*/ 2766 w 4090"/>
                <a:gd name="T71" fmla="*/ 67 h 811"/>
                <a:gd name="T72" fmla="*/ 2743 w 4090"/>
                <a:gd name="T73" fmla="*/ 72 h 811"/>
                <a:gd name="T74" fmla="*/ 2650 w 4090"/>
                <a:gd name="T75" fmla="*/ 95 h 811"/>
                <a:gd name="T76" fmla="*/ 2462 w 4090"/>
                <a:gd name="T77" fmla="*/ 151 h 811"/>
                <a:gd name="T78" fmla="*/ 2273 w 4090"/>
                <a:gd name="T79" fmla="*/ 215 h 811"/>
                <a:gd name="T80" fmla="*/ 2084 w 4090"/>
                <a:gd name="T81" fmla="*/ 284 h 811"/>
                <a:gd name="T82" fmla="*/ 1707 w 4090"/>
                <a:gd name="T83" fmla="*/ 421 h 811"/>
                <a:gd name="T84" fmla="*/ 1338 w 4090"/>
                <a:gd name="T85" fmla="*/ 547 h 811"/>
                <a:gd name="T86" fmla="*/ 989 w 4090"/>
                <a:gd name="T87" fmla="*/ 653 h 811"/>
                <a:gd name="T88" fmla="*/ 826 w 4090"/>
                <a:gd name="T89" fmla="*/ 695 h 811"/>
                <a:gd name="T90" fmla="*/ 672 w 4090"/>
                <a:gd name="T91" fmla="*/ 730 h 811"/>
                <a:gd name="T92" fmla="*/ 529 w 4090"/>
                <a:gd name="T93" fmla="*/ 758 h 811"/>
                <a:gd name="T94" fmla="*/ 495 w 4090"/>
                <a:gd name="T95" fmla="*/ 764 h 811"/>
                <a:gd name="T96" fmla="*/ 462 w 4090"/>
                <a:gd name="T97" fmla="*/ 770 h 811"/>
                <a:gd name="T98" fmla="*/ 399 w 4090"/>
                <a:gd name="T99" fmla="*/ 779 h 811"/>
                <a:gd name="T100" fmla="*/ 186 w 4090"/>
                <a:gd name="T101" fmla="*/ 803 h 811"/>
                <a:gd name="T102" fmla="*/ 48 w 4090"/>
                <a:gd name="T103" fmla="*/ 810 h 811"/>
                <a:gd name="T104" fmla="*/ 0 w 4090"/>
                <a:gd name="T105" fmla="*/ 811 h 811"/>
                <a:gd name="T106" fmla="*/ 0 w 4090"/>
                <a:gd name="T107" fmla="*/ 750 h 811"/>
                <a:gd name="T108" fmla="*/ 47 w 4090"/>
                <a:gd name="T109" fmla="*/ 749 h 811"/>
                <a:gd name="T110" fmla="*/ 182 w 4090"/>
                <a:gd name="T111" fmla="*/ 744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090" h="811">
                  <a:moveTo>
                    <a:pt x="182" y="744"/>
                  </a:moveTo>
                  <a:cubicBezTo>
                    <a:pt x="240" y="740"/>
                    <a:pt x="311" y="734"/>
                    <a:pt x="392" y="724"/>
                  </a:cubicBezTo>
                  <a:cubicBezTo>
                    <a:pt x="412" y="721"/>
                    <a:pt x="433" y="719"/>
                    <a:pt x="454" y="715"/>
                  </a:cubicBezTo>
                  <a:cubicBezTo>
                    <a:pt x="465" y="714"/>
                    <a:pt x="475" y="712"/>
                    <a:pt x="486" y="710"/>
                  </a:cubicBezTo>
                  <a:cubicBezTo>
                    <a:pt x="497" y="709"/>
                    <a:pt x="509" y="707"/>
                    <a:pt x="520" y="705"/>
                  </a:cubicBezTo>
                  <a:cubicBezTo>
                    <a:pt x="565" y="698"/>
                    <a:pt x="612" y="689"/>
                    <a:pt x="661" y="679"/>
                  </a:cubicBezTo>
                  <a:cubicBezTo>
                    <a:pt x="711" y="670"/>
                    <a:pt x="762" y="659"/>
                    <a:pt x="814" y="647"/>
                  </a:cubicBezTo>
                  <a:cubicBezTo>
                    <a:pt x="867" y="634"/>
                    <a:pt x="921" y="621"/>
                    <a:pt x="977" y="607"/>
                  </a:cubicBezTo>
                  <a:cubicBezTo>
                    <a:pt x="1089" y="578"/>
                    <a:pt x="1205" y="544"/>
                    <a:pt x="1326" y="507"/>
                  </a:cubicBezTo>
                  <a:cubicBezTo>
                    <a:pt x="1446" y="469"/>
                    <a:pt x="1569" y="428"/>
                    <a:pt x="1694" y="386"/>
                  </a:cubicBezTo>
                  <a:cubicBezTo>
                    <a:pt x="1819" y="343"/>
                    <a:pt x="1946" y="298"/>
                    <a:pt x="2073" y="253"/>
                  </a:cubicBezTo>
                  <a:cubicBezTo>
                    <a:pt x="2137" y="231"/>
                    <a:pt x="2200" y="209"/>
                    <a:pt x="2264" y="188"/>
                  </a:cubicBezTo>
                  <a:cubicBezTo>
                    <a:pt x="2327" y="166"/>
                    <a:pt x="2391" y="145"/>
                    <a:pt x="2454" y="126"/>
                  </a:cubicBezTo>
                  <a:cubicBezTo>
                    <a:pt x="2517" y="106"/>
                    <a:pt x="2581" y="88"/>
                    <a:pt x="2644" y="71"/>
                  </a:cubicBezTo>
                  <a:cubicBezTo>
                    <a:pt x="2675" y="63"/>
                    <a:pt x="2707" y="56"/>
                    <a:pt x="2738" y="49"/>
                  </a:cubicBezTo>
                  <a:cubicBezTo>
                    <a:pt x="2746" y="48"/>
                    <a:pt x="2754" y="46"/>
                    <a:pt x="2762" y="45"/>
                  </a:cubicBezTo>
                  <a:cubicBezTo>
                    <a:pt x="2770" y="43"/>
                    <a:pt x="2778" y="42"/>
                    <a:pt x="2786" y="40"/>
                  </a:cubicBezTo>
                  <a:cubicBezTo>
                    <a:pt x="2802" y="38"/>
                    <a:pt x="2817" y="35"/>
                    <a:pt x="2833" y="33"/>
                  </a:cubicBezTo>
                  <a:cubicBezTo>
                    <a:pt x="2958" y="13"/>
                    <a:pt x="3080" y="2"/>
                    <a:pt x="3196" y="1"/>
                  </a:cubicBezTo>
                  <a:cubicBezTo>
                    <a:pt x="3312" y="0"/>
                    <a:pt x="3422" y="8"/>
                    <a:pt x="3521" y="27"/>
                  </a:cubicBezTo>
                  <a:cubicBezTo>
                    <a:pt x="3621" y="45"/>
                    <a:pt x="3710" y="73"/>
                    <a:pt x="3785" y="107"/>
                  </a:cubicBezTo>
                  <a:cubicBezTo>
                    <a:pt x="3861" y="140"/>
                    <a:pt x="3921" y="179"/>
                    <a:pt x="3967" y="216"/>
                  </a:cubicBezTo>
                  <a:cubicBezTo>
                    <a:pt x="4014" y="253"/>
                    <a:pt x="4045" y="288"/>
                    <a:pt x="4065" y="313"/>
                  </a:cubicBezTo>
                  <a:cubicBezTo>
                    <a:pt x="4074" y="325"/>
                    <a:pt x="4081" y="335"/>
                    <a:pt x="4086" y="342"/>
                  </a:cubicBezTo>
                  <a:cubicBezTo>
                    <a:pt x="4088" y="344"/>
                    <a:pt x="4089" y="346"/>
                    <a:pt x="4090" y="348"/>
                  </a:cubicBezTo>
                  <a:cubicBezTo>
                    <a:pt x="4090" y="353"/>
                    <a:pt x="4090" y="353"/>
                    <a:pt x="4090" y="353"/>
                  </a:cubicBezTo>
                  <a:cubicBezTo>
                    <a:pt x="4090" y="353"/>
                    <a:pt x="4089" y="352"/>
                    <a:pt x="4089" y="351"/>
                  </a:cubicBezTo>
                  <a:cubicBezTo>
                    <a:pt x="4087" y="349"/>
                    <a:pt x="4086" y="347"/>
                    <a:pt x="4083" y="343"/>
                  </a:cubicBezTo>
                  <a:cubicBezTo>
                    <a:pt x="4079" y="337"/>
                    <a:pt x="4072" y="327"/>
                    <a:pt x="4062" y="315"/>
                  </a:cubicBezTo>
                  <a:cubicBezTo>
                    <a:pt x="4042" y="291"/>
                    <a:pt x="4010" y="257"/>
                    <a:pt x="3964" y="221"/>
                  </a:cubicBezTo>
                  <a:cubicBezTo>
                    <a:pt x="3918" y="184"/>
                    <a:pt x="3857" y="146"/>
                    <a:pt x="3782" y="114"/>
                  </a:cubicBezTo>
                  <a:cubicBezTo>
                    <a:pt x="3707" y="82"/>
                    <a:pt x="3618" y="55"/>
                    <a:pt x="3519" y="39"/>
                  </a:cubicBezTo>
                  <a:cubicBezTo>
                    <a:pt x="3420" y="22"/>
                    <a:pt x="3311" y="15"/>
                    <a:pt x="3196" y="17"/>
                  </a:cubicBezTo>
                  <a:cubicBezTo>
                    <a:pt x="3081" y="20"/>
                    <a:pt x="2960" y="33"/>
                    <a:pt x="2836" y="54"/>
                  </a:cubicBezTo>
                  <a:cubicBezTo>
                    <a:pt x="2821" y="56"/>
                    <a:pt x="2805" y="59"/>
                    <a:pt x="2790" y="62"/>
                  </a:cubicBezTo>
                  <a:cubicBezTo>
                    <a:pt x="2782" y="64"/>
                    <a:pt x="2774" y="65"/>
                    <a:pt x="2766" y="67"/>
                  </a:cubicBezTo>
                  <a:cubicBezTo>
                    <a:pt x="2759" y="68"/>
                    <a:pt x="2751" y="70"/>
                    <a:pt x="2743" y="72"/>
                  </a:cubicBezTo>
                  <a:cubicBezTo>
                    <a:pt x="2712" y="78"/>
                    <a:pt x="2681" y="86"/>
                    <a:pt x="2650" y="95"/>
                  </a:cubicBezTo>
                  <a:cubicBezTo>
                    <a:pt x="2587" y="111"/>
                    <a:pt x="2525" y="131"/>
                    <a:pt x="2462" y="151"/>
                  </a:cubicBezTo>
                  <a:cubicBezTo>
                    <a:pt x="2399" y="171"/>
                    <a:pt x="2336" y="193"/>
                    <a:pt x="2273" y="215"/>
                  </a:cubicBezTo>
                  <a:cubicBezTo>
                    <a:pt x="2210" y="238"/>
                    <a:pt x="2147" y="261"/>
                    <a:pt x="2084" y="284"/>
                  </a:cubicBezTo>
                  <a:cubicBezTo>
                    <a:pt x="1958" y="330"/>
                    <a:pt x="1831" y="376"/>
                    <a:pt x="1707" y="421"/>
                  </a:cubicBezTo>
                  <a:cubicBezTo>
                    <a:pt x="1582" y="466"/>
                    <a:pt x="1459" y="508"/>
                    <a:pt x="1338" y="547"/>
                  </a:cubicBezTo>
                  <a:cubicBezTo>
                    <a:pt x="1218" y="586"/>
                    <a:pt x="1101" y="622"/>
                    <a:pt x="989" y="653"/>
                  </a:cubicBezTo>
                  <a:cubicBezTo>
                    <a:pt x="934" y="668"/>
                    <a:pt x="879" y="682"/>
                    <a:pt x="826" y="695"/>
                  </a:cubicBezTo>
                  <a:cubicBezTo>
                    <a:pt x="773" y="708"/>
                    <a:pt x="721" y="720"/>
                    <a:pt x="672" y="730"/>
                  </a:cubicBezTo>
                  <a:cubicBezTo>
                    <a:pt x="622" y="741"/>
                    <a:pt x="574" y="750"/>
                    <a:pt x="529" y="758"/>
                  </a:cubicBezTo>
                  <a:cubicBezTo>
                    <a:pt x="517" y="760"/>
                    <a:pt x="506" y="762"/>
                    <a:pt x="495" y="764"/>
                  </a:cubicBezTo>
                  <a:cubicBezTo>
                    <a:pt x="484" y="766"/>
                    <a:pt x="473" y="768"/>
                    <a:pt x="462" y="770"/>
                  </a:cubicBezTo>
                  <a:cubicBezTo>
                    <a:pt x="441" y="773"/>
                    <a:pt x="420" y="776"/>
                    <a:pt x="399" y="779"/>
                  </a:cubicBezTo>
                  <a:cubicBezTo>
                    <a:pt x="317" y="791"/>
                    <a:pt x="246" y="798"/>
                    <a:pt x="186" y="803"/>
                  </a:cubicBezTo>
                  <a:cubicBezTo>
                    <a:pt x="127" y="807"/>
                    <a:pt x="80" y="809"/>
                    <a:pt x="48" y="810"/>
                  </a:cubicBezTo>
                  <a:cubicBezTo>
                    <a:pt x="17" y="810"/>
                    <a:pt x="0" y="811"/>
                    <a:pt x="0" y="811"/>
                  </a:cubicBezTo>
                  <a:cubicBezTo>
                    <a:pt x="0" y="750"/>
                    <a:pt x="0" y="750"/>
                    <a:pt x="0" y="750"/>
                  </a:cubicBezTo>
                  <a:cubicBezTo>
                    <a:pt x="0" y="750"/>
                    <a:pt x="16" y="749"/>
                    <a:pt x="47" y="749"/>
                  </a:cubicBezTo>
                  <a:cubicBezTo>
                    <a:pt x="78" y="749"/>
                    <a:pt x="124" y="748"/>
                    <a:pt x="182" y="7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11"/>
            <p:cNvSpPr>
              <a:spLocks/>
            </p:cNvSpPr>
            <p:nvPr/>
          </p:nvSpPr>
          <p:spPr bwMode="auto">
            <a:xfrm>
              <a:off x="3175" y="2649538"/>
              <a:ext cx="9137650" cy="1814513"/>
            </a:xfrm>
            <a:custGeom>
              <a:avLst/>
              <a:gdLst>
                <a:gd name="T0" fmla="*/ 47 w 4090"/>
                <a:gd name="T1" fmla="*/ 749 h 811"/>
                <a:gd name="T2" fmla="*/ 182 w 4090"/>
                <a:gd name="T3" fmla="*/ 744 h 811"/>
                <a:gd name="T4" fmla="*/ 392 w 4090"/>
                <a:gd name="T5" fmla="*/ 724 h 811"/>
                <a:gd name="T6" fmla="*/ 454 w 4090"/>
                <a:gd name="T7" fmla="*/ 715 h 811"/>
                <a:gd name="T8" fmla="*/ 486 w 4090"/>
                <a:gd name="T9" fmla="*/ 710 h 811"/>
                <a:gd name="T10" fmla="*/ 520 w 4090"/>
                <a:gd name="T11" fmla="*/ 705 h 811"/>
                <a:gd name="T12" fmla="*/ 661 w 4090"/>
                <a:gd name="T13" fmla="*/ 679 h 811"/>
                <a:gd name="T14" fmla="*/ 814 w 4090"/>
                <a:gd name="T15" fmla="*/ 647 h 811"/>
                <a:gd name="T16" fmla="*/ 977 w 4090"/>
                <a:gd name="T17" fmla="*/ 607 h 811"/>
                <a:gd name="T18" fmla="*/ 1326 w 4090"/>
                <a:gd name="T19" fmla="*/ 507 h 811"/>
                <a:gd name="T20" fmla="*/ 1694 w 4090"/>
                <a:gd name="T21" fmla="*/ 386 h 811"/>
                <a:gd name="T22" fmla="*/ 2073 w 4090"/>
                <a:gd name="T23" fmla="*/ 253 h 811"/>
                <a:gd name="T24" fmla="*/ 2264 w 4090"/>
                <a:gd name="T25" fmla="*/ 188 h 811"/>
                <a:gd name="T26" fmla="*/ 2454 w 4090"/>
                <a:gd name="T27" fmla="*/ 126 h 811"/>
                <a:gd name="T28" fmla="*/ 2644 w 4090"/>
                <a:gd name="T29" fmla="*/ 71 h 811"/>
                <a:gd name="T30" fmla="*/ 2738 w 4090"/>
                <a:gd name="T31" fmla="*/ 49 h 811"/>
                <a:gd name="T32" fmla="*/ 2762 w 4090"/>
                <a:gd name="T33" fmla="*/ 45 h 811"/>
                <a:gd name="T34" fmla="*/ 2786 w 4090"/>
                <a:gd name="T35" fmla="*/ 40 h 811"/>
                <a:gd name="T36" fmla="*/ 2833 w 4090"/>
                <a:gd name="T37" fmla="*/ 33 h 811"/>
                <a:gd name="T38" fmla="*/ 3196 w 4090"/>
                <a:gd name="T39" fmla="*/ 1 h 811"/>
                <a:gd name="T40" fmla="*/ 3521 w 4090"/>
                <a:gd name="T41" fmla="*/ 27 h 811"/>
                <a:gd name="T42" fmla="*/ 3785 w 4090"/>
                <a:gd name="T43" fmla="*/ 106 h 811"/>
                <a:gd name="T44" fmla="*/ 3967 w 4090"/>
                <a:gd name="T45" fmla="*/ 216 h 811"/>
                <a:gd name="T46" fmla="*/ 4065 w 4090"/>
                <a:gd name="T47" fmla="*/ 313 h 811"/>
                <a:gd name="T48" fmla="*/ 4086 w 4090"/>
                <a:gd name="T49" fmla="*/ 342 h 811"/>
                <a:gd name="T50" fmla="*/ 4090 w 4090"/>
                <a:gd name="T51" fmla="*/ 348 h 811"/>
                <a:gd name="T52" fmla="*/ 4090 w 4090"/>
                <a:gd name="T53" fmla="*/ 353 h 811"/>
                <a:gd name="T54" fmla="*/ 4089 w 4090"/>
                <a:gd name="T55" fmla="*/ 351 h 811"/>
                <a:gd name="T56" fmla="*/ 4083 w 4090"/>
                <a:gd name="T57" fmla="*/ 343 h 811"/>
                <a:gd name="T58" fmla="*/ 4062 w 4090"/>
                <a:gd name="T59" fmla="*/ 315 h 811"/>
                <a:gd name="T60" fmla="*/ 3964 w 4090"/>
                <a:gd name="T61" fmla="*/ 221 h 811"/>
                <a:gd name="T62" fmla="*/ 3782 w 4090"/>
                <a:gd name="T63" fmla="*/ 114 h 811"/>
                <a:gd name="T64" fmla="*/ 3519 w 4090"/>
                <a:gd name="T65" fmla="*/ 39 h 811"/>
                <a:gd name="T66" fmla="*/ 3196 w 4090"/>
                <a:gd name="T67" fmla="*/ 17 h 811"/>
                <a:gd name="T68" fmla="*/ 2836 w 4090"/>
                <a:gd name="T69" fmla="*/ 54 h 811"/>
                <a:gd name="T70" fmla="*/ 2790 w 4090"/>
                <a:gd name="T71" fmla="*/ 62 h 811"/>
                <a:gd name="T72" fmla="*/ 2766 w 4090"/>
                <a:gd name="T73" fmla="*/ 67 h 811"/>
                <a:gd name="T74" fmla="*/ 2743 w 4090"/>
                <a:gd name="T75" fmla="*/ 72 h 811"/>
                <a:gd name="T76" fmla="*/ 2650 w 4090"/>
                <a:gd name="T77" fmla="*/ 95 h 811"/>
                <a:gd name="T78" fmla="*/ 2462 w 4090"/>
                <a:gd name="T79" fmla="*/ 151 h 811"/>
                <a:gd name="T80" fmla="*/ 2273 w 4090"/>
                <a:gd name="T81" fmla="*/ 215 h 811"/>
                <a:gd name="T82" fmla="*/ 2084 w 4090"/>
                <a:gd name="T83" fmla="*/ 284 h 811"/>
                <a:gd name="T84" fmla="*/ 1707 w 4090"/>
                <a:gd name="T85" fmla="*/ 421 h 811"/>
                <a:gd name="T86" fmla="*/ 1338 w 4090"/>
                <a:gd name="T87" fmla="*/ 547 h 811"/>
                <a:gd name="T88" fmla="*/ 989 w 4090"/>
                <a:gd name="T89" fmla="*/ 653 h 811"/>
                <a:gd name="T90" fmla="*/ 826 w 4090"/>
                <a:gd name="T91" fmla="*/ 695 h 811"/>
                <a:gd name="T92" fmla="*/ 672 w 4090"/>
                <a:gd name="T93" fmla="*/ 730 h 811"/>
                <a:gd name="T94" fmla="*/ 529 w 4090"/>
                <a:gd name="T95" fmla="*/ 758 h 811"/>
                <a:gd name="T96" fmla="*/ 495 w 4090"/>
                <a:gd name="T97" fmla="*/ 764 h 811"/>
                <a:gd name="T98" fmla="*/ 462 w 4090"/>
                <a:gd name="T99" fmla="*/ 769 h 811"/>
                <a:gd name="T100" fmla="*/ 399 w 4090"/>
                <a:gd name="T101" fmla="*/ 779 h 811"/>
                <a:gd name="T102" fmla="*/ 186 w 4090"/>
                <a:gd name="T103" fmla="*/ 803 h 811"/>
                <a:gd name="T104" fmla="*/ 48 w 4090"/>
                <a:gd name="T105" fmla="*/ 810 h 811"/>
                <a:gd name="T106" fmla="*/ 0 w 4090"/>
                <a:gd name="T107" fmla="*/ 811 h 811"/>
                <a:gd name="T108" fmla="*/ 0 w 4090"/>
                <a:gd name="T109" fmla="*/ 749 h 811"/>
                <a:gd name="T110" fmla="*/ 47 w 4090"/>
                <a:gd name="T111" fmla="*/ 749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090" h="811">
                  <a:moveTo>
                    <a:pt x="47" y="749"/>
                  </a:moveTo>
                  <a:cubicBezTo>
                    <a:pt x="78" y="749"/>
                    <a:pt x="124" y="748"/>
                    <a:pt x="182" y="744"/>
                  </a:cubicBezTo>
                  <a:cubicBezTo>
                    <a:pt x="240" y="740"/>
                    <a:pt x="311" y="734"/>
                    <a:pt x="392" y="724"/>
                  </a:cubicBezTo>
                  <a:cubicBezTo>
                    <a:pt x="412" y="721"/>
                    <a:pt x="433" y="719"/>
                    <a:pt x="454" y="715"/>
                  </a:cubicBezTo>
                  <a:cubicBezTo>
                    <a:pt x="465" y="714"/>
                    <a:pt x="475" y="712"/>
                    <a:pt x="486" y="710"/>
                  </a:cubicBezTo>
                  <a:cubicBezTo>
                    <a:pt x="497" y="709"/>
                    <a:pt x="509" y="707"/>
                    <a:pt x="520" y="705"/>
                  </a:cubicBezTo>
                  <a:cubicBezTo>
                    <a:pt x="565" y="698"/>
                    <a:pt x="612" y="689"/>
                    <a:pt x="661" y="679"/>
                  </a:cubicBezTo>
                  <a:cubicBezTo>
                    <a:pt x="711" y="670"/>
                    <a:pt x="762" y="659"/>
                    <a:pt x="814" y="647"/>
                  </a:cubicBezTo>
                  <a:cubicBezTo>
                    <a:pt x="867" y="634"/>
                    <a:pt x="921" y="621"/>
                    <a:pt x="977" y="607"/>
                  </a:cubicBezTo>
                  <a:cubicBezTo>
                    <a:pt x="1089" y="578"/>
                    <a:pt x="1205" y="544"/>
                    <a:pt x="1326" y="507"/>
                  </a:cubicBezTo>
                  <a:cubicBezTo>
                    <a:pt x="1446" y="469"/>
                    <a:pt x="1569" y="428"/>
                    <a:pt x="1694" y="386"/>
                  </a:cubicBezTo>
                  <a:cubicBezTo>
                    <a:pt x="1819" y="343"/>
                    <a:pt x="1946" y="298"/>
                    <a:pt x="2073" y="253"/>
                  </a:cubicBezTo>
                  <a:cubicBezTo>
                    <a:pt x="2137" y="231"/>
                    <a:pt x="2200" y="209"/>
                    <a:pt x="2264" y="188"/>
                  </a:cubicBezTo>
                  <a:cubicBezTo>
                    <a:pt x="2327" y="166"/>
                    <a:pt x="2391" y="145"/>
                    <a:pt x="2454" y="126"/>
                  </a:cubicBezTo>
                  <a:cubicBezTo>
                    <a:pt x="2517" y="106"/>
                    <a:pt x="2581" y="88"/>
                    <a:pt x="2644" y="71"/>
                  </a:cubicBezTo>
                  <a:cubicBezTo>
                    <a:pt x="2675" y="63"/>
                    <a:pt x="2707" y="56"/>
                    <a:pt x="2738" y="49"/>
                  </a:cubicBezTo>
                  <a:cubicBezTo>
                    <a:pt x="2746" y="48"/>
                    <a:pt x="2754" y="46"/>
                    <a:pt x="2762" y="45"/>
                  </a:cubicBezTo>
                  <a:cubicBezTo>
                    <a:pt x="2770" y="43"/>
                    <a:pt x="2778" y="42"/>
                    <a:pt x="2786" y="40"/>
                  </a:cubicBezTo>
                  <a:cubicBezTo>
                    <a:pt x="2802" y="37"/>
                    <a:pt x="2817" y="35"/>
                    <a:pt x="2833" y="33"/>
                  </a:cubicBezTo>
                  <a:cubicBezTo>
                    <a:pt x="2958" y="13"/>
                    <a:pt x="3080" y="2"/>
                    <a:pt x="3196" y="1"/>
                  </a:cubicBezTo>
                  <a:cubicBezTo>
                    <a:pt x="3312" y="0"/>
                    <a:pt x="3422" y="8"/>
                    <a:pt x="3521" y="27"/>
                  </a:cubicBezTo>
                  <a:cubicBezTo>
                    <a:pt x="3621" y="45"/>
                    <a:pt x="3710" y="73"/>
                    <a:pt x="3785" y="106"/>
                  </a:cubicBezTo>
                  <a:cubicBezTo>
                    <a:pt x="3861" y="140"/>
                    <a:pt x="3921" y="179"/>
                    <a:pt x="3967" y="216"/>
                  </a:cubicBezTo>
                  <a:cubicBezTo>
                    <a:pt x="4014" y="253"/>
                    <a:pt x="4045" y="288"/>
                    <a:pt x="4065" y="313"/>
                  </a:cubicBezTo>
                  <a:cubicBezTo>
                    <a:pt x="4074" y="325"/>
                    <a:pt x="4081" y="335"/>
                    <a:pt x="4086" y="342"/>
                  </a:cubicBezTo>
                  <a:cubicBezTo>
                    <a:pt x="4088" y="344"/>
                    <a:pt x="4089" y="346"/>
                    <a:pt x="4090" y="348"/>
                  </a:cubicBezTo>
                  <a:cubicBezTo>
                    <a:pt x="4090" y="353"/>
                    <a:pt x="4090" y="353"/>
                    <a:pt x="4090" y="353"/>
                  </a:cubicBezTo>
                  <a:cubicBezTo>
                    <a:pt x="4090" y="353"/>
                    <a:pt x="4089" y="352"/>
                    <a:pt x="4089" y="351"/>
                  </a:cubicBezTo>
                  <a:cubicBezTo>
                    <a:pt x="4087" y="349"/>
                    <a:pt x="4086" y="347"/>
                    <a:pt x="4083" y="343"/>
                  </a:cubicBezTo>
                  <a:cubicBezTo>
                    <a:pt x="4079" y="337"/>
                    <a:pt x="4072" y="327"/>
                    <a:pt x="4062" y="315"/>
                  </a:cubicBezTo>
                  <a:cubicBezTo>
                    <a:pt x="4042" y="291"/>
                    <a:pt x="4010" y="257"/>
                    <a:pt x="3964" y="221"/>
                  </a:cubicBezTo>
                  <a:cubicBezTo>
                    <a:pt x="3918" y="184"/>
                    <a:pt x="3857" y="146"/>
                    <a:pt x="3782" y="114"/>
                  </a:cubicBezTo>
                  <a:cubicBezTo>
                    <a:pt x="3707" y="82"/>
                    <a:pt x="3618" y="55"/>
                    <a:pt x="3519" y="39"/>
                  </a:cubicBezTo>
                  <a:cubicBezTo>
                    <a:pt x="3420" y="22"/>
                    <a:pt x="3311" y="15"/>
                    <a:pt x="3196" y="17"/>
                  </a:cubicBezTo>
                  <a:cubicBezTo>
                    <a:pt x="3081" y="20"/>
                    <a:pt x="2960" y="33"/>
                    <a:pt x="2836" y="54"/>
                  </a:cubicBezTo>
                  <a:cubicBezTo>
                    <a:pt x="2821" y="56"/>
                    <a:pt x="2805" y="59"/>
                    <a:pt x="2790" y="62"/>
                  </a:cubicBezTo>
                  <a:cubicBezTo>
                    <a:pt x="2782" y="64"/>
                    <a:pt x="2774" y="65"/>
                    <a:pt x="2766" y="67"/>
                  </a:cubicBezTo>
                  <a:cubicBezTo>
                    <a:pt x="2759" y="68"/>
                    <a:pt x="2751" y="70"/>
                    <a:pt x="2743" y="72"/>
                  </a:cubicBezTo>
                  <a:cubicBezTo>
                    <a:pt x="2712" y="78"/>
                    <a:pt x="2681" y="86"/>
                    <a:pt x="2650" y="95"/>
                  </a:cubicBezTo>
                  <a:cubicBezTo>
                    <a:pt x="2587" y="111"/>
                    <a:pt x="2525" y="131"/>
                    <a:pt x="2462" y="151"/>
                  </a:cubicBezTo>
                  <a:cubicBezTo>
                    <a:pt x="2399" y="171"/>
                    <a:pt x="2336" y="193"/>
                    <a:pt x="2273" y="215"/>
                  </a:cubicBezTo>
                  <a:cubicBezTo>
                    <a:pt x="2210" y="238"/>
                    <a:pt x="2147" y="261"/>
                    <a:pt x="2084" y="284"/>
                  </a:cubicBezTo>
                  <a:cubicBezTo>
                    <a:pt x="1958" y="330"/>
                    <a:pt x="1831" y="376"/>
                    <a:pt x="1707" y="421"/>
                  </a:cubicBezTo>
                  <a:cubicBezTo>
                    <a:pt x="1582" y="466"/>
                    <a:pt x="1459" y="508"/>
                    <a:pt x="1338" y="547"/>
                  </a:cubicBezTo>
                  <a:cubicBezTo>
                    <a:pt x="1218" y="586"/>
                    <a:pt x="1101" y="622"/>
                    <a:pt x="989" y="653"/>
                  </a:cubicBezTo>
                  <a:cubicBezTo>
                    <a:pt x="934" y="668"/>
                    <a:pt x="879" y="682"/>
                    <a:pt x="826" y="695"/>
                  </a:cubicBezTo>
                  <a:cubicBezTo>
                    <a:pt x="773" y="708"/>
                    <a:pt x="721" y="720"/>
                    <a:pt x="672" y="730"/>
                  </a:cubicBezTo>
                  <a:cubicBezTo>
                    <a:pt x="622" y="741"/>
                    <a:pt x="574" y="750"/>
                    <a:pt x="529" y="758"/>
                  </a:cubicBezTo>
                  <a:cubicBezTo>
                    <a:pt x="517" y="760"/>
                    <a:pt x="506" y="762"/>
                    <a:pt x="495" y="764"/>
                  </a:cubicBezTo>
                  <a:cubicBezTo>
                    <a:pt x="484" y="766"/>
                    <a:pt x="473" y="768"/>
                    <a:pt x="462" y="769"/>
                  </a:cubicBezTo>
                  <a:cubicBezTo>
                    <a:pt x="441" y="773"/>
                    <a:pt x="420" y="776"/>
                    <a:pt x="399" y="779"/>
                  </a:cubicBezTo>
                  <a:cubicBezTo>
                    <a:pt x="317" y="791"/>
                    <a:pt x="246" y="798"/>
                    <a:pt x="186" y="803"/>
                  </a:cubicBezTo>
                  <a:cubicBezTo>
                    <a:pt x="127" y="807"/>
                    <a:pt x="80" y="809"/>
                    <a:pt x="48" y="810"/>
                  </a:cubicBezTo>
                  <a:cubicBezTo>
                    <a:pt x="17" y="810"/>
                    <a:pt x="0" y="811"/>
                    <a:pt x="0" y="811"/>
                  </a:cubicBezTo>
                  <a:cubicBezTo>
                    <a:pt x="0" y="749"/>
                    <a:pt x="0" y="749"/>
                    <a:pt x="0" y="749"/>
                  </a:cubicBezTo>
                  <a:cubicBezTo>
                    <a:pt x="0" y="749"/>
                    <a:pt x="16" y="749"/>
                    <a:pt x="47" y="7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12"/>
            <p:cNvSpPr>
              <a:spLocks/>
            </p:cNvSpPr>
            <p:nvPr/>
          </p:nvSpPr>
          <p:spPr bwMode="auto">
            <a:xfrm>
              <a:off x="3175" y="2840038"/>
              <a:ext cx="9137650" cy="1814513"/>
            </a:xfrm>
            <a:custGeom>
              <a:avLst/>
              <a:gdLst>
                <a:gd name="T0" fmla="*/ 182 w 4090"/>
                <a:gd name="T1" fmla="*/ 745 h 811"/>
                <a:gd name="T2" fmla="*/ 392 w 4090"/>
                <a:gd name="T3" fmla="*/ 724 h 811"/>
                <a:gd name="T4" fmla="*/ 454 w 4090"/>
                <a:gd name="T5" fmla="*/ 716 h 811"/>
                <a:gd name="T6" fmla="*/ 486 w 4090"/>
                <a:gd name="T7" fmla="*/ 711 h 811"/>
                <a:gd name="T8" fmla="*/ 520 w 4090"/>
                <a:gd name="T9" fmla="*/ 706 h 811"/>
                <a:gd name="T10" fmla="*/ 661 w 4090"/>
                <a:gd name="T11" fmla="*/ 680 h 811"/>
                <a:gd name="T12" fmla="*/ 814 w 4090"/>
                <a:gd name="T13" fmla="*/ 647 h 811"/>
                <a:gd name="T14" fmla="*/ 977 w 4090"/>
                <a:gd name="T15" fmla="*/ 607 h 811"/>
                <a:gd name="T16" fmla="*/ 1326 w 4090"/>
                <a:gd name="T17" fmla="*/ 507 h 811"/>
                <a:gd name="T18" fmla="*/ 1694 w 4090"/>
                <a:gd name="T19" fmla="*/ 386 h 811"/>
                <a:gd name="T20" fmla="*/ 2073 w 4090"/>
                <a:gd name="T21" fmla="*/ 254 h 811"/>
                <a:gd name="T22" fmla="*/ 2264 w 4090"/>
                <a:gd name="T23" fmla="*/ 188 h 811"/>
                <a:gd name="T24" fmla="*/ 2454 w 4090"/>
                <a:gd name="T25" fmla="*/ 126 h 811"/>
                <a:gd name="T26" fmla="*/ 2644 w 4090"/>
                <a:gd name="T27" fmla="*/ 72 h 811"/>
                <a:gd name="T28" fmla="*/ 2738 w 4090"/>
                <a:gd name="T29" fmla="*/ 50 h 811"/>
                <a:gd name="T30" fmla="*/ 2762 w 4090"/>
                <a:gd name="T31" fmla="*/ 45 h 811"/>
                <a:gd name="T32" fmla="*/ 2786 w 4090"/>
                <a:gd name="T33" fmla="*/ 41 h 811"/>
                <a:gd name="T34" fmla="*/ 2833 w 4090"/>
                <a:gd name="T35" fmla="*/ 33 h 811"/>
                <a:gd name="T36" fmla="*/ 3196 w 4090"/>
                <a:gd name="T37" fmla="*/ 1 h 811"/>
                <a:gd name="T38" fmla="*/ 3521 w 4090"/>
                <a:gd name="T39" fmla="*/ 27 h 811"/>
                <a:gd name="T40" fmla="*/ 3785 w 4090"/>
                <a:gd name="T41" fmla="*/ 107 h 811"/>
                <a:gd name="T42" fmla="*/ 3967 w 4090"/>
                <a:gd name="T43" fmla="*/ 217 h 811"/>
                <a:gd name="T44" fmla="*/ 4065 w 4090"/>
                <a:gd name="T45" fmla="*/ 313 h 811"/>
                <a:gd name="T46" fmla="*/ 4086 w 4090"/>
                <a:gd name="T47" fmla="*/ 342 h 811"/>
                <a:gd name="T48" fmla="*/ 4090 w 4090"/>
                <a:gd name="T49" fmla="*/ 348 h 811"/>
                <a:gd name="T50" fmla="*/ 4090 w 4090"/>
                <a:gd name="T51" fmla="*/ 353 h 811"/>
                <a:gd name="T52" fmla="*/ 4089 w 4090"/>
                <a:gd name="T53" fmla="*/ 352 h 811"/>
                <a:gd name="T54" fmla="*/ 4083 w 4090"/>
                <a:gd name="T55" fmla="*/ 344 h 811"/>
                <a:gd name="T56" fmla="*/ 4062 w 4090"/>
                <a:gd name="T57" fmla="*/ 315 h 811"/>
                <a:gd name="T58" fmla="*/ 3964 w 4090"/>
                <a:gd name="T59" fmla="*/ 221 h 811"/>
                <a:gd name="T60" fmla="*/ 3782 w 4090"/>
                <a:gd name="T61" fmla="*/ 115 h 811"/>
                <a:gd name="T62" fmla="*/ 3519 w 4090"/>
                <a:gd name="T63" fmla="*/ 39 h 811"/>
                <a:gd name="T64" fmla="*/ 3196 w 4090"/>
                <a:gd name="T65" fmla="*/ 18 h 811"/>
                <a:gd name="T66" fmla="*/ 2836 w 4090"/>
                <a:gd name="T67" fmla="*/ 54 h 811"/>
                <a:gd name="T68" fmla="*/ 2790 w 4090"/>
                <a:gd name="T69" fmla="*/ 63 h 811"/>
                <a:gd name="T70" fmla="*/ 2766 w 4090"/>
                <a:gd name="T71" fmla="*/ 67 h 811"/>
                <a:gd name="T72" fmla="*/ 2743 w 4090"/>
                <a:gd name="T73" fmla="*/ 72 h 811"/>
                <a:gd name="T74" fmla="*/ 2650 w 4090"/>
                <a:gd name="T75" fmla="*/ 95 h 811"/>
                <a:gd name="T76" fmla="*/ 2462 w 4090"/>
                <a:gd name="T77" fmla="*/ 152 h 811"/>
                <a:gd name="T78" fmla="*/ 2273 w 4090"/>
                <a:gd name="T79" fmla="*/ 216 h 811"/>
                <a:gd name="T80" fmla="*/ 2084 w 4090"/>
                <a:gd name="T81" fmla="*/ 284 h 811"/>
                <a:gd name="T82" fmla="*/ 1707 w 4090"/>
                <a:gd name="T83" fmla="*/ 421 h 811"/>
                <a:gd name="T84" fmla="*/ 1338 w 4090"/>
                <a:gd name="T85" fmla="*/ 548 h 811"/>
                <a:gd name="T86" fmla="*/ 989 w 4090"/>
                <a:gd name="T87" fmla="*/ 653 h 811"/>
                <a:gd name="T88" fmla="*/ 826 w 4090"/>
                <a:gd name="T89" fmla="*/ 696 h 811"/>
                <a:gd name="T90" fmla="*/ 672 w 4090"/>
                <a:gd name="T91" fmla="*/ 731 h 811"/>
                <a:gd name="T92" fmla="*/ 529 w 4090"/>
                <a:gd name="T93" fmla="*/ 759 h 811"/>
                <a:gd name="T94" fmla="*/ 495 w 4090"/>
                <a:gd name="T95" fmla="*/ 765 h 811"/>
                <a:gd name="T96" fmla="*/ 462 w 4090"/>
                <a:gd name="T97" fmla="*/ 770 h 811"/>
                <a:gd name="T98" fmla="*/ 399 w 4090"/>
                <a:gd name="T99" fmla="*/ 780 h 811"/>
                <a:gd name="T100" fmla="*/ 186 w 4090"/>
                <a:gd name="T101" fmla="*/ 803 h 811"/>
                <a:gd name="T102" fmla="*/ 48 w 4090"/>
                <a:gd name="T103" fmla="*/ 810 h 811"/>
                <a:gd name="T104" fmla="*/ 0 w 4090"/>
                <a:gd name="T105" fmla="*/ 811 h 811"/>
                <a:gd name="T106" fmla="*/ 0 w 4090"/>
                <a:gd name="T107" fmla="*/ 750 h 811"/>
                <a:gd name="T108" fmla="*/ 47 w 4090"/>
                <a:gd name="T109" fmla="*/ 750 h 811"/>
                <a:gd name="T110" fmla="*/ 182 w 4090"/>
                <a:gd name="T111" fmla="*/ 745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090" h="811">
                  <a:moveTo>
                    <a:pt x="182" y="745"/>
                  </a:moveTo>
                  <a:cubicBezTo>
                    <a:pt x="240" y="741"/>
                    <a:pt x="311" y="735"/>
                    <a:pt x="392" y="724"/>
                  </a:cubicBezTo>
                  <a:cubicBezTo>
                    <a:pt x="412" y="722"/>
                    <a:pt x="433" y="719"/>
                    <a:pt x="454" y="716"/>
                  </a:cubicBezTo>
                  <a:cubicBezTo>
                    <a:pt x="465" y="714"/>
                    <a:pt x="475" y="713"/>
                    <a:pt x="486" y="711"/>
                  </a:cubicBezTo>
                  <a:cubicBezTo>
                    <a:pt x="497" y="709"/>
                    <a:pt x="509" y="707"/>
                    <a:pt x="520" y="706"/>
                  </a:cubicBezTo>
                  <a:cubicBezTo>
                    <a:pt x="565" y="698"/>
                    <a:pt x="612" y="690"/>
                    <a:pt x="661" y="680"/>
                  </a:cubicBezTo>
                  <a:cubicBezTo>
                    <a:pt x="711" y="670"/>
                    <a:pt x="762" y="659"/>
                    <a:pt x="814" y="647"/>
                  </a:cubicBezTo>
                  <a:cubicBezTo>
                    <a:pt x="867" y="635"/>
                    <a:pt x="921" y="622"/>
                    <a:pt x="977" y="607"/>
                  </a:cubicBezTo>
                  <a:cubicBezTo>
                    <a:pt x="1089" y="578"/>
                    <a:pt x="1205" y="544"/>
                    <a:pt x="1326" y="507"/>
                  </a:cubicBezTo>
                  <a:cubicBezTo>
                    <a:pt x="1446" y="470"/>
                    <a:pt x="1569" y="429"/>
                    <a:pt x="1694" y="386"/>
                  </a:cubicBezTo>
                  <a:cubicBezTo>
                    <a:pt x="1819" y="343"/>
                    <a:pt x="1946" y="298"/>
                    <a:pt x="2073" y="254"/>
                  </a:cubicBezTo>
                  <a:cubicBezTo>
                    <a:pt x="2137" y="232"/>
                    <a:pt x="2200" y="210"/>
                    <a:pt x="2264" y="188"/>
                  </a:cubicBezTo>
                  <a:cubicBezTo>
                    <a:pt x="2327" y="167"/>
                    <a:pt x="2391" y="146"/>
                    <a:pt x="2454" y="126"/>
                  </a:cubicBezTo>
                  <a:cubicBezTo>
                    <a:pt x="2517" y="106"/>
                    <a:pt x="2581" y="88"/>
                    <a:pt x="2644" y="72"/>
                  </a:cubicBezTo>
                  <a:cubicBezTo>
                    <a:pt x="2675" y="64"/>
                    <a:pt x="2707" y="56"/>
                    <a:pt x="2738" y="50"/>
                  </a:cubicBezTo>
                  <a:cubicBezTo>
                    <a:pt x="2746" y="48"/>
                    <a:pt x="2754" y="47"/>
                    <a:pt x="2762" y="45"/>
                  </a:cubicBezTo>
                  <a:cubicBezTo>
                    <a:pt x="2770" y="44"/>
                    <a:pt x="2778" y="42"/>
                    <a:pt x="2786" y="41"/>
                  </a:cubicBezTo>
                  <a:cubicBezTo>
                    <a:pt x="2802" y="38"/>
                    <a:pt x="2817" y="36"/>
                    <a:pt x="2833" y="33"/>
                  </a:cubicBezTo>
                  <a:cubicBezTo>
                    <a:pt x="2958" y="14"/>
                    <a:pt x="3080" y="3"/>
                    <a:pt x="3196" y="1"/>
                  </a:cubicBezTo>
                  <a:cubicBezTo>
                    <a:pt x="3312" y="0"/>
                    <a:pt x="3422" y="9"/>
                    <a:pt x="3521" y="27"/>
                  </a:cubicBezTo>
                  <a:cubicBezTo>
                    <a:pt x="3621" y="45"/>
                    <a:pt x="3710" y="73"/>
                    <a:pt x="3785" y="107"/>
                  </a:cubicBezTo>
                  <a:cubicBezTo>
                    <a:pt x="3861" y="141"/>
                    <a:pt x="3921" y="180"/>
                    <a:pt x="3967" y="217"/>
                  </a:cubicBezTo>
                  <a:cubicBezTo>
                    <a:pt x="4014" y="254"/>
                    <a:pt x="4045" y="288"/>
                    <a:pt x="4065" y="313"/>
                  </a:cubicBezTo>
                  <a:cubicBezTo>
                    <a:pt x="4074" y="325"/>
                    <a:pt x="4081" y="335"/>
                    <a:pt x="4086" y="342"/>
                  </a:cubicBezTo>
                  <a:cubicBezTo>
                    <a:pt x="4088" y="345"/>
                    <a:pt x="4089" y="347"/>
                    <a:pt x="4090" y="348"/>
                  </a:cubicBezTo>
                  <a:cubicBezTo>
                    <a:pt x="4090" y="353"/>
                    <a:pt x="4090" y="353"/>
                    <a:pt x="4090" y="353"/>
                  </a:cubicBezTo>
                  <a:cubicBezTo>
                    <a:pt x="4090" y="353"/>
                    <a:pt x="4089" y="352"/>
                    <a:pt x="4089" y="352"/>
                  </a:cubicBezTo>
                  <a:cubicBezTo>
                    <a:pt x="4087" y="350"/>
                    <a:pt x="4086" y="347"/>
                    <a:pt x="4083" y="344"/>
                  </a:cubicBezTo>
                  <a:cubicBezTo>
                    <a:pt x="4079" y="337"/>
                    <a:pt x="4072" y="328"/>
                    <a:pt x="4062" y="315"/>
                  </a:cubicBezTo>
                  <a:cubicBezTo>
                    <a:pt x="4042" y="291"/>
                    <a:pt x="4010" y="257"/>
                    <a:pt x="3964" y="221"/>
                  </a:cubicBezTo>
                  <a:cubicBezTo>
                    <a:pt x="3918" y="185"/>
                    <a:pt x="3857" y="147"/>
                    <a:pt x="3782" y="115"/>
                  </a:cubicBezTo>
                  <a:cubicBezTo>
                    <a:pt x="3707" y="82"/>
                    <a:pt x="3618" y="56"/>
                    <a:pt x="3519" y="39"/>
                  </a:cubicBezTo>
                  <a:cubicBezTo>
                    <a:pt x="3420" y="22"/>
                    <a:pt x="3311" y="15"/>
                    <a:pt x="3196" y="18"/>
                  </a:cubicBezTo>
                  <a:cubicBezTo>
                    <a:pt x="3081" y="21"/>
                    <a:pt x="2960" y="33"/>
                    <a:pt x="2836" y="54"/>
                  </a:cubicBezTo>
                  <a:cubicBezTo>
                    <a:pt x="2821" y="57"/>
                    <a:pt x="2805" y="60"/>
                    <a:pt x="2790" y="63"/>
                  </a:cubicBezTo>
                  <a:cubicBezTo>
                    <a:pt x="2782" y="64"/>
                    <a:pt x="2774" y="65"/>
                    <a:pt x="2766" y="67"/>
                  </a:cubicBezTo>
                  <a:cubicBezTo>
                    <a:pt x="2759" y="69"/>
                    <a:pt x="2751" y="70"/>
                    <a:pt x="2743" y="72"/>
                  </a:cubicBezTo>
                  <a:cubicBezTo>
                    <a:pt x="2712" y="79"/>
                    <a:pt x="2681" y="87"/>
                    <a:pt x="2650" y="95"/>
                  </a:cubicBezTo>
                  <a:cubicBezTo>
                    <a:pt x="2587" y="112"/>
                    <a:pt x="2525" y="131"/>
                    <a:pt x="2462" y="152"/>
                  </a:cubicBezTo>
                  <a:cubicBezTo>
                    <a:pt x="2399" y="172"/>
                    <a:pt x="2336" y="194"/>
                    <a:pt x="2273" y="216"/>
                  </a:cubicBezTo>
                  <a:cubicBezTo>
                    <a:pt x="2210" y="238"/>
                    <a:pt x="2147" y="261"/>
                    <a:pt x="2084" y="284"/>
                  </a:cubicBezTo>
                  <a:cubicBezTo>
                    <a:pt x="1958" y="330"/>
                    <a:pt x="1831" y="377"/>
                    <a:pt x="1707" y="421"/>
                  </a:cubicBezTo>
                  <a:cubicBezTo>
                    <a:pt x="1582" y="466"/>
                    <a:pt x="1459" y="509"/>
                    <a:pt x="1338" y="548"/>
                  </a:cubicBezTo>
                  <a:cubicBezTo>
                    <a:pt x="1218" y="587"/>
                    <a:pt x="1101" y="622"/>
                    <a:pt x="989" y="653"/>
                  </a:cubicBezTo>
                  <a:cubicBezTo>
                    <a:pt x="934" y="668"/>
                    <a:pt x="879" y="683"/>
                    <a:pt x="826" y="696"/>
                  </a:cubicBezTo>
                  <a:cubicBezTo>
                    <a:pt x="773" y="709"/>
                    <a:pt x="721" y="720"/>
                    <a:pt x="672" y="731"/>
                  </a:cubicBezTo>
                  <a:cubicBezTo>
                    <a:pt x="622" y="742"/>
                    <a:pt x="574" y="751"/>
                    <a:pt x="529" y="759"/>
                  </a:cubicBezTo>
                  <a:cubicBezTo>
                    <a:pt x="517" y="761"/>
                    <a:pt x="506" y="763"/>
                    <a:pt x="495" y="765"/>
                  </a:cubicBezTo>
                  <a:cubicBezTo>
                    <a:pt x="484" y="767"/>
                    <a:pt x="473" y="768"/>
                    <a:pt x="462" y="770"/>
                  </a:cubicBezTo>
                  <a:cubicBezTo>
                    <a:pt x="441" y="774"/>
                    <a:pt x="420" y="777"/>
                    <a:pt x="399" y="780"/>
                  </a:cubicBezTo>
                  <a:cubicBezTo>
                    <a:pt x="317" y="791"/>
                    <a:pt x="246" y="799"/>
                    <a:pt x="186" y="803"/>
                  </a:cubicBezTo>
                  <a:cubicBezTo>
                    <a:pt x="127" y="808"/>
                    <a:pt x="80" y="809"/>
                    <a:pt x="48" y="810"/>
                  </a:cubicBezTo>
                  <a:cubicBezTo>
                    <a:pt x="17" y="811"/>
                    <a:pt x="0" y="811"/>
                    <a:pt x="0" y="811"/>
                  </a:cubicBezTo>
                  <a:cubicBezTo>
                    <a:pt x="0" y="750"/>
                    <a:pt x="0" y="750"/>
                    <a:pt x="0" y="750"/>
                  </a:cubicBezTo>
                  <a:cubicBezTo>
                    <a:pt x="0" y="750"/>
                    <a:pt x="16" y="750"/>
                    <a:pt x="47" y="750"/>
                  </a:cubicBezTo>
                  <a:cubicBezTo>
                    <a:pt x="78" y="749"/>
                    <a:pt x="124" y="748"/>
                    <a:pt x="182" y="7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13"/>
            <p:cNvSpPr>
              <a:spLocks/>
            </p:cNvSpPr>
            <p:nvPr/>
          </p:nvSpPr>
          <p:spPr bwMode="auto">
            <a:xfrm>
              <a:off x="3175" y="3414713"/>
              <a:ext cx="9137650" cy="1814513"/>
            </a:xfrm>
            <a:custGeom>
              <a:avLst/>
              <a:gdLst>
                <a:gd name="T0" fmla="*/ 182 w 4090"/>
                <a:gd name="T1" fmla="*/ 744 h 811"/>
                <a:gd name="T2" fmla="*/ 392 w 4090"/>
                <a:gd name="T3" fmla="*/ 724 h 811"/>
                <a:gd name="T4" fmla="*/ 454 w 4090"/>
                <a:gd name="T5" fmla="*/ 715 h 811"/>
                <a:gd name="T6" fmla="*/ 486 w 4090"/>
                <a:gd name="T7" fmla="*/ 710 h 811"/>
                <a:gd name="T8" fmla="*/ 520 w 4090"/>
                <a:gd name="T9" fmla="*/ 705 h 811"/>
                <a:gd name="T10" fmla="*/ 661 w 4090"/>
                <a:gd name="T11" fmla="*/ 679 h 811"/>
                <a:gd name="T12" fmla="*/ 814 w 4090"/>
                <a:gd name="T13" fmla="*/ 647 h 811"/>
                <a:gd name="T14" fmla="*/ 977 w 4090"/>
                <a:gd name="T15" fmla="*/ 607 h 811"/>
                <a:gd name="T16" fmla="*/ 1326 w 4090"/>
                <a:gd name="T17" fmla="*/ 507 h 811"/>
                <a:gd name="T18" fmla="*/ 1694 w 4090"/>
                <a:gd name="T19" fmla="*/ 386 h 811"/>
                <a:gd name="T20" fmla="*/ 2073 w 4090"/>
                <a:gd name="T21" fmla="*/ 254 h 811"/>
                <a:gd name="T22" fmla="*/ 2264 w 4090"/>
                <a:gd name="T23" fmla="*/ 188 h 811"/>
                <a:gd name="T24" fmla="*/ 2454 w 4090"/>
                <a:gd name="T25" fmla="*/ 126 h 811"/>
                <a:gd name="T26" fmla="*/ 2644 w 4090"/>
                <a:gd name="T27" fmla="*/ 71 h 811"/>
                <a:gd name="T28" fmla="*/ 2738 w 4090"/>
                <a:gd name="T29" fmla="*/ 49 h 811"/>
                <a:gd name="T30" fmla="*/ 2762 w 4090"/>
                <a:gd name="T31" fmla="*/ 45 h 811"/>
                <a:gd name="T32" fmla="*/ 2786 w 4090"/>
                <a:gd name="T33" fmla="*/ 40 h 811"/>
                <a:gd name="T34" fmla="*/ 2833 w 4090"/>
                <a:gd name="T35" fmla="*/ 33 h 811"/>
                <a:gd name="T36" fmla="*/ 3196 w 4090"/>
                <a:gd name="T37" fmla="*/ 1 h 811"/>
                <a:gd name="T38" fmla="*/ 3521 w 4090"/>
                <a:gd name="T39" fmla="*/ 27 h 811"/>
                <a:gd name="T40" fmla="*/ 3785 w 4090"/>
                <a:gd name="T41" fmla="*/ 107 h 811"/>
                <a:gd name="T42" fmla="*/ 3967 w 4090"/>
                <a:gd name="T43" fmla="*/ 216 h 811"/>
                <a:gd name="T44" fmla="*/ 4065 w 4090"/>
                <a:gd name="T45" fmla="*/ 313 h 811"/>
                <a:gd name="T46" fmla="*/ 4086 w 4090"/>
                <a:gd name="T47" fmla="*/ 342 h 811"/>
                <a:gd name="T48" fmla="*/ 4090 w 4090"/>
                <a:gd name="T49" fmla="*/ 348 h 811"/>
                <a:gd name="T50" fmla="*/ 4090 w 4090"/>
                <a:gd name="T51" fmla="*/ 353 h 811"/>
                <a:gd name="T52" fmla="*/ 4089 w 4090"/>
                <a:gd name="T53" fmla="*/ 351 h 811"/>
                <a:gd name="T54" fmla="*/ 4083 w 4090"/>
                <a:gd name="T55" fmla="*/ 343 h 811"/>
                <a:gd name="T56" fmla="*/ 4062 w 4090"/>
                <a:gd name="T57" fmla="*/ 315 h 811"/>
                <a:gd name="T58" fmla="*/ 3964 w 4090"/>
                <a:gd name="T59" fmla="*/ 221 h 811"/>
                <a:gd name="T60" fmla="*/ 3782 w 4090"/>
                <a:gd name="T61" fmla="*/ 114 h 811"/>
                <a:gd name="T62" fmla="*/ 3519 w 4090"/>
                <a:gd name="T63" fmla="*/ 39 h 811"/>
                <a:gd name="T64" fmla="*/ 3196 w 4090"/>
                <a:gd name="T65" fmla="*/ 17 h 811"/>
                <a:gd name="T66" fmla="*/ 2836 w 4090"/>
                <a:gd name="T67" fmla="*/ 54 h 811"/>
                <a:gd name="T68" fmla="*/ 2790 w 4090"/>
                <a:gd name="T69" fmla="*/ 62 h 811"/>
                <a:gd name="T70" fmla="*/ 2766 w 4090"/>
                <a:gd name="T71" fmla="*/ 67 h 811"/>
                <a:gd name="T72" fmla="*/ 2743 w 4090"/>
                <a:gd name="T73" fmla="*/ 72 h 811"/>
                <a:gd name="T74" fmla="*/ 2650 w 4090"/>
                <a:gd name="T75" fmla="*/ 95 h 811"/>
                <a:gd name="T76" fmla="*/ 2462 w 4090"/>
                <a:gd name="T77" fmla="*/ 151 h 811"/>
                <a:gd name="T78" fmla="*/ 2273 w 4090"/>
                <a:gd name="T79" fmla="*/ 216 h 811"/>
                <a:gd name="T80" fmla="*/ 2084 w 4090"/>
                <a:gd name="T81" fmla="*/ 284 h 811"/>
                <a:gd name="T82" fmla="*/ 1707 w 4090"/>
                <a:gd name="T83" fmla="*/ 421 h 811"/>
                <a:gd name="T84" fmla="*/ 1338 w 4090"/>
                <a:gd name="T85" fmla="*/ 547 h 811"/>
                <a:gd name="T86" fmla="*/ 989 w 4090"/>
                <a:gd name="T87" fmla="*/ 653 h 811"/>
                <a:gd name="T88" fmla="*/ 826 w 4090"/>
                <a:gd name="T89" fmla="*/ 695 h 811"/>
                <a:gd name="T90" fmla="*/ 672 w 4090"/>
                <a:gd name="T91" fmla="*/ 730 h 811"/>
                <a:gd name="T92" fmla="*/ 529 w 4090"/>
                <a:gd name="T93" fmla="*/ 758 h 811"/>
                <a:gd name="T94" fmla="*/ 495 w 4090"/>
                <a:gd name="T95" fmla="*/ 764 h 811"/>
                <a:gd name="T96" fmla="*/ 462 w 4090"/>
                <a:gd name="T97" fmla="*/ 770 h 811"/>
                <a:gd name="T98" fmla="*/ 399 w 4090"/>
                <a:gd name="T99" fmla="*/ 779 h 811"/>
                <a:gd name="T100" fmla="*/ 186 w 4090"/>
                <a:gd name="T101" fmla="*/ 803 h 811"/>
                <a:gd name="T102" fmla="*/ 48 w 4090"/>
                <a:gd name="T103" fmla="*/ 810 h 811"/>
                <a:gd name="T104" fmla="*/ 0 w 4090"/>
                <a:gd name="T105" fmla="*/ 811 h 811"/>
                <a:gd name="T106" fmla="*/ 0 w 4090"/>
                <a:gd name="T107" fmla="*/ 750 h 811"/>
                <a:gd name="T108" fmla="*/ 47 w 4090"/>
                <a:gd name="T109" fmla="*/ 749 h 811"/>
                <a:gd name="T110" fmla="*/ 182 w 4090"/>
                <a:gd name="T111" fmla="*/ 744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090" h="811">
                  <a:moveTo>
                    <a:pt x="182" y="744"/>
                  </a:moveTo>
                  <a:cubicBezTo>
                    <a:pt x="240" y="740"/>
                    <a:pt x="311" y="734"/>
                    <a:pt x="392" y="724"/>
                  </a:cubicBezTo>
                  <a:cubicBezTo>
                    <a:pt x="412" y="721"/>
                    <a:pt x="433" y="719"/>
                    <a:pt x="454" y="715"/>
                  </a:cubicBezTo>
                  <a:cubicBezTo>
                    <a:pt x="465" y="714"/>
                    <a:pt x="475" y="712"/>
                    <a:pt x="486" y="710"/>
                  </a:cubicBezTo>
                  <a:cubicBezTo>
                    <a:pt x="497" y="709"/>
                    <a:pt x="509" y="707"/>
                    <a:pt x="520" y="705"/>
                  </a:cubicBezTo>
                  <a:cubicBezTo>
                    <a:pt x="565" y="698"/>
                    <a:pt x="612" y="689"/>
                    <a:pt x="661" y="679"/>
                  </a:cubicBezTo>
                  <a:cubicBezTo>
                    <a:pt x="711" y="670"/>
                    <a:pt x="762" y="659"/>
                    <a:pt x="814" y="647"/>
                  </a:cubicBezTo>
                  <a:cubicBezTo>
                    <a:pt x="867" y="634"/>
                    <a:pt x="921" y="621"/>
                    <a:pt x="977" y="607"/>
                  </a:cubicBezTo>
                  <a:cubicBezTo>
                    <a:pt x="1089" y="578"/>
                    <a:pt x="1205" y="544"/>
                    <a:pt x="1326" y="507"/>
                  </a:cubicBezTo>
                  <a:cubicBezTo>
                    <a:pt x="1446" y="469"/>
                    <a:pt x="1569" y="428"/>
                    <a:pt x="1694" y="386"/>
                  </a:cubicBezTo>
                  <a:cubicBezTo>
                    <a:pt x="1819" y="343"/>
                    <a:pt x="1946" y="298"/>
                    <a:pt x="2073" y="254"/>
                  </a:cubicBezTo>
                  <a:cubicBezTo>
                    <a:pt x="2137" y="231"/>
                    <a:pt x="2200" y="209"/>
                    <a:pt x="2264" y="188"/>
                  </a:cubicBezTo>
                  <a:cubicBezTo>
                    <a:pt x="2327" y="166"/>
                    <a:pt x="2391" y="145"/>
                    <a:pt x="2454" y="126"/>
                  </a:cubicBezTo>
                  <a:cubicBezTo>
                    <a:pt x="2517" y="106"/>
                    <a:pt x="2581" y="88"/>
                    <a:pt x="2644" y="71"/>
                  </a:cubicBezTo>
                  <a:cubicBezTo>
                    <a:pt x="2675" y="63"/>
                    <a:pt x="2707" y="56"/>
                    <a:pt x="2738" y="49"/>
                  </a:cubicBezTo>
                  <a:cubicBezTo>
                    <a:pt x="2746" y="48"/>
                    <a:pt x="2754" y="46"/>
                    <a:pt x="2762" y="45"/>
                  </a:cubicBezTo>
                  <a:cubicBezTo>
                    <a:pt x="2770" y="43"/>
                    <a:pt x="2778" y="42"/>
                    <a:pt x="2786" y="40"/>
                  </a:cubicBezTo>
                  <a:cubicBezTo>
                    <a:pt x="2802" y="38"/>
                    <a:pt x="2817" y="35"/>
                    <a:pt x="2833" y="33"/>
                  </a:cubicBezTo>
                  <a:cubicBezTo>
                    <a:pt x="2958" y="13"/>
                    <a:pt x="3080" y="2"/>
                    <a:pt x="3196" y="1"/>
                  </a:cubicBezTo>
                  <a:cubicBezTo>
                    <a:pt x="3312" y="0"/>
                    <a:pt x="3422" y="8"/>
                    <a:pt x="3521" y="27"/>
                  </a:cubicBezTo>
                  <a:cubicBezTo>
                    <a:pt x="3621" y="45"/>
                    <a:pt x="3710" y="73"/>
                    <a:pt x="3785" y="107"/>
                  </a:cubicBezTo>
                  <a:cubicBezTo>
                    <a:pt x="3861" y="140"/>
                    <a:pt x="3921" y="179"/>
                    <a:pt x="3967" y="216"/>
                  </a:cubicBezTo>
                  <a:cubicBezTo>
                    <a:pt x="4014" y="253"/>
                    <a:pt x="4045" y="288"/>
                    <a:pt x="4065" y="313"/>
                  </a:cubicBezTo>
                  <a:cubicBezTo>
                    <a:pt x="4074" y="325"/>
                    <a:pt x="4081" y="335"/>
                    <a:pt x="4086" y="342"/>
                  </a:cubicBezTo>
                  <a:cubicBezTo>
                    <a:pt x="4088" y="344"/>
                    <a:pt x="4089" y="346"/>
                    <a:pt x="4090" y="348"/>
                  </a:cubicBezTo>
                  <a:cubicBezTo>
                    <a:pt x="4090" y="353"/>
                    <a:pt x="4090" y="353"/>
                    <a:pt x="4090" y="353"/>
                  </a:cubicBezTo>
                  <a:cubicBezTo>
                    <a:pt x="4090" y="353"/>
                    <a:pt x="4089" y="352"/>
                    <a:pt x="4089" y="351"/>
                  </a:cubicBezTo>
                  <a:cubicBezTo>
                    <a:pt x="4087" y="349"/>
                    <a:pt x="4086" y="347"/>
                    <a:pt x="4083" y="343"/>
                  </a:cubicBezTo>
                  <a:cubicBezTo>
                    <a:pt x="4079" y="337"/>
                    <a:pt x="4072" y="327"/>
                    <a:pt x="4062" y="315"/>
                  </a:cubicBezTo>
                  <a:cubicBezTo>
                    <a:pt x="4042" y="291"/>
                    <a:pt x="4010" y="257"/>
                    <a:pt x="3964" y="221"/>
                  </a:cubicBezTo>
                  <a:cubicBezTo>
                    <a:pt x="3918" y="184"/>
                    <a:pt x="3857" y="147"/>
                    <a:pt x="3782" y="114"/>
                  </a:cubicBezTo>
                  <a:cubicBezTo>
                    <a:pt x="3707" y="82"/>
                    <a:pt x="3618" y="55"/>
                    <a:pt x="3519" y="39"/>
                  </a:cubicBezTo>
                  <a:cubicBezTo>
                    <a:pt x="3420" y="22"/>
                    <a:pt x="3311" y="15"/>
                    <a:pt x="3196" y="17"/>
                  </a:cubicBezTo>
                  <a:cubicBezTo>
                    <a:pt x="3081" y="20"/>
                    <a:pt x="2960" y="33"/>
                    <a:pt x="2836" y="54"/>
                  </a:cubicBezTo>
                  <a:cubicBezTo>
                    <a:pt x="2821" y="56"/>
                    <a:pt x="2805" y="59"/>
                    <a:pt x="2790" y="62"/>
                  </a:cubicBezTo>
                  <a:cubicBezTo>
                    <a:pt x="2782" y="64"/>
                    <a:pt x="2774" y="65"/>
                    <a:pt x="2766" y="67"/>
                  </a:cubicBezTo>
                  <a:cubicBezTo>
                    <a:pt x="2759" y="68"/>
                    <a:pt x="2751" y="70"/>
                    <a:pt x="2743" y="72"/>
                  </a:cubicBezTo>
                  <a:cubicBezTo>
                    <a:pt x="2712" y="79"/>
                    <a:pt x="2681" y="86"/>
                    <a:pt x="2650" y="95"/>
                  </a:cubicBezTo>
                  <a:cubicBezTo>
                    <a:pt x="2587" y="111"/>
                    <a:pt x="2525" y="131"/>
                    <a:pt x="2462" y="151"/>
                  </a:cubicBezTo>
                  <a:cubicBezTo>
                    <a:pt x="2399" y="171"/>
                    <a:pt x="2336" y="193"/>
                    <a:pt x="2273" y="216"/>
                  </a:cubicBezTo>
                  <a:cubicBezTo>
                    <a:pt x="2210" y="238"/>
                    <a:pt x="2147" y="261"/>
                    <a:pt x="2084" y="284"/>
                  </a:cubicBezTo>
                  <a:cubicBezTo>
                    <a:pt x="1958" y="330"/>
                    <a:pt x="1831" y="376"/>
                    <a:pt x="1707" y="421"/>
                  </a:cubicBezTo>
                  <a:cubicBezTo>
                    <a:pt x="1582" y="466"/>
                    <a:pt x="1459" y="508"/>
                    <a:pt x="1338" y="547"/>
                  </a:cubicBezTo>
                  <a:cubicBezTo>
                    <a:pt x="1218" y="586"/>
                    <a:pt x="1101" y="622"/>
                    <a:pt x="989" y="653"/>
                  </a:cubicBezTo>
                  <a:cubicBezTo>
                    <a:pt x="934" y="668"/>
                    <a:pt x="879" y="682"/>
                    <a:pt x="826" y="695"/>
                  </a:cubicBezTo>
                  <a:cubicBezTo>
                    <a:pt x="773" y="708"/>
                    <a:pt x="721" y="720"/>
                    <a:pt x="672" y="730"/>
                  </a:cubicBezTo>
                  <a:cubicBezTo>
                    <a:pt x="622" y="741"/>
                    <a:pt x="574" y="750"/>
                    <a:pt x="529" y="758"/>
                  </a:cubicBezTo>
                  <a:cubicBezTo>
                    <a:pt x="517" y="760"/>
                    <a:pt x="506" y="762"/>
                    <a:pt x="495" y="764"/>
                  </a:cubicBezTo>
                  <a:cubicBezTo>
                    <a:pt x="484" y="766"/>
                    <a:pt x="473" y="768"/>
                    <a:pt x="462" y="770"/>
                  </a:cubicBezTo>
                  <a:cubicBezTo>
                    <a:pt x="441" y="773"/>
                    <a:pt x="420" y="776"/>
                    <a:pt x="399" y="779"/>
                  </a:cubicBezTo>
                  <a:cubicBezTo>
                    <a:pt x="317" y="791"/>
                    <a:pt x="246" y="798"/>
                    <a:pt x="186" y="803"/>
                  </a:cubicBezTo>
                  <a:cubicBezTo>
                    <a:pt x="127" y="807"/>
                    <a:pt x="80" y="809"/>
                    <a:pt x="48" y="810"/>
                  </a:cubicBezTo>
                  <a:cubicBezTo>
                    <a:pt x="17" y="810"/>
                    <a:pt x="0" y="811"/>
                    <a:pt x="0" y="811"/>
                  </a:cubicBezTo>
                  <a:cubicBezTo>
                    <a:pt x="0" y="750"/>
                    <a:pt x="0" y="750"/>
                    <a:pt x="0" y="750"/>
                  </a:cubicBezTo>
                  <a:cubicBezTo>
                    <a:pt x="0" y="750"/>
                    <a:pt x="16" y="749"/>
                    <a:pt x="47" y="749"/>
                  </a:cubicBezTo>
                  <a:cubicBezTo>
                    <a:pt x="78" y="749"/>
                    <a:pt x="124" y="748"/>
                    <a:pt x="182" y="7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14"/>
            <p:cNvSpPr>
              <a:spLocks/>
            </p:cNvSpPr>
            <p:nvPr/>
          </p:nvSpPr>
          <p:spPr bwMode="auto">
            <a:xfrm>
              <a:off x="3175" y="3222626"/>
              <a:ext cx="9137650" cy="1814513"/>
            </a:xfrm>
            <a:custGeom>
              <a:avLst/>
              <a:gdLst>
                <a:gd name="T0" fmla="*/ 182 w 4090"/>
                <a:gd name="T1" fmla="*/ 745 h 811"/>
                <a:gd name="T2" fmla="*/ 392 w 4090"/>
                <a:gd name="T3" fmla="*/ 724 h 811"/>
                <a:gd name="T4" fmla="*/ 454 w 4090"/>
                <a:gd name="T5" fmla="*/ 716 h 811"/>
                <a:gd name="T6" fmla="*/ 486 w 4090"/>
                <a:gd name="T7" fmla="*/ 711 h 811"/>
                <a:gd name="T8" fmla="*/ 520 w 4090"/>
                <a:gd name="T9" fmla="*/ 706 h 811"/>
                <a:gd name="T10" fmla="*/ 661 w 4090"/>
                <a:gd name="T11" fmla="*/ 680 h 811"/>
                <a:gd name="T12" fmla="*/ 814 w 4090"/>
                <a:gd name="T13" fmla="*/ 647 h 811"/>
                <a:gd name="T14" fmla="*/ 977 w 4090"/>
                <a:gd name="T15" fmla="*/ 607 h 811"/>
                <a:gd name="T16" fmla="*/ 1326 w 4090"/>
                <a:gd name="T17" fmla="*/ 507 h 811"/>
                <a:gd name="T18" fmla="*/ 1694 w 4090"/>
                <a:gd name="T19" fmla="*/ 386 h 811"/>
                <a:gd name="T20" fmla="*/ 2073 w 4090"/>
                <a:gd name="T21" fmla="*/ 254 h 811"/>
                <a:gd name="T22" fmla="*/ 2264 w 4090"/>
                <a:gd name="T23" fmla="*/ 188 h 811"/>
                <a:gd name="T24" fmla="*/ 2454 w 4090"/>
                <a:gd name="T25" fmla="*/ 126 h 811"/>
                <a:gd name="T26" fmla="*/ 2644 w 4090"/>
                <a:gd name="T27" fmla="*/ 72 h 811"/>
                <a:gd name="T28" fmla="*/ 2738 w 4090"/>
                <a:gd name="T29" fmla="*/ 50 h 811"/>
                <a:gd name="T30" fmla="*/ 2762 w 4090"/>
                <a:gd name="T31" fmla="*/ 45 h 811"/>
                <a:gd name="T32" fmla="*/ 2786 w 4090"/>
                <a:gd name="T33" fmla="*/ 41 h 811"/>
                <a:gd name="T34" fmla="*/ 2833 w 4090"/>
                <a:gd name="T35" fmla="*/ 33 h 811"/>
                <a:gd name="T36" fmla="*/ 3196 w 4090"/>
                <a:gd name="T37" fmla="*/ 1 h 811"/>
                <a:gd name="T38" fmla="*/ 3521 w 4090"/>
                <a:gd name="T39" fmla="*/ 27 h 811"/>
                <a:gd name="T40" fmla="*/ 3785 w 4090"/>
                <a:gd name="T41" fmla="*/ 107 h 811"/>
                <a:gd name="T42" fmla="*/ 3967 w 4090"/>
                <a:gd name="T43" fmla="*/ 217 h 811"/>
                <a:gd name="T44" fmla="*/ 4065 w 4090"/>
                <a:gd name="T45" fmla="*/ 313 h 811"/>
                <a:gd name="T46" fmla="*/ 4086 w 4090"/>
                <a:gd name="T47" fmla="*/ 342 h 811"/>
                <a:gd name="T48" fmla="*/ 4090 w 4090"/>
                <a:gd name="T49" fmla="*/ 348 h 811"/>
                <a:gd name="T50" fmla="*/ 4090 w 4090"/>
                <a:gd name="T51" fmla="*/ 354 h 811"/>
                <a:gd name="T52" fmla="*/ 4089 w 4090"/>
                <a:gd name="T53" fmla="*/ 352 h 811"/>
                <a:gd name="T54" fmla="*/ 4083 w 4090"/>
                <a:gd name="T55" fmla="*/ 344 h 811"/>
                <a:gd name="T56" fmla="*/ 4062 w 4090"/>
                <a:gd name="T57" fmla="*/ 315 h 811"/>
                <a:gd name="T58" fmla="*/ 3964 w 4090"/>
                <a:gd name="T59" fmla="*/ 221 h 811"/>
                <a:gd name="T60" fmla="*/ 3782 w 4090"/>
                <a:gd name="T61" fmla="*/ 115 h 811"/>
                <a:gd name="T62" fmla="*/ 3519 w 4090"/>
                <a:gd name="T63" fmla="*/ 39 h 811"/>
                <a:gd name="T64" fmla="*/ 3196 w 4090"/>
                <a:gd name="T65" fmla="*/ 18 h 811"/>
                <a:gd name="T66" fmla="*/ 2836 w 4090"/>
                <a:gd name="T67" fmla="*/ 54 h 811"/>
                <a:gd name="T68" fmla="*/ 2790 w 4090"/>
                <a:gd name="T69" fmla="*/ 63 h 811"/>
                <a:gd name="T70" fmla="*/ 2766 w 4090"/>
                <a:gd name="T71" fmla="*/ 67 h 811"/>
                <a:gd name="T72" fmla="*/ 2743 w 4090"/>
                <a:gd name="T73" fmla="*/ 72 h 811"/>
                <a:gd name="T74" fmla="*/ 2650 w 4090"/>
                <a:gd name="T75" fmla="*/ 95 h 811"/>
                <a:gd name="T76" fmla="*/ 2462 w 4090"/>
                <a:gd name="T77" fmla="*/ 152 h 811"/>
                <a:gd name="T78" fmla="*/ 2273 w 4090"/>
                <a:gd name="T79" fmla="*/ 216 h 811"/>
                <a:gd name="T80" fmla="*/ 2084 w 4090"/>
                <a:gd name="T81" fmla="*/ 284 h 811"/>
                <a:gd name="T82" fmla="*/ 1707 w 4090"/>
                <a:gd name="T83" fmla="*/ 421 h 811"/>
                <a:gd name="T84" fmla="*/ 1338 w 4090"/>
                <a:gd name="T85" fmla="*/ 548 h 811"/>
                <a:gd name="T86" fmla="*/ 989 w 4090"/>
                <a:gd name="T87" fmla="*/ 653 h 811"/>
                <a:gd name="T88" fmla="*/ 826 w 4090"/>
                <a:gd name="T89" fmla="*/ 696 h 811"/>
                <a:gd name="T90" fmla="*/ 672 w 4090"/>
                <a:gd name="T91" fmla="*/ 731 h 811"/>
                <a:gd name="T92" fmla="*/ 529 w 4090"/>
                <a:gd name="T93" fmla="*/ 759 h 811"/>
                <a:gd name="T94" fmla="*/ 495 w 4090"/>
                <a:gd name="T95" fmla="*/ 765 h 811"/>
                <a:gd name="T96" fmla="*/ 462 w 4090"/>
                <a:gd name="T97" fmla="*/ 770 h 811"/>
                <a:gd name="T98" fmla="*/ 399 w 4090"/>
                <a:gd name="T99" fmla="*/ 780 h 811"/>
                <a:gd name="T100" fmla="*/ 186 w 4090"/>
                <a:gd name="T101" fmla="*/ 803 h 811"/>
                <a:gd name="T102" fmla="*/ 48 w 4090"/>
                <a:gd name="T103" fmla="*/ 810 h 811"/>
                <a:gd name="T104" fmla="*/ 0 w 4090"/>
                <a:gd name="T105" fmla="*/ 811 h 811"/>
                <a:gd name="T106" fmla="*/ 0 w 4090"/>
                <a:gd name="T107" fmla="*/ 750 h 811"/>
                <a:gd name="T108" fmla="*/ 47 w 4090"/>
                <a:gd name="T109" fmla="*/ 750 h 811"/>
                <a:gd name="T110" fmla="*/ 182 w 4090"/>
                <a:gd name="T111" fmla="*/ 745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090" h="811">
                  <a:moveTo>
                    <a:pt x="182" y="745"/>
                  </a:moveTo>
                  <a:cubicBezTo>
                    <a:pt x="240" y="741"/>
                    <a:pt x="311" y="735"/>
                    <a:pt x="392" y="724"/>
                  </a:cubicBezTo>
                  <a:cubicBezTo>
                    <a:pt x="412" y="722"/>
                    <a:pt x="433" y="719"/>
                    <a:pt x="454" y="716"/>
                  </a:cubicBezTo>
                  <a:cubicBezTo>
                    <a:pt x="465" y="714"/>
                    <a:pt x="475" y="713"/>
                    <a:pt x="486" y="711"/>
                  </a:cubicBezTo>
                  <a:cubicBezTo>
                    <a:pt x="497" y="709"/>
                    <a:pt x="509" y="707"/>
                    <a:pt x="520" y="706"/>
                  </a:cubicBezTo>
                  <a:cubicBezTo>
                    <a:pt x="565" y="698"/>
                    <a:pt x="612" y="690"/>
                    <a:pt x="661" y="680"/>
                  </a:cubicBezTo>
                  <a:cubicBezTo>
                    <a:pt x="711" y="670"/>
                    <a:pt x="762" y="659"/>
                    <a:pt x="814" y="647"/>
                  </a:cubicBezTo>
                  <a:cubicBezTo>
                    <a:pt x="867" y="635"/>
                    <a:pt x="921" y="622"/>
                    <a:pt x="977" y="607"/>
                  </a:cubicBezTo>
                  <a:cubicBezTo>
                    <a:pt x="1089" y="578"/>
                    <a:pt x="1205" y="544"/>
                    <a:pt x="1326" y="507"/>
                  </a:cubicBezTo>
                  <a:cubicBezTo>
                    <a:pt x="1446" y="470"/>
                    <a:pt x="1569" y="429"/>
                    <a:pt x="1694" y="386"/>
                  </a:cubicBezTo>
                  <a:cubicBezTo>
                    <a:pt x="1819" y="343"/>
                    <a:pt x="1946" y="298"/>
                    <a:pt x="2073" y="254"/>
                  </a:cubicBezTo>
                  <a:cubicBezTo>
                    <a:pt x="2137" y="232"/>
                    <a:pt x="2200" y="210"/>
                    <a:pt x="2264" y="188"/>
                  </a:cubicBezTo>
                  <a:cubicBezTo>
                    <a:pt x="2327" y="167"/>
                    <a:pt x="2391" y="146"/>
                    <a:pt x="2454" y="126"/>
                  </a:cubicBezTo>
                  <a:cubicBezTo>
                    <a:pt x="2517" y="106"/>
                    <a:pt x="2581" y="88"/>
                    <a:pt x="2644" y="72"/>
                  </a:cubicBezTo>
                  <a:cubicBezTo>
                    <a:pt x="2675" y="64"/>
                    <a:pt x="2707" y="56"/>
                    <a:pt x="2738" y="50"/>
                  </a:cubicBezTo>
                  <a:cubicBezTo>
                    <a:pt x="2746" y="48"/>
                    <a:pt x="2754" y="47"/>
                    <a:pt x="2762" y="45"/>
                  </a:cubicBezTo>
                  <a:cubicBezTo>
                    <a:pt x="2770" y="44"/>
                    <a:pt x="2778" y="42"/>
                    <a:pt x="2786" y="41"/>
                  </a:cubicBezTo>
                  <a:cubicBezTo>
                    <a:pt x="2802" y="38"/>
                    <a:pt x="2817" y="36"/>
                    <a:pt x="2833" y="33"/>
                  </a:cubicBezTo>
                  <a:cubicBezTo>
                    <a:pt x="2958" y="14"/>
                    <a:pt x="3080" y="3"/>
                    <a:pt x="3196" y="1"/>
                  </a:cubicBezTo>
                  <a:cubicBezTo>
                    <a:pt x="3312" y="0"/>
                    <a:pt x="3422" y="9"/>
                    <a:pt x="3521" y="27"/>
                  </a:cubicBezTo>
                  <a:cubicBezTo>
                    <a:pt x="3621" y="45"/>
                    <a:pt x="3710" y="73"/>
                    <a:pt x="3785" y="107"/>
                  </a:cubicBezTo>
                  <a:cubicBezTo>
                    <a:pt x="3861" y="141"/>
                    <a:pt x="3921" y="180"/>
                    <a:pt x="3967" y="217"/>
                  </a:cubicBezTo>
                  <a:cubicBezTo>
                    <a:pt x="4014" y="254"/>
                    <a:pt x="4045" y="288"/>
                    <a:pt x="4065" y="313"/>
                  </a:cubicBezTo>
                  <a:cubicBezTo>
                    <a:pt x="4074" y="325"/>
                    <a:pt x="4081" y="335"/>
                    <a:pt x="4086" y="342"/>
                  </a:cubicBezTo>
                  <a:cubicBezTo>
                    <a:pt x="4088" y="345"/>
                    <a:pt x="4089" y="347"/>
                    <a:pt x="4090" y="348"/>
                  </a:cubicBezTo>
                  <a:cubicBezTo>
                    <a:pt x="4090" y="354"/>
                    <a:pt x="4090" y="354"/>
                    <a:pt x="4090" y="354"/>
                  </a:cubicBezTo>
                  <a:cubicBezTo>
                    <a:pt x="4090" y="353"/>
                    <a:pt x="4089" y="352"/>
                    <a:pt x="4089" y="352"/>
                  </a:cubicBezTo>
                  <a:cubicBezTo>
                    <a:pt x="4087" y="350"/>
                    <a:pt x="4086" y="347"/>
                    <a:pt x="4083" y="344"/>
                  </a:cubicBezTo>
                  <a:cubicBezTo>
                    <a:pt x="4079" y="337"/>
                    <a:pt x="4072" y="328"/>
                    <a:pt x="4062" y="315"/>
                  </a:cubicBezTo>
                  <a:cubicBezTo>
                    <a:pt x="4042" y="291"/>
                    <a:pt x="4010" y="257"/>
                    <a:pt x="3964" y="221"/>
                  </a:cubicBezTo>
                  <a:cubicBezTo>
                    <a:pt x="3918" y="185"/>
                    <a:pt x="3857" y="147"/>
                    <a:pt x="3782" y="115"/>
                  </a:cubicBezTo>
                  <a:cubicBezTo>
                    <a:pt x="3707" y="82"/>
                    <a:pt x="3618" y="56"/>
                    <a:pt x="3519" y="39"/>
                  </a:cubicBezTo>
                  <a:cubicBezTo>
                    <a:pt x="3420" y="22"/>
                    <a:pt x="3311" y="15"/>
                    <a:pt x="3196" y="18"/>
                  </a:cubicBezTo>
                  <a:cubicBezTo>
                    <a:pt x="3081" y="21"/>
                    <a:pt x="2960" y="33"/>
                    <a:pt x="2836" y="54"/>
                  </a:cubicBezTo>
                  <a:cubicBezTo>
                    <a:pt x="2821" y="57"/>
                    <a:pt x="2805" y="60"/>
                    <a:pt x="2790" y="63"/>
                  </a:cubicBezTo>
                  <a:cubicBezTo>
                    <a:pt x="2782" y="64"/>
                    <a:pt x="2774" y="66"/>
                    <a:pt x="2766" y="67"/>
                  </a:cubicBezTo>
                  <a:cubicBezTo>
                    <a:pt x="2759" y="69"/>
                    <a:pt x="2751" y="70"/>
                    <a:pt x="2743" y="72"/>
                  </a:cubicBezTo>
                  <a:cubicBezTo>
                    <a:pt x="2712" y="79"/>
                    <a:pt x="2681" y="87"/>
                    <a:pt x="2650" y="95"/>
                  </a:cubicBezTo>
                  <a:cubicBezTo>
                    <a:pt x="2587" y="112"/>
                    <a:pt x="2525" y="131"/>
                    <a:pt x="2462" y="152"/>
                  </a:cubicBezTo>
                  <a:cubicBezTo>
                    <a:pt x="2399" y="172"/>
                    <a:pt x="2336" y="194"/>
                    <a:pt x="2273" y="216"/>
                  </a:cubicBezTo>
                  <a:cubicBezTo>
                    <a:pt x="2210" y="238"/>
                    <a:pt x="2147" y="261"/>
                    <a:pt x="2084" y="284"/>
                  </a:cubicBezTo>
                  <a:cubicBezTo>
                    <a:pt x="1958" y="330"/>
                    <a:pt x="1831" y="377"/>
                    <a:pt x="1707" y="421"/>
                  </a:cubicBezTo>
                  <a:cubicBezTo>
                    <a:pt x="1582" y="466"/>
                    <a:pt x="1459" y="509"/>
                    <a:pt x="1338" y="548"/>
                  </a:cubicBezTo>
                  <a:cubicBezTo>
                    <a:pt x="1218" y="587"/>
                    <a:pt x="1101" y="622"/>
                    <a:pt x="989" y="653"/>
                  </a:cubicBezTo>
                  <a:cubicBezTo>
                    <a:pt x="934" y="668"/>
                    <a:pt x="879" y="683"/>
                    <a:pt x="826" y="696"/>
                  </a:cubicBezTo>
                  <a:cubicBezTo>
                    <a:pt x="773" y="709"/>
                    <a:pt x="721" y="720"/>
                    <a:pt x="672" y="731"/>
                  </a:cubicBezTo>
                  <a:cubicBezTo>
                    <a:pt x="622" y="742"/>
                    <a:pt x="574" y="751"/>
                    <a:pt x="529" y="759"/>
                  </a:cubicBezTo>
                  <a:cubicBezTo>
                    <a:pt x="517" y="761"/>
                    <a:pt x="506" y="763"/>
                    <a:pt x="495" y="765"/>
                  </a:cubicBezTo>
                  <a:cubicBezTo>
                    <a:pt x="484" y="767"/>
                    <a:pt x="473" y="768"/>
                    <a:pt x="462" y="770"/>
                  </a:cubicBezTo>
                  <a:cubicBezTo>
                    <a:pt x="441" y="774"/>
                    <a:pt x="420" y="777"/>
                    <a:pt x="399" y="780"/>
                  </a:cubicBezTo>
                  <a:cubicBezTo>
                    <a:pt x="317" y="791"/>
                    <a:pt x="246" y="799"/>
                    <a:pt x="186" y="803"/>
                  </a:cubicBezTo>
                  <a:cubicBezTo>
                    <a:pt x="127" y="808"/>
                    <a:pt x="80" y="809"/>
                    <a:pt x="48" y="810"/>
                  </a:cubicBezTo>
                  <a:cubicBezTo>
                    <a:pt x="17" y="811"/>
                    <a:pt x="0" y="811"/>
                    <a:pt x="0" y="811"/>
                  </a:cubicBezTo>
                  <a:cubicBezTo>
                    <a:pt x="0" y="750"/>
                    <a:pt x="0" y="750"/>
                    <a:pt x="0" y="750"/>
                  </a:cubicBezTo>
                  <a:cubicBezTo>
                    <a:pt x="0" y="750"/>
                    <a:pt x="16" y="750"/>
                    <a:pt x="47" y="750"/>
                  </a:cubicBezTo>
                  <a:cubicBezTo>
                    <a:pt x="78" y="749"/>
                    <a:pt x="124" y="749"/>
                    <a:pt x="182" y="7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7" name="Picture 16" descr="SA_LOGO_INST_BU-SV_RGB_POS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15299" y="5929089"/>
            <a:ext cx="593725" cy="61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23997"/>
      </p:ext>
    </p:extLst>
  </p:cSld>
  <p:clrMapOvr>
    <a:masterClrMapping/>
  </p:clrMapOvr>
  <p:hf sldNum="0"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cover research &amp; inno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A_TAGLINE_RGB_PO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8548" y="6342548"/>
            <a:ext cx="1975104" cy="175185"/>
          </a:xfrm>
          <a:prstGeom prst="rect">
            <a:avLst/>
          </a:prstGeom>
        </p:spPr>
      </p:pic>
      <p:pic>
        <p:nvPicPr>
          <p:cNvPr id="12" name="Picture 11" descr="SA_LOGO_INST_BU-RI_RGB_POS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4193" y="435406"/>
            <a:ext cx="2084832" cy="8606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788" y="1373726"/>
            <a:ext cx="8231187" cy="1620172"/>
          </a:xfrm>
        </p:spPr>
        <p:txBody>
          <a:bodyPr/>
          <a:lstStyle>
            <a:lvl1pPr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8789" y="3130423"/>
            <a:ext cx="4113212" cy="685277"/>
          </a:xfrm>
        </p:spPr>
        <p:txBody>
          <a:bodyPr/>
          <a:lstStyle>
            <a:lvl1pPr marL="0" indent="0" algn="l">
              <a:buFont typeface="Arial"/>
              <a:buNone/>
              <a:defRPr sz="1200" b="1" cap="none">
                <a:solidFill>
                  <a:srgbClr val="55565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731851"/>
      </p:ext>
    </p:extLst>
  </p:cSld>
  <p:clrMapOvr>
    <a:masterClrMapping/>
  </p:clrMapOvr>
  <p:hf sldNum="0"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ck page 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A_LOGO_INST_RGB_POS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5848" y="3083210"/>
            <a:ext cx="2528223" cy="697907"/>
          </a:xfrm>
          <a:prstGeom prst="rect">
            <a:avLst/>
          </a:prstGeom>
        </p:spPr>
      </p:pic>
      <p:pic>
        <p:nvPicPr>
          <p:cNvPr id="3" name="Picture 2" descr="SA_LOGO_INST_RGB_POS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5848" y="3083210"/>
            <a:ext cx="2528223" cy="69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450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809" y="1480499"/>
            <a:ext cx="8264215" cy="45667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27/10/2014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note text (8pt)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2917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809" y="274638"/>
            <a:ext cx="8264215" cy="82422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0424" y="1480499"/>
            <a:ext cx="4038600" cy="457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note text (8pt)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44809" y="1480499"/>
            <a:ext cx="4038600" cy="457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8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809" y="274638"/>
            <a:ext cx="8264215" cy="82422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0424" y="1480499"/>
            <a:ext cx="4038600" cy="457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note text (8pt)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44809" y="1480499"/>
            <a:ext cx="4038600" cy="457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558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809" y="274638"/>
            <a:ext cx="8264215" cy="82422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3897" y="1480499"/>
            <a:ext cx="2606040" cy="457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note text (8pt)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2"/>
          </p:nvPr>
        </p:nvSpPr>
        <p:spPr>
          <a:xfrm>
            <a:off x="6102984" y="1480499"/>
            <a:ext cx="2606040" cy="457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44809" y="1480499"/>
            <a:ext cx="2606040" cy="457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5090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7317"/>
            <a:ext cx="1779239" cy="3916010"/>
          </a:xfrm>
        </p:spPr>
        <p:txBody>
          <a:bodyPr/>
          <a:lstStyle>
            <a:lvl1pPr marL="111125" indent="-111125">
              <a:spcBef>
                <a:spcPts val="300"/>
              </a:spcBef>
              <a:buFont typeface="+mj-lt"/>
              <a:buAutoNum type="arabicPeriod"/>
              <a:defRPr sz="1000">
                <a:solidFill>
                  <a:schemeClr val="tx2"/>
                </a:solidFill>
              </a:defRPr>
            </a:lvl1pPr>
            <a:lvl2pPr marL="111125" indent="0">
              <a:spcBef>
                <a:spcPts val="300"/>
              </a:spcBef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note text (8pt)</a:t>
            </a:r>
            <a:endParaRPr lang="en-US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2242209" y="1480828"/>
            <a:ext cx="6468132" cy="4571806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135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5777" y="254924"/>
            <a:ext cx="8263247" cy="683452"/>
          </a:xfrm>
        </p:spPr>
        <p:txBody>
          <a:bodyPr anchor="t"/>
          <a:lstStyle>
            <a:lvl1pPr algn="l">
              <a:defRPr sz="3800" b="0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5777" y="965614"/>
            <a:ext cx="8263247" cy="684513"/>
          </a:xfrm>
        </p:spPr>
        <p:txBody>
          <a:bodyPr anchor="t"/>
          <a:lstStyle>
            <a:lvl1pPr marL="0" indent="0">
              <a:buNone/>
              <a:defRPr sz="3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5777" y="3346704"/>
            <a:ext cx="8263247" cy="2870006"/>
          </a:xfrm>
        </p:spPr>
        <p:txBody>
          <a:bodyPr vert="horz" lIns="0" tIns="45720" rIns="0" bIns="45720" rtlCol="0" anchor="t">
            <a:noAutofit/>
          </a:bodyPr>
          <a:lstStyle>
            <a:lvl1pPr marL="0" indent="0">
              <a:buNone/>
              <a:defRPr lang="en-US" sz="20400" b="0" cap="none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#</a:t>
            </a:r>
          </a:p>
        </p:txBody>
      </p:sp>
      <p:pic>
        <p:nvPicPr>
          <p:cNvPr id="11" name="Picture 10" descr="SA_LOGO_ONLINE_WORDMARK_SPOT_NE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4177" y="6409972"/>
            <a:ext cx="870326" cy="25188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44809" y="6370654"/>
            <a:ext cx="267630" cy="22458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algn="r">
              <a:defRPr sz="800"/>
            </a:lvl1pPr>
          </a:lstStyle>
          <a:p>
            <a:pPr lvl="0" algn="l"/>
            <a:fld id="{965A9741-32FB-9942-AAE4-37C9D12D3D1F}" type="slidenum">
              <a:rPr lang="en-US" smtClean="0">
                <a:solidFill>
                  <a:schemeClr val="bg1"/>
                </a:solidFill>
              </a:rPr>
              <a:pPr lvl="0" algn="l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717410" y="6372687"/>
            <a:ext cx="542989" cy="22044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27/10/2014</a:t>
            </a:r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410" y="6510175"/>
            <a:ext cx="2895600" cy="22044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Copyright note text (8pt)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33388" y="6208776"/>
            <a:ext cx="8275637" cy="0"/>
          </a:xfrm>
          <a:prstGeom prst="line">
            <a:avLst/>
          </a:prstGeom>
          <a:ln w="254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151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Gree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5777" y="254924"/>
            <a:ext cx="8263247" cy="683452"/>
          </a:xfrm>
        </p:spPr>
        <p:txBody>
          <a:bodyPr anchor="t"/>
          <a:lstStyle>
            <a:lvl1pPr algn="l">
              <a:defRPr sz="3800" b="0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5777" y="965614"/>
            <a:ext cx="8263247" cy="684513"/>
          </a:xfrm>
        </p:spPr>
        <p:txBody>
          <a:bodyPr anchor="t"/>
          <a:lstStyle>
            <a:lvl1pPr marL="0" indent="0">
              <a:buNone/>
              <a:defRPr sz="3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5777" y="3346704"/>
            <a:ext cx="8263247" cy="2870006"/>
          </a:xfrm>
        </p:spPr>
        <p:txBody>
          <a:bodyPr vert="horz" lIns="0" tIns="45720" rIns="0" bIns="45720" rtlCol="0" anchor="t">
            <a:noAutofit/>
          </a:bodyPr>
          <a:lstStyle>
            <a:lvl1pPr marL="0" indent="0">
              <a:buNone/>
              <a:defRPr lang="en-US" sz="20400" b="0" cap="none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#</a:t>
            </a:r>
          </a:p>
        </p:txBody>
      </p:sp>
      <p:pic>
        <p:nvPicPr>
          <p:cNvPr id="11" name="Picture 10" descr="SA_LOGO_ONLINE_WORDMARK_SPOT_NE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4177" y="6409972"/>
            <a:ext cx="870326" cy="25188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44809" y="6370654"/>
            <a:ext cx="267630" cy="22458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algn="r">
              <a:defRPr sz="800"/>
            </a:lvl1pPr>
          </a:lstStyle>
          <a:p>
            <a:pPr lvl="0" algn="l"/>
            <a:fld id="{965A9741-32FB-9942-AAE4-37C9D12D3D1F}" type="slidenum">
              <a:rPr lang="en-US" smtClean="0">
                <a:solidFill>
                  <a:schemeClr val="bg1"/>
                </a:solidFill>
              </a:rPr>
              <a:pPr lvl="0" algn="l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717410" y="6372687"/>
            <a:ext cx="542989" cy="22044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27/10/2014</a:t>
            </a:r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410" y="6510175"/>
            <a:ext cx="2895600" cy="22044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Copyright note text (8pt)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33388" y="6208776"/>
            <a:ext cx="8275637" cy="0"/>
          </a:xfrm>
          <a:prstGeom prst="line">
            <a:avLst/>
          </a:prstGeom>
          <a:ln w="254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0306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Grey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5777" y="254924"/>
            <a:ext cx="8263247" cy="683452"/>
          </a:xfrm>
        </p:spPr>
        <p:txBody>
          <a:bodyPr anchor="t"/>
          <a:lstStyle>
            <a:lvl1pPr algn="l">
              <a:defRPr sz="3800" b="0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5777" y="965614"/>
            <a:ext cx="8263247" cy="684513"/>
          </a:xfrm>
        </p:spPr>
        <p:txBody>
          <a:bodyPr anchor="t"/>
          <a:lstStyle>
            <a:lvl1pPr marL="0" indent="0">
              <a:buNone/>
              <a:defRPr sz="3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5777" y="3346704"/>
            <a:ext cx="8263247" cy="2870006"/>
          </a:xfrm>
        </p:spPr>
        <p:txBody>
          <a:bodyPr vert="horz" lIns="0" tIns="45720" rIns="0" bIns="45720" rtlCol="0" anchor="t">
            <a:noAutofit/>
          </a:bodyPr>
          <a:lstStyle>
            <a:lvl1pPr marL="0" indent="0">
              <a:buNone/>
              <a:defRPr lang="en-US" sz="20400" b="0" cap="none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#</a:t>
            </a:r>
          </a:p>
        </p:txBody>
      </p:sp>
      <p:pic>
        <p:nvPicPr>
          <p:cNvPr id="11" name="Picture 10" descr="SA_LOGO_ONLINE_WORDMARK_SPOT_NE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4177" y="6409972"/>
            <a:ext cx="870326" cy="25188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44809" y="6370654"/>
            <a:ext cx="267630" cy="22458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algn="r">
              <a:defRPr sz="800"/>
            </a:lvl1pPr>
          </a:lstStyle>
          <a:p>
            <a:pPr lvl="0" algn="l"/>
            <a:fld id="{965A9741-32FB-9942-AAE4-37C9D12D3D1F}" type="slidenum">
              <a:rPr lang="en-US" smtClean="0">
                <a:solidFill>
                  <a:schemeClr val="bg1"/>
                </a:solidFill>
              </a:rPr>
              <a:pPr lvl="0" algn="l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717410" y="6372687"/>
            <a:ext cx="542989" cy="22044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27/10/2014</a:t>
            </a:r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410" y="6510175"/>
            <a:ext cx="2895600" cy="22044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Copyright note text (8pt)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33388" y="6208776"/>
            <a:ext cx="8275637" cy="0"/>
          </a:xfrm>
          <a:prstGeom prst="line">
            <a:avLst/>
          </a:prstGeom>
          <a:ln w="254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4598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5777" y="254924"/>
            <a:ext cx="8263247" cy="683452"/>
          </a:xfrm>
        </p:spPr>
        <p:txBody>
          <a:bodyPr anchor="t"/>
          <a:lstStyle>
            <a:lvl1pPr algn="l">
              <a:defRPr sz="3800" b="0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5777" y="965614"/>
            <a:ext cx="8263247" cy="684513"/>
          </a:xfrm>
        </p:spPr>
        <p:txBody>
          <a:bodyPr anchor="t"/>
          <a:lstStyle>
            <a:lvl1pPr marL="0" indent="0">
              <a:buNone/>
              <a:defRPr sz="3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5777" y="3346704"/>
            <a:ext cx="8263247" cy="2870006"/>
          </a:xfrm>
        </p:spPr>
        <p:txBody>
          <a:bodyPr vert="horz" lIns="0" tIns="45720" rIns="0" bIns="45720" rtlCol="0" anchor="t">
            <a:noAutofit/>
          </a:bodyPr>
          <a:lstStyle>
            <a:lvl1pPr marL="0" indent="0">
              <a:buNone/>
              <a:defRPr lang="en-US" sz="20400" b="0" cap="none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#</a:t>
            </a:r>
          </a:p>
        </p:txBody>
      </p:sp>
      <p:pic>
        <p:nvPicPr>
          <p:cNvPr id="11" name="Picture 10" descr="SA_LOGO_ONLINE_WORDMARK_SPOT_NE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4177" y="6409972"/>
            <a:ext cx="870326" cy="25188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44809" y="6370654"/>
            <a:ext cx="267630" cy="22458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algn="r">
              <a:defRPr sz="800"/>
            </a:lvl1pPr>
          </a:lstStyle>
          <a:p>
            <a:pPr lvl="0" algn="l"/>
            <a:fld id="{965A9741-32FB-9942-AAE4-37C9D12D3D1F}" type="slidenum">
              <a:rPr lang="en-US" smtClean="0">
                <a:solidFill>
                  <a:schemeClr val="bg1"/>
                </a:solidFill>
              </a:rPr>
              <a:pPr lvl="0" algn="l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717410" y="6372687"/>
            <a:ext cx="542989" cy="22044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27/10/2014</a:t>
            </a:r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410" y="6510175"/>
            <a:ext cx="2895600" cy="22044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Copyright note text (8pt)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33388" y="6208776"/>
            <a:ext cx="8275637" cy="0"/>
          </a:xfrm>
          <a:prstGeom prst="line">
            <a:avLst/>
          </a:prstGeom>
          <a:ln w="254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2304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Dark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5777" y="254924"/>
            <a:ext cx="8263247" cy="683452"/>
          </a:xfrm>
        </p:spPr>
        <p:txBody>
          <a:bodyPr anchor="t"/>
          <a:lstStyle>
            <a:lvl1pPr algn="l">
              <a:defRPr sz="3800" b="0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5777" y="965614"/>
            <a:ext cx="8263247" cy="684513"/>
          </a:xfrm>
        </p:spPr>
        <p:txBody>
          <a:bodyPr anchor="t"/>
          <a:lstStyle>
            <a:lvl1pPr marL="0" indent="0">
              <a:buNone/>
              <a:defRPr sz="3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5777" y="3346704"/>
            <a:ext cx="8263247" cy="2870006"/>
          </a:xfrm>
        </p:spPr>
        <p:txBody>
          <a:bodyPr vert="horz" lIns="0" tIns="45720" rIns="0" bIns="45720" rtlCol="0" anchor="t">
            <a:noAutofit/>
          </a:bodyPr>
          <a:lstStyle>
            <a:lvl1pPr marL="0" indent="0">
              <a:buNone/>
              <a:defRPr lang="en-US" sz="20400" b="0" cap="none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#</a:t>
            </a:r>
          </a:p>
        </p:txBody>
      </p:sp>
      <p:pic>
        <p:nvPicPr>
          <p:cNvPr id="11" name="Picture 10" descr="SA_LOGO_ONLINE_WORDMARK_SPOT_NE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4177" y="6409972"/>
            <a:ext cx="870326" cy="25188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44809" y="6370654"/>
            <a:ext cx="267630" cy="22458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algn="r">
              <a:defRPr sz="800"/>
            </a:lvl1pPr>
          </a:lstStyle>
          <a:p>
            <a:pPr lvl="0" algn="l"/>
            <a:fld id="{965A9741-32FB-9942-AAE4-37C9D12D3D1F}" type="slidenum">
              <a:rPr lang="en-US" smtClean="0">
                <a:solidFill>
                  <a:schemeClr val="bg1"/>
                </a:solidFill>
              </a:rPr>
              <a:pPr lvl="0" algn="l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717410" y="6372687"/>
            <a:ext cx="542989" cy="22044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27/10/2014</a:t>
            </a:r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410" y="6510175"/>
            <a:ext cx="2895600" cy="22044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Copyright note text (8pt)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33388" y="6208776"/>
            <a:ext cx="8275637" cy="0"/>
          </a:xfrm>
          <a:prstGeom prst="line">
            <a:avLst/>
          </a:prstGeom>
          <a:ln w="254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5280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Half Imag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/>
          <p:cNvSpPr/>
          <p:nvPr/>
        </p:nvSpPr>
        <p:spPr>
          <a:xfrm>
            <a:off x="3432098" y="0"/>
            <a:ext cx="5711902" cy="6864195"/>
          </a:xfrm>
          <a:custGeom>
            <a:avLst/>
            <a:gdLst>
              <a:gd name="connsiteX0" fmla="*/ 0 w 5711902"/>
              <a:gd name="connsiteY0" fmla="*/ 6858000 h 6858000"/>
              <a:gd name="connsiteX1" fmla="*/ 1496118 w 5711902"/>
              <a:gd name="connsiteY1" fmla="*/ 0 h 6858000"/>
              <a:gd name="connsiteX2" fmla="*/ 5711902 w 5711902"/>
              <a:gd name="connsiteY2" fmla="*/ 0 h 6858000"/>
              <a:gd name="connsiteX3" fmla="*/ 4215784 w 5711902"/>
              <a:gd name="connsiteY3" fmla="*/ 6858000 h 6858000"/>
              <a:gd name="connsiteX4" fmla="*/ 0 w 5711902"/>
              <a:gd name="connsiteY4" fmla="*/ 6858000 h 6858000"/>
              <a:gd name="connsiteX0" fmla="*/ 0 w 5711902"/>
              <a:gd name="connsiteY0" fmla="*/ 6858000 h 6864195"/>
              <a:gd name="connsiteX1" fmla="*/ 1496118 w 5711902"/>
              <a:gd name="connsiteY1" fmla="*/ 0 h 6864195"/>
              <a:gd name="connsiteX2" fmla="*/ 5711902 w 5711902"/>
              <a:gd name="connsiteY2" fmla="*/ 0 h 6864195"/>
              <a:gd name="connsiteX3" fmla="*/ 5708808 w 5711902"/>
              <a:gd name="connsiteY3" fmla="*/ 6864195 h 6864195"/>
              <a:gd name="connsiteX4" fmla="*/ 0 w 5711902"/>
              <a:gd name="connsiteY4" fmla="*/ 6858000 h 6864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1902" h="6864195">
                <a:moveTo>
                  <a:pt x="0" y="6858000"/>
                </a:moveTo>
                <a:lnTo>
                  <a:pt x="1496118" y="0"/>
                </a:lnTo>
                <a:lnTo>
                  <a:pt x="5711902" y="0"/>
                </a:lnTo>
                <a:cubicBezTo>
                  <a:pt x="5710871" y="2288065"/>
                  <a:pt x="5709839" y="4576130"/>
                  <a:pt x="5708808" y="6864195"/>
                </a:cubicBez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0000">
                <a:schemeClr val="bg2"/>
              </a:gs>
              <a:gs pos="90000">
                <a:schemeClr val="tx2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137" y="0"/>
            <a:ext cx="4943844" cy="6858000"/>
          </a:xfrm>
          <a:custGeom>
            <a:avLst/>
            <a:gdLst>
              <a:gd name="connsiteX0" fmla="*/ 0 w 4930775"/>
              <a:gd name="connsiteY0" fmla="*/ 6858000 h 6858000"/>
              <a:gd name="connsiteX1" fmla="*/ 1474302 w 4930775"/>
              <a:gd name="connsiteY1" fmla="*/ 0 h 6858000"/>
              <a:gd name="connsiteX2" fmla="*/ 4930775 w 4930775"/>
              <a:gd name="connsiteY2" fmla="*/ 0 h 6858000"/>
              <a:gd name="connsiteX3" fmla="*/ 3456473 w 4930775"/>
              <a:gd name="connsiteY3" fmla="*/ 6858000 h 6858000"/>
              <a:gd name="connsiteX4" fmla="*/ 0 w 4930775"/>
              <a:gd name="connsiteY4" fmla="*/ 6858000 h 6858000"/>
              <a:gd name="connsiteX0" fmla="*/ 137 w 4930912"/>
              <a:gd name="connsiteY0" fmla="*/ 6858000 h 6858000"/>
              <a:gd name="connsiteX1" fmla="*/ 0 w 4930912"/>
              <a:gd name="connsiteY1" fmla="*/ 6195 h 6858000"/>
              <a:gd name="connsiteX2" fmla="*/ 4930912 w 4930912"/>
              <a:gd name="connsiteY2" fmla="*/ 0 h 6858000"/>
              <a:gd name="connsiteX3" fmla="*/ 3456610 w 4930912"/>
              <a:gd name="connsiteY3" fmla="*/ 6858000 h 6858000"/>
              <a:gd name="connsiteX4" fmla="*/ 137 w 4930912"/>
              <a:gd name="connsiteY4" fmla="*/ 6858000 h 6858000"/>
              <a:gd name="connsiteX0" fmla="*/ 137 w 4930912"/>
              <a:gd name="connsiteY0" fmla="*/ 6858000 h 6858000"/>
              <a:gd name="connsiteX1" fmla="*/ 0 w 4930912"/>
              <a:gd name="connsiteY1" fmla="*/ 6195 h 6858000"/>
              <a:gd name="connsiteX2" fmla="*/ 4930912 w 4930912"/>
              <a:gd name="connsiteY2" fmla="*/ 0 h 6858000"/>
              <a:gd name="connsiteX3" fmla="*/ 3438025 w 4930912"/>
              <a:gd name="connsiteY3" fmla="*/ 6858000 h 6858000"/>
              <a:gd name="connsiteX4" fmla="*/ 137 w 4930912"/>
              <a:gd name="connsiteY4" fmla="*/ 6858000 h 6858000"/>
              <a:gd name="connsiteX0" fmla="*/ 137 w 4930912"/>
              <a:gd name="connsiteY0" fmla="*/ 6858000 h 6858000"/>
              <a:gd name="connsiteX1" fmla="*/ 0 w 4930912"/>
              <a:gd name="connsiteY1" fmla="*/ 0 h 6858000"/>
              <a:gd name="connsiteX2" fmla="*/ 4930912 w 4930912"/>
              <a:gd name="connsiteY2" fmla="*/ 0 h 6858000"/>
              <a:gd name="connsiteX3" fmla="*/ 3438025 w 4930912"/>
              <a:gd name="connsiteY3" fmla="*/ 6858000 h 6858000"/>
              <a:gd name="connsiteX4" fmla="*/ 137 w 49309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30912" h="6858000">
                <a:moveTo>
                  <a:pt x="137" y="6858000"/>
                </a:moveTo>
                <a:cubicBezTo>
                  <a:pt x="91" y="4574065"/>
                  <a:pt x="46" y="2283935"/>
                  <a:pt x="0" y="0"/>
                </a:cubicBezTo>
                <a:lnTo>
                  <a:pt x="4930912" y="0"/>
                </a:lnTo>
                <a:lnTo>
                  <a:pt x="3438025" y="6858000"/>
                </a:lnTo>
                <a:lnTo>
                  <a:pt x="137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1"/>
          </p:nvPr>
        </p:nvSpPr>
        <p:spPr>
          <a:xfrm>
            <a:off x="4921875" y="1470297"/>
            <a:ext cx="3787149" cy="2615184"/>
          </a:xfrm>
        </p:spPr>
        <p:txBody>
          <a:bodyPr vert="horz" lIns="0" tIns="45720" rIns="0" bIns="45720" rtlCol="0" anchor="t">
            <a:noAutofit/>
          </a:bodyPr>
          <a:lstStyle>
            <a:lvl1pPr marL="0" indent="0">
              <a:buFont typeface="Arial"/>
              <a:buNone/>
              <a:defRPr lang="en-US" sz="2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30398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Content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6858000"/>
          </a:xfr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44809" y="1470297"/>
            <a:ext cx="3787149" cy="2615184"/>
          </a:xfrm>
        </p:spPr>
        <p:txBody>
          <a:bodyPr vert="horz" lIns="0" tIns="45720" rIns="0" bIns="45720" rtlCol="0" anchor="t">
            <a:noAutofit/>
          </a:bodyPr>
          <a:lstStyle>
            <a:lvl1pPr marL="0" indent="0">
              <a:buNone/>
              <a:defRPr lang="en-US" sz="2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4809" y="274638"/>
            <a:ext cx="8264215" cy="82422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9463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High impact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6858000"/>
          </a:xfr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809" y="199938"/>
            <a:ext cx="7082065" cy="5486825"/>
          </a:xfrm>
        </p:spPr>
        <p:txBody>
          <a:bodyPr/>
          <a:lstStyle>
            <a:lvl1pPr>
              <a:spcBef>
                <a:spcPts val="2400"/>
              </a:spcBef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112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809" y="274638"/>
            <a:ext cx="8264215" cy="82422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3897" y="1480499"/>
            <a:ext cx="2606040" cy="457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note text (8pt)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2"/>
          </p:nvPr>
        </p:nvSpPr>
        <p:spPr>
          <a:xfrm>
            <a:off x="6102984" y="1480499"/>
            <a:ext cx="2606040" cy="457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44809" y="1480499"/>
            <a:ext cx="2606040" cy="457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938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ack page 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669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7317"/>
            <a:ext cx="1779239" cy="3916010"/>
          </a:xfrm>
        </p:spPr>
        <p:txBody>
          <a:bodyPr/>
          <a:lstStyle>
            <a:lvl1pPr marL="111125" indent="-111125">
              <a:spcBef>
                <a:spcPts val="300"/>
              </a:spcBef>
              <a:buFont typeface="+mj-lt"/>
              <a:buAutoNum type="arabicPeriod"/>
              <a:defRPr sz="1000">
                <a:solidFill>
                  <a:schemeClr val="accent4"/>
                </a:solidFill>
              </a:defRPr>
            </a:lvl1pPr>
            <a:lvl2pPr marL="111125" indent="0">
              <a:spcBef>
                <a:spcPts val="300"/>
              </a:spcBef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note text (8pt)</a:t>
            </a:r>
            <a:endParaRPr lang="en-US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2242209" y="1480828"/>
            <a:ext cx="6468132" cy="4571806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smtClean="0"/>
              <a:t>Click icon to add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82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27/10/2014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note text (8pt)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42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note text (8pt)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809" y="256032"/>
            <a:ext cx="8264216" cy="824221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809" y="1480499"/>
            <a:ext cx="8264215" cy="4566704"/>
          </a:xfrm>
        </p:spPr>
        <p:txBody>
          <a:bodyPr/>
          <a:lstStyle>
            <a:lvl1pPr marL="457200" indent="-457200">
              <a:spcBef>
                <a:spcPts val="1400"/>
              </a:spcBef>
              <a:buFont typeface="+mj-lt"/>
              <a:buAutoNum type="arabicPeriod"/>
              <a:defRPr sz="2000"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4809" y="6370654"/>
            <a:ext cx="267630" cy="22458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algn="r">
              <a:defRPr sz="800"/>
            </a:lvl1pPr>
          </a:lstStyle>
          <a:p>
            <a:pPr lvl="0" algn="l"/>
            <a:fld id="{965A9741-32FB-9942-AAE4-37C9D12D3D1F}" type="slidenum">
              <a:rPr lang="en-US" smtClean="0">
                <a:solidFill>
                  <a:schemeClr val="bg1"/>
                </a:solidFill>
              </a:rPr>
              <a:pPr lvl="0" algn="l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17410" y="6372687"/>
            <a:ext cx="542989" cy="22044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27/10/2014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410" y="6510175"/>
            <a:ext cx="2895600" cy="22044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Copyright note text (8pt)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33388" y="6208776"/>
            <a:ext cx="8275637" cy="0"/>
          </a:xfrm>
          <a:prstGeom prst="line">
            <a:avLst/>
          </a:prstGeom>
          <a:ln w="254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4809" y="6370654"/>
            <a:ext cx="267630" cy="22458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algn="r">
              <a:defRPr sz="800"/>
            </a:lvl1pPr>
          </a:lstStyle>
          <a:p>
            <a:pPr lvl="0" algn="l"/>
            <a:fld id="{965A9741-32FB-9942-AAE4-37C9D12D3D1F}" type="slidenum">
              <a:rPr lang="en-US" smtClean="0">
                <a:solidFill>
                  <a:schemeClr val="bg1"/>
                </a:solidFill>
              </a:rPr>
              <a:pPr lvl="0" algn="l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33388" y="6208776"/>
            <a:ext cx="8275637" cy="0"/>
          </a:xfrm>
          <a:prstGeom prst="line">
            <a:avLst/>
          </a:prstGeom>
          <a:ln w="254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458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5777" y="254924"/>
            <a:ext cx="8263247" cy="683452"/>
          </a:xfrm>
        </p:spPr>
        <p:txBody>
          <a:bodyPr anchor="t"/>
          <a:lstStyle>
            <a:lvl1pPr algn="l">
              <a:defRPr sz="3800" b="0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5777" y="965614"/>
            <a:ext cx="8263247" cy="684513"/>
          </a:xfrm>
        </p:spPr>
        <p:txBody>
          <a:bodyPr anchor="t"/>
          <a:lstStyle>
            <a:lvl1pPr marL="0" indent="0">
              <a:buNone/>
              <a:defRPr sz="3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5777" y="3346704"/>
            <a:ext cx="8263247" cy="2870006"/>
          </a:xfrm>
        </p:spPr>
        <p:txBody>
          <a:bodyPr vert="horz" lIns="0" tIns="45720" rIns="0" bIns="45720" rtlCol="0" anchor="t">
            <a:noAutofit/>
          </a:bodyPr>
          <a:lstStyle>
            <a:lvl1pPr marL="0" indent="0">
              <a:buNone/>
              <a:defRPr lang="en-US" sz="20400" b="0" cap="none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#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4809" y="6370654"/>
            <a:ext cx="267630" cy="22458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algn="r">
              <a:defRPr sz="800"/>
            </a:lvl1pPr>
          </a:lstStyle>
          <a:p>
            <a:pPr lvl="0" algn="l"/>
            <a:fld id="{965A9741-32FB-9942-AAE4-37C9D12D3D1F}" type="slidenum">
              <a:rPr lang="en-US" smtClean="0">
                <a:solidFill>
                  <a:schemeClr val="bg1"/>
                </a:solidFill>
              </a:rPr>
              <a:pPr lvl="0" algn="l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717410" y="6372687"/>
            <a:ext cx="542989" cy="22044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27/10/2014</a:t>
            </a:r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410" y="6510175"/>
            <a:ext cx="2895600" cy="22044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Copyright note text (8pt)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33388" y="6208776"/>
            <a:ext cx="8275637" cy="0"/>
          </a:xfrm>
          <a:prstGeom prst="line">
            <a:avLst/>
          </a:prstGeom>
          <a:ln w="254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4809" y="6370654"/>
            <a:ext cx="267630" cy="22458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algn="r">
              <a:defRPr sz="800"/>
            </a:lvl1pPr>
          </a:lstStyle>
          <a:p>
            <a:pPr lvl="0" algn="l"/>
            <a:fld id="{965A9741-32FB-9942-AAE4-37C9D12D3D1F}" type="slidenum">
              <a:rPr lang="en-US" smtClean="0">
                <a:solidFill>
                  <a:schemeClr val="bg1"/>
                </a:solidFill>
              </a:rPr>
              <a:pPr lvl="0" algn="l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33388" y="6208776"/>
            <a:ext cx="8275637" cy="0"/>
          </a:xfrm>
          <a:prstGeom prst="line">
            <a:avLst/>
          </a:prstGeom>
          <a:ln w="254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919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c" descr="Saudi Aramco: Company General Use"/>
          <p:cNvSpPr txBox="1"/>
          <p:nvPr userDrawn="1"/>
        </p:nvSpPr>
        <p:spPr>
          <a:xfrm>
            <a:off x="0" y="6619240"/>
            <a:ext cx="9144000" cy="26930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150" b="0" i="0" u="none" baseline="0" smtClean="0">
                <a:solidFill>
                  <a:srgbClr val="000000"/>
                </a:solidFill>
                <a:latin typeface="arial"/>
              </a:rPr>
              <a:t>Saudi Aramco: Company General Use</a:t>
            </a:r>
            <a:endParaRPr lang="en-US" sz="1150" b="0" i="0" u="none" baseline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370654"/>
            <a:ext cx="9144000" cy="4873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4809" y="6370654"/>
            <a:ext cx="267630" cy="22458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algn="r">
              <a:defRPr sz="800"/>
            </a:lvl1pPr>
          </a:lstStyle>
          <a:p>
            <a:pPr lvl="0" algn="l"/>
            <a:fld id="{965A9741-32FB-9942-AAE4-37C9D12D3D1F}" type="slidenum">
              <a:rPr lang="en-US" smtClean="0">
                <a:solidFill>
                  <a:schemeClr val="tx1"/>
                </a:solidFill>
              </a:rPr>
              <a:pPr lvl="0" algn="l"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4809" y="274638"/>
            <a:ext cx="8264215" cy="824221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4809" y="1480499"/>
            <a:ext cx="8264215" cy="4566704"/>
          </a:xfrm>
          <a:prstGeom prst="rect">
            <a:avLst/>
          </a:prstGeom>
          <a:noFill/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410" y="6372687"/>
            <a:ext cx="542989" cy="22044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27/10/2014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410" y="6510175"/>
            <a:ext cx="2895600" cy="22044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 sz="800"/>
            </a:lvl1pPr>
          </a:lstStyle>
          <a:p>
            <a:r>
              <a:rPr lang="en-US" smtClean="0"/>
              <a:t>Copyright note text (8pt)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33388" y="6208776"/>
            <a:ext cx="8275637" cy="0"/>
          </a:xfrm>
          <a:prstGeom prst="line">
            <a:avLst/>
          </a:prstGeom>
          <a:ln w="25400" cmpd="sng">
            <a:gradFill flip="none" rotWithShape="1">
              <a:gsLst>
                <a:gs pos="10000">
                  <a:schemeClr val="bg2"/>
                </a:gs>
                <a:gs pos="90000">
                  <a:schemeClr val="tx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218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  <p:sldLayoutId id="2147483922" r:id="rId17"/>
    <p:sldLayoutId id="2147483923" r:id="rId18"/>
    <p:sldLayoutId id="2147483924" r:id="rId19"/>
    <p:sldLayoutId id="2147483925" r:id="rId20"/>
    <p:sldLayoutId id="2147483926" r:id="rId21"/>
    <p:sldLayoutId id="2147483927" r:id="rId22"/>
    <p:sldLayoutId id="2147483928" r:id="rId23"/>
    <p:sldLayoutId id="2147483929" r:id="rId24"/>
    <p:sldLayoutId id="2147483930" r:id="rId25"/>
    <p:sldLayoutId id="2147483931" r:id="rId26"/>
    <p:sldLayoutId id="2147483932" r:id="rId27"/>
    <p:sldLayoutId id="2147483933" r:id="rId28"/>
    <p:sldLayoutId id="2147483934" r:id="rId29"/>
    <p:sldLayoutId id="2147483935" r:id="rId30"/>
    <p:sldLayoutId id="2147483936" r:id="rId31"/>
    <p:sldLayoutId id="2147483937" r:id="rId32"/>
    <p:sldLayoutId id="2147483938" r:id="rId33"/>
    <p:sldLayoutId id="2147483939" r:id="rId34"/>
    <p:sldLayoutId id="2147483940" r:id="rId35"/>
    <p:sldLayoutId id="2147483941" r:id="rId36"/>
    <p:sldLayoutId id="2147483942" r:id="rId37"/>
    <p:sldLayoutId id="2147483943" r:id="rId38"/>
    <p:sldLayoutId id="2147483944" r:id="rId39"/>
    <p:sldLayoutId id="2147483945" r:id="rId40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30188" indent="-230188" algn="l" defTabSz="457200" rtl="0" eaLnBrk="1" latinLnBrk="0" hangingPunct="1">
        <a:spcBef>
          <a:spcPts val="6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4025" indent="-223838" algn="l" defTabSz="457200" rtl="0" eaLnBrk="1" latinLnBrk="0" hangingPunct="1">
        <a:spcBef>
          <a:spcPts val="600"/>
        </a:spcBef>
        <a:buFont typeface="Lucida Grande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4213" indent="-230188" algn="l" defTabSz="457200" rtl="0" eaLnBrk="1" latinLnBrk="0" hangingPunct="1">
        <a:spcBef>
          <a:spcPts val="6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30188" algn="l" defTabSz="457200" rtl="0" eaLnBrk="1" latinLnBrk="0" hangingPunct="1">
        <a:spcBef>
          <a:spcPts val="600"/>
        </a:spcBef>
        <a:buFont typeface="Lucida Grande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4588" indent="-230188" algn="l" defTabSz="457200" rtl="0" eaLnBrk="1" latinLnBrk="0" hangingPunct="1">
        <a:spcBef>
          <a:spcPts val="6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4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3.png"/><Relationship Id="rId9" Type="http://schemas.microsoft.com/office/2007/relationships/diagramDrawing" Target="../diagrams/drawing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4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3.png"/><Relationship Id="rId9" Type="http://schemas.microsoft.com/office/2007/relationships/diagramDrawing" Target="../diagrams/drawing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4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13.png"/><Relationship Id="rId9" Type="http://schemas.microsoft.com/office/2007/relationships/diagramDrawing" Target="../diagrams/drawing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image" Target="../media/image18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14.png"/><Relationship Id="rId7" Type="http://schemas.openxmlformats.org/officeDocument/2006/relationships/diagramQuickStyle" Target="../diagrams/quickStyle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image" Target="../media/image13.png"/><Relationship Id="rId9" Type="http://schemas.microsoft.com/office/2007/relationships/diagramDrawing" Target="../diagrams/drawing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19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8788" y="862642"/>
            <a:ext cx="8231187" cy="1214730"/>
          </a:xfrm>
        </p:spPr>
        <p:txBody>
          <a:bodyPr/>
          <a:lstStyle/>
          <a:p>
            <a:r>
              <a:rPr lang="en-US" sz="3600" dirty="0" err="1" smtClean="0"/>
              <a:t>Technathon</a:t>
            </a:r>
            <a:r>
              <a:rPr lang="en-US" sz="3600" dirty="0" smtClean="0"/>
              <a:t>: Problem Description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 err="1" smtClean="0"/>
              <a:t>Abdulkareem</a:t>
            </a:r>
            <a:r>
              <a:rPr lang="en-US" sz="1600" dirty="0" smtClean="0"/>
              <a:t> M AlSofi</a:t>
            </a:r>
          </a:p>
          <a:p>
            <a:r>
              <a:rPr lang="en-US" sz="1400" dirty="0" smtClean="0"/>
              <a:t>26/10/2018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3140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/>
          <a:srcRect r="7015" b="9901"/>
          <a:stretch/>
        </p:blipFill>
        <p:spPr>
          <a:xfrm>
            <a:off x="6415381" y="2280383"/>
            <a:ext cx="2637228" cy="3657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Technathon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1"/>
                </a:solidFill>
              </a:rPr>
              <a:t>Data Provided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4809" y="1235800"/>
            <a:ext cx="1752600" cy="46038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tlCol="0" anchor="ctr" anchorCtr="0"/>
          <a:lstStyle/>
          <a:p>
            <a:pPr lvl="0" algn="ctr">
              <a:buClr>
                <a:srgbClr val="00A3E0"/>
              </a:buClr>
            </a:pP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Log Data</a:t>
            </a:r>
            <a:endParaRPr lang="en-US" sz="2000" dirty="0">
              <a:solidFill>
                <a:schemeClr val="bg1"/>
              </a:solidFill>
              <a:ea typeface="ＭＳ Ｐゴシック" charset="0"/>
              <a:cs typeface="Trebuchet M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4809" y="1726663"/>
            <a:ext cx="1752600" cy="43205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1005840" y="1726663"/>
            <a:ext cx="7620" cy="432054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601624" y="1726663"/>
            <a:ext cx="7620" cy="432054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464819" y="1863604"/>
            <a:ext cx="522172" cy="4076700"/>
          </a:xfrm>
          <a:custGeom>
            <a:avLst/>
            <a:gdLst>
              <a:gd name="connsiteX0" fmla="*/ 76201 w 522172"/>
              <a:gd name="connsiteY0" fmla="*/ 0 h 4076700"/>
              <a:gd name="connsiteX1" fmla="*/ 358141 w 522172"/>
              <a:gd name="connsiteY1" fmla="*/ 7620 h 4076700"/>
              <a:gd name="connsiteX2" fmla="*/ 434341 w 522172"/>
              <a:gd name="connsiteY2" fmla="*/ 15240 h 4076700"/>
              <a:gd name="connsiteX3" fmla="*/ 510541 w 522172"/>
              <a:gd name="connsiteY3" fmla="*/ 45720 h 4076700"/>
              <a:gd name="connsiteX4" fmla="*/ 495301 w 522172"/>
              <a:gd name="connsiteY4" fmla="*/ 68580 h 4076700"/>
              <a:gd name="connsiteX5" fmla="*/ 449581 w 522172"/>
              <a:gd name="connsiteY5" fmla="*/ 76200 h 4076700"/>
              <a:gd name="connsiteX6" fmla="*/ 365761 w 522172"/>
              <a:gd name="connsiteY6" fmla="*/ 99060 h 4076700"/>
              <a:gd name="connsiteX7" fmla="*/ 388621 w 522172"/>
              <a:gd name="connsiteY7" fmla="*/ 144780 h 4076700"/>
              <a:gd name="connsiteX8" fmla="*/ 342901 w 522172"/>
              <a:gd name="connsiteY8" fmla="*/ 167640 h 4076700"/>
              <a:gd name="connsiteX9" fmla="*/ 434341 w 522172"/>
              <a:gd name="connsiteY9" fmla="*/ 198120 h 4076700"/>
              <a:gd name="connsiteX10" fmla="*/ 426721 w 522172"/>
              <a:gd name="connsiteY10" fmla="*/ 220980 h 4076700"/>
              <a:gd name="connsiteX11" fmla="*/ 396241 w 522172"/>
              <a:gd name="connsiteY11" fmla="*/ 274320 h 4076700"/>
              <a:gd name="connsiteX12" fmla="*/ 373381 w 522172"/>
              <a:gd name="connsiteY12" fmla="*/ 289560 h 4076700"/>
              <a:gd name="connsiteX13" fmla="*/ 304801 w 522172"/>
              <a:gd name="connsiteY13" fmla="*/ 304800 h 4076700"/>
              <a:gd name="connsiteX14" fmla="*/ 274321 w 522172"/>
              <a:gd name="connsiteY14" fmla="*/ 312420 h 4076700"/>
              <a:gd name="connsiteX15" fmla="*/ 228601 w 522172"/>
              <a:gd name="connsiteY15" fmla="*/ 327660 h 4076700"/>
              <a:gd name="connsiteX16" fmla="*/ 182881 w 522172"/>
              <a:gd name="connsiteY16" fmla="*/ 335280 h 4076700"/>
              <a:gd name="connsiteX17" fmla="*/ 144781 w 522172"/>
              <a:gd name="connsiteY17" fmla="*/ 373380 h 4076700"/>
              <a:gd name="connsiteX18" fmla="*/ 213361 w 522172"/>
              <a:gd name="connsiteY18" fmla="*/ 396240 h 4076700"/>
              <a:gd name="connsiteX19" fmla="*/ 304801 w 522172"/>
              <a:gd name="connsiteY19" fmla="*/ 411480 h 4076700"/>
              <a:gd name="connsiteX20" fmla="*/ 373381 w 522172"/>
              <a:gd name="connsiteY20" fmla="*/ 426720 h 4076700"/>
              <a:gd name="connsiteX21" fmla="*/ 403861 w 522172"/>
              <a:gd name="connsiteY21" fmla="*/ 441960 h 4076700"/>
              <a:gd name="connsiteX22" fmla="*/ 464821 w 522172"/>
              <a:gd name="connsiteY22" fmla="*/ 457200 h 4076700"/>
              <a:gd name="connsiteX23" fmla="*/ 426721 w 522172"/>
              <a:gd name="connsiteY23" fmla="*/ 480060 h 4076700"/>
              <a:gd name="connsiteX24" fmla="*/ 342901 w 522172"/>
              <a:gd name="connsiteY24" fmla="*/ 487680 h 4076700"/>
              <a:gd name="connsiteX25" fmla="*/ 304801 w 522172"/>
              <a:gd name="connsiteY25" fmla="*/ 495300 h 4076700"/>
              <a:gd name="connsiteX26" fmla="*/ 274321 w 522172"/>
              <a:gd name="connsiteY26" fmla="*/ 510540 h 4076700"/>
              <a:gd name="connsiteX27" fmla="*/ 251461 w 522172"/>
              <a:gd name="connsiteY27" fmla="*/ 525780 h 4076700"/>
              <a:gd name="connsiteX28" fmla="*/ 228601 w 522172"/>
              <a:gd name="connsiteY28" fmla="*/ 533400 h 4076700"/>
              <a:gd name="connsiteX29" fmla="*/ 160021 w 522172"/>
              <a:gd name="connsiteY29" fmla="*/ 556260 h 4076700"/>
              <a:gd name="connsiteX30" fmla="*/ 121921 w 522172"/>
              <a:gd name="connsiteY30" fmla="*/ 579120 h 4076700"/>
              <a:gd name="connsiteX31" fmla="*/ 99061 w 522172"/>
              <a:gd name="connsiteY31" fmla="*/ 594360 h 4076700"/>
              <a:gd name="connsiteX32" fmla="*/ 68581 w 522172"/>
              <a:gd name="connsiteY32" fmla="*/ 601980 h 4076700"/>
              <a:gd name="connsiteX33" fmla="*/ 45721 w 522172"/>
              <a:gd name="connsiteY33" fmla="*/ 609600 h 4076700"/>
              <a:gd name="connsiteX34" fmla="*/ 243841 w 522172"/>
              <a:gd name="connsiteY34" fmla="*/ 617220 h 4076700"/>
              <a:gd name="connsiteX35" fmla="*/ 274321 w 522172"/>
              <a:gd name="connsiteY35" fmla="*/ 624840 h 4076700"/>
              <a:gd name="connsiteX36" fmla="*/ 251461 w 522172"/>
              <a:gd name="connsiteY36" fmla="*/ 640080 h 4076700"/>
              <a:gd name="connsiteX37" fmla="*/ 190501 w 522172"/>
              <a:gd name="connsiteY37" fmla="*/ 655320 h 4076700"/>
              <a:gd name="connsiteX38" fmla="*/ 144781 w 522172"/>
              <a:gd name="connsiteY38" fmla="*/ 670560 h 4076700"/>
              <a:gd name="connsiteX39" fmla="*/ 137161 w 522172"/>
              <a:gd name="connsiteY39" fmla="*/ 701040 h 4076700"/>
              <a:gd name="connsiteX40" fmla="*/ 129541 w 522172"/>
              <a:gd name="connsiteY40" fmla="*/ 723900 h 4076700"/>
              <a:gd name="connsiteX41" fmla="*/ 175261 w 522172"/>
              <a:gd name="connsiteY41" fmla="*/ 807720 h 4076700"/>
              <a:gd name="connsiteX42" fmla="*/ 198121 w 522172"/>
              <a:gd name="connsiteY42" fmla="*/ 815340 h 4076700"/>
              <a:gd name="connsiteX43" fmla="*/ 205741 w 522172"/>
              <a:gd name="connsiteY43" fmla="*/ 838200 h 4076700"/>
              <a:gd name="connsiteX44" fmla="*/ 182881 w 522172"/>
              <a:gd name="connsiteY44" fmla="*/ 861060 h 4076700"/>
              <a:gd name="connsiteX45" fmla="*/ 167641 w 522172"/>
              <a:gd name="connsiteY45" fmla="*/ 883920 h 4076700"/>
              <a:gd name="connsiteX46" fmla="*/ 266701 w 522172"/>
              <a:gd name="connsiteY46" fmla="*/ 914400 h 4076700"/>
              <a:gd name="connsiteX47" fmla="*/ 419101 w 522172"/>
              <a:gd name="connsiteY47" fmla="*/ 929640 h 4076700"/>
              <a:gd name="connsiteX48" fmla="*/ 464821 w 522172"/>
              <a:gd name="connsiteY48" fmla="*/ 952500 h 4076700"/>
              <a:gd name="connsiteX49" fmla="*/ 487681 w 522172"/>
              <a:gd name="connsiteY49" fmla="*/ 960120 h 4076700"/>
              <a:gd name="connsiteX50" fmla="*/ 495301 w 522172"/>
              <a:gd name="connsiteY50" fmla="*/ 982980 h 4076700"/>
              <a:gd name="connsiteX51" fmla="*/ 449581 w 522172"/>
              <a:gd name="connsiteY51" fmla="*/ 1059180 h 4076700"/>
              <a:gd name="connsiteX52" fmla="*/ 457201 w 522172"/>
              <a:gd name="connsiteY52" fmla="*/ 1158240 h 4076700"/>
              <a:gd name="connsiteX53" fmla="*/ 464821 w 522172"/>
              <a:gd name="connsiteY53" fmla="*/ 1203960 h 4076700"/>
              <a:gd name="connsiteX54" fmla="*/ 449581 w 522172"/>
              <a:gd name="connsiteY54" fmla="*/ 1226820 h 4076700"/>
              <a:gd name="connsiteX55" fmla="*/ 373381 w 522172"/>
              <a:gd name="connsiteY55" fmla="*/ 1249680 h 4076700"/>
              <a:gd name="connsiteX56" fmla="*/ 342901 w 522172"/>
              <a:gd name="connsiteY56" fmla="*/ 1257300 h 4076700"/>
              <a:gd name="connsiteX57" fmla="*/ 266701 w 522172"/>
              <a:gd name="connsiteY57" fmla="*/ 1287780 h 4076700"/>
              <a:gd name="connsiteX58" fmla="*/ 236221 w 522172"/>
              <a:gd name="connsiteY58" fmla="*/ 1295400 h 4076700"/>
              <a:gd name="connsiteX59" fmla="*/ 160021 w 522172"/>
              <a:gd name="connsiteY59" fmla="*/ 1310640 h 4076700"/>
              <a:gd name="connsiteX60" fmla="*/ 106681 w 522172"/>
              <a:gd name="connsiteY60" fmla="*/ 1325880 h 4076700"/>
              <a:gd name="connsiteX61" fmla="*/ 99061 w 522172"/>
              <a:gd name="connsiteY61" fmla="*/ 1348740 h 4076700"/>
              <a:gd name="connsiteX62" fmla="*/ 152401 w 522172"/>
              <a:gd name="connsiteY62" fmla="*/ 1386840 h 4076700"/>
              <a:gd name="connsiteX63" fmla="*/ 213361 w 522172"/>
              <a:gd name="connsiteY63" fmla="*/ 1455420 h 4076700"/>
              <a:gd name="connsiteX64" fmla="*/ 228601 w 522172"/>
              <a:gd name="connsiteY64" fmla="*/ 1501140 h 4076700"/>
              <a:gd name="connsiteX65" fmla="*/ 220981 w 522172"/>
              <a:gd name="connsiteY65" fmla="*/ 1539240 h 4076700"/>
              <a:gd name="connsiteX66" fmla="*/ 175261 w 522172"/>
              <a:gd name="connsiteY66" fmla="*/ 1592580 h 4076700"/>
              <a:gd name="connsiteX67" fmla="*/ 160021 w 522172"/>
              <a:gd name="connsiteY67" fmla="*/ 1615440 h 4076700"/>
              <a:gd name="connsiteX68" fmla="*/ 167641 w 522172"/>
              <a:gd name="connsiteY68" fmla="*/ 1653540 h 4076700"/>
              <a:gd name="connsiteX69" fmla="*/ 175261 w 522172"/>
              <a:gd name="connsiteY69" fmla="*/ 1676400 h 4076700"/>
              <a:gd name="connsiteX70" fmla="*/ 182881 w 522172"/>
              <a:gd name="connsiteY70" fmla="*/ 1714500 h 4076700"/>
              <a:gd name="connsiteX71" fmla="*/ 190501 w 522172"/>
              <a:gd name="connsiteY71" fmla="*/ 1737360 h 4076700"/>
              <a:gd name="connsiteX72" fmla="*/ 198121 w 522172"/>
              <a:gd name="connsiteY72" fmla="*/ 1767840 h 4076700"/>
              <a:gd name="connsiteX73" fmla="*/ 205741 w 522172"/>
              <a:gd name="connsiteY73" fmla="*/ 1805940 h 4076700"/>
              <a:gd name="connsiteX74" fmla="*/ 228601 w 522172"/>
              <a:gd name="connsiteY74" fmla="*/ 1813560 h 4076700"/>
              <a:gd name="connsiteX75" fmla="*/ 281941 w 522172"/>
              <a:gd name="connsiteY75" fmla="*/ 1821180 h 4076700"/>
              <a:gd name="connsiteX76" fmla="*/ 320041 w 522172"/>
              <a:gd name="connsiteY76" fmla="*/ 1828800 h 4076700"/>
              <a:gd name="connsiteX77" fmla="*/ 365761 w 522172"/>
              <a:gd name="connsiteY77" fmla="*/ 1844040 h 4076700"/>
              <a:gd name="connsiteX78" fmla="*/ 388621 w 522172"/>
              <a:gd name="connsiteY78" fmla="*/ 1851660 h 4076700"/>
              <a:gd name="connsiteX79" fmla="*/ 480061 w 522172"/>
              <a:gd name="connsiteY79" fmla="*/ 1866900 h 4076700"/>
              <a:gd name="connsiteX80" fmla="*/ 510541 w 522172"/>
              <a:gd name="connsiteY80" fmla="*/ 1889760 h 4076700"/>
              <a:gd name="connsiteX81" fmla="*/ 480061 w 522172"/>
              <a:gd name="connsiteY81" fmla="*/ 1943100 h 4076700"/>
              <a:gd name="connsiteX82" fmla="*/ 434341 w 522172"/>
              <a:gd name="connsiteY82" fmla="*/ 1958340 h 4076700"/>
              <a:gd name="connsiteX83" fmla="*/ 381001 w 522172"/>
              <a:gd name="connsiteY83" fmla="*/ 1988820 h 4076700"/>
              <a:gd name="connsiteX84" fmla="*/ 350521 w 522172"/>
              <a:gd name="connsiteY84" fmla="*/ 1996440 h 4076700"/>
              <a:gd name="connsiteX85" fmla="*/ 327661 w 522172"/>
              <a:gd name="connsiteY85" fmla="*/ 2004060 h 4076700"/>
              <a:gd name="connsiteX86" fmla="*/ 304801 w 522172"/>
              <a:gd name="connsiteY86" fmla="*/ 2026920 h 4076700"/>
              <a:gd name="connsiteX87" fmla="*/ 281941 w 522172"/>
              <a:gd name="connsiteY87" fmla="*/ 2042160 h 4076700"/>
              <a:gd name="connsiteX88" fmla="*/ 266701 w 522172"/>
              <a:gd name="connsiteY88" fmla="*/ 2065020 h 4076700"/>
              <a:gd name="connsiteX89" fmla="*/ 220981 w 522172"/>
              <a:gd name="connsiteY89" fmla="*/ 2095500 h 4076700"/>
              <a:gd name="connsiteX90" fmla="*/ 190501 w 522172"/>
              <a:gd name="connsiteY90" fmla="*/ 2118360 h 4076700"/>
              <a:gd name="connsiteX91" fmla="*/ 152401 w 522172"/>
              <a:gd name="connsiteY91" fmla="*/ 2125980 h 4076700"/>
              <a:gd name="connsiteX92" fmla="*/ 129541 w 522172"/>
              <a:gd name="connsiteY92" fmla="*/ 2133600 h 4076700"/>
              <a:gd name="connsiteX93" fmla="*/ 121921 w 522172"/>
              <a:gd name="connsiteY93" fmla="*/ 2156460 h 4076700"/>
              <a:gd name="connsiteX94" fmla="*/ 99061 w 522172"/>
              <a:gd name="connsiteY94" fmla="*/ 2202180 h 4076700"/>
              <a:gd name="connsiteX95" fmla="*/ 106681 w 522172"/>
              <a:gd name="connsiteY95" fmla="*/ 2270760 h 4076700"/>
              <a:gd name="connsiteX96" fmla="*/ 182881 w 522172"/>
              <a:gd name="connsiteY96" fmla="*/ 2308860 h 4076700"/>
              <a:gd name="connsiteX97" fmla="*/ 213361 w 522172"/>
              <a:gd name="connsiteY97" fmla="*/ 2331720 h 4076700"/>
              <a:gd name="connsiteX98" fmla="*/ 220981 w 522172"/>
              <a:gd name="connsiteY98" fmla="*/ 2354580 h 4076700"/>
              <a:gd name="connsiteX99" fmla="*/ 182881 w 522172"/>
              <a:gd name="connsiteY99" fmla="*/ 2369820 h 4076700"/>
              <a:gd name="connsiteX100" fmla="*/ 106681 w 522172"/>
              <a:gd name="connsiteY100" fmla="*/ 2407920 h 4076700"/>
              <a:gd name="connsiteX101" fmla="*/ 137161 w 522172"/>
              <a:gd name="connsiteY101" fmla="*/ 2461260 h 4076700"/>
              <a:gd name="connsiteX102" fmla="*/ 182881 w 522172"/>
              <a:gd name="connsiteY102" fmla="*/ 2476500 h 4076700"/>
              <a:gd name="connsiteX103" fmla="*/ 198121 w 522172"/>
              <a:gd name="connsiteY103" fmla="*/ 2499360 h 4076700"/>
              <a:gd name="connsiteX104" fmla="*/ 175261 w 522172"/>
              <a:gd name="connsiteY104" fmla="*/ 2522220 h 4076700"/>
              <a:gd name="connsiteX105" fmla="*/ 160021 w 522172"/>
              <a:gd name="connsiteY105" fmla="*/ 2545080 h 4076700"/>
              <a:gd name="connsiteX106" fmla="*/ 175261 w 522172"/>
              <a:gd name="connsiteY106" fmla="*/ 2613660 h 4076700"/>
              <a:gd name="connsiteX107" fmla="*/ 198121 w 522172"/>
              <a:gd name="connsiteY107" fmla="*/ 2636520 h 4076700"/>
              <a:gd name="connsiteX108" fmla="*/ 198121 w 522172"/>
              <a:gd name="connsiteY108" fmla="*/ 2705100 h 4076700"/>
              <a:gd name="connsiteX109" fmla="*/ 190501 w 522172"/>
              <a:gd name="connsiteY109" fmla="*/ 2819400 h 4076700"/>
              <a:gd name="connsiteX110" fmla="*/ 144781 w 522172"/>
              <a:gd name="connsiteY110" fmla="*/ 2842260 h 4076700"/>
              <a:gd name="connsiteX111" fmla="*/ 144781 w 522172"/>
              <a:gd name="connsiteY111" fmla="*/ 2887980 h 4076700"/>
              <a:gd name="connsiteX112" fmla="*/ 83821 w 522172"/>
              <a:gd name="connsiteY112" fmla="*/ 2956560 h 4076700"/>
              <a:gd name="connsiteX113" fmla="*/ 7621 w 522172"/>
              <a:gd name="connsiteY113" fmla="*/ 2994660 h 4076700"/>
              <a:gd name="connsiteX114" fmla="*/ 53341 w 522172"/>
              <a:gd name="connsiteY114" fmla="*/ 3025140 h 4076700"/>
              <a:gd name="connsiteX115" fmla="*/ 83821 w 522172"/>
              <a:gd name="connsiteY115" fmla="*/ 3048000 h 4076700"/>
              <a:gd name="connsiteX116" fmla="*/ 106681 w 522172"/>
              <a:gd name="connsiteY116" fmla="*/ 3055620 h 4076700"/>
              <a:gd name="connsiteX117" fmla="*/ 160021 w 522172"/>
              <a:gd name="connsiteY117" fmla="*/ 3078480 h 4076700"/>
              <a:gd name="connsiteX118" fmla="*/ 182881 w 522172"/>
              <a:gd name="connsiteY118" fmla="*/ 3093720 h 4076700"/>
              <a:gd name="connsiteX119" fmla="*/ 205741 w 522172"/>
              <a:gd name="connsiteY119" fmla="*/ 3101340 h 4076700"/>
              <a:gd name="connsiteX120" fmla="*/ 266701 w 522172"/>
              <a:gd name="connsiteY120" fmla="*/ 3131820 h 4076700"/>
              <a:gd name="connsiteX121" fmla="*/ 327661 w 522172"/>
              <a:gd name="connsiteY121" fmla="*/ 3139440 h 4076700"/>
              <a:gd name="connsiteX122" fmla="*/ 350521 w 522172"/>
              <a:gd name="connsiteY122" fmla="*/ 3154680 h 4076700"/>
              <a:gd name="connsiteX123" fmla="*/ 335281 w 522172"/>
              <a:gd name="connsiteY123" fmla="*/ 3169920 h 4076700"/>
              <a:gd name="connsiteX124" fmla="*/ 312421 w 522172"/>
              <a:gd name="connsiteY124" fmla="*/ 3185160 h 4076700"/>
              <a:gd name="connsiteX125" fmla="*/ 297181 w 522172"/>
              <a:gd name="connsiteY125" fmla="*/ 3238500 h 4076700"/>
              <a:gd name="connsiteX126" fmla="*/ 289561 w 522172"/>
              <a:gd name="connsiteY126" fmla="*/ 3261360 h 4076700"/>
              <a:gd name="connsiteX127" fmla="*/ 213361 w 522172"/>
              <a:gd name="connsiteY127" fmla="*/ 3314700 h 4076700"/>
              <a:gd name="connsiteX128" fmla="*/ 144781 w 522172"/>
              <a:gd name="connsiteY128" fmla="*/ 3307080 h 4076700"/>
              <a:gd name="connsiteX129" fmla="*/ 83821 w 522172"/>
              <a:gd name="connsiteY129" fmla="*/ 3299460 h 4076700"/>
              <a:gd name="connsiteX130" fmla="*/ 114301 w 522172"/>
              <a:gd name="connsiteY130" fmla="*/ 3329940 h 4076700"/>
              <a:gd name="connsiteX131" fmla="*/ 190501 w 522172"/>
              <a:gd name="connsiteY131" fmla="*/ 3360420 h 4076700"/>
              <a:gd name="connsiteX132" fmla="*/ 243841 w 522172"/>
              <a:gd name="connsiteY132" fmla="*/ 3390900 h 4076700"/>
              <a:gd name="connsiteX133" fmla="*/ 274321 w 522172"/>
              <a:gd name="connsiteY133" fmla="*/ 3406140 h 4076700"/>
              <a:gd name="connsiteX134" fmla="*/ 297181 w 522172"/>
              <a:gd name="connsiteY134" fmla="*/ 3421380 h 4076700"/>
              <a:gd name="connsiteX135" fmla="*/ 350521 w 522172"/>
              <a:gd name="connsiteY135" fmla="*/ 3429000 h 4076700"/>
              <a:gd name="connsiteX136" fmla="*/ 358141 w 522172"/>
              <a:gd name="connsiteY136" fmla="*/ 3451860 h 4076700"/>
              <a:gd name="connsiteX137" fmla="*/ 373381 w 522172"/>
              <a:gd name="connsiteY137" fmla="*/ 3474720 h 4076700"/>
              <a:gd name="connsiteX138" fmla="*/ 342901 w 522172"/>
              <a:gd name="connsiteY138" fmla="*/ 3489960 h 4076700"/>
              <a:gd name="connsiteX139" fmla="*/ 243841 w 522172"/>
              <a:gd name="connsiteY139" fmla="*/ 3520440 h 4076700"/>
              <a:gd name="connsiteX140" fmla="*/ 220981 w 522172"/>
              <a:gd name="connsiteY140" fmla="*/ 3528060 h 4076700"/>
              <a:gd name="connsiteX141" fmla="*/ 243841 w 522172"/>
              <a:gd name="connsiteY141" fmla="*/ 3550920 h 4076700"/>
              <a:gd name="connsiteX142" fmla="*/ 259081 w 522172"/>
              <a:gd name="connsiteY142" fmla="*/ 3573780 h 4076700"/>
              <a:gd name="connsiteX143" fmla="*/ 342901 w 522172"/>
              <a:gd name="connsiteY143" fmla="*/ 3604260 h 4076700"/>
              <a:gd name="connsiteX144" fmla="*/ 358141 w 522172"/>
              <a:gd name="connsiteY144" fmla="*/ 3627120 h 4076700"/>
              <a:gd name="connsiteX145" fmla="*/ 365761 w 522172"/>
              <a:gd name="connsiteY145" fmla="*/ 3649980 h 4076700"/>
              <a:gd name="connsiteX146" fmla="*/ 388621 w 522172"/>
              <a:gd name="connsiteY146" fmla="*/ 3657600 h 4076700"/>
              <a:gd name="connsiteX147" fmla="*/ 327661 w 522172"/>
              <a:gd name="connsiteY147" fmla="*/ 3672840 h 4076700"/>
              <a:gd name="connsiteX148" fmla="*/ 281941 w 522172"/>
              <a:gd name="connsiteY148" fmla="*/ 3695700 h 4076700"/>
              <a:gd name="connsiteX149" fmla="*/ 236221 w 522172"/>
              <a:gd name="connsiteY149" fmla="*/ 3710940 h 4076700"/>
              <a:gd name="connsiteX150" fmla="*/ 213361 w 522172"/>
              <a:gd name="connsiteY150" fmla="*/ 3718560 h 4076700"/>
              <a:gd name="connsiteX151" fmla="*/ 190501 w 522172"/>
              <a:gd name="connsiteY151" fmla="*/ 3726180 h 4076700"/>
              <a:gd name="connsiteX152" fmla="*/ 160021 w 522172"/>
              <a:gd name="connsiteY152" fmla="*/ 3733800 h 4076700"/>
              <a:gd name="connsiteX153" fmla="*/ 182881 w 522172"/>
              <a:gd name="connsiteY153" fmla="*/ 3764280 h 4076700"/>
              <a:gd name="connsiteX154" fmla="*/ 449581 w 522172"/>
              <a:gd name="connsiteY154" fmla="*/ 3764280 h 4076700"/>
              <a:gd name="connsiteX155" fmla="*/ 472441 w 522172"/>
              <a:gd name="connsiteY155" fmla="*/ 3756660 h 4076700"/>
              <a:gd name="connsiteX156" fmla="*/ 510541 w 522172"/>
              <a:gd name="connsiteY156" fmla="*/ 3840480 h 4076700"/>
              <a:gd name="connsiteX157" fmla="*/ 502921 w 522172"/>
              <a:gd name="connsiteY157" fmla="*/ 3863340 h 4076700"/>
              <a:gd name="connsiteX158" fmla="*/ 480061 w 522172"/>
              <a:gd name="connsiteY158" fmla="*/ 3878580 h 4076700"/>
              <a:gd name="connsiteX159" fmla="*/ 441961 w 522172"/>
              <a:gd name="connsiteY159" fmla="*/ 3893820 h 4076700"/>
              <a:gd name="connsiteX160" fmla="*/ 419101 w 522172"/>
              <a:gd name="connsiteY160" fmla="*/ 3901440 h 4076700"/>
              <a:gd name="connsiteX161" fmla="*/ 350521 w 522172"/>
              <a:gd name="connsiteY161" fmla="*/ 3939540 h 4076700"/>
              <a:gd name="connsiteX162" fmla="*/ 289561 w 522172"/>
              <a:gd name="connsiteY162" fmla="*/ 3954780 h 4076700"/>
              <a:gd name="connsiteX163" fmla="*/ 266701 w 522172"/>
              <a:gd name="connsiteY163" fmla="*/ 3962400 h 4076700"/>
              <a:gd name="connsiteX164" fmla="*/ 259081 w 522172"/>
              <a:gd name="connsiteY164" fmla="*/ 3985260 h 4076700"/>
              <a:gd name="connsiteX165" fmla="*/ 236221 w 522172"/>
              <a:gd name="connsiteY165" fmla="*/ 4008120 h 4076700"/>
              <a:gd name="connsiteX166" fmla="*/ 213361 w 522172"/>
              <a:gd name="connsiteY166" fmla="*/ 4023360 h 4076700"/>
              <a:gd name="connsiteX167" fmla="*/ 76201 w 522172"/>
              <a:gd name="connsiteY167" fmla="*/ 4038600 h 4076700"/>
              <a:gd name="connsiteX168" fmla="*/ 68581 w 522172"/>
              <a:gd name="connsiteY168" fmla="*/ 4061460 h 4076700"/>
              <a:gd name="connsiteX169" fmla="*/ 45721 w 522172"/>
              <a:gd name="connsiteY169" fmla="*/ 4076700 h 407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</a:cxnLst>
            <a:rect l="l" t="t" r="r" b="b"/>
            <a:pathLst>
              <a:path w="522172" h="4076700">
                <a:moveTo>
                  <a:pt x="76201" y="0"/>
                </a:moveTo>
                <a:lnTo>
                  <a:pt x="358141" y="7620"/>
                </a:lnTo>
                <a:cubicBezTo>
                  <a:pt x="383645" y="8705"/>
                  <a:pt x="409252" y="10536"/>
                  <a:pt x="434341" y="15240"/>
                </a:cubicBezTo>
                <a:cubicBezTo>
                  <a:pt x="464472" y="20890"/>
                  <a:pt x="484335" y="32617"/>
                  <a:pt x="510541" y="45720"/>
                </a:cubicBezTo>
                <a:cubicBezTo>
                  <a:pt x="505461" y="53340"/>
                  <a:pt x="503492" y="64484"/>
                  <a:pt x="495301" y="68580"/>
                </a:cubicBezTo>
                <a:cubicBezTo>
                  <a:pt x="481482" y="75490"/>
                  <a:pt x="464688" y="72963"/>
                  <a:pt x="449581" y="76200"/>
                </a:cubicBezTo>
                <a:cubicBezTo>
                  <a:pt x="401454" y="86513"/>
                  <a:pt x="400582" y="87453"/>
                  <a:pt x="365761" y="99060"/>
                </a:cubicBezTo>
                <a:cubicBezTo>
                  <a:pt x="368970" y="103874"/>
                  <a:pt x="392565" y="134921"/>
                  <a:pt x="388621" y="144780"/>
                </a:cubicBezTo>
                <a:cubicBezTo>
                  <a:pt x="384076" y="156143"/>
                  <a:pt x="352524" y="164432"/>
                  <a:pt x="342901" y="167640"/>
                </a:cubicBezTo>
                <a:cubicBezTo>
                  <a:pt x="382288" y="226721"/>
                  <a:pt x="321189" y="147830"/>
                  <a:pt x="434341" y="198120"/>
                </a:cubicBezTo>
                <a:cubicBezTo>
                  <a:pt x="441681" y="201382"/>
                  <a:pt x="428928" y="213257"/>
                  <a:pt x="426721" y="220980"/>
                </a:cubicBezTo>
                <a:cubicBezTo>
                  <a:pt x="416407" y="257080"/>
                  <a:pt x="426589" y="249030"/>
                  <a:pt x="396241" y="274320"/>
                </a:cubicBezTo>
                <a:cubicBezTo>
                  <a:pt x="389206" y="280183"/>
                  <a:pt x="381799" y="285952"/>
                  <a:pt x="373381" y="289560"/>
                </a:cubicBezTo>
                <a:cubicBezTo>
                  <a:pt x="363374" y="293849"/>
                  <a:pt x="312312" y="303131"/>
                  <a:pt x="304801" y="304800"/>
                </a:cubicBezTo>
                <a:cubicBezTo>
                  <a:pt x="294578" y="307072"/>
                  <a:pt x="284352" y="309411"/>
                  <a:pt x="274321" y="312420"/>
                </a:cubicBezTo>
                <a:cubicBezTo>
                  <a:pt x="258934" y="317036"/>
                  <a:pt x="244447" y="325019"/>
                  <a:pt x="228601" y="327660"/>
                </a:cubicBezTo>
                <a:lnTo>
                  <a:pt x="182881" y="335280"/>
                </a:lnTo>
                <a:cubicBezTo>
                  <a:pt x="178068" y="338488"/>
                  <a:pt x="139434" y="360012"/>
                  <a:pt x="144781" y="373380"/>
                </a:cubicBezTo>
                <a:cubicBezTo>
                  <a:pt x="150201" y="386929"/>
                  <a:pt x="205903" y="394924"/>
                  <a:pt x="213361" y="396240"/>
                </a:cubicBezTo>
                <a:cubicBezTo>
                  <a:pt x="243791" y="401610"/>
                  <a:pt x="274823" y="403986"/>
                  <a:pt x="304801" y="411480"/>
                </a:cubicBezTo>
                <a:cubicBezTo>
                  <a:pt x="347846" y="422241"/>
                  <a:pt x="325012" y="417046"/>
                  <a:pt x="373381" y="426720"/>
                </a:cubicBezTo>
                <a:cubicBezTo>
                  <a:pt x="383541" y="431800"/>
                  <a:pt x="393085" y="438368"/>
                  <a:pt x="403861" y="441960"/>
                </a:cubicBezTo>
                <a:cubicBezTo>
                  <a:pt x="423732" y="448584"/>
                  <a:pt x="464821" y="457200"/>
                  <a:pt x="464821" y="457200"/>
                </a:cubicBezTo>
                <a:cubicBezTo>
                  <a:pt x="452121" y="464820"/>
                  <a:pt x="441089" y="476468"/>
                  <a:pt x="426721" y="480060"/>
                </a:cubicBezTo>
                <a:cubicBezTo>
                  <a:pt x="399503" y="486864"/>
                  <a:pt x="370740" y="484200"/>
                  <a:pt x="342901" y="487680"/>
                </a:cubicBezTo>
                <a:cubicBezTo>
                  <a:pt x="330050" y="489286"/>
                  <a:pt x="317501" y="492760"/>
                  <a:pt x="304801" y="495300"/>
                </a:cubicBezTo>
                <a:cubicBezTo>
                  <a:pt x="294641" y="500380"/>
                  <a:pt x="284184" y="504904"/>
                  <a:pt x="274321" y="510540"/>
                </a:cubicBezTo>
                <a:cubicBezTo>
                  <a:pt x="266370" y="515084"/>
                  <a:pt x="259652" y="521684"/>
                  <a:pt x="251461" y="525780"/>
                </a:cubicBezTo>
                <a:cubicBezTo>
                  <a:pt x="244277" y="529372"/>
                  <a:pt x="236122" y="530580"/>
                  <a:pt x="228601" y="533400"/>
                </a:cubicBezTo>
                <a:cubicBezTo>
                  <a:pt x="171213" y="554921"/>
                  <a:pt x="211094" y="543492"/>
                  <a:pt x="160021" y="556260"/>
                </a:cubicBezTo>
                <a:cubicBezTo>
                  <a:pt x="147321" y="563880"/>
                  <a:pt x="134480" y="571270"/>
                  <a:pt x="121921" y="579120"/>
                </a:cubicBezTo>
                <a:cubicBezTo>
                  <a:pt x="114155" y="583974"/>
                  <a:pt x="107479" y="590752"/>
                  <a:pt x="99061" y="594360"/>
                </a:cubicBezTo>
                <a:cubicBezTo>
                  <a:pt x="89435" y="598485"/>
                  <a:pt x="78651" y="599103"/>
                  <a:pt x="68581" y="601980"/>
                </a:cubicBezTo>
                <a:cubicBezTo>
                  <a:pt x="60858" y="604187"/>
                  <a:pt x="53341" y="607060"/>
                  <a:pt x="45721" y="609600"/>
                </a:cubicBezTo>
                <a:cubicBezTo>
                  <a:pt x="111761" y="612140"/>
                  <a:pt x="177899" y="612824"/>
                  <a:pt x="243841" y="617220"/>
                </a:cubicBezTo>
                <a:cubicBezTo>
                  <a:pt x="254290" y="617917"/>
                  <a:pt x="271009" y="614905"/>
                  <a:pt x="274321" y="624840"/>
                </a:cubicBezTo>
                <a:cubicBezTo>
                  <a:pt x="277217" y="633528"/>
                  <a:pt x="260068" y="636950"/>
                  <a:pt x="251461" y="640080"/>
                </a:cubicBezTo>
                <a:cubicBezTo>
                  <a:pt x="231777" y="647238"/>
                  <a:pt x="210372" y="648696"/>
                  <a:pt x="190501" y="655320"/>
                </a:cubicBezTo>
                <a:lnTo>
                  <a:pt x="144781" y="670560"/>
                </a:lnTo>
                <a:cubicBezTo>
                  <a:pt x="142241" y="680720"/>
                  <a:pt x="140038" y="690970"/>
                  <a:pt x="137161" y="701040"/>
                </a:cubicBezTo>
                <a:cubicBezTo>
                  <a:pt x="134954" y="708763"/>
                  <a:pt x="128814" y="715901"/>
                  <a:pt x="129541" y="723900"/>
                </a:cubicBezTo>
                <a:cubicBezTo>
                  <a:pt x="134230" y="775480"/>
                  <a:pt x="136290" y="785451"/>
                  <a:pt x="175261" y="807720"/>
                </a:cubicBezTo>
                <a:cubicBezTo>
                  <a:pt x="182235" y="811705"/>
                  <a:pt x="190501" y="812800"/>
                  <a:pt x="198121" y="815340"/>
                </a:cubicBezTo>
                <a:cubicBezTo>
                  <a:pt x="200661" y="822960"/>
                  <a:pt x="208281" y="830580"/>
                  <a:pt x="205741" y="838200"/>
                </a:cubicBezTo>
                <a:cubicBezTo>
                  <a:pt x="202333" y="848423"/>
                  <a:pt x="189780" y="852781"/>
                  <a:pt x="182881" y="861060"/>
                </a:cubicBezTo>
                <a:cubicBezTo>
                  <a:pt x="177018" y="868095"/>
                  <a:pt x="172721" y="876300"/>
                  <a:pt x="167641" y="883920"/>
                </a:cubicBezTo>
                <a:cubicBezTo>
                  <a:pt x="207884" y="910748"/>
                  <a:pt x="193315" y="905227"/>
                  <a:pt x="266701" y="914400"/>
                </a:cubicBezTo>
                <a:cubicBezTo>
                  <a:pt x="358010" y="925814"/>
                  <a:pt x="307254" y="920319"/>
                  <a:pt x="419101" y="929640"/>
                </a:cubicBezTo>
                <a:cubicBezTo>
                  <a:pt x="476560" y="948793"/>
                  <a:pt x="405735" y="922957"/>
                  <a:pt x="464821" y="952500"/>
                </a:cubicBezTo>
                <a:cubicBezTo>
                  <a:pt x="472005" y="956092"/>
                  <a:pt x="480061" y="957580"/>
                  <a:pt x="487681" y="960120"/>
                </a:cubicBezTo>
                <a:cubicBezTo>
                  <a:pt x="490221" y="967740"/>
                  <a:pt x="496188" y="974997"/>
                  <a:pt x="495301" y="982980"/>
                </a:cubicBezTo>
                <a:cubicBezTo>
                  <a:pt x="490355" y="1027493"/>
                  <a:pt x="478149" y="1030612"/>
                  <a:pt x="449581" y="1059180"/>
                </a:cubicBezTo>
                <a:cubicBezTo>
                  <a:pt x="428224" y="1123251"/>
                  <a:pt x="428013" y="1090135"/>
                  <a:pt x="457201" y="1158240"/>
                </a:cubicBezTo>
                <a:cubicBezTo>
                  <a:pt x="459741" y="1173480"/>
                  <a:pt x="466527" y="1188604"/>
                  <a:pt x="464821" y="1203960"/>
                </a:cubicBezTo>
                <a:cubicBezTo>
                  <a:pt x="463810" y="1213062"/>
                  <a:pt x="456616" y="1220957"/>
                  <a:pt x="449581" y="1226820"/>
                </a:cubicBezTo>
                <a:cubicBezTo>
                  <a:pt x="426394" y="1246142"/>
                  <a:pt x="401589" y="1244038"/>
                  <a:pt x="373381" y="1249680"/>
                </a:cubicBezTo>
                <a:cubicBezTo>
                  <a:pt x="363112" y="1251734"/>
                  <a:pt x="352764" y="1253778"/>
                  <a:pt x="342901" y="1257300"/>
                </a:cubicBezTo>
                <a:cubicBezTo>
                  <a:pt x="317138" y="1266501"/>
                  <a:pt x="293241" y="1281145"/>
                  <a:pt x="266701" y="1287780"/>
                </a:cubicBezTo>
                <a:cubicBezTo>
                  <a:pt x="256541" y="1290320"/>
                  <a:pt x="246461" y="1293206"/>
                  <a:pt x="236221" y="1295400"/>
                </a:cubicBezTo>
                <a:cubicBezTo>
                  <a:pt x="210893" y="1300827"/>
                  <a:pt x="184595" y="1302449"/>
                  <a:pt x="160021" y="1310640"/>
                </a:cubicBezTo>
                <a:cubicBezTo>
                  <a:pt x="127226" y="1321572"/>
                  <a:pt x="144953" y="1316312"/>
                  <a:pt x="106681" y="1325880"/>
                </a:cubicBezTo>
                <a:cubicBezTo>
                  <a:pt x="104141" y="1333500"/>
                  <a:pt x="95897" y="1341357"/>
                  <a:pt x="99061" y="1348740"/>
                </a:cubicBezTo>
                <a:cubicBezTo>
                  <a:pt x="111114" y="1376864"/>
                  <a:pt x="129386" y="1379168"/>
                  <a:pt x="152401" y="1386840"/>
                </a:cubicBezTo>
                <a:cubicBezTo>
                  <a:pt x="166196" y="1400635"/>
                  <a:pt x="202483" y="1430944"/>
                  <a:pt x="213361" y="1455420"/>
                </a:cubicBezTo>
                <a:cubicBezTo>
                  <a:pt x="219885" y="1470100"/>
                  <a:pt x="228601" y="1501140"/>
                  <a:pt x="228601" y="1501140"/>
                </a:cubicBezTo>
                <a:cubicBezTo>
                  <a:pt x="226061" y="1513840"/>
                  <a:pt x="226241" y="1527405"/>
                  <a:pt x="220981" y="1539240"/>
                </a:cubicBezTo>
                <a:cubicBezTo>
                  <a:pt x="210110" y="1563701"/>
                  <a:pt x="191442" y="1573163"/>
                  <a:pt x="175261" y="1592580"/>
                </a:cubicBezTo>
                <a:cubicBezTo>
                  <a:pt x="169398" y="1599615"/>
                  <a:pt x="165101" y="1607820"/>
                  <a:pt x="160021" y="1615440"/>
                </a:cubicBezTo>
                <a:cubicBezTo>
                  <a:pt x="162561" y="1628140"/>
                  <a:pt x="164500" y="1640975"/>
                  <a:pt x="167641" y="1653540"/>
                </a:cubicBezTo>
                <a:cubicBezTo>
                  <a:pt x="169589" y="1661332"/>
                  <a:pt x="173313" y="1668608"/>
                  <a:pt x="175261" y="1676400"/>
                </a:cubicBezTo>
                <a:cubicBezTo>
                  <a:pt x="178402" y="1688965"/>
                  <a:pt x="179740" y="1701935"/>
                  <a:pt x="182881" y="1714500"/>
                </a:cubicBezTo>
                <a:cubicBezTo>
                  <a:pt x="184829" y="1722292"/>
                  <a:pt x="188294" y="1729637"/>
                  <a:pt x="190501" y="1737360"/>
                </a:cubicBezTo>
                <a:cubicBezTo>
                  <a:pt x="193378" y="1747430"/>
                  <a:pt x="195849" y="1757617"/>
                  <a:pt x="198121" y="1767840"/>
                </a:cubicBezTo>
                <a:cubicBezTo>
                  <a:pt x="200931" y="1780483"/>
                  <a:pt x="198557" y="1795164"/>
                  <a:pt x="205741" y="1805940"/>
                </a:cubicBezTo>
                <a:cubicBezTo>
                  <a:pt x="210196" y="1812623"/>
                  <a:pt x="220725" y="1811985"/>
                  <a:pt x="228601" y="1813560"/>
                </a:cubicBezTo>
                <a:cubicBezTo>
                  <a:pt x="246213" y="1817082"/>
                  <a:pt x="264225" y="1818227"/>
                  <a:pt x="281941" y="1821180"/>
                </a:cubicBezTo>
                <a:cubicBezTo>
                  <a:pt x="294716" y="1823309"/>
                  <a:pt x="307546" y="1825392"/>
                  <a:pt x="320041" y="1828800"/>
                </a:cubicBezTo>
                <a:cubicBezTo>
                  <a:pt x="335539" y="1833027"/>
                  <a:pt x="350521" y="1838960"/>
                  <a:pt x="365761" y="1844040"/>
                </a:cubicBezTo>
                <a:cubicBezTo>
                  <a:pt x="373381" y="1846580"/>
                  <a:pt x="380698" y="1850340"/>
                  <a:pt x="388621" y="1851660"/>
                </a:cubicBezTo>
                <a:lnTo>
                  <a:pt x="480061" y="1866900"/>
                </a:lnTo>
                <a:cubicBezTo>
                  <a:pt x="490221" y="1874520"/>
                  <a:pt x="506082" y="1877869"/>
                  <a:pt x="510541" y="1889760"/>
                </a:cubicBezTo>
                <a:cubicBezTo>
                  <a:pt x="520931" y="1917467"/>
                  <a:pt x="499692" y="1934375"/>
                  <a:pt x="480061" y="1943100"/>
                </a:cubicBezTo>
                <a:cubicBezTo>
                  <a:pt x="465381" y="1949624"/>
                  <a:pt x="447707" y="1949429"/>
                  <a:pt x="434341" y="1958340"/>
                </a:cubicBezTo>
                <a:cubicBezTo>
                  <a:pt x="415391" y="1970973"/>
                  <a:pt x="403099" y="1980533"/>
                  <a:pt x="381001" y="1988820"/>
                </a:cubicBezTo>
                <a:cubicBezTo>
                  <a:pt x="371195" y="1992497"/>
                  <a:pt x="360591" y="1993563"/>
                  <a:pt x="350521" y="1996440"/>
                </a:cubicBezTo>
                <a:cubicBezTo>
                  <a:pt x="342798" y="1998647"/>
                  <a:pt x="335281" y="2001520"/>
                  <a:pt x="327661" y="2004060"/>
                </a:cubicBezTo>
                <a:cubicBezTo>
                  <a:pt x="320041" y="2011680"/>
                  <a:pt x="313080" y="2020021"/>
                  <a:pt x="304801" y="2026920"/>
                </a:cubicBezTo>
                <a:cubicBezTo>
                  <a:pt x="297766" y="2032783"/>
                  <a:pt x="288417" y="2035684"/>
                  <a:pt x="281941" y="2042160"/>
                </a:cubicBezTo>
                <a:cubicBezTo>
                  <a:pt x="275465" y="2048636"/>
                  <a:pt x="273593" y="2058989"/>
                  <a:pt x="266701" y="2065020"/>
                </a:cubicBezTo>
                <a:cubicBezTo>
                  <a:pt x="252917" y="2077081"/>
                  <a:pt x="235634" y="2084510"/>
                  <a:pt x="220981" y="2095500"/>
                </a:cubicBezTo>
                <a:cubicBezTo>
                  <a:pt x="210821" y="2103120"/>
                  <a:pt x="202106" y="2113202"/>
                  <a:pt x="190501" y="2118360"/>
                </a:cubicBezTo>
                <a:cubicBezTo>
                  <a:pt x="178666" y="2123620"/>
                  <a:pt x="164966" y="2122839"/>
                  <a:pt x="152401" y="2125980"/>
                </a:cubicBezTo>
                <a:cubicBezTo>
                  <a:pt x="144609" y="2127928"/>
                  <a:pt x="137161" y="2131060"/>
                  <a:pt x="129541" y="2133600"/>
                </a:cubicBezTo>
                <a:cubicBezTo>
                  <a:pt x="127001" y="2141220"/>
                  <a:pt x="125513" y="2149276"/>
                  <a:pt x="121921" y="2156460"/>
                </a:cubicBezTo>
                <a:cubicBezTo>
                  <a:pt x="92378" y="2215546"/>
                  <a:pt x="118214" y="2144721"/>
                  <a:pt x="99061" y="2202180"/>
                </a:cubicBezTo>
                <a:cubicBezTo>
                  <a:pt x="101601" y="2225040"/>
                  <a:pt x="94626" y="2251171"/>
                  <a:pt x="106681" y="2270760"/>
                </a:cubicBezTo>
                <a:cubicBezTo>
                  <a:pt x="117799" y="2288826"/>
                  <a:pt x="159890" y="2301196"/>
                  <a:pt x="182881" y="2308860"/>
                </a:cubicBezTo>
                <a:cubicBezTo>
                  <a:pt x="193041" y="2316480"/>
                  <a:pt x="205231" y="2321964"/>
                  <a:pt x="213361" y="2331720"/>
                </a:cubicBezTo>
                <a:cubicBezTo>
                  <a:pt x="218503" y="2337890"/>
                  <a:pt x="225999" y="2348308"/>
                  <a:pt x="220981" y="2354580"/>
                </a:cubicBezTo>
                <a:cubicBezTo>
                  <a:pt x="212436" y="2365261"/>
                  <a:pt x="194838" y="2363177"/>
                  <a:pt x="182881" y="2369820"/>
                </a:cubicBezTo>
                <a:cubicBezTo>
                  <a:pt x="101634" y="2414957"/>
                  <a:pt x="212408" y="2372678"/>
                  <a:pt x="106681" y="2407920"/>
                </a:cubicBezTo>
                <a:cubicBezTo>
                  <a:pt x="113777" y="2443398"/>
                  <a:pt x="105165" y="2447040"/>
                  <a:pt x="137161" y="2461260"/>
                </a:cubicBezTo>
                <a:cubicBezTo>
                  <a:pt x="151841" y="2467784"/>
                  <a:pt x="182881" y="2476500"/>
                  <a:pt x="182881" y="2476500"/>
                </a:cubicBezTo>
                <a:cubicBezTo>
                  <a:pt x="187961" y="2484120"/>
                  <a:pt x="199627" y="2490327"/>
                  <a:pt x="198121" y="2499360"/>
                </a:cubicBezTo>
                <a:cubicBezTo>
                  <a:pt x="196349" y="2509990"/>
                  <a:pt x="182160" y="2513941"/>
                  <a:pt x="175261" y="2522220"/>
                </a:cubicBezTo>
                <a:cubicBezTo>
                  <a:pt x="169398" y="2529255"/>
                  <a:pt x="165101" y="2537460"/>
                  <a:pt x="160021" y="2545080"/>
                </a:cubicBezTo>
                <a:cubicBezTo>
                  <a:pt x="160481" y="2547382"/>
                  <a:pt x="171950" y="2607866"/>
                  <a:pt x="175261" y="2613660"/>
                </a:cubicBezTo>
                <a:cubicBezTo>
                  <a:pt x="180608" y="2623016"/>
                  <a:pt x="190501" y="2628900"/>
                  <a:pt x="198121" y="2636520"/>
                </a:cubicBezTo>
                <a:cubicBezTo>
                  <a:pt x="180967" y="2687981"/>
                  <a:pt x="198121" y="2624636"/>
                  <a:pt x="198121" y="2705100"/>
                </a:cubicBezTo>
                <a:cubicBezTo>
                  <a:pt x="198121" y="2743285"/>
                  <a:pt x="199247" y="2782230"/>
                  <a:pt x="190501" y="2819400"/>
                </a:cubicBezTo>
                <a:cubicBezTo>
                  <a:pt x="187987" y="2830086"/>
                  <a:pt x="152623" y="2839646"/>
                  <a:pt x="144781" y="2842260"/>
                </a:cubicBezTo>
                <a:cubicBezTo>
                  <a:pt x="112269" y="2939796"/>
                  <a:pt x="156973" y="2790444"/>
                  <a:pt x="144781" y="2887980"/>
                </a:cubicBezTo>
                <a:cubicBezTo>
                  <a:pt x="139636" y="2929139"/>
                  <a:pt x="118295" y="2937168"/>
                  <a:pt x="83821" y="2956560"/>
                </a:cubicBezTo>
                <a:cubicBezTo>
                  <a:pt x="59070" y="2970482"/>
                  <a:pt x="33021" y="2981960"/>
                  <a:pt x="7621" y="2994660"/>
                </a:cubicBezTo>
                <a:cubicBezTo>
                  <a:pt x="-7478" y="3039956"/>
                  <a:pt x="-3927" y="3004315"/>
                  <a:pt x="53341" y="3025140"/>
                </a:cubicBezTo>
                <a:cubicBezTo>
                  <a:pt x="65276" y="3029480"/>
                  <a:pt x="72794" y="3041699"/>
                  <a:pt x="83821" y="3048000"/>
                </a:cubicBezTo>
                <a:cubicBezTo>
                  <a:pt x="90795" y="3051985"/>
                  <a:pt x="99223" y="3052637"/>
                  <a:pt x="106681" y="3055620"/>
                </a:cubicBezTo>
                <a:cubicBezTo>
                  <a:pt x="124642" y="3062804"/>
                  <a:pt x="142719" y="3069829"/>
                  <a:pt x="160021" y="3078480"/>
                </a:cubicBezTo>
                <a:cubicBezTo>
                  <a:pt x="168212" y="3082576"/>
                  <a:pt x="174690" y="3089624"/>
                  <a:pt x="182881" y="3093720"/>
                </a:cubicBezTo>
                <a:cubicBezTo>
                  <a:pt x="190065" y="3097312"/>
                  <a:pt x="198557" y="3097748"/>
                  <a:pt x="205741" y="3101340"/>
                </a:cubicBezTo>
                <a:cubicBezTo>
                  <a:pt x="241566" y="3119252"/>
                  <a:pt x="217732" y="3120520"/>
                  <a:pt x="266701" y="3131820"/>
                </a:cubicBezTo>
                <a:cubicBezTo>
                  <a:pt x="286655" y="3136425"/>
                  <a:pt x="307341" y="3136900"/>
                  <a:pt x="327661" y="3139440"/>
                </a:cubicBezTo>
                <a:cubicBezTo>
                  <a:pt x="335281" y="3144520"/>
                  <a:pt x="342103" y="3151072"/>
                  <a:pt x="350521" y="3154680"/>
                </a:cubicBezTo>
                <a:cubicBezTo>
                  <a:pt x="382349" y="3168321"/>
                  <a:pt x="411455" y="3157224"/>
                  <a:pt x="335281" y="3169920"/>
                </a:cubicBezTo>
                <a:cubicBezTo>
                  <a:pt x="327661" y="3175000"/>
                  <a:pt x="318142" y="3178009"/>
                  <a:pt x="312421" y="3185160"/>
                </a:cubicBezTo>
                <a:cubicBezTo>
                  <a:pt x="308361" y="3190235"/>
                  <a:pt x="297789" y="3236370"/>
                  <a:pt x="297181" y="3238500"/>
                </a:cubicBezTo>
                <a:cubicBezTo>
                  <a:pt x="294974" y="3246223"/>
                  <a:pt x="295504" y="3255957"/>
                  <a:pt x="289561" y="3261360"/>
                </a:cubicBezTo>
                <a:cubicBezTo>
                  <a:pt x="266619" y="3282216"/>
                  <a:pt x="238761" y="3296920"/>
                  <a:pt x="213361" y="3314700"/>
                </a:cubicBezTo>
                <a:lnTo>
                  <a:pt x="144781" y="3307080"/>
                </a:lnTo>
                <a:cubicBezTo>
                  <a:pt x="124443" y="3304687"/>
                  <a:pt x="100204" y="3287173"/>
                  <a:pt x="83821" y="3299460"/>
                </a:cubicBezTo>
                <a:cubicBezTo>
                  <a:pt x="72326" y="3308081"/>
                  <a:pt x="101826" y="3322811"/>
                  <a:pt x="114301" y="3329940"/>
                </a:cubicBezTo>
                <a:cubicBezTo>
                  <a:pt x="138053" y="3343513"/>
                  <a:pt x="166032" y="3348186"/>
                  <a:pt x="190501" y="3360420"/>
                </a:cubicBezTo>
                <a:cubicBezTo>
                  <a:pt x="282609" y="3406474"/>
                  <a:pt x="168448" y="3347818"/>
                  <a:pt x="243841" y="3390900"/>
                </a:cubicBezTo>
                <a:cubicBezTo>
                  <a:pt x="253704" y="3396536"/>
                  <a:pt x="264458" y="3400504"/>
                  <a:pt x="274321" y="3406140"/>
                </a:cubicBezTo>
                <a:cubicBezTo>
                  <a:pt x="282272" y="3410684"/>
                  <a:pt x="288409" y="3418748"/>
                  <a:pt x="297181" y="3421380"/>
                </a:cubicBezTo>
                <a:cubicBezTo>
                  <a:pt x="314384" y="3426541"/>
                  <a:pt x="332741" y="3426460"/>
                  <a:pt x="350521" y="3429000"/>
                </a:cubicBezTo>
                <a:cubicBezTo>
                  <a:pt x="353061" y="3436620"/>
                  <a:pt x="354549" y="3444676"/>
                  <a:pt x="358141" y="3451860"/>
                </a:cubicBezTo>
                <a:cubicBezTo>
                  <a:pt x="362237" y="3460051"/>
                  <a:pt x="376782" y="3466217"/>
                  <a:pt x="373381" y="3474720"/>
                </a:cubicBezTo>
                <a:cubicBezTo>
                  <a:pt x="369162" y="3485267"/>
                  <a:pt x="353448" y="3485741"/>
                  <a:pt x="342901" y="3489960"/>
                </a:cubicBezTo>
                <a:cubicBezTo>
                  <a:pt x="313277" y="3501810"/>
                  <a:pt x="273907" y="3511420"/>
                  <a:pt x="243841" y="3520440"/>
                </a:cubicBezTo>
                <a:cubicBezTo>
                  <a:pt x="236148" y="3522748"/>
                  <a:pt x="228601" y="3525520"/>
                  <a:pt x="220981" y="3528060"/>
                </a:cubicBezTo>
                <a:cubicBezTo>
                  <a:pt x="228601" y="3535680"/>
                  <a:pt x="236942" y="3542641"/>
                  <a:pt x="243841" y="3550920"/>
                </a:cubicBezTo>
                <a:cubicBezTo>
                  <a:pt x="249704" y="3557955"/>
                  <a:pt x="251461" y="3568700"/>
                  <a:pt x="259081" y="3573780"/>
                </a:cubicBezTo>
                <a:cubicBezTo>
                  <a:pt x="286066" y="3591770"/>
                  <a:pt x="313134" y="3596818"/>
                  <a:pt x="342901" y="3604260"/>
                </a:cubicBezTo>
                <a:cubicBezTo>
                  <a:pt x="347981" y="3611880"/>
                  <a:pt x="354045" y="3618929"/>
                  <a:pt x="358141" y="3627120"/>
                </a:cubicBezTo>
                <a:cubicBezTo>
                  <a:pt x="361733" y="3634304"/>
                  <a:pt x="360081" y="3644300"/>
                  <a:pt x="365761" y="3649980"/>
                </a:cubicBezTo>
                <a:cubicBezTo>
                  <a:pt x="371441" y="3655660"/>
                  <a:pt x="381001" y="3655060"/>
                  <a:pt x="388621" y="3657600"/>
                </a:cubicBezTo>
                <a:cubicBezTo>
                  <a:pt x="368301" y="3662680"/>
                  <a:pt x="346395" y="3663473"/>
                  <a:pt x="327661" y="3672840"/>
                </a:cubicBezTo>
                <a:cubicBezTo>
                  <a:pt x="312421" y="3680460"/>
                  <a:pt x="297669" y="3689147"/>
                  <a:pt x="281941" y="3695700"/>
                </a:cubicBezTo>
                <a:cubicBezTo>
                  <a:pt x="267112" y="3701879"/>
                  <a:pt x="251461" y="3705860"/>
                  <a:pt x="236221" y="3710940"/>
                </a:cubicBezTo>
                <a:lnTo>
                  <a:pt x="213361" y="3718560"/>
                </a:lnTo>
                <a:cubicBezTo>
                  <a:pt x="205741" y="3721100"/>
                  <a:pt x="198293" y="3724232"/>
                  <a:pt x="190501" y="3726180"/>
                </a:cubicBezTo>
                <a:lnTo>
                  <a:pt x="160021" y="3733800"/>
                </a:lnTo>
                <a:cubicBezTo>
                  <a:pt x="167641" y="3743960"/>
                  <a:pt x="170921" y="3760009"/>
                  <a:pt x="182881" y="3764280"/>
                </a:cubicBezTo>
                <a:cubicBezTo>
                  <a:pt x="230944" y="3781445"/>
                  <a:pt x="448574" y="3764322"/>
                  <a:pt x="449581" y="3764280"/>
                </a:cubicBezTo>
                <a:cubicBezTo>
                  <a:pt x="457201" y="3761740"/>
                  <a:pt x="464409" y="3756660"/>
                  <a:pt x="472441" y="3756660"/>
                </a:cubicBezTo>
                <a:cubicBezTo>
                  <a:pt x="542174" y="3756660"/>
                  <a:pt x="521626" y="3768430"/>
                  <a:pt x="510541" y="3840480"/>
                </a:cubicBezTo>
                <a:cubicBezTo>
                  <a:pt x="509320" y="3848419"/>
                  <a:pt x="507939" y="3857068"/>
                  <a:pt x="502921" y="3863340"/>
                </a:cubicBezTo>
                <a:cubicBezTo>
                  <a:pt x="497200" y="3870491"/>
                  <a:pt x="488252" y="3874484"/>
                  <a:pt x="480061" y="3878580"/>
                </a:cubicBezTo>
                <a:cubicBezTo>
                  <a:pt x="467827" y="3884697"/>
                  <a:pt x="454768" y="3889017"/>
                  <a:pt x="441961" y="3893820"/>
                </a:cubicBezTo>
                <a:cubicBezTo>
                  <a:pt x="434440" y="3896640"/>
                  <a:pt x="426285" y="3897848"/>
                  <a:pt x="419101" y="3901440"/>
                </a:cubicBezTo>
                <a:cubicBezTo>
                  <a:pt x="367830" y="3927075"/>
                  <a:pt x="430914" y="3910828"/>
                  <a:pt x="350521" y="3939540"/>
                </a:cubicBezTo>
                <a:cubicBezTo>
                  <a:pt x="330796" y="3946585"/>
                  <a:pt x="309432" y="3948156"/>
                  <a:pt x="289561" y="3954780"/>
                </a:cubicBezTo>
                <a:lnTo>
                  <a:pt x="266701" y="3962400"/>
                </a:lnTo>
                <a:cubicBezTo>
                  <a:pt x="264161" y="3970020"/>
                  <a:pt x="263536" y="3978577"/>
                  <a:pt x="259081" y="3985260"/>
                </a:cubicBezTo>
                <a:cubicBezTo>
                  <a:pt x="253103" y="3994226"/>
                  <a:pt x="244500" y="4001221"/>
                  <a:pt x="236221" y="4008120"/>
                </a:cubicBezTo>
                <a:cubicBezTo>
                  <a:pt x="229186" y="4013983"/>
                  <a:pt x="221552" y="4019264"/>
                  <a:pt x="213361" y="4023360"/>
                </a:cubicBezTo>
                <a:cubicBezTo>
                  <a:pt x="177001" y="4041540"/>
                  <a:pt x="90482" y="4037648"/>
                  <a:pt x="76201" y="4038600"/>
                </a:cubicBezTo>
                <a:cubicBezTo>
                  <a:pt x="73661" y="4046220"/>
                  <a:pt x="74261" y="4055780"/>
                  <a:pt x="68581" y="4061460"/>
                </a:cubicBezTo>
                <a:cubicBezTo>
                  <a:pt x="43311" y="4086730"/>
                  <a:pt x="45721" y="4055721"/>
                  <a:pt x="45721" y="4076700"/>
                </a:cubicBezTo>
              </a:path>
            </a:pathLst>
          </a:cu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683323" y="1833124"/>
            <a:ext cx="403969" cy="4107180"/>
          </a:xfrm>
          <a:custGeom>
            <a:avLst/>
            <a:gdLst>
              <a:gd name="connsiteX0" fmla="*/ 396240 w 403969"/>
              <a:gd name="connsiteY0" fmla="*/ 0 h 4107180"/>
              <a:gd name="connsiteX1" fmla="*/ 304800 w 403969"/>
              <a:gd name="connsiteY1" fmla="*/ 45720 h 4107180"/>
              <a:gd name="connsiteX2" fmla="*/ 220980 w 403969"/>
              <a:gd name="connsiteY2" fmla="*/ 76200 h 4107180"/>
              <a:gd name="connsiteX3" fmla="*/ 251460 w 403969"/>
              <a:gd name="connsiteY3" fmla="*/ 91440 h 4107180"/>
              <a:gd name="connsiteX4" fmla="*/ 228600 w 403969"/>
              <a:gd name="connsiteY4" fmla="*/ 160020 h 4107180"/>
              <a:gd name="connsiteX5" fmla="*/ 236220 w 403969"/>
              <a:gd name="connsiteY5" fmla="*/ 190500 h 4107180"/>
              <a:gd name="connsiteX6" fmla="*/ 251460 w 403969"/>
              <a:gd name="connsiteY6" fmla="*/ 213360 h 4107180"/>
              <a:gd name="connsiteX7" fmla="*/ 304800 w 403969"/>
              <a:gd name="connsiteY7" fmla="*/ 236220 h 4107180"/>
              <a:gd name="connsiteX8" fmla="*/ 320040 w 403969"/>
              <a:gd name="connsiteY8" fmla="*/ 259080 h 4107180"/>
              <a:gd name="connsiteX9" fmla="*/ 304800 w 403969"/>
              <a:gd name="connsiteY9" fmla="*/ 312420 h 4107180"/>
              <a:gd name="connsiteX10" fmla="*/ 205740 w 403969"/>
              <a:gd name="connsiteY10" fmla="*/ 358140 h 4107180"/>
              <a:gd name="connsiteX11" fmla="*/ 160020 w 403969"/>
              <a:gd name="connsiteY11" fmla="*/ 373380 h 4107180"/>
              <a:gd name="connsiteX12" fmla="*/ 144780 w 403969"/>
              <a:gd name="connsiteY12" fmla="*/ 434340 h 4107180"/>
              <a:gd name="connsiteX13" fmla="*/ 121920 w 403969"/>
              <a:gd name="connsiteY13" fmla="*/ 449580 h 4107180"/>
              <a:gd name="connsiteX14" fmla="*/ 129540 w 403969"/>
              <a:gd name="connsiteY14" fmla="*/ 472440 h 4107180"/>
              <a:gd name="connsiteX15" fmla="*/ 60960 w 403969"/>
              <a:gd name="connsiteY15" fmla="*/ 525780 h 4107180"/>
              <a:gd name="connsiteX16" fmla="*/ 38100 w 403969"/>
              <a:gd name="connsiteY16" fmla="*/ 541020 h 4107180"/>
              <a:gd name="connsiteX17" fmla="*/ 91440 w 403969"/>
              <a:gd name="connsiteY17" fmla="*/ 548640 h 4107180"/>
              <a:gd name="connsiteX18" fmla="*/ 152400 w 403969"/>
              <a:gd name="connsiteY18" fmla="*/ 556260 h 4107180"/>
              <a:gd name="connsiteX19" fmla="*/ 137160 w 403969"/>
              <a:gd name="connsiteY19" fmla="*/ 579120 h 4107180"/>
              <a:gd name="connsiteX20" fmla="*/ 106680 w 403969"/>
              <a:gd name="connsiteY20" fmla="*/ 601980 h 4107180"/>
              <a:gd name="connsiteX21" fmla="*/ 137160 w 403969"/>
              <a:gd name="connsiteY21" fmla="*/ 640080 h 4107180"/>
              <a:gd name="connsiteX22" fmla="*/ 205740 w 403969"/>
              <a:gd name="connsiteY22" fmla="*/ 662940 h 4107180"/>
              <a:gd name="connsiteX23" fmla="*/ 335280 w 403969"/>
              <a:gd name="connsiteY23" fmla="*/ 693420 h 4107180"/>
              <a:gd name="connsiteX24" fmla="*/ 342900 w 403969"/>
              <a:gd name="connsiteY24" fmla="*/ 723900 h 4107180"/>
              <a:gd name="connsiteX25" fmla="*/ 320040 w 403969"/>
              <a:gd name="connsiteY25" fmla="*/ 739140 h 4107180"/>
              <a:gd name="connsiteX26" fmla="*/ 274320 w 403969"/>
              <a:gd name="connsiteY26" fmla="*/ 777240 h 4107180"/>
              <a:gd name="connsiteX27" fmla="*/ 251460 w 403969"/>
              <a:gd name="connsiteY27" fmla="*/ 784860 h 4107180"/>
              <a:gd name="connsiteX28" fmla="*/ 182880 w 403969"/>
              <a:gd name="connsiteY28" fmla="*/ 822960 h 4107180"/>
              <a:gd name="connsiteX29" fmla="*/ 228600 w 403969"/>
              <a:gd name="connsiteY29" fmla="*/ 830580 h 4107180"/>
              <a:gd name="connsiteX30" fmla="*/ 152400 w 403969"/>
              <a:gd name="connsiteY30" fmla="*/ 861060 h 4107180"/>
              <a:gd name="connsiteX31" fmla="*/ 68580 w 403969"/>
              <a:gd name="connsiteY31" fmla="*/ 891540 h 4107180"/>
              <a:gd name="connsiteX32" fmla="*/ 0 w 403969"/>
              <a:gd name="connsiteY32" fmla="*/ 914400 h 4107180"/>
              <a:gd name="connsiteX33" fmla="*/ 7620 w 403969"/>
              <a:gd name="connsiteY33" fmla="*/ 937260 h 4107180"/>
              <a:gd name="connsiteX34" fmla="*/ 30480 w 403969"/>
              <a:gd name="connsiteY34" fmla="*/ 944880 h 4107180"/>
              <a:gd name="connsiteX35" fmla="*/ 68580 w 403969"/>
              <a:gd name="connsiteY35" fmla="*/ 952500 h 4107180"/>
              <a:gd name="connsiteX36" fmla="*/ 137160 w 403969"/>
              <a:gd name="connsiteY36" fmla="*/ 967740 h 4107180"/>
              <a:gd name="connsiteX37" fmla="*/ 259080 w 403969"/>
              <a:gd name="connsiteY37" fmla="*/ 982980 h 4107180"/>
              <a:gd name="connsiteX38" fmla="*/ 312420 w 403969"/>
              <a:gd name="connsiteY38" fmla="*/ 990600 h 4107180"/>
              <a:gd name="connsiteX39" fmla="*/ 327660 w 403969"/>
              <a:gd name="connsiteY39" fmla="*/ 1013460 h 4107180"/>
              <a:gd name="connsiteX40" fmla="*/ 304800 w 403969"/>
              <a:gd name="connsiteY40" fmla="*/ 1036320 h 4107180"/>
              <a:gd name="connsiteX41" fmla="*/ 266700 w 403969"/>
              <a:gd name="connsiteY41" fmla="*/ 1066800 h 4107180"/>
              <a:gd name="connsiteX42" fmla="*/ 190500 w 403969"/>
              <a:gd name="connsiteY42" fmla="*/ 1143000 h 4107180"/>
              <a:gd name="connsiteX43" fmla="*/ 220980 w 403969"/>
              <a:gd name="connsiteY43" fmla="*/ 1181100 h 4107180"/>
              <a:gd name="connsiteX44" fmla="*/ 259080 w 403969"/>
              <a:gd name="connsiteY44" fmla="*/ 1226820 h 4107180"/>
              <a:gd name="connsiteX45" fmla="*/ 228600 w 403969"/>
              <a:gd name="connsiteY45" fmla="*/ 1264920 h 4107180"/>
              <a:gd name="connsiteX46" fmla="*/ 259080 w 403969"/>
              <a:gd name="connsiteY46" fmla="*/ 1287780 h 4107180"/>
              <a:gd name="connsiteX47" fmla="*/ 320040 w 403969"/>
              <a:gd name="connsiteY47" fmla="*/ 1303020 h 4107180"/>
              <a:gd name="connsiteX48" fmla="*/ 403860 w 403969"/>
              <a:gd name="connsiteY48" fmla="*/ 1333500 h 4107180"/>
              <a:gd name="connsiteX49" fmla="*/ 373380 w 403969"/>
              <a:gd name="connsiteY49" fmla="*/ 1394460 h 4107180"/>
              <a:gd name="connsiteX50" fmla="*/ 350520 w 403969"/>
              <a:gd name="connsiteY50" fmla="*/ 1402080 h 4107180"/>
              <a:gd name="connsiteX51" fmla="*/ 327660 w 403969"/>
              <a:gd name="connsiteY51" fmla="*/ 1432560 h 4107180"/>
              <a:gd name="connsiteX52" fmla="*/ 297180 w 403969"/>
              <a:gd name="connsiteY52" fmla="*/ 1455420 h 4107180"/>
              <a:gd name="connsiteX53" fmla="*/ 251460 w 403969"/>
              <a:gd name="connsiteY53" fmla="*/ 1485900 h 4107180"/>
              <a:gd name="connsiteX54" fmla="*/ 190500 w 403969"/>
              <a:gd name="connsiteY54" fmla="*/ 1531620 h 4107180"/>
              <a:gd name="connsiteX55" fmla="*/ 144780 w 403969"/>
              <a:gd name="connsiteY55" fmla="*/ 1562100 h 4107180"/>
              <a:gd name="connsiteX56" fmla="*/ 121920 w 403969"/>
              <a:gd name="connsiteY56" fmla="*/ 1577340 h 4107180"/>
              <a:gd name="connsiteX57" fmla="*/ 114300 w 403969"/>
              <a:gd name="connsiteY57" fmla="*/ 1600200 h 4107180"/>
              <a:gd name="connsiteX58" fmla="*/ 45720 w 403969"/>
              <a:gd name="connsiteY58" fmla="*/ 1645920 h 4107180"/>
              <a:gd name="connsiteX59" fmla="*/ 22860 w 403969"/>
              <a:gd name="connsiteY59" fmla="*/ 1676400 h 4107180"/>
              <a:gd name="connsiteX60" fmla="*/ 7620 w 403969"/>
              <a:gd name="connsiteY60" fmla="*/ 1699260 h 4107180"/>
              <a:gd name="connsiteX61" fmla="*/ 30480 w 403969"/>
              <a:gd name="connsiteY61" fmla="*/ 1706880 h 4107180"/>
              <a:gd name="connsiteX62" fmla="*/ 60960 w 403969"/>
              <a:gd name="connsiteY62" fmla="*/ 1722120 h 4107180"/>
              <a:gd name="connsiteX63" fmla="*/ 114300 w 403969"/>
              <a:gd name="connsiteY63" fmla="*/ 1744980 h 4107180"/>
              <a:gd name="connsiteX64" fmla="*/ 205740 w 403969"/>
              <a:gd name="connsiteY64" fmla="*/ 1767840 h 4107180"/>
              <a:gd name="connsiteX65" fmla="*/ 259080 w 403969"/>
              <a:gd name="connsiteY65" fmla="*/ 1790700 h 4107180"/>
              <a:gd name="connsiteX66" fmla="*/ 312420 w 403969"/>
              <a:gd name="connsiteY66" fmla="*/ 1798320 h 4107180"/>
              <a:gd name="connsiteX67" fmla="*/ 342900 w 403969"/>
              <a:gd name="connsiteY67" fmla="*/ 1805940 h 4107180"/>
              <a:gd name="connsiteX68" fmla="*/ 350520 w 403969"/>
              <a:gd name="connsiteY68" fmla="*/ 1859280 h 4107180"/>
              <a:gd name="connsiteX69" fmla="*/ 396240 w 403969"/>
              <a:gd name="connsiteY69" fmla="*/ 1882140 h 4107180"/>
              <a:gd name="connsiteX70" fmla="*/ 403860 w 403969"/>
              <a:gd name="connsiteY70" fmla="*/ 1905000 h 4107180"/>
              <a:gd name="connsiteX71" fmla="*/ 335280 w 403969"/>
              <a:gd name="connsiteY71" fmla="*/ 1996440 h 4107180"/>
              <a:gd name="connsiteX72" fmla="*/ 236220 w 403969"/>
              <a:gd name="connsiteY72" fmla="*/ 2042160 h 4107180"/>
              <a:gd name="connsiteX73" fmla="*/ 152400 w 403969"/>
              <a:gd name="connsiteY73" fmla="*/ 2057400 h 4107180"/>
              <a:gd name="connsiteX74" fmla="*/ 99060 w 403969"/>
              <a:gd name="connsiteY74" fmla="*/ 2087880 h 4107180"/>
              <a:gd name="connsiteX75" fmla="*/ 68580 w 403969"/>
              <a:gd name="connsiteY75" fmla="*/ 2095500 h 4107180"/>
              <a:gd name="connsiteX76" fmla="*/ 60960 w 403969"/>
              <a:gd name="connsiteY76" fmla="*/ 2125980 h 4107180"/>
              <a:gd name="connsiteX77" fmla="*/ 38100 w 403969"/>
              <a:gd name="connsiteY77" fmla="*/ 2141220 h 4107180"/>
              <a:gd name="connsiteX78" fmla="*/ 53340 w 403969"/>
              <a:gd name="connsiteY78" fmla="*/ 2164080 h 4107180"/>
              <a:gd name="connsiteX79" fmla="*/ 68580 w 403969"/>
              <a:gd name="connsiteY79" fmla="*/ 2202180 h 4107180"/>
              <a:gd name="connsiteX80" fmla="*/ 83820 w 403969"/>
              <a:gd name="connsiteY80" fmla="*/ 2232660 h 4107180"/>
              <a:gd name="connsiteX81" fmla="*/ 106680 w 403969"/>
              <a:gd name="connsiteY81" fmla="*/ 2278380 h 4107180"/>
              <a:gd name="connsiteX82" fmla="*/ 106680 w 403969"/>
              <a:gd name="connsiteY82" fmla="*/ 2331720 h 4107180"/>
              <a:gd name="connsiteX83" fmla="*/ 121920 w 403969"/>
              <a:gd name="connsiteY83" fmla="*/ 2407920 h 4107180"/>
              <a:gd name="connsiteX84" fmla="*/ 114300 w 403969"/>
              <a:gd name="connsiteY84" fmla="*/ 2522220 h 4107180"/>
              <a:gd name="connsiteX85" fmla="*/ 144780 w 403969"/>
              <a:gd name="connsiteY85" fmla="*/ 2529840 h 4107180"/>
              <a:gd name="connsiteX86" fmla="*/ 167640 w 403969"/>
              <a:gd name="connsiteY86" fmla="*/ 2545080 h 4107180"/>
              <a:gd name="connsiteX87" fmla="*/ 243840 w 403969"/>
              <a:gd name="connsiteY87" fmla="*/ 2575560 h 4107180"/>
              <a:gd name="connsiteX88" fmla="*/ 289560 w 403969"/>
              <a:gd name="connsiteY88" fmla="*/ 2590800 h 4107180"/>
              <a:gd name="connsiteX89" fmla="*/ 327660 w 403969"/>
              <a:gd name="connsiteY89" fmla="*/ 2621280 h 4107180"/>
              <a:gd name="connsiteX90" fmla="*/ 373380 w 403969"/>
              <a:gd name="connsiteY90" fmla="*/ 2667000 h 4107180"/>
              <a:gd name="connsiteX91" fmla="*/ 381000 w 403969"/>
              <a:gd name="connsiteY91" fmla="*/ 2689860 h 4107180"/>
              <a:gd name="connsiteX92" fmla="*/ 403860 w 403969"/>
              <a:gd name="connsiteY92" fmla="*/ 2735580 h 4107180"/>
              <a:gd name="connsiteX93" fmla="*/ 388620 w 403969"/>
              <a:gd name="connsiteY93" fmla="*/ 2781300 h 4107180"/>
              <a:gd name="connsiteX94" fmla="*/ 327660 w 403969"/>
              <a:gd name="connsiteY94" fmla="*/ 2804160 h 4107180"/>
              <a:gd name="connsiteX95" fmla="*/ 304800 w 403969"/>
              <a:gd name="connsiteY95" fmla="*/ 2811780 h 4107180"/>
              <a:gd name="connsiteX96" fmla="*/ 243840 w 403969"/>
              <a:gd name="connsiteY96" fmla="*/ 2819400 h 4107180"/>
              <a:gd name="connsiteX97" fmla="*/ 68580 w 403969"/>
              <a:gd name="connsiteY97" fmla="*/ 2811780 h 4107180"/>
              <a:gd name="connsiteX98" fmla="*/ 38100 w 403969"/>
              <a:gd name="connsiteY98" fmla="*/ 2842260 h 4107180"/>
              <a:gd name="connsiteX99" fmla="*/ 45720 w 403969"/>
              <a:gd name="connsiteY99" fmla="*/ 2964180 h 4107180"/>
              <a:gd name="connsiteX100" fmla="*/ 53340 w 403969"/>
              <a:gd name="connsiteY100" fmla="*/ 3002280 h 4107180"/>
              <a:gd name="connsiteX101" fmla="*/ 121920 w 403969"/>
              <a:gd name="connsiteY101" fmla="*/ 3009900 h 4107180"/>
              <a:gd name="connsiteX102" fmla="*/ 160020 w 403969"/>
              <a:gd name="connsiteY102" fmla="*/ 3017520 h 4107180"/>
              <a:gd name="connsiteX103" fmla="*/ 190500 w 403969"/>
              <a:gd name="connsiteY103" fmla="*/ 3032760 h 4107180"/>
              <a:gd name="connsiteX104" fmla="*/ 213360 w 403969"/>
              <a:gd name="connsiteY104" fmla="*/ 3040380 h 4107180"/>
              <a:gd name="connsiteX105" fmla="*/ 236220 w 403969"/>
              <a:gd name="connsiteY105" fmla="*/ 3055620 h 4107180"/>
              <a:gd name="connsiteX106" fmla="*/ 243840 w 403969"/>
              <a:gd name="connsiteY106" fmla="*/ 3078480 h 4107180"/>
              <a:gd name="connsiteX107" fmla="*/ 182880 w 403969"/>
              <a:gd name="connsiteY107" fmla="*/ 3124200 h 4107180"/>
              <a:gd name="connsiteX108" fmla="*/ 152400 w 403969"/>
              <a:gd name="connsiteY108" fmla="*/ 3139440 h 4107180"/>
              <a:gd name="connsiteX109" fmla="*/ 91440 w 403969"/>
              <a:gd name="connsiteY109" fmla="*/ 3154680 h 4107180"/>
              <a:gd name="connsiteX110" fmla="*/ 45720 w 403969"/>
              <a:gd name="connsiteY110" fmla="*/ 3169920 h 4107180"/>
              <a:gd name="connsiteX111" fmla="*/ 38100 w 403969"/>
              <a:gd name="connsiteY111" fmla="*/ 3192780 h 4107180"/>
              <a:gd name="connsiteX112" fmla="*/ 99060 w 403969"/>
              <a:gd name="connsiteY112" fmla="*/ 3223260 h 4107180"/>
              <a:gd name="connsiteX113" fmla="*/ 152400 w 403969"/>
              <a:gd name="connsiteY113" fmla="*/ 3253740 h 4107180"/>
              <a:gd name="connsiteX114" fmla="*/ 114300 w 403969"/>
              <a:gd name="connsiteY114" fmla="*/ 3299460 h 4107180"/>
              <a:gd name="connsiteX115" fmla="*/ 91440 w 403969"/>
              <a:gd name="connsiteY115" fmla="*/ 3307080 h 4107180"/>
              <a:gd name="connsiteX116" fmla="*/ 68580 w 403969"/>
              <a:gd name="connsiteY116" fmla="*/ 3322320 h 4107180"/>
              <a:gd name="connsiteX117" fmla="*/ 106680 w 403969"/>
              <a:gd name="connsiteY117" fmla="*/ 3352800 h 4107180"/>
              <a:gd name="connsiteX118" fmla="*/ 121920 w 403969"/>
              <a:gd name="connsiteY118" fmla="*/ 3375660 h 4107180"/>
              <a:gd name="connsiteX119" fmla="*/ 114300 w 403969"/>
              <a:gd name="connsiteY119" fmla="*/ 3413760 h 4107180"/>
              <a:gd name="connsiteX120" fmla="*/ 76200 w 403969"/>
              <a:gd name="connsiteY120" fmla="*/ 3436620 h 4107180"/>
              <a:gd name="connsiteX121" fmla="*/ 60960 w 403969"/>
              <a:gd name="connsiteY121" fmla="*/ 3459480 h 4107180"/>
              <a:gd name="connsiteX122" fmla="*/ 83820 w 403969"/>
              <a:gd name="connsiteY122" fmla="*/ 3482340 h 4107180"/>
              <a:gd name="connsiteX123" fmla="*/ 114300 w 403969"/>
              <a:gd name="connsiteY123" fmla="*/ 3489960 h 4107180"/>
              <a:gd name="connsiteX124" fmla="*/ 129540 w 403969"/>
              <a:gd name="connsiteY124" fmla="*/ 3528060 h 4107180"/>
              <a:gd name="connsiteX125" fmla="*/ 167640 w 403969"/>
              <a:gd name="connsiteY125" fmla="*/ 3543300 h 4107180"/>
              <a:gd name="connsiteX126" fmla="*/ 198120 w 403969"/>
              <a:gd name="connsiteY126" fmla="*/ 3558540 h 4107180"/>
              <a:gd name="connsiteX127" fmla="*/ 251460 w 403969"/>
              <a:gd name="connsiteY127" fmla="*/ 3573780 h 4107180"/>
              <a:gd name="connsiteX128" fmla="*/ 327660 w 403969"/>
              <a:gd name="connsiteY128" fmla="*/ 3604260 h 4107180"/>
              <a:gd name="connsiteX129" fmla="*/ 350520 w 403969"/>
              <a:gd name="connsiteY129" fmla="*/ 3627120 h 4107180"/>
              <a:gd name="connsiteX130" fmla="*/ 358140 w 403969"/>
              <a:gd name="connsiteY130" fmla="*/ 3665220 h 4107180"/>
              <a:gd name="connsiteX131" fmla="*/ 373380 w 403969"/>
              <a:gd name="connsiteY131" fmla="*/ 3688080 h 4107180"/>
              <a:gd name="connsiteX132" fmla="*/ 381000 w 403969"/>
              <a:gd name="connsiteY132" fmla="*/ 3718560 h 4107180"/>
              <a:gd name="connsiteX133" fmla="*/ 388620 w 403969"/>
              <a:gd name="connsiteY133" fmla="*/ 3741420 h 4107180"/>
              <a:gd name="connsiteX134" fmla="*/ 373380 w 403969"/>
              <a:gd name="connsiteY134" fmla="*/ 3832860 h 4107180"/>
              <a:gd name="connsiteX135" fmla="*/ 358140 w 403969"/>
              <a:gd name="connsiteY135" fmla="*/ 3931920 h 4107180"/>
              <a:gd name="connsiteX136" fmla="*/ 342900 w 403969"/>
              <a:gd name="connsiteY136" fmla="*/ 3962400 h 4107180"/>
              <a:gd name="connsiteX137" fmla="*/ 327660 w 403969"/>
              <a:gd name="connsiteY137" fmla="*/ 4008120 h 4107180"/>
              <a:gd name="connsiteX138" fmla="*/ 251460 w 403969"/>
              <a:gd name="connsiteY138" fmla="*/ 4015740 h 4107180"/>
              <a:gd name="connsiteX139" fmla="*/ 129540 w 403969"/>
              <a:gd name="connsiteY139" fmla="*/ 4053840 h 4107180"/>
              <a:gd name="connsiteX140" fmla="*/ 60960 w 403969"/>
              <a:gd name="connsiteY140" fmla="*/ 4069080 h 4107180"/>
              <a:gd name="connsiteX141" fmla="*/ 38100 w 403969"/>
              <a:gd name="connsiteY141" fmla="*/ 4107180 h 410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03969" h="4107180">
                <a:moveTo>
                  <a:pt x="396240" y="0"/>
                </a:moveTo>
                <a:cubicBezTo>
                  <a:pt x="365760" y="15240"/>
                  <a:pt x="336440" y="33064"/>
                  <a:pt x="304800" y="45720"/>
                </a:cubicBezTo>
                <a:cubicBezTo>
                  <a:pt x="251785" y="66926"/>
                  <a:pt x="279676" y="56635"/>
                  <a:pt x="220980" y="76200"/>
                </a:cubicBezTo>
                <a:cubicBezTo>
                  <a:pt x="231140" y="81280"/>
                  <a:pt x="246380" y="81280"/>
                  <a:pt x="251460" y="91440"/>
                </a:cubicBezTo>
                <a:cubicBezTo>
                  <a:pt x="255106" y="98732"/>
                  <a:pt x="228682" y="159814"/>
                  <a:pt x="228600" y="160020"/>
                </a:cubicBezTo>
                <a:cubicBezTo>
                  <a:pt x="231140" y="170180"/>
                  <a:pt x="232095" y="180874"/>
                  <a:pt x="236220" y="190500"/>
                </a:cubicBezTo>
                <a:cubicBezTo>
                  <a:pt x="239828" y="198918"/>
                  <a:pt x="244425" y="207497"/>
                  <a:pt x="251460" y="213360"/>
                </a:cubicBezTo>
                <a:cubicBezTo>
                  <a:pt x="264015" y="223822"/>
                  <a:pt x="288919" y="230926"/>
                  <a:pt x="304800" y="236220"/>
                </a:cubicBezTo>
                <a:cubicBezTo>
                  <a:pt x="309880" y="243840"/>
                  <a:pt x="320040" y="249922"/>
                  <a:pt x="320040" y="259080"/>
                </a:cubicBezTo>
                <a:cubicBezTo>
                  <a:pt x="320040" y="277571"/>
                  <a:pt x="317295" y="298789"/>
                  <a:pt x="304800" y="312420"/>
                </a:cubicBezTo>
                <a:cubicBezTo>
                  <a:pt x="270866" y="349439"/>
                  <a:pt x="244049" y="346647"/>
                  <a:pt x="205740" y="358140"/>
                </a:cubicBezTo>
                <a:cubicBezTo>
                  <a:pt x="190353" y="362756"/>
                  <a:pt x="175260" y="368300"/>
                  <a:pt x="160020" y="373380"/>
                </a:cubicBezTo>
                <a:cubicBezTo>
                  <a:pt x="159641" y="375277"/>
                  <a:pt x="151028" y="426530"/>
                  <a:pt x="144780" y="434340"/>
                </a:cubicBezTo>
                <a:cubicBezTo>
                  <a:pt x="139059" y="441491"/>
                  <a:pt x="129540" y="444500"/>
                  <a:pt x="121920" y="449580"/>
                </a:cubicBezTo>
                <a:cubicBezTo>
                  <a:pt x="124460" y="457200"/>
                  <a:pt x="131747" y="464717"/>
                  <a:pt x="129540" y="472440"/>
                </a:cubicBezTo>
                <a:cubicBezTo>
                  <a:pt x="119998" y="505836"/>
                  <a:pt x="86455" y="511616"/>
                  <a:pt x="60960" y="525780"/>
                </a:cubicBezTo>
                <a:cubicBezTo>
                  <a:pt x="52954" y="530228"/>
                  <a:pt x="45720" y="535940"/>
                  <a:pt x="38100" y="541020"/>
                </a:cubicBezTo>
                <a:lnTo>
                  <a:pt x="91440" y="548640"/>
                </a:lnTo>
                <a:cubicBezTo>
                  <a:pt x="111738" y="551346"/>
                  <a:pt x="135361" y="544901"/>
                  <a:pt x="152400" y="556260"/>
                </a:cubicBezTo>
                <a:cubicBezTo>
                  <a:pt x="160020" y="561340"/>
                  <a:pt x="143636" y="572644"/>
                  <a:pt x="137160" y="579120"/>
                </a:cubicBezTo>
                <a:cubicBezTo>
                  <a:pt x="128180" y="588100"/>
                  <a:pt x="116840" y="594360"/>
                  <a:pt x="106680" y="601980"/>
                </a:cubicBezTo>
                <a:cubicBezTo>
                  <a:pt x="116840" y="614680"/>
                  <a:pt x="123309" y="631556"/>
                  <a:pt x="137160" y="640080"/>
                </a:cubicBezTo>
                <a:cubicBezTo>
                  <a:pt x="157682" y="652709"/>
                  <a:pt x="182623" y="656141"/>
                  <a:pt x="205740" y="662940"/>
                </a:cubicBezTo>
                <a:cubicBezTo>
                  <a:pt x="238070" y="672449"/>
                  <a:pt x="303662" y="686394"/>
                  <a:pt x="335280" y="693420"/>
                </a:cubicBezTo>
                <a:cubicBezTo>
                  <a:pt x="337820" y="703580"/>
                  <a:pt x="346212" y="713965"/>
                  <a:pt x="342900" y="723900"/>
                </a:cubicBezTo>
                <a:cubicBezTo>
                  <a:pt x="340004" y="732588"/>
                  <a:pt x="327269" y="733517"/>
                  <a:pt x="320040" y="739140"/>
                </a:cubicBezTo>
                <a:cubicBezTo>
                  <a:pt x="304381" y="751319"/>
                  <a:pt x="290826" y="766236"/>
                  <a:pt x="274320" y="777240"/>
                </a:cubicBezTo>
                <a:cubicBezTo>
                  <a:pt x="267637" y="781695"/>
                  <a:pt x="258481" y="780959"/>
                  <a:pt x="251460" y="784860"/>
                </a:cubicBezTo>
                <a:cubicBezTo>
                  <a:pt x="172855" y="828529"/>
                  <a:pt x="234606" y="805718"/>
                  <a:pt x="182880" y="822960"/>
                </a:cubicBezTo>
                <a:cubicBezTo>
                  <a:pt x="198120" y="825500"/>
                  <a:pt x="238252" y="818515"/>
                  <a:pt x="228600" y="830580"/>
                </a:cubicBezTo>
                <a:cubicBezTo>
                  <a:pt x="211510" y="851942"/>
                  <a:pt x="177463" y="850095"/>
                  <a:pt x="152400" y="861060"/>
                </a:cubicBezTo>
                <a:cubicBezTo>
                  <a:pt x="30782" y="914268"/>
                  <a:pt x="172274" y="861913"/>
                  <a:pt x="68580" y="891540"/>
                </a:cubicBezTo>
                <a:cubicBezTo>
                  <a:pt x="45411" y="898160"/>
                  <a:pt x="0" y="914400"/>
                  <a:pt x="0" y="914400"/>
                </a:cubicBezTo>
                <a:cubicBezTo>
                  <a:pt x="2540" y="922020"/>
                  <a:pt x="1940" y="931580"/>
                  <a:pt x="7620" y="937260"/>
                </a:cubicBezTo>
                <a:cubicBezTo>
                  <a:pt x="13300" y="942940"/>
                  <a:pt x="22688" y="942932"/>
                  <a:pt x="30480" y="944880"/>
                </a:cubicBezTo>
                <a:cubicBezTo>
                  <a:pt x="43045" y="948021"/>
                  <a:pt x="55916" y="949786"/>
                  <a:pt x="68580" y="952500"/>
                </a:cubicBezTo>
                <a:cubicBezTo>
                  <a:pt x="91478" y="957407"/>
                  <a:pt x="114143" y="963424"/>
                  <a:pt x="137160" y="967740"/>
                </a:cubicBezTo>
                <a:cubicBezTo>
                  <a:pt x="173904" y="974629"/>
                  <a:pt x="223062" y="978478"/>
                  <a:pt x="259080" y="982980"/>
                </a:cubicBezTo>
                <a:cubicBezTo>
                  <a:pt x="276902" y="985208"/>
                  <a:pt x="294640" y="988060"/>
                  <a:pt x="312420" y="990600"/>
                </a:cubicBezTo>
                <a:cubicBezTo>
                  <a:pt x="317500" y="998220"/>
                  <a:pt x="329166" y="1004427"/>
                  <a:pt x="327660" y="1013460"/>
                </a:cubicBezTo>
                <a:cubicBezTo>
                  <a:pt x="325888" y="1024090"/>
                  <a:pt x="312910" y="1029224"/>
                  <a:pt x="304800" y="1036320"/>
                </a:cubicBezTo>
                <a:cubicBezTo>
                  <a:pt x="292560" y="1047030"/>
                  <a:pt x="278590" y="1055703"/>
                  <a:pt x="266700" y="1066800"/>
                </a:cubicBezTo>
                <a:cubicBezTo>
                  <a:pt x="240440" y="1091310"/>
                  <a:pt x="190500" y="1143000"/>
                  <a:pt x="190500" y="1143000"/>
                </a:cubicBezTo>
                <a:cubicBezTo>
                  <a:pt x="200660" y="1155700"/>
                  <a:pt x="210270" y="1168860"/>
                  <a:pt x="220980" y="1181100"/>
                </a:cubicBezTo>
                <a:cubicBezTo>
                  <a:pt x="262050" y="1228037"/>
                  <a:pt x="227890" y="1180035"/>
                  <a:pt x="259080" y="1226820"/>
                </a:cubicBezTo>
                <a:cubicBezTo>
                  <a:pt x="248920" y="1239520"/>
                  <a:pt x="228600" y="1248656"/>
                  <a:pt x="228600" y="1264920"/>
                </a:cubicBezTo>
                <a:cubicBezTo>
                  <a:pt x="228600" y="1277620"/>
                  <a:pt x="247357" y="1282895"/>
                  <a:pt x="259080" y="1287780"/>
                </a:cubicBezTo>
                <a:cubicBezTo>
                  <a:pt x="278414" y="1295836"/>
                  <a:pt x="300788" y="1294769"/>
                  <a:pt x="320040" y="1303020"/>
                </a:cubicBezTo>
                <a:cubicBezTo>
                  <a:pt x="383006" y="1330005"/>
                  <a:pt x="354614" y="1321188"/>
                  <a:pt x="403860" y="1333500"/>
                </a:cubicBezTo>
                <a:cubicBezTo>
                  <a:pt x="396954" y="1361122"/>
                  <a:pt x="397922" y="1374008"/>
                  <a:pt x="373380" y="1394460"/>
                </a:cubicBezTo>
                <a:cubicBezTo>
                  <a:pt x="367210" y="1399602"/>
                  <a:pt x="358140" y="1399540"/>
                  <a:pt x="350520" y="1402080"/>
                </a:cubicBezTo>
                <a:cubicBezTo>
                  <a:pt x="342900" y="1412240"/>
                  <a:pt x="336640" y="1423580"/>
                  <a:pt x="327660" y="1432560"/>
                </a:cubicBezTo>
                <a:cubicBezTo>
                  <a:pt x="318680" y="1441540"/>
                  <a:pt x="307584" y="1448137"/>
                  <a:pt x="297180" y="1455420"/>
                </a:cubicBezTo>
                <a:cubicBezTo>
                  <a:pt x="282175" y="1465924"/>
                  <a:pt x="264412" y="1472948"/>
                  <a:pt x="251460" y="1485900"/>
                </a:cubicBezTo>
                <a:cubicBezTo>
                  <a:pt x="199245" y="1538115"/>
                  <a:pt x="244664" y="1499121"/>
                  <a:pt x="190500" y="1531620"/>
                </a:cubicBezTo>
                <a:cubicBezTo>
                  <a:pt x="174794" y="1541044"/>
                  <a:pt x="160020" y="1551940"/>
                  <a:pt x="144780" y="1562100"/>
                </a:cubicBezTo>
                <a:lnTo>
                  <a:pt x="121920" y="1577340"/>
                </a:lnTo>
                <a:cubicBezTo>
                  <a:pt x="119380" y="1584960"/>
                  <a:pt x="119527" y="1594102"/>
                  <a:pt x="114300" y="1600200"/>
                </a:cubicBezTo>
                <a:cubicBezTo>
                  <a:pt x="93163" y="1624859"/>
                  <a:pt x="72704" y="1632428"/>
                  <a:pt x="45720" y="1645920"/>
                </a:cubicBezTo>
                <a:cubicBezTo>
                  <a:pt x="38100" y="1656080"/>
                  <a:pt x="30242" y="1666066"/>
                  <a:pt x="22860" y="1676400"/>
                </a:cubicBezTo>
                <a:cubicBezTo>
                  <a:pt x="17537" y="1683852"/>
                  <a:pt x="5399" y="1690375"/>
                  <a:pt x="7620" y="1699260"/>
                </a:cubicBezTo>
                <a:cubicBezTo>
                  <a:pt x="9568" y="1707052"/>
                  <a:pt x="23097" y="1703716"/>
                  <a:pt x="30480" y="1706880"/>
                </a:cubicBezTo>
                <a:cubicBezTo>
                  <a:pt x="40921" y="1711355"/>
                  <a:pt x="50619" y="1717420"/>
                  <a:pt x="60960" y="1722120"/>
                </a:cubicBezTo>
                <a:cubicBezTo>
                  <a:pt x="78570" y="1730125"/>
                  <a:pt x="95854" y="1739155"/>
                  <a:pt x="114300" y="1744980"/>
                </a:cubicBezTo>
                <a:cubicBezTo>
                  <a:pt x="144260" y="1754441"/>
                  <a:pt x="176862" y="1755464"/>
                  <a:pt x="205740" y="1767840"/>
                </a:cubicBezTo>
                <a:cubicBezTo>
                  <a:pt x="223520" y="1775460"/>
                  <a:pt x="240480" y="1785386"/>
                  <a:pt x="259080" y="1790700"/>
                </a:cubicBezTo>
                <a:cubicBezTo>
                  <a:pt x="276349" y="1795634"/>
                  <a:pt x="294749" y="1795107"/>
                  <a:pt x="312420" y="1798320"/>
                </a:cubicBezTo>
                <a:cubicBezTo>
                  <a:pt x="322724" y="1800193"/>
                  <a:pt x="332740" y="1803400"/>
                  <a:pt x="342900" y="1805940"/>
                </a:cubicBezTo>
                <a:cubicBezTo>
                  <a:pt x="345440" y="1823720"/>
                  <a:pt x="343226" y="1842867"/>
                  <a:pt x="350520" y="1859280"/>
                </a:cubicBezTo>
                <a:cubicBezTo>
                  <a:pt x="355658" y="1870840"/>
                  <a:pt x="386097" y="1878759"/>
                  <a:pt x="396240" y="1882140"/>
                </a:cubicBezTo>
                <a:cubicBezTo>
                  <a:pt x="398780" y="1889760"/>
                  <a:pt x="404856" y="1897030"/>
                  <a:pt x="403860" y="1905000"/>
                </a:cubicBezTo>
                <a:cubicBezTo>
                  <a:pt x="399591" y="1939153"/>
                  <a:pt x="360957" y="1983601"/>
                  <a:pt x="335280" y="1996440"/>
                </a:cubicBezTo>
                <a:cubicBezTo>
                  <a:pt x="330150" y="1999005"/>
                  <a:pt x="263887" y="2036627"/>
                  <a:pt x="236220" y="2042160"/>
                </a:cubicBezTo>
                <a:cubicBezTo>
                  <a:pt x="99704" y="2069463"/>
                  <a:pt x="242759" y="2034810"/>
                  <a:pt x="152400" y="2057400"/>
                </a:cubicBezTo>
                <a:cubicBezTo>
                  <a:pt x="134620" y="2067560"/>
                  <a:pt x="117703" y="2079406"/>
                  <a:pt x="99060" y="2087880"/>
                </a:cubicBezTo>
                <a:cubicBezTo>
                  <a:pt x="89526" y="2092214"/>
                  <a:pt x="75985" y="2088095"/>
                  <a:pt x="68580" y="2095500"/>
                </a:cubicBezTo>
                <a:cubicBezTo>
                  <a:pt x="61175" y="2102905"/>
                  <a:pt x="66769" y="2117266"/>
                  <a:pt x="60960" y="2125980"/>
                </a:cubicBezTo>
                <a:cubicBezTo>
                  <a:pt x="55880" y="2133600"/>
                  <a:pt x="45720" y="2136140"/>
                  <a:pt x="38100" y="2141220"/>
                </a:cubicBezTo>
                <a:cubicBezTo>
                  <a:pt x="43180" y="2148840"/>
                  <a:pt x="46189" y="2158359"/>
                  <a:pt x="53340" y="2164080"/>
                </a:cubicBezTo>
                <a:cubicBezTo>
                  <a:pt x="82947" y="2187765"/>
                  <a:pt x="82305" y="2147279"/>
                  <a:pt x="68580" y="2202180"/>
                </a:cubicBezTo>
                <a:cubicBezTo>
                  <a:pt x="73660" y="2212340"/>
                  <a:pt x="75788" y="2224628"/>
                  <a:pt x="83820" y="2232660"/>
                </a:cubicBezTo>
                <a:cubicBezTo>
                  <a:pt x="119682" y="2268522"/>
                  <a:pt x="120729" y="2222185"/>
                  <a:pt x="106680" y="2278380"/>
                </a:cubicBezTo>
                <a:cubicBezTo>
                  <a:pt x="124950" y="2333190"/>
                  <a:pt x="106680" y="2264743"/>
                  <a:pt x="106680" y="2331720"/>
                </a:cubicBezTo>
                <a:cubicBezTo>
                  <a:pt x="106680" y="2350403"/>
                  <a:pt x="116885" y="2387780"/>
                  <a:pt x="121920" y="2407920"/>
                </a:cubicBezTo>
                <a:cubicBezTo>
                  <a:pt x="119380" y="2446020"/>
                  <a:pt x="107263" y="2484689"/>
                  <a:pt x="114300" y="2522220"/>
                </a:cubicBezTo>
                <a:cubicBezTo>
                  <a:pt x="116230" y="2532513"/>
                  <a:pt x="135154" y="2525715"/>
                  <a:pt x="144780" y="2529840"/>
                </a:cubicBezTo>
                <a:cubicBezTo>
                  <a:pt x="153198" y="2533448"/>
                  <a:pt x="159325" y="2541242"/>
                  <a:pt x="167640" y="2545080"/>
                </a:cubicBezTo>
                <a:cubicBezTo>
                  <a:pt x="192479" y="2556544"/>
                  <a:pt x="217887" y="2566909"/>
                  <a:pt x="243840" y="2575560"/>
                </a:cubicBezTo>
                <a:lnTo>
                  <a:pt x="289560" y="2590800"/>
                </a:lnTo>
                <a:cubicBezTo>
                  <a:pt x="331391" y="2653547"/>
                  <a:pt x="276698" y="2581643"/>
                  <a:pt x="327660" y="2621280"/>
                </a:cubicBezTo>
                <a:cubicBezTo>
                  <a:pt x="344673" y="2634512"/>
                  <a:pt x="373380" y="2667000"/>
                  <a:pt x="373380" y="2667000"/>
                </a:cubicBezTo>
                <a:cubicBezTo>
                  <a:pt x="375920" y="2674620"/>
                  <a:pt x="377408" y="2682676"/>
                  <a:pt x="381000" y="2689860"/>
                </a:cubicBezTo>
                <a:cubicBezTo>
                  <a:pt x="410543" y="2748946"/>
                  <a:pt x="384707" y="2678121"/>
                  <a:pt x="403860" y="2735580"/>
                </a:cubicBezTo>
                <a:cubicBezTo>
                  <a:pt x="398780" y="2750820"/>
                  <a:pt x="403860" y="2776220"/>
                  <a:pt x="388620" y="2781300"/>
                </a:cubicBezTo>
                <a:cubicBezTo>
                  <a:pt x="336732" y="2798596"/>
                  <a:pt x="400552" y="2776825"/>
                  <a:pt x="327660" y="2804160"/>
                </a:cubicBezTo>
                <a:cubicBezTo>
                  <a:pt x="320139" y="2806980"/>
                  <a:pt x="312703" y="2810343"/>
                  <a:pt x="304800" y="2811780"/>
                </a:cubicBezTo>
                <a:cubicBezTo>
                  <a:pt x="284652" y="2815443"/>
                  <a:pt x="264160" y="2816860"/>
                  <a:pt x="243840" y="2819400"/>
                </a:cubicBezTo>
                <a:cubicBezTo>
                  <a:pt x="185420" y="2816860"/>
                  <a:pt x="127055" y="2811780"/>
                  <a:pt x="68580" y="2811780"/>
                </a:cubicBezTo>
                <a:cubicBezTo>
                  <a:pt x="19539" y="2811780"/>
                  <a:pt x="28285" y="2812816"/>
                  <a:pt x="38100" y="2842260"/>
                </a:cubicBezTo>
                <a:cubicBezTo>
                  <a:pt x="40640" y="2882900"/>
                  <a:pt x="41859" y="2923644"/>
                  <a:pt x="45720" y="2964180"/>
                </a:cubicBezTo>
                <a:cubicBezTo>
                  <a:pt x="46948" y="2977073"/>
                  <a:pt x="42234" y="2995617"/>
                  <a:pt x="53340" y="3002280"/>
                </a:cubicBezTo>
                <a:cubicBezTo>
                  <a:pt x="73063" y="3014114"/>
                  <a:pt x="99150" y="3006647"/>
                  <a:pt x="121920" y="3009900"/>
                </a:cubicBezTo>
                <a:cubicBezTo>
                  <a:pt x="134741" y="3011732"/>
                  <a:pt x="147320" y="3014980"/>
                  <a:pt x="160020" y="3017520"/>
                </a:cubicBezTo>
                <a:cubicBezTo>
                  <a:pt x="170180" y="3022600"/>
                  <a:pt x="180059" y="3028285"/>
                  <a:pt x="190500" y="3032760"/>
                </a:cubicBezTo>
                <a:cubicBezTo>
                  <a:pt x="197883" y="3035924"/>
                  <a:pt x="206176" y="3036788"/>
                  <a:pt x="213360" y="3040380"/>
                </a:cubicBezTo>
                <a:cubicBezTo>
                  <a:pt x="221551" y="3044476"/>
                  <a:pt x="228600" y="3050540"/>
                  <a:pt x="236220" y="3055620"/>
                </a:cubicBezTo>
                <a:cubicBezTo>
                  <a:pt x="238760" y="3063240"/>
                  <a:pt x="245788" y="3070688"/>
                  <a:pt x="243840" y="3078480"/>
                </a:cubicBezTo>
                <a:cubicBezTo>
                  <a:pt x="232445" y="3124060"/>
                  <a:pt x="219650" y="3116846"/>
                  <a:pt x="182880" y="3124200"/>
                </a:cubicBezTo>
                <a:cubicBezTo>
                  <a:pt x="172720" y="3129280"/>
                  <a:pt x="162841" y="3134965"/>
                  <a:pt x="152400" y="3139440"/>
                </a:cubicBezTo>
                <a:cubicBezTo>
                  <a:pt x="125426" y="3151000"/>
                  <a:pt x="124238" y="3145735"/>
                  <a:pt x="91440" y="3154680"/>
                </a:cubicBezTo>
                <a:cubicBezTo>
                  <a:pt x="75942" y="3158907"/>
                  <a:pt x="60960" y="3164840"/>
                  <a:pt x="45720" y="3169920"/>
                </a:cubicBezTo>
                <a:cubicBezTo>
                  <a:pt x="43180" y="3177540"/>
                  <a:pt x="34508" y="3185596"/>
                  <a:pt x="38100" y="3192780"/>
                </a:cubicBezTo>
                <a:cubicBezTo>
                  <a:pt x="51060" y="3218700"/>
                  <a:pt x="77615" y="3215218"/>
                  <a:pt x="99060" y="3223260"/>
                </a:cubicBezTo>
                <a:cubicBezTo>
                  <a:pt x="121158" y="3231547"/>
                  <a:pt x="133450" y="3241107"/>
                  <a:pt x="152400" y="3253740"/>
                </a:cubicBezTo>
                <a:cubicBezTo>
                  <a:pt x="139700" y="3268980"/>
                  <a:pt x="129230" y="3286397"/>
                  <a:pt x="114300" y="3299460"/>
                </a:cubicBezTo>
                <a:cubicBezTo>
                  <a:pt x="108255" y="3304749"/>
                  <a:pt x="98624" y="3303488"/>
                  <a:pt x="91440" y="3307080"/>
                </a:cubicBezTo>
                <a:cubicBezTo>
                  <a:pt x="83249" y="3311176"/>
                  <a:pt x="76200" y="3317240"/>
                  <a:pt x="68580" y="3322320"/>
                </a:cubicBezTo>
                <a:cubicBezTo>
                  <a:pt x="84753" y="3370840"/>
                  <a:pt x="61573" y="3322729"/>
                  <a:pt x="106680" y="3352800"/>
                </a:cubicBezTo>
                <a:cubicBezTo>
                  <a:pt x="114300" y="3357880"/>
                  <a:pt x="116840" y="3368040"/>
                  <a:pt x="121920" y="3375660"/>
                </a:cubicBezTo>
                <a:cubicBezTo>
                  <a:pt x="119380" y="3388360"/>
                  <a:pt x="122071" y="3403399"/>
                  <a:pt x="114300" y="3413760"/>
                </a:cubicBezTo>
                <a:cubicBezTo>
                  <a:pt x="105414" y="3425608"/>
                  <a:pt x="87445" y="3426981"/>
                  <a:pt x="76200" y="3436620"/>
                </a:cubicBezTo>
                <a:cubicBezTo>
                  <a:pt x="69247" y="3442580"/>
                  <a:pt x="66040" y="3451860"/>
                  <a:pt x="60960" y="3459480"/>
                </a:cubicBezTo>
                <a:cubicBezTo>
                  <a:pt x="68580" y="3467100"/>
                  <a:pt x="74464" y="3476993"/>
                  <a:pt x="83820" y="3482340"/>
                </a:cubicBezTo>
                <a:cubicBezTo>
                  <a:pt x="92913" y="3487536"/>
                  <a:pt x="106895" y="3482555"/>
                  <a:pt x="114300" y="3489960"/>
                </a:cubicBezTo>
                <a:cubicBezTo>
                  <a:pt x="123972" y="3499632"/>
                  <a:pt x="119868" y="3518388"/>
                  <a:pt x="129540" y="3528060"/>
                </a:cubicBezTo>
                <a:cubicBezTo>
                  <a:pt x="139212" y="3537732"/>
                  <a:pt x="155141" y="3537745"/>
                  <a:pt x="167640" y="3543300"/>
                </a:cubicBezTo>
                <a:cubicBezTo>
                  <a:pt x="178020" y="3547913"/>
                  <a:pt x="187484" y="3554552"/>
                  <a:pt x="198120" y="3558540"/>
                </a:cubicBezTo>
                <a:cubicBezTo>
                  <a:pt x="236867" y="3573070"/>
                  <a:pt x="218301" y="3559043"/>
                  <a:pt x="251460" y="3573780"/>
                </a:cubicBezTo>
                <a:cubicBezTo>
                  <a:pt x="322286" y="3605258"/>
                  <a:pt x="270976" y="3590089"/>
                  <a:pt x="327660" y="3604260"/>
                </a:cubicBezTo>
                <a:cubicBezTo>
                  <a:pt x="335280" y="3611880"/>
                  <a:pt x="345701" y="3617481"/>
                  <a:pt x="350520" y="3627120"/>
                </a:cubicBezTo>
                <a:cubicBezTo>
                  <a:pt x="356312" y="3638704"/>
                  <a:pt x="353592" y="3653093"/>
                  <a:pt x="358140" y="3665220"/>
                </a:cubicBezTo>
                <a:cubicBezTo>
                  <a:pt x="361356" y="3673795"/>
                  <a:pt x="368300" y="3680460"/>
                  <a:pt x="373380" y="3688080"/>
                </a:cubicBezTo>
                <a:cubicBezTo>
                  <a:pt x="375920" y="3698240"/>
                  <a:pt x="378123" y="3708490"/>
                  <a:pt x="381000" y="3718560"/>
                </a:cubicBezTo>
                <a:cubicBezTo>
                  <a:pt x="383207" y="3726283"/>
                  <a:pt x="388620" y="3733388"/>
                  <a:pt x="388620" y="3741420"/>
                </a:cubicBezTo>
                <a:cubicBezTo>
                  <a:pt x="388620" y="3777096"/>
                  <a:pt x="381405" y="3800758"/>
                  <a:pt x="373380" y="3832860"/>
                </a:cubicBezTo>
                <a:cubicBezTo>
                  <a:pt x="369297" y="3873686"/>
                  <a:pt x="372468" y="3898489"/>
                  <a:pt x="358140" y="3931920"/>
                </a:cubicBezTo>
                <a:cubicBezTo>
                  <a:pt x="353665" y="3942361"/>
                  <a:pt x="347119" y="3951853"/>
                  <a:pt x="342900" y="3962400"/>
                </a:cubicBezTo>
                <a:cubicBezTo>
                  <a:pt x="336934" y="3977315"/>
                  <a:pt x="343645" y="4006522"/>
                  <a:pt x="327660" y="4008120"/>
                </a:cubicBezTo>
                <a:lnTo>
                  <a:pt x="251460" y="4015740"/>
                </a:lnTo>
                <a:cubicBezTo>
                  <a:pt x="218749" y="4026644"/>
                  <a:pt x="165062" y="4045643"/>
                  <a:pt x="129540" y="4053840"/>
                </a:cubicBezTo>
                <a:lnTo>
                  <a:pt x="60960" y="4069080"/>
                </a:lnTo>
                <a:cubicBezTo>
                  <a:pt x="42570" y="4096666"/>
                  <a:pt x="49816" y="4083749"/>
                  <a:pt x="38100" y="4107180"/>
                </a:cubicBezTo>
              </a:path>
            </a:pathLst>
          </a:cu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104900" y="1840744"/>
            <a:ext cx="415352" cy="4130040"/>
          </a:xfrm>
          <a:custGeom>
            <a:avLst/>
            <a:gdLst>
              <a:gd name="connsiteX0" fmla="*/ 304800 w 415352"/>
              <a:gd name="connsiteY0" fmla="*/ 0 h 4130040"/>
              <a:gd name="connsiteX1" fmla="*/ 198120 w 415352"/>
              <a:gd name="connsiteY1" fmla="*/ 7620 h 4130040"/>
              <a:gd name="connsiteX2" fmla="*/ 160020 w 415352"/>
              <a:gd name="connsiteY2" fmla="*/ 15240 h 4130040"/>
              <a:gd name="connsiteX3" fmla="*/ 182880 w 415352"/>
              <a:gd name="connsiteY3" fmla="*/ 38100 h 4130040"/>
              <a:gd name="connsiteX4" fmla="*/ 220980 w 415352"/>
              <a:gd name="connsiteY4" fmla="*/ 45720 h 4130040"/>
              <a:gd name="connsiteX5" fmla="*/ 167640 w 415352"/>
              <a:gd name="connsiteY5" fmla="*/ 76200 h 4130040"/>
              <a:gd name="connsiteX6" fmla="*/ 190500 w 415352"/>
              <a:gd name="connsiteY6" fmla="*/ 121920 h 4130040"/>
              <a:gd name="connsiteX7" fmla="*/ 167640 w 415352"/>
              <a:gd name="connsiteY7" fmla="*/ 144780 h 4130040"/>
              <a:gd name="connsiteX8" fmla="*/ 160020 w 415352"/>
              <a:gd name="connsiteY8" fmla="*/ 175260 h 4130040"/>
              <a:gd name="connsiteX9" fmla="*/ 137160 w 415352"/>
              <a:gd name="connsiteY9" fmla="*/ 220980 h 4130040"/>
              <a:gd name="connsiteX10" fmla="*/ 106680 w 415352"/>
              <a:gd name="connsiteY10" fmla="*/ 243840 h 4130040"/>
              <a:gd name="connsiteX11" fmla="*/ 144780 w 415352"/>
              <a:gd name="connsiteY11" fmla="*/ 281940 h 4130040"/>
              <a:gd name="connsiteX12" fmla="*/ 129540 w 415352"/>
              <a:gd name="connsiteY12" fmla="*/ 320040 h 4130040"/>
              <a:gd name="connsiteX13" fmla="*/ 106680 w 415352"/>
              <a:gd name="connsiteY13" fmla="*/ 358140 h 4130040"/>
              <a:gd name="connsiteX14" fmla="*/ 91440 w 415352"/>
              <a:gd name="connsiteY14" fmla="*/ 396240 h 4130040"/>
              <a:gd name="connsiteX15" fmla="*/ 53340 w 415352"/>
              <a:gd name="connsiteY15" fmla="*/ 426720 h 4130040"/>
              <a:gd name="connsiteX16" fmla="*/ 91440 w 415352"/>
              <a:gd name="connsiteY16" fmla="*/ 464820 h 4130040"/>
              <a:gd name="connsiteX17" fmla="*/ 99060 w 415352"/>
              <a:gd name="connsiteY17" fmla="*/ 487680 h 4130040"/>
              <a:gd name="connsiteX18" fmla="*/ 121920 w 415352"/>
              <a:gd name="connsiteY18" fmla="*/ 495300 h 4130040"/>
              <a:gd name="connsiteX19" fmla="*/ 129540 w 415352"/>
              <a:gd name="connsiteY19" fmla="*/ 533400 h 4130040"/>
              <a:gd name="connsiteX20" fmla="*/ 76200 w 415352"/>
              <a:gd name="connsiteY20" fmla="*/ 571500 h 4130040"/>
              <a:gd name="connsiteX21" fmla="*/ 91440 w 415352"/>
              <a:gd name="connsiteY21" fmla="*/ 594360 h 4130040"/>
              <a:gd name="connsiteX22" fmla="*/ 106680 w 415352"/>
              <a:gd name="connsiteY22" fmla="*/ 632460 h 4130040"/>
              <a:gd name="connsiteX23" fmla="*/ 121920 w 415352"/>
              <a:gd name="connsiteY23" fmla="*/ 662940 h 4130040"/>
              <a:gd name="connsiteX24" fmla="*/ 114300 w 415352"/>
              <a:gd name="connsiteY24" fmla="*/ 693420 h 4130040"/>
              <a:gd name="connsiteX25" fmla="*/ 83820 w 415352"/>
              <a:gd name="connsiteY25" fmla="*/ 739140 h 4130040"/>
              <a:gd name="connsiteX26" fmla="*/ 68580 w 415352"/>
              <a:gd name="connsiteY26" fmla="*/ 807720 h 4130040"/>
              <a:gd name="connsiteX27" fmla="*/ 91440 w 415352"/>
              <a:gd name="connsiteY27" fmla="*/ 822960 h 4130040"/>
              <a:gd name="connsiteX28" fmla="*/ 106680 w 415352"/>
              <a:gd name="connsiteY28" fmla="*/ 853440 h 4130040"/>
              <a:gd name="connsiteX29" fmla="*/ 144780 w 415352"/>
              <a:gd name="connsiteY29" fmla="*/ 868680 h 4130040"/>
              <a:gd name="connsiteX30" fmla="*/ 327660 w 415352"/>
              <a:gd name="connsiteY30" fmla="*/ 876300 h 4130040"/>
              <a:gd name="connsiteX31" fmla="*/ 411480 w 415352"/>
              <a:gd name="connsiteY31" fmla="*/ 883920 h 4130040"/>
              <a:gd name="connsiteX32" fmla="*/ 396240 w 415352"/>
              <a:gd name="connsiteY32" fmla="*/ 922020 h 4130040"/>
              <a:gd name="connsiteX33" fmla="*/ 350520 w 415352"/>
              <a:gd name="connsiteY33" fmla="*/ 937260 h 4130040"/>
              <a:gd name="connsiteX34" fmla="*/ 320040 w 415352"/>
              <a:gd name="connsiteY34" fmla="*/ 975360 h 4130040"/>
              <a:gd name="connsiteX35" fmla="*/ 312420 w 415352"/>
              <a:gd name="connsiteY35" fmla="*/ 998220 h 4130040"/>
              <a:gd name="connsiteX36" fmla="*/ 297180 w 415352"/>
              <a:gd name="connsiteY36" fmla="*/ 1028700 h 4130040"/>
              <a:gd name="connsiteX37" fmla="*/ 320040 w 415352"/>
              <a:gd name="connsiteY37" fmla="*/ 1036320 h 4130040"/>
              <a:gd name="connsiteX38" fmla="*/ 289560 w 415352"/>
              <a:gd name="connsiteY38" fmla="*/ 1066800 h 4130040"/>
              <a:gd name="connsiteX39" fmla="*/ 243840 w 415352"/>
              <a:gd name="connsiteY39" fmla="*/ 1097280 h 4130040"/>
              <a:gd name="connsiteX40" fmla="*/ 236220 w 415352"/>
              <a:gd name="connsiteY40" fmla="*/ 1127760 h 4130040"/>
              <a:gd name="connsiteX41" fmla="*/ 243840 w 415352"/>
              <a:gd name="connsiteY41" fmla="*/ 1158240 h 4130040"/>
              <a:gd name="connsiteX42" fmla="*/ 228600 w 415352"/>
              <a:gd name="connsiteY42" fmla="*/ 1181100 h 4130040"/>
              <a:gd name="connsiteX43" fmla="*/ 220980 w 415352"/>
              <a:gd name="connsiteY43" fmla="*/ 1203960 h 4130040"/>
              <a:gd name="connsiteX44" fmla="*/ 251460 w 415352"/>
              <a:gd name="connsiteY44" fmla="*/ 1211580 h 4130040"/>
              <a:gd name="connsiteX45" fmla="*/ 243840 w 415352"/>
              <a:gd name="connsiteY45" fmla="*/ 1257300 h 4130040"/>
              <a:gd name="connsiteX46" fmla="*/ 198120 w 415352"/>
              <a:gd name="connsiteY46" fmla="*/ 1303020 h 4130040"/>
              <a:gd name="connsiteX47" fmla="*/ 243840 w 415352"/>
              <a:gd name="connsiteY47" fmla="*/ 1333500 h 4130040"/>
              <a:gd name="connsiteX48" fmla="*/ 236220 w 415352"/>
              <a:gd name="connsiteY48" fmla="*/ 1371600 h 4130040"/>
              <a:gd name="connsiteX49" fmla="*/ 289560 w 415352"/>
              <a:gd name="connsiteY49" fmla="*/ 1386840 h 4130040"/>
              <a:gd name="connsiteX50" fmla="*/ 304800 w 415352"/>
              <a:gd name="connsiteY50" fmla="*/ 1409700 h 4130040"/>
              <a:gd name="connsiteX51" fmla="*/ 281940 w 415352"/>
              <a:gd name="connsiteY51" fmla="*/ 1470660 h 4130040"/>
              <a:gd name="connsiteX52" fmla="*/ 274320 w 415352"/>
              <a:gd name="connsiteY52" fmla="*/ 1493520 h 4130040"/>
              <a:gd name="connsiteX53" fmla="*/ 251460 w 415352"/>
              <a:gd name="connsiteY53" fmla="*/ 1508760 h 4130040"/>
              <a:gd name="connsiteX54" fmla="*/ 243840 w 415352"/>
              <a:gd name="connsiteY54" fmla="*/ 1531620 h 4130040"/>
              <a:gd name="connsiteX55" fmla="*/ 220980 w 415352"/>
              <a:gd name="connsiteY55" fmla="*/ 1554480 h 4130040"/>
              <a:gd name="connsiteX56" fmla="*/ 281940 w 415352"/>
              <a:gd name="connsiteY56" fmla="*/ 1569720 h 4130040"/>
              <a:gd name="connsiteX57" fmla="*/ 289560 w 415352"/>
              <a:gd name="connsiteY57" fmla="*/ 1592580 h 4130040"/>
              <a:gd name="connsiteX58" fmla="*/ 312420 w 415352"/>
              <a:gd name="connsiteY58" fmla="*/ 1623060 h 4130040"/>
              <a:gd name="connsiteX59" fmla="*/ 289560 w 415352"/>
              <a:gd name="connsiteY59" fmla="*/ 1645920 h 4130040"/>
              <a:gd name="connsiteX60" fmla="*/ 243840 w 415352"/>
              <a:gd name="connsiteY60" fmla="*/ 1684020 h 4130040"/>
              <a:gd name="connsiteX61" fmla="*/ 198120 w 415352"/>
              <a:gd name="connsiteY61" fmla="*/ 1699260 h 4130040"/>
              <a:gd name="connsiteX62" fmla="*/ 205740 w 415352"/>
              <a:gd name="connsiteY62" fmla="*/ 1744980 h 4130040"/>
              <a:gd name="connsiteX63" fmla="*/ 198120 w 415352"/>
              <a:gd name="connsiteY63" fmla="*/ 1775460 h 4130040"/>
              <a:gd name="connsiteX64" fmla="*/ 220980 w 415352"/>
              <a:gd name="connsiteY64" fmla="*/ 1798320 h 4130040"/>
              <a:gd name="connsiteX65" fmla="*/ 213360 w 415352"/>
              <a:gd name="connsiteY65" fmla="*/ 1821180 h 4130040"/>
              <a:gd name="connsiteX66" fmla="*/ 190500 w 415352"/>
              <a:gd name="connsiteY66" fmla="*/ 1828800 h 4130040"/>
              <a:gd name="connsiteX67" fmla="*/ 160020 w 415352"/>
              <a:gd name="connsiteY67" fmla="*/ 1851660 h 4130040"/>
              <a:gd name="connsiteX68" fmla="*/ 114300 w 415352"/>
              <a:gd name="connsiteY68" fmla="*/ 1920240 h 4130040"/>
              <a:gd name="connsiteX69" fmla="*/ 83820 w 415352"/>
              <a:gd name="connsiteY69" fmla="*/ 1943100 h 4130040"/>
              <a:gd name="connsiteX70" fmla="*/ 53340 w 415352"/>
              <a:gd name="connsiteY70" fmla="*/ 1988820 h 4130040"/>
              <a:gd name="connsiteX71" fmla="*/ 30480 w 415352"/>
              <a:gd name="connsiteY71" fmla="*/ 2011680 h 4130040"/>
              <a:gd name="connsiteX72" fmla="*/ 22860 w 415352"/>
              <a:gd name="connsiteY72" fmla="*/ 2034540 h 4130040"/>
              <a:gd name="connsiteX73" fmla="*/ 53340 w 415352"/>
              <a:gd name="connsiteY73" fmla="*/ 2065020 h 4130040"/>
              <a:gd name="connsiteX74" fmla="*/ 76200 w 415352"/>
              <a:gd name="connsiteY74" fmla="*/ 2080260 h 4130040"/>
              <a:gd name="connsiteX75" fmla="*/ 68580 w 415352"/>
              <a:gd name="connsiteY75" fmla="*/ 2110740 h 4130040"/>
              <a:gd name="connsiteX76" fmla="*/ 38100 w 415352"/>
              <a:gd name="connsiteY76" fmla="*/ 2156460 h 4130040"/>
              <a:gd name="connsiteX77" fmla="*/ 22860 w 415352"/>
              <a:gd name="connsiteY77" fmla="*/ 2186940 h 4130040"/>
              <a:gd name="connsiteX78" fmla="*/ 15240 w 415352"/>
              <a:gd name="connsiteY78" fmla="*/ 2247900 h 4130040"/>
              <a:gd name="connsiteX79" fmla="*/ 7620 w 415352"/>
              <a:gd name="connsiteY79" fmla="*/ 2270760 h 4130040"/>
              <a:gd name="connsiteX80" fmla="*/ 0 w 415352"/>
              <a:gd name="connsiteY80" fmla="*/ 2407920 h 4130040"/>
              <a:gd name="connsiteX81" fmla="*/ 15240 w 415352"/>
              <a:gd name="connsiteY81" fmla="*/ 2453640 h 4130040"/>
              <a:gd name="connsiteX82" fmla="*/ 38100 w 415352"/>
              <a:gd name="connsiteY82" fmla="*/ 2461260 h 4130040"/>
              <a:gd name="connsiteX83" fmla="*/ 106680 w 415352"/>
              <a:gd name="connsiteY83" fmla="*/ 2476500 h 4130040"/>
              <a:gd name="connsiteX84" fmla="*/ 152400 w 415352"/>
              <a:gd name="connsiteY84" fmla="*/ 2491740 h 4130040"/>
              <a:gd name="connsiteX85" fmla="*/ 182880 w 415352"/>
              <a:gd name="connsiteY85" fmla="*/ 2506980 h 4130040"/>
              <a:gd name="connsiteX86" fmla="*/ 213360 w 415352"/>
              <a:gd name="connsiteY86" fmla="*/ 2514600 h 4130040"/>
              <a:gd name="connsiteX87" fmla="*/ 236220 w 415352"/>
              <a:gd name="connsiteY87" fmla="*/ 2522220 h 4130040"/>
              <a:gd name="connsiteX88" fmla="*/ 281940 w 415352"/>
              <a:gd name="connsiteY88" fmla="*/ 2529840 h 4130040"/>
              <a:gd name="connsiteX89" fmla="*/ 335280 w 415352"/>
              <a:gd name="connsiteY89" fmla="*/ 2545080 h 4130040"/>
              <a:gd name="connsiteX90" fmla="*/ 358140 w 415352"/>
              <a:gd name="connsiteY90" fmla="*/ 2552700 h 4130040"/>
              <a:gd name="connsiteX91" fmla="*/ 388620 w 415352"/>
              <a:gd name="connsiteY91" fmla="*/ 2567940 h 4130040"/>
              <a:gd name="connsiteX92" fmla="*/ 403860 w 415352"/>
              <a:gd name="connsiteY92" fmla="*/ 2621280 h 4130040"/>
              <a:gd name="connsiteX93" fmla="*/ 388620 w 415352"/>
              <a:gd name="connsiteY93" fmla="*/ 2659380 h 4130040"/>
              <a:gd name="connsiteX94" fmla="*/ 350520 w 415352"/>
              <a:gd name="connsiteY94" fmla="*/ 2697480 h 4130040"/>
              <a:gd name="connsiteX95" fmla="*/ 266700 w 415352"/>
              <a:gd name="connsiteY95" fmla="*/ 2735580 h 4130040"/>
              <a:gd name="connsiteX96" fmla="*/ 251460 w 415352"/>
              <a:gd name="connsiteY96" fmla="*/ 2766060 h 4130040"/>
              <a:gd name="connsiteX97" fmla="*/ 243840 w 415352"/>
              <a:gd name="connsiteY97" fmla="*/ 2788920 h 4130040"/>
              <a:gd name="connsiteX98" fmla="*/ 266700 w 415352"/>
              <a:gd name="connsiteY98" fmla="*/ 2811780 h 4130040"/>
              <a:gd name="connsiteX99" fmla="*/ 274320 w 415352"/>
              <a:gd name="connsiteY99" fmla="*/ 2842260 h 4130040"/>
              <a:gd name="connsiteX100" fmla="*/ 281940 w 415352"/>
              <a:gd name="connsiteY100" fmla="*/ 2865120 h 4130040"/>
              <a:gd name="connsiteX101" fmla="*/ 251460 w 415352"/>
              <a:gd name="connsiteY101" fmla="*/ 2872740 h 4130040"/>
              <a:gd name="connsiteX102" fmla="*/ 289560 w 415352"/>
              <a:gd name="connsiteY102" fmla="*/ 2880360 h 4130040"/>
              <a:gd name="connsiteX103" fmla="*/ 312420 w 415352"/>
              <a:gd name="connsiteY103" fmla="*/ 2887980 h 4130040"/>
              <a:gd name="connsiteX104" fmla="*/ 304800 w 415352"/>
              <a:gd name="connsiteY104" fmla="*/ 2926080 h 4130040"/>
              <a:gd name="connsiteX105" fmla="*/ 320040 w 415352"/>
              <a:gd name="connsiteY105" fmla="*/ 2971800 h 4130040"/>
              <a:gd name="connsiteX106" fmla="*/ 335280 w 415352"/>
              <a:gd name="connsiteY106" fmla="*/ 2994660 h 4130040"/>
              <a:gd name="connsiteX107" fmla="*/ 297180 w 415352"/>
              <a:gd name="connsiteY107" fmla="*/ 3055620 h 4130040"/>
              <a:gd name="connsiteX108" fmla="*/ 274320 w 415352"/>
              <a:gd name="connsiteY108" fmla="*/ 3063240 h 4130040"/>
              <a:gd name="connsiteX109" fmla="*/ 243840 w 415352"/>
              <a:gd name="connsiteY109" fmla="*/ 3093720 h 4130040"/>
              <a:gd name="connsiteX110" fmla="*/ 251460 w 415352"/>
              <a:gd name="connsiteY110" fmla="*/ 3116580 h 4130040"/>
              <a:gd name="connsiteX111" fmla="*/ 243840 w 415352"/>
              <a:gd name="connsiteY111" fmla="*/ 3139440 h 4130040"/>
              <a:gd name="connsiteX112" fmla="*/ 274320 w 415352"/>
              <a:gd name="connsiteY112" fmla="*/ 3154680 h 4130040"/>
              <a:gd name="connsiteX113" fmla="*/ 236220 w 415352"/>
              <a:gd name="connsiteY113" fmla="*/ 3177540 h 4130040"/>
              <a:gd name="connsiteX114" fmla="*/ 175260 w 415352"/>
              <a:gd name="connsiteY114" fmla="*/ 3230880 h 4130040"/>
              <a:gd name="connsiteX115" fmla="*/ 152400 w 415352"/>
              <a:gd name="connsiteY115" fmla="*/ 3246120 h 4130040"/>
              <a:gd name="connsiteX116" fmla="*/ 137160 w 415352"/>
              <a:gd name="connsiteY116" fmla="*/ 3291840 h 4130040"/>
              <a:gd name="connsiteX117" fmla="*/ 114300 w 415352"/>
              <a:gd name="connsiteY117" fmla="*/ 3337560 h 4130040"/>
              <a:gd name="connsiteX118" fmla="*/ 106680 w 415352"/>
              <a:gd name="connsiteY118" fmla="*/ 3368040 h 4130040"/>
              <a:gd name="connsiteX119" fmla="*/ 121920 w 415352"/>
              <a:gd name="connsiteY119" fmla="*/ 3390900 h 4130040"/>
              <a:gd name="connsiteX120" fmla="*/ 68580 w 415352"/>
              <a:gd name="connsiteY120" fmla="*/ 3444240 h 4130040"/>
              <a:gd name="connsiteX121" fmla="*/ 60960 w 415352"/>
              <a:gd name="connsiteY121" fmla="*/ 3482340 h 4130040"/>
              <a:gd name="connsiteX122" fmla="*/ 53340 w 415352"/>
              <a:gd name="connsiteY122" fmla="*/ 3535680 h 4130040"/>
              <a:gd name="connsiteX123" fmla="*/ 60960 w 415352"/>
              <a:gd name="connsiteY123" fmla="*/ 3566160 h 4130040"/>
              <a:gd name="connsiteX124" fmla="*/ 68580 w 415352"/>
              <a:gd name="connsiteY124" fmla="*/ 3589020 h 4130040"/>
              <a:gd name="connsiteX125" fmla="*/ 76200 w 415352"/>
              <a:gd name="connsiteY125" fmla="*/ 3627120 h 4130040"/>
              <a:gd name="connsiteX126" fmla="*/ 99060 w 415352"/>
              <a:gd name="connsiteY126" fmla="*/ 3642360 h 4130040"/>
              <a:gd name="connsiteX127" fmla="*/ 129540 w 415352"/>
              <a:gd name="connsiteY127" fmla="*/ 3672840 h 4130040"/>
              <a:gd name="connsiteX128" fmla="*/ 175260 w 415352"/>
              <a:gd name="connsiteY128" fmla="*/ 3703320 h 4130040"/>
              <a:gd name="connsiteX129" fmla="*/ 198120 w 415352"/>
              <a:gd name="connsiteY129" fmla="*/ 3718560 h 4130040"/>
              <a:gd name="connsiteX130" fmla="*/ 205740 w 415352"/>
              <a:gd name="connsiteY130" fmla="*/ 3787140 h 4130040"/>
              <a:gd name="connsiteX131" fmla="*/ 213360 w 415352"/>
              <a:gd name="connsiteY131" fmla="*/ 3810000 h 4130040"/>
              <a:gd name="connsiteX132" fmla="*/ 182880 w 415352"/>
              <a:gd name="connsiteY132" fmla="*/ 3878580 h 4130040"/>
              <a:gd name="connsiteX133" fmla="*/ 167640 w 415352"/>
              <a:gd name="connsiteY133" fmla="*/ 3909060 h 4130040"/>
              <a:gd name="connsiteX134" fmla="*/ 175260 w 415352"/>
              <a:gd name="connsiteY134" fmla="*/ 3985260 h 4130040"/>
              <a:gd name="connsiteX135" fmla="*/ 190500 w 415352"/>
              <a:gd name="connsiteY135" fmla="*/ 4030980 h 4130040"/>
              <a:gd name="connsiteX136" fmla="*/ 198120 w 415352"/>
              <a:gd name="connsiteY136" fmla="*/ 4053840 h 4130040"/>
              <a:gd name="connsiteX137" fmla="*/ 167640 w 415352"/>
              <a:gd name="connsiteY137" fmla="*/ 4099560 h 4130040"/>
              <a:gd name="connsiteX138" fmla="*/ 175260 w 415352"/>
              <a:gd name="connsiteY138" fmla="*/ 4122420 h 4130040"/>
              <a:gd name="connsiteX139" fmla="*/ 175260 w 415352"/>
              <a:gd name="connsiteY139" fmla="*/ 4130040 h 413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415352" h="4130040">
                <a:moveTo>
                  <a:pt x="304800" y="0"/>
                </a:moveTo>
                <a:cubicBezTo>
                  <a:pt x="269240" y="2540"/>
                  <a:pt x="233575" y="3888"/>
                  <a:pt x="198120" y="7620"/>
                </a:cubicBezTo>
                <a:cubicBezTo>
                  <a:pt x="185240" y="8976"/>
                  <a:pt x="165812" y="3656"/>
                  <a:pt x="160020" y="15240"/>
                </a:cubicBezTo>
                <a:cubicBezTo>
                  <a:pt x="155201" y="24879"/>
                  <a:pt x="173241" y="33281"/>
                  <a:pt x="182880" y="38100"/>
                </a:cubicBezTo>
                <a:cubicBezTo>
                  <a:pt x="194464" y="43892"/>
                  <a:pt x="208280" y="43180"/>
                  <a:pt x="220980" y="45720"/>
                </a:cubicBezTo>
                <a:cubicBezTo>
                  <a:pt x="219046" y="46687"/>
                  <a:pt x="170333" y="69468"/>
                  <a:pt x="167640" y="76200"/>
                </a:cubicBezTo>
                <a:cubicBezTo>
                  <a:pt x="163696" y="86059"/>
                  <a:pt x="187291" y="117106"/>
                  <a:pt x="190500" y="121920"/>
                </a:cubicBezTo>
                <a:cubicBezTo>
                  <a:pt x="182880" y="129540"/>
                  <a:pt x="176606" y="138802"/>
                  <a:pt x="167640" y="144780"/>
                </a:cubicBezTo>
                <a:cubicBezTo>
                  <a:pt x="140945" y="162576"/>
                  <a:pt x="134791" y="137416"/>
                  <a:pt x="160020" y="175260"/>
                </a:cubicBezTo>
                <a:cubicBezTo>
                  <a:pt x="152400" y="190500"/>
                  <a:pt x="147621" y="207530"/>
                  <a:pt x="137160" y="220980"/>
                </a:cubicBezTo>
                <a:cubicBezTo>
                  <a:pt x="129363" y="231005"/>
                  <a:pt x="110696" y="231792"/>
                  <a:pt x="106680" y="243840"/>
                </a:cubicBezTo>
                <a:cubicBezTo>
                  <a:pt x="102062" y="257695"/>
                  <a:pt x="139238" y="278245"/>
                  <a:pt x="144780" y="281940"/>
                </a:cubicBezTo>
                <a:cubicBezTo>
                  <a:pt x="139700" y="294640"/>
                  <a:pt x="138442" y="309655"/>
                  <a:pt x="129540" y="320040"/>
                </a:cubicBezTo>
                <a:cubicBezTo>
                  <a:pt x="97902" y="356951"/>
                  <a:pt x="91207" y="311720"/>
                  <a:pt x="106680" y="358140"/>
                </a:cubicBezTo>
                <a:cubicBezTo>
                  <a:pt x="101600" y="370840"/>
                  <a:pt x="99838" y="385443"/>
                  <a:pt x="91440" y="396240"/>
                </a:cubicBezTo>
                <a:cubicBezTo>
                  <a:pt x="81455" y="409078"/>
                  <a:pt x="59747" y="411771"/>
                  <a:pt x="53340" y="426720"/>
                </a:cubicBezTo>
                <a:cubicBezTo>
                  <a:pt x="47696" y="439890"/>
                  <a:pt x="86924" y="461810"/>
                  <a:pt x="91440" y="464820"/>
                </a:cubicBezTo>
                <a:cubicBezTo>
                  <a:pt x="93980" y="472440"/>
                  <a:pt x="93380" y="482000"/>
                  <a:pt x="99060" y="487680"/>
                </a:cubicBezTo>
                <a:cubicBezTo>
                  <a:pt x="104740" y="493360"/>
                  <a:pt x="117465" y="488617"/>
                  <a:pt x="121920" y="495300"/>
                </a:cubicBezTo>
                <a:cubicBezTo>
                  <a:pt x="129104" y="506076"/>
                  <a:pt x="127000" y="520700"/>
                  <a:pt x="129540" y="533400"/>
                </a:cubicBezTo>
                <a:cubicBezTo>
                  <a:pt x="117031" y="538403"/>
                  <a:pt x="76200" y="546390"/>
                  <a:pt x="76200" y="571500"/>
                </a:cubicBezTo>
                <a:cubicBezTo>
                  <a:pt x="76200" y="580658"/>
                  <a:pt x="87344" y="586169"/>
                  <a:pt x="91440" y="594360"/>
                </a:cubicBezTo>
                <a:cubicBezTo>
                  <a:pt x="97557" y="606594"/>
                  <a:pt x="101125" y="619961"/>
                  <a:pt x="106680" y="632460"/>
                </a:cubicBezTo>
                <a:cubicBezTo>
                  <a:pt x="111293" y="642840"/>
                  <a:pt x="116840" y="652780"/>
                  <a:pt x="121920" y="662940"/>
                </a:cubicBezTo>
                <a:cubicBezTo>
                  <a:pt x="119380" y="673100"/>
                  <a:pt x="118984" y="684053"/>
                  <a:pt x="114300" y="693420"/>
                </a:cubicBezTo>
                <a:cubicBezTo>
                  <a:pt x="106109" y="709803"/>
                  <a:pt x="83820" y="739140"/>
                  <a:pt x="83820" y="739140"/>
                </a:cubicBezTo>
                <a:cubicBezTo>
                  <a:pt x="78740" y="762000"/>
                  <a:pt x="66460" y="784399"/>
                  <a:pt x="68580" y="807720"/>
                </a:cubicBezTo>
                <a:cubicBezTo>
                  <a:pt x="69409" y="816840"/>
                  <a:pt x="85577" y="815925"/>
                  <a:pt x="91440" y="822960"/>
                </a:cubicBezTo>
                <a:cubicBezTo>
                  <a:pt x="98712" y="831686"/>
                  <a:pt x="98055" y="846048"/>
                  <a:pt x="106680" y="853440"/>
                </a:cubicBezTo>
                <a:cubicBezTo>
                  <a:pt x="117065" y="862342"/>
                  <a:pt x="131174" y="867273"/>
                  <a:pt x="144780" y="868680"/>
                </a:cubicBezTo>
                <a:cubicBezTo>
                  <a:pt x="205469" y="874958"/>
                  <a:pt x="266700" y="873760"/>
                  <a:pt x="327660" y="876300"/>
                </a:cubicBezTo>
                <a:cubicBezTo>
                  <a:pt x="355600" y="878840"/>
                  <a:pt x="388137" y="868358"/>
                  <a:pt x="411480" y="883920"/>
                </a:cubicBezTo>
                <a:cubicBezTo>
                  <a:pt x="422861" y="891507"/>
                  <a:pt x="406534" y="913013"/>
                  <a:pt x="396240" y="922020"/>
                </a:cubicBezTo>
                <a:cubicBezTo>
                  <a:pt x="384150" y="932598"/>
                  <a:pt x="350520" y="937260"/>
                  <a:pt x="350520" y="937260"/>
                </a:cubicBezTo>
                <a:cubicBezTo>
                  <a:pt x="331367" y="994719"/>
                  <a:pt x="359431" y="926121"/>
                  <a:pt x="320040" y="975360"/>
                </a:cubicBezTo>
                <a:cubicBezTo>
                  <a:pt x="315022" y="981632"/>
                  <a:pt x="315584" y="990837"/>
                  <a:pt x="312420" y="998220"/>
                </a:cubicBezTo>
                <a:cubicBezTo>
                  <a:pt x="307945" y="1008661"/>
                  <a:pt x="302260" y="1018540"/>
                  <a:pt x="297180" y="1028700"/>
                </a:cubicBezTo>
                <a:cubicBezTo>
                  <a:pt x="304800" y="1031240"/>
                  <a:pt x="321615" y="1028444"/>
                  <a:pt x="320040" y="1036320"/>
                </a:cubicBezTo>
                <a:cubicBezTo>
                  <a:pt x="317222" y="1050409"/>
                  <a:pt x="300780" y="1057824"/>
                  <a:pt x="289560" y="1066800"/>
                </a:cubicBezTo>
                <a:cubicBezTo>
                  <a:pt x="275257" y="1078242"/>
                  <a:pt x="243840" y="1097280"/>
                  <a:pt x="243840" y="1097280"/>
                </a:cubicBezTo>
                <a:cubicBezTo>
                  <a:pt x="241300" y="1107440"/>
                  <a:pt x="236220" y="1117287"/>
                  <a:pt x="236220" y="1127760"/>
                </a:cubicBezTo>
                <a:cubicBezTo>
                  <a:pt x="236220" y="1138233"/>
                  <a:pt x="245321" y="1147873"/>
                  <a:pt x="243840" y="1158240"/>
                </a:cubicBezTo>
                <a:cubicBezTo>
                  <a:pt x="242545" y="1167306"/>
                  <a:pt x="232696" y="1172909"/>
                  <a:pt x="228600" y="1181100"/>
                </a:cubicBezTo>
                <a:cubicBezTo>
                  <a:pt x="225008" y="1188284"/>
                  <a:pt x="223520" y="1196340"/>
                  <a:pt x="220980" y="1203960"/>
                </a:cubicBezTo>
                <a:cubicBezTo>
                  <a:pt x="231140" y="1206500"/>
                  <a:pt x="242746" y="1205771"/>
                  <a:pt x="251460" y="1211580"/>
                </a:cubicBezTo>
                <a:cubicBezTo>
                  <a:pt x="284588" y="1233666"/>
                  <a:pt x="259160" y="1239426"/>
                  <a:pt x="243840" y="1257300"/>
                </a:cubicBezTo>
                <a:cubicBezTo>
                  <a:pt x="206034" y="1301408"/>
                  <a:pt x="238363" y="1276192"/>
                  <a:pt x="198120" y="1303020"/>
                </a:cubicBezTo>
                <a:cubicBezTo>
                  <a:pt x="213799" y="1308246"/>
                  <a:pt x="238651" y="1312744"/>
                  <a:pt x="243840" y="1333500"/>
                </a:cubicBezTo>
                <a:cubicBezTo>
                  <a:pt x="246981" y="1346065"/>
                  <a:pt x="238760" y="1358900"/>
                  <a:pt x="236220" y="1371600"/>
                </a:cubicBezTo>
                <a:cubicBezTo>
                  <a:pt x="238211" y="1372098"/>
                  <a:pt x="284591" y="1382865"/>
                  <a:pt x="289560" y="1386840"/>
                </a:cubicBezTo>
                <a:cubicBezTo>
                  <a:pt x="296711" y="1392561"/>
                  <a:pt x="299720" y="1402080"/>
                  <a:pt x="304800" y="1409700"/>
                </a:cubicBezTo>
                <a:cubicBezTo>
                  <a:pt x="290099" y="1483207"/>
                  <a:pt x="308102" y="1418337"/>
                  <a:pt x="281940" y="1470660"/>
                </a:cubicBezTo>
                <a:cubicBezTo>
                  <a:pt x="278348" y="1477844"/>
                  <a:pt x="279338" y="1487248"/>
                  <a:pt x="274320" y="1493520"/>
                </a:cubicBezTo>
                <a:cubicBezTo>
                  <a:pt x="268599" y="1500671"/>
                  <a:pt x="259080" y="1503680"/>
                  <a:pt x="251460" y="1508760"/>
                </a:cubicBezTo>
                <a:cubicBezTo>
                  <a:pt x="248920" y="1516380"/>
                  <a:pt x="248295" y="1524937"/>
                  <a:pt x="243840" y="1531620"/>
                </a:cubicBezTo>
                <a:cubicBezTo>
                  <a:pt x="237862" y="1540586"/>
                  <a:pt x="213360" y="1546860"/>
                  <a:pt x="220980" y="1554480"/>
                </a:cubicBezTo>
                <a:cubicBezTo>
                  <a:pt x="235791" y="1569291"/>
                  <a:pt x="281940" y="1569720"/>
                  <a:pt x="281940" y="1569720"/>
                </a:cubicBezTo>
                <a:cubicBezTo>
                  <a:pt x="284480" y="1577340"/>
                  <a:pt x="285575" y="1585606"/>
                  <a:pt x="289560" y="1592580"/>
                </a:cubicBezTo>
                <a:cubicBezTo>
                  <a:pt x="295861" y="1603607"/>
                  <a:pt x="312420" y="1610360"/>
                  <a:pt x="312420" y="1623060"/>
                </a:cubicBezTo>
                <a:cubicBezTo>
                  <a:pt x="312420" y="1633836"/>
                  <a:pt x="296459" y="1637641"/>
                  <a:pt x="289560" y="1645920"/>
                </a:cubicBezTo>
                <a:cubicBezTo>
                  <a:pt x="263838" y="1676786"/>
                  <a:pt x="287697" y="1666477"/>
                  <a:pt x="243840" y="1684020"/>
                </a:cubicBezTo>
                <a:cubicBezTo>
                  <a:pt x="228925" y="1689986"/>
                  <a:pt x="198120" y="1699260"/>
                  <a:pt x="198120" y="1699260"/>
                </a:cubicBezTo>
                <a:cubicBezTo>
                  <a:pt x="200660" y="1714500"/>
                  <a:pt x="205740" y="1729530"/>
                  <a:pt x="205740" y="1744980"/>
                </a:cubicBezTo>
                <a:cubicBezTo>
                  <a:pt x="205740" y="1755453"/>
                  <a:pt x="195243" y="1765390"/>
                  <a:pt x="198120" y="1775460"/>
                </a:cubicBezTo>
                <a:cubicBezTo>
                  <a:pt x="201080" y="1785822"/>
                  <a:pt x="213360" y="1790700"/>
                  <a:pt x="220980" y="1798320"/>
                </a:cubicBezTo>
                <a:cubicBezTo>
                  <a:pt x="218440" y="1805940"/>
                  <a:pt x="219040" y="1815500"/>
                  <a:pt x="213360" y="1821180"/>
                </a:cubicBezTo>
                <a:cubicBezTo>
                  <a:pt x="207680" y="1826860"/>
                  <a:pt x="197474" y="1824815"/>
                  <a:pt x="190500" y="1828800"/>
                </a:cubicBezTo>
                <a:cubicBezTo>
                  <a:pt x="179473" y="1835101"/>
                  <a:pt x="170180" y="1844040"/>
                  <a:pt x="160020" y="1851660"/>
                </a:cubicBezTo>
                <a:cubicBezTo>
                  <a:pt x="147877" y="1888088"/>
                  <a:pt x="153218" y="1881322"/>
                  <a:pt x="114300" y="1920240"/>
                </a:cubicBezTo>
                <a:cubicBezTo>
                  <a:pt x="105320" y="1929220"/>
                  <a:pt x="92257" y="1933608"/>
                  <a:pt x="83820" y="1943100"/>
                </a:cubicBezTo>
                <a:cubicBezTo>
                  <a:pt x="71651" y="1956790"/>
                  <a:pt x="66292" y="1975868"/>
                  <a:pt x="53340" y="1988820"/>
                </a:cubicBezTo>
                <a:lnTo>
                  <a:pt x="30480" y="2011680"/>
                </a:lnTo>
                <a:cubicBezTo>
                  <a:pt x="27940" y="2019300"/>
                  <a:pt x="22860" y="2026508"/>
                  <a:pt x="22860" y="2034540"/>
                </a:cubicBezTo>
                <a:cubicBezTo>
                  <a:pt x="22860" y="2065020"/>
                  <a:pt x="33020" y="2054860"/>
                  <a:pt x="53340" y="2065020"/>
                </a:cubicBezTo>
                <a:cubicBezTo>
                  <a:pt x="61531" y="2069116"/>
                  <a:pt x="68580" y="2075180"/>
                  <a:pt x="76200" y="2080260"/>
                </a:cubicBezTo>
                <a:cubicBezTo>
                  <a:pt x="73660" y="2090420"/>
                  <a:pt x="73264" y="2101373"/>
                  <a:pt x="68580" y="2110740"/>
                </a:cubicBezTo>
                <a:cubicBezTo>
                  <a:pt x="60389" y="2127123"/>
                  <a:pt x="46291" y="2140077"/>
                  <a:pt x="38100" y="2156460"/>
                </a:cubicBezTo>
                <a:lnTo>
                  <a:pt x="22860" y="2186940"/>
                </a:lnTo>
                <a:cubicBezTo>
                  <a:pt x="20320" y="2207260"/>
                  <a:pt x="18903" y="2227752"/>
                  <a:pt x="15240" y="2247900"/>
                </a:cubicBezTo>
                <a:cubicBezTo>
                  <a:pt x="13803" y="2255803"/>
                  <a:pt x="8382" y="2262764"/>
                  <a:pt x="7620" y="2270760"/>
                </a:cubicBezTo>
                <a:cubicBezTo>
                  <a:pt x="3279" y="2316344"/>
                  <a:pt x="2540" y="2362200"/>
                  <a:pt x="0" y="2407920"/>
                </a:cubicBezTo>
                <a:cubicBezTo>
                  <a:pt x="5080" y="2423160"/>
                  <a:pt x="0" y="2448560"/>
                  <a:pt x="15240" y="2453640"/>
                </a:cubicBezTo>
                <a:cubicBezTo>
                  <a:pt x="22860" y="2456180"/>
                  <a:pt x="30308" y="2459312"/>
                  <a:pt x="38100" y="2461260"/>
                </a:cubicBezTo>
                <a:cubicBezTo>
                  <a:pt x="81605" y="2472136"/>
                  <a:pt x="67568" y="2464766"/>
                  <a:pt x="106680" y="2476500"/>
                </a:cubicBezTo>
                <a:cubicBezTo>
                  <a:pt x="122067" y="2481116"/>
                  <a:pt x="138032" y="2484556"/>
                  <a:pt x="152400" y="2491740"/>
                </a:cubicBezTo>
                <a:cubicBezTo>
                  <a:pt x="162560" y="2496820"/>
                  <a:pt x="172244" y="2502992"/>
                  <a:pt x="182880" y="2506980"/>
                </a:cubicBezTo>
                <a:cubicBezTo>
                  <a:pt x="192686" y="2510657"/>
                  <a:pt x="203290" y="2511723"/>
                  <a:pt x="213360" y="2514600"/>
                </a:cubicBezTo>
                <a:cubicBezTo>
                  <a:pt x="221083" y="2516807"/>
                  <a:pt x="228379" y="2520478"/>
                  <a:pt x="236220" y="2522220"/>
                </a:cubicBezTo>
                <a:cubicBezTo>
                  <a:pt x="251302" y="2525572"/>
                  <a:pt x="266885" y="2526366"/>
                  <a:pt x="281940" y="2529840"/>
                </a:cubicBezTo>
                <a:cubicBezTo>
                  <a:pt x="299958" y="2533998"/>
                  <a:pt x="317568" y="2539767"/>
                  <a:pt x="335280" y="2545080"/>
                </a:cubicBezTo>
                <a:cubicBezTo>
                  <a:pt x="342973" y="2547388"/>
                  <a:pt x="350757" y="2549536"/>
                  <a:pt x="358140" y="2552700"/>
                </a:cubicBezTo>
                <a:cubicBezTo>
                  <a:pt x="368581" y="2557175"/>
                  <a:pt x="378460" y="2562860"/>
                  <a:pt x="388620" y="2567940"/>
                </a:cubicBezTo>
                <a:cubicBezTo>
                  <a:pt x="391602" y="2576885"/>
                  <a:pt x="404657" y="2614104"/>
                  <a:pt x="403860" y="2621280"/>
                </a:cubicBezTo>
                <a:cubicBezTo>
                  <a:pt x="402349" y="2634875"/>
                  <a:pt x="394737" y="2647146"/>
                  <a:pt x="388620" y="2659380"/>
                </a:cubicBezTo>
                <a:cubicBezTo>
                  <a:pt x="377825" y="2680970"/>
                  <a:pt x="371475" y="2686050"/>
                  <a:pt x="350520" y="2697480"/>
                </a:cubicBezTo>
                <a:cubicBezTo>
                  <a:pt x="296978" y="2726685"/>
                  <a:pt x="305950" y="2722497"/>
                  <a:pt x="266700" y="2735580"/>
                </a:cubicBezTo>
                <a:cubicBezTo>
                  <a:pt x="261620" y="2745740"/>
                  <a:pt x="255935" y="2755619"/>
                  <a:pt x="251460" y="2766060"/>
                </a:cubicBezTo>
                <a:cubicBezTo>
                  <a:pt x="248296" y="2773443"/>
                  <a:pt x="241300" y="2781300"/>
                  <a:pt x="243840" y="2788920"/>
                </a:cubicBezTo>
                <a:cubicBezTo>
                  <a:pt x="247248" y="2799143"/>
                  <a:pt x="259080" y="2804160"/>
                  <a:pt x="266700" y="2811780"/>
                </a:cubicBezTo>
                <a:cubicBezTo>
                  <a:pt x="269240" y="2821940"/>
                  <a:pt x="271443" y="2832190"/>
                  <a:pt x="274320" y="2842260"/>
                </a:cubicBezTo>
                <a:cubicBezTo>
                  <a:pt x="276527" y="2849983"/>
                  <a:pt x="286759" y="2858694"/>
                  <a:pt x="281940" y="2865120"/>
                </a:cubicBezTo>
                <a:cubicBezTo>
                  <a:pt x="275656" y="2873498"/>
                  <a:pt x="261620" y="2870200"/>
                  <a:pt x="251460" y="2872740"/>
                </a:cubicBezTo>
                <a:cubicBezTo>
                  <a:pt x="264160" y="2875280"/>
                  <a:pt x="276995" y="2877219"/>
                  <a:pt x="289560" y="2880360"/>
                </a:cubicBezTo>
                <a:cubicBezTo>
                  <a:pt x="297352" y="2882308"/>
                  <a:pt x="309880" y="2880360"/>
                  <a:pt x="312420" y="2887980"/>
                </a:cubicBezTo>
                <a:cubicBezTo>
                  <a:pt x="316516" y="2900267"/>
                  <a:pt x="307340" y="2913380"/>
                  <a:pt x="304800" y="2926080"/>
                </a:cubicBezTo>
                <a:cubicBezTo>
                  <a:pt x="309880" y="2941320"/>
                  <a:pt x="313516" y="2957120"/>
                  <a:pt x="320040" y="2971800"/>
                </a:cubicBezTo>
                <a:cubicBezTo>
                  <a:pt x="323759" y="2980169"/>
                  <a:pt x="334144" y="2985573"/>
                  <a:pt x="335280" y="2994660"/>
                </a:cubicBezTo>
                <a:cubicBezTo>
                  <a:pt x="339636" y="3029509"/>
                  <a:pt x="323835" y="3040388"/>
                  <a:pt x="297180" y="3055620"/>
                </a:cubicBezTo>
                <a:cubicBezTo>
                  <a:pt x="290206" y="3059605"/>
                  <a:pt x="281940" y="3060700"/>
                  <a:pt x="274320" y="3063240"/>
                </a:cubicBezTo>
                <a:cubicBezTo>
                  <a:pt x="264160" y="3073400"/>
                  <a:pt x="249500" y="3080513"/>
                  <a:pt x="243840" y="3093720"/>
                </a:cubicBezTo>
                <a:cubicBezTo>
                  <a:pt x="240676" y="3101103"/>
                  <a:pt x="251460" y="3108548"/>
                  <a:pt x="251460" y="3116580"/>
                </a:cubicBezTo>
                <a:cubicBezTo>
                  <a:pt x="251460" y="3124612"/>
                  <a:pt x="246380" y="3131820"/>
                  <a:pt x="243840" y="3139440"/>
                </a:cubicBezTo>
                <a:cubicBezTo>
                  <a:pt x="254000" y="3144520"/>
                  <a:pt x="276548" y="3143541"/>
                  <a:pt x="274320" y="3154680"/>
                </a:cubicBezTo>
                <a:cubicBezTo>
                  <a:pt x="271415" y="3169203"/>
                  <a:pt x="248543" y="3169325"/>
                  <a:pt x="236220" y="3177540"/>
                </a:cubicBezTo>
                <a:cubicBezTo>
                  <a:pt x="186451" y="3210720"/>
                  <a:pt x="223539" y="3189498"/>
                  <a:pt x="175260" y="3230880"/>
                </a:cubicBezTo>
                <a:cubicBezTo>
                  <a:pt x="168307" y="3236840"/>
                  <a:pt x="160020" y="3241040"/>
                  <a:pt x="152400" y="3246120"/>
                </a:cubicBezTo>
                <a:cubicBezTo>
                  <a:pt x="147320" y="3261360"/>
                  <a:pt x="146071" y="3278474"/>
                  <a:pt x="137160" y="3291840"/>
                </a:cubicBezTo>
                <a:cubicBezTo>
                  <a:pt x="106405" y="3337972"/>
                  <a:pt x="98774" y="3290981"/>
                  <a:pt x="114300" y="3337560"/>
                </a:cubicBezTo>
                <a:cubicBezTo>
                  <a:pt x="111760" y="3347720"/>
                  <a:pt x="105199" y="3357673"/>
                  <a:pt x="106680" y="3368040"/>
                </a:cubicBezTo>
                <a:cubicBezTo>
                  <a:pt x="107975" y="3377106"/>
                  <a:pt x="123215" y="3381834"/>
                  <a:pt x="121920" y="3390900"/>
                </a:cubicBezTo>
                <a:cubicBezTo>
                  <a:pt x="119075" y="3410814"/>
                  <a:pt x="81585" y="3434486"/>
                  <a:pt x="68580" y="3444240"/>
                </a:cubicBezTo>
                <a:cubicBezTo>
                  <a:pt x="66040" y="3456940"/>
                  <a:pt x="66220" y="3470505"/>
                  <a:pt x="60960" y="3482340"/>
                </a:cubicBezTo>
                <a:cubicBezTo>
                  <a:pt x="39536" y="3530543"/>
                  <a:pt x="26057" y="3494756"/>
                  <a:pt x="53340" y="3535680"/>
                </a:cubicBezTo>
                <a:cubicBezTo>
                  <a:pt x="55880" y="3545840"/>
                  <a:pt x="58083" y="3556090"/>
                  <a:pt x="60960" y="3566160"/>
                </a:cubicBezTo>
                <a:cubicBezTo>
                  <a:pt x="63167" y="3573883"/>
                  <a:pt x="66632" y="3581228"/>
                  <a:pt x="68580" y="3589020"/>
                </a:cubicBezTo>
                <a:cubicBezTo>
                  <a:pt x="71721" y="3601585"/>
                  <a:pt x="69774" y="3615875"/>
                  <a:pt x="76200" y="3627120"/>
                </a:cubicBezTo>
                <a:cubicBezTo>
                  <a:pt x="80744" y="3635071"/>
                  <a:pt x="92107" y="3636400"/>
                  <a:pt x="99060" y="3642360"/>
                </a:cubicBezTo>
                <a:cubicBezTo>
                  <a:pt x="109969" y="3651711"/>
                  <a:pt x="118320" y="3663864"/>
                  <a:pt x="129540" y="3672840"/>
                </a:cubicBezTo>
                <a:cubicBezTo>
                  <a:pt x="143843" y="3684282"/>
                  <a:pt x="160020" y="3693160"/>
                  <a:pt x="175260" y="3703320"/>
                </a:cubicBezTo>
                <a:lnTo>
                  <a:pt x="198120" y="3718560"/>
                </a:lnTo>
                <a:cubicBezTo>
                  <a:pt x="200660" y="3741420"/>
                  <a:pt x="201959" y="3764452"/>
                  <a:pt x="205740" y="3787140"/>
                </a:cubicBezTo>
                <a:cubicBezTo>
                  <a:pt x="207060" y="3795063"/>
                  <a:pt x="214247" y="3802017"/>
                  <a:pt x="213360" y="3810000"/>
                </a:cubicBezTo>
                <a:cubicBezTo>
                  <a:pt x="208772" y="3851289"/>
                  <a:pt x="199307" y="3849832"/>
                  <a:pt x="182880" y="3878580"/>
                </a:cubicBezTo>
                <a:cubicBezTo>
                  <a:pt x="177244" y="3888443"/>
                  <a:pt x="172720" y="3898900"/>
                  <a:pt x="167640" y="3909060"/>
                </a:cubicBezTo>
                <a:cubicBezTo>
                  <a:pt x="170180" y="3934460"/>
                  <a:pt x="170556" y="3960171"/>
                  <a:pt x="175260" y="3985260"/>
                </a:cubicBezTo>
                <a:cubicBezTo>
                  <a:pt x="178220" y="4001049"/>
                  <a:pt x="185420" y="4015740"/>
                  <a:pt x="190500" y="4030980"/>
                </a:cubicBezTo>
                <a:lnTo>
                  <a:pt x="198120" y="4053840"/>
                </a:lnTo>
                <a:cubicBezTo>
                  <a:pt x="184376" y="4067584"/>
                  <a:pt x="167640" y="4077504"/>
                  <a:pt x="167640" y="4099560"/>
                </a:cubicBezTo>
                <a:cubicBezTo>
                  <a:pt x="167640" y="4107592"/>
                  <a:pt x="173312" y="4114628"/>
                  <a:pt x="175260" y="4122420"/>
                </a:cubicBezTo>
                <a:cubicBezTo>
                  <a:pt x="175876" y="4124884"/>
                  <a:pt x="175260" y="4127500"/>
                  <a:pt x="175260" y="4130040"/>
                </a:cubicBezTo>
              </a:path>
            </a:pathLst>
          </a:cu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89483" y="1825504"/>
            <a:ext cx="488193" cy="4175760"/>
          </a:xfrm>
          <a:custGeom>
            <a:avLst/>
            <a:gdLst>
              <a:gd name="connsiteX0" fmla="*/ 221157 w 488193"/>
              <a:gd name="connsiteY0" fmla="*/ 0 h 4175760"/>
              <a:gd name="connsiteX1" fmla="*/ 259257 w 488193"/>
              <a:gd name="connsiteY1" fmla="*/ 38100 h 4175760"/>
              <a:gd name="connsiteX2" fmla="*/ 274497 w 488193"/>
              <a:gd name="connsiteY2" fmla="*/ 60960 h 4175760"/>
              <a:gd name="connsiteX3" fmla="*/ 259257 w 488193"/>
              <a:gd name="connsiteY3" fmla="*/ 83820 h 4175760"/>
              <a:gd name="connsiteX4" fmla="*/ 213537 w 488193"/>
              <a:gd name="connsiteY4" fmla="*/ 99060 h 4175760"/>
              <a:gd name="connsiteX5" fmla="*/ 190677 w 488193"/>
              <a:gd name="connsiteY5" fmla="*/ 114300 h 4175760"/>
              <a:gd name="connsiteX6" fmla="*/ 152577 w 488193"/>
              <a:gd name="connsiteY6" fmla="*/ 152400 h 4175760"/>
              <a:gd name="connsiteX7" fmla="*/ 106857 w 488193"/>
              <a:gd name="connsiteY7" fmla="*/ 190500 h 4175760"/>
              <a:gd name="connsiteX8" fmla="*/ 152577 w 488193"/>
              <a:gd name="connsiteY8" fmla="*/ 205740 h 4175760"/>
              <a:gd name="connsiteX9" fmla="*/ 205917 w 488193"/>
              <a:gd name="connsiteY9" fmla="*/ 213360 h 4175760"/>
              <a:gd name="connsiteX10" fmla="*/ 175437 w 488193"/>
              <a:gd name="connsiteY10" fmla="*/ 220980 h 4175760"/>
              <a:gd name="connsiteX11" fmla="*/ 76377 w 488193"/>
              <a:gd name="connsiteY11" fmla="*/ 243840 h 4175760"/>
              <a:gd name="connsiteX12" fmla="*/ 38277 w 488193"/>
              <a:gd name="connsiteY12" fmla="*/ 259080 h 4175760"/>
              <a:gd name="connsiteX13" fmla="*/ 7797 w 488193"/>
              <a:gd name="connsiteY13" fmla="*/ 266700 h 4175760"/>
              <a:gd name="connsiteX14" fmla="*/ 30657 w 488193"/>
              <a:gd name="connsiteY14" fmla="*/ 281940 h 4175760"/>
              <a:gd name="connsiteX15" fmla="*/ 61137 w 488193"/>
              <a:gd name="connsiteY15" fmla="*/ 289560 h 4175760"/>
              <a:gd name="connsiteX16" fmla="*/ 106857 w 488193"/>
              <a:gd name="connsiteY16" fmla="*/ 312420 h 4175760"/>
              <a:gd name="connsiteX17" fmla="*/ 152577 w 488193"/>
              <a:gd name="connsiteY17" fmla="*/ 327660 h 4175760"/>
              <a:gd name="connsiteX18" fmla="*/ 228777 w 488193"/>
              <a:gd name="connsiteY18" fmla="*/ 358140 h 4175760"/>
              <a:gd name="connsiteX19" fmla="*/ 274497 w 488193"/>
              <a:gd name="connsiteY19" fmla="*/ 373380 h 4175760"/>
              <a:gd name="connsiteX20" fmla="*/ 228777 w 488193"/>
              <a:gd name="connsiteY20" fmla="*/ 411480 h 4175760"/>
              <a:gd name="connsiteX21" fmla="*/ 198297 w 488193"/>
              <a:gd name="connsiteY21" fmla="*/ 419100 h 4175760"/>
              <a:gd name="connsiteX22" fmla="*/ 114477 w 488193"/>
              <a:gd name="connsiteY22" fmla="*/ 480060 h 4175760"/>
              <a:gd name="connsiteX23" fmla="*/ 122097 w 488193"/>
              <a:gd name="connsiteY23" fmla="*/ 502920 h 4175760"/>
              <a:gd name="connsiteX24" fmla="*/ 167817 w 488193"/>
              <a:gd name="connsiteY24" fmla="*/ 518160 h 4175760"/>
              <a:gd name="connsiteX25" fmla="*/ 190677 w 488193"/>
              <a:gd name="connsiteY25" fmla="*/ 533400 h 4175760"/>
              <a:gd name="connsiteX26" fmla="*/ 198297 w 488193"/>
              <a:gd name="connsiteY26" fmla="*/ 556260 h 4175760"/>
              <a:gd name="connsiteX27" fmla="*/ 122097 w 488193"/>
              <a:gd name="connsiteY27" fmla="*/ 617220 h 4175760"/>
              <a:gd name="connsiteX28" fmla="*/ 99237 w 488193"/>
              <a:gd name="connsiteY28" fmla="*/ 678180 h 4175760"/>
              <a:gd name="connsiteX29" fmla="*/ 83997 w 488193"/>
              <a:gd name="connsiteY29" fmla="*/ 701040 h 4175760"/>
              <a:gd name="connsiteX30" fmla="*/ 99237 w 488193"/>
              <a:gd name="connsiteY30" fmla="*/ 739140 h 4175760"/>
              <a:gd name="connsiteX31" fmla="*/ 114477 w 488193"/>
              <a:gd name="connsiteY31" fmla="*/ 762000 h 4175760"/>
              <a:gd name="connsiteX32" fmla="*/ 83997 w 488193"/>
              <a:gd name="connsiteY32" fmla="*/ 792480 h 4175760"/>
              <a:gd name="connsiteX33" fmla="*/ 30657 w 488193"/>
              <a:gd name="connsiteY33" fmla="*/ 815340 h 4175760"/>
              <a:gd name="connsiteX34" fmla="*/ 7797 w 488193"/>
              <a:gd name="connsiteY34" fmla="*/ 830580 h 4175760"/>
              <a:gd name="connsiteX35" fmla="*/ 23037 w 488193"/>
              <a:gd name="connsiteY35" fmla="*/ 861060 h 4175760"/>
              <a:gd name="connsiteX36" fmla="*/ 91617 w 488193"/>
              <a:gd name="connsiteY36" fmla="*/ 868680 h 4175760"/>
              <a:gd name="connsiteX37" fmla="*/ 122097 w 488193"/>
              <a:gd name="connsiteY37" fmla="*/ 876300 h 4175760"/>
              <a:gd name="connsiteX38" fmla="*/ 144957 w 488193"/>
              <a:gd name="connsiteY38" fmla="*/ 891540 h 4175760"/>
              <a:gd name="connsiteX39" fmla="*/ 122097 w 488193"/>
              <a:gd name="connsiteY39" fmla="*/ 899160 h 4175760"/>
              <a:gd name="connsiteX40" fmla="*/ 152577 w 488193"/>
              <a:gd name="connsiteY40" fmla="*/ 906780 h 4175760"/>
              <a:gd name="connsiteX41" fmla="*/ 244017 w 488193"/>
              <a:gd name="connsiteY41" fmla="*/ 899160 h 4175760"/>
              <a:gd name="connsiteX42" fmla="*/ 320217 w 488193"/>
              <a:gd name="connsiteY42" fmla="*/ 899160 h 4175760"/>
              <a:gd name="connsiteX43" fmla="*/ 304977 w 488193"/>
              <a:gd name="connsiteY43" fmla="*/ 960120 h 4175760"/>
              <a:gd name="connsiteX44" fmla="*/ 312597 w 488193"/>
              <a:gd name="connsiteY44" fmla="*/ 982980 h 4175760"/>
              <a:gd name="connsiteX45" fmla="*/ 373557 w 488193"/>
              <a:gd name="connsiteY45" fmla="*/ 990600 h 4175760"/>
              <a:gd name="connsiteX46" fmla="*/ 396417 w 488193"/>
              <a:gd name="connsiteY46" fmla="*/ 998220 h 4175760"/>
              <a:gd name="connsiteX47" fmla="*/ 312597 w 488193"/>
              <a:gd name="connsiteY47" fmla="*/ 1043940 h 4175760"/>
              <a:gd name="connsiteX48" fmla="*/ 266877 w 488193"/>
              <a:gd name="connsiteY48" fmla="*/ 1059180 h 4175760"/>
              <a:gd name="connsiteX49" fmla="*/ 221157 w 488193"/>
              <a:gd name="connsiteY49" fmla="*/ 1089660 h 4175760"/>
              <a:gd name="connsiteX50" fmla="*/ 175437 w 488193"/>
              <a:gd name="connsiteY50" fmla="*/ 1104900 h 4175760"/>
              <a:gd name="connsiteX51" fmla="*/ 129717 w 488193"/>
              <a:gd name="connsiteY51" fmla="*/ 1127760 h 4175760"/>
              <a:gd name="connsiteX52" fmla="*/ 122097 w 488193"/>
              <a:gd name="connsiteY52" fmla="*/ 1158240 h 4175760"/>
              <a:gd name="connsiteX53" fmla="*/ 99237 w 488193"/>
              <a:gd name="connsiteY53" fmla="*/ 1173480 h 4175760"/>
              <a:gd name="connsiteX54" fmla="*/ 129717 w 488193"/>
              <a:gd name="connsiteY54" fmla="*/ 1211580 h 4175760"/>
              <a:gd name="connsiteX55" fmla="*/ 122097 w 488193"/>
              <a:gd name="connsiteY55" fmla="*/ 1257300 h 4175760"/>
              <a:gd name="connsiteX56" fmla="*/ 114477 w 488193"/>
              <a:gd name="connsiteY56" fmla="*/ 1280160 h 4175760"/>
              <a:gd name="connsiteX57" fmla="*/ 129717 w 488193"/>
              <a:gd name="connsiteY57" fmla="*/ 1341120 h 4175760"/>
              <a:gd name="connsiteX58" fmla="*/ 122097 w 488193"/>
              <a:gd name="connsiteY58" fmla="*/ 1371600 h 4175760"/>
              <a:gd name="connsiteX59" fmla="*/ 106857 w 488193"/>
              <a:gd name="connsiteY59" fmla="*/ 1424940 h 4175760"/>
              <a:gd name="connsiteX60" fmla="*/ 122097 w 488193"/>
              <a:gd name="connsiteY60" fmla="*/ 1455420 h 4175760"/>
              <a:gd name="connsiteX61" fmla="*/ 129717 w 488193"/>
              <a:gd name="connsiteY61" fmla="*/ 1508760 h 4175760"/>
              <a:gd name="connsiteX62" fmla="*/ 122097 w 488193"/>
              <a:gd name="connsiteY62" fmla="*/ 1546860 h 4175760"/>
              <a:gd name="connsiteX63" fmla="*/ 228777 w 488193"/>
              <a:gd name="connsiteY63" fmla="*/ 1592580 h 4175760"/>
              <a:gd name="connsiteX64" fmla="*/ 266877 w 488193"/>
              <a:gd name="connsiteY64" fmla="*/ 1600200 h 4175760"/>
              <a:gd name="connsiteX65" fmla="*/ 282117 w 488193"/>
              <a:gd name="connsiteY65" fmla="*/ 1623060 h 4175760"/>
              <a:gd name="connsiteX66" fmla="*/ 312597 w 488193"/>
              <a:gd name="connsiteY66" fmla="*/ 1630680 h 4175760"/>
              <a:gd name="connsiteX67" fmla="*/ 350697 w 488193"/>
              <a:gd name="connsiteY67" fmla="*/ 1645920 h 4175760"/>
              <a:gd name="connsiteX68" fmla="*/ 381177 w 488193"/>
              <a:gd name="connsiteY68" fmla="*/ 1653540 h 4175760"/>
              <a:gd name="connsiteX69" fmla="*/ 457377 w 488193"/>
              <a:gd name="connsiteY69" fmla="*/ 1684020 h 4175760"/>
              <a:gd name="connsiteX70" fmla="*/ 480237 w 488193"/>
              <a:gd name="connsiteY70" fmla="*/ 1699260 h 4175760"/>
              <a:gd name="connsiteX71" fmla="*/ 487857 w 488193"/>
              <a:gd name="connsiteY71" fmla="*/ 1722120 h 4175760"/>
              <a:gd name="connsiteX72" fmla="*/ 464997 w 488193"/>
              <a:gd name="connsiteY72" fmla="*/ 1760220 h 4175760"/>
              <a:gd name="connsiteX73" fmla="*/ 426897 w 488193"/>
              <a:gd name="connsiteY73" fmla="*/ 1805940 h 4175760"/>
              <a:gd name="connsiteX74" fmla="*/ 442137 w 488193"/>
              <a:gd name="connsiteY74" fmla="*/ 1882140 h 4175760"/>
              <a:gd name="connsiteX75" fmla="*/ 426897 w 488193"/>
              <a:gd name="connsiteY75" fmla="*/ 1905000 h 4175760"/>
              <a:gd name="connsiteX76" fmla="*/ 419277 w 488193"/>
              <a:gd name="connsiteY76" fmla="*/ 1935480 h 4175760"/>
              <a:gd name="connsiteX77" fmla="*/ 411657 w 488193"/>
              <a:gd name="connsiteY77" fmla="*/ 1973580 h 4175760"/>
              <a:gd name="connsiteX78" fmla="*/ 320217 w 488193"/>
              <a:gd name="connsiteY78" fmla="*/ 2019300 h 4175760"/>
              <a:gd name="connsiteX79" fmla="*/ 289737 w 488193"/>
              <a:gd name="connsiteY79" fmla="*/ 2034540 h 4175760"/>
              <a:gd name="connsiteX80" fmla="*/ 259257 w 488193"/>
              <a:gd name="connsiteY80" fmla="*/ 2072640 h 4175760"/>
              <a:gd name="connsiteX81" fmla="*/ 167817 w 488193"/>
              <a:gd name="connsiteY81" fmla="*/ 2087880 h 4175760"/>
              <a:gd name="connsiteX82" fmla="*/ 152577 w 488193"/>
              <a:gd name="connsiteY82" fmla="*/ 2118360 h 4175760"/>
              <a:gd name="connsiteX83" fmla="*/ 122097 w 488193"/>
              <a:gd name="connsiteY83" fmla="*/ 2141220 h 4175760"/>
              <a:gd name="connsiteX84" fmla="*/ 99237 w 488193"/>
              <a:gd name="connsiteY84" fmla="*/ 2164080 h 4175760"/>
              <a:gd name="connsiteX85" fmla="*/ 38277 w 488193"/>
              <a:gd name="connsiteY85" fmla="*/ 2232660 h 4175760"/>
              <a:gd name="connsiteX86" fmla="*/ 45897 w 488193"/>
              <a:gd name="connsiteY86" fmla="*/ 2270760 h 4175760"/>
              <a:gd name="connsiteX87" fmla="*/ 15417 w 488193"/>
              <a:gd name="connsiteY87" fmla="*/ 2324100 h 4175760"/>
              <a:gd name="connsiteX88" fmla="*/ 38277 w 488193"/>
              <a:gd name="connsiteY88" fmla="*/ 2331720 h 4175760"/>
              <a:gd name="connsiteX89" fmla="*/ 61137 w 488193"/>
              <a:gd name="connsiteY89" fmla="*/ 2407920 h 4175760"/>
              <a:gd name="connsiteX90" fmla="*/ 68757 w 488193"/>
              <a:gd name="connsiteY90" fmla="*/ 2506980 h 4175760"/>
              <a:gd name="connsiteX91" fmla="*/ 91617 w 488193"/>
              <a:gd name="connsiteY91" fmla="*/ 2529840 h 4175760"/>
              <a:gd name="connsiteX92" fmla="*/ 99237 w 488193"/>
              <a:gd name="connsiteY92" fmla="*/ 2552700 h 4175760"/>
              <a:gd name="connsiteX93" fmla="*/ 152577 w 488193"/>
              <a:gd name="connsiteY93" fmla="*/ 2575560 h 4175760"/>
              <a:gd name="connsiteX94" fmla="*/ 228777 w 488193"/>
              <a:gd name="connsiteY94" fmla="*/ 2590800 h 4175760"/>
              <a:gd name="connsiteX95" fmla="*/ 251637 w 488193"/>
              <a:gd name="connsiteY95" fmla="*/ 2644140 h 4175760"/>
              <a:gd name="connsiteX96" fmla="*/ 282117 w 488193"/>
              <a:gd name="connsiteY96" fmla="*/ 2659380 h 4175760"/>
              <a:gd name="connsiteX97" fmla="*/ 343077 w 488193"/>
              <a:gd name="connsiteY97" fmla="*/ 2674620 h 4175760"/>
              <a:gd name="connsiteX98" fmla="*/ 350697 w 488193"/>
              <a:gd name="connsiteY98" fmla="*/ 2697480 h 4175760"/>
              <a:gd name="connsiteX99" fmla="*/ 320217 w 488193"/>
              <a:gd name="connsiteY99" fmla="*/ 2712720 h 4175760"/>
              <a:gd name="connsiteX100" fmla="*/ 297357 w 488193"/>
              <a:gd name="connsiteY100" fmla="*/ 2727960 h 4175760"/>
              <a:gd name="connsiteX101" fmla="*/ 274497 w 488193"/>
              <a:gd name="connsiteY101" fmla="*/ 2750820 h 4175760"/>
              <a:gd name="connsiteX102" fmla="*/ 205917 w 488193"/>
              <a:gd name="connsiteY102" fmla="*/ 2804160 h 4175760"/>
              <a:gd name="connsiteX103" fmla="*/ 213537 w 488193"/>
              <a:gd name="connsiteY103" fmla="*/ 2842260 h 4175760"/>
              <a:gd name="connsiteX104" fmla="*/ 221157 w 488193"/>
              <a:gd name="connsiteY104" fmla="*/ 2872740 h 4175760"/>
              <a:gd name="connsiteX105" fmla="*/ 213537 w 488193"/>
              <a:gd name="connsiteY105" fmla="*/ 2918460 h 4175760"/>
              <a:gd name="connsiteX106" fmla="*/ 198297 w 488193"/>
              <a:gd name="connsiteY106" fmla="*/ 2941320 h 4175760"/>
              <a:gd name="connsiteX107" fmla="*/ 190677 w 488193"/>
              <a:gd name="connsiteY107" fmla="*/ 2964180 h 4175760"/>
              <a:gd name="connsiteX108" fmla="*/ 205917 w 488193"/>
              <a:gd name="connsiteY108" fmla="*/ 2994660 h 4175760"/>
              <a:gd name="connsiteX109" fmla="*/ 221157 w 488193"/>
              <a:gd name="connsiteY109" fmla="*/ 3017520 h 4175760"/>
              <a:gd name="connsiteX110" fmla="*/ 228777 w 488193"/>
              <a:gd name="connsiteY110" fmla="*/ 3040380 h 4175760"/>
              <a:gd name="connsiteX111" fmla="*/ 221157 w 488193"/>
              <a:gd name="connsiteY111" fmla="*/ 3078480 h 4175760"/>
              <a:gd name="connsiteX112" fmla="*/ 228777 w 488193"/>
              <a:gd name="connsiteY112" fmla="*/ 3116580 h 4175760"/>
              <a:gd name="connsiteX113" fmla="*/ 266877 w 488193"/>
              <a:gd name="connsiteY113" fmla="*/ 3169920 h 4175760"/>
              <a:gd name="connsiteX114" fmla="*/ 297357 w 488193"/>
              <a:gd name="connsiteY114" fmla="*/ 3230880 h 4175760"/>
              <a:gd name="connsiteX115" fmla="*/ 320217 w 488193"/>
              <a:gd name="connsiteY115" fmla="*/ 3284220 h 4175760"/>
              <a:gd name="connsiteX116" fmla="*/ 350697 w 488193"/>
              <a:gd name="connsiteY116" fmla="*/ 3322320 h 4175760"/>
              <a:gd name="connsiteX117" fmla="*/ 358317 w 488193"/>
              <a:gd name="connsiteY117" fmla="*/ 3345180 h 4175760"/>
              <a:gd name="connsiteX118" fmla="*/ 327837 w 488193"/>
              <a:gd name="connsiteY118" fmla="*/ 3406140 h 4175760"/>
              <a:gd name="connsiteX119" fmla="*/ 289737 w 488193"/>
              <a:gd name="connsiteY119" fmla="*/ 3429000 h 4175760"/>
              <a:gd name="connsiteX120" fmla="*/ 190677 w 488193"/>
              <a:gd name="connsiteY120" fmla="*/ 3474720 h 4175760"/>
              <a:gd name="connsiteX121" fmla="*/ 183057 w 488193"/>
              <a:gd name="connsiteY121" fmla="*/ 3550920 h 4175760"/>
              <a:gd name="connsiteX122" fmla="*/ 205917 w 488193"/>
              <a:gd name="connsiteY122" fmla="*/ 3558540 h 4175760"/>
              <a:gd name="connsiteX123" fmla="*/ 190677 w 488193"/>
              <a:gd name="connsiteY123" fmla="*/ 3581400 h 4175760"/>
              <a:gd name="connsiteX124" fmla="*/ 167817 w 488193"/>
              <a:gd name="connsiteY124" fmla="*/ 3634740 h 4175760"/>
              <a:gd name="connsiteX125" fmla="*/ 144957 w 488193"/>
              <a:gd name="connsiteY125" fmla="*/ 3649980 h 4175760"/>
              <a:gd name="connsiteX126" fmla="*/ 160197 w 488193"/>
              <a:gd name="connsiteY126" fmla="*/ 3680460 h 4175760"/>
              <a:gd name="connsiteX127" fmla="*/ 183057 w 488193"/>
              <a:gd name="connsiteY127" fmla="*/ 3695700 h 4175760"/>
              <a:gd name="connsiteX128" fmla="*/ 167817 w 488193"/>
              <a:gd name="connsiteY128" fmla="*/ 3779520 h 4175760"/>
              <a:gd name="connsiteX129" fmla="*/ 106857 w 488193"/>
              <a:gd name="connsiteY129" fmla="*/ 3870960 h 4175760"/>
              <a:gd name="connsiteX130" fmla="*/ 83997 w 488193"/>
              <a:gd name="connsiteY130" fmla="*/ 3878580 h 4175760"/>
              <a:gd name="connsiteX131" fmla="*/ 61137 w 488193"/>
              <a:gd name="connsiteY131" fmla="*/ 3947160 h 4175760"/>
              <a:gd name="connsiteX132" fmla="*/ 7797 w 488193"/>
              <a:gd name="connsiteY132" fmla="*/ 3992880 h 4175760"/>
              <a:gd name="connsiteX133" fmla="*/ 177 w 488193"/>
              <a:gd name="connsiteY133" fmla="*/ 4015740 h 4175760"/>
              <a:gd name="connsiteX134" fmla="*/ 15417 w 488193"/>
              <a:gd name="connsiteY134" fmla="*/ 4038600 h 4175760"/>
              <a:gd name="connsiteX135" fmla="*/ 38277 w 488193"/>
              <a:gd name="connsiteY135" fmla="*/ 4046220 h 4175760"/>
              <a:gd name="connsiteX136" fmla="*/ 106857 w 488193"/>
              <a:gd name="connsiteY136" fmla="*/ 4053840 h 4175760"/>
              <a:gd name="connsiteX137" fmla="*/ 190677 w 488193"/>
              <a:gd name="connsiteY137" fmla="*/ 4091940 h 4175760"/>
              <a:gd name="connsiteX138" fmla="*/ 205917 w 488193"/>
              <a:gd name="connsiteY138" fmla="*/ 4122420 h 4175760"/>
              <a:gd name="connsiteX139" fmla="*/ 183057 w 488193"/>
              <a:gd name="connsiteY139" fmla="*/ 4137660 h 4175760"/>
              <a:gd name="connsiteX140" fmla="*/ 167817 w 488193"/>
              <a:gd name="connsiteY140" fmla="*/ 4160520 h 4175760"/>
              <a:gd name="connsiteX141" fmla="*/ 205917 w 488193"/>
              <a:gd name="connsiteY141" fmla="*/ 4175760 h 417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88193" h="4175760">
                <a:moveTo>
                  <a:pt x="221157" y="0"/>
                </a:moveTo>
                <a:cubicBezTo>
                  <a:pt x="233857" y="12700"/>
                  <a:pt x="247430" y="24583"/>
                  <a:pt x="259257" y="38100"/>
                </a:cubicBezTo>
                <a:cubicBezTo>
                  <a:pt x="265288" y="44992"/>
                  <a:pt x="274497" y="51802"/>
                  <a:pt x="274497" y="60960"/>
                </a:cubicBezTo>
                <a:cubicBezTo>
                  <a:pt x="274497" y="70118"/>
                  <a:pt x="267023" y="78966"/>
                  <a:pt x="259257" y="83820"/>
                </a:cubicBezTo>
                <a:cubicBezTo>
                  <a:pt x="245634" y="92334"/>
                  <a:pt x="226903" y="90149"/>
                  <a:pt x="213537" y="99060"/>
                </a:cubicBezTo>
                <a:lnTo>
                  <a:pt x="190677" y="114300"/>
                </a:lnTo>
                <a:cubicBezTo>
                  <a:pt x="162737" y="156210"/>
                  <a:pt x="190677" y="120650"/>
                  <a:pt x="152577" y="152400"/>
                </a:cubicBezTo>
                <a:cubicBezTo>
                  <a:pt x="93905" y="201293"/>
                  <a:pt x="163614" y="152662"/>
                  <a:pt x="106857" y="190500"/>
                </a:cubicBezTo>
                <a:cubicBezTo>
                  <a:pt x="122097" y="195580"/>
                  <a:pt x="136924" y="202128"/>
                  <a:pt x="152577" y="205740"/>
                </a:cubicBezTo>
                <a:cubicBezTo>
                  <a:pt x="170078" y="209779"/>
                  <a:pt x="190973" y="203397"/>
                  <a:pt x="205917" y="213360"/>
                </a:cubicBezTo>
                <a:cubicBezTo>
                  <a:pt x="214631" y="219169"/>
                  <a:pt x="185372" y="217668"/>
                  <a:pt x="175437" y="220980"/>
                </a:cubicBezTo>
                <a:cubicBezTo>
                  <a:pt x="100047" y="246110"/>
                  <a:pt x="178272" y="231103"/>
                  <a:pt x="76377" y="243840"/>
                </a:cubicBezTo>
                <a:cubicBezTo>
                  <a:pt x="63677" y="248920"/>
                  <a:pt x="51253" y="254755"/>
                  <a:pt x="38277" y="259080"/>
                </a:cubicBezTo>
                <a:cubicBezTo>
                  <a:pt x="28342" y="262392"/>
                  <a:pt x="11109" y="256765"/>
                  <a:pt x="7797" y="266700"/>
                </a:cubicBezTo>
                <a:cubicBezTo>
                  <a:pt x="4901" y="275388"/>
                  <a:pt x="22239" y="278332"/>
                  <a:pt x="30657" y="281940"/>
                </a:cubicBezTo>
                <a:cubicBezTo>
                  <a:pt x="40283" y="286065"/>
                  <a:pt x="51413" y="285671"/>
                  <a:pt x="61137" y="289560"/>
                </a:cubicBezTo>
                <a:cubicBezTo>
                  <a:pt x="76957" y="295888"/>
                  <a:pt x="91129" y="305867"/>
                  <a:pt x="106857" y="312420"/>
                </a:cubicBezTo>
                <a:cubicBezTo>
                  <a:pt x="121686" y="318599"/>
                  <a:pt x="137535" y="322019"/>
                  <a:pt x="152577" y="327660"/>
                </a:cubicBezTo>
                <a:cubicBezTo>
                  <a:pt x="178192" y="337266"/>
                  <a:pt x="202824" y="349489"/>
                  <a:pt x="228777" y="358140"/>
                </a:cubicBezTo>
                <a:lnTo>
                  <a:pt x="274497" y="373380"/>
                </a:lnTo>
                <a:cubicBezTo>
                  <a:pt x="260765" y="387112"/>
                  <a:pt x="247342" y="403523"/>
                  <a:pt x="228777" y="411480"/>
                </a:cubicBezTo>
                <a:cubicBezTo>
                  <a:pt x="219151" y="415605"/>
                  <a:pt x="208457" y="416560"/>
                  <a:pt x="198297" y="419100"/>
                </a:cubicBezTo>
                <a:cubicBezTo>
                  <a:pt x="130011" y="470315"/>
                  <a:pt x="158471" y="450731"/>
                  <a:pt x="114477" y="480060"/>
                </a:cubicBezTo>
                <a:cubicBezTo>
                  <a:pt x="117017" y="487680"/>
                  <a:pt x="115561" y="498251"/>
                  <a:pt x="122097" y="502920"/>
                </a:cubicBezTo>
                <a:cubicBezTo>
                  <a:pt x="135169" y="512257"/>
                  <a:pt x="154451" y="509249"/>
                  <a:pt x="167817" y="518160"/>
                </a:cubicBezTo>
                <a:lnTo>
                  <a:pt x="190677" y="533400"/>
                </a:lnTo>
                <a:cubicBezTo>
                  <a:pt x="193217" y="541020"/>
                  <a:pt x="202198" y="549239"/>
                  <a:pt x="198297" y="556260"/>
                </a:cubicBezTo>
                <a:cubicBezTo>
                  <a:pt x="177623" y="593473"/>
                  <a:pt x="154420" y="601058"/>
                  <a:pt x="122097" y="617220"/>
                </a:cubicBezTo>
                <a:cubicBezTo>
                  <a:pt x="86356" y="670831"/>
                  <a:pt x="127485" y="602852"/>
                  <a:pt x="99237" y="678180"/>
                </a:cubicBezTo>
                <a:cubicBezTo>
                  <a:pt x="96021" y="686755"/>
                  <a:pt x="89077" y="693420"/>
                  <a:pt x="83997" y="701040"/>
                </a:cubicBezTo>
                <a:cubicBezTo>
                  <a:pt x="128901" y="716008"/>
                  <a:pt x="93018" y="695605"/>
                  <a:pt x="99237" y="739140"/>
                </a:cubicBezTo>
                <a:cubicBezTo>
                  <a:pt x="100532" y="748206"/>
                  <a:pt x="109397" y="754380"/>
                  <a:pt x="114477" y="762000"/>
                </a:cubicBezTo>
                <a:cubicBezTo>
                  <a:pt x="104317" y="772160"/>
                  <a:pt x="95492" y="783859"/>
                  <a:pt x="83997" y="792480"/>
                </a:cubicBezTo>
                <a:cubicBezTo>
                  <a:pt x="52284" y="816264"/>
                  <a:pt x="60085" y="800626"/>
                  <a:pt x="30657" y="815340"/>
                </a:cubicBezTo>
                <a:cubicBezTo>
                  <a:pt x="22466" y="819436"/>
                  <a:pt x="15417" y="825500"/>
                  <a:pt x="7797" y="830580"/>
                </a:cubicBezTo>
                <a:cubicBezTo>
                  <a:pt x="12877" y="840740"/>
                  <a:pt x="12696" y="856360"/>
                  <a:pt x="23037" y="861060"/>
                </a:cubicBezTo>
                <a:cubicBezTo>
                  <a:pt x="43976" y="870578"/>
                  <a:pt x="68884" y="865183"/>
                  <a:pt x="91617" y="868680"/>
                </a:cubicBezTo>
                <a:cubicBezTo>
                  <a:pt x="101968" y="870272"/>
                  <a:pt x="111937" y="873760"/>
                  <a:pt x="122097" y="876300"/>
                </a:cubicBezTo>
                <a:cubicBezTo>
                  <a:pt x="129717" y="881380"/>
                  <a:pt x="144957" y="882382"/>
                  <a:pt x="144957" y="891540"/>
                </a:cubicBezTo>
                <a:cubicBezTo>
                  <a:pt x="144957" y="899572"/>
                  <a:pt x="118505" y="891976"/>
                  <a:pt x="122097" y="899160"/>
                </a:cubicBezTo>
                <a:cubicBezTo>
                  <a:pt x="126781" y="908527"/>
                  <a:pt x="142417" y="904240"/>
                  <a:pt x="152577" y="906780"/>
                </a:cubicBezTo>
                <a:cubicBezTo>
                  <a:pt x="183057" y="904240"/>
                  <a:pt x="213618" y="902538"/>
                  <a:pt x="244017" y="899160"/>
                </a:cubicBezTo>
                <a:cubicBezTo>
                  <a:pt x="308690" y="891974"/>
                  <a:pt x="268903" y="886332"/>
                  <a:pt x="320217" y="899160"/>
                </a:cubicBezTo>
                <a:cubicBezTo>
                  <a:pt x="315137" y="919480"/>
                  <a:pt x="306873" y="939261"/>
                  <a:pt x="304977" y="960120"/>
                </a:cubicBezTo>
                <a:cubicBezTo>
                  <a:pt x="304250" y="968119"/>
                  <a:pt x="305257" y="979718"/>
                  <a:pt x="312597" y="982980"/>
                </a:cubicBezTo>
                <a:cubicBezTo>
                  <a:pt x="331310" y="991297"/>
                  <a:pt x="353237" y="988060"/>
                  <a:pt x="373557" y="990600"/>
                </a:cubicBezTo>
                <a:cubicBezTo>
                  <a:pt x="381177" y="993140"/>
                  <a:pt x="400550" y="991332"/>
                  <a:pt x="396417" y="998220"/>
                </a:cubicBezTo>
                <a:cubicBezTo>
                  <a:pt x="385197" y="1016920"/>
                  <a:pt x="333440" y="1036361"/>
                  <a:pt x="312597" y="1043940"/>
                </a:cubicBezTo>
                <a:cubicBezTo>
                  <a:pt x="297500" y="1049430"/>
                  <a:pt x="280243" y="1050269"/>
                  <a:pt x="266877" y="1059180"/>
                </a:cubicBezTo>
                <a:cubicBezTo>
                  <a:pt x="251637" y="1069340"/>
                  <a:pt x="237540" y="1081469"/>
                  <a:pt x="221157" y="1089660"/>
                </a:cubicBezTo>
                <a:cubicBezTo>
                  <a:pt x="206789" y="1096844"/>
                  <a:pt x="188803" y="1095989"/>
                  <a:pt x="175437" y="1104900"/>
                </a:cubicBezTo>
                <a:cubicBezTo>
                  <a:pt x="145894" y="1124595"/>
                  <a:pt x="161265" y="1117244"/>
                  <a:pt x="129717" y="1127760"/>
                </a:cubicBezTo>
                <a:cubicBezTo>
                  <a:pt x="127177" y="1137920"/>
                  <a:pt x="127906" y="1149526"/>
                  <a:pt x="122097" y="1158240"/>
                </a:cubicBezTo>
                <a:cubicBezTo>
                  <a:pt x="117017" y="1165860"/>
                  <a:pt x="102133" y="1164792"/>
                  <a:pt x="99237" y="1173480"/>
                </a:cubicBezTo>
                <a:cubicBezTo>
                  <a:pt x="88712" y="1205055"/>
                  <a:pt x="112332" y="1205785"/>
                  <a:pt x="129717" y="1211580"/>
                </a:cubicBezTo>
                <a:cubicBezTo>
                  <a:pt x="127177" y="1226820"/>
                  <a:pt x="125449" y="1242218"/>
                  <a:pt x="122097" y="1257300"/>
                </a:cubicBezTo>
                <a:cubicBezTo>
                  <a:pt x="120355" y="1265141"/>
                  <a:pt x="114477" y="1272128"/>
                  <a:pt x="114477" y="1280160"/>
                </a:cubicBezTo>
                <a:cubicBezTo>
                  <a:pt x="114477" y="1298550"/>
                  <a:pt x="123704" y="1323081"/>
                  <a:pt x="129717" y="1341120"/>
                </a:cubicBezTo>
                <a:cubicBezTo>
                  <a:pt x="127177" y="1351280"/>
                  <a:pt x="124974" y="1361530"/>
                  <a:pt x="122097" y="1371600"/>
                </a:cubicBezTo>
                <a:cubicBezTo>
                  <a:pt x="100233" y="1448122"/>
                  <a:pt x="130678" y="1329655"/>
                  <a:pt x="106857" y="1424940"/>
                </a:cubicBezTo>
                <a:cubicBezTo>
                  <a:pt x="111937" y="1435100"/>
                  <a:pt x="120688" y="1444148"/>
                  <a:pt x="122097" y="1455420"/>
                </a:cubicBezTo>
                <a:cubicBezTo>
                  <a:pt x="130424" y="1522037"/>
                  <a:pt x="92780" y="1453355"/>
                  <a:pt x="129717" y="1508760"/>
                </a:cubicBezTo>
                <a:cubicBezTo>
                  <a:pt x="127177" y="1521460"/>
                  <a:pt x="113433" y="1537233"/>
                  <a:pt x="122097" y="1546860"/>
                </a:cubicBezTo>
                <a:cubicBezTo>
                  <a:pt x="143919" y="1571107"/>
                  <a:pt x="194255" y="1584908"/>
                  <a:pt x="228777" y="1592580"/>
                </a:cubicBezTo>
                <a:cubicBezTo>
                  <a:pt x="241420" y="1595390"/>
                  <a:pt x="254177" y="1597660"/>
                  <a:pt x="266877" y="1600200"/>
                </a:cubicBezTo>
                <a:cubicBezTo>
                  <a:pt x="271957" y="1607820"/>
                  <a:pt x="274497" y="1617980"/>
                  <a:pt x="282117" y="1623060"/>
                </a:cubicBezTo>
                <a:cubicBezTo>
                  <a:pt x="290831" y="1628869"/>
                  <a:pt x="302662" y="1627368"/>
                  <a:pt x="312597" y="1630680"/>
                </a:cubicBezTo>
                <a:cubicBezTo>
                  <a:pt x="325573" y="1635005"/>
                  <a:pt x="337721" y="1641595"/>
                  <a:pt x="350697" y="1645920"/>
                </a:cubicBezTo>
                <a:cubicBezTo>
                  <a:pt x="360632" y="1649232"/>
                  <a:pt x="371146" y="1650531"/>
                  <a:pt x="381177" y="1653540"/>
                </a:cubicBezTo>
                <a:cubicBezTo>
                  <a:pt x="414044" y="1663400"/>
                  <a:pt x="429237" y="1667940"/>
                  <a:pt x="457377" y="1684020"/>
                </a:cubicBezTo>
                <a:cubicBezTo>
                  <a:pt x="465328" y="1688564"/>
                  <a:pt x="472617" y="1694180"/>
                  <a:pt x="480237" y="1699260"/>
                </a:cubicBezTo>
                <a:cubicBezTo>
                  <a:pt x="482777" y="1706880"/>
                  <a:pt x="489805" y="1714328"/>
                  <a:pt x="487857" y="1722120"/>
                </a:cubicBezTo>
                <a:cubicBezTo>
                  <a:pt x="484265" y="1736488"/>
                  <a:pt x="472847" y="1747661"/>
                  <a:pt x="464997" y="1760220"/>
                </a:cubicBezTo>
                <a:cubicBezTo>
                  <a:pt x="447316" y="1788510"/>
                  <a:pt x="452072" y="1780765"/>
                  <a:pt x="426897" y="1805940"/>
                </a:cubicBezTo>
                <a:cubicBezTo>
                  <a:pt x="430958" y="1822184"/>
                  <a:pt x="443574" y="1869205"/>
                  <a:pt x="442137" y="1882140"/>
                </a:cubicBezTo>
                <a:cubicBezTo>
                  <a:pt x="441126" y="1891242"/>
                  <a:pt x="431977" y="1897380"/>
                  <a:pt x="426897" y="1905000"/>
                </a:cubicBezTo>
                <a:cubicBezTo>
                  <a:pt x="424357" y="1915160"/>
                  <a:pt x="421549" y="1925257"/>
                  <a:pt x="419277" y="1935480"/>
                </a:cubicBezTo>
                <a:cubicBezTo>
                  <a:pt x="416467" y="1948123"/>
                  <a:pt x="419608" y="1963357"/>
                  <a:pt x="411657" y="1973580"/>
                </a:cubicBezTo>
                <a:cubicBezTo>
                  <a:pt x="388453" y="2003414"/>
                  <a:pt x="351843" y="2006650"/>
                  <a:pt x="320217" y="2019300"/>
                </a:cubicBezTo>
                <a:cubicBezTo>
                  <a:pt x="309670" y="2023519"/>
                  <a:pt x="299897" y="2029460"/>
                  <a:pt x="289737" y="2034540"/>
                </a:cubicBezTo>
                <a:cubicBezTo>
                  <a:pt x="283013" y="2054713"/>
                  <a:pt x="284477" y="2065915"/>
                  <a:pt x="259257" y="2072640"/>
                </a:cubicBezTo>
                <a:cubicBezTo>
                  <a:pt x="229400" y="2080602"/>
                  <a:pt x="167817" y="2087880"/>
                  <a:pt x="167817" y="2087880"/>
                </a:cubicBezTo>
                <a:cubicBezTo>
                  <a:pt x="162737" y="2098040"/>
                  <a:pt x="159969" y="2109735"/>
                  <a:pt x="152577" y="2118360"/>
                </a:cubicBezTo>
                <a:cubicBezTo>
                  <a:pt x="144312" y="2128003"/>
                  <a:pt x="131740" y="2132955"/>
                  <a:pt x="122097" y="2141220"/>
                </a:cubicBezTo>
                <a:cubicBezTo>
                  <a:pt x="113915" y="2148233"/>
                  <a:pt x="106333" y="2155970"/>
                  <a:pt x="99237" y="2164080"/>
                </a:cubicBezTo>
                <a:cubicBezTo>
                  <a:pt x="30189" y="2242992"/>
                  <a:pt x="106400" y="2164537"/>
                  <a:pt x="38277" y="2232660"/>
                </a:cubicBezTo>
                <a:cubicBezTo>
                  <a:pt x="40817" y="2245360"/>
                  <a:pt x="47327" y="2257888"/>
                  <a:pt x="45897" y="2270760"/>
                </a:cubicBezTo>
                <a:cubicBezTo>
                  <a:pt x="44608" y="2282361"/>
                  <a:pt x="22408" y="2313613"/>
                  <a:pt x="15417" y="2324100"/>
                </a:cubicBezTo>
                <a:cubicBezTo>
                  <a:pt x="23037" y="2326640"/>
                  <a:pt x="33608" y="2325184"/>
                  <a:pt x="38277" y="2331720"/>
                </a:cubicBezTo>
                <a:cubicBezTo>
                  <a:pt x="45412" y="2341709"/>
                  <a:pt x="57063" y="2391626"/>
                  <a:pt x="61137" y="2407920"/>
                </a:cubicBezTo>
                <a:cubicBezTo>
                  <a:pt x="50407" y="2450840"/>
                  <a:pt x="45499" y="2451161"/>
                  <a:pt x="68757" y="2506980"/>
                </a:cubicBezTo>
                <a:cubicBezTo>
                  <a:pt x="72902" y="2516927"/>
                  <a:pt x="83997" y="2522220"/>
                  <a:pt x="91617" y="2529840"/>
                </a:cubicBezTo>
                <a:cubicBezTo>
                  <a:pt x="94157" y="2537460"/>
                  <a:pt x="93557" y="2547020"/>
                  <a:pt x="99237" y="2552700"/>
                </a:cubicBezTo>
                <a:cubicBezTo>
                  <a:pt x="106077" y="2559540"/>
                  <a:pt x="140737" y="2572828"/>
                  <a:pt x="152577" y="2575560"/>
                </a:cubicBezTo>
                <a:cubicBezTo>
                  <a:pt x="177817" y="2581385"/>
                  <a:pt x="228777" y="2590800"/>
                  <a:pt x="228777" y="2590800"/>
                </a:cubicBezTo>
                <a:cubicBezTo>
                  <a:pt x="233331" y="2604462"/>
                  <a:pt x="242221" y="2634724"/>
                  <a:pt x="251637" y="2644140"/>
                </a:cubicBezTo>
                <a:cubicBezTo>
                  <a:pt x="259669" y="2652172"/>
                  <a:pt x="271341" y="2655788"/>
                  <a:pt x="282117" y="2659380"/>
                </a:cubicBezTo>
                <a:cubicBezTo>
                  <a:pt x="301988" y="2666004"/>
                  <a:pt x="343077" y="2674620"/>
                  <a:pt x="343077" y="2674620"/>
                </a:cubicBezTo>
                <a:cubicBezTo>
                  <a:pt x="345617" y="2682240"/>
                  <a:pt x="354830" y="2690592"/>
                  <a:pt x="350697" y="2697480"/>
                </a:cubicBezTo>
                <a:cubicBezTo>
                  <a:pt x="344853" y="2707220"/>
                  <a:pt x="330080" y="2707084"/>
                  <a:pt x="320217" y="2712720"/>
                </a:cubicBezTo>
                <a:cubicBezTo>
                  <a:pt x="312266" y="2717264"/>
                  <a:pt x="304392" y="2722097"/>
                  <a:pt x="297357" y="2727960"/>
                </a:cubicBezTo>
                <a:cubicBezTo>
                  <a:pt x="289078" y="2734859"/>
                  <a:pt x="283003" y="2744204"/>
                  <a:pt x="274497" y="2750820"/>
                </a:cubicBezTo>
                <a:cubicBezTo>
                  <a:pt x="192467" y="2814621"/>
                  <a:pt x="257816" y="2752261"/>
                  <a:pt x="205917" y="2804160"/>
                </a:cubicBezTo>
                <a:cubicBezTo>
                  <a:pt x="208457" y="2816860"/>
                  <a:pt x="210727" y="2829617"/>
                  <a:pt x="213537" y="2842260"/>
                </a:cubicBezTo>
                <a:cubicBezTo>
                  <a:pt x="215809" y="2852483"/>
                  <a:pt x="221157" y="2862267"/>
                  <a:pt x="221157" y="2872740"/>
                </a:cubicBezTo>
                <a:cubicBezTo>
                  <a:pt x="221157" y="2888190"/>
                  <a:pt x="218423" y="2903803"/>
                  <a:pt x="213537" y="2918460"/>
                </a:cubicBezTo>
                <a:cubicBezTo>
                  <a:pt x="210641" y="2927148"/>
                  <a:pt x="202393" y="2933129"/>
                  <a:pt x="198297" y="2941320"/>
                </a:cubicBezTo>
                <a:cubicBezTo>
                  <a:pt x="194705" y="2948504"/>
                  <a:pt x="193217" y="2956560"/>
                  <a:pt x="190677" y="2964180"/>
                </a:cubicBezTo>
                <a:cubicBezTo>
                  <a:pt x="195757" y="2974340"/>
                  <a:pt x="200281" y="2984797"/>
                  <a:pt x="205917" y="2994660"/>
                </a:cubicBezTo>
                <a:cubicBezTo>
                  <a:pt x="210461" y="3002611"/>
                  <a:pt x="217061" y="3009329"/>
                  <a:pt x="221157" y="3017520"/>
                </a:cubicBezTo>
                <a:cubicBezTo>
                  <a:pt x="224749" y="3024704"/>
                  <a:pt x="226237" y="3032760"/>
                  <a:pt x="228777" y="3040380"/>
                </a:cubicBezTo>
                <a:cubicBezTo>
                  <a:pt x="226237" y="3053080"/>
                  <a:pt x="221157" y="3065528"/>
                  <a:pt x="221157" y="3078480"/>
                </a:cubicBezTo>
                <a:cubicBezTo>
                  <a:pt x="221157" y="3091432"/>
                  <a:pt x="224229" y="3104453"/>
                  <a:pt x="228777" y="3116580"/>
                </a:cubicBezTo>
                <a:cubicBezTo>
                  <a:pt x="231563" y="3124008"/>
                  <a:pt x="265563" y="3168167"/>
                  <a:pt x="266877" y="3169920"/>
                </a:cubicBezTo>
                <a:cubicBezTo>
                  <a:pt x="284060" y="3221469"/>
                  <a:pt x="261367" y="3158900"/>
                  <a:pt x="297357" y="3230880"/>
                </a:cubicBezTo>
                <a:cubicBezTo>
                  <a:pt x="317677" y="3271520"/>
                  <a:pt x="288504" y="3236651"/>
                  <a:pt x="320217" y="3284220"/>
                </a:cubicBezTo>
                <a:cubicBezTo>
                  <a:pt x="329239" y="3297752"/>
                  <a:pt x="340537" y="3309620"/>
                  <a:pt x="350697" y="3322320"/>
                </a:cubicBezTo>
                <a:cubicBezTo>
                  <a:pt x="353237" y="3329940"/>
                  <a:pt x="358317" y="3337148"/>
                  <a:pt x="358317" y="3345180"/>
                </a:cubicBezTo>
                <a:cubicBezTo>
                  <a:pt x="358317" y="3367603"/>
                  <a:pt x="344005" y="3391993"/>
                  <a:pt x="327837" y="3406140"/>
                </a:cubicBezTo>
                <a:cubicBezTo>
                  <a:pt x="316691" y="3415893"/>
                  <a:pt x="302232" y="3421049"/>
                  <a:pt x="289737" y="3429000"/>
                </a:cubicBezTo>
                <a:cubicBezTo>
                  <a:pt x="223350" y="3471246"/>
                  <a:pt x="266960" y="3452925"/>
                  <a:pt x="190677" y="3474720"/>
                </a:cubicBezTo>
                <a:cubicBezTo>
                  <a:pt x="188137" y="3500120"/>
                  <a:pt x="178491" y="3525805"/>
                  <a:pt x="183057" y="3550920"/>
                </a:cubicBezTo>
                <a:cubicBezTo>
                  <a:pt x="184494" y="3558823"/>
                  <a:pt x="203969" y="3550748"/>
                  <a:pt x="205917" y="3558540"/>
                </a:cubicBezTo>
                <a:cubicBezTo>
                  <a:pt x="208138" y="3567425"/>
                  <a:pt x="194773" y="3573209"/>
                  <a:pt x="190677" y="3581400"/>
                </a:cubicBezTo>
                <a:cubicBezTo>
                  <a:pt x="178766" y="3605222"/>
                  <a:pt x="187637" y="3610956"/>
                  <a:pt x="167817" y="3634740"/>
                </a:cubicBezTo>
                <a:cubicBezTo>
                  <a:pt x="161954" y="3641775"/>
                  <a:pt x="152577" y="3644900"/>
                  <a:pt x="144957" y="3649980"/>
                </a:cubicBezTo>
                <a:cubicBezTo>
                  <a:pt x="150037" y="3660140"/>
                  <a:pt x="152925" y="3671734"/>
                  <a:pt x="160197" y="3680460"/>
                </a:cubicBezTo>
                <a:cubicBezTo>
                  <a:pt x="166060" y="3687495"/>
                  <a:pt x="182355" y="3686569"/>
                  <a:pt x="183057" y="3695700"/>
                </a:cubicBezTo>
                <a:cubicBezTo>
                  <a:pt x="185235" y="3724014"/>
                  <a:pt x="174321" y="3751877"/>
                  <a:pt x="167817" y="3779520"/>
                </a:cubicBezTo>
                <a:cubicBezTo>
                  <a:pt x="160042" y="3812564"/>
                  <a:pt x="144777" y="3858320"/>
                  <a:pt x="106857" y="3870960"/>
                </a:cubicBezTo>
                <a:lnTo>
                  <a:pt x="83997" y="3878580"/>
                </a:lnTo>
                <a:cubicBezTo>
                  <a:pt x="76377" y="3901440"/>
                  <a:pt x="72561" y="3925944"/>
                  <a:pt x="61137" y="3947160"/>
                </a:cubicBezTo>
                <a:cubicBezTo>
                  <a:pt x="50789" y="3966377"/>
                  <a:pt x="25653" y="3980976"/>
                  <a:pt x="7797" y="3992880"/>
                </a:cubicBezTo>
                <a:cubicBezTo>
                  <a:pt x="5257" y="4000500"/>
                  <a:pt x="-1143" y="4007817"/>
                  <a:pt x="177" y="4015740"/>
                </a:cubicBezTo>
                <a:cubicBezTo>
                  <a:pt x="1683" y="4024773"/>
                  <a:pt x="8266" y="4032879"/>
                  <a:pt x="15417" y="4038600"/>
                </a:cubicBezTo>
                <a:cubicBezTo>
                  <a:pt x="21689" y="4043618"/>
                  <a:pt x="30354" y="4044900"/>
                  <a:pt x="38277" y="4046220"/>
                </a:cubicBezTo>
                <a:cubicBezTo>
                  <a:pt x="60965" y="4050001"/>
                  <a:pt x="83997" y="4051300"/>
                  <a:pt x="106857" y="4053840"/>
                </a:cubicBezTo>
                <a:cubicBezTo>
                  <a:pt x="175001" y="4087912"/>
                  <a:pt x="146264" y="4077136"/>
                  <a:pt x="190677" y="4091940"/>
                </a:cubicBezTo>
                <a:cubicBezTo>
                  <a:pt x="195757" y="4102100"/>
                  <a:pt x="207784" y="4111215"/>
                  <a:pt x="205917" y="4122420"/>
                </a:cubicBezTo>
                <a:cubicBezTo>
                  <a:pt x="204411" y="4131453"/>
                  <a:pt x="189533" y="4131184"/>
                  <a:pt x="183057" y="4137660"/>
                </a:cubicBezTo>
                <a:cubicBezTo>
                  <a:pt x="176581" y="4144136"/>
                  <a:pt x="172897" y="4152900"/>
                  <a:pt x="167817" y="4160520"/>
                </a:cubicBezTo>
                <a:cubicBezTo>
                  <a:pt x="196065" y="4169936"/>
                  <a:pt x="183493" y="4164548"/>
                  <a:pt x="205917" y="4175760"/>
                </a:cubicBezTo>
              </a:path>
            </a:pathLst>
          </a:cu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876886" y="2584710"/>
            <a:ext cx="2405071" cy="86732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tlCol="0" anchor="ctr" anchorCtr="0"/>
          <a:lstStyle/>
          <a:p>
            <a:pPr lvl="0" algn="ctr">
              <a:buClr>
                <a:srgbClr val="00A3E0"/>
              </a:buClr>
            </a:pP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Predict </a:t>
            </a:r>
            <a:b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</a:b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Rock Type</a:t>
            </a:r>
            <a:endParaRPr lang="en-US" sz="2000" dirty="0">
              <a:solidFill>
                <a:schemeClr val="bg1"/>
              </a:solidFill>
              <a:ea typeface="ＭＳ Ｐゴシック" charset="0"/>
              <a:cs typeface="Trebuchet MS"/>
            </a:endParaRPr>
          </a:p>
        </p:txBody>
      </p:sp>
      <p:cxnSp>
        <p:nvCxnSpPr>
          <p:cNvPr id="33" name="Elbow Connector 32"/>
          <p:cNvCxnSpPr>
            <a:stCxn id="14" idx="3"/>
            <a:endCxn id="29" idx="0"/>
          </p:cNvCxnSpPr>
          <p:nvPr/>
        </p:nvCxnSpPr>
        <p:spPr>
          <a:xfrm>
            <a:off x="2197409" y="1465992"/>
            <a:ext cx="2882013" cy="1118718"/>
          </a:xfrm>
          <a:prstGeom prst="bentConnector2">
            <a:avLst/>
          </a:prstGeom>
          <a:ln w="12700" cmpd="sng">
            <a:solidFill>
              <a:schemeClr val="accent6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876887" y="4619080"/>
            <a:ext cx="2405070" cy="86732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tlCol="0" anchor="ctr" anchorCtr="0"/>
          <a:lstStyle/>
          <a:p>
            <a:pPr lvl="0" algn="ctr">
              <a:buClr>
                <a:srgbClr val="00A3E0"/>
              </a:buClr>
            </a:pP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Estimate </a:t>
            </a:r>
            <a:b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</a:b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Fluid Fraction</a:t>
            </a:r>
            <a:endParaRPr lang="en-US" sz="2000" dirty="0">
              <a:solidFill>
                <a:schemeClr val="bg1"/>
              </a:solidFill>
              <a:ea typeface="ＭＳ Ｐゴシック" charset="0"/>
              <a:cs typeface="Trebuchet MS"/>
            </a:endParaRPr>
          </a:p>
        </p:txBody>
      </p:sp>
      <p:cxnSp>
        <p:nvCxnSpPr>
          <p:cNvPr id="45" name="Straight Arrow Connector 44"/>
          <p:cNvCxnSpPr>
            <a:stCxn id="29" idx="2"/>
            <a:endCxn id="43" idx="0"/>
          </p:cNvCxnSpPr>
          <p:nvPr/>
        </p:nvCxnSpPr>
        <p:spPr>
          <a:xfrm>
            <a:off x="5079422" y="3452030"/>
            <a:ext cx="0" cy="1167050"/>
          </a:xfrm>
          <a:prstGeom prst="straightConnector1">
            <a:avLst/>
          </a:prstGeom>
          <a:ln w="12700" cmpd="sng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220400" y="1726663"/>
            <a:ext cx="542182" cy="375973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60020" y="5486400"/>
            <a:ext cx="3017520" cy="655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Elbow Connector 61"/>
          <p:cNvCxnSpPr>
            <a:stCxn id="43" idx="2"/>
            <a:endCxn id="70" idx="3"/>
          </p:cNvCxnSpPr>
          <p:nvPr/>
        </p:nvCxnSpPr>
        <p:spPr>
          <a:xfrm rot="5400000">
            <a:off x="4029447" y="4721097"/>
            <a:ext cx="284673" cy="1815279"/>
          </a:xfrm>
          <a:prstGeom prst="bentConnector2">
            <a:avLst/>
          </a:prstGeom>
          <a:ln w="12700" cmpd="sng">
            <a:solidFill>
              <a:schemeClr val="accent6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Freeform 67"/>
          <p:cNvSpPr/>
          <p:nvPr/>
        </p:nvSpPr>
        <p:spPr>
          <a:xfrm>
            <a:off x="2339340" y="1836420"/>
            <a:ext cx="388620" cy="3528060"/>
          </a:xfrm>
          <a:custGeom>
            <a:avLst/>
            <a:gdLst>
              <a:gd name="connsiteX0" fmla="*/ 0 w 388620"/>
              <a:gd name="connsiteY0" fmla="*/ 0 h 3528060"/>
              <a:gd name="connsiteX1" fmla="*/ 7620 w 388620"/>
              <a:gd name="connsiteY1" fmla="*/ 68580 h 3528060"/>
              <a:gd name="connsiteX2" fmla="*/ 15240 w 388620"/>
              <a:gd name="connsiteY2" fmla="*/ 91440 h 3528060"/>
              <a:gd name="connsiteX3" fmla="*/ 7620 w 388620"/>
              <a:gd name="connsiteY3" fmla="*/ 137160 h 3528060"/>
              <a:gd name="connsiteX4" fmla="*/ 15240 w 388620"/>
              <a:gd name="connsiteY4" fmla="*/ 167640 h 3528060"/>
              <a:gd name="connsiteX5" fmla="*/ 30480 w 388620"/>
              <a:gd name="connsiteY5" fmla="*/ 205740 h 3528060"/>
              <a:gd name="connsiteX6" fmla="*/ 15240 w 388620"/>
              <a:gd name="connsiteY6" fmla="*/ 266700 h 3528060"/>
              <a:gd name="connsiteX7" fmla="*/ 22860 w 388620"/>
              <a:gd name="connsiteY7" fmla="*/ 320040 h 3528060"/>
              <a:gd name="connsiteX8" fmla="*/ 15240 w 388620"/>
              <a:gd name="connsiteY8" fmla="*/ 403860 h 3528060"/>
              <a:gd name="connsiteX9" fmla="*/ 45720 w 388620"/>
              <a:gd name="connsiteY9" fmla="*/ 525780 h 3528060"/>
              <a:gd name="connsiteX10" fmla="*/ 53340 w 388620"/>
              <a:gd name="connsiteY10" fmla="*/ 601980 h 3528060"/>
              <a:gd name="connsiteX11" fmla="*/ 68580 w 388620"/>
              <a:gd name="connsiteY11" fmla="*/ 632460 h 3528060"/>
              <a:gd name="connsiteX12" fmla="*/ 45720 w 388620"/>
              <a:gd name="connsiteY12" fmla="*/ 708660 h 3528060"/>
              <a:gd name="connsiteX13" fmla="*/ 38100 w 388620"/>
              <a:gd name="connsiteY13" fmla="*/ 731520 h 3528060"/>
              <a:gd name="connsiteX14" fmla="*/ 30480 w 388620"/>
              <a:gd name="connsiteY14" fmla="*/ 807720 h 3528060"/>
              <a:gd name="connsiteX15" fmla="*/ 38100 w 388620"/>
              <a:gd name="connsiteY15" fmla="*/ 838200 h 3528060"/>
              <a:gd name="connsiteX16" fmla="*/ 15240 w 388620"/>
              <a:gd name="connsiteY16" fmla="*/ 937260 h 3528060"/>
              <a:gd name="connsiteX17" fmla="*/ 7620 w 388620"/>
              <a:gd name="connsiteY17" fmla="*/ 1028700 h 3528060"/>
              <a:gd name="connsiteX18" fmla="*/ 15240 w 388620"/>
              <a:gd name="connsiteY18" fmla="*/ 1074420 h 3528060"/>
              <a:gd name="connsiteX19" fmla="*/ 22860 w 388620"/>
              <a:gd name="connsiteY19" fmla="*/ 1127760 h 3528060"/>
              <a:gd name="connsiteX20" fmla="*/ 15240 w 388620"/>
              <a:gd name="connsiteY20" fmla="*/ 1325880 h 3528060"/>
              <a:gd name="connsiteX21" fmla="*/ 45720 w 388620"/>
              <a:gd name="connsiteY21" fmla="*/ 1371600 h 3528060"/>
              <a:gd name="connsiteX22" fmla="*/ 60960 w 388620"/>
              <a:gd name="connsiteY22" fmla="*/ 1409700 h 3528060"/>
              <a:gd name="connsiteX23" fmla="*/ 45720 w 388620"/>
              <a:gd name="connsiteY23" fmla="*/ 1463040 h 3528060"/>
              <a:gd name="connsiteX24" fmla="*/ 30480 w 388620"/>
              <a:gd name="connsiteY24" fmla="*/ 1508760 h 3528060"/>
              <a:gd name="connsiteX25" fmla="*/ 83820 w 388620"/>
              <a:gd name="connsiteY25" fmla="*/ 1569720 h 3528060"/>
              <a:gd name="connsiteX26" fmla="*/ 99060 w 388620"/>
              <a:gd name="connsiteY26" fmla="*/ 1592580 h 3528060"/>
              <a:gd name="connsiteX27" fmla="*/ 114300 w 388620"/>
              <a:gd name="connsiteY27" fmla="*/ 1676400 h 3528060"/>
              <a:gd name="connsiteX28" fmla="*/ 129540 w 388620"/>
              <a:gd name="connsiteY28" fmla="*/ 1729740 h 3528060"/>
              <a:gd name="connsiteX29" fmla="*/ 152400 w 388620"/>
              <a:gd name="connsiteY29" fmla="*/ 1813560 h 3528060"/>
              <a:gd name="connsiteX30" fmla="*/ 175260 w 388620"/>
              <a:gd name="connsiteY30" fmla="*/ 1828800 h 3528060"/>
              <a:gd name="connsiteX31" fmla="*/ 190500 w 388620"/>
              <a:gd name="connsiteY31" fmla="*/ 1874520 h 3528060"/>
              <a:gd name="connsiteX32" fmla="*/ 198120 w 388620"/>
              <a:gd name="connsiteY32" fmla="*/ 1943100 h 3528060"/>
              <a:gd name="connsiteX33" fmla="*/ 251460 w 388620"/>
              <a:gd name="connsiteY33" fmla="*/ 1973580 h 3528060"/>
              <a:gd name="connsiteX34" fmla="*/ 259080 w 388620"/>
              <a:gd name="connsiteY34" fmla="*/ 2011680 h 3528060"/>
              <a:gd name="connsiteX35" fmla="*/ 213360 w 388620"/>
              <a:gd name="connsiteY35" fmla="*/ 2141220 h 3528060"/>
              <a:gd name="connsiteX36" fmla="*/ 182880 w 388620"/>
              <a:gd name="connsiteY36" fmla="*/ 2171700 h 3528060"/>
              <a:gd name="connsiteX37" fmla="*/ 175260 w 388620"/>
              <a:gd name="connsiteY37" fmla="*/ 2247900 h 3528060"/>
              <a:gd name="connsiteX38" fmla="*/ 160020 w 388620"/>
              <a:gd name="connsiteY38" fmla="*/ 2270760 h 3528060"/>
              <a:gd name="connsiteX39" fmla="*/ 137160 w 388620"/>
              <a:gd name="connsiteY39" fmla="*/ 2308860 h 3528060"/>
              <a:gd name="connsiteX40" fmla="*/ 91440 w 388620"/>
              <a:gd name="connsiteY40" fmla="*/ 2354580 h 3528060"/>
              <a:gd name="connsiteX41" fmla="*/ 60960 w 388620"/>
              <a:gd name="connsiteY41" fmla="*/ 2400300 h 3528060"/>
              <a:gd name="connsiteX42" fmla="*/ 15240 w 388620"/>
              <a:gd name="connsiteY42" fmla="*/ 2468880 h 3528060"/>
              <a:gd name="connsiteX43" fmla="*/ 22860 w 388620"/>
              <a:gd name="connsiteY43" fmla="*/ 2506980 h 3528060"/>
              <a:gd name="connsiteX44" fmla="*/ 91440 w 388620"/>
              <a:gd name="connsiteY44" fmla="*/ 2529840 h 3528060"/>
              <a:gd name="connsiteX45" fmla="*/ 160020 w 388620"/>
              <a:gd name="connsiteY45" fmla="*/ 2552700 h 3528060"/>
              <a:gd name="connsiteX46" fmla="*/ 251460 w 388620"/>
              <a:gd name="connsiteY46" fmla="*/ 2567940 h 3528060"/>
              <a:gd name="connsiteX47" fmla="*/ 320040 w 388620"/>
              <a:gd name="connsiteY47" fmla="*/ 2575560 h 3528060"/>
              <a:gd name="connsiteX48" fmla="*/ 388620 w 388620"/>
              <a:gd name="connsiteY48" fmla="*/ 2590800 h 3528060"/>
              <a:gd name="connsiteX49" fmla="*/ 365760 w 388620"/>
              <a:gd name="connsiteY49" fmla="*/ 2628900 h 3528060"/>
              <a:gd name="connsiteX50" fmla="*/ 297180 w 388620"/>
              <a:gd name="connsiteY50" fmla="*/ 2674620 h 3528060"/>
              <a:gd name="connsiteX51" fmla="*/ 198120 w 388620"/>
              <a:gd name="connsiteY51" fmla="*/ 2727960 h 3528060"/>
              <a:gd name="connsiteX52" fmla="*/ 167640 w 388620"/>
              <a:gd name="connsiteY52" fmla="*/ 2735580 h 3528060"/>
              <a:gd name="connsiteX53" fmla="*/ 121920 w 388620"/>
              <a:gd name="connsiteY53" fmla="*/ 2758440 h 3528060"/>
              <a:gd name="connsiteX54" fmla="*/ 68580 w 388620"/>
              <a:gd name="connsiteY54" fmla="*/ 2781300 h 3528060"/>
              <a:gd name="connsiteX55" fmla="*/ 7620 w 388620"/>
              <a:gd name="connsiteY55" fmla="*/ 2811780 h 3528060"/>
              <a:gd name="connsiteX56" fmla="*/ 30480 w 388620"/>
              <a:gd name="connsiteY56" fmla="*/ 2819400 h 3528060"/>
              <a:gd name="connsiteX57" fmla="*/ 83820 w 388620"/>
              <a:gd name="connsiteY57" fmla="*/ 2827020 h 3528060"/>
              <a:gd name="connsiteX58" fmla="*/ 45720 w 388620"/>
              <a:gd name="connsiteY58" fmla="*/ 2887980 h 3528060"/>
              <a:gd name="connsiteX59" fmla="*/ 30480 w 388620"/>
              <a:gd name="connsiteY59" fmla="*/ 2910840 h 3528060"/>
              <a:gd name="connsiteX60" fmla="*/ 45720 w 388620"/>
              <a:gd name="connsiteY60" fmla="*/ 2956560 h 3528060"/>
              <a:gd name="connsiteX61" fmla="*/ 68580 w 388620"/>
              <a:gd name="connsiteY61" fmla="*/ 3017520 h 3528060"/>
              <a:gd name="connsiteX62" fmla="*/ 76200 w 388620"/>
              <a:gd name="connsiteY62" fmla="*/ 3040380 h 3528060"/>
              <a:gd name="connsiteX63" fmla="*/ 91440 w 388620"/>
              <a:gd name="connsiteY63" fmla="*/ 3063240 h 3528060"/>
              <a:gd name="connsiteX64" fmla="*/ 99060 w 388620"/>
              <a:gd name="connsiteY64" fmla="*/ 3086100 h 3528060"/>
              <a:gd name="connsiteX65" fmla="*/ 106680 w 388620"/>
              <a:gd name="connsiteY65" fmla="*/ 3116580 h 3528060"/>
              <a:gd name="connsiteX66" fmla="*/ 129540 w 388620"/>
              <a:gd name="connsiteY66" fmla="*/ 3131820 h 3528060"/>
              <a:gd name="connsiteX67" fmla="*/ 152400 w 388620"/>
              <a:gd name="connsiteY67" fmla="*/ 3162300 h 3528060"/>
              <a:gd name="connsiteX68" fmla="*/ 167640 w 388620"/>
              <a:gd name="connsiteY68" fmla="*/ 3230880 h 3528060"/>
              <a:gd name="connsiteX69" fmla="*/ 175260 w 388620"/>
              <a:gd name="connsiteY69" fmla="*/ 3284220 h 3528060"/>
              <a:gd name="connsiteX70" fmla="*/ 167640 w 388620"/>
              <a:gd name="connsiteY70" fmla="*/ 3307080 h 3528060"/>
              <a:gd name="connsiteX71" fmla="*/ 91440 w 388620"/>
              <a:gd name="connsiteY71" fmla="*/ 3375660 h 3528060"/>
              <a:gd name="connsiteX72" fmla="*/ 99060 w 388620"/>
              <a:gd name="connsiteY72" fmla="*/ 3398520 h 3528060"/>
              <a:gd name="connsiteX73" fmla="*/ 167640 w 388620"/>
              <a:gd name="connsiteY73" fmla="*/ 3451860 h 3528060"/>
              <a:gd name="connsiteX74" fmla="*/ 236220 w 388620"/>
              <a:gd name="connsiteY74" fmla="*/ 3444240 h 3528060"/>
              <a:gd name="connsiteX75" fmla="*/ 251460 w 388620"/>
              <a:gd name="connsiteY75" fmla="*/ 3467100 h 3528060"/>
              <a:gd name="connsiteX76" fmla="*/ 236220 w 388620"/>
              <a:gd name="connsiteY76" fmla="*/ 3528060 h 3528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88620" h="3528060">
                <a:moveTo>
                  <a:pt x="0" y="0"/>
                </a:moveTo>
                <a:cubicBezTo>
                  <a:pt x="2540" y="22860"/>
                  <a:pt x="3839" y="45892"/>
                  <a:pt x="7620" y="68580"/>
                </a:cubicBezTo>
                <a:cubicBezTo>
                  <a:pt x="8940" y="76503"/>
                  <a:pt x="15240" y="83408"/>
                  <a:pt x="15240" y="91440"/>
                </a:cubicBezTo>
                <a:cubicBezTo>
                  <a:pt x="15240" y="106890"/>
                  <a:pt x="10160" y="121920"/>
                  <a:pt x="7620" y="137160"/>
                </a:cubicBezTo>
                <a:cubicBezTo>
                  <a:pt x="10160" y="147320"/>
                  <a:pt x="11928" y="157705"/>
                  <a:pt x="15240" y="167640"/>
                </a:cubicBezTo>
                <a:cubicBezTo>
                  <a:pt x="19565" y="180616"/>
                  <a:pt x="30480" y="192062"/>
                  <a:pt x="30480" y="205740"/>
                </a:cubicBezTo>
                <a:cubicBezTo>
                  <a:pt x="30480" y="226685"/>
                  <a:pt x="15240" y="266700"/>
                  <a:pt x="15240" y="266700"/>
                </a:cubicBezTo>
                <a:cubicBezTo>
                  <a:pt x="17780" y="284480"/>
                  <a:pt x="22860" y="302079"/>
                  <a:pt x="22860" y="320040"/>
                </a:cubicBezTo>
                <a:cubicBezTo>
                  <a:pt x="22860" y="348095"/>
                  <a:pt x="12142" y="375976"/>
                  <a:pt x="15240" y="403860"/>
                </a:cubicBezTo>
                <a:cubicBezTo>
                  <a:pt x="19866" y="445495"/>
                  <a:pt x="45720" y="525780"/>
                  <a:pt x="45720" y="525780"/>
                </a:cubicBezTo>
                <a:cubicBezTo>
                  <a:pt x="48260" y="551180"/>
                  <a:pt x="47991" y="577020"/>
                  <a:pt x="53340" y="601980"/>
                </a:cubicBezTo>
                <a:cubicBezTo>
                  <a:pt x="55720" y="613087"/>
                  <a:pt x="67450" y="621157"/>
                  <a:pt x="68580" y="632460"/>
                </a:cubicBezTo>
                <a:cubicBezTo>
                  <a:pt x="72215" y="668808"/>
                  <a:pt x="58222" y="679489"/>
                  <a:pt x="45720" y="708660"/>
                </a:cubicBezTo>
                <a:cubicBezTo>
                  <a:pt x="42556" y="716043"/>
                  <a:pt x="40640" y="723900"/>
                  <a:pt x="38100" y="731520"/>
                </a:cubicBezTo>
                <a:cubicBezTo>
                  <a:pt x="35560" y="756920"/>
                  <a:pt x="30480" y="782193"/>
                  <a:pt x="30480" y="807720"/>
                </a:cubicBezTo>
                <a:cubicBezTo>
                  <a:pt x="30480" y="818193"/>
                  <a:pt x="38846" y="827754"/>
                  <a:pt x="38100" y="838200"/>
                </a:cubicBezTo>
                <a:cubicBezTo>
                  <a:pt x="35043" y="881002"/>
                  <a:pt x="26785" y="902625"/>
                  <a:pt x="15240" y="937260"/>
                </a:cubicBezTo>
                <a:cubicBezTo>
                  <a:pt x="12700" y="967740"/>
                  <a:pt x="7620" y="998114"/>
                  <a:pt x="7620" y="1028700"/>
                </a:cubicBezTo>
                <a:cubicBezTo>
                  <a:pt x="7620" y="1044150"/>
                  <a:pt x="12891" y="1059149"/>
                  <a:pt x="15240" y="1074420"/>
                </a:cubicBezTo>
                <a:cubicBezTo>
                  <a:pt x="17971" y="1092172"/>
                  <a:pt x="20320" y="1109980"/>
                  <a:pt x="22860" y="1127760"/>
                </a:cubicBezTo>
                <a:cubicBezTo>
                  <a:pt x="12025" y="1192769"/>
                  <a:pt x="-3045" y="1260055"/>
                  <a:pt x="15240" y="1325880"/>
                </a:cubicBezTo>
                <a:cubicBezTo>
                  <a:pt x="20142" y="1343528"/>
                  <a:pt x="38918" y="1354594"/>
                  <a:pt x="45720" y="1371600"/>
                </a:cubicBezTo>
                <a:lnTo>
                  <a:pt x="60960" y="1409700"/>
                </a:lnTo>
                <a:cubicBezTo>
                  <a:pt x="55880" y="1427480"/>
                  <a:pt x="51158" y="1445366"/>
                  <a:pt x="45720" y="1463040"/>
                </a:cubicBezTo>
                <a:cubicBezTo>
                  <a:pt x="40996" y="1478394"/>
                  <a:pt x="27839" y="1492914"/>
                  <a:pt x="30480" y="1508760"/>
                </a:cubicBezTo>
                <a:cubicBezTo>
                  <a:pt x="36036" y="1542098"/>
                  <a:pt x="60722" y="1554321"/>
                  <a:pt x="83820" y="1569720"/>
                </a:cubicBezTo>
                <a:cubicBezTo>
                  <a:pt x="88900" y="1577340"/>
                  <a:pt x="95844" y="1584005"/>
                  <a:pt x="99060" y="1592580"/>
                </a:cubicBezTo>
                <a:cubicBezTo>
                  <a:pt x="102563" y="1601920"/>
                  <a:pt x="113077" y="1670286"/>
                  <a:pt x="114300" y="1676400"/>
                </a:cubicBezTo>
                <a:cubicBezTo>
                  <a:pt x="119084" y="1700320"/>
                  <a:pt x="122277" y="1707952"/>
                  <a:pt x="129540" y="1729740"/>
                </a:cubicBezTo>
                <a:cubicBezTo>
                  <a:pt x="133691" y="1758797"/>
                  <a:pt x="132338" y="1789485"/>
                  <a:pt x="152400" y="1813560"/>
                </a:cubicBezTo>
                <a:cubicBezTo>
                  <a:pt x="158263" y="1820595"/>
                  <a:pt x="167640" y="1823720"/>
                  <a:pt x="175260" y="1828800"/>
                </a:cubicBezTo>
                <a:cubicBezTo>
                  <a:pt x="180340" y="1844040"/>
                  <a:pt x="188726" y="1858554"/>
                  <a:pt x="190500" y="1874520"/>
                </a:cubicBezTo>
                <a:cubicBezTo>
                  <a:pt x="193040" y="1897380"/>
                  <a:pt x="190260" y="1921484"/>
                  <a:pt x="198120" y="1943100"/>
                </a:cubicBezTo>
                <a:cubicBezTo>
                  <a:pt x="200513" y="1949682"/>
                  <a:pt x="249897" y="1972799"/>
                  <a:pt x="251460" y="1973580"/>
                </a:cubicBezTo>
                <a:cubicBezTo>
                  <a:pt x="254000" y="1986280"/>
                  <a:pt x="260003" y="1998761"/>
                  <a:pt x="259080" y="2011680"/>
                </a:cubicBezTo>
                <a:cubicBezTo>
                  <a:pt x="256897" y="2042239"/>
                  <a:pt x="236864" y="2117716"/>
                  <a:pt x="213360" y="2141220"/>
                </a:cubicBezTo>
                <a:lnTo>
                  <a:pt x="182880" y="2171700"/>
                </a:lnTo>
                <a:cubicBezTo>
                  <a:pt x="180340" y="2197100"/>
                  <a:pt x="181000" y="2223027"/>
                  <a:pt x="175260" y="2247900"/>
                </a:cubicBezTo>
                <a:cubicBezTo>
                  <a:pt x="173201" y="2256824"/>
                  <a:pt x="164874" y="2262994"/>
                  <a:pt x="160020" y="2270760"/>
                </a:cubicBezTo>
                <a:cubicBezTo>
                  <a:pt x="152170" y="2283319"/>
                  <a:pt x="146539" y="2297397"/>
                  <a:pt x="137160" y="2308860"/>
                </a:cubicBezTo>
                <a:cubicBezTo>
                  <a:pt x="123512" y="2325541"/>
                  <a:pt x="91440" y="2354580"/>
                  <a:pt x="91440" y="2354580"/>
                </a:cubicBezTo>
                <a:cubicBezTo>
                  <a:pt x="76158" y="2400427"/>
                  <a:pt x="95208" y="2354637"/>
                  <a:pt x="60960" y="2400300"/>
                </a:cubicBezTo>
                <a:cubicBezTo>
                  <a:pt x="44475" y="2422279"/>
                  <a:pt x="15240" y="2468880"/>
                  <a:pt x="15240" y="2468880"/>
                </a:cubicBezTo>
                <a:cubicBezTo>
                  <a:pt x="17780" y="2481580"/>
                  <a:pt x="13702" y="2497822"/>
                  <a:pt x="22860" y="2506980"/>
                </a:cubicBezTo>
                <a:lnTo>
                  <a:pt x="91440" y="2529840"/>
                </a:lnTo>
                <a:cubicBezTo>
                  <a:pt x="114300" y="2537460"/>
                  <a:pt x="136391" y="2547974"/>
                  <a:pt x="160020" y="2552700"/>
                </a:cubicBezTo>
                <a:cubicBezTo>
                  <a:pt x="204372" y="2561570"/>
                  <a:pt x="201051" y="2561639"/>
                  <a:pt x="251460" y="2567940"/>
                </a:cubicBezTo>
                <a:cubicBezTo>
                  <a:pt x="274283" y="2570793"/>
                  <a:pt x="297352" y="2571779"/>
                  <a:pt x="320040" y="2575560"/>
                </a:cubicBezTo>
                <a:cubicBezTo>
                  <a:pt x="343139" y="2579410"/>
                  <a:pt x="365760" y="2585720"/>
                  <a:pt x="388620" y="2590800"/>
                </a:cubicBezTo>
                <a:cubicBezTo>
                  <a:pt x="381000" y="2603500"/>
                  <a:pt x="376678" y="2618892"/>
                  <a:pt x="365760" y="2628900"/>
                </a:cubicBezTo>
                <a:cubicBezTo>
                  <a:pt x="345507" y="2647465"/>
                  <a:pt x="320291" y="2659763"/>
                  <a:pt x="297180" y="2674620"/>
                </a:cubicBezTo>
                <a:cubicBezTo>
                  <a:pt x="268332" y="2693165"/>
                  <a:pt x="228252" y="2715405"/>
                  <a:pt x="198120" y="2727960"/>
                </a:cubicBezTo>
                <a:cubicBezTo>
                  <a:pt x="188453" y="2731988"/>
                  <a:pt x="177364" y="2731691"/>
                  <a:pt x="167640" y="2735580"/>
                </a:cubicBezTo>
                <a:cubicBezTo>
                  <a:pt x="151820" y="2741908"/>
                  <a:pt x="137391" y="2751300"/>
                  <a:pt x="121920" y="2758440"/>
                </a:cubicBezTo>
                <a:cubicBezTo>
                  <a:pt x="104356" y="2766546"/>
                  <a:pt x="85882" y="2772649"/>
                  <a:pt x="68580" y="2781300"/>
                </a:cubicBezTo>
                <a:cubicBezTo>
                  <a:pt x="-3400" y="2817290"/>
                  <a:pt x="59169" y="2794597"/>
                  <a:pt x="7620" y="2811780"/>
                </a:cubicBezTo>
                <a:cubicBezTo>
                  <a:pt x="15240" y="2814320"/>
                  <a:pt x="22604" y="2817825"/>
                  <a:pt x="30480" y="2819400"/>
                </a:cubicBezTo>
                <a:cubicBezTo>
                  <a:pt x="48092" y="2822922"/>
                  <a:pt x="73381" y="2812405"/>
                  <a:pt x="83820" y="2827020"/>
                </a:cubicBezTo>
                <a:cubicBezTo>
                  <a:pt x="104296" y="2855687"/>
                  <a:pt x="59934" y="2878504"/>
                  <a:pt x="45720" y="2887980"/>
                </a:cubicBezTo>
                <a:cubicBezTo>
                  <a:pt x="40640" y="2895600"/>
                  <a:pt x="30480" y="2901682"/>
                  <a:pt x="30480" y="2910840"/>
                </a:cubicBezTo>
                <a:cubicBezTo>
                  <a:pt x="30480" y="2926904"/>
                  <a:pt x="40640" y="2941320"/>
                  <a:pt x="45720" y="2956560"/>
                </a:cubicBezTo>
                <a:cubicBezTo>
                  <a:pt x="63016" y="3008448"/>
                  <a:pt x="41245" y="2944628"/>
                  <a:pt x="68580" y="3017520"/>
                </a:cubicBezTo>
                <a:cubicBezTo>
                  <a:pt x="71400" y="3025041"/>
                  <a:pt x="72608" y="3033196"/>
                  <a:pt x="76200" y="3040380"/>
                </a:cubicBezTo>
                <a:cubicBezTo>
                  <a:pt x="80296" y="3048571"/>
                  <a:pt x="87344" y="3055049"/>
                  <a:pt x="91440" y="3063240"/>
                </a:cubicBezTo>
                <a:cubicBezTo>
                  <a:pt x="95032" y="3070424"/>
                  <a:pt x="96853" y="3078377"/>
                  <a:pt x="99060" y="3086100"/>
                </a:cubicBezTo>
                <a:cubicBezTo>
                  <a:pt x="101937" y="3096170"/>
                  <a:pt x="100871" y="3107866"/>
                  <a:pt x="106680" y="3116580"/>
                </a:cubicBezTo>
                <a:cubicBezTo>
                  <a:pt x="111760" y="3124200"/>
                  <a:pt x="123064" y="3125344"/>
                  <a:pt x="129540" y="3131820"/>
                </a:cubicBezTo>
                <a:cubicBezTo>
                  <a:pt x="138520" y="3140800"/>
                  <a:pt x="144780" y="3152140"/>
                  <a:pt x="152400" y="3162300"/>
                </a:cubicBezTo>
                <a:cubicBezTo>
                  <a:pt x="159250" y="3189700"/>
                  <a:pt x="162803" y="3201858"/>
                  <a:pt x="167640" y="3230880"/>
                </a:cubicBezTo>
                <a:cubicBezTo>
                  <a:pt x="170593" y="3248596"/>
                  <a:pt x="172720" y="3266440"/>
                  <a:pt x="175260" y="3284220"/>
                </a:cubicBezTo>
                <a:cubicBezTo>
                  <a:pt x="172720" y="3291840"/>
                  <a:pt x="173320" y="3301400"/>
                  <a:pt x="167640" y="3307080"/>
                </a:cubicBezTo>
                <a:cubicBezTo>
                  <a:pt x="65210" y="3409510"/>
                  <a:pt x="133080" y="3313200"/>
                  <a:pt x="91440" y="3375660"/>
                </a:cubicBezTo>
                <a:cubicBezTo>
                  <a:pt x="93980" y="3383280"/>
                  <a:pt x="94129" y="3392180"/>
                  <a:pt x="99060" y="3398520"/>
                </a:cubicBezTo>
                <a:cubicBezTo>
                  <a:pt x="135040" y="3444780"/>
                  <a:pt x="130080" y="3439340"/>
                  <a:pt x="167640" y="3451860"/>
                </a:cubicBezTo>
                <a:cubicBezTo>
                  <a:pt x="190500" y="3449320"/>
                  <a:pt x="213590" y="3440126"/>
                  <a:pt x="236220" y="3444240"/>
                </a:cubicBezTo>
                <a:cubicBezTo>
                  <a:pt x="245230" y="3445878"/>
                  <a:pt x="250449" y="3457998"/>
                  <a:pt x="251460" y="3467100"/>
                </a:cubicBezTo>
                <a:cubicBezTo>
                  <a:pt x="254570" y="3495094"/>
                  <a:pt x="246462" y="3507577"/>
                  <a:pt x="236220" y="3528060"/>
                </a:cubicBezTo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718839" y="5540881"/>
            <a:ext cx="1545304" cy="46038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tlCol="0" anchor="ctr" anchorCtr="0"/>
          <a:lstStyle/>
          <a:p>
            <a:pPr lvl="0" algn="ctr">
              <a:buClr>
                <a:srgbClr val="00A3E0"/>
              </a:buClr>
            </a:pP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Missing Log</a:t>
            </a:r>
            <a:endParaRPr lang="en-US" sz="2000" dirty="0">
              <a:solidFill>
                <a:schemeClr val="bg1"/>
              </a:solidFill>
              <a:ea typeface="ＭＳ Ｐゴシック" charset="0"/>
              <a:cs typeface="Trebuchet M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843544" y="1255020"/>
            <a:ext cx="441960" cy="421942"/>
          </a:xfrm>
          <a:prstGeom prst="ellipse">
            <a:avLst/>
          </a:prstGeom>
          <a:solidFill>
            <a:srgbClr val="FF99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757601" y="194029"/>
            <a:ext cx="850591" cy="46038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tlCol="0" anchor="ctr" anchorCtr="0"/>
          <a:lstStyle/>
          <a:p>
            <a:pPr lvl="0" algn="ctr">
              <a:buClr>
                <a:srgbClr val="00A3E0"/>
              </a:buClr>
            </a:pP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Logs</a:t>
            </a:r>
            <a:endParaRPr lang="en-US" sz="2000" dirty="0">
              <a:solidFill>
                <a:schemeClr val="bg1"/>
              </a:solidFill>
              <a:ea typeface="ＭＳ Ｐゴシック" charset="0"/>
              <a:cs typeface="Trebuchet M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31676" y="205847"/>
            <a:ext cx="1825951" cy="46038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tlCol="0" anchor="ctr" anchorCtr="0"/>
          <a:lstStyle/>
          <a:p>
            <a:pPr lvl="0" algn="ctr">
              <a:buClr>
                <a:srgbClr val="00A3E0"/>
              </a:buClr>
            </a:pP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Lab Intrusion</a:t>
            </a:r>
            <a:endParaRPr lang="en-US" sz="2000" dirty="0">
              <a:solidFill>
                <a:schemeClr val="bg1"/>
              </a:solidFill>
              <a:ea typeface="ＭＳ Ｐゴシック" charset="0"/>
              <a:cs typeface="Trebuchet MS"/>
            </a:endParaRPr>
          </a:p>
        </p:txBody>
      </p:sp>
      <p:sp>
        <p:nvSpPr>
          <p:cNvPr id="5" name="Plus 4"/>
          <p:cNvSpPr/>
          <p:nvPr/>
        </p:nvSpPr>
        <p:spPr>
          <a:xfrm>
            <a:off x="6697059" y="265738"/>
            <a:ext cx="345749" cy="316963"/>
          </a:xfrm>
          <a:prstGeom prst="mathPlus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5721" b="52988"/>
          <a:stretch/>
        </p:blipFill>
        <p:spPr>
          <a:xfrm>
            <a:off x="5466206" y="874536"/>
            <a:ext cx="1443479" cy="1118976"/>
          </a:xfrm>
          <a:prstGeom prst="rect">
            <a:avLst/>
          </a:prstGeom>
        </p:spPr>
      </p:pic>
      <p:sp>
        <p:nvSpPr>
          <p:cNvPr id="18" name="Freeform 17"/>
          <p:cNvSpPr/>
          <p:nvPr/>
        </p:nvSpPr>
        <p:spPr>
          <a:xfrm>
            <a:off x="7696200" y="845820"/>
            <a:ext cx="1066800" cy="525780"/>
          </a:xfrm>
          <a:custGeom>
            <a:avLst/>
            <a:gdLst>
              <a:gd name="connsiteX0" fmla="*/ 1066800 w 1066800"/>
              <a:gd name="connsiteY0" fmla="*/ 548640 h 548640"/>
              <a:gd name="connsiteX1" fmla="*/ 853440 w 1066800"/>
              <a:gd name="connsiteY1" fmla="*/ 434340 h 548640"/>
              <a:gd name="connsiteX2" fmla="*/ 411480 w 1066800"/>
              <a:gd name="connsiteY2" fmla="*/ 426720 h 548640"/>
              <a:gd name="connsiteX3" fmla="*/ 68580 w 1066800"/>
              <a:gd name="connsiteY3" fmla="*/ 190500 h 548640"/>
              <a:gd name="connsiteX4" fmla="*/ 0 w 1066800"/>
              <a:gd name="connsiteY4" fmla="*/ 0 h 548640"/>
              <a:gd name="connsiteX5" fmla="*/ 0 w 1066800"/>
              <a:gd name="connsiteY5" fmla="*/ 0 h 548640"/>
              <a:gd name="connsiteX6" fmla="*/ 0 w 1066800"/>
              <a:gd name="connsiteY6" fmla="*/ 0 h 548640"/>
              <a:gd name="connsiteX7" fmla="*/ 0 w 1066800"/>
              <a:gd name="connsiteY7" fmla="*/ 1524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800" h="548640">
                <a:moveTo>
                  <a:pt x="1066800" y="548640"/>
                </a:moveTo>
                <a:cubicBezTo>
                  <a:pt x="1014730" y="501650"/>
                  <a:pt x="962660" y="454660"/>
                  <a:pt x="853440" y="434340"/>
                </a:cubicBezTo>
                <a:cubicBezTo>
                  <a:pt x="744220" y="414020"/>
                  <a:pt x="542290" y="467360"/>
                  <a:pt x="411480" y="426720"/>
                </a:cubicBezTo>
                <a:cubicBezTo>
                  <a:pt x="280670" y="386080"/>
                  <a:pt x="137160" y="261620"/>
                  <a:pt x="68580" y="190500"/>
                </a:cubicBezTo>
                <a:cubicBezTo>
                  <a:pt x="0" y="119380"/>
                  <a:pt x="0" y="0"/>
                  <a:pt x="0" y="0"/>
                </a:cubicBezTo>
                <a:lnTo>
                  <a:pt x="0" y="0"/>
                </a:lnTo>
                <a:lnTo>
                  <a:pt x="0" y="0"/>
                </a:lnTo>
                <a:lnTo>
                  <a:pt x="0" y="15240"/>
                </a:lnTo>
              </a:path>
            </a:pathLst>
          </a:custGeom>
          <a:noFill/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7395529" y="841128"/>
            <a:ext cx="1359851" cy="1121578"/>
          </a:xfrm>
          <a:custGeom>
            <a:avLst/>
            <a:gdLst>
              <a:gd name="connsiteX0" fmla="*/ 1226820 w 1226820"/>
              <a:gd name="connsiteY0" fmla="*/ 1082040 h 1082040"/>
              <a:gd name="connsiteX1" fmla="*/ 1097280 w 1226820"/>
              <a:gd name="connsiteY1" fmla="*/ 960120 h 1082040"/>
              <a:gd name="connsiteX2" fmla="*/ 784860 w 1226820"/>
              <a:gd name="connsiteY2" fmla="*/ 822960 h 1082040"/>
              <a:gd name="connsiteX3" fmla="*/ 144780 w 1226820"/>
              <a:gd name="connsiteY3" fmla="*/ 464820 h 1082040"/>
              <a:gd name="connsiteX4" fmla="*/ 0 w 1226820"/>
              <a:gd name="connsiteY4" fmla="*/ 0 h 108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820" h="1082040">
                <a:moveTo>
                  <a:pt x="1226820" y="1082040"/>
                </a:moveTo>
                <a:cubicBezTo>
                  <a:pt x="1198880" y="1042670"/>
                  <a:pt x="1170940" y="1003300"/>
                  <a:pt x="1097280" y="960120"/>
                </a:cubicBezTo>
                <a:cubicBezTo>
                  <a:pt x="1023620" y="916940"/>
                  <a:pt x="943610" y="905510"/>
                  <a:pt x="784860" y="822960"/>
                </a:cubicBezTo>
                <a:cubicBezTo>
                  <a:pt x="626110" y="740410"/>
                  <a:pt x="275590" y="601980"/>
                  <a:pt x="144780" y="464820"/>
                </a:cubicBezTo>
                <a:cubicBezTo>
                  <a:pt x="13970" y="327660"/>
                  <a:pt x="6985" y="163830"/>
                  <a:pt x="0" y="0"/>
                </a:cubicBezTo>
              </a:path>
            </a:pathLst>
          </a:custGeom>
          <a:noFill/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292340" y="841128"/>
            <a:ext cx="1463040" cy="118579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7543800" y="853440"/>
            <a:ext cx="1211580" cy="838200"/>
          </a:xfrm>
          <a:custGeom>
            <a:avLst/>
            <a:gdLst>
              <a:gd name="connsiteX0" fmla="*/ 1211580 w 1211580"/>
              <a:gd name="connsiteY0" fmla="*/ 838200 h 838200"/>
              <a:gd name="connsiteX1" fmla="*/ 929640 w 1211580"/>
              <a:gd name="connsiteY1" fmla="*/ 662940 h 838200"/>
              <a:gd name="connsiteX2" fmla="*/ 563880 w 1211580"/>
              <a:gd name="connsiteY2" fmla="*/ 624840 h 838200"/>
              <a:gd name="connsiteX3" fmla="*/ 335280 w 1211580"/>
              <a:gd name="connsiteY3" fmla="*/ 441960 h 838200"/>
              <a:gd name="connsiteX4" fmla="*/ 83820 w 1211580"/>
              <a:gd name="connsiteY4" fmla="*/ 388620 h 838200"/>
              <a:gd name="connsiteX5" fmla="*/ 0 w 1211580"/>
              <a:gd name="connsiteY5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1580" h="838200">
                <a:moveTo>
                  <a:pt x="1211580" y="838200"/>
                </a:moveTo>
                <a:cubicBezTo>
                  <a:pt x="1124585" y="768350"/>
                  <a:pt x="1037590" y="698500"/>
                  <a:pt x="929640" y="662940"/>
                </a:cubicBezTo>
                <a:cubicBezTo>
                  <a:pt x="821690" y="627380"/>
                  <a:pt x="662940" y="661670"/>
                  <a:pt x="563880" y="624840"/>
                </a:cubicBezTo>
                <a:cubicBezTo>
                  <a:pt x="464820" y="588010"/>
                  <a:pt x="415290" y="481330"/>
                  <a:pt x="335280" y="441960"/>
                </a:cubicBezTo>
                <a:cubicBezTo>
                  <a:pt x="255270" y="402590"/>
                  <a:pt x="139700" y="462280"/>
                  <a:pt x="83820" y="388620"/>
                </a:cubicBezTo>
                <a:cubicBezTo>
                  <a:pt x="27940" y="314960"/>
                  <a:pt x="13970" y="157480"/>
                  <a:pt x="0" y="0"/>
                </a:cubicBezTo>
              </a:path>
            </a:pathLst>
          </a:custGeom>
          <a:noFill/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7371028" y="830580"/>
            <a:ext cx="1384352" cy="1165860"/>
          </a:xfrm>
          <a:custGeom>
            <a:avLst/>
            <a:gdLst>
              <a:gd name="connsiteX0" fmla="*/ 1384352 w 1384352"/>
              <a:gd name="connsiteY0" fmla="*/ 1165860 h 1165860"/>
              <a:gd name="connsiteX1" fmla="*/ 1056692 w 1384352"/>
              <a:gd name="connsiteY1" fmla="*/ 1089660 h 1165860"/>
              <a:gd name="connsiteX2" fmla="*/ 424232 w 1384352"/>
              <a:gd name="connsiteY2" fmla="*/ 1066800 h 1165860"/>
              <a:gd name="connsiteX3" fmla="*/ 172772 w 1384352"/>
              <a:gd name="connsiteY3" fmla="*/ 1036320 h 1165860"/>
              <a:gd name="connsiteX4" fmla="*/ 58472 w 1384352"/>
              <a:gd name="connsiteY4" fmla="*/ 868680 h 1165860"/>
              <a:gd name="connsiteX5" fmla="*/ 5132 w 1384352"/>
              <a:gd name="connsiteY5" fmla="*/ 220980 h 1165860"/>
              <a:gd name="connsiteX6" fmla="*/ 5132 w 1384352"/>
              <a:gd name="connsiteY6" fmla="*/ 0 h 1165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4352" h="1165860">
                <a:moveTo>
                  <a:pt x="1384352" y="1165860"/>
                </a:moveTo>
                <a:cubicBezTo>
                  <a:pt x="1300532" y="1136015"/>
                  <a:pt x="1216712" y="1106170"/>
                  <a:pt x="1056692" y="1089660"/>
                </a:cubicBezTo>
                <a:cubicBezTo>
                  <a:pt x="896672" y="1073150"/>
                  <a:pt x="571552" y="1075690"/>
                  <a:pt x="424232" y="1066800"/>
                </a:cubicBezTo>
                <a:cubicBezTo>
                  <a:pt x="276912" y="1057910"/>
                  <a:pt x="233732" y="1069340"/>
                  <a:pt x="172772" y="1036320"/>
                </a:cubicBezTo>
                <a:cubicBezTo>
                  <a:pt x="111812" y="1003300"/>
                  <a:pt x="86412" y="1004570"/>
                  <a:pt x="58472" y="868680"/>
                </a:cubicBezTo>
                <a:cubicBezTo>
                  <a:pt x="30532" y="732790"/>
                  <a:pt x="14022" y="365760"/>
                  <a:pt x="5132" y="220980"/>
                </a:cubicBezTo>
                <a:cubicBezTo>
                  <a:pt x="-3758" y="76200"/>
                  <a:pt x="687" y="38100"/>
                  <a:pt x="5132" y="0"/>
                </a:cubicBezTo>
              </a:path>
            </a:pathLst>
          </a:custGeom>
          <a:noFill/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7378837" y="845820"/>
            <a:ext cx="1368923" cy="1135380"/>
          </a:xfrm>
          <a:custGeom>
            <a:avLst/>
            <a:gdLst>
              <a:gd name="connsiteX0" fmla="*/ 1368923 w 1368923"/>
              <a:gd name="connsiteY0" fmla="*/ 1135380 h 1135380"/>
              <a:gd name="connsiteX1" fmla="*/ 1147943 w 1368923"/>
              <a:gd name="connsiteY1" fmla="*/ 1074420 h 1135380"/>
              <a:gd name="connsiteX2" fmla="*/ 782183 w 1368923"/>
              <a:gd name="connsiteY2" fmla="*/ 1051560 h 1135380"/>
              <a:gd name="connsiteX3" fmla="*/ 652643 w 1368923"/>
              <a:gd name="connsiteY3" fmla="*/ 944880 h 1135380"/>
              <a:gd name="connsiteX4" fmla="*/ 462143 w 1368923"/>
              <a:gd name="connsiteY4" fmla="*/ 906780 h 1135380"/>
              <a:gd name="connsiteX5" fmla="*/ 218303 w 1368923"/>
              <a:gd name="connsiteY5" fmla="*/ 876300 h 1135380"/>
              <a:gd name="connsiteX6" fmla="*/ 27803 w 1368923"/>
              <a:gd name="connsiteY6" fmla="*/ 640080 h 1135380"/>
              <a:gd name="connsiteX7" fmla="*/ 4943 w 1368923"/>
              <a:gd name="connsiteY7" fmla="*/ 0 h 113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68923" h="1135380">
                <a:moveTo>
                  <a:pt x="1368923" y="1135380"/>
                </a:moveTo>
                <a:cubicBezTo>
                  <a:pt x="1307328" y="1111885"/>
                  <a:pt x="1245733" y="1088390"/>
                  <a:pt x="1147943" y="1074420"/>
                </a:cubicBezTo>
                <a:cubicBezTo>
                  <a:pt x="1050153" y="1060450"/>
                  <a:pt x="864733" y="1073150"/>
                  <a:pt x="782183" y="1051560"/>
                </a:cubicBezTo>
                <a:cubicBezTo>
                  <a:pt x="699633" y="1029970"/>
                  <a:pt x="705983" y="969010"/>
                  <a:pt x="652643" y="944880"/>
                </a:cubicBezTo>
                <a:cubicBezTo>
                  <a:pt x="599303" y="920750"/>
                  <a:pt x="534533" y="918210"/>
                  <a:pt x="462143" y="906780"/>
                </a:cubicBezTo>
                <a:cubicBezTo>
                  <a:pt x="389753" y="895350"/>
                  <a:pt x="290693" y="920750"/>
                  <a:pt x="218303" y="876300"/>
                </a:cubicBezTo>
                <a:cubicBezTo>
                  <a:pt x="145913" y="831850"/>
                  <a:pt x="63363" y="786130"/>
                  <a:pt x="27803" y="640080"/>
                </a:cubicBezTo>
                <a:cubicBezTo>
                  <a:pt x="-7757" y="494030"/>
                  <a:pt x="-1407" y="247015"/>
                  <a:pt x="4943" y="0"/>
                </a:cubicBezTo>
              </a:path>
            </a:pathLst>
          </a:custGeom>
          <a:noFill/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2" idx="3"/>
          </p:cNvCxnSpPr>
          <p:nvPr/>
        </p:nvCxnSpPr>
        <p:spPr>
          <a:xfrm flipH="1">
            <a:off x="6909685" y="1866900"/>
            <a:ext cx="634115" cy="57664"/>
          </a:xfrm>
          <a:prstGeom prst="straightConnector1">
            <a:avLst/>
          </a:prstGeom>
          <a:ln w="12700" cmpd="sng">
            <a:solidFill>
              <a:schemeClr val="accent6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5"/>
          </p:cNvCxnSpPr>
          <p:nvPr/>
        </p:nvCxnSpPr>
        <p:spPr>
          <a:xfrm flipH="1" flipV="1">
            <a:off x="6909686" y="1549812"/>
            <a:ext cx="687454" cy="172308"/>
          </a:xfrm>
          <a:prstGeom prst="straightConnector1">
            <a:avLst/>
          </a:prstGeom>
          <a:ln w="12700" cmpd="sng">
            <a:solidFill>
              <a:schemeClr val="accent6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9" idx="1"/>
          </p:cNvCxnSpPr>
          <p:nvPr/>
        </p:nvCxnSpPr>
        <p:spPr>
          <a:xfrm flipH="1" flipV="1">
            <a:off x="6909685" y="1795024"/>
            <a:ext cx="1702108" cy="41307"/>
          </a:xfrm>
          <a:prstGeom prst="straightConnector1">
            <a:avLst/>
          </a:prstGeom>
          <a:ln w="12700" cmpd="sng">
            <a:solidFill>
              <a:schemeClr val="accent6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2"/>
            <a:endCxn id="6" idx="3"/>
          </p:cNvCxnSpPr>
          <p:nvPr/>
        </p:nvCxnSpPr>
        <p:spPr>
          <a:xfrm flipH="1" flipV="1">
            <a:off x="6909685" y="1434024"/>
            <a:ext cx="1355811" cy="260135"/>
          </a:xfrm>
          <a:prstGeom prst="straightConnector1">
            <a:avLst/>
          </a:prstGeom>
          <a:ln w="12700" cmpd="sng">
            <a:solidFill>
              <a:schemeClr val="accent6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2"/>
          </p:cNvCxnSpPr>
          <p:nvPr/>
        </p:nvCxnSpPr>
        <p:spPr>
          <a:xfrm flipH="1">
            <a:off x="6909686" y="1254760"/>
            <a:ext cx="1197994" cy="47836"/>
          </a:xfrm>
          <a:prstGeom prst="straightConnector1">
            <a:avLst/>
          </a:prstGeom>
          <a:ln w="12700" cmpd="sng">
            <a:solidFill>
              <a:schemeClr val="accent6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2"/>
          </p:cNvCxnSpPr>
          <p:nvPr/>
        </p:nvCxnSpPr>
        <p:spPr>
          <a:xfrm flipH="1" flipV="1">
            <a:off x="6909685" y="994824"/>
            <a:ext cx="1197995" cy="483456"/>
          </a:xfrm>
          <a:prstGeom prst="straightConnector1">
            <a:avLst/>
          </a:prstGeom>
          <a:ln w="12700" cmpd="sng">
            <a:solidFill>
              <a:schemeClr val="accent6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466206" y="1002444"/>
            <a:ext cx="1443479" cy="0"/>
          </a:xfrm>
          <a:prstGeom prst="line">
            <a:avLst/>
          </a:prstGeom>
          <a:ln w="12700" cmpd="sng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5461156" y="1302596"/>
            <a:ext cx="1443479" cy="0"/>
          </a:xfrm>
          <a:prstGeom prst="line">
            <a:avLst/>
          </a:prstGeom>
          <a:ln w="12700" cmpd="sng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461156" y="1434024"/>
            <a:ext cx="1443479" cy="0"/>
          </a:xfrm>
          <a:prstGeom prst="line">
            <a:avLst/>
          </a:prstGeom>
          <a:ln w="12700" cmpd="sng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5461156" y="1549812"/>
            <a:ext cx="1443479" cy="0"/>
          </a:xfrm>
          <a:prstGeom prst="line">
            <a:avLst/>
          </a:prstGeom>
          <a:ln w="12700" cmpd="sng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5461156" y="1798195"/>
            <a:ext cx="1443479" cy="0"/>
          </a:xfrm>
          <a:prstGeom prst="line">
            <a:avLst/>
          </a:prstGeom>
          <a:ln w="12700" cmpd="sng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5461156" y="1916944"/>
            <a:ext cx="1443479" cy="0"/>
          </a:xfrm>
          <a:prstGeom prst="line">
            <a:avLst/>
          </a:prstGeom>
          <a:ln w="12700" cmpd="sng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379720" y="114300"/>
            <a:ext cx="3665220" cy="2026920"/>
          </a:xfrm>
          <a:prstGeom prst="rect">
            <a:avLst/>
          </a:prstGeom>
          <a:noFill/>
          <a:ln w="381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2929121" y="3824867"/>
                <a:ext cx="1993926" cy="721106"/>
              </a:xfrm>
              <a:prstGeom prst="rect">
                <a:avLst/>
              </a:prstGeom>
              <a:noFill/>
              <a:ln w="381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𝐿𝑎𝑏</m:t>
                          </m:r>
                          <m:r>
                            <a:rPr 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𝐸𝑞</m:t>
                          </m:r>
                        </m:sup>
                      </m:sSubSup>
                      <m:r>
                        <a:rPr lang="en-US" sz="160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𝑎𝑊𝐿</m:t>
                              </m:r>
                            </m:sub>
                          </m:sSub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085215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121" y="3824867"/>
                <a:ext cx="1993926" cy="7211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3810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/>
          <p:cNvSpPr/>
          <p:nvPr/>
        </p:nvSpPr>
        <p:spPr>
          <a:xfrm>
            <a:off x="2950592" y="3895520"/>
            <a:ext cx="1972455" cy="821368"/>
          </a:xfrm>
          <a:prstGeom prst="rect">
            <a:avLst/>
          </a:prstGeom>
          <a:noFill/>
          <a:ln w="381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4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/>
          <a:srcRect r="7015" b="9901"/>
          <a:stretch/>
        </p:blipFill>
        <p:spPr>
          <a:xfrm>
            <a:off x="6415381" y="2280383"/>
            <a:ext cx="2637228" cy="3657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Technathon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1"/>
                </a:solidFill>
              </a:rPr>
              <a:t>Data Provided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4809" y="1235800"/>
            <a:ext cx="1752600" cy="46038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tlCol="0" anchor="ctr" anchorCtr="0"/>
          <a:lstStyle/>
          <a:p>
            <a:pPr lvl="0" algn="ctr">
              <a:buClr>
                <a:srgbClr val="00A3E0"/>
              </a:buClr>
            </a:pP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Log Data</a:t>
            </a:r>
            <a:endParaRPr lang="en-US" sz="2000" dirty="0">
              <a:solidFill>
                <a:schemeClr val="bg1"/>
              </a:solidFill>
              <a:ea typeface="ＭＳ Ｐゴシック" charset="0"/>
              <a:cs typeface="Trebuchet M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4809" y="1726663"/>
            <a:ext cx="1752600" cy="43205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1005840" y="1726663"/>
            <a:ext cx="7620" cy="432054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601624" y="1726663"/>
            <a:ext cx="7620" cy="432054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464819" y="1863604"/>
            <a:ext cx="522172" cy="4076700"/>
          </a:xfrm>
          <a:custGeom>
            <a:avLst/>
            <a:gdLst>
              <a:gd name="connsiteX0" fmla="*/ 76201 w 522172"/>
              <a:gd name="connsiteY0" fmla="*/ 0 h 4076700"/>
              <a:gd name="connsiteX1" fmla="*/ 358141 w 522172"/>
              <a:gd name="connsiteY1" fmla="*/ 7620 h 4076700"/>
              <a:gd name="connsiteX2" fmla="*/ 434341 w 522172"/>
              <a:gd name="connsiteY2" fmla="*/ 15240 h 4076700"/>
              <a:gd name="connsiteX3" fmla="*/ 510541 w 522172"/>
              <a:gd name="connsiteY3" fmla="*/ 45720 h 4076700"/>
              <a:gd name="connsiteX4" fmla="*/ 495301 w 522172"/>
              <a:gd name="connsiteY4" fmla="*/ 68580 h 4076700"/>
              <a:gd name="connsiteX5" fmla="*/ 449581 w 522172"/>
              <a:gd name="connsiteY5" fmla="*/ 76200 h 4076700"/>
              <a:gd name="connsiteX6" fmla="*/ 365761 w 522172"/>
              <a:gd name="connsiteY6" fmla="*/ 99060 h 4076700"/>
              <a:gd name="connsiteX7" fmla="*/ 388621 w 522172"/>
              <a:gd name="connsiteY7" fmla="*/ 144780 h 4076700"/>
              <a:gd name="connsiteX8" fmla="*/ 342901 w 522172"/>
              <a:gd name="connsiteY8" fmla="*/ 167640 h 4076700"/>
              <a:gd name="connsiteX9" fmla="*/ 434341 w 522172"/>
              <a:gd name="connsiteY9" fmla="*/ 198120 h 4076700"/>
              <a:gd name="connsiteX10" fmla="*/ 426721 w 522172"/>
              <a:gd name="connsiteY10" fmla="*/ 220980 h 4076700"/>
              <a:gd name="connsiteX11" fmla="*/ 396241 w 522172"/>
              <a:gd name="connsiteY11" fmla="*/ 274320 h 4076700"/>
              <a:gd name="connsiteX12" fmla="*/ 373381 w 522172"/>
              <a:gd name="connsiteY12" fmla="*/ 289560 h 4076700"/>
              <a:gd name="connsiteX13" fmla="*/ 304801 w 522172"/>
              <a:gd name="connsiteY13" fmla="*/ 304800 h 4076700"/>
              <a:gd name="connsiteX14" fmla="*/ 274321 w 522172"/>
              <a:gd name="connsiteY14" fmla="*/ 312420 h 4076700"/>
              <a:gd name="connsiteX15" fmla="*/ 228601 w 522172"/>
              <a:gd name="connsiteY15" fmla="*/ 327660 h 4076700"/>
              <a:gd name="connsiteX16" fmla="*/ 182881 w 522172"/>
              <a:gd name="connsiteY16" fmla="*/ 335280 h 4076700"/>
              <a:gd name="connsiteX17" fmla="*/ 144781 w 522172"/>
              <a:gd name="connsiteY17" fmla="*/ 373380 h 4076700"/>
              <a:gd name="connsiteX18" fmla="*/ 213361 w 522172"/>
              <a:gd name="connsiteY18" fmla="*/ 396240 h 4076700"/>
              <a:gd name="connsiteX19" fmla="*/ 304801 w 522172"/>
              <a:gd name="connsiteY19" fmla="*/ 411480 h 4076700"/>
              <a:gd name="connsiteX20" fmla="*/ 373381 w 522172"/>
              <a:gd name="connsiteY20" fmla="*/ 426720 h 4076700"/>
              <a:gd name="connsiteX21" fmla="*/ 403861 w 522172"/>
              <a:gd name="connsiteY21" fmla="*/ 441960 h 4076700"/>
              <a:gd name="connsiteX22" fmla="*/ 464821 w 522172"/>
              <a:gd name="connsiteY22" fmla="*/ 457200 h 4076700"/>
              <a:gd name="connsiteX23" fmla="*/ 426721 w 522172"/>
              <a:gd name="connsiteY23" fmla="*/ 480060 h 4076700"/>
              <a:gd name="connsiteX24" fmla="*/ 342901 w 522172"/>
              <a:gd name="connsiteY24" fmla="*/ 487680 h 4076700"/>
              <a:gd name="connsiteX25" fmla="*/ 304801 w 522172"/>
              <a:gd name="connsiteY25" fmla="*/ 495300 h 4076700"/>
              <a:gd name="connsiteX26" fmla="*/ 274321 w 522172"/>
              <a:gd name="connsiteY26" fmla="*/ 510540 h 4076700"/>
              <a:gd name="connsiteX27" fmla="*/ 251461 w 522172"/>
              <a:gd name="connsiteY27" fmla="*/ 525780 h 4076700"/>
              <a:gd name="connsiteX28" fmla="*/ 228601 w 522172"/>
              <a:gd name="connsiteY28" fmla="*/ 533400 h 4076700"/>
              <a:gd name="connsiteX29" fmla="*/ 160021 w 522172"/>
              <a:gd name="connsiteY29" fmla="*/ 556260 h 4076700"/>
              <a:gd name="connsiteX30" fmla="*/ 121921 w 522172"/>
              <a:gd name="connsiteY30" fmla="*/ 579120 h 4076700"/>
              <a:gd name="connsiteX31" fmla="*/ 99061 w 522172"/>
              <a:gd name="connsiteY31" fmla="*/ 594360 h 4076700"/>
              <a:gd name="connsiteX32" fmla="*/ 68581 w 522172"/>
              <a:gd name="connsiteY32" fmla="*/ 601980 h 4076700"/>
              <a:gd name="connsiteX33" fmla="*/ 45721 w 522172"/>
              <a:gd name="connsiteY33" fmla="*/ 609600 h 4076700"/>
              <a:gd name="connsiteX34" fmla="*/ 243841 w 522172"/>
              <a:gd name="connsiteY34" fmla="*/ 617220 h 4076700"/>
              <a:gd name="connsiteX35" fmla="*/ 274321 w 522172"/>
              <a:gd name="connsiteY35" fmla="*/ 624840 h 4076700"/>
              <a:gd name="connsiteX36" fmla="*/ 251461 w 522172"/>
              <a:gd name="connsiteY36" fmla="*/ 640080 h 4076700"/>
              <a:gd name="connsiteX37" fmla="*/ 190501 w 522172"/>
              <a:gd name="connsiteY37" fmla="*/ 655320 h 4076700"/>
              <a:gd name="connsiteX38" fmla="*/ 144781 w 522172"/>
              <a:gd name="connsiteY38" fmla="*/ 670560 h 4076700"/>
              <a:gd name="connsiteX39" fmla="*/ 137161 w 522172"/>
              <a:gd name="connsiteY39" fmla="*/ 701040 h 4076700"/>
              <a:gd name="connsiteX40" fmla="*/ 129541 w 522172"/>
              <a:gd name="connsiteY40" fmla="*/ 723900 h 4076700"/>
              <a:gd name="connsiteX41" fmla="*/ 175261 w 522172"/>
              <a:gd name="connsiteY41" fmla="*/ 807720 h 4076700"/>
              <a:gd name="connsiteX42" fmla="*/ 198121 w 522172"/>
              <a:gd name="connsiteY42" fmla="*/ 815340 h 4076700"/>
              <a:gd name="connsiteX43" fmla="*/ 205741 w 522172"/>
              <a:gd name="connsiteY43" fmla="*/ 838200 h 4076700"/>
              <a:gd name="connsiteX44" fmla="*/ 182881 w 522172"/>
              <a:gd name="connsiteY44" fmla="*/ 861060 h 4076700"/>
              <a:gd name="connsiteX45" fmla="*/ 167641 w 522172"/>
              <a:gd name="connsiteY45" fmla="*/ 883920 h 4076700"/>
              <a:gd name="connsiteX46" fmla="*/ 266701 w 522172"/>
              <a:gd name="connsiteY46" fmla="*/ 914400 h 4076700"/>
              <a:gd name="connsiteX47" fmla="*/ 419101 w 522172"/>
              <a:gd name="connsiteY47" fmla="*/ 929640 h 4076700"/>
              <a:gd name="connsiteX48" fmla="*/ 464821 w 522172"/>
              <a:gd name="connsiteY48" fmla="*/ 952500 h 4076700"/>
              <a:gd name="connsiteX49" fmla="*/ 487681 w 522172"/>
              <a:gd name="connsiteY49" fmla="*/ 960120 h 4076700"/>
              <a:gd name="connsiteX50" fmla="*/ 495301 w 522172"/>
              <a:gd name="connsiteY50" fmla="*/ 982980 h 4076700"/>
              <a:gd name="connsiteX51" fmla="*/ 449581 w 522172"/>
              <a:gd name="connsiteY51" fmla="*/ 1059180 h 4076700"/>
              <a:gd name="connsiteX52" fmla="*/ 457201 w 522172"/>
              <a:gd name="connsiteY52" fmla="*/ 1158240 h 4076700"/>
              <a:gd name="connsiteX53" fmla="*/ 464821 w 522172"/>
              <a:gd name="connsiteY53" fmla="*/ 1203960 h 4076700"/>
              <a:gd name="connsiteX54" fmla="*/ 449581 w 522172"/>
              <a:gd name="connsiteY54" fmla="*/ 1226820 h 4076700"/>
              <a:gd name="connsiteX55" fmla="*/ 373381 w 522172"/>
              <a:gd name="connsiteY55" fmla="*/ 1249680 h 4076700"/>
              <a:gd name="connsiteX56" fmla="*/ 342901 w 522172"/>
              <a:gd name="connsiteY56" fmla="*/ 1257300 h 4076700"/>
              <a:gd name="connsiteX57" fmla="*/ 266701 w 522172"/>
              <a:gd name="connsiteY57" fmla="*/ 1287780 h 4076700"/>
              <a:gd name="connsiteX58" fmla="*/ 236221 w 522172"/>
              <a:gd name="connsiteY58" fmla="*/ 1295400 h 4076700"/>
              <a:gd name="connsiteX59" fmla="*/ 160021 w 522172"/>
              <a:gd name="connsiteY59" fmla="*/ 1310640 h 4076700"/>
              <a:gd name="connsiteX60" fmla="*/ 106681 w 522172"/>
              <a:gd name="connsiteY60" fmla="*/ 1325880 h 4076700"/>
              <a:gd name="connsiteX61" fmla="*/ 99061 w 522172"/>
              <a:gd name="connsiteY61" fmla="*/ 1348740 h 4076700"/>
              <a:gd name="connsiteX62" fmla="*/ 152401 w 522172"/>
              <a:gd name="connsiteY62" fmla="*/ 1386840 h 4076700"/>
              <a:gd name="connsiteX63" fmla="*/ 213361 w 522172"/>
              <a:gd name="connsiteY63" fmla="*/ 1455420 h 4076700"/>
              <a:gd name="connsiteX64" fmla="*/ 228601 w 522172"/>
              <a:gd name="connsiteY64" fmla="*/ 1501140 h 4076700"/>
              <a:gd name="connsiteX65" fmla="*/ 220981 w 522172"/>
              <a:gd name="connsiteY65" fmla="*/ 1539240 h 4076700"/>
              <a:gd name="connsiteX66" fmla="*/ 175261 w 522172"/>
              <a:gd name="connsiteY66" fmla="*/ 1592580 h 4076700"/>
              <a:gd name="connsiteX67" fmla="*/ 160021 w 522172"/>
              <a:gd name="connsiteY67" fmla="*/ 1615440 h 4076700"/>
              <a:gd name="connsiteX68" fmla="*/ 167641 w 522172"/>
              <a:gd name="connsiteY68" fmla="*/ 1653540 h 4076700"/>
              <a:gd name="connsiteX69" fmla="*/ 175261 w 522172"/>
              <a:gd name="connsiteY69" fmla="*/ 1676400 h 4076700"/>
              <a:gd name="connsiteX70" fmla="*/ 182881 w 522172"/>
              <a:gd name="connsiteY70" fmla="*/ 1714500 h 4076700"/>
              <a:gd name="connsiteX71" fmla="*/ 190501 w 522172"/>
              <a:gd name="connsiteY71" fmla="*/ 1737360 h 4076700"/>
              <a:gd name="connsiteX72" fmla="*/ 198121 w 522172"/>
              <a:gd name="connsiteY72" fmla="*/ 1767840 h 4076700"/>
              <a:gd name="connsiteX73" fmla="*/ 205741 w 522172"/>
              <a:gd name="connsiteY73" fmla="*/ 1805940 h 4076700"/>
              <a:gd name="connsiteX74" fmla="*/ 228601 w 522172"/>
              <a:gd name="connsiteY74" fmla="*/ 1813560 h 4076700"/>
              <a:gd name="connsiteX75" fmla="*/ 281941 w 522172"/>
              <a:gd name="connsiteY75" fmla="*/ 1821180 h 4076700"/>
              <a:gd name="connsiteX76" fmla="*/ 320041 w 522172"/>
              <a:gd name="connsiteY76" fmla="*/ 1828800 h 4076700"/>
              <a:gd name="connsiteX77" fmla="*/ 365761 w 522172"/>
              <a:gd name="connsiteY77" fmla="*/ 1844040 h 4076700"/>
              <a:gd name="connsiteX78" fmla="*/ 388621 w 522172"/>
              <a:gd name="connsiteY78" fmla="*/ 1851660 h 4076700"/>
              <a:gd name="connsiteX79" fmla="*/ 480061 w 522172"/>
              <a:gd name="connsiteY79" fmla="*/ 1866900 h 4076700"/>
              <a:gd name="connsiteX80" fmla="*/ 510541 w 522172"/>
              <a:gd name="connsiteY80" fmla="*/ 1889760 h 4076700"/>
              <a:gd name="connsiteX81" fmla="*/ 480061 w 522172"/>
              <a:gd name="connsiteY81" fmla="*/ 1943100 h 4076700"/>
              <a:gd name="connsiteX82" fmla="*/ 434341 w 522172"/>
              <a:gd name="connsiteY82" fmla="*/ 1958340 h 4076700"/>
              <a:gd name="connsiteX83" fmla="*/ 381001 w 522172"/>
              <a:gd name="connsiteY83" fmla="*/ 1988820 h 4076700"/>
              <a:gd name="connsiteX84" fmla="*/ 350521 w 522172"/>
              <a:gd name="connsiteY84" fmla="*/ 1996440 h 4076700"/>
              <a:gd name="connsiteX85" fmla="*/ 327661 w 522172"/>
              <a:gd name="connsiteY85" fmla="*/ 2004060 h 4076700"/>
              <a:gd name="connsiteX86" fmla="*/ 304801 w 522172"/>
              <a:gd name="connsiteY86" fmla="*/ 2026920 h 4076700"/>
              <a:gd name="connsiteX87" fmla="*/ 281941 w 522172"/>
              <a:gd name="connsiteY87" fmla="*/ 2042160 h 4076700"/>
              <a:gd name="connsiteX88" fmla="*/ 266701 w 522172"/>
              <a:gd name="connsiteY88" fmla="*/ 2065020 h 4076700"/>
              <a:gd name="connsiteX89" fmla="*/ 220981 w 522172"/>
              <a:gd name="connsiteY89" fmla="*/ 2095500 h 4076700"/>
              <a:gd name="connsiteX90" fmla="*/ 190501 w 522172"/>
              <a:gd name="connsiteY90" fmla="*/ 2118360 h 4076700"/>
              <a:gd name="connsiteX91" fmla="*/ 152401 w 522172"/>
              <a:gd name="connsiteY91" fmla="*/ 2125980 h 4076700"/>
              <a:gd name="connsiteX92" fmla="*/ 129541 w 522172"/>
              <a:gd name="connsiteY92" fmla="*/ 2133600 h 4076700"/>
              <a:gd name="connsiteX93" fmla="*/ 121921 w 522172"/>
              <a:gd name="connsiteY93" fmla="*/ 2156460 h 4076700"/>
              <a:gd name="connsiteX94" fmla="*/ 99061 w 522172"/>
              <a:gd name="connsiteY94" fmla="*/ 2202180 h 4076700"/>
              <a:gd name="connsiteX95" fmla="*/ 106681 w 522172"/>
              <a:gd name="connsiteY95" fmla="*/ 2270760 h 4076700"/>
              <a:gd name="connsiteX96" fmla="*/ 182881 w 522172"/>
              <a:gd name="connsiteY96" fmla="*/ 2308860 h 4076700"/>
              <a:gd name="connsiteX97" fmla="*/ 213361 w 522172"/>
              <a:gd name="connsiteY97" fmla="*/ 2331720 h 4076700"/>
              <a:gd name="connsiteX98" fmla="*/ 220981 w 522172"/>
              <a:gd name="connsiteY98" fmla="*/ 2354580 h 4076700"/>
              <a:gd name="connsiteX99" fmla="*/ 182881 w 522172"/>
              <a:gd name="connsiteY99" fmla="*/ 2369820 h 4076700"/>
              <a:gd name="connsiteX100" fmla="*/ 106681 w 522172"/>
              <a:gd name="connsiteY100" fmla="*/ 2407920 h 4076700"/>
              <a:gd name="connsiteX101" fmla="*/ 137161 w 522172"/>
              <a:gd name="connsiteY101" fmla="*/ 2461260 h 4076700"/>
              <a:gd name="connsiteX102" fmla="*/ 182881 w 522172"/>
              <a:gd name="connsiteY102" fmla="*/ 2476500 h 4076700"/>
              <a:gd name="connsiteX103" fmla="*/ 198121 w 522172"/>
              <a:gd name="connsiteY103" fmla="*/ 2499360 h 4076700"/>
              <a:gd name="connsiteX104" fmla="*/ 175261 w 522172"/>
              <a:gd name="connsiteY104" fmla="*/ 2522220 h 4076700"/>
              <a:gd name="connsiteX105" fmla="*/ 160021 w 522172"/>
              <a:gd name="connsiteY105" fmla="*/ 2545080 h 4076700"/>
              <a:gd name="connsiteX106" fmla="*/ 175261 w 522172"/>
              <a:gd name="connsiteY106" fmla="*/ 2613660 h 4076700"/>
              <a:gd name="connsiteX107" fmla="*/ 198121 w 522172"/>
              <a:gd name="connsiteY107" fmla="*/ 2636520 h 4076700"/>
              <a:gd name="connsiteX108" fmla="*/ 198121 w 522172"/>
              <a:gd name="connsiteY108" fmla="*/ 2705100 h 4076700"/>
              <a:gd name="connsiteX109" fmla="*/ 190501 w 522172"/>
              <a:gd name="connsiteY109" fmla="*/ 2819400 h 4076700"/>
              <a:gd name="connsiteX110" fmla="*/ 144781 w 522172"/>
              <a:gd name="connsiteY110" fmla="*/ 2842260 h 4076700"/>
              <a:gd name="connsiteX111" fmla="*/ 144781 w 522172"/>
              <a:gd name="connsiteY111" fmla="*/ 2887980 h 4076700"/>
              <a:gd name="connsiteX112" fmla="*/ 83821 w 522172"/>
              <a:gd name="connsiteY112" fmla="*/ 2956560 h 4076700"/>
              <a:gd name="connsiteX113" fmla="*/ 7621 w 522172"/>
              <a:gd name="connsiteY113" fmla="*/ 2994660 h 4076700"/>
              <a:gd name="connsiteX114" fmla="*/ 53341 w 522172"/>
              <a:gd name="connsiteY114" fmla="*/ 3025140 h 4076700"/>
              <a:gd name="connsiteX115" fmla="*/ 83821 w 522172"/>
              <a:gd name="connsiteY115" fmla="*/ 3048000 h 4076700"/>
              <a:gd name="connsiteX116" fmla="*/ 106681 w 522172"/>
              <a:gd name="connsiteY116" fmla="*/ 3055620 h 4076700"/>
              <a:gd name="connsiteX117" fmla="*/ 160021 w 522172"/>
              <a:gd name="connsiteY117" fmla="*/ 3078480 h 4076700"/>
              <a:gd name="connsiteX118" fmla="*/ 182881 w 522172"/>
              <a:gd name="connsiteY118" fmla="*/ 3093720 h 4076700"/>
              <a:gd name="connsiteX119" fmla="*/ 205741 w 522172"/>
              <a:gd name="connsiteY119" fmla="*/ 3101340 h 4076700"/>
              <a:gd name="connsiteX120" fmla="*/ 266701 w 522172"/>
              <a:gd name="connsiteY120" fmla="*/ 3131820 h 4076700"/>
              <a:gd name="connsiteX121" fmla="*/ 327661 w 522172"/>
              <a:gd name="connsiteY121" fmla="*/ 3139440 h 4076700"/>
              <a:gd name="connsiteX122" fmla="*/ 350521 w 522172"/>
              <a:gd name="connsiteY122" fmla="*/ 3154680 h 4076700"/>
              <a:gd name="connsiteX123" fmla="*/ 335281 w 522172"/>
              <a:gd name="connsiteY123" fmla="*/ 3169920 h 4076700"/>
              <a:gd name="connsiteX124" fmla="*/ 312421 w 522172"/>
              <a:gd name="connsiteY124" fmla="*/ 3185160 h 4076700"/>
              <a:gd name="connsiteX125" fmla="*/ 297181 w 522172"/>
              <a:gd name="connsiteY125" fmla="*/ 3238500 h 4076700"/>
              <a:gd name="connsiteX126" fmla="*/ 289561 w 522172"/>
              <a:gd name="connsiteY126" fmla="*/ 3261360 h 4076700"/>
              <a:gd name="connsiteX127" fmla="*/ 213361 w 522172"/>
              <a:gd name="connsiteY127" fmla="*/ 3314700 h 4076700"/>
              <a:gd name="connsiteX128" fmla="*/ 144781 w 522172"/>
              <a:gd name="connsiteY128" fmla="*/ 3307080 h 4076700"/>
              <a:gd name="connsiteX129" fmla="*/ 83821 w 522172"/>
              <a:gd name="connsiteY129" fmla="*/ 3299460 h 4076700"/>
              <a:gd name="connsiteX130" fmla="*/ 114301 w 522172"/>
              <a:gd name="connsiteY130" fmla="*/ 3329940 h 4076700"/>
              <a:gd name="connsiteX131" fmla="*/ 190501 w 522172"/>
              <a:gd name="connsiteY131" fmla="*/ 3360420 h 4076700"/>
              <a:gd name="connsiteX132" fmla="*/ 243841 w 522172"/>
              <a:gd name="connsiteY132" fmla="*/ 3390900 h 4076700"/>
              <a:gd name="connsiteX133" fmla="*/ 274321 w 522172"/>
              <a:gd name="connsiteY133" fmla="*/ 3406140 h 4076700"/>
              <a:gd name="connsiteX134" fmla="*/ 297181 w 522172"/>
              <a:gd name="connsiteY134" fmla="*/ 3421380 h 4076700"/>
              <a:gd name="connsiteX135" fmla="*/ 350521 w 522172"/>
              <a:gd name="connsiteY135" fmla="*/ 3429000 h 4076700"/>
              <a:gd name="connsiteX136" fmla="*/ 358141 w 522172"/>
              <a:gd name="connsiteY136" fmla="*/ 3451860 h 4076700"/>
              <a:gd name="connsiteX137" fmla="*/ 373381 w 522172"/>
              <a:gd name="connsiteY137" fmla="*/ 3474720 h 4076700"/>
              <a:gd name="connsiteX138" fmla="*/ 342901 w 522172"/>
              <a:gd name="connsiteY138" fmla="*/ 3489960 h 4076700"/>
              <a:gd name="connsiteX139" fmla="*/ 243841 w 522172"/>
              <a:gd name="connsiteY139" fmla="*/ 3520440 h 4076700"/>
              <a:gd name="connsiteX140" fmla="*/ 220981 w 522172"/>
              <a:gd name="connsiteY140" fmla="*/ 3528060 h 4076700"/>
              <a:gd name="connsiteX141" fmla="*/ 243841 w 522172"/>
              <a:gd name="connsiteY141" fmla="*/ 3550920 h 4076700"/>
              <a:gd name="connsiteX142" fmla="*/ 259081 w 522172"/>
              <a:gd name="connsiteY142" fmla="*/ 3573780 h 4076700"/>
              <a:gd name="connsiteX143" fmla="*/ 342901 w 522172"/>
              <a:gd name="connsiteY143" fmla="*/ 3604260 h 4076700"/>
              <a:gd name="connsiteX144" fmla="*/ 358141 w 522172"/>
              <a:gd name="connsiteY144" fmla="*/ 3627120 h 4076700"/>
              <a:gd name="connsiteX145" fmla="*/ 365761 w 522172"/>
              <a:gd name="connsiteY145" fmla="*/ 3649980 h 4076700"/>
              <a:gd name="connsiteX146" fmla="*/ 388621 w 522172"/>
              <a:gd name="connsiteY146" fmla="*/ 3657600 h 4076700"/>
              <a:gd name="connsiteX147" fmla="*/ 327661 w 522172"/>
              <a:gd name="connsiteY147" fmla="*/ 3672840 h 4076700"/>
              <a:gd name="connsiteX148" fmla="*/ 281941 w 522172"/>
              <a:gd name="connsiteY148" fmla="*/ 3695700 h 4076700"/>
              <a:gd name="connsiteX149" fmla="*/ 236221 w 522172"/>
              <a:gd name="connsiteY149" fmla="*/ 3710940 h 4076700"/>
              <a:gd name="connsiteX150" fmla="*/ 213361 w 522172"/>
              <a:gd name="connsiteY150" fmla="*/ 3718560 h 4076700"/>
              <a:gd name="connsiteX151" fmla="*/ 190501 w 522172"/>
              <a:gd name="connsiteY151" fmla="*/ 3726180 h 4076700"/>
              <a:gd name="connsiteX152" fmla="*/ 160021 w 522172"/>
              <a:gd name="connsiteY152" fmla="*/ 3733800 h 4076700"/>
              <a:gd name="connsiteX153" fmla="*/ 182881 w 522172"/>
              <a:gd name="connsiteY153" fmla="*/ 3764280 h 4076700"/>
              <a:gd name="connsiteX154" fmla="*/ 449581 w 522172"/>
              <a:gd name="connsiteY154" fmla="*/ 3764280 h 4076700"/>
              <a:gd name="connsiteX155" fmla="*/ 472441 w 522172"/>
              <a:gd name="connsiteY155" fmla="*/ 3756660 h 4076700"/>
              <a:gd name="connsiteX156" fmla="*/ 510541 w 522172"/>
              <a:gd name="connsiteY156" fmla="*/ 3840480 h 4076700"/>
              <a:gd name="connsiteX157" fmla="*/ 502921 w 522172"/>
              <a:gd name="connsiteY157" fmla="*/ 3863340 h 4076700"/>
              <a:gd name="connsiteX158" fmla="*/ 480061 w 522172"/>
              <a:gd name="connsiteY158" fmla="*/ 3878580 h 4076700"/>
              <a:gd name="connsiteX159" fmla="*/ 441961 w 522172"/>
              <a:gd name="connsiteY159" fmla="*/ 3893820 h 4076700"/>
              <a:gd name="connsiteX160" fmla="*/ 419101 w 522172"/>
              <a:gd name="connsiteY160" fmla="*/ 3901440 h 4076700"/>
              <a:gd name="connsiteX161" fmla="*/ 350521 w 522172"/>
              <a:gd name="connsiteY161" fmla="*/ 3939540 h 4076700"/>
              <a:gd name="connsiteX162" fmla="*/ 289561 w 522172"/>
              <a:gd name="connsiteY162" fmla="*/ 3954780 h 4076700"/>
              <a:gd name="connsiteX163" fmla="*/ 266701 w 522172"/>
              <a:gd name="connsiteY163" fmla="*/ 3962400 h 4076700"/>
              <a:gd name="connsiteX164" fmla="*/ 259081 w 522172"/>
              <a:gd name="connsiteY164" fmla="*/ 3985260 h 4076700"/>
              <a:gd name="connsiteX165" fmla="*/ 236221 w 522172"/>
              <a:gd name="connsiteY165" fmla="*/ 4008120 h 4076700"/>
              <a:gd name="connsiteX166" fmla="*/ 213361 w 522172"/>
              <a:gd name="connsiteY166" fmla="*/ 4023360 h 4076700"/>
              <a:gd name="connsiteX167" fmla="*/ 76201 w 522172"/>
              <a:gd name="connsiteY167" fmla="*/ 4038600 h 4076700"/>
              <a:gd name="connsiteX168" fmla="*/ 68581 w 522172"/>
              <a:gd name="connsiteY168" fmla="*/ 4061460 h 4076700"/>
              <a:gd name="connsiteX169" fmla="*/ 45721 w 522172"/>
              <a:gd name="connsiteY169" fmla="*/ 4076700 h 407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</a:cxnLst>
            <a:rect l="l" t="t" r="r" b="b"/>
            <a:pathLst>
              <a:path w="522172" h="4076700">
                <a:moveTo>
                  <a:pt x="76201" y="0"/>
                </a:moveTo>
                <a:lnTo>
                  <a:pt x="358141" y="7620"/>
                </a:lnTo>
                <a:cubicBezTo>
                  <a:pt x="383645" y="8705"/>
                  <a:pt x="409252" y="10536"/>
                  <a:pt x="434341" y="15240"/>
                </a:cubicBezTo>
                <a:cubicBezTo>
                  <a:pt x="464472" y="20890"/>
                  <a:pt x="484335" y="32617"/>
                  <a:pt x="510541" y="45720"/>
                </a:cubicBezTo>
                <a:cubicBezTo>
                  <a:pt x="505461" y="53340"/>
                  <a:pt x="503492" y="64484"/>
                  <a:pt x="495301" y="68580"/>
                </a:cubicBezTo>
                <a:cubicBezTo>
                  <a:pt x="481482" y="75490"/>
                  <a:pt x="464688" y="72963"/>
                  <a:pt x="449581" y="76200"/>
                </a:cubicBezTo>
                <a:cubicBezTo>
                  <a:pt x="401454" y="86513"/>
                  <a:pt x="400582" y="87453"/>
                  <a:pt x="365761" y="99060"/>
                </a:cubicBezTo>
                <a:cubicBezTo>
                  <a:pt x="368970" y="103874"/>
                  <a:pt x="392565" y="134921"/>
                  <a:pt x="388621" y="144780"/>
                </a:cubicBezTo>
                <a:cubicBezTo>
                  <a:pt x="384076" y="156143"/>
                  <a:pt x="352524" y="164432"/>
                  <a:pt x="342901" y="167640"/>
                </a:cubicBezTo>
                <a:cubicBezTo>
                  <a:pt x="382288" y="226721"/>
                  <a:pt x="321189" y="147830"/>
                  <a:pt x="434341" y="198120"/>
                </a:cubicBezTo>
                <a:cubicBezTo>
                  <a:pt x="441681" y="201382"/>
                  <a:pt x="428928" y="213257"/>
                  <a:pt x="426721" y="220980"/>
                </a:cubicBezTo>
                <a:cubicBezTo>
                  <a:pt x="416407" y="257080"/>
                  <a:pt x="426589" y="249030"/>
                  <a:pt x="396241" y="274320"/>
                </a:cubicBezTo>
                <a:cubicBezTo>
                  <a:pt x="389206" y="280183"/>
                  <a:pt x="381799" y="285952"/>
                  <a:pt x="373381" y="289560"/>
                </a:cubicBezTo>
                <a:cubicBezTo>
                  <a:pt x="363374" y="293849"/>
                  <a:pt x="312312" y="303131"/>
                  <a:pt x="304801" y="304800"/>
                </a:cubicBezTo>
                <a:cubicBezTo>
                  <a:pt x="294578" y="307072"/>
                  <a:pt x="284352" y="309411"/>
                  <a:pt x="274321" y="312420"/>
                </a:cubicBezTo>
                <a:cubicBezTo>
                  <a:pt x="258934" y="317036"/>
                  <a:pt x="244447" y="325019"/>
                  <a:pt x="228601" y="327660"/>
                </a:cubicBezTo>
                <a:lnTo>
                  <a:pt x="182881" y="335280"/>
                </a:lnTo>
                <a:cubicBezTo>
                  <a:pt x="178068" y="338488"/>
                  <a:pt x="139434" y="360012"/>
                  <a:pt x="144781" y="373380"/>
                </a:cubicBezTo>
                <a:cubicBezTo>
                  <a:pt x="150201" y="386929"/>
                  <a:pt x="205903" y="394924"/>
                  <a:pt x="213361" y="396240"/>
                </a:cubicBezTo>
                <a:cubicBezTo>
                  <a:pt x="243791" y="401610"/>
                  <a:pt x="274823" y="403986"/>
                  <a:pt x="304801" y="411480"/>
                </a:cubicBezTo>
                <a:cubicBezTo>
                  <a:pt x="347846" y="422241"/>
                  <a:pt x="325012" y="417046"/>
                  <a:pt x="373381" y="426720"/>
                </a:cubicBezTo>
                <a:cubicBezTo>
                  <a:pt x="383541" y="431800"/>
                  <a:pt x="393085" y="438368"/>
                  <a:pt x="403861" y="441960"/>
                </a:cubicBezTo>
                <a:cubicBezTo>
                  <a:pt x="423732" y="448584"/>
                  <a:pt x="464821" y="457200"/>
                  <a:pt x="464821" y="457200"/>
                </a:cubicBezTo>
                <a:cubicBezTo>
                  <a:pt x="452121" y="464820"/>
                  <a:pt x="441089" y="476468"/>
                  <a:pt x="426721" y="480060"/>
                </a:cubicBezTo>
                <a:cubicBezTo>
                  <a:pt x="399503" y="486864"/>
                  <a:pt x="370740" y="484200"/>
                  <a:pt x="342901" y="487680"/>
                </a:cubicBezTo>
                <a:cubicBezTo>
                  <a:pt x="330050" y="489286"/>
                  <a:pt x="317501" y="492760"/>
                  <a:pt x="304801" y="495300"/>
                </a:cubicBezTo>
                <a:cubicBezTo>
                  <a:pt x="294641" y="500380"/>
                  <a:pt x="284184" y="504904"/>
                  <a:pt x="274321" y="510540"/>
                </a:cubicBezTo>
                <a:cubicBezTo>
                  <a:pt x="266370" y="515084"/>
                  <a:pt x="259652" y="521684"/>
                  <a:pt x="251461" y="525780"/>
                </a:cubicBezTo>
                <a:cubicBezTo>
                  <a:pt x="244277" y="529372"/>
                  <a:pt x="236122" y="530580"/>
                  <a:pt x="228601" y="533400"/>
                </a:cubicBezTo>
                <a:cubicBezTo>
                  <a:pt x="171213" y="554921"/>
                  <a:pt x="211094" y="543492"/>
                  <a:pt x="160021" y="556260"/>
                </a:cubicBezTo>
                <a:cubicBezTo>
                  <a:pt x="147321" y="563880"/>
                  <a:pt x="134480" y="571270"/>
                  <a:pt x="121921" y="579120"/>
                </a:cubicBezTo>
                <a:cubicBezTo>
                  <a:pt x="114155" y="583974"/>
                  <a:pt x="107479" y="590752"/>
                  <a:pt x="99061" y="594360"/>
                </a:cubicBezTo>
                <a:cubicBezTo>
                  <a:pt x="89435" y="598485"/>
                  <a:pt x="78651" y="599103"/>
                  <a:pt x="68581" y="601980"/>
                </a:cubicBezTo>
                <a:cubicBezTo>
                  <a:pt x="60858" y="604187"/>
                  <a:pt x="53341" y="607060"/>
                  <a:pt x="45721" y="609600"/>
                </a:cubicBezTo>
                <a:cubicBezTo>
                  <a:pt x="111761" y="612140"/>
                  <a:pt x="177899" y="612824"/>
                  <a:pt x="243841" y="617220"/>
                </a:cubicBezTo>
                <a:cubicBezTo>
                  <a:pt x="254290" y="617917"/>
                  <a:pt x="271009" y="614905"/>
                  <a:pt x="274321" y="624840"/>
                </a:cubicBezTo>
                <a:cubicBezTo>
                  <a:pt x="277217" y="633528"/>
                  <a:pt x="260068" y="636950"/>
                  <a:pt x="251461" y="640080"/>
                </a:cubicBezTo>
                <a:cubicBezTo>
                  <a:pt x="231777" y="647238"/>
                  <a:pt x="210372" y="648696"/>
                  <a:pt x="190501" y="655320"/>
                </a:cubicBezTo>
                <a:lnTo>
                  <a:pt x="144781" y="670560"/>
                </a:lnTo>
                <a:cubicBezTo>
                  <a:pt x="142241" y="680720"/>
                  <a:pt x="140038" y="690970"/>
                  <a:pt x="137161" y="701040"/>
                </a:cubicBezTo>
                <a:cubicBezTo>
                  <a:pt x="134954" y="708763"/>
                  <a:pt x="128814" y="715901"/>
                  <a:pt x="129541" y="723900"/>
                </a:cubicBezTo>
                <a:cubicBezTo>
                  <a:pt x="134230" y="775480"/>
                  <a:pt x="136290" y="785451"/>
                  <a:pt x="175261" y="807720"/>
                </a:cubicBezTo>
                <a:cubicBezTo>
                  <a:pt x="182235" y="811705"/>
                  <a:pt x="190501" y="812800"/>
                  <a:pt x="198121" y="815340"/>
                </a:cubicBezTo>
                <a:cubicBezTo>
                  <a:pt x="200661" y="822960"/>
                  <a:pt x="208281" y="830580"/>
                  <a:pt x="205741" y="838200"/>
                </a:cubicBezTo>
                <a:cubicBezTo>
                  <a:pt x="202333" y="848423"/>
                  <a:pt x="189780" y="852781"/>
                  <a:pt x="182881" y="861060"/>
                </a:cubicBezTo>
                <a:cubicBezTo>
                  <a:pt x="177018" y="868095"/>
                  <a:pt x="172721" y="876300"/>
                  <a:pt x="167641" y="883920"/>
                </a:cubicBezTo>
                <a:cubicBezTo>
                  <a:pt x="207884" y="910748"/>
                  <a:pt x="193315" y="905227"/>
                  <a:pt x="266701" y="914400"/>
                </a:cubicBezTo>
                <a:cubicBezTo>
                  <a:pt x="358010" y="925814"/>
                  <a:pt x="307254" y="920319"/>
                  <a:pt x="419101" y="929640"/>
                </a:cubicBezTo>
                <a:cubicBezTo>
                  <a:pt x="476560" y="948793"/>
                  <a:pt x="405735" y="922957"/>
                  <a:pt x="464821" y="952500"/>
                </a:cubicBezTo>
                <a:cubicBezTo>
                  <a:pt x="472005" y="956092"/>
                  <a:pt x="480061" y="957580"/>
                  <a:pt x="487681" y="960120"/>
                </a:cubicBezTo>
                <a:cubicBezTo>
                  <a:pt x="490221" y="967740"/>
                  <a:pt x="496188" y="974997"/>
                  <a:pt x="495301" y="982980"/>
                </a:cubicBezTo>
                <a:cubicBezTo>
                  <a:pt x="490355" y="1027493"/>
                  <a:pt x="478149" y="1030612"/>
                  <a:pt x="449581" y="1059180"/>
                </a:cubicBezTo>
                <a:cubicBezTo>
                  <a:pt x="428224" y="1123251"/>
                  <a:pt x="428013" y="1090135"/>
                  <a:pt x="457201" y="1158240"/>
                </a:cubicBezTo>
                <a:cubicBezTo>
                  <a:pt x="459741" y="1173480"/>
                  <a:pt x="466527" y="1188604"/>
                  <a:pt x="464821" y="1203960"/>
                </a:cubicBezTo>
                <a:cubicBezTo>
                  <a:pt x="463810" y="1213062"/>
                  <a:pt x="456616" y="1220957"/>
                  <a:pt x="449581" y="1226820"/>
                </a:cubicBezTo>
                <a:cubicBezTo>
                  <a:pt x="426394" y="1246142"/>
                  <a:pt x="401589" y="1244038"/>
                  <a:pt x="373381" y="1249680"/>
                </a:cubicBezTo>
                <a:cubicBezTo>
                  <a:pt x="363112" y="1251734"/>
                  <a:pt x="352764" y="1253778"/>
                  <a:pt x="342901" y="1257300"/>
                </a:cubicBezTo>
                <a:cubicBezTo>
                  <a:pt x="317138" y="1266501"/>
                  <a:pt x="293241" y="1281145"/>
                  <a:pt x="266701" y="1287780"/>
                </a:cubicBezTo>
                <a:cubicBezTo>
                  <a:pt x="256541" y="1290320"/>
                  <a:pt x="246461" y="1293206"/>
                  <a:pt x="236221" y="1295400"/>
                </a:cubicBezTo>
                <a:cubicBezTo>
                  <a:pt x="210893" y="1300827"/>
                  <a:pt x="184595" y="1302449"/>
                  <a:pt x="160021" y="1310640"/>
                </a:cubicBezTo>
                <a:cubicBezTo>
                  <a:pt x="127226" y="1321572"/>
                  <a:pt x="144953" y="1316312"/>
                  <a:pt x="106681" y="1325880"/>
                </a:cubicBezTo>
                <a:cubicBezTo>
                  <a:pt x="104141" y="1333500"/>
                  <a:pt x="95897" y="1341357"/>
                  <a:pt x="99061" y="1348740"/>
                </a:cubicBezTo>
                <a:cubicBezTo>
                  <a:pt x="111114" y="1376864"/>
                  <a:pt x="129386" y="1379168"/>
                  <a:pt x="152401" y="1386840"/>
                </a:cubicBezTo>
                <a:cubicBezTo>
                  <a:pt x="166196" y="1400635"/>
                  <a:pt x="202483" y="1430944"/>
                  <a:pt x="213361" y="1455420"/>
                </a:cubicBezTo>
                <a:cubicBezTo>
                  <a:pt x="219885" y="1470100"/>
                  <a:pt x="228601" y="1501140"/>
                  <a:pt x="228601" y="1501140"/>
                </a:cubicBezTo>
                <a:cubicBezTo>
                  <a:pt x="226061" y="1513840"/>
                  <a:pt x="226241" y="1527405"/>
                  <a:pt x="220981" y="1539240"/>
                </a:cubicBezTo>
                <a:cubicBezTo>
                  <a:pt x="210110" y="1563701"/>
                  <a:pt x="191442" y="1573163"/>
                  <a:pt x="175261" y="1592580"/>
                </a:cubicBezTo>
                <a:cubicBezTo>
                  <a:pt x="169398" y="1599615"/>
                  <a:pt x="165101" y="1607820"/>
                  <a:pt x="160021" y="1615440"/>
                </a:cubicBezTo>
                <a:cubicBezTo>
                  <a:pt x="162561" y="1628140"/>
                  <a:pt x="164500" y="1640975"/>
                  <a:pt x="167641" y="1653540"/>
                </a:cubicBezTo>
                <a:cubicBezTo>
                  <a:pt x="169589" y="1661332"/>
                  <a:pt x="173313" y="1668608"/>
                  <a:pt x="175261" y="1676400"/>
                </a:cubicBezTo>
                <a:cubicBezTo>
                  <a:pt x="178402" y="1688965"/>
                  <a:pt x="179740" y="1701935"/>
                  <a:pt x="182881" y="1714500"/>
                </a:cubicBezTo>
                <a:cubicBezTo>
                  <a:pt x="184829" y="1722292"/>
                  <a:pt x="188294" y="1729637"/>
                  <a:pt x="190501" y="1737360"/>
                </a:cubicBezTo>
                <a:cubicBezTo>
                  <a:pt x="193378" y="1747430"/>
                  <a:pt x="195849" y="1757617"/>
                  <a:pt x="198121" y="1767840"/>
                </a:cubicBezTo>
                <a:cubicBezTo>
                  <a:pt x="200931" y="1780483"/>
                  <a:pt x="198557" y="1795164"/>
                  <a:pt x="205741" y="1805940"/>
                </a:cubicBezTo>
                <a:cubicBezTo>
                  <a:pt x="210196" y="1812623"/>
                  <a:pt x="220725" y="1811985"/>
                  <a:pt x="228601" y="1813560"/>
                </a:cubicBezTo>
                <a:cubicBezTo>
                  <a:pt x="246213" y="1817082"/>
                  <a:pt x="264225" y="1818227"/>
                  <a:pt x="281941" y="1821180"/>
                </a:cubicBezTo>
                <a:cubicBezTo>
                  <a:pt x="294716" y="1823309"/>
                  <a:pt x="307546" y="1825392"/>
                  <a:pt x="320041" y="1828800"/>
                </a:cubicBezTo>
                <a:cubicBezTo>
                  <a:pt x="335539" y="1833027"/>
                  <a:pt x="350521" y="1838960"/>
                  <a:pt x="365761" y="1844040"/>
                </a:cubicBezTo>
                <a:cubicBezTo>
                  <a:pt x="373381" y="1846580"/>
                  <a:pt x="380698" y="1850340"/>
                  <a:pt x="388621" y="1851660"/>
                </a:cubicBezTo>
                <a:lnTo>
                  <a:pt x="480061" y="1866900"/>
                </a:lnTo>
                <a:cubicBezTo>
                  <a:pt x="490221" y="1874520"/>
                  <a:pt x="506082" y="1877869"/>
                  <a:pt x="510541" y="1889760"/>
                </a:cubicBezTo>
                <a:cubicBezTo>
                  <a:pt x="520931" y="1917467"/>
                  <a:pt x="499692" y="1934375"/>
                  <a:pt x="480061" y="1943100"/>
                </a:cubicBezTo>
                <a:cubicBezTo>
                  <a:pt x="465381" y="1949624"/>
                  <a:pt x="447707" y="1949429"/>
                  <a:pt x="434341" y="1958340"/>
                </a:cubicBezTo>
                <a:cubicBezTo>
                  <a:pt x="415391" y="1970973"/>
                  <a:pt x="403099" y="1980533"/>
                  <a:pt x="381001" y="1988820"/>
                </a:cubicBezTo>
                <a:cubicBezTo>
                  <a:pt x="371195" y="1992497"/>
                  <a:pt x="360591" y="1993563"/>
                  <a:pt x="350521" y="1996440"/>
                </a:cubicBezTo>
                <a:cubicBezTo>
                  <a:pt x="342798" y="1998647"/>
                  <a:pt x="335281" y="2001520"/>
                  <a:pt x="327661" y="2004060"/>
                </a:cubicBezTo>
                <a:cubicBezTo>
                  <a:pt x="320041" y="2011680"/>
                  <a:pt x="313080" y="2020021"/>
                  <a:pt x="304801" y="2026920"/>
                </a:cubicBezTo>
                <a:cubicBezTo>
                  <a:pt x="297766" y="2032783"/>
                  <a:pt x="288417" y="2035684"/>
                  <a:pt x="281941" y="2042160"/>
                </a:cubicBezTo>
                <a:cubicBezTo>
                  <a:pt x="275465" y="2048636"/>
                  <a:pt x="273593" y="2058989"/>
                  <a:pt x="266701" y="2065020"/>
                </a:cubicBezTo>
                <a:cubicBezTo>
                  <a:pt x="252917" y="2077081"/>
                  <a:pt x="235634" y="2084510"/>
                  <a:pt x="220981" y="2095500"/>
                </a:cubicBezTo>
                <a:cubicBezTo>
                  <a:pt x="210821" y="2103120"/>
                  <a:pt x="202106" y="2113202"/>
                  <a:pt x="190501" y="2118360"/>
                </a:cubicBezTo>
                <a:cubicBezTo>
                  <a:pt x="178666" y="2123620"/>
                  <a:pt x="164966" y="2122839"/>
                  <a:pt x="152401" y="2125980"/>
                </a:cubicBezTo>
                <a:cubicBezTo>
                  <a:pt x="144609" y="2127928"/>
                  <a:pt x="137161" y="2131060"/>
                  <a:pt x="129541" y="2133600"/>
                </a:cubicBezTo>
                <a:cubicBezTo>
                  <a:pt x="127001" y="2141220"/>
                  <a:pt x="125513" y="2149276"/>
                  <a:pt x="121921" y="2156460"/>
                </a:cubicBezTo>
                <a:cubicBezTo>
                  <a:pt x="92378" y="2215546"/>
                  <a:pt x="118214" y="2144721"/>
                  <a:pt x="99061" y="2202180"/>
                </a:cubicBezTo>
                <a:cubicBezTo>
                  <a:pt x="101601" y="2225040"/>
                  <a:pt x="94626" y="2251171"/>
                  <a:pt x="106681" y="2270760"/>
                </a:cubicBezTo>
                <a:cubicBezTo>
                  <a:pt x="117799" y="2288826"/>
                  <a:pt x="159890" y="2301196"/>
                  <a:pt x="182881" y="2308860"/>
                </a:cubicBezTo>
                <a:cubicBezTo>
                  <a:pt x="193041" y="2316480"/>
                  <a:pt x="205231" y="2321964"/>
                  <a:pt x="213361" y="2331720"/>
                </a:cubicBezTo>
                <a:cubicBezTo>
                  <a:pt x="218503" y="2337890"/>
                  <a:pt x="225999" y="2348308"/>
                  <a:pt x="220981" y="2354580"/>
                </a:cubicBezTo>
                <a:cubicBezTo>
                  <a:pt x="212436" y="2365261"/>
                  <a:pt x="194838" y="2363177"/>
                  <a:pt x="182881" y="2369820"/>
                </a:cubicBezTo>
                <a:cubicBezTo>
                  <a:pt x="101634" y="2414957"/>
                  <a:pt x="212408" y="2372678"/>
                  <a:pt x="106681" y="2407920"/>
                </a:cubicBezTo>
                <a:cubicBezTo>
                  <a:pt x="113777" y="2443398"/>
                  <a:pt x="105165" y="2447040"/>
                  <a:pt x="137161" y="2461260"/>
                </a:cubicBezTo>
                <a:cubicBezTo>
                  <a:pt x="151841" y="2467784"/>
                  <a:pt x="182881" y="2476500"/>
                  <a:pt x="182881" y="2476500"/>
                </a:cubicBezTo>
                <a:cubicBezTo>
                  <a:pt x="187961" y="2484120"/>
                  <a:pt x="199627" y="2490327"/>
                  <a:pt x="198121" y="2499360"/>
                </a:cubicBezTo>
                <a:cubicBezTo>
                  <a:pt x="196349" y="2509990"/>
                  <a:pt x="182160" y="2513941"/>
                  <a:pt x="175261" y="2522220"/>
                </a:cubicBezTo>
                <a:cubicBezTo>
                  <a:pt x="169398" y="2529255"/>
                  <a:pt x="165101" y="2537460"/>
                  <a:pt x="160021" y="2545080"/>
                </a:cubicBezTo>
                <a:cubicBezTo>
                  <a:pt x="160481" y="2547382"/>
                  <a:pt x="171950" y="2607866"/>
                  <a:pt x="175261" y="2613660"/>
                </a:cubicBezTo>
                <a:cubicBezTo>
                  <a:pt x="180608" y="2623016"/>
                  <a:pt x="190501" y="2628900"/>
                  <a:pt x="198121" y="2636520"/>
                </a:cubicBezTo>
                <a:cubicBezTo>
                  <a:pt x="180967" y="2687981"/>
                  <a:pt x="198121" y="2624636"/>
                  <a:pt x="198121" y="2705100"/>
                </a:cubicBezTo>
                <a:cubicBezTo>
                  <a:pt x="198121" y="2743285"/>
                  <a:pt x="199247" y="2782230"/>
                  <a:pt x="190501" y="2819400"/>
                </a:cubicBezTo>
                <a:cubicBezTo>
                  <a:pt x="187987" y="2830086"/>
                  <a:pt x="152623" y="2839646"/>
                  <a:pt x="144781" y="2842260"/>
                </a:cubicBezTo>
                <a:cubicBezTo>
                  <a:pt x="112269" y="2939796"/>
                  <a:pt x="156973" y="2790444"/>
                  <a:pt x="144781" y="2887980"/>
                </a:cubicBezTo>
                <a:cubicBezTo>
                  <a:pt x="139636" y="2929139"/>
                  <a:pt x="118295" y="2937168"/>
                  <a:pt x="83821" y="2956560"/>
                </a:cubicBezTo>
                <a:cubicBezTo>
                  <a:pt x="59070" y="2970482"/>
                  <a:pt x="33021" y="2981960"/>
                  <a:pt x="7621" y="2994660"/>
                </a:cubicBezTo>
                <a:cubicBezTo>
                  <a:pt x="-7478" y="3039956"/>
                  <a:pt x="-3927" y="3004315"/>
                  <a:pt x="53341" y="3025140"/>
                </a:cubicBezTo>
                <a:cubicBezTo>
                  <a:pt x="65276" y="3029480"/>
                  <a:pt x="72794" y="3041699"/>
                  <a:pt x="83821" y="3048000"/>
                </a:cubicBezTo>
                <a:cubicBezTo>
                  <a:pt x="90795" y="3051985"/>
                  <a:pt x="99223" y="3052637"/>
                  <a:pt x="106681" y="3055620"/>
                </a:cubicBezTo>
                <a:cubicBezTo>
                  <a:pt x="124642" y="3062804"/>
                  <a:pt x="142719" y="3069829"/>
                  <a:pt x="160021" y="3078480"/>
                </a:cubicBezTo>
                <a:cubicBezTo>
                  <a:pt x="168212" y="3082576"/>
                  <a:pt x="174690" y="3089624"/>
                  <a:pt x="182881" y="3093720"/>
                </a:cubicBezTo>
                <a:cubicBezTo>
                  <a:pt x="190065" y="3097312"/>
                  <a:pt x="198557" y="3097748"/>
                  <a:pt x="205741" y="3101340"/>
                </a:cubicBezTo>
                <a:cubicBezTo>
                  <a:pt x="241566" y="3119252"/>
                  <a:pt x="217732" y="3120520"/>
                  <a:pt x="266701" y="3131820"/>
                </a:cubicBezTo>
                <a:cubicBezTo>
                  <a:pt x="286655" y="3136425"/>
                  <a:pt x="307341" y="3136900"/>
                  <a:pt x="327661" y="3139440"/>
                </a:cubicBezTo>
                <a:cubicBezTo>
                  <a:pt x="335281" y="3144520"/>
                  <a:pt x="342103" y="3151072"/>
                  <a:pt x="350521" y="3154680"/>
                </a:cubicBezTo>
                <a:cubicBezTo>
                  <a:pt x="382349" y="3168321"/>
                  <a:pt x="411455" y="3157224"/>
                  <a:pt x="335281" y="3169920"/>
                </a:cubicBezTo>
                <a:cubicBezTo>
                  <a:pt x="327661" y="3175000"/>
                  <a:pt x="318142" y="3178009"/>
                  <a:pt x="312421" y="3185160"/>
                </a:cubicBezTo>
                <a:cubicBezTo>
                  <a:pt x="308361" y="3190235"/>
                  <a:pt x="297789" y="3236370"/>
                  <a:pt x="297181" y="3238500"/>
                </a:cubicBezTo>
                <a:cubicBezTo>
                  <a:pt x="294974" y="3246223"/>
                  <a:pt x="295504" y="3255957"/>
                  <a:pt x="289561" y="3261360"/>
                </a:cubicBezTo>
                <a:cubicBezTo>
                  <a:pt x="266619" y="3282216"/>
                  <a:pt x="238761" y="3296920"/>
                  <a:pt x="213361" y="3314700"/>
                </a:cubicBezTo>
                <a:lnTo>
                  <a:pt x="144781" y="3307080"/>
                </a:lnTo>
                <a:cubicBezTo>
                  <a:pt x="124443" y="3304687"/>
                  <a:pt x="100204" y="3287173"/>
                  <a:pt x="83821" y="3299460"/>
                </a:cubicBezTo>
                <a:cubicBezTo>
                  <a:pt x="72326" y="3308081"/>
                  <a:pt x="101826" y="3322811"/>
                  <a:pt x="114301" y="3329940"/>
                </a:cubicBezTo>
                <a:cubicBezTo>
                  <a:pt x="138053" y="3343513"/>
                  <a:pt x="166032" y="3348186"/>
                  <a:pt x="190501" y="3360420"/>
                </a:cubicBezTo>
                <a:cubicBezTo>
                  <a:pt x="282609" y="3406474"/>
                  <a:pt x="168448" y="3347818"/>
                  <a:pt x="243841" y="3390900"/>
                </a:cubicBezTo>
                <a:cubicBezTo>
                  <a:pt x="253704" y="3396536"/>
                  <a:pt x="264458" y="3400504"/>
                  <a:pt x="274321" y="3406140"/>
                </a:cubicBezTo>
                <a:cubicBezTo>
                  <a:pt x="282272" y="3410684"/>
                  <a:pt x="288409" y="3418748"/>
                  <a:pt x="297181" y="3421380"/>
                </a:cubicBezTo>
                <a:cubicBezTo>
                  <a:pt x="314384" y="3426541"/>
                  <a:pt x="332741" y="3426460"/>
                  <a:pt x="350521" y="3429000"/>
                </a:cubicBezTo>
                <a:cubicBezTo>
                  <a:pt x="353061" y="3436620"/>
                  <a:pt x="354549" y="3444676"/>
                  <a:pt x="358141" y="3451860"/>
                </a:cubicBezTo>
                <a:cubicBezTo>
                  <a:pt x="362237" y="3460051"/>
                  <a:pt x="376782" y="3466217"/>
                  <a:pt x="373381" y="3474720"/>
                </a:cubicBezTo>
                <a:cubicBezTo>
                  <a:pt x="369162" y="3485267"/>
                  <a:pt x="353448" y="3485741"/>
                  <a:pt x="342901" y="3489960"/>
                </a:cubicBezTo>
                <a:cubicBezTo>
                  <a:pt x="313277" y="3501810"/>
                  <a:pt x="273907" y="3511420"/>
                  <a:pt x="243841" y="3520440"/>
                </a:cubicBezTo>
                <a:cubicBezTo>
                  <a:pt x="236148" y="3522748"/>
                  <a:pt x="228601" y="3525520"/>
                  <a:pt x="220981" y="3528060"/>
                </a:cubicBezTo>
                <a:cubicBezTo>
                  <a:pt x="228601" y="3535680"/>
                  <a:pt x="236942" y="3542641"/>
                  <a:pt x="243841" y="3550920"/>
                </a:cubicBezTo>
                <a:cubicBezTo>
                  <a:pt x="249704" y="3557955"/>
                  <a:pt x="251461" y="3568700"/>
                  <a:pt x="259081" y="3573780"/>
                </a:cubicBezTo>
                <a:cubicBezTo>
                  <a:pt x="286066" y="3591770"/>
                  <a:pt x="313134" y="3596818"/>
                  <a:pt x="342901" y="3604260"/>
                </a:cubicBezTo>
                <a:cubicBezTo>
                  <a:pt x="347981" y="3611880"/>
                  <a:pt x="354045" y="3618929"/>
                  <a:pt x="358141" y="3627120"/>
                </a:cubicBezTo>
                <a:cubicBezTo>
                  <a:pt x="361733" y="3634304"/>
                  <a:pt x="360081" y="3644300"/>
                  <a:pt x="365761" y="3649980"/>
                </a:cubicBezTo>
                <a:cubicBezTo>
                  <a:pt x="371441" y="3655660"/>
                  <a:pt x="381001" y="3655060"/>
                  <a:pt x="388621" y="3657600"/>
                </a:cubicBezTo>
                <a:cubicBezTo>
                  <a:pt x="368301" y="3662680"/>
                  <a:pt x="346395" y="3663473"/>
                  <a:pt x="327661" y="3672840"/>
                </a:cubicBezTo>
                <a:cubicBezTo>
                  <a:pt x="312421" y="3680460"/>
                  <a:pt x="297669" y="3689147"/>
                  <a:pt x="281941" y="3695700"/>
                </a:cubicBezTo>
                <a:cubicBezTo>
                  <a:pt x="267112" y="3701879"/>
                  <a:pt x="251461" y="3705860"/>
                  <a:pt x="236221" y="3710940"/>
                </a:cubicBezTo>
                <a:lnTo>
                  <a:pt x="213361" y="3718560"/>
                </a:lnTo>
                <a:cubicBezTo>
                  <a:pt x="205741" y="3721100"/>
                  <a:pt x="198293" y="3724232"/>
                  <a:pt x="190501" y="3726180"/>
                </a:cubicBezTo>
                <a:lnTo>
                  <a:pt x="160021" y="3733800"/>
                </a:lnTo>
                <a:cubicBezTo>
                  <a:pt x="167641" y="3743960"/>
                  <a:pt x="170921" y="3760009"/>
                  <a:pt x="182881" y="3764280"/>
                </a:cubicBezTo>
                <a:cubicBezTo>
                  <a:pt x="230944" y="3781445"/>
                  <a:pt x="448574" y="3764322"/>
                  <a:pt x="449581" y="3764280"/>
                </a:cubicBezTo>
                <a:cubicBezTo>
                  <a:pt x="457201" y="3761740"/>
                  <a:pt x="464409" y="3756660"/>
                  <a:pt x="472441" y="3756660"/>
                </a:cubicBezTo>
                <a:cubicBezTo>
                  <a:pt x="542174" y="3756660"/>
                  <a:pt x="521626" y="3768430"/>
                  <a:pt x="510541" y="3840480"/>
                </a:cubicBezTo>
                <a:cubicBezTo>
                  <a:pt x="509320" y="3848419"/>
                  <a:pt x="507939" y="3857068"/>
                  <a:pt x="502921" y="3863340"/>
                </a:cubicBezTo>
                <a:cubicBezTo>
                  <a:pt x="497200" y="3870491"/>
                  <a:pt x="488252" y="3874484"/>
                  <a:pt x="480061" y="3878580"/>
                </a:cubicBezTo>
                <a:cubicBezTo>
                  <a:pt x="467827" y="3884697"/>
                  <a:pt x="454768" y="3889017"/>
                  <a:pt x="441961" y="3893820"/>
                </a:cubicBezTo>
                <a:cubicBezTo>
                  <a:pt x="434440" y="3896640"/>
                  <a:pt x="426285" y="3897848"/>
                  <a:pt x="419101" y="3901440"/>
                </a:cubicBezTo>
                <a:cubicBezTo>
                  <a:pt x="367830" y="3927075"/>
                  <a:pt x="430914" y="3910828"/>
                  <a:pt x="350521" y="3939540"/>
                </a:cubicBezTo>
                <a:cubicBezTo>
                  <a:pt x="330796" y="3946585"/>
                  <a:pt x="309432" y="3948156"/>
                  <a:pt x="289561" y="3954780"/>
                </a:cubicBezTo>
                <a:lnTo>
                  <a:pt x="266701" y="3962400"/>
                </a:lnTo>
                <a:cubicBezTo>
                  <a:pt x="264161" y="3970020"/>
                  <a:pt x="263536" y="3978577"/>
                  <a:pt x="259081" y="3985260"/>
                </a:cubicBezTo>
                <a:cubicBezTo>
                  <a:pt x="253103" y="3994226"/>
                  <a:pt x="244500" y="4001221"/>
                  <a:pt x="236221" y="4008120"/>
                </a:cubicBezTo>
                <a:cubicBezTo>
                  <a:pt x="229186" y="4013983"/>
                  <a:pt x="221552" y="4019264"/>
                  <a:pt x="213361" y="4023360"/>
                </a:cubicBezTo>
                <a:cubicBezTo>
                  <a:pt x="177001" y="4041540"/>
                  <a:pt x="90482" y="4037648"/>
                  <a:pt x="76201" y="4038600"/>
                </a:cubicBezTo>
                <a:cubicBezTo>
                  <a:pt x="73661" y="4046220"/>
                  <a:pt x="74261" y="4055780"/>
                  <a:pt x="68581" y="4061460"/>
                </a:cubicBezTo>
                <a:cubicBezTo>
                  <a:pt x="43311" y="4086730"/>
                  <a:pt x="45721" y="4055721"/>
                  <a:pt x="45721" y="4076700"/>
                </a:cubicBezTo>
              </a:path>
            </a:pathLst>
          </a:cu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683323" y="1833124"/>
            <a:ext cx="403969" cy="4107180"/>
          </a:xfrm>
          <a:custGeom>
            <a:avLst/>
            <a:gdLst>
              <a:gd name="connsiteX0" fmla="*/ 396240 w 403969"/>
              <a:gd name="connsiteY0" fmla="*/ 0 h 4107180"/>
              <a:gd name="connsiteX1" fmla="*/ 304800 w 403969"/>
              <a:gd name="connsiteY1" fmla="*/ 45720 h 4107180"/>
              <a:gd name="connsiteX2" fmla="*/ 220980 w 403969"/>
              <a:gd name="connsiteY2" fmla="*/ 76200 h 4107180"/>
              <a:gd name="connsiteX3" fmla="*/ 251460 w 403969"/>
              <a:gd name="connsiteY3" fmla="*/ 91440 h 4107180"/>
              <a:gd name="connsiteX4" fmla="*/ 228600 w 403969"/>
              <a:gd name="connsiteY4" fmla="*/ 160020 h 4107180"/>
              <a:gd name="connsiteX5" fmla="*/ 236220 w 403969"/>
              <a:gd name="connsiteY5" fmla="*/ 190500 h 4107180"/>
              <a:gd name="connsiteX6" fmla="*/ 251460 w 403969"/>
              <a:gd name="connsiteY6" fmla="*/ 213360 h 4107180"/>
              <a:gd name="connsiteX7" fmla="*/ 304800 w 403969"/>
              <a:gd name="connsiteY7" fmla="*/ 236220 h 4107180"/>
              <a:gd name="connsiteX8" fmla="*/ 320040 w 403969"/>
              <a:gd name="connsiteY8" fmla="*/ 259080 h 4107180"/>
              <a:gd name="connsiteX9" fmla="*/ 304800 w 403969"/>
              <a:gd name="connsiteY9" fmla="*/ 312420 h 4107180"/>
              <a:gd name="connsiteX10" fmla="*/ 205740 w 403969"/>
              <a:gd name="connsiteY10" fmla="*/ 358140 h 4107180"/>
              <a:gd name="connsiteX11" fmla="*/ 160020 w 403969"/>
              <a:gd name="connsiteY11" fmla="*/ 373380 h 4107180"/>
              <a:gd name="connsiteX12" fmla="*/ 144780 w 403969"/>
              <a:gd name="connsiteY12" fmla="*/ 434340 h 4107180"/>
              <a:gd name="connsiteX13" fmla="*/ 121920 w 403969"/>
              <a:gd name="connsiteY13" fmla="*/ 449580 h 4107180"/>
              <a:gd name="connsiteX14" fmla="*/ 129540 w 403969"/>
              <a:gd name="connsiteY14" fmla="*/ 472440 h 4107180"/>
              <a:gd name="connsiteX15" fmla="*/ 60960 w 403969"/>
              <a:gd name="connsiteY15" fmla="*/ 525780 h 4107180"/>
              <a:gd name="connsiteX16" fmla="*/ 38100 w 403969"/>
              <a:gd name="connsiteY16" fmla="*/ 541020 h 4107180"/>
              <a:gd name="connsiteX17" fmla="*/ 91440 w 403969"/>
              <a:gd name="connsiteY17" fmla="*/ 548640 h 4107180"/>
              <a:gd name="connsiteX18" fmla="*/ 152400 w 403969"/>
              <a:gd name="connsiteY18" fmla="*/ 556260 h 4107180"/>
              <a:gd name="connsiteX19" fmla="*/ 137160 w 403969"/>
              <a:gd name="connsiteY19" fmla="*/ 579120 h 4107180"/>
              <a:gd name="connsiteX20" fmla="*/ 106680 w 403969"/>
              <a:gd name="connsiteY20" fmla="*/ 601980 h 4107180"/>
              <a:gd name="connsiteX21" fmla="*/ 137160 w 403969"/>
              <a:gd name="connsiteY21" fmla="*/ 640080 h 4107180"/>
              <a:gd name="connsiteX22" fmla="*/ 205740 w 403969"/>
              <a:gd name="connsiteY22" fmla="*/ 662940 h 4107180"/>
              <a:gd name="connsiteX23" fmla="*/ 335280 w 403969"/>
              <a:gd name="connsiteY23" fmla="*/ 693420 h 4107180"/>
              <a:gd name="connsiteX24" fmla="*/ 342900 w 403969"/>
              <a:gd name="connsiteY24" fmla="*/ 723900 h 4107180"/>
              <a:gd name="connsiteX25" fmla="*/ 320040 w 403969"/>
              <a:gd name="connsiteY25" fmla="*/ 739140 h 4107180"/>
              <a:gd name="connsiteX26" fmla="*/ 274320 w 403969"/>
              <a:gd name="connsiteY26" fmla="*/ 777240 h 4107180"/>
              <a:gd name="connsiteX27" fmla="*/ 251460 w 403969"/>
              <a:gd name="connsiteY27" fmla="*/ 784860 h 4107180"/>
              <a:gd name="connsiteX28" fmla="*/ 182880 w 403969"/>
              <a:gd name="connsiteY28" fmla="*/ 822960 h 4107180"/>
              <a:gd name="connsiteX29" fmla="*/ 228600 w 403969"/>
              <a:gd name="connsiteY29" fmla="*/ 830580 h 4107180"/>
              <a:gd name="connsiteX30" fmla="*/ 152400 w 403969"/>
              <a:gd name="connsiteY30" fmla="*/ 861060 h 4107180"/>
              <a:gd name="connsiteX31" fmla="*/ 68580 w 403969"/>
              <a:gd name="connsiteY31" fmla="*/ 891540 h 4107180"/>
              <a:gd name="connsiteX32" fmla="*/ 0 w 403969"/>
              <a:gd name="connsiteY32" fmla="*/ 914400 h 4107180"/>
              <a:gd name="connsiteX33" fmla="*/ 7620 w 403969"/>
              <a:gd name="connsiteY33" fmla="*/ 937260 h 4107180"/>
              <a:gd name="connsiteX34" fmla="*/ 30480 w 403969"/>
              <a:gd name="connsiteY34" fmla="*/ 944880 h 4107180"/>
              <a:gd name="connsiteX35" fmla="*/ 68580 w 403969"/>
              <a:gd name="connsiteY35" fmla="*/ 952500 h 4107180"/>
              <a:gd name="connsiteX36" fmla="*/ 137160 w 403969"/>
              <a:gd name="connsiteY36" fmla="*/ 967740 h 4107180"/>
              <a:gd name="connsiteX37" fmla="*/ 259080 w 403969"/>
              <a:gd name="connsiteY37" fmla="*/ 982980 h 4107180"/>
              <a:gd name="connsiteX38" fmla="*/ 312420 w 403969"/>
              <a:gd name="connsiteY38" fmla="*/ 990600 h 4107180"/>
              <a:gd name="connsiteX39" fmla="*/ 327660 w 403969"/>
              <a:gd name="connsiteY39" fmla="*/ 1013460 h 4107180"/>
              <a:gd name="connsiteX40" fmla="*/ 304800 w 403969"/>
              <a:gd name="connsiteY40" fmla="*/ 1036320 h 4107180"/>
              <a:gd name="connsiteX41" fmla="*/ 266700 w 403969"/>
              <a:gd name="connsiteY41" fmla="*/ 1066800 h 4107180"/>
              <a:gd name="connsiteX42" fmla="*/ 190500 w 403969"/>
              <a:gd name="connsiteY42" fmla="*/ 1143000 h 4107180"/>
              <a:gd name="connsiteX43" fmla="*/ 220980 w 403969"/>
              <a:gd name="connsiteY43" fmla="*/ 1181100 h 4107180"/>
              <a:gd name="connsiteX44" fmla="*/ 259080 w 403969"/>
              <a:gd name="connsiteY44" fmla="*/ 1226820 h 4107180"/>
              <a:gd name="connsiteX45" fmla="*/ 228600 w 403969"/>
              <a:gd name="connsiteY45" fmla="*/ 1264920 h 4107180"/>
              <a:gd name="connsiteX46" fmla="*/ 259080 w 403969"/>
              <a:gd name="connsiteY46" fmla="*/ 1287780 h 4107180"/>
              <a:gd name="connsiteX47" fmla="*/ 320040 w 403969"/>
              <a:gd name="connsiteY47" fmla="*/ 1303020 h 4107180"/>
              <a:gd name="connsiteX48" fmla="*/ 403860 w 403969"/>
              <a:gd name="connsiteY48" fmla="*/ 1333500 h 4107180"/>
              <a:gd name="connsiteX49" fmla="*/ 373380 w 403969"/>
              <a:gd name="connsiteY49" fmla="*/ 1394460 h 4107180"/>
              <a:gd name="connsiteX50" fmla="*/ 350520 w 403969"/>
              <a:gd name="connsiteY50" fmla="*/ 1402080 h 4107180"/>
              <a:gd name="connsiteX51" fmla="*/ 327660 w 403969"/>
              <a:gd name="connsiteY51" fmla="*/ 1432560 h 4107180"/>
              <a:gd name="connsiteX52" fmla="*/ 297180 w 403969"/>
              <a:gd name="connsiteY52" fmla="*/ 1455420 h 4107180"/>
              <a:gd name="connsiteX53" fmla="*/ 251460 w 403969"/>
              <a:gd name="connsiteY53" fmla="*/ 1485900 h 4107180"/>
              <a:gd name="connsiteX54" fmla="*/ 190500 w 403969"/>
              <a:gd name="connsiteY54" fmla="*/ 1531620 h 4107180"/>
              <a:gd name="connsiteX55" fmla="*/ 144780 w 403969"/>
              <a:gd name="connsiteY55" fmla="*/ 1562100 h 4107180"/>
              <a:gd name="connsiteX56" fmla="*/ 121920 w 403969"/>
              <a:gd name="connsiteY56" fmla="*/ 1577340 h 4107180"/>
              <a:gd name="connsiteX57" fmla="*/ 114300 w 403969"/>
              <a:gd name="connsiteY57" fmla="*/ 1600200 h 4107180"/>
              <a:gd name="connsiteX58" fmla="*/ 45720 w 403969"/>
              <a:gd name="connsiteY58" fmla="*/ 1645920 h 4107180"/>
              <a:gd name="connsiteX59" fmla="*/ 22860 w 403969"/>
              <a:gd name="connsiteY59" fmla="*/ 1676400 h 4107180"/>
              <a:gd name="connsiteX60" fmla="*/ 7620 w 403969"/>
              <a:gd name="connsiteY60" fmla="*/ 1699260 h 4107180"/>
              <a:gd name="connsiteX61" fmla="*/ 30480 w 403969"/>
              <a:gd name="connsiteY61" fmla="*/ 1706880 h 4107180"/>
              <a:gd name="connsiteX62" fmla="*/ 60960 w 403969"/>
              <a:gd name="connsiteY62" fmla="*/ 1722120 h 4107180"/>
              <a:gd name="connsiteX63" fmla="*/ 114300 w 403969"/>
              <a:gd name="connsiteY63" fmla="*/ 1744980 h 4107180"/>
              <a:gd name="connsiteX64" fmla="*/ 205740 w 403969"/>
              <a:gd name="connsiteY64" fmla="*/ 1767840 h 4107180"/>
              <a:gd name="connsiteX65" fmla="*/ 259080 w 403969"/>
              <a:gd name="connsiteY65" fmla="*/ 1790700 h 4107180"/>
              <a:gd name="connsiteX66" fmla="*/ 312420 w 403969"/>
              <a:gd name="connsiteY66" fmla="*/ 1798320 h 4107180"/>
              <a:gd name="connsiteX67" fmla="*/ 342900 w 403969"/>
              <a:gd name="connsiteY67" fmla="*/ 1805940 h 4107180"/>
              <a:gd name="connsiteX68" fmla="*/ 350520 w 403969"/>
              <a:gd name="connsiteY68" fmla="*/ 1859280 h 4107180"/>
              <a:gd name="connsiteX69" fmla="*/ 396240 w 403969"/>
              <a:gd name="connsiteY69" fmla="*/ 1882140 h 4107180"/>
              <a:gd name="connsiteX70" fmla="*/ 403860 w 403969"/>
              <a:gd name="connsiteY70" fmla="*/ 1905000 h 4107180"/>
              <a:gd name="connsiteX71" fmla="*/ 335280 w 403969"/>
              <a:gd name="connsiteY71" fmla="*/ 1996440 h 4107180"/>
              <a:gd name="connsiteX72" fmla="*/ 236220 w 403969"/>
              <a:gd name="connsiteY72" fmla="*/ 2042160 h 4107180"/>
              <a:gd name="connsiteX73" fmla="*/ 152400 w 403969"/>
              <a:gd name="connsiteY73" fmla="*/ 2057400 h 4107180"/>
              <a:gd name="connsiteX74" fmla="*/ 99060 w 403969"/>
              <a:gd name="connsiteY74" fmla="*/ 2087880 h 4107180"/>
              <a:gd name="connsiteX75" fmla="*/ 68580 w 403969"/>
              <a:gd name="connsiteY75" fmla="*/ 2095500 h 4107180"/>
              <a:gd name="connsiteX76" fmla="*/ 60960 w 403969"/>
              <a:gd name="connsiteY76" fmla="*/ 2125980 h 4107180"/>
              <a:gd name="connsiteX77" fmla="*/ 38100 w 403969"/>
              <a:gd name="connsiteY77" fmla="*/ 2141220 h 4107180"/>
              <a:gd name="connsiteX78" fmla="*/ 53340 w 403969"/>
              <a:gd name="connsiteY78" fmla="*/ 2164080 h 4107180"/>
              <a:gd name="connsiteX79" fmla="*/ 68580 w 403969"/>
              <a:gd name="connsiteY79" fmla="*/ 2202180 h 4107180"/>
              <a:gd name="connsiteX80" fmla="*/ 83820 w 403969"/>
              <a:gd name="connsiteY80" fmla="*/ 2232660 h 4107180"/>
              <a:gd name="connsiteX81" fmla="*/ 106680 w 403969"/>
              <a:gd name="connsiteY81" fmla="*/ 2278380 h 4107180"/>
              <a:gd name="connsiteX82" fmla="*/ 106680 w 403969"/>
              <a:gd name="connsiteY82" fmla="*/ 2331720 h 4107180"/>
              <a:gd name="connsiteX83" fmla="*/ 121920 w 403969"/>
              <a:gd name="connsiteY83" fmla="*/ 2407920 h 4107180"/>
              <a:gd name="connsiteX84" fmla="*/ 114300 w 403969"/>
              <a:gd name="connsiteY84" fmla="*/ 2522220 h 4107180"/>
              <a:gd name="connsiteX85" fmla="*/ 144780 w 403969"/>
              <a:gd name="connsiteY85" fmla="*/ 2529840 h 4107180"/>
              <a:gd name="connsiteX86" fmla="*/ 167640 w 403969"/>
              <a:gd name="connsiteY86" fmla="*/ 2545080 h 4107180"/>
              <a:gd name="connsiteX87" fmla="*/ 243840 w 403969"/>
              <a:gd name="connsiteY87" fmla="*/ 2575560 h 4107180"/>
              <a:gd name="connsiteX88" fmla="*/ 289560 w 403969"/>
              <a:gd name="connsiteY88" fmla="*/ 2590800 h 4107180"/>
              <a:gd name="connsiteX89" fmla="*/ 327660 w 403969"/>
              <a:gd name="connsiteY89" fmla="*/ 2621280 h 4107180"/>
              <a:gd name="connsiteX90" fmla="*/ 373380 w 403969"/>
              <a:gd name="connsiteY90" fmla="*/ 2667000 h 4107180"/>
              <a:gd name="connsiteX91" fmla="*/ 381000 w 403969"/>
              <a:gd name="connsiteY91" fmla="*/ 2689860 h 4107180"/>
              <a:gd name="connsiteX92" fmla="*/ 403860 w 403969"/>
              <a:gd name="connsiteY92" fmla="*/ 2735580 h 4107180"/>
              <a:gd name="connsiteX93" fmla="*/ 388620 w 403969"/>
              <a:gd name="connsiteY93" fmla="*/ 2781300 h 4107180"/>
              <a:gd name="connsiteX94" fmla="*/ 327660 w 403969"/>
              <a:gd name="connsiteY94" fmla="*/ 2804160 h 4107180"/>
              <a:gd name="connsiteX95" fmla="*/ 304800 w 403969"/>
              <a:gd name="connsiteY95" fmla="*/ 2811780 h 4107180"/>
              <a:gd name="connsiteX96" fmla="*/ 243840 w 403969"/>
              <a:gd name="connsiteY96" fmla="*/ 2819400 h 4107180"/>
              <a:gd name="connsiteX97" fmla="*/ 68580 w 403969"/>
              <a:gd name="connsiteY97" fmla="*/ 2811780 h 4107180"/>
              <a:gd name="connsiteX98" fmla="*/ 38100 w 403969"/>
              <a:gd name="connsiteY98" fmla="*/ 2842260 h 4107180"/>
              <a:gd name="connsiteX99" fmla="*/ 45720 w 403969"/>
              <a:gd name="connsiteY99" fmla="*/ 2964180 h 4107180"/>
              <a:gd name="connsiteX100" fmla="*/ 53340 w 403969"/>
              <a:gd name="connsiteY100" fmla="*/ 3002280 h 4107180"/>
              <a:gd name="connsiteX101" fmla="*/ 121920 w 403969"/>
              <a:gd name="connsiteY101" fmla="*/ 3009900 h 4107180"/>
              <a:gd name="connsiteX102" fmla="*/ 160020 w 403969"/>
              <a:gd name="connsiteY102" fmla="*/ 3017520 h 4107180"/>
              <a:gd name="connsiteX103" fmla="*/ 190500 w 403969"/>
              <a:gd name="connsiteY103" fmla="*/ 3032760 h 4107180"/>
              <a:gd name="connsiteX104" fmla="*/ 213360 w 403969"/>
              <a:gd name="connsiteY104" fmla="*/ 3040380 h 4107180"/>
              <a:gd name="connsiteX105" fmla="*/ 236220 w 403969"/>
              <a:gd name="connsiteY105" fmla="*/ 3055620 h 4107180"/>
              <a:gd name="connsiteX106" fmla="*/ 243840 w 403969"/>
              <a:gd name="connsiteY106" fmla="*/ 3078480 h 4107180"/>
              <a:gd name="connsiteX107" fmla="*/ 182880 w 403969"/>
              <a:gd name="connsiteY107" fmla="*/ 3124200 h 4107180"/>
              <a:gd name="connsiteX108" fmla="*/ 152400 w 403969"/>
              <a:gd name="connsiteY108" fmla="*/ 3139440 h 4107180"/>
              <a:gd name="connsiteX109" fmla="*/ 91440 w 403969"/>
              <a:gd name="connsiteY109" fmla="*/ 3154680 h 4107180"/>
              <a:gd name="connsiteX110" fmla="*/ 45720 w 403969"/>
              <a:gd name="connsiteY110" fmla="*/ 3169920 h 4107180"/>
              <a:gd name="connsiteX111" fmla="*/ 38100 w 403969"/>
              <a:gd name="connsiteY111" fmla="*/ 3192780 h 4107180"/>
              <a:gd name="connsiteX112" fmla="*/ 99060 w 403969"/>
              <a:gd name="connsiteY112" fmla="*/ 3223260 h 4107180"/>
              <a:gd name="connsiteX113" fmla="*/ 152400 w 403969"/>
              <a:gd name="connsiteY113" fmla="*/ 3253740 h 4107180"/>
              <a:gd name="connsiteX114" fmla="*/ 114300 w 403969"/>
              <a:gd name="connsiteY114" fmla="*/ 3299460 h 4107180"/>
              <a:gd name="connsiteX115" fmla="*/ 91440 w 403969"/>
              <a:gd name="connsiteY115" fmla="*/ 3307080 h 4107180"/>
              <a:gd name="connsiteX116" fmla="*/ 68580 w 403969"/>
              <a:gd name="connsiteY116" fmla="*/ 3322320 h 4107180"/>
              <a:gd name="connsiteX117" fmla="*/ 106680 w 403969"/>
              <a:gd name="connsiteY117" fmla="*/ 3352800 h 4107180"/>
              <a:gd name="connsiteX118" fmla="*/ 121920 w 403969"/>
              <a:gd name="connsiteY118" fmla="*/ 3375660 h 4107180"/>
              <a:gd name="connsiteX119" fmla="*/ 114300 w 403969"/>
              <a:gd name="connsiteY119" fmla="*/ 3413760 h 4107180"/>
              <a:gd name="connsiteX120" fmla="*/ 76200 w 403969"/>
              <a:gd name="connsiteY120" fmla="*/ 3436620 h 4107180"/>
              <a:gd name="connsiteX121" fmla="*/ 60960 w 403969"/>
              <a:gd name="connsiteY121" fmla="*/ 3459480 h 4107180"/>
              <a:gd name="connsiteX122" fmla="*/ 83820 w 403969"/>
              <a:gd name="connsiteY122" fmla="*/ 3482340 h 4107180"/>
              <a:gd name="connsiteX123" fmla="*/ 114300 w 403969"/>
              <a:gd name="connsiteY123" fmla="*/ 3489960 h 4107180"/>
              <a:gd name="connsiteX124" fmla="*/ 129540 w 403969"/>
              <a:gd name="connsiteY124" fmla="*/ 3528060 h 4107180"/>
              <a:gd name="connsiteX125" fmla="*/ 167640 w 403969"/>
              <a:gd name="connsiteY125" fmla="*/ 3543300 h 4107180"/>
              <a:gd name="connsiteX126" fmla="*/ 198120 w 403969"/>
              <a:gd name="connsiteY126" fmla="*/ 3558540 h 4107180"/>
              <a:gd name="connsiteX127" fmla="*/ 251460 w 403969"/>
              <a:gd name="connsiteY127" fmla="*/ 3573780 h 4107180"/>
              <a:gd name="connsiteX128" fmla="*/ 327660 w 403969"/>
              <a:gd name="connsiteY128" fmla="*/ 3604260 h 4107180"/>
              <a:gd name="connsiteX129" fmla="*/ 350520 w 403969"/>
              <a:gd name="connsiteY129" fmla="*/ 3627120 h 4107180"/>
              <a:gd name="connsiteX130" fmla="*/ 358140 w 403969"/>
              <a:gd name="connsiteY130" fmla="*/ 3665220 h 4107180"/>
              <a:gd name="connsiteX131" fmla="*/ 373380 w 403969"/>
              <a:gd name="connsiteY131" fmla="*/ 3688080 h 4107180"/>
              <a:gd name="connsiteX132" fmla="*/ 381000 w 403969"/>
              <a:gd name="connsiteY132" fmla="*/ 3718560 h 4107180"/>
              <a:gd name="connsiteX133" fmla="*/ 388620 w 403969"/>
              <a:gd name="connsiteY133" fmla="*/ 3741420 h 4107180"/>
              <a:gd name="connsiteX134" fmla="*/ 373380 w 403969"/>
              <a:gd name="connsiteY134" fmla="*/ 3832860 h 4107180"/>
              <a:gd name="connsiteX135" fmla="*/ 358140 w 403969"/>
              <a:gd name="connsiteY135" fmla="*/ 3931920 h 4107180"/>
              <a:gd name="connsiteX136" fmla="*/ 342900 w 403969"/>
              <a:gd name="connsiteY136" fmla="*/ 3962400 h 4107180"/>
              <a:gd name="connsiteX137" fmla="*/ 327660 w 403969"/>
              <a:gd name="connsiteY137" fmla="*/ 4008120 h 4107180"/>
              <a:gd name="connsiteX138" fmla="*/ 251460 w 403969"/>
              <a:gd name="connsiteY138" fmla="*/ 4015740 h 4107180"/>
              <a:gd name="connsiteX139" fmla="*/ 129540 w 403969"/>
              <a:gd name="connsiteY139" fmla="*/ 4053840 h 4107180"/>
              <a:gd name="connsiteX140" fmla="*/ 60960 w 403969"/>
              <a:gd name="connsiteY140" fmla="*/ 4069080 h 4107180"/>
              <a:gd name="connsiteX141" fmla="*/ 38100 w 403969"/>
              <a:gd name="connsiteY141" fmla="*/ 4107180 h 410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03969" h="4107180">
                <a:moveTo>
                  <a:pt x="396240" y="0"/>
                </a:moveTo>
                <a:cubicBezTo>
                  <a:pt x="365760" y="15240"/>
                  <a:pt x="336440" y="33064"/>
                  <a:pt x="304800" y="45720"/>
                </a:cubicBezTo>
                <a:cubicBezTo>
                  <a:pt x="251785" y="66926"/>
                  <a:pt x="279676" y="56635"/>
                  <a:pt x="220980" y="76200"/>
                </a:cubicBezTo>
                <a:cubicBezTo>
                  <a:pt x="231140" y="81280"/>
                  <a:pt x="246380" y="81280"/>
                  <a:pt x="251460" y="91440"/>
                </a:cubicBezTo>
                <a:cubicBezTo>
                  <a:pt x="255106" y="98732"/>
                  <a:pt x="228682" y="159814"/>
                  <a:pt x="228600" y="160020"/>
                </a:cubicBezTo>
                <a:cubicBezTo>
                  <a:pt x="231140" y="170180"/>
                  <a:pt x="232095" y="180874"/>
                  <a:pt x="236220" y="190500"/>
                </a:cubicBezTo>
                <a:cubicBezTo>
                  <a:pt x="239828" y="198918"/>
                  <a:pt x="244425" y="207497"/>
                  <a:pt x="251460" y="213360"/>
                </a:cubicBezTo>
                <a:cubicBezTo>
                  <a:pt x="264015" y="223822"/>
                  <a:pt x="288919" y="230926"/>
                  <a:pt x="304800" y="236220"/>
                </a:cubicBezTo>
                <a:cubicBezTo>
                  <a:pt x="309880" y="243840"/>
                  <a:pt x="320040" y="249922"/>
                  <a:pt x="320040" y="259080"/>
                </a:cubicBezTo>
                <a:cubicBezTo>
                  <a:pt x="320040" y="277571"/>
                  <a:pt x="317295" y="298789"/>
                  <a:pt x="304800" y="312420"/>
                </a:cubicBezTo>
                <a:cubicBezTo>
                  <a:pt x="270866" y="349439"/>
                  <a:pt x="244049" y="346647"/>
                  <a:pt x="205740" y="358140"/>
                </a:cubicBezTo>
                <a:cubicBezTo>
                  <a:pt x="190353" y="362756"/>
                  <a:pt x="175260" y="368300"/>
                  <a:pt x="160020" y="373380"/>
                </a:cubicBezTo>
                <a:cubicBezTo>
                  <a:pt x="159641" y="375277"/>
                  <a:pt x="151028" y="426530"/>
                  <a:pt x="144780" y="434340"/>
                </a:cubicBezTo>
                <a:cubicBezTo>
                  <a:pt x="139059" y="441491"/>
                  <a:pt x="129540" y="444500"/>
                  <a:pt x="121920" y="449580"/>
                </a:cubicBezTo>
                <a:cubicBezTo>
                  <a:pt x="124460" y="457200"/>
                  <a:pt x="131747" y="464717"/>
                  <a:pt x="129540" y="472440"/>
                </a:cubicBezTo>
                <a:cubicBezTo>
                  <a:pt x="119998" y="505836"/>
                  <a:pt x="86455" y="511616"/>
                  <a:pt x="60960" y="525780"/>
                </a:cubicBezTo>
                <a:cubicBezTo>
                  <a:pt x="52954" y="530228"/>
                  <a:pt x="45720" y="535940"/>
                  <a:pt x="38100" y="541020"/>
                </a:cubicBezTo>
                <a:lnTo>
                  <a:pt x="91440" y="548640"/>
                </a:lnTo>
                <a:cubicBezTo>
                  <a:pt x="111738" y="551346"/>
                  <a:pt x="135361" y="544901"/>
                  <a:pt x="152400" y="556260"/>
                </a:cubicBezTo>
                <a:cubicBezTo>
                  <a:pt x="160020" y="561340"/>
                  <a:pt x="143636" y="572644"/>
                  <a:pt x="137160" y="579120"/>
                </a:cubicBezTo>
                <a:cubicBezTo>
                  <a:pt x="128180" y="588100"/>
                  <a:pt x="116840" y="594360"/>
                  <a:pt x="106680" y="601980"/>
                </a:cubicBezTo>
                <a:cubicBezTo>
                  <a:pt x="116840" y="614680"/>
                  <a:pt x="123309" y="631556"/>
                  <a:pt x="137160" y="640080"/>
                </a:cubicBezTo>
                <a:cubicBezTo>
                  <a:pt x="157682" y="652709"/>
                  <a:pt x="182623" y="656141"/>
                  <a:pt x="205740" y="662940"/>
                </a:cubicBezTo>
                <a:cubicBezTo>
                  <a:pt x="238070" y="672449"/>
                  <a:pt x="303662" y="686394"/>
                  <a:pt x="335280" y="693420"/>
                </a:cubicBezTo>
                <a:cubicBezTo>
                  <a:pt x="337820" y="703580"/>
                  <a:pt x="346212" y="713965"/>
                  <a:pt x="342900" y="723900"/>
                </a:cubicBezTo>
                <a:cubicBezTo>
                  <a:pt x="340004" y="732588"/>
                  <a:pt x="327269" y="733517"/>
                  <a:pt x="320040" y="739140"/>
                </a:cubicBezTo>
                <a:cubicBezTo>
                  <a:pt x="304381" y="751319"/>
                  <a:pt x="290826" y="766236"/>
                  <a:pt x="274320" y="777240"/>
                </a:cubicBezTo>
                <a:cubicBezTo>
                  <a:pt x="267637" y="781695"/>
                  <a:pt x="258481" y="780959"/>
                  <a:pt x="251460" y="784860"/>
                </a:cubicBezTo>
                <a:cubicBezTo>
                  <a:pt x="172855" y="828529"/>
                  <a:pt x="234606" y="805718"/>
                  <a:pt x="182880" y="822960"/>
                </a:cubicBezTo>
                <a:cubicBezTo>
                  <a:pt x="198120" y="825500"/>
                  <a:pt x="238252" y="818515"/>
                  <a:pt x="228600" y="830580"/>
                </a:cubicBezTo>
                <a:cubicBezTo>
                  <a:pt x="211510" y="851942"/>
                  <a:pt x="177463" y="850095"/>
                  <a:pt x="152400" y="861060"/>
                </a:cubicBezTo>
                <a:cubicBezTo>
                  <a:pt x="30782" y="914268"/>
                  <a:pt x="172274" y="861913"/>
                  <a:pt x="68580" y="891540"/>
                </a:cubicBezTo>
                <a:cubicBezTo>
                  <a:pt x="45411" y="898160"/>
                  <a:pt x="0" y="914400"/>
                  <a:pt x="0" y="914400"/>
                </a:cubicBezTo>
                <a:cubicBezTo>
                  <a:pt x="2540" y="922020"/>
                  <a:pt x="1940" y="931580"/>
                  <a:pt x="7620" y="937260"/>
                </a:cubicBezTo>
                <a:cubicBezTo>
                  <a:pt x="13300" y="942940"/>
                  <a:pt x="22688" y="942932"/>
                  <a:pt x="30480" y="944880"/>
                </a:cubicBezTo>
                <a:cubicBezTo>
                  <a:pt x="43045" y="948021"/>
                  <a:pt x="55916" y="949786"/>
                  <a:pt x="68580" y="952500"/>
                </a:cubicBezTo>
                <a:cubicBezTo>
                  <a:pt x="91478" y="957407"/>
                  <a:pt x="114143" y="963424"/>
                  <a:pt x="137160" y="967740"/>
                </a:cubicBezTo>
                <a:cubicBezTo>
                  <a:pt x="173904" y="974629"/>
                  <a:pt x="223062" y="978478"/>
                  <a:pt x="259080" y="982980"/>
                </a:cubicBezTo>
                <a:cubicBezTo>
                  <a:pt x="276902" y="985208"/>
                  <a:pt x="294640" y="988060"/>
                  <a:pt x="312420" y="990600"/>
                </a:cubicBezTo>
                <a:cubicBezTo>
                  <a:pt x="317500" y="998220"/>
                  <a:pt x="329166" y="1004427"/>
                  <a:pt x="327660" y="1013460"/>
                </a:cubicBezTo>
                <a:cubicBezTo>
                  <a:pt x="325888" y="1024090"/>
                  <a:pt x="312910" y="1029224"/>
                  <a:pt x="304800" y="1036320"/>
                </a:cubicBezTo>
                <a:cubicBezTo>
                  <a:pt x="292560" y="1047030"/>
                  <a:pt x="278590" y="1055703"/>
                  <a:pt x="266700" y="1066800"/>
                </a:cubicBezTo>
                <a:cubicBezTo>
                  <a:pt x="240440" y="1091310"/>
                  <a:pt x="190500" y="1143000"/>
                  <a:pt x="190500" y="1143000"/>
                </a:cubicBezTo>
                <a:cubicBezTo>
                  <a:pt x="200660" y="1155700"/>
                  <a:pt x="210270" y="1168860"/>
                  <a:pt x="220980" y="1181100"/>
                </a:cubicBezTo>
                <a:cubicBezTo>
                  <a:pt x="262050" y="1228037"/>
                  <a:pt x="227890" y="1180035"/>
                  <a:pt x="259080" y="1226820"/>
                </a:cubicBezTo>
                <a:cubicBezTo>
                  <a:pt x="248920" y="1239520"/>
                  <a:pt x="228600" y="1248656"/>
                  <a:pt x="228600" y="1264920"/>
                </a:cubicBezTo>
                <a:cubicBezTo>
                  <a:pt x="228600" y="1277620"/>
                  <a:pt x="247357" y="1282895"/>
                  <a:pt x="259080" y="1287780"/>
                </a:cubicBezTo>
                <a:cubicBezTo>
                  <a:pt x="278414" y="1295836"/>
                  <a:pt x="300788" y="1294769"/>
                  <a:pt x="320040" y="1303020"/>
                </a:cubicBezTo>
                <a:cubicBezTo>
                  <a:pt x="383006" y="1330005"/>
                  <a:pt x="354614" y="1321188"/>
                  <a:pt x="403860" y="1333500"/>
                </a:cubicBezTo>
                <a:cubicBezTo>
                  <a:pt x="396954" y="1361122"/>
                  <a:pt x="397922" y="1374008"/>
                  <a:pt x="373380" y="1394460"/>
                </a:cubicBezTo>
                <a:cubicBezTo>
                  <a:pt x="367210" y="1399602"/>
                  <a:pt x="358140" y="1399540"/>
                  <a:pt x="350520" y="1402080"/>
                </a:cubicBezTo>
                <a:cubicBezTo>
                  <a:pt x="342900" y="1412240"/>
                  <a:pt x="336640" y="1423580"/>
                  <a:pt x="327660" y="1432560"/>
                </a:cubicBezTo>
                <a:cubicBezTo>
                  <a:pt x="318680" y="1441540"/>
                  <a:pt x="307584" y="1448137"/>
                  <a:pt x="297180" y="1455420"/>
                </a:cubicBezTo>
                <a:cubicBezTo>
                  <a:pt x="282175" y="1465924"/>
                  <a:pt x="264412" y="1472948"/>
                  <a:pt x="251460" y="1485900"/>
                </a:cubicBezTo>
                <a:cubicBezTo>
                  <a:pt x="199245" y="1538115"/>
                  <a:pt x="244664" y="1499121"/>
                  <a:pt x="190500" y="1531620"/>
                </a:cubicBezTo>
                <a:cubicBezTo>
                  <a:pt x="174794" y="1541044"/>
                  <a:pt x="160020" y="1551940"/>
                  <a:pt x="144780" y="1562100"/>
                </a:cubicBezTo>
                <a:lnTo>
                  <a:pt x="121920" y="1577340"/>
                </a:lnTo>
                <a:cubicBezTo>
                  <a:pt x="119380" y="1584960"/>
                  <a:pt x="119527" y="1594102"/>
                  <a:pt x="114300" y="1600200"/>
                </a:cubicBezTo>
                <a:cubicBezTo>
                  <a:pt x="93163" y="1624859"/>
                  <a:pt x="72704" y="1632428"/>
                  <a:pt x="45720" y="1645920"/>
                </a:cubicBezTo>
                <a:cubicBezTo>
                  <a:pt x="38100" y="1656080"/>
                  <a:pt x="30242" y="1666066"/>
                  <a:pt x="22860" y="1676400"/>
                </a:cubicBezTo>
                <a:cubicBezTo>
                  <a:pt x="17537" y="1683852"/>
                  <a:pt x="5399" y="1690375"/>
                  <a:pt x="7620" y="1699260"/>
                </a:cubicBezTo>
                <a:cubicBezTo>
                  <a:pt x="9568" y="1707052"/>
                  <a:pt x="23097" y="1703716"/>
                  <a:pt x="30480" y="1706880"/>
                </a:cubicBezTo>
                <a:cubicBezTo>
                  <a:pt x="40921" y="1711355"/>
                  <a:pt x="50619" y="1717420"/>
                  <a:pt x="60960" y="1722120"/>
                </a:cubicBezTo>
                <a:cubicBezTo>
                  <a:pt x="78570" y="1730125"/>
                  <a:pt x="95854" y="1739155"/>
                  <a:pt x="114300" y="1744980"/>
                </a:cubicBezTo>
                <a:cubicBezTo>
                  <a:pt x="144260" y="1754441"/>
                  <a:pt x="176862" y="1755464"/>
                  <a:pt x="205740" y="1767840"/>
                </a:cubicBezTo>
                <a:cubicBezTo>
                  <a:pt x="223520" y="1775460"/>
                  <a:pt x="240480" y="1785386"/>
                  <a:pt x="259080" y="1790700"/>
                </a:cubicBezTo>
                <a:cubicBezTo>
                  <a:pt x="276349" y="1795634"/>
                  <a:pt x="294749" y="1795107"/>
                  <a:pt x="312420" y="1798320"/>
                </a:cubicBezTo>
                <a:cubicBezTo>
                  <a:pt x="322724" y="1800193"/>
                  <a:pt x="332740" y="1803400"/>
                  <a:pt x="342900" y="1805940"/>
                </a:cubicBezTo>
                <a:cubicBezTo>
                  <a:pt x="345440" y="1823720"/>
                  <a:pt x="343226" y="1842867"/>
                  <a:pt x="350520" y="1859280"/>
                </a:cubicBezTo>
                <a:cubicBezTo>
                  <a:pt x="355658" y="1870840"/>
                  <a:pt x="386097" y="1878759"/>
                  <a:pt x="396240" y="1882140"/>
                </a:cubicBezTo>
                <a:cubicBezTo>
                  <a:pt x="398780" y="1889760"/>
                  <a:pt x="404856" y="1897030"/>
                  <a:pt x="403860" y="1905000"/>
                </a:cubicBezTo>
                <a:cubicBezTo>
                  <a:pt x="399591" y="1939153"/>
                  <a:pt x="360957" y="1983601"/>
                  <a:pt x="335280" y="1996440"/>
                </a:cubicBezTo>
                <a:cubicBezTo>
                  <a:pt x="330150" y="1999005"/>
                  <a:pt x="263887" y="2036627"/>
                  <a:pt x="236220" y="2042160"/>
                </a:cubicBezTo>
                <a:cubicBezTo>
                  <a:pt x="99704" y="2069463"/>
                  <a:pt x="242759" y="2034810"/>
                  <a:pt x="152400" y="2057400"/>
                </a:cubicBezTo>
                <a:cubicBezTo>
                  <a:pt x="134620" y="2067560"/>
                  <a:pt x="117703" y="2079406"/>
                  <a:pt x="99060" y="2087880"/>
                </a:cubicBezTo>
                <a:cubicBezTo>
                  <a:pt x="89526" y="2092214"/>
                  <a:pt x="75985" y="2088095"/>
                  <a:pt x="68580" y="2095500"/>
                </a:cubicBezTo>
                <a:cubicBezTo>
                  <a:pt x="61175" y="2102905"/>
                  <a:pt x="66769" y="2117266"/>
                  <a:pt x="60960" y="2125980"/>
                </a:cubicBezTo>
                <a:cubicBezTo>
                  <a:pt x="55880" y="2133600"/>
                  <a:pt x="45720" y="2136140"/>
                  <a:pt x="38100" y="2141220"/>
                </a:cubicBezTo>
                <a:cubicBezTo>
                  <a:pt x="43180" y="2148840"/>
                  <a:pt x="46189" y="2158359"/>
                  <a:pt x="53340" y="2164080"/>
                </a:cubicBezTo>
                <a:cubicBezTo>
                  <a:pt x="82947" y="2187765"/>
                  <a:pt x="82305" y="2147279"/>
                  <a:pt x="68580" y="2202180"/>
                </a:cubicBezTo>
                <a:cubicBezTo>
                  <a:pt x="73660" y="2212340"/>
                  <a:pt x="75788" y="2224628"/>
                  <a:pt x="83820" y="2232660"/>
                </a:cubicBezTo>
                <a:cubicBezTo>
                  <a:pt x="119682" y="2268522"/>
                  <a:pt x="120729" y="2222185"/>
                  <a:pt x="106680" y="2278380"/>
                </a:cubicBezTo>
                <a:cubicBezTo>
                  <a:pt x="124950" y="2333190"/>
                  <a:pt x="106680" y="2264743"/>
                  <a:pt x="106680" y="2331720"/>
                </a:cubicBezTo>
                <a:cubicBezTo>
                  <a:pt x="106680" y="2350403"/>
                  <a:pt x="116885" y="2387780"/>
                  <a:pt x="121920" y="2407920"/>
                </a:cubicBezTo>
                <a:cubicBezTo>
                  <a:pt x="119380" y="2446020"/>
                  <a:pt x="107263" y="2484689"/>
                  <a:pt x="114300" y="2522220"/>
                </a:cubicBezTo>
                <a:cubicBezTo>
                  <a:pt x="116230" y="2532513"/>
                  <a:pt x="135154" y="2525715"/>
                  <a:pt x="144780" y="2529840"/>
                </a:cubicBezTo>
                <a:cubicBezTo>
                  <a:pt x="153198" y="2533448"/>
                  <a:pt x="159325" y="2541242"/>
                  <a:pt x="167640" y="2545080"/>
                </a:cubicBezTo>
                <a:cubicBezTo>
                  <a:pt x="192479" y="2556544"/>
                  <a:pt x="217887" y="2566909"/>
                  <a:pt x="243840" y="2575560"/>
                </a:cubicBezTo>
                <a:lnTo>
                  <a:pt x="289560" y="2590800"/>
                </a:lnTo>
                <a:cubicBezTo>
                  <a:pt x="331391" y="2653547"/>
                  <a:pt x="276698" y="2581643"/>
                  <a:pt x="327660" y="2621280"/>
                </a:cubicBezTo>
                <a:cubicBezTo>
                  <a:pt x="344673" y="2634512"/>
                  <a:pt x="373380" y="2667000"/>
                  <a:pt x="373380" y="2667000"/>
                </a:cubicBezTo>
                <a:cubicBezTo>
                  <a:pt x="375920" y="2674620"/>
                  <a:pt x="377408" y="2682676"/>
                  <a:pt x="381000" y="2689860"/>
                </a:cubicBezTo>
                <a:cubicBezTo>
                  <a:pt x="410543" y="2748946"/>
                  <a:pt x="384707" y="2678121"/>
                  <a:pt x="403860" y="2735580"/>
                </a:cubicBezTo>
                <a:cubicBezTo>
                  <a:pt x="398780" y="2750820"/>
                  <a:pt x="403860" y="2776220"/>
                  <a:pt x="388620" y="2781300"/>
                </a:cubicBezTo>
                <a:cubicBezTo>
                  <a:pt x="336732" y="2798596"/>
                  <a:pt x="400552" y="2776825"/>
                  <a:pt x="327660" y="2804160"/>
                </a:cubicBezTo>
                <a:cubicBezTo>
                  <a:pt x="320139" y="2806980"/>
                  <a:pt x="312703" y="2810343"/>
                  <a:pt x="304800" y="2811780"/>
                </a:cubicBezTo>
                <a:cubicBezTo>
                  <a:pt x="284652" y="2815443"/>
                  <a:pt x="264160" y="2816860"/>
                  <a:pt x="243840" y="2819400"/>
                </a:cubicBezTo>
                <a:cubicBezTo>
                  <a:pt x="185420" y="2816860"/>
                  <a:pt x="127055" y="2811780"/>
                  <a:pt x="68580" y="2811780"/>
                </a:cubicBezTo>
                <a:cubicBezTo>
                  <a:pt x="19539" y="2811780"/>
                  <a:pt x="28285" y="2812816"/>
                  <a:pt x="38100" y="2842260"/>
                </a:cubicBezTo>
                <a:cubicBezTo>
                  <a:pt x="40640" y="2882900"/>
                  <a:pt x="41859" y="2923644"/>
                  <a:pt x="45720" y="2964180"/>
                </a:cubicBezTo>
                <a:cubicBezTo>
                  <a:pt x="46948" y="2977073"/>
                  <a:pt x="42234" y="2995617"/>
                  <a:pt x="53340" y="3002280"/>
                </a:cubicBezTo>
                <a:cubicBezTo>
                  <a:pt x="73063" y="3014114"/>
                  <a:pt x="99150" y="3006647"/>
                  <a:pt x="121920" y="3009900"/>
                </a:cubicBezTo>
                <a:cubicBezTo>
                  <a:pt x="134741" y="3011732"/>
                  <a:pt x="147320" y="3014980"/>
                  <a:pt x="160020" y="3017520"/>
                </a:cubicBezTo>
                <a:cubicBezTo>
                  <a:pt x="170180" y="3022600"/>
                  <a:pt x="180059" y="3028285"/>
                  <a:pt x="190500" y="3032760"/>
                </a:cubicBezTo>
                <a:cubicBezTo>
                  <a:pt x="197883" y="3035924"/>
                  <a:pt x="206176" y="3036788"/>
                  <a:pt x="213360" y="3040380"/>
                </a:cubicBezTo>
                <a:cubicBezTo>
                  <a:pt x="221551" y="3044476"/>
                  <a:pt x="228600" y="3050540"/>
                  <a:pt x="236220" y="3055620"/>
                </a:cubicBezTo>
                <a:cubicBezTo>
                  <a:pt x="238760" y="3063240"/>
                  <a:pt x="245788" y="3070688"/>
                  <a:pt x="243840" y="3078480"/>
                </a:cubicBezTo>
                <a:cubicBezTo>
                  <a:pt x="232445" y="3124060"/>
                  <a:pt x="219650" y="3116846"/>
                  <a:pt x="182880" y="3124200"/>
                </a:cubicBezTo>
                <a:cubicBezTo>
                  <a:pt x="172720" y="3129280"/>
                  <a:pt x="162841" y="3134965"/>
                  <a:pt x="152400" y="3139440"/>
                </a:cubicBezTo>
                <a:cubicBezTo>
                  <a:pt x="125426" y="3151000"/>
                  <a:pt x="124238" y="3145735"/>
                  <a:pt x="91440" y="3154680"/>
                </a:cubicBezTo>
                <a:cubicBezTo>
                  <a:pt x="75942" y="3158907"/>
                  <a:pt x="60960" y="3164840"/>
                  <a:pt x="45720" y="3169920"/>
                </a:cubicBezTo>
                <a:cubicBezTo>
                  <a:pt x="43180" y="3177540"/>
                  <a:pt x="34508" y="3185596"/>
                  <a:pt x="38100" y="3192780"/>
                </a:cubicBezTo>
                <a:cubicBezTo>
                  <a:pt x="51060" y="3218700"/>
                  <a:pt x="77615" y="3215218"/>
                  <a:pt x="99060" y="3223260"/>
                </a:cubicBezTo>
                <a:cubicBezTo>
                  <a:pt x="121158" y="3231547"/>
                  <a:pt x="133450" y="3241107"/>
                  <a:pt x="152400" y="3253740"/>
                </a:cubicBezTo>
                <a:cubicBezTo>
                  <a:pt x="139700" y="3268980"/>
                  <a:pt x="129230" y="3286397"/>
                  <a:pt x="114300" y="3299460"/>
                </a:cubicBezTo>
                <a:cubicBezTo>
                  <a:pt x="108255" y="3304749"/>
                  <a:pt x="98624" y="3303488"/>
                  <a:pt x="91440" y="3307080"/>
                </a:cubicBezTo>
                <a:cubicBezTo>
                  <a:pt x="83249" y="3311176"/>
                  <a:pt x="76200" y="3317240"/>
                  <a:pt x="68580" y="3322320"/>
                </a:cubicBezTo>
                <a:cubicBezTo>
                  <a:pt x="84753" y="3370840"/>
                  <a:pt x="61573" y="3322729"/>
                  <a:pt x="106680" y="3352800"/>
                </a:cubicBezTo>
                <a:cubicBezTo>
                  <a:pt x="114300" y="3357880"/>
                  <a:pt x="116840" y="3368040"/>
                  <a:pt x="121920" y="3375660"/>
                </a:cubicBezTo>
                <a:cubicBezTo>
                  <a:pt x="119380" y="3388360"/>
                  <a:pt x="122071" y="3403399"/>
                  <a:pt x="114300" y="3413760"/>
                </a:cubicBezTo>
                <a:cubicBezTo>
                  <a:pt x="105414" y="3425608"/>
                  <a:pt x="87445" y="3426981"/>
                  <a:pt x="76200" y="3436620"/>
                </a:cubicBezTo>
                <a:cubicBezTo>
                  <a:pt x="69247" y="3442580"/>
                  <a:pt x="66040" y="3451860"/>
                  <a:pt x="60960" y="3459480"/>
                </a:cubicBezTo>
                <a:cubicBezTo>
                  <a:pt x="68580" y="3467100"/>
                  <a:pt x="74464" y="3476993"/>
                  <a:pt x="83820" y="3482340"/>
                </a:cubicBezTo>
                <a:cubicBezTo>
                  <a:pt x="92913" y="3487536"/>
                  <a:pt x="106895" y="3482555"/>
                  <a:pt x="114300" y="3489960"/>
                </a:cubicBezTo>
                <a:cubicBezTo>
                  <a:pt x="123972" y="3499632"/>
                  <a:pt x="119868" y="3518388"/>
                  <a:pt x="129540" y="3528060"/>
                </a:cubicBezTo>
                <a:cubicBezTo>
                  <a:pt x="139212" y="3537732"/>
                  <a:pt x="155141" y="3537745"/>
                  <a:pt x="167640" y="3543300"/>
                </a:cubicBezTo>
                <a:cubicBezTo>
                  <a:pt x="178020" y="3547913"/>
                  <a:pt x="187484" y="3554552"/>
                  <a:pt x="198120" y="3558540"/>
                </a:cubicBezTo>
                <a:cubicBezTo>
                  <a:pt x="236867" y="3573070"/>
                  <a:pt x="218301" y="3559043"/>
                  <a:pt x="251460" y="3573780"/>
                </a:cubicBezTo>
                <a:cubicBezTo>
                  <a:pt x="322286" y="3605258"/>
                  <a:pt x="270976" y="3590089"/>
                  <a:pt x="327660" y="3604260"/>
                </a:cubicBezTo>
                <a:cubicBezTo>
                  <a:pt x="335280" y="3611880"/>
                  <a:pt x="345701" y="3617481"/>
                  <a:pt x="350520" y="3627120"/>
                </a:cubicBezTo>
                <a:cubicBezTo>
                  <a:pt x="356312" y="3638704"/>
                  <a:pt x="353592" y="3653093"/>
                  <a:pt x="358140" y="3665220"/>
                </a:cubicBezTo>
                <a:cubicBezTo>
                  <a:pt x="361356" y="3673795"/>
                  <a:pt x="368300" y="3680460"/>
                  <a:pt x="373380" y="3688080"/>
                </a:cubicBezTo>
                <a:cubicBezTo>
                  <a:pt x="375920" y="3698240"/>
                  <a:pt x="378123" y="3708490"/>
                  <a:pt x="381000" y="3718560"/>
                </a:cubicBezTo>
                <a:cubicBezTo>
                  <a:pt x="383207" y="3726283"/>
                  <a:pt x="388620" y="3733388"/>
                  <a:pt x="388620" y="3741420"/>
                </a:cubicBezTo>
                <a:cubicBezTo>
                  <a:pt x="388620" y="3777096"/>
                  <a:pt x="381405" y="3800758"/>
                  <a:pt x="373380" y="3832860"/>
                </a:cubicBezTo>
                <a:cubicBezTo>
                  <a:pt x="369297" y="3873686"/>
                  <a:pt x="372468" y="3898489"/>
                  <a:pt x="358140" y="3931920"/>
                </a:cubicBezTo>
                <a:cubicBezTo>
                  <a:pt x="353665" y="3942361"/>
                  <a:pt x="347119" y="3951853"/>
                  <a:pt x="342900" y="3962400"/>
                </a:cubicBezTo>
                <a:cubicBezTo>
                  <a:pt x="336934" y="3977315"/>
                  <a:pt x="343645" y="4006522"/>
                  <a:pt x="327660" y="4008120"/>
                </a:cubicBezTo>
                <a:lnTo>
                  <a:pt x="251460" y="4015740"/>
                </a:lnTo>
                <a:cubicBezTo>
                  <a:pt x="218749" y="4026644"/>
                  <a:pt x="165062" y="4045643"/>
                  <a:pt x="129540" y="4053840"/>
                </a:cubicBezTo>
                <a:lnTo>
                  <a:pt x="60960" y="4069080"/>
                </a:lnTo>
                <a:cubicBezTo>
                  <a:pt x="42570" y="4096666"/>
                  <a:pt x="49816" y="4083749"/>
                  <a:pt x="38100" y="4107180"/>
                </a:cubicBezTo>
              </a:path>
            </a:pathLst>
          </a:cu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104900" y="1840744"/>
            <a:ext cx="415352" cy="4130040"/>
          </a:xfrm>
          <a:custGeom>
            <a:avLst/>
            <a:gdLst>
              <a:gd name="connsiteX0" fmla="*/ 304800 w 415352"/>
              <a:gd name="connsiteY0" fmla="*/ 0 h 4130040"/>
              <a:gd name="connsiteX1" fmla="*/ 198120 w 415352"/>
              <a:gd name="connsiteY1" fmla="*/ 7620 h 4130040"/>
              <a:gd name="connsiteX2" fmla="*/ 160020 w 415352"/>
              <a:gd name="connsiteY2" fmla="*/ 15240 h 4130040"/>
              <a:gd name="connsiteX3" fmla="*/ 182880 w 415352"/>
              <a:gd name="connsiteY3" fmla="*/ 38100 h 4130040"/>
              <a:gd name="connsiteX4" fmla="*/ 220980 w 415352"/>
              <a:gd name="connsiteY4" fmla="*/ 45720 h 4130040"/>
              <a:gd name="connsiteX5" fmla="*/ 167640 w 415352"/>
              <a:gd name="connsiteY5" fmla="*/ 76200 h 4130040"/>
              <a:gd name="connsiteX6" fmla="*/ 190500 w 415352"/>
              <a:gd name="connsiteY6" fmla="*/ 121920 h 4130040"/>
              <a:gd name="connsiteX7" fmla="*/ 167640 w 415352"/>
              <a:gd name="connsiteY7" fmla="*/ 144780 h 4130040"/>
              <a:gd name="connsiteX8" fmla="*/ 160020 w 415352"/>
              <a:gd name="connsiteY8" fmla="*/ 175260 h 4130040"/>
              <a:gd name="connsiteX9" fmla="*/ 137160 w 415352"/>
              <a:gd name="connsiteY9" fmla="*/ 220980 h 4130040"/>
              <a:gd name="connsiteX10" fmla="*/ 106680 w 415352"/>
              <a:gd name="connsiteY10" fmla="*/ 243840 h 4130040"/>
              <a:gd name="connsiteX11" fmla="*/ 144780 w 415352"/>
              <a:gd name="connsiteY11" fmla="*/ 281940 h 4130040"/>
              <a:gd name="connsiteX12" fmla="*/ 129540 w 415352"/>
              <a:gd name="connsiteY12" fmla="*/ 320040 h 4130040"/>
              <a:gd name="connsiteX13" fmla="*/ 106680 w 415352"/>
              <a:gd name="connsiteY13" fmla="*/ 358140 h 4130040"/>
              <a:gd name="connsiteX14" fmla="*/ 91440 w 415352"/>
              <a:gd name="connsiteY14" fmla="*/ 396240 h 4130040"/>
              <a:gd name="connsiteX15" fmla="*/ 53340 w 415352"/>
              <a:gd name="connsiteY15" fmla="*/ 426720 h 4130040"/>
              <a:gd name="connsiteX16" fmla="*/ 91440 w 415352"/>
              <a:gd name="connsiteY16" fmla="*/ 464820 h 4130040"/>
              <a:gd name="connsiteX17" fmla="*/ 99060 w 415352"/>
              <a:gd name="connsiteY17" fmla="*/ 487680 h 4130040"/>
              <a:gd name="connsiteX18" fmla="*/ 121920 w 415352"/>
              <a:gd name="connsiteY18" fmla="*/ 495300 h 4130040"/>
              <a:gd name="connsiteX19" fmla="*/ 129540 w 415352"/>
              <a:gd name="connsiteY19" fmla="*/ 533400 h 4130040"/>
              <a:gd name="connsiteX20" fmla="*/ 76200 w 415352"/>
              <a:gd name="connsiteY20" fmla="*/ 571500 h 4130040"/>
              <a:gd name="connsiteX21" fmla="*/ 91440 w 415352"/>
              <a:gd name="connsiteY21" fmla="*/ 594360 h 4130040"/>
              <a:gd name="connsiteX22" fmla="*/ 106680 w 415352"/>
              <a:gd name="connsiteY22" fmla="*/ 632460 h 4130040"/>
              <a:gd name="connsiteX23" fmla="*/ 121920 w 415352"/>
              <a:gd name="connsiteY23" fmla="*/ 662940 h 4130040"/>
              <a:gd name="connsiteX24" fmla="*/ 114300 w 415352"/>
              <a:gd name="connsiteY24" fmla="*/ 693420 h 4130040"/>
              <a:gd name="connsiteX25" fmla="*/ 83820 w 415352"/>
              <a:gd name="connsiteY25" fmla="*/ 739140 h 4130040"/>
              <a:gd name="connsiteX26" fmla="*/ 68580 w 415352"/>
              <a:gd name="connsiteY26" fmla="*/ 807720 h 4130040"/>
              <a:gd name="connsiteX27" fmla="*/ 91440 w 415352"/>
              <a:gd name="connsiteY27" fmla="*/ 822960 h 4130040"/>
              <a:gd name="connsiteX28" fmla="*/ 106680 w 415352"/>
              <a:gd name="connsiteY28" fmla="*/ 853440 h 4130040"/>
              <a:gd name="connsiteX29" fmla="*/ 144780 w 415352"/>
              <a:gd name="connsiteY29" fmla="*/ 868680 h 4130040"/>
              <a:gd name="connsiteX30" fmla="*/ 327660 w 415352"/>
              <a:gd name="connsiteY30" fmla="*/ 876300 h 4130040"/>
              <a:gd name="connsiteX31" fmla="*/ 411480 w 415352"/>
              <a:gd name="connsiteY31" fmla="*/ 883920 h 4130040"/>
              <a:gd name="connsiteX32" fmla="*/ 396240 w 415352"/>
              <a:gd name="connsiteY32" fmla="*/ 922020 h 4130040"/>
              <a:gd name="connsiteX33" fmla="*/ 350520 w 415352"/>
              <a:gd name="connsiteY33" fmla="*/ 937260 h 4130040"/>
              <a:gd name="connsiteX34" fmla="*/ 320040 w 415352"/>
              <a:gd name="connsiteY34" fmla="*/ 975360 h 4130040"/>
              <a:gd name="connsiteX35" fmla="*/ 312420 w 415352"/>
              <a:gd name="connsiteY35" fmla="*/ 998220 h 4130040"/>
              <a:gd name="connsiteX36" fmla="*/ 297180 w 415352"/>
              <a:gd name="connsiteY36" fmla="*/ 1028700 h 4130040"/>
              <a:gd name="connsiteX37" fmla="*/ 320040 w 415352"/>
              <a:gd name="connsiteY37" fmla="*/ 1036320 h 4130040"/>
              <a:gd name="connsiteX38" fmla="*/ 289560 w 415352"/>
              <a:gd name="connsiteY38" fmla="*/ 1066800 h 4130040"/>
              <a:gd name="connsiteX39" fmla="*/ 243840 w 415352"/>
              <a:gd name="connsiteY39" fmla="*/ 1097280 h 4130040"/>
              <a:gd name="connsiteX40" fmla="*/ 236220 w 415352"/>
              <a:gd name="connsiteY40" fmla="*/ 1127760 h 4130040"/>
              <a:gd name="connsiteX41" fmla="*/ 243840 w 415352"/>
              <a:gd name="connsiteY41" fmla="*/ 1158240 h 4130040"/>
              <a:gd name="connsiteX42" fmla="*/ 228600 w 415352"/>
              <a:gd name="connsiteY42" fmla="*/ 1181100 h 4130040"/>
              <a:gd name="connsiteX43" fmla="*/ 220980 w 415352"/>
              <a:gd name="connsiteY43" fmla="*/ 1203960 h 4130040"/>
              <a:gd name="connsiteX44" fmla="*/ 251460 w 415352"/>
              <a:gd name="connsiteY44" fmla="*/ 1211580 h 4130040"/>
              <a:gd name="connsiteX45" fmla="*/ 243840 w 415352"/>
              <a:gd name="connsiteY45" fmla="*/ 1257300 h 4130040"/>
              <a:gd name="connsiteX46" fmla="*/ 198120 w 415352"/>
              <a:gd name="connsiteY46" fmla="*/ 1303020 h 4130040"/>
              <a:gd name="connsiteX47" fmla="*/ 243840 w 415352"/>
              <a:gd name="connsiteY47" fmla="*/ 1333500 h 4130040"/>
              <a:gd name="connsiteX48" fmla="*/ 236220 w 415352"/>
              <a:gd name="connsiteY48" fmla="*/ 1371600 h 4130040"/>
              <a:gd name="connsiteX49" fmla="*/ 289560 w 415352"/>
              <a:gd name="connsiteY49" fmla="*/ 1386840 h 4130040"/>
              <a:gd name="connsiteX50" fmla="*/ 304800 w 415352"/>
              <a:gd name="connsiteY50" fmla="*/ 1409700 h 4130040"/>
              <a:gd name="connsiteX51" fmla="*/ 281940 w 415352"/>
              <a:gd name="connsiteY51" fmla="*/ 1470660 h 4130040"/>
              <a:gd name="connsiteX52" fmla="*/ 274320 w 415352"/>
              <a:gd name="connsiteY52" fmla="*/ 1493520 h 4130040"/>
              <a:gd name="connsiteX53" fmla="*/ 251460 w 415352"/>
              <a:gd name="connsiteY53" fmla="*/ 1508760 h 4130040"/>
              <a:gd name="connsiteX54" fmla="*/ 243840 w 415352"/>
              <a:gd name="connsiteY54" fmla="*/ 1531620 h 4130040"/>
              <a:gd name="connsiteX55" fmla="*/ 220980 w 415352"/>
              <a:gd name="connsiteY55" fmla="*/ 1554480 h 4130040"/>
              <a:gd name="connsiteX56" fmla="*/ 281940 w 415352"/>
              <a:gd name="connsiteY56" fmla="*/ 1569720 h 4130040"/>
              <a:gd name="connsiteX57" fmla="*/ 289560 w 415352"/>
              <a:gd name="connsiteY57" fmla="*/ 1592580 h 4130040"/>
              <a:gd name="connsiteX58" fmla="*/ 312420 w 415352"/>
              <a:gd name="connsiteY58" fmla="*/ 1623060 h 4130040"/>
              <a:gd name="connsiteX59" fmla="*/ 289560 w 415352"/>
              <a:gd name="connsiteY59" fmla="*/ 1645920 h 4130040"/>
              <a:gd name="connsiteX60" fmla="*/ 243840 w 415352"/>
              <a:gd name="connsiteY60" fmla="*/ 1684020 h 4130040"/>
              <a:gd name="connsiteX61" fmla="*/ 198120 w 415352"/>
              <a:gd name="connsiteY61" fmla="*/ 1699260 h 4130040"/>
              <a:gd name="connsiteX62" fmla="*/ 205740 w 415352"/>
              <a:gd name="connsiteY62" fmla="*/ 1744980 h 4130040"/>
              <a:gd name="connsiteX63" fmla="*/ 198120 w 415352"/>
              <a:gd name="connsiteY63" fmla="*/ 1775460 h 4130040"/>
              <a:gd name="connsiteX64" fmla="*/ 220980 w 415352"/>
              <a:gd name="connsiteY64" fmla="*/ 1798320 h 4130040"/>
              <a:gd name="connsiteX65" fmla="*/ 213360 w 415352"/>
              <a:gd name="connsiteY65" fmla="*/ 1821180 h 4130040"/>
              <a:gd name="connsiteX66" fmla="*/ 190500 w 415352"/>
              <a:gd name="connsiteY66" fmla="*/ 1828800 h 4130040"/>
              <a:gd name="connsiteX67" fmla="*/ 160020 w 415352"/>
              <a:gd name="connsiteY67" fmla="*/ 1851660 h 4130040"/>
              <a:gd name="connsiteX68" fmla="*/ 114300 w 415352"/>
              <a:gd name="connsiteY68" fmla="*/ 1920240 h 4130040"/>
              <a:gd name="connsiteX69" fmla="*/ 83820 w 415352"/>
              <a:gd name="connsiteY69" fmla="*/ 1943100 h 4130040"/>
              <a:gd name="connsiteX70" fmla="*/ 53340 w 415352"/>
              <a:gd name="connsiteY70" fmla="*/ 1988820 h 4130040"/>
              <a:gd name="connsiteX71" fmla="*/ 30480 w 415352"/>
              <a:gd name="connsiteY71" fmla="*/ 2011680 h 4130040"/>
              <a:gd name="connsiteX72" fmla="*/ 22860 w 415352"/>
              <a:gd name="connsiteY72" fmla="*/ 2034540 h 4130040"/>
              <a:gd name="connsiteX73" fmla="*/ 53340 w 415352"/>
              <a:gd name="connsiteY73" fmla="*/ 2065020 h 4130040"/>
              <a:gd name="connsiteX74" fmla="*/ 76200 w 415352"/>
              <a:gd name="connsiteY74" fmla="*/ 2080260 h 4130040"/>
              <a:gd name="connsiteX75" fmla="*/ 68580 w 415352"/>
              <a:gd name="connsiteY75" fmla="*/ 2110740 h 4130040"/>
              <a:gd name="connsiteX76" fmla="*/ 38100 w 415352"/>
              <a:gd name="connsiteY76" fmla="*/ 2156460 h 4130040"/>
              <a:gd name="connsiteX77" fmla="*/ 22860 w 415352"/>
              <a:gd name="connsiteY77" fmla="*/ 2186940 h 4130040"/>
              <a:gd name="connsiteX78" fmla="*/ 15240 w 415352"/>
              <a:gd name="connsiteY78" fmla="*/ 2247900 h 4130040"/>
              <a:gd name="connsiteX79" fmla="*/ 7620 w 415352"/>
              <a:gd name="connsiteY79" fmla="*/ 2270760 h 4130040"/>
              <a:gd name="connsiteX80" fmla="*/ 0 w 415352"/>
              <a:gd name="connsiteY80" fmla="*/ 2407920 h 4130040"/>
              <a:gd name="connsiteX81" fmla="*/ 15240 w 415352"/>
              <a:gd name="connsiteY81" fmla="*/ 2453640 h 4130040"/>
              <a:gd name="connsiteX82" fmla="*/ 38100 w 415352"/>
              <a:gd name="connsiteY82" fmla="*/ 2461260 h 4130040"/>
              <a:gd name="connsiteX83" fmla="*/ 106680 w 415352"/>
              <a:gd name="connsiteY83" fmla="*/ 2476500 h 4130040"/>
              <a:gd name="connsiteX84" fmla="*/ 152400 w 415352"/>
              <a:gd name="connsiteY84" fmla="*/ 2491740 h 4130040"/>
              <a:gd name="connsiteX85" fmla="*/ 182880 w 415352"/>
              <a:gd name="connsiteY85" fmla="*/ 2506980 h 4130040"/>
              <a:gd name="connsiteX86" fmla="*/ 213360 w 415352"/>
              <a:gd name="connsiteY86" fmla="*/ 2514600 h 4130040"/>
              <a:gd name="connsiteX87" fmla="*/ 236220 w 415352"/>
              <a:gd name="connsiteY87" fmla="*/ 2522220 h 4130040"/>
              <a:gd name="connsiteX88" fmla="*/ 281940 w 415352"/>
              <a:gd name="connsiteY88" fmla="*/ 2529840 h 4130040"/>
              <a:gd name="connsiteX89" fmla="*/ 335280 w 415352"/>
              <a:gd name="connsiteY89" fmla="*/ 2545080 h 4130040"/>
              <a:gd name="connsiteX90" fmla="*/ 358140 w 415352"/>
              <a:gd name="connsiteY90" fmla="*/ 2552700 h 4130040"/>
              <a:gd name="connsiteX91" fmla="*/ 388620 w 415352"/>
              <a:gd name="connsiteY91" fmla="*/ 2567940 h 4130040"/>
              <a:gd name="connsiteX92" fmla="*/ 403860 w 415352"/>
              <a:gd name="connsiteY92" fmla="*/ 2621280 h 4130040"/>
              <a:gd name="connsiteX93" fmla="*/ 388620 w 415352"/>
              <a:gd name="connsiteY93" fmla="*/ 2659380 h 4130040"/>
              <a:gd name="connsiteX94" fmla="*/ 350520 w 415352"/>
              <a:gd name="connsiteY94" fmla="*/ 2697480 h 4130040"/>
              <a:gd name="connsiteX95" fmla="*/ 266700 w 415352"/>
              <a:gd name="connsiteY95" fmla="*/ 2735580 h 4130040"/>
              <a:gd name="connsiteX96" fmla="*/ 251460 w 415352"/>
              <a:gd name="connsiteY96" fmla="*/ 2766060 h 4130040"/>
              <a:gd name="connsiteX97" fmla="*/ 243840 w 415352"/>
              <a:gd name="connsiteY97" fmla="*/ 2788920 h 4130040"/>
              <a:gd name="connsiteX98" fmla="*/ 266700 w 415352"/>
              <a:gd name="connsiteY98" fmla="*/ 2811780 h 4130040"/>
              <a:gd name="connsiteX99" fmla="*/ 274320 w 415352"/>
              <a:gd name="connsiteY99" fmla="*/ 2842260 h 4130040"/>
              <a:gd name="connsiteX100" fmla="*/ 281940 w 415352"/>
              <a:gd name="connsiteY100" fmla="*/ 2865120 h 4130040"/>
              <a:gd name="connsiteX101" fmla="*/ 251460 w 415352"/>
              <a:gd name="connsiteY101" fmla="*/ 2872740 h 4130040"/>
              <a:gd name="connsiteX102" fmla="*/ 289560 w 415352"/>
              <a:gd name="connsiteY102" fmla="*/ 2880360 h 4130040"/>
              <a:gd name="connsiteX103" fmla="*/ 312420 w 415352"/>
              <a:gd name="connsiteY103" fmla="*/ 2887980 h 4130040"/>
              <a:gd name="connsiteX104" fmla="*/ 304800 w 415352"/>
              <a:gd name="connsiteY104" fmla="*/ 2926080 h 4130040"/>
              <a:gd name="connsiteX105" fmla="*/ 320040 w 415352"/>
              <a:gd name="connsiteY105" fmla="*/ 2971800 h 4130040"/>
              <a:gd name="connsiteX106" fmla="*/ 335280 w 415352"/>
              <a:gd name="connsiteY106" fmla="*/ 2994660 h 4130040"/>
              <a:gd name="connsiteX107" fmla="*/ 297180 w 415352"/>
              <a:gd name="connsiteY107" fmla="*/ 3055620 h 4130040"/>
              <a:gd name="connsiteX108" fmla="*/ 274320 w 415352"/>
              <a:gd name="connsiteY108" fmla="*/ 3063240 h 4130040"/>
              <a:gd name="connsiteX109" fmla="*/ 243840 w 415352"/>
              <a:gd name="connsiteY109" fmla="*/ 3093720 h 4130040"/>
              <a:gd name="connsiteX110" fmla="*/ 251460 w 415352"/>
              <a:gd name="connsiteY110" fmla="*/ 3116580 h 4130040"/>
              <a:gd name="connsiteX111" fmla="*/ 243840 w 415352"/>
              <a:gd name="connsiteY111" fmla="*/ 3139440 h 4130040"/>
              <a:gd name="connsiteX112" fmla="*/ 274320 w 415352"/>
              <a:gd name="connsiteY112" fmla="*/ 3154680 h 4130040"/>
              <a:gd name="connsiteX113" fmla="*/ 236220 w 415352"/>
              <a:gd name="connsiteY113" fmla="*/ 3177540 h 4130040"/>
              <a:gd name="connsiteX114" fmla="*/ 175260 w 415352"/>
              <a:gd name="connsiteY114" fmla="*/ 3230880 h 4130040"/>
              <a:gd name="connsiteX115" fmla="*/ 152400 w 415352"/>
              <a:gd name="connsiteY115" fmla="*/ 3246120 h 4130040"/>
              <a:gd name="connsiteX116" fmla="*/ 137160 w 415352"/>
              <a:gd name="connsiteY116" fmla="*/ 3291840 h 4130040"/>
              <a:gd name="connsiteX117" fmla="*/ 114300 w 415352"/>
              <a:gd name="connsiteY117" fmla="*/ 3337560 h 4130040"/>
              <a:gd name="connsiteX118" fmla="*/ 106680 w 415352"/>
              <a:gd name="connsiteY118" fmla="*/ 3368040 h 4130040"/>
              <a:gd name="connsiteX119" fmla="*/ 121920 w 415352"/>
              <a:gd name="connsiteY119" fmla="*/ 3390900 h 4130040"/>
              <a:gd name="connsiteX120" fmla="*/ 68580 w 415352"/>
              <a:gd name="connsiteY120" fmla="*/ 3444240 h 4130040"/>
              <a:gd name="connsiteX121" fmla="*/ 60960 w 415352"/>
              <a:gd name="connsiteY121" fmla="*/ 3482340 h 4130040"/>
              <a:gd name="connsiteX122" fmla="*/ 53340 w 415352"/>
              <a:gd name="connsiteY122" fmla="*/ 3535680 h 4130040"/>
              <a:gd name="connsiteX123" fmla="*/ 60960 w 415352"/>
              <a:gd name="connsiteY123" fmla="*/ 3566160 h 4130040"/>
              <a:gd name="connsiteX124" fmla="*/ 68580 w 415352"/>
              <a:gd name="connsiteY124" fmla="*/ 3589020 h 4130040"/>
              <a:gd name="connsiteX125" fmla="*/ 76200 w 415352"/>
              <a:gd name="connsiteY125" fmla="*/ 3627120 h 4130040"/>
              <a:gd name="connsiteX126" fmla="*/ 99060 w 415352"/>
              <a:gd name="connsiteY126" fmla="*/ 3642360 h 4130040"/>
              <a:gd name="connsiteX127" fmla="*/ 129540 w 415352"/>
              <a:gd name="connsiteY127" fmla="*/ 3672840 h 4130040"/>
              <a:gd name="connsiteX128" fmla="*/ 175260 w 415352"/>
              <a:gd name="connsiteY128" fmla="*/ 3703320 h 4130040"/>
              <a:gd name="connsiteX129" fmla="*/ 198120 w 415352"/>
              <a:gd name="connsiteY129" fmla="*/ 3718560 h 4130040"/>
              <a:gd name="connsiteX130" fmla="*/ 205740 w 415352"/>
              <a:gd name="connsiteY130" fmla="*/ 3787140 h 4130040"/>
              <a:gd name="connsiteX131" fmla="*/ 213360 w 415352"/>
              <a:gd name="connsiteY131" fmla="*/ 3810000 h 4130040"/>
              <a:gd name="connsiteX132" fmla="*/ 182880 w 415352"/>
              <a:gd name="connsiteY132" fmla="*/ 3878580 h 4130040"/>
              <a:gd name="connsiteX133" fmla="*/ 167640 w 415352"/>
              <a:gd name="connsiteY133" fmla="*/ 3909060 h 4130040"/>
              <a:gd name="connsiteX134" fmla="*/ 175260 w 415352"/>
              <a:gd name="connsiteY134" fmla="*/ 3985260 h 4130040"/>
              <a:gd name="connsiteX135" fmla="*/ 190500 w 415352"/>
              <a:gd name="connsiteY135" fmla="*/ 4030980 h 4130040"/>
              <a:gd name="connsiteX136" fmla="*/ 198120 w 415352"/>
              <a:gd name="connsiteY136" fmla="*/ 4053840 h 4130040"/>
              <a:gd name="connsiteX137" fmla="*/ 167640 w 415352"/>
              <a:gd name="connsiteY137" fmla="*/ 4099560 h 4130040"/>
              <a:gd name="connsiteX138" fmla="*/ 175260 w 415352"/>
              <a:gd name="connsiteY138" fmla="*/ 4122420 h 4130040"/>
              <a:gd name="connsiteX139" fmla="*/ 175260 w 415352"/>
              <a:gd name="connsiteY139" fmla="*/ 4130040 h 413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415352" h="4130040">
                <a:moveTo>
                  <a:pt x="304800" y="0"/>
                </a:moveTo>
                <a:cubicBezTo>
                  <a:pt x="269240" y="2540"/>
                  <a:pt x="233575" y="3888"/>
                  <a:pt x="198120" y="7620"/>
                </a:cubicBezTo>
                <a:cubicBezTo>
                  <a:pt x="185240" y="8976"/>
                  <a:pt x="165812" y="3656"/>
                  <a:pt x="160020" y="15240"/>
                </a:cubicBezTo>
                <a:cubicBezTo>
                  <a:pt x="155201" y="24879"/>
                  <a:pt x="173241" y="33281"/>
                  <a:pt x="182880" y="38100"/>
                </a:cubicBezTo>
                <a:cubicBezTo>
                  <a:pt x="194464" y="43892"/>
                  <a:pt x="208280" y="43180"/>
                  <a:pt x="220980" y="45720"/>
                </a:cubicBezTo>
                <a:cubicBezTo>
                  <a:pt x="219046" y="46687"/>
                  <a:pt x="170333" y="69468"/>
                  <a:pt x="167640" y="76200"/>
                </a:cubicBezTo>
                <a:cubicBezTo>
                  <a:pt x="163696" y="86059"/>
                  <a:pt x="187291" y="117106"/>
                  <a:pt x="190500" y="121920"/>
                </a:cubicBezTo>
                <a:cubicBezTo>
                  <a:pt x="182880" y="129540"/>
                  <a:pt x="176606" y="138802"/>
                  <a:pt x="167640" y="144780"/>
                </a:cubicBezTo>
                <a:cubicBezTo>
                  <a:pt x="140945" y="162576"/>
                  <a:pt x="134791" y="137416"/>
                  <a:pt x="160020" y="175260"/>
                </a:cubicBezTo>
                <a:cubicBezTo>
                  <a:pt x="152400" y="190500"/>
                  <a:pt x="147621" y="207530"/>
                  <a:pt x="137160" y="220980"/>
                </a:cubicBezTo>
                <a:cubicBezTo>
                  <a:pt x="129363" y="231005"/>
                  <a:pt x="110696" y="231792"/>
                  <a:pt x="106680" y="243840"/>
                </a:cubicBezTo>
                <a:cubicBezTo>
                  <a:pt x="102062" y="257695"/>
                  <a:pt x="139238" y="278245"/>
                  <a:pt x="144780" y="281940"/>
                </a:cubicBezTo>
                <a:cubicBezTo>
                  <a:pt x="139700" y="294640"/>
                  <a:pt x="138442" y="309655"/>
                  <a:pt x="129540" y="320040"/>
                </a:cubicBezTo>
                <a:cubicBezTo>
                  <a:pt x="97902" y="356951"/>
                  <a:pt x="91207" y="311720"/>
                  <a:pt x="106680" y="358140"/>
                </a:cubicBezTo>
                <a:cubicBezTo>
                  <a:pt x="101600" y="370840"/>
                  <a:pt x="99838" y="385443"/>
                  <a:pt x="91440" y="396240"/>
                </a:cubicBezTo>
                <a:cubicBezTo>
                  <a:pt x="81455" y="409078"/>
                  <a:pt x="59747" y="411771"/>
                  <a:pt x="53340" y="426720"/>
                </a:cubicBezTo>
                <a:cubicBezTo>
                  <a:pt x="47696" y="439890"/>
                  <a:pt x="86924" y="461810"/>
                  <a:pt x="91440" y="464820"/>
                </a:cubicBezTo>
                <a:cubicBezTo>
                  <a:pt x="93980" y="472440"/>
                  <a:pt x="93380" y="482000"/>
                  <a:pt x="99060" y="487680"/>
                </a:cubicBezTo>
                <a:cubicBezTo>
                  <a:pt x="104740" y="493360"/>
                  <a:pt x="117465" y="488617"/>
                  <a:pt x="121920" y="495300"/>
                </a:cubicBezTo>
                <a:cubicBezTo>
                  <a:pt x="129104" y="506076"/>
                  <a:pt x="127000" y="520700"/>
                  <a:pt x="129540" y="533400"/>
                </a:cubicBezTo>
                <a:cubicBezTo>
                  <a:pt x="117031" y="538403"/>
                  <a:pt x="76200" y="546390"/>
                  <a:pt x="76200" y="571500"/>
                </a:cubicBezTo>
                <a:cubicBezTo>
                  <a:pt x="76200" y="580658"/>
                  <a:pt x="87344" y="586169"/>
                  <a:pt x="91440" y="594360"/>
                </a:cubicBezTo>
                <a:cubicBezTo>
                  <a:pt x="97557" y="606594"/>
                  <a:pt x="101125" y="619961"/>
                  <a:pt x="106680" y="632460"/>
                </a:cubicBezTo>
                <a:cubicBezTo>
                  <a:pt x="111293" y="642840"/>
                  <a:pt x="116840" y="652780"/>
                  <a:pt x="121920" y="662940"/>
                </a:cubicBezTo>
                <a:cubicBezTo>
                  <a:pt x="119380" y="673100"/>
                  <a:pt x="118984" y="684053"/>
                  <a:pt x="114300" y="693420"/>
                </a:cubicBezTo>
                <a:cubicBezTo>
                  <a:pt x="106109" y="709803"/>
                  <a:pt x="83820" y="739140"/>
                  <a:pt x="83820" y="739140"/>
                </a:cubicBezTo>
                <a:cubicBezTo>
                  <a:pt x="78740" y="762000"/>
                  <a:pt x="66460" y="784399"/>
                  <a:pt x="68580" y="807720"/>
                </a:cubicBezTo>
                <a:cubicBezTo>
                  <a:pt x="69409" y="816840"/>
                  <a:pt x="85577" y="815925"/>
                  <a:pt x="91440" y="822960"/>
                </a:cubicBezTo>
                <a:cubicBezTo>
                  <a:pt x="98712" y="831686"/>
                  <a:pt x="98055" y="846048"/>
                  <a:pt x="106680" y="853440"/>
                </a:cubicBezTo>
                <a:cubicBezTo>
                  <a:pt x="117065" y="862342"/>
                  <a:pt x="131174" y="867273"/>
                  <a:pt x="144780" y="868680"/>
                </a:cubicBezTo>
                <a:cubicBezTo>
                  <a:pt x="205469" y="874958"/>
                  <a:pt x="266700" y="873760"/>
                  <a:pt x="327660" y="876300"/>
                </a:cubicBezTo>
                <a:cubicBezTo>
                  <a:pt x="355600" y="878840"/>
                  <a:pt x="388137" y="868358"/>
                  <a:pt x="411480" y="883920"/>
                </a:cubicBezTo>
                <a:cubicBezTo>
                  <a:pt x="422861" y="891507"/>
                  <a:pt x="406534" y="913013"/>
                  <a:pt x="396240" y="922020"/>
                </a:cubicBezTo>
                <a:cubicBezTo>
                  <a:pt x="384150" y="932598"/>
                  <a:pt x="350520" y="937260"/>
                  <a:pt x="350520" y="937260"/>
                </a:cubicBezTo>
                <a:cubicBezTo>
                  <a:pt x="331367" y="994719"/>
                  <a:pt x="359431" y="926121"/>
                  <a:pt x="320040" y="975360"/>
                </a:cubicBezTo>
                <a:cubicBezTo>
                  <a:pt x="315022" y="981632"/>
                  <a:pt x="315584" y="990837"/>
                  <a:pt x="312420" y="998220"/>
                </a:cubicBezTo>
                <a:cubicBezTo>
                  <a:pt x="307945" y="1008661"/>
                  <a:pt x="302260" y="1018540"/>
                  <a:pt x="297180" y="1028700"/>
                </a:cubicBezTo>
                <a:cubicBezTo>
                  <a:pt x="304800" y="1031240"/>
                  <a:pt x="321615" y="1028444"/>
                  <a:pt x="320040" y="1036320"/>
                </a:cubicBezTo>
                <a:cubicBezTo>
                  <a:pt x="317222" y="1050409"/>
                  <a:pt x="300780" y="1057824"/>
                  <a:pt x="289560" y="1066800"/>
                </a:cubicBezTo>
                <a:cubicBezTo>
                  <a:pt x="275257" y="1078242"/>
                  <a:pt x="243840" y="1097280"/>
                  <a:pt x="243840" y="1097280"/>
                </a:cubicBezTo>
                <a:cubicBezTo>
                  <a:pt x="241300" y="1107440"/>
                  <a:pt x="236220" y="1117287"/>
                  <a:pt x="236220" y="1127760"/>
                </a:cubicBezTo>
                <a:cubicBezTo>
                  <a:pt x="236220" y="1138233"/>
                  <a:pt x="245321" y="1147873"/>
                  <a:pt x="243840" y="1158240"/>
                </a:cubicBezTo>
                <a:cubicBezTo>
                  <a:pt x="242545" y="1167306"/>
                  <a:pt x="232696" y="1172909"/>
                  <a:pt x="228600" y="1181100"/>
                </a:cubicBezTo>
                <a:cubicBezTo>
                  <a:pt x="225008" y="1188284"/>
                  <a:pt x="223520" y="1196340"/>
                  <a:pt x="220980" y="1203960"/>
                </a:cubicBezTo>
                <a:cubicBezTo>
                  <a:pt x="231140" y="1206500"/>
                  <a:pt x="242746" y="1205771"/>
                  <a:pt x="251460" y="1211580"/>
                </a:cubicBezTo>
                <a:cubicBezTo>
                  <a:pt x="284588" y="1233666"/>
                  <a:pt x="259160" y="1239426"/>
                  <a:pt x="243840" y="1257300"/>
                </a:cubicBezTo>
                <a:cubicBezTo>
                  <a:pt x="206034" y="1301408"/>
                  <a:pt x="238363" y="1276192"/>
                  <a:pt x="198120" y="1303020"/>
                </a:cubicBezTo>
                <a:cubicBezTo>
                  <a:pt x="213799" y="1308246"/>
                  <a:pt x="238651" y="1312744"/>
                  <a:pt x="243840" y="1333500"/>
                </a:cubicBezTo>
                <a:cubicBezTo>
                  <a:pt x="246981" y="1346065"/>
                  <a:pt x="238760" y="1358900"/>
                  <a:pt x="236220" y="1371600"/>
                </a:cubicBezTo>
                <a:cubicBezTo>
                  <a:pt x="238211" y="1372098"/>
                  <a:pt x="284591" y="1382865"/>
                  <a:pt x="289560" y="1386840"/>
                </a:cubicBezTo>
                <a:cubicBezTo>
                  <a:pt x="296711" y="1392561"/>
                  <a:pt x="299720" y="1402080"/>
                  <a:pt x="304800" y="1409700"/>
                </a:cubicBezTo>
                <a:cubicBezTo>
                  <a:pt x="290099" y="1483207"/>
                  <a:pt x="308102" y="1418337"/>
                  <a:pt x="281940" y="1470660"/>
                </a:cubicBezTo>
                <a:cubicBezTo>
                  <a:pt x="278348" y="1477844"/>
                  <a:pt x="279338" y="1487248"/>
                  <a:pt x="274320" y="1493520"/>
                </a:cubicBezTo>
                <a:cubicBezTo>
                  <a:pt x="268599" y="1500671"/>
                  <a:pt x="259080" y="1503680"/>
                  <a:pt x="251460" y="1508760"/>
                </a:cubicBezTo>
                <a:cubicBezTo>
                  <a:pt x="248920" y="1516380"/>
                  <a:pt x="248295" y="1524937"/>
                  <a:pt x="243840" y="1531620"/>
                </a:cubicBezTo>
                <a:cubicBezTo>
                  <a:pt x="237862" y="1540586"/>
                  <a:pt x="213360" y="1546860"/>
                  <a:pt x="220980" y="1554480"/>
                </a:cubicBezTo>
                <a:cubicBezTo>
                  <a:pt x="235791" y="1569291"/>
                  <a:pt x="281940" y="1569720"/>
                  <a:pt x="281940" y="1569720"/>
                </a:cubicBezTo>
                <a:cubicBezTo>
                  <a:pt x="284480" y="1577340"/>
                  <a:pt x="285575" y="1585606"/>
                  <a:pt x="289560" y="1592580"/>
                </a:cubicBezTo>
                <a:cubicBezTo>
                  <a:pt x="295861" y="1603607"/>
                  <a:pt x="312420" y="1610360"/>
                  <a:pt x="312420" y="1623060"/>
                </a:cubicBezTo>
                <a:cubicBezTo>
                  <a:pt x="312420" y="1633836"/>
                  <a:pt x="296459" y="1637641"/>
                  <a:pt x="289560" y="1645920"/>
                </a:cubicBezTo>
                <a:cubicBezTo>
                  <a:pt x="263838" y="1676786"/>
                  <a:pt x="287697" y="1666477"/>
                  <a:pt x="243840" y="1684020"/>
                </a:cubicBezTo>
                <a:cubicBezTo>
                  <a:pt x="228925" y="1689986"/>
                  <a:pt x="198120" y="1699260"/>
                  <a:pt x="198120" y="1699260"/>
                </a:cubicBezTo>
                <a:cubicBezTo>
                  <a:pt x="200660" y="1714500"/>
                  <a:pt x="205740" y="1729530"/>
                  <a:pt x="205740" y="1744980"/>
                </a:cubicBezTo>
                <a:cubicBezTo>
                  <a:pt x="205740" y="1755453"/>
                  <a:pt x="195243" y="1765390"/>
                  <a:pt x="198120" y="1775460"/>
                </a:cubicBezTo>
                <a:cubicBezTo>
                  <a:pt x="201080" y="1785822"/>
                  <a:pt x="213360" y="1790700"/>
                  <a:pt x="220980" y="1798320"/>
                </a:cubicBezTo>
                <a:cubicBezTo>
                  <a:pt x="218440" y="1805940"/>
                  <a:pt x="219040" y="1815500"/>
                  <a:pt x="213360" y="1821180"/>
                </a:cubicBezTo>
                <a:cubicBezTo>
                  <a:pt x="207680" y="1826860"/>
                  <a:pt x="197474" y="1824815"/>
                  <a:pt x="190500" y="1828800"/>
                </a:cubicBezTo>
                <a:cubicBezTo>
                  <a:pt x="179473" y="1835101"/>
                  <a:pt x="170180" y="1844040"/>
                  <a:pt x="160020" y="1851660"/>
                </a:cubicBezTo>
                <a:cubicBezTo>
                  <a:pt x="147877" y="1888088"/>
                  <a:pt x="153218" y="1881322"/>
                  <a:pt x="114300" y="1920240"/>
                </a:cubicBezTo>
                <a:cubicBezTo>
                  <a:pt x="105320" y="1929220"/>
                  <a:pt x="92257" y="1933608"/>
                  <a:pt x="83820" y="1943100"/>
                </a:cubicBezTo>
                <a:cubicBezTo>
                  <a:pt x="71651" y="1956790"/>
                  <a:pt x="66292" y="1975868"/>
                  <a:pt x="53340" y="1988820"/>
                </a:cubicBezTo>
                <a:lnTo>
                  <a:pt x="30480" y="2011680"/>
                </a:lnTo>
                <a:cubicBezTo>
                  <a:pt x="27940" y="2019300"/>
                  <a:pt x="22860" y="2026508"/>
                  <a:pt x="22860" y="2034540"/>
                </a:cubicBezTo>
                <a:cubicBezTo>
                  <a:pt x="22860" y="2065020"/>
                  <a:pt x="33020" y="2054860"/>
                  <a:pt x="53340" y="2065020"/>
                </a:cubicBezTo>
                <a:cubicBezTo>
                  <a:pt x="61531" y="2069116"/>
                  <a:pt x="68580" y="2075180"/>
                  <a:pt x="76200" y="2080260"/>
                </a:cubicBezTo>
                <a:cubicBezTo>
                  <a:pt x="73660" y="2090420"/>
                  <a:pt x="73264" y="2101373"/>
                  <a:pt x="68580" y="2110740"/>
                </a:cubicBezTo>
                <a:cubicBezTo>
                  <a:pt x="60389" y="2127123"/>
                  <a:pt x="46291" y="2140077"/>
                  <a:pt x="38100" y="2156460"/>
                </a:cubicBezTo>
                <a:lnTo>
                  <a:pt x="22860" y="2186940"/>
                </a:lnTo>
                <a:cubicBezTo>
                  <a:pt x="20320" y="2207260"/>
                  <a:pt x="18903" y="2227752"/>
                  <a:pt x="15240" y="2247900"/>
                </a:cubicBezTo>
                <a:cubicBezTo>
                  <a:pt x="13803" y="2255803"/>
                  <a:pt x="8382" y="2262764"/>
                  <a:pt x="7620" y="2270760"/>
                </a:cubicBezTo>
                <a:cubicBezTo>
                  <a:pt x="3279" y="2316344"/>
                  <a:pt x="2540" y="2362200"/>
                  <a:pt x="0" y="2407920"/>
                </a:cubicBezTo>
                <a:cubicBezTo>
                  <a:pt x="5080" y="2423160"/>
                  <a:pt x="0" y="2448560"/>
                  <a:pt x="15240" y="2453640"/>
                </a:cubicBezTo>
                <a:cubicBezTo>
                  <a:pt x="22860" y="2456180"/>
                  <a:pt x="30308" y="2459312"/>
                  <a:pt x="38100" y="2461260"/>
                </a:cubicBezTo>
                <a:cubicBezTo>
                  <a:pt x="81605" y="2472136"/>
                  <a:pt x="67568" y="2464766"/>
                  <a:pt x="106680" y="2476500"/>
                </a:cubicBezTo>
                <a:cubicBezTo>
                  <a:pt x="122067" y="2481116"/>
                  <a:pt x="138032" y="2484556"/>
                  <a:pt x="152400" y="2491740"/>
                </a:cubicBezTo>
                <a:cubicBezTo>
                  <a:pt x="162560" y="2496820"/>
                  <a:pt x="172244" y="2502992"/>
                  <a:pt x="182880" y="2506980"/>
                </a:cubicBezTo>
                <a:cubicBezTo>
                  <a:pt x="192686" y="2510657"/>
                  <a:pt x="203290" y="2511723"/>
                  <a:pt x="213360" y="2514600"/>
                </a:cubicBezTo>
                <a:cubicBezTo>
                  <a:pt x="221083" y="2516807"/>
                  <a:pt x="228379" y="2520478"/>
                  <a:pt x="236220" y="2522220"/>
                </a:cubicBezTo>
                <a:cubicBezTo>
                  <a:pt x="251302" y="2525572"/>
                  <a:pt x="266885" y="2526366"/>
                  <a:pt x="281940" y="2529840"/>
                </a:cubicBezTo>
                <a:cubicBezTo>
                  <a:pt x="299958" y="2533998"/>
                  <a:pt x="317568" y="2539767"/>
                  <a:pt x="335280" y="2545080"/>
                </a:cubicBezTo>
                <a:cubicBezTo>
                  <a:pt x="342973" y="2547388"/>
                  <a:pt x="350757" y="2549536"/>
                  <a:pt x="358140" y="2552700"/>
                </a:cubicBezTo>
                <a:cubicBezTo>
                  <a:pt x="368581" y="2557175"/>
                  <a:pt x="378460" y="2562860"/>
                  <a:pt x="388620" y="2567940"/>
                </a:cubicBezTo>
                <a:cubicBezTo>
                  <a:pt x="391602" y="2576885"/>
                  <a:pt x="404657" y="2614104"/>
                  <a:pt x="403860" y="2621280"/>
                </a:cubicBezTo>
                <a:cubicBezTo>
                  <a:pt x="402349" y="2634875"/>
                  <a:pt x="394737" y="2647146"/>
                  <a:pt x="388620" y="2659380"/>
                </a:cubicBezTo>
                <a:cubicBezTo>
                  <a:pt x="377825" y="2680970"/>
                  <a:pt x="371475" y="2686050"/>
                  <a:pt x="350520" y="2697480"/>
                </a:cubicBezTo>
                <a:cubicBezTo>
                  <a:pt x="296978" y="2726685"/>
                  <a:pt x="305950" y="2722497"/>
                  <a:pt x="266700" y="2735580"/>
                </a:cubicBezTo>
                <a:cubicBezTo>
                  <a:pt x="261620" y="2745740"/>
                  <a:pt x="255935" y="2755619"/>
                  <a:pt x="251460" y="2766060"/>
                </a:cubicBezTo>
                <a:cubicBezTo>
                  <a:pt x="248296" y="2773443"/>
                  <a:pt x="241300" y="2781300"/>
                  <a:pt x="243840" y="2788920"/>
                </a:cubicBezTo>
                <a:cubicBezTo>
                  <a:pt x="247248" y="2799143"/>
                  <a:pt x="259080" y="2804160"/>
                  <a:pt x="266700" y="2811780"/>
                </a:cubicBezTo>
                <a:cubicBezTo>
                  <a:pt x="269240" y="2821940"/>
                  <a:pt x="271443" y="2832190"/>
                  <a:pt x="274320" y="2842260"/>
                </a:cubicBezTo>
                <a:cubicBezTo>
                  <a:pt x="276527" y="2849983"/>
                  <a:pt x="286759" y="2858694"/>
                  <a:pt x="281940" y="2865120"/>
                </a:cubicBezTo>
                <a:cubicBezTo>
                  <a:pt x="275656" y="2873498"/>
                  <a:pt x="261620" y="2870200"/>
                  <a:pt x="251460" y="2872740"/>
                </a:cubicBezTo>
                <a:cubicBezTo>
                  <a:pt x="264160" y="2875280"/>
                  <a:pt x="276995" y="2877219"/>
                  <a:pt x="289560" y="2880360"/>
                </a:cubicBezTo>
                <a:cubicBezTo>
                  <a:pt x="297352" y="2882308"/>
                  <a:pt x="309880" y="2880360"/>
                  <a:pt x="312420" y="2887980"/>
                </a:cubicBezTo>
                <a:cubicBezTo>
                  <a:pt x="316516" y="2900267"/>
                  <a:pt x="307340" y="2913380"/>
                  <a:pt x="304800" y="2926080"/>
                </a:cubicBezTo>
                <a:cubicBezTo>
                  <a:pt x="309880" y="2941320"/>
                  <a:pt x="313516" y="2957120"/>
                  <a:pt x="320040" y="2971800"/>
                </a:cubicBezTo>
                <a:cubicBezTo>
                  <a:pt x="323759" y="2980169"/>
                  <a:pt x="334144" y="2985573"/>
                  <a:pt x="335280" y="2994660"/>
                </a:cubicBezTo>
                <a:cubicBezTo>
                  <a:pt x="339636" y="3029509"/>
                  <a:pt x="323835" y="3040388"/>
                  <a:pt x="297180" y="3055620"/>
                </a:cubicBezTo>
                <a:cubicBezTo>
                  <a:pt x="290206" y="3059605"/>
                  <a:pt x="281940" y="3060700"/>
                  <a:pt x="274320" y="3063240"/>
                </a:cubicBezTo>
                <a:cubicBezTo>
                  <a:pt x="264160" y="3073400"/>
                  <a:pt x="249500" y="3080513"/>
                  <a:pt x="243840" y="3093720"/>
                </a:cubicBezTo>
                <a:cubicBezTo>
                  <a:pt x="240676" y="3101103"/>
                  <a:pt x="251460" y="3108548"/>
                  <a:pt x="251460" y="3116580"/>
                </a:cubicBezTo>
                <a:cubicBezTo>
                  <a:pt x="251460" y="3124612"/>
                  <a:pt x="246380" y="3131820"/>
                  <a:pt x="243840" y="3139440"/>
                </a:cubicBezTo>
                <a:cubicBezTo>
                  <a:pt x="254000" y="3144520"/>
                  <a:pt x="276548" y="3143541"/>
                  <a:pt x="274320" y="3154680"/>
                </a:cubicBezTo>
                <a:cubicBezTo>
                  <a:pt x="271415" y="3169203"/>
                  <a:pt x="248543" y="3169325"/>
                  <a:pt x="236220" y="3177540"/>
                </a:cubicBezTo>
                <a:cubicBezTo>
                  <a:pt x="186451" y="3210720"/>
                  <a:pt x="223539" y="3189498"/>
                  <a:pt x="175260" y="3230880"/>
                </a:cubicBezTo>
                <a:cubicBezTo>
                  <a:pt x="168307" y="3236840"/>
                  <a:pt x="160020" y="3241040"/>
                  <a:pt x="152400" y="3246120"/>
                </a:cubicBezTo>
                <a:cubicBezTo>
                  <a:pt x="147320" y="3261360"/>
                  <a:pt x="146071" y="3278474"/>
                  <a:pt x="137160" y="3291840"/>
                </a:cubicBezTo>
                <a:cubicBezTo>
                  <a:pt x="106405" y="3337972"/>
                  <a:pt x="98774" y="3290981"/>
                  <a:pt x="114300" y="3337560"/>
                </a:cubicBezTo>
                <a:cubicBezTo>
                  <a:pt x="111760" y="3347720"/>
                  <a:pt x="105199" y="3357673"/>
                  <a:pt x="106680" y="3368040"/>
                </a:cubicBezTo>
                <a:cubicBezTo>
                  <a:pt x="107975" y="3377106"/>
                  <a:pt x="123215" y="3381834"/>
                  <a:pt x="121920" y="3390900"/>
                </a:cubicBezTo>
                <a:cubicBezTo>
                  <a:pt x="119075" y="3410814"/>
                  <a:pt x="81585" y="3434486"/>
                  <a:pt x="68580" y="3444240"/>
                </a:cubicBezTo>
                <a:cubicBezTo>
                  <a:pt x="66040" y="3456940"/>
                  <a:pt x="66220" y="3470505"/>
                  <a:pt x="60960" y="3482340"/>
                </a:cubicBezTo>
                <a:cubicBezTo>
                  <a:pt x="39536" y="3530543"/>
                  <a:pt x="26057" y="3494756"/>
                  <a:pt x="53340" y="3535680"/>
                </a:cubicBezTo>
                <a:cubicBezTo>
                  <a:pt x="55880" y="3545840"/>
                  <a:pt x="58083" y="3556090"/>
                  <a:pt x="60960" y="3566160"/>
                </a:cubicBezTo>
                <a:cubicBezTo>
                  <a:pt x="63167" y="3573883"/>
                  <a:pt x="66632" y="3581228"/>
                  <a:pt x="68580" y="3589020"/>
                </a:cubicBezTo>
                <a:cubicBezTo>
                  <a:pt x="71721" y="3601585"/>
                  <a:pt x="69774" y="3615875"/>
                  <a:pt x="76200" y="3627120"/>
                </a:cubicBezTo>
                <a:cubicBezTo>
                  <a:pt x="80744" y="3635071"/>
                  <a:pt x="92107" y="3636400"/>
                  <a:pt x="99060" y="3642360"/>
                </a:cubicBezTo>
                <a:cubicBezTo>
                  <a:pt x="109969" y="3651711"/>
                  <a:pt x="118320" y="3663864"/>
                  <a:pt x="129540" y="3672840"/>
                </a:cubicBezTo>
                <a:cubicBezTo>
                  <a:pt x="143843" y="3684282"/>
                  <a:pt x="160020" y="3693160"/>
                  <a:pt x="175260" y="3703320"/>
                </a:cubicBezTo>
                <a:lnTo>
                  <a:pt x="198120" y="3718560"/>
                </a:lnTo>
                <a:cubicBezTo>
                  <a:pt x="200660" y="3741420"/>
                  <a:pt x="201959" y="3764452"/>
                  <a:pt x="205740" y="3787140"/>
                </a:cubicBezTo>
                <a:cubicBezTo>
                  <a:pt x="207060" y="3795063"/>
                  <a:pt x="214247" y="3802017"/>
                  <a:pt x="213360" y="3810000"/>
                </a:cubicBezTo>
                <a:cubicBezTo>
                  <a:pt x="208772" y="3851289"/>
                  <a:pt x="199307" y="3849832"/>
                  <a:pt x="182880" y="3878580"/>
                </a:cubicBezTo>
                <a:cubicBezTo>
                  <a:pt x="177244" y="3888443"/>
                  <a:pt x="172720" y="3898900"/>
                  <a:pt x="167640" y="3909060"/>
                </a:cubicBezTo>
                <a:cubicBezTo>
                  <a:pt x="170180" y="3934460"/>
                  <a:pt x="170556" y="3960171"/>
                  <a:pt x="175260" y="3985260"/>
                </a:cubicBezTo>
                <a:cubicBezTo>
                  <a:pt x="178220" y="4001049"/>
                  <a:pt x="185420" y="4015740"/>
                  <a:pt x="190500" y="4030980"/>
                </a:cubicBezTo>
                <a:lnTo>
                  <a:pt x="198120" y="4053840"/>
                </a:lnTo>
                <a:cubicBezTo>
                  <a:pt x="184376" y="4067584"/>
                  <a:pt x="167640" y="4077504"/>
                  <a:pt x="167640" y="4099560"/>
                </a:cubicBezTo>
                <a:cubicBezTo>
                  <a:pt x="167640" y="4107592"/>
                  <a:pt x="173312" y="4114628"/>
                  <a:pt x="175260" y="4122420"/>
                </a:cubicBezTo>
                <a:cubicBezTo>
                  <a:pt x="175876" y="4124884"/>
                  <a:pt x="175260" y="4127500"/>
                  <a:pt x="175260" y="4130040"/>
                </a:cubicBezTo>
              </a:path>
            </a:pathLst>
          </a:cu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89483" y="1825504"/>
            <a:ext cx="488193" cy="4175760"/>
          </a:xfrm>
          <a:custGeom>
            <a:avLst/>
            <a:gdLst>
              <a:gd name="connsiteX0" fmla="*/ 221157 w 488193"/>
              <a:gd name="connsiteY0" fmla="*/ 0 h 4175760"/>
              <a:gd name="connsiteX1" fmla="*/ 259257 w 488193"/>
              <a:gd name="connsiteY1" fmla="*/ 38100 h 4175760"/>
              <a:gd name="connsiteX2" fmla="*/ 274497 w 488193"/>
              <a:gd name="connsiteY2" fmla="*/ 60960 h 4175760"/>
              <a:gd name="connsiteX3" fmla="*/ 259257 w 488193"/>
              <a:gd name="connsiteY3" fmla="*/ 83820 h 4175760"/>
              <a:gd name="connsiteX4" fmla="*/ 213537 w 488193"/>
              <a:gd name="connsiteY4" fmla="*/ 99060 h 4175760"/>
              <a:gd name="connsiteX5" fmla="*/ 190677 w 488193"/>
              <a:gd name="connsiteY5" fmla="*/ 114300 h 4175760"/>
              <a:gd name="connsiteX6" fmla="*/ 152577 w 488193"/>
              <a:gd name="connsiteY6" fmla="*/ 152400 h 4175760"/>
              <a:gd name="connsiteX7" fmla="*/ 106857 w 488193"/>
              <a:gd name="connsiteY7" fmla="*/ 190500 h 4175760"/>
              <a:gd name="connsiteX8" fmla="*/ 152577 w 488193"/>
              <a:gd name="connsiteY8" fmla="*/ 205740 h 4175760"/>
              <a:gd name="connsiteX9" fmla="*/ 205917 w 488193"/>
              <a:gd name="connsiteY9" fmla="*/ 213360 h 4175760"/>
              <a:gd name="connsiteX10" fmla="*/ 175437 w 488193"/>
              <a:gd name="connsiteY10" fmla="*/ 220980 h 4175760"/>
              <a:gd name="connsiteX11" fmla="*/ 76377 w 488193"/>
              <a:gd name="connsiteY11" fmla="*/ 243840 h 4175760"/>
              <a:gd name="connsiteX12" fmla="*/ 38277 w 488193"/>
              <a:gd name="connsiteY12" fmla="*/ 259080 h 4175760"/>
              <a:gd name="connsiteX13" fmla="*/ 7797 w 488193"/>
              <a:gd name="connsiteY13" fmla="*/ 266700 h 4175760"/>
              <a:gd name="connsiteX14" fmla="*/ 30657 w 488193"/>
              <a:gd name="connsiteY14" fmla="*/ 281940 h 4175760"/>
              <a:gd name="connsiteX15" fmla="*/ 61137 w 488193"/>
              <a:gd name="connsiteY15" fmla="*/ 289560 h 4175760"/>
              <a:gd name="connsiteX16" fmla="*/ 106857 w 488193"/>
              <a:gd name="connsiteY16" fmla="*/ 312420 h 4175760"/>
              <a:gd name="connsiteX17" fmla="*/ 152577 w 488193"/>
              <a:gd name="connsiteY17" fmla="*/ 327660 h 4175760"/>
              <a:gd name="connsiteX18" fmla="*/ 228777 w 488193"/>
              <a:gd name="connsiteY18" fmla="*/ 358140 h 4175760"/>
              <a:gd name="connsiteX19" fmla="*/ 274497 w 488193"/>
              <a:gd name="connsiteY19" fmla="*/ 373380 h 4175760"/>
              <a:gd name="connsiteX20" fmla="*/ 228777 w 488193"/>
              <a:gd name="connsiteY20" fmla="*/ 411480 h 4175760"/>
              <a:gd name="connsiteX21" fmla="*/ 198297 w 488193"/>
              <a:gd name="connsiteY21" fmla="*/ 419100 h 4175760"/>
              <a:gd name="connsiteX22" fmla="*/ 114477 w 488193"/>
              <a:gd name="connsiteY22" fmla="*/ 480060 h 4175760"/>
              <a:gd name="connsiteX23" fmla="*/ 122097 w 488193"/>
              <a:gd name="connsiteY23" fmla="*/ 502920 h 4175760"/>
              <a:gd name="connsiteX24" fmla="*/ 167817 w 488193"/>
              <a:gd name="connsiteY24" fmla="*/ 518160 h 4175760"/>
              <a:gd name="connsiteX25" fmla="*/ 190677 w 488193"/>
              <a:gd name="connsiteY25" fmla="*/ 533400 h 4175760"/>
              <a:gd name="connsiteX26" fmla="*/ 198297 w 488193"/>
              <a:gd name="connsiteY26" fmla="*/ 556260 h 4175760"/>
              <a:gd name="connsiteX27" fmla="*/ 122097 w 488193"/>
              <a:gd name="connsiteY27" fmla="*/ 617220 h 4175760"/>
              <a:gd name="connsiteX28" fmla="*/ 99237 w 488193"/>
              <a:gd name="connsiteY28" fmla="*/ 678180 h 4175760"/>
              <a:gd name="connsiteX29" fmla="*/ 83997 w 488193"/>
              <a:gd name="connsiteY29" fmla="*/ 701040 h 4175760"/>
              <a:gd name="connsiteX30" fmla="*/ 99237 w 488193"/>
              <a:gd name="connsiteY30" fmla="*/ 739140 h 4175760"/>
              <a:gd name="connsiteX31" fmla="*/ 114477 w 488193"/>
              <a:gd name="connsiteY31" fmla="*/ 762000 h 4175760"/>
              <a:gd name="connsiteX32" fmla="*/ 83997 w 488193"/>
              <a:gd name="connsiteY32" fmla="*/ 792480 h 4175760"/>
              <a:gd name="connsiteX33" fmla="*/ 30657 w 488193"/>
              <a:gd name="connsiteY33" fmla="*/ 815340 h 4175760"/>
              <a:gd name="connsiteX34" fmla="*/ 7797 w 488193"/>
              <a:gd name="connsiteY34" fmla="*/ 830580 h 4175760"/>
              <a:gd name="connsiteX35" fmla="*/ 23037 w 488193"/>
              <a:gd name="connsiteY35" fmla="*/ 861060 h 4175760"/>
              <a:gd name="connsiteX36" fmla="*/ 91617 w 488193"/>
              <a:gd name="connsiteY36" fmla="*/ 868680 h 4175760"/>
              <a:gd name="connsiteX37" fmla="*/ 122097 w 488193"/>
              <a:gd name="connsiteY37" fmla="*/ 876300 h 4175760"/>
              <a:gd name="connsiteX38" fmla="*/ 144957 w 488193"/>
              <a:gd name="connsiteY38" fmla="*/ 891540 h 4175760"/>
              <a:gd name="connsiteX39" fmla="*/ 122097 w 488193"/>
              <a:gd name="connsiteY39" fmla="*/ 899160 h 4175760"/>
              <a:gd name="connsiteX40" fmla="*/ 152577 w 488193"/>
              <a:gd name="connsiteY40" fmla="*/ 906780 h 4175760"/>
              <a:gd name="connsiteX41" fmla="*/ 244017 w 488193"/>
              <a:gd name="connsiteY41" fmla="*/ 899160 h 4175760"/>
              <a:gd name="connsiteX42" fmla="*/ 320217 w 488193"/>
              <a:gd name="connsiteY42" fmla="*/ 899160 h 4175760"/>
              <a:gd name="connsiteX43" fmla="*/ 304977 w 488193"/>
              <a:gd name="connsiteY43" fmla="*/ 960120 h 4175760"/>
              <a:gd name="connsiteX44" fmla="*/ 312597 w 488193"/>
              <a:gd name="connsiteY44" fmla="*/ 982980 h 4175760"/>
              <a:gd name="connsiteX45" fmla="*/ 373557 w 488193"/>
              <a:gd name="connsiteY45" fmla="*/ 990600 h 4175760"/>
              <a:gd name="connsiteX46" fmla="*/ 396417 w 488193"/>
              <a:gd name="connsiteY46" fmla="*/ 998220 h 4175760"/>
              <a:gd name="connsiteX47" fmla="*/ 312597 w 488193"/>
              <a:gd name="connsiteY47" fmla="*/ 1043940 h 4175760"/>
              <a:gd name="connsiteX48" fmla="*/ 266877 w 488193"/>
              <a:gd name="connsiteY48" fmla="*/ 1059180 h 4175760"/>
              <a:gd name="connsiteX49" fmla="*/ 221157 w 488193"/>
              <a:gd name="connsiteY49" fmla="*/ 1089660 h 4175760"/>
              <a:gd name="connsiteX50" fmla="*/ 175437 w 488193"/>
              <a:gd name="connsiteY50" fmla="*/ 1104900 h 4175760"/>
              <a:gd name="connsiteX51" fmla="*/ 129717 w 488193"/>
              <a:gd name="connsiteY51" fmla="*/ 1127760 h 4175760"/>
              <a:gd name="connsiteX52" fmla="*/ 122097 w 488193"/>
              <a:gd name="connsiteY52" fmla="*/ 1158240 h 4175760"/>
              <a:gd name="connsiteX53" fmla="*/ 99237 w 488193"/>
              <a:gd name="connsiteY53" fmla="*/ 1173480 h 4175760"/>
              <a:gd name="connsiteX54" fmla="*/ 129717 w 488193"/>
              <a:gd name="connsiteY54" fmla="*/ 1211580 h 4175760"/>
              <a:gd name="connsiteX55" fmla="*/ 122097 w 488193"/>
              <a:gd name="connsiteY55" fmla="*/ 1257300 h 4175760"/>
              <a:gd name="connsiteX56" fmla="*/ 114477 w 488193"/>
              <a:gd name="connsiteY56" fmla="*/ 1280160 h 4175760"/>
              <a:gd name="connsiteX57" fmla="*/ 129717 w 488193"/>
              <a:gd name="connsiteY57" fmla="*/ 1341120 h 4175760"/>
              <a:gd name="connsiteX58" fmla="*/ 122097 w 488193"/>
              <a:gd name="connsiteY58" fmla="*/ 1371600 h 4175760"/>
              <a:gd name="connsiteX59" fmla="*/ 106857 w 488193"/>
              <a:gd name="connsiteY59" fmla="*/ 1424940 h 4175760"/>
              <a:gd name="connsiteX60" fmla="*/ 122097 w 488193"/>
              <a:gd name="connsiteY60" fmla="*/ 1455420 h 4175760"/>
              <a:gd name="connsiteX61" fmla="*/ 129717 w 488193"/>
              <a:gd name="connsiteY61" fmla="*/ 1508760 h 4175760"/>
              <a:gd name="connsiteX62" fmla="*/ 122097 w 488193"/>
              <a:gd name="connsiteY62" fmla="*/ 1546860 h 4175760"/>
              <a:gd name="connsiteX63" fmla="*/ 228777 w 488193"/>
              <a:gd name="connsiteY63" fmla="*/ 1592580 h 4175760"/>
              <a:gd name="connsiteX64" fmla="*/ 266877 w 488193"/>
              <a:gd name="connsiteY64" fmla="*/ 1600200 h 4175760"/>
              <a:gd name="connsiteX65" fmla="*/ 282117 w 488193"/>
              <a:gd name="connsiteY65" fmla="*/ 1623060 h 4175760"/>
              <a:gd name="connsiteX66" fmla="*/ 312597 w 488193"/>
              <a:gd name="connsiteY66" fmla="*/ 1630680 h 4175760"/>
              <a:gd name="connsiteX67" fmla="*/ 350697 w 488193"/>
              <a:gd name="connsiteY67" fmla="*/ 1645920 h 4175760"/>
              <a:gd name="connsiteX68" fmla="*/ 381177 w 488193"/>
              <a:gd name="connsiteY68" fmla="*/ 1653540 h 4175760"/>
              <a:gd name="connsiteX69" fmla="*/ 457377 w 488193"/>
              <a:gd name="connsiteY69" fmla="*/ 1684020 h 4175760"/>
              <a:gd name="connsiteX70" fmla="*/ 480237 w 488193"/>
              <a:gd name="connsiteY70" fmla="*/ 1699260 h 4175760"/>
              <a:gd name="connsiteX71" fmla="*/ 487857 w 488193"/>
              <a:gd name="connsiteY71" fmla="*/ 1722120 h 4175760"/>
              <a:gd name="connsiteX72" fmla="*/ 464997 w 488193"/>
              <a:gd name="connsiteY72" fmla="*/ 1760220 h 4175760"/>
              <a:gd name="connsiteX73" fmla="*/ 426897 w 488193"/>
              <a:gd name="connsiteY73" fmla="*/ 1805940 h 4175760"/>
              <a:gd name="connsiteX74" fmla="*/ 442137 w 488193"/>
              <a:gd name="connsiteY74" fmla="*/ 1882140 h 4175760"/>
              <a:gd name="connsiteX75" fmla="*/ 426897 w 488193"/>
              <a:gd name="connsiteY75" fmla="*/ 1905000 h 4175760"/>
              <a:gd name="connsiteX76" fmla="*/ 419277 w 488193"/>
              <a:gd name="connsiteY76" fmla="*/ 1935480 h 4175760"/>
              <a:gd name="connsiteX77" fmla="*/ 411657 w 488193"/>
              <a:gd name="connsiteY77" fmla="*/ 1973580 h 4175760"/>
              <a:gd name="connsiteX78" fmla="*/ 320217 w 488193"/>
              <a:gd name="connsiteY78" fmla="*/ 2019300 h 4175760"/>
              <a:gd name="connsiteX79" fmla="*/ 289737 w 488193"/>
              <a:gd name="connsiteY79" fmla="*/ 2034540 h 4175760"/>
              <a:gd name="connsiteX80" fmla="*/ 259257 w 488193"/>
              <a:gd name="connsiteY80" fmla="*/ 2072640 h 4175760"/>
              <a:gd name="connsiteX81" fmla="*/ 167817 w 488193"/>
              <a:gd name="connsiteY81" fmla="*/ 2087880 h 4175760"/>
              <a:gd name="connsiteX82" fmla="*/ 152577 w 488193"/>
              <a:gd name="connsiteY82" fmla="*/ 2118360 h 4175760"/>
              <a:gd name="connsiteX83" fmla="*/ 122097 w 488193"/>
              <a:gd name="connsiteY83" fmla="*/ 2141220 h 4175760"/>
              <a:gd name="connsiteX84" fmla="*/ 99237 w 488193"/>
              <a:gd name="connsiteY84" fmla="*/ 2164080 h 4175760"/>
              <a:gd name="connsiteX85" fmla="*/ 38277 w 488193"/>
              <a:gd name="connsiteY85" fmla="*/ 2232660 h 4175760"/>
              <a:gd name="connsiteX86" fmla="*/ 45897 w 488193"/>
              <a:gd name="connsiteY86" fmla="*/ 2270760 h 4175760"/>
              <a:gd name="connsiteX87" fmla="*/ 15417 w 488193"/>
              <a:gd name="connsiteY87" fmla="*/ 2324100 h 4175760"/>
              <a:gd name="connsiteX88" fmla="*/ 38277 w 488193"/>
              <a:gd name="connsiteY88" fmla="*/ 2331720 h 4175760"/>
              <a:gd name="connsiteX89" fmla="*/ 61137 w 488193"/>
              <a:gd name="connsiteY89" fmla="*/ 2407920 h 4175760"/>
              <a:gd name="connsiteX90" fmla="*/ 68757 w 488193"/>
              <a:gd name="connsiteY90" fmla="*/ 2506980 h 4175760"/>
              <a:gd name="connsiteX91" fmla="*/ 91617 w 488193"/>
              <a:gd name="connsiteY91" fmla="*/ 2529840 h 4175760"/>
              <a:gd name="connsiteX92" fmla="*/ 99237 w 488193"/>
              <a:gd name="connsiteY92" fmla="*/ 2552700 h 4175760"/>
              <a:gd name="connsiteX93" fmla="*/ 152577 w 488193"/>
              <a:gd name="connsiteY93" fmla="*/ 2575560 h 4175760"/>
              <a:gd name="connsiteX94" fmla="*/ 228777 w 488193"/>
              <a:gd name="connsiteY94" fmla="*/ 2590800 h 4175760"/>
              <a:gd name="connsiteX95" fmla="*/ 251637 w 488193"/>
              <a:gd name="connsiteY95" fmla="*/ 2644140 h 4175760"/>
              <a:gd name="connsiteX96" fmla="*/ 282117 w 488193"/>
              <a:gd name="connsiteY96" fmla="*/ 2659380 h 4175760"/>
              <a:gd name="connsiteX97" fmla="*/ 343077 w 488193"/>
              <a:gd name="connsiteY97" fmla="*/ 2674620 h 4175760"/>
              <a:gd name="connsiteX98" fmla="*/ 350697 w 488193"/>
              <a:gd name="connsiteY98" fmla="*/ 2697480 h 4175760"/>
              <a:gd name="connsiteX99" fmla="*/ 320217 w 488193"/>
              <a:gd name="connsiteY99" fmla="*/ 2712720 h 4175760"/>
              <a:gd name="connsiteX100" fmla="*/ 297357 w 488193"/>
              <a:gd name="connsiteY100" fmla="*/ 2727960 h 4175760"/>
              <a:gd name="connsiteX101" fmla="*/ 274497 w 488193"/>
              <a:gd name="connsiteY101" fmla="*/ 2750820 h 4175760"/>
              <a:gd name="connsiteX102" fmla="*/ 205917 w 488193"/>
              <a:gd name="connsiteY102" fmla="*/ 2804160 h 4175760"/>
              <a:gd name="connsiteX103" fmla="*/ 213537 w 488193"/>
              <a:gd name="connsiteY103" fmla="*/ 2842260 h 4175760"/>
              <a:gd name="connsiteX104" fmla="*/ 221157 w 488193"/>
              <a:gd name="connsiteY104" fmla="*/ 2872740 h 4175760"/>
              <a:gd name="connsiteX105" fmla="*/ 213537 w 488193"/>
              <a:gd name="connsiteY105" fmla="*/ 2918460 h 4175760"/>
              <a:gd name="connsiteX106" fmla="*/ 198297 w 488193"/>
              <a:gd name="connsiteY106" fmla="*/ 2941320 h 4175760"/>
              <a:gd name="connsiteX107" fmla="*/ 190677 w 488193"/>
              <a:gd name="connsiteY107" fmla="*/ 2964180 h 4175760"/>
              <a:gd name="connsiteX108" fmla="*/ 205917 w 488193"/>
              <a:gd name="connsiteY108" fmla="*/ 2994660 h 4175760"/>
              <a:gd name="connsiteX109" fmla="*/ 221157 w 488193"/>
              <a:gd name="connsiteY109" fmla="*/ 3017520 h 4175760"/>
              <a:gd name="connsiteX110" fmla="*/ 228777 w 488193"/>
              <a:gd name="connsiteY110" fmla="*/ 3040380 h 4175760"/>
              <a:gd name="connsiteX111" fmla="*/ 221157 w 488193"/>
              <a:gd name="connsiteY111" fmla="*/ 3078480 h 4175760"/>
              <a:gd name="connsiteX112" fmla="*/ 228777 w 488193"/>
              <a:gd name="connsiteY112" fmla="*/ 3116580 h 4175760"/>
              <a:gd name="connsiteX113" fmla="*/ 266877 w 488193"/>
              <a:gd name="connsiteY113" fmla="*/ 3169920 h 4175760"/>
              <a:gd name="connsiteX114" fmla="*/ 297357 w 488193"/>
              <a:gd name="connsiteY114" fmla="*/ 3230880 h 4175760"/>
              <a:gd name="connsiteX115" fmla="*/ 320217 w 488193"/>
              <a:gd name="connsiteY115" fmla="*/ 3284220 h 4175760"/>
              <a:gd name="connsiteX116" fmla="*/ 350697 w 488193"/>
              <a:gd name="connsiteY116" fmla="*/ 3322320 h 4175760"/>
              <a:gd name="connsiteX117" fmla="*/ 358317 w 488193"/>
              <a:gd name="connsiteY117" fmla="*/ 3345180 h 4175760"/>
              <a:gd name="connsiteX118" fmla="*/ 327837 w 488193"/>
              <a:gd name="connsiteY118" fmla="*/ 3406140 h 4175760"/>
              <a:gd name="connsiteX119" fmla="*/ 289737 w 488193"/>
              <a:gd name="connsiteY119" fmla="*/ 3429000 h 4175760"/>
              <a:gd name="connsiteX120" fmla="*/ 190677 w 488193"/>
              <a:gd name="connsiteY120" fmla="*/ 3474720 h 4175760"/>
              <a:gd name="connsiteX121" fmla="*/ 183057 w 488193"/>
              <a:gd name="connsiteY121" fmla="*/ 3550920 h 4175760"/>
              <a:gd name="connsiteX122" fmla="*/ 205917 w 488193"/>
              <a:gd name="connsiteY122" fmla="*/ 3558540 h 4175760"/>
              <a:gd name="connsiteX123" fmla="*/ 190677 w 488193"/>
              <a:gd name="connsiteY123" fmla="*/ 3581400 h 4175760"/>
              <a:gd name="connsiteX124" fmla="*/ 167817 w 488193"/>
              <a:gd name="connsiteY124" fmla="*/ 3634740 h 4175760"/>
              <a:gd name="connsiteX125" fmla="*/ 144957 w 488193"/>
              <a:gd name="connsiteY125" fmla="*/ 3649980 h 4175760"/>
              <a:gd name="connsiteX126" fmla="*/ 160197 w 488193"/>
              <a:gd name="connsiteY126" fmla="*/ 3680460 h 4175760"/>
              <a:gd name="connsiteX127" fmla="*/ 183057 w 488193"/>
              <a:gd name="connsiteY127" fmla="*/ 3695700 h 4175760"/>
              <a:gd name="connsiteX128" fmla="*/ 167817 w 488193"/>
              <a:gd name="connsiteY128" fmla="*/ 3779520 h 4175760"/>
              <a:gd name="connsiteX129" fmla="*/ 106857 w 488193"/>
              <a:gd name="connsiteY129" fmla="*/ 3870960 h 4175760"/>
              <a:gd name="connsiteX130" fmla="*/ 83997 w 488193"/>
              <a:gd name="connsiteY130" fmla="*/ 3878580 h 4175760"/>
              <a:gd name="connsiteX131" fmla="*/ 61137 w 488193"/>
              <a:gd name="connsiteY131" fmla="*/ 3947160 h 4175760"/>
              <a:gd name="connsiteX132" fmla="*/ 7797 w 488193"/>
              <a:gd name="connsiteY132" fmla="*/ 3992880 h 4175760"/>
              <a:gd name="connsiteX133" fmla="*/ 177 w 488193"/>
              <a:gd name="connsiteY133" fmla="*/ 4015740 h 4175760"/>
              <a:gd name="connsiteX134" fmla="*/ 15417 w 488193"/>
              <a:gd name="connsiteY134" fmla="*/ 4038600 h 4175760"/>
              <a:gd name="connsiteX135" fmla="*/ 38277 w 488193"/>
              <a:gd name="connsiteY135" fmla="*/ 4046220 h 4175760"/>
              <a:gd name="connsiteX136" fmla="*/ 106857 w 488193"/>
              <a:gd name="connsiteY136" fmla="*/ 4053840 h 4175760"/>
              <a:gd name="connsiteX137" fmla="*/ 190677 w 488193"/>
              <a:gd name="connsiteY137" fmla="*/ 4091940 h 4175760"/>
              <a:gd name="connsiteX138" fmla="*/ 205917 w 488193"/>
              <a:gd name="connsiteY138" fmla="*/ 4122420 h 4175760"/>
              <a:gd name="connsiteX139" fmla="*/ 183057 w 488193"/>
              <a:gd name="connsiteY139" fmla="*/ 4137660 h 4175760"/>
              <a:gd name="connsiteX140" fmla="*/ 167817 w 488193"/>
              <a:gd name="connsiteY140" fmla="*/ 4160520 h 4175760"/>
              <a:gd name="connsiteX141" fmla="*/ 205917 w 488193"/>
              <a:gd name="connsiteY141" fmla="*/ 4175760 h 417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88193" h="4175760">
                <a:moveTo>
                  <a:pt x="221157" y="0"/>
                </a:moveTo>
                <a:cubicBezTo>
                  <a:pt x="233857" y="12700"/>
                  <a:pt x="247430" y="24583"/>
                  <a:pt x="259257" y="38100"/>
                </a:cubicBezTo>
                <a:cubicBezTo>
                  <a:pt x="265288" y="44992"/>
                  <a:pt x="274497" y="51802"/>
                  <a:pt x="274497" y="60960"/>
                </a:cubicBezTo>
                <a:cubicBezTo>
                  <a:pt x="274497" y="70118"/>
                  <a:pt x="267023" y="78966"/>
                  <a:pt x="259257" y="83820"/>
                </a:cubicBezTo>
                <a:cubicBezTo>
                  <a:pt x="245634" y="92334"/>
                  <a:pt x="226903" y="90149"/>
                  <a:pt x="213537" y="99060"/>
                </a:cubicBezTo>
                <a:lnTo>
                  <a:pt x="190677" y="114300"/>
                </a:lnTo>
                <a:cubicBezTo>
                  <a:pt x="162737" y="156210"/>
                  <a:pt x="190677" y="120650"/>
                  <a:pt x="152577" y="152400"/>
                </a:cubicBezTo>
                <a:cubicBezTo>
                  <a:pt x="93905" y="201293"/>
                  <a:pt x="163614" y="152662"/>
                  <a:pt x="106857" y="190500"/>
                </a:cubicBezTo>
                <a:cubicBezTo>
                  <a:pt x="122097" y="195580"/>
                  <a:pt x="136924" y="202128"/>
                  <a:pt x="152577" y="205740"/>
                </a:cubicBezTo>
                <a:cubicBezTo>
                  <a:pt x="170078" y="209779"/>
                  <a:pt x="190973" y="203397"/>
                  <a:pt x="205917" y="213360"/>
                </a:cubicBezTo>
                <a:cubicBezTo>
                  <a:pt x="214631" y="219169"/>
                  <a:pt x="185372" y="217668"/>
                  <a:pt x="175437" y="220980"/>
                </a:cubicBezTo>
                <a:cubicBezTo>
                  <a:pt x="100047" y="246110"/>
                  <a:pt x="178272" y="231103"/>
                  <a:pt x="76377" y="243840"/>
                </a:cubicBezTo>
                <a:cubicBezTo>
                  <a:pt x="63677" y="248920"/>
                  <a:pt x="51253" y="254755"/>
                  <a:pt x="38277" y="259080"/>
                </a:cubicBezTo>
                <a:cubicBezTo>
                  <a:pt x="28342" y="262392"/>
                  <a:pt x="11109" y="256765"/>
                  <a:pt x="7797" y="266700"/>
                </a:cubicBezTo>
                <a:cubicBezTo>
                  <a:pt x="4901" y="275388"/>
                  <a:pt x="22239" y="278332"/>
                  <a:pt x="30657" y="281940"/>
                </a:cubicBezTo>
                <a:cubicBezTo>
                  <a:pt x="40283" y="286065"/>
                  <a:pt x="51413" y="285671"/>
                  <a:pt x="61137" y="289560"/>
                </a:cubicBezTo>
                <a:cubicBezTo>
                  <a:pt x="76957" y="295888"/>
                  <a:pt x="91129" y="305867"/>
                  <a:pt x="106857" y="312420"/>
                </a:cubicBezTo>
                <a:cubicBezTo>
                  <a:pt x="121686" y="318599"/>
                  <a:pt x="137535" y="322019"/>
                  <a:pt x="152577" y="327660"/>
                </a:cubicBezTo>
                <a:cubicBezTo>
                  <a:pt x="178192" y="337266"/>
                  <a:pt x="202824" y="349489"/>
                  <a:pt x="228777" y="358140"/>
                </a:cubicBezTo>
                <a:lnTo>
                  <a:pt x="274497" y="373380"/>
                </a:lnTo>
                <a:cubicBezTo>
                  <a:pt x="260765" y="387112"/>
                  <a:pt x="247342" y="403523"/>
                  <a:pt x="228777" y="411480"/>
                </a:cubicBezTo>
                <a:cubicBezTo>
                  <a:pt x="219151" y="415605"/>
                  <a:pt x="208457" y="416560"/>
                  <a:pt x="198297" y="419100"/>
                </a:cubicBezTo>
                <a:cubicBezTo>
                  <a:pt x="130011" y="470315"/>
                  <a:pt x="158471" y="450731"/>
                  <a:pt x="114477" y="480060"/>
                </a:cubicBezTo>
                <a:cubicBezTo>
                  <a:pt x="117017" y="487680"/>
                  <a:pt x="115561" y="498251"/>
                  <a:pt x="122097" y="502920"/>
                </a:cubicBezTo>
                <a:cubicBezTo>
                  <a:pt x="135169" y="512257"/>
                  <a:pt x="154451" y="509249"/>
                  <a:pt x="167817" y="518160"/>
                </a:cubicBezTo>
                <a:lnTo>
                  <a:pt x="190677" y="533400"/>
                </a:lnTo>
                <a:cubicBezTo>
                  <a:pt x="193217" y="541020"/>
                  <a:pt x="202198" y="549239"/>
                  <a:pt x="198297" y="556260"/>
                </a:cubicBezTo>
                <a:cubicBezTo>
                  <a:pt x="177623" y="593473"/>
                  <a:pt x="154420" y="601058"/>
                  <a:pt x="122097" y="617220"/>
                </a:cubicBezTo>
                <a:cubicBezTo>
                  <a:pt x="86356" y="670831"/>
                  <a:pt x="127485" y="602852"/>
                  <a:pt x="99237" y="678180"/>
                </a:cubicBezTo>
                <a:cubicBezTo>
                  <a:pt x="96021" y="686755"/>
                  <a:pt x="89077" y="693420"/>
                  <a:pt x="83997" y="701040"/>
                </a:cubicBezTo>
                <a:cubicBezTo>
                  <a:pt x="128901" y="716008"/>
                  <a:pt x="93018" y="695605"/>
                  <a:pt x="99237" y="739140"/>
                </a:cubicBezTo>
                <a:cubicBezTo>
                  <a:pt x="100532" y="748206"/>
                  <a:pt x="109397" y="754380"/>
                  <a:pt x="114477" y="762000"/>
                </a:cubicBezTo>
                <a:cubicBezTo>
                  <a:pt x="104317" y="772160"/>
                  <a:pt x="95492" y="783859"/>
                  <a:pt x="83997" y="792480"/>
                </a:cubicBezTo>
                <a:cubicBezTo>
                  <a:pt x="52284" y="816264"/>
                  <a:pt x="60085" y="800626"/>
                  <a:pt x="30657" y="815340"/>
                </a:cubicBezTo>
                <a:cubicBezTo>
                  <a:pt x="22466" y="819436"/>
                  <a:pt x="15417" y="825500"/>
                  <a:pt x="7797" y="830580"/>
                </a:cubicBezTo>
                <a:cubicBezTo>
                  <a:pt x="12877" y="840740"/>
                  <a:pt x="12696" y="856360"/>
                  <a:pt x="23037" y="861060"/>
                </a:cubicBezTo>
                <a:cubicBezTo>
                  <a:pt x="43976" y="870578"/>
                  <a:pt x="68884" y="865183"/>
                  <a:pt x="91617" y="868680"/>
                </a:cubicBezTo>
                <a:cubicBezTo>
                  <a:pt x="101968" y="870272"/>
                  <a:pt x="111937" y="873760"/>
                  <a:pt x="122097" y="876300"/>
                </a:cubicBezTo>
                <a:cubicBezTo>
                  <a:pt x="129717" y="881380"/>
                  <a:pt x="144957" y="882382"/>
                  <a:pt x="144957" y="891540"/>
                </a:cubicBezTo>
                <a:cubicBezTo>
                  <a:pt x="144957" y="899572"/>
                  <a:pt x="118505" y="891976"/>
                  <a:pt x="122097" y="899160"/>
                </a:cubicBezTo>
                <a:cubicBezTo>
                  <a:pt x="126781" y="908527"/>
                  <a:pt x="142417" y="904240"/>
                  <a:pt x="152577" y="906780"/>
                </a:cubicBezTo>
                <a:cubicBezTo>
                  <a:pt x="183057" y="904240"/>
                  <a:pt x="213618" y="902538"/>
                  <a:pt x="244017" y="899160"/>
                </a:cubicBezTo>
                <a:cubicBezTo>
                  <a:pt x="308690" y="891974"/>
                  <a:pt x="268903" y="886332"/>
                  <a:pt x="320217" y="899160"/>
                </a:cubicBezTo>
                <a:cubicBezTo>
                  <a:pt x="315137" y="919480"/>
                  <a:pt x="306873" y="939261"/>
                  <a:pt x="304977" y="960120"/>
                </a:cubicBezTo>
                <a:cubicBezTo>
                  <a:pt x="304250" y="968119"/>
                  <a:pt x="305257" y="979718"/>
                  <a:pt x="312597" y="982980"/>
                </a:cubicBezTo>
                <a:cubicBezTo>
                  <a:pt x="331310" y="991297"/>
                  <a:pt x="353237" y="988060"/>
                  <a:pt x="373557" y="990600"/>
                </a:cubicBezTo>
                <a:cubicBezTo>
                  <a:pt x="381177" y="993140"/>
                  <a:pt x="400550" y="991332"/>
                  <a:pt x="396417" y="998220"/>
                </a:cubicBezTo>
                <a:cubicBezTo>
                  <a:pt x="385197" y="1016920"/>
                  <a:pt x="333440" y="1036361"/>
                  <a:pt x="312597" y="1043940"/>
                </a:cubicBezTo>
                <a:cubicBezTo>
                  <a:pt x="297500" y="1049430"/>
                  <a:pt x="280243" y="1050269"/>
                  <a:pt x="266877" y="1059180"/>
                </a:cubicBezTo>
                <a:cubicBezTo>
                  <a:pt x="251637" y="1069340"/>
                  <a:pt x="237540" y="1081469"/>
                  <a:pt x="221157" y="1089660"/>
                </a:cubicBezTo>
                <a:cubicBezTo>
                  <a:pt x="206789" y="1096844"/>
                  <a:pt x="188803" y="1095989"/>
                  <a:pt x="175437" y="1104900"/>
                </a:cubicBezTo>
                <a:cubicBezTo>
                  <a:pt x="145894" y="1124595"/>
                  <a:pt x="161265" y="1117244"/>
                  <a:pt x="129717" y="1127760"/>
                </a:cubicBezTo>
                <a:cubicBezTo>
                  <a:pt x="127177" y="1137920"/>
                  <a:pt x="127906" y="1149526"/>
                  <a:pt x="122097" y="1158240"/>
                </a:cubicBezTo>
                <a:cubicBezTo>
                  <a:pt x="117017" y="1165860"/>
                  <a:pt x="102133" y="1164792"/>
                  <a:pt x="99237" y="1173480"/>
                </a:cubicBezTo>
                <a:cubicBezTo>
                  <a:pt x="88712" y="1205055"/>
                  <a:pt x="112332" y="1205785"/>
                  <a:pt x="129717" y="1211580"/>
                </a:cubicBezTo>
                <a:cubicBezTo>
                  <a:pt x="127177" y="1226820"/>
                  <a:pt x="125449" y="1242218"/>
                  <a:pt x="122097" y="1257300"/>
                </a:cubicBezTo>
                <a:cubicBezTo>
                  <a:pt x="120355" y="1265141"/>
                  <a:pt x="114477" y="1272128"/>
                  <a:pt x="114477" y="1280160"/>
                </a:cubicBezTo>
                <a:cubicBezTo>
                  <a:pt x="114477" y="1298550"/>
                  <a:pt x="123704" y="1323081"/>
                  <a:pt x="129717" y="1341120"/>
                </a:cubicBezTo>
                <a:cubicBezTo>
                  <a:pt x="127177" y="1351280"/>
                  <a:pt x="124974" y="1361530"/>
                  <a:pt x="122097" y="1371600"/>
                </a:cubicBezTo>
                <a:cubicBezTo>
                  <a:pt x="100233" y="1448122"/>
                  <a:pt x="130678" y="1329655"/>
                  <a:pt x="106857" y="1424940"/>
                </a:cubicBezTo>
                <a:cubicBezTo>
                  <a:pt x="111937" y="1435100"/>
                  <a:pt x="120688" y="1444148"/>
                  <a:pt x="122097" y="1455420"/>
                </a:cubicBezTo>
                <a:cubicBezTo>
                  <a:pt x="130424" y="1522037"/>
                  <a:pt x="92780" y="1453355"/>
                  <a:pt x="129717" y="1508760"/>
                </a:cubicBezTo>
                <a:cubicBezTo>
                  <a:pt x="127177" y="1521460"/>
                  <a:pt x="113433" y="1537233"/>
                  <a:pt x="122097" y="1546860"/>
                </a:cubicBezTo>
                <a:cubicBezTo>
                  <a:pt x="143919" y="1571107"/>
                  <a:pt x="194255" y="1584908"/>
                  <a:pt x="228777" y="1592580"/>
                </a:cubicBezTo>
                <a:cubicBezTo>
                  <a:pt x="241420" y="1595390"/>
                  <a:pt x="254177" y="1597660"/>
                  <a:pt x="266877" y="1600200"/>
                </a:cubicBezTo>
                <a:cubicBezTo>
                  <a:pt x="271957" y="1607820"/>
                  <a:pt x="274497" y="1617980"/>
                  <a:pt x="282117" y="1623060"/>
                </a:cubicBezTo>
                <a:cubicBezTo>
                  <a:pt x="290831" y="1628869"/>
                  <a:pt x="302662" y="1627368"/>
                  <a:pt x="312597" y="1630680"/>
                </a:cubicBezTo>
                <a:cubicBezTo>
                  <a:pt x="325573" y="1635005"/>
                  <a:pt x="337721" y="1641595"/>
                  <a:pt x="350697" y="1645920"/>
                </a:cubicBezTo>
                <a:cubicBezTo>
                  <a:pt x="360632" y="1649232"/>
                  <a:pt x="371146" y="1650531"/>
                  <a:pt x="381177" y="1653540"/>
                </a:cubicBezTo>
                <a:cubicBezTo>
                  <a:pt x="414044" y="1663400"/>
                  <a:pt x="429237" y="1667940"/>
                  <a:pt x="457377" y="1684020"/>
                </a:cubicBezTo>
                <a:cubicBezTo>
                  <a:pt x="465328" y="1688564"/>
                  <a:pt x="472617" y="1694180"/>
                  <a:pt x="480237" y="1699260"/>
                </a:cubicBezTo>
                <a:cubicBezTo>
                  <a:pt x="482777" y="1706880"/>
                  <a:pt x="489805" y="1714328"/>
                  <a:pt x="487857" y="1722120"/>
                </a:cubicBezTo>
                <a:cubicBezTo>
                  <a:pt x="484265" y="1736488"/>
                  <a:pt x="472847" y="1747661"/>
                  <a:pt x="464997" y="1760220"/>
                </a:cubicBezTo>
                <a:cubicBezTo>
                  <a:pt x="447316" y="1788510"/>
                  <a:pt x="452072" y="1780765"/>
                  <a:pt x="426897" y="1805940"/>
                </a:cubicBezTo>
                <a:cubicBezTo>
                  <a:pt x="430958" y="1822184"/>
                  <a:pt x="443574" y="1869205"/>
                  <a:pt x="442137" y="1882140"/>
                </a:cubicBezTo>
                <a:cubicBezTo>
                  <a:pt x="441126" y="1891242"/>
                  <a:pt x="431977" y="1897380"/>
                  <a:pt x="426897" y="1905000"/>
                </a:cubicBezTo>
                <a:cubicBezTo>
                  <a:pt x="424357" y="1915160"/>
                  <a:pt x="421549" y="1925257"/>
                  <a:pt x="419277" y="1935480"/>
                </a:cubicBezTo>
                <a:cubicBezTo>
                  <a:pt x="416467" y="1948123"/>
                  <a:pt x="419608" y="1963357"/>
                  <a:pt x="411657" y="1973580"/>
                </a:cubicBezTo>
                <a:cubicBezTo>
                  <a:pt x="388453" y="2003414"/>
                  <a:pt x="351843" y="2006650"/>
                  <a:pt x="320217" y="2019300"/>
                </a:cubicBezTo>
                <a:cubicBezTo>
                  <a:pt x="309670" y="2023519"/>
                  <a:pt x="299897" y="2029460"/>
                  <a:pt x="289737" y="2034540"/>
                </a:cubicBezTo>
                <a:cubicBezTo>
                  <a:pt x="283013" y="2054713"/>
                  <a:pt x="284477" y="2065915"/>
                  <a:pt x="259257" y="2072640"/>
                </a:cubicBezTo>
                <a:cubicBezTo>
                  <a:pt x="229400" y="2080602"/>
                  <a:pt x="167817" y="2087880"/>
                  <a:pt x="167817" y="2087880"/>
                </a:cubicBezTo>
                <a:cubicBezTo>
                  <a:pt x="162737" y="2098040"/>
                  <a:pt x="159969" y="2109735"/>
                  <a:pt x="152577" y="2118360"/>
                </a:cubicBezTo>
                <a:cubicBezTo>
                  <a:pt x="144312" y="2128003"/>
                  <a:pt x="131740" y="2132955"/>
                  <a:pt x="122097" y="2141220"/>
                </a:cubicBezTo>
                <a:cubicBezTo>
                  <a:pt x="113915" y="2148233"/>
                  <a:pt x="106333" y="2155970"/>
                  <a:pt x="99237" y="2164080"/>
                </a:cubicBezTo>
                <a:cubicBezTo>
                  <a:pt x="30189" y="2242992"/>
                  <a:pt x="106400" y="2164537"/>
                  <a:pt x="38277" y="2232660"/>
                </a:cubicBezTo>
                <a:cubicBezTo>
                  <a:pt x="40817" y="2245360"/>
                  <a:pt x="47327" y="2257888"/>
                  <a:pt x="45897" y="2270760"/>
                </a:cubicBezTo>
                <a:cubicBezTo>
                  <a:pt x="44608" y="2282361"/>
                  <a:pt x="22408" y="2313613"/>
                  <a:pt x="15417" y="2324100"/>
                </a:cubicBezTo>
                <a:cubicBezTo>
                  <a:pt x="23037" y="2326640"/>
                  <a:pt x="33608" y="2325184"/>
                  <a:pt x="38277" y="2331720"/>
                </a:cubicBezTo>
                <a:cubicBezTo>
                  <a:pt x="45412" y="2341709"/>
                  <a:pt x="57063" y="2391626"/>
                  <a:pt x="61137" y="2407920"/>
                </a:cubicBezTo>
                <a:cubicBezTo>
                  <a:pt x="50407" y="2450840"/>
                  <a:pt x="45499" y="2451161"/>
                  <a:pt x="68757" y="2506980"/>
                </a:cubicBezTo>
                <a:cubicBezTo>
                  <a:pt x="72902" y="2516927"/>
                  <a:pt x="83997" y="2522220"/>
                  <a:pt x="91617" y="2529840"/>
                </a:cubicBezTo>
                <a:cubicBezTo>
                  <a:pt x="94157" y="2537460"/>
                  <a:pt x="93557" y="2547020"/>
                  <a:pt x="99237" y="2552700"/>
                </a:cubicBezTo>
                <a:cubicBezTo>
                  <a:pt x="106077" y="2559540"/>
                  <a:pt x="140737" y="2572828"/>
                  <a:pt x="152577" y="2575560"/>
                </a:cubicBezTo>
                <a:cubicBezTo>
                  <a:pt x="177817" y="2581385"/>
                  <a:pt x="228777" y="2590800"/>
                  <a:pt x="228777" y="2590800"/>
                </a:cubicBezTo>
                <a:cubicBezTo>
                  <a:pt x="233331" y="2604462"/>
                  <a:pt x="242221" y="2634724"/>
                  <a:pt x="251637" y="2644140"/>
                </a:cubicBezTo>
                <a:cubicBezTo>
                  <a:pt x="259669" y="2652172"/>
                  <a:pt x="271341" y="2655788"/>
                  <a:pt x="282117" y="2659380"/>
                </a:cubicBezTo>
                <a:cubicBezTo>
                  <a:pt x="301988" y="2666004"/>
                  <a:pt x="343077" y="2674620"/>
                  <a:pt x="343077" y="2674620"/>
                </a:cubicBezTo>
                <a:cubicBezTo>
                  <a:pt x="345617" y="2682240"/>
                  <a:pt x="354830" y="2690592"/>
                  <a:pt x="350697" y="2697480"/>
                </a:cubicBezTo>
                <a:cubicBezTo>
                  <a:pt x="344853" y="2707220"/>
                  <a:pt x="330080" y="2707084"/>
                  <a:pt x="320217" y="2712720"/>
                </a:cubicBezTo>
                <a:cubicBezTo>
                  <a:pt x="312266" y="2717264"/>
                  <a:pt x="304392" y="2722097"/>
                  <a:pt x="297357" y="2727960"/>
                </a:cubicBezTo>
                <a:cubicBezTo>
                  <a:pt x="289078" y="2734859"/>
                  <a:pt x="283003" y="2744204"/>
                  <a:pt x="274497" y="2750820"/>
                </a:cubicBezTo>
                <a:cubicBezTo>
                  <a:pt x="192467" y="2814621"/>
                  <a:pt x="257816" y="2752261"/>
                  <a:pt x="205917" y="2804160"/>
                </a:cubicBezTo>
                <a:cubicBezTo>
                  <a:pt x="208457" y="2816860"/>
                  <a:pt x="210727" y="2829617"/>
                  <a:pt x="213537" y="2842260"/>
                </a:cubicBezTo>
                <a:cubicBezTo>
                  <a:pt x="215809" y="2852483"/>
                  <a:pt x="221157" y="2862267"/>
                  <a:pt x="221157" y="2872740"/>
                </a:cubicBezTo>
                <a:cubicBezTo>
                  <a:pt x="221157" y="2888190"/>
                  <a:pt x="218423" y="2903803"/>
                  <a:pt x="213537" y="2918460"/>
                </a:cubicBezTo>
                <a:cubicBezTo>
                  <a:pt x="210641" y="2927148"/>
                  <a:pt x="202393" y="2933129"/>
                  <a:pt x="198297" y="2941320"/>
                </a:cubicBezTo>
                <a:cubicBezTo>
                  <a:pt x="194705" y="2948504"/>
                  <a:pt x="193217" y="2956560"/>
                  <a:pt x="190677" y="2964180"/>
                </a:cubicBezTo>
                <a:cubicBezTo>
                  <a:pt x="195757" y="2974340"/>
                  <a:pt x="200281" y="2984797"/>
                  <a:pt x="205917" y="2994660"/>
                </a:cubicBezTo>
                <a:cubicBezTo>
                  <a:pt x="210461" y="3002611"/>
                  <a:pt x="217061" y="3009329"/>
                  <a:pt x="221157" y="3017520"/>
                </a:cubicBezTo>
                <a:cubicBezTo>
                  <a:pt x="224749" y="3024704"/>
                  <a:pt x="226237" y="3032760"/>
                  <a:pt x="228777" y="3040380"/>
                </a:cubicBezTo>
                <a:cubicBezTo>
                  <a:pt x="226237" y="3053080"/>
                  <a:pt x="221157" y="3065528"/>
                  <a:pt x="221157" y="3078480"/>
                </a:cubicBezTo>
                <a:cubicBezTo>
                  <a:pt x="221157" y="3091432"/>
                  <a:pt x="224229" y="3104453"/>
                  <a:pt x="228777" y="3116580"/>
                </a:cubicBezTo>
                <a:cubicBezTo>
                  <a:pt x="231563" y="3124008"/>
                  <a:pt x="265563" y="3168167"/>
                  <a:pt x="266877" y="3169920"/>
                </a:cubicBezTo>
                <a:cubicBezTo>
                  <a:pt x="284060" y="3221469"/>
                  <a:pt x="261367" y="3158900"/>
                  <a:pt x="297357" y="3230880"/>
                </a:cubicBezTo>
                <a:cubicBezTo>
                  <a:pt x="317677" y="3271520"/>
                  <a:pt x="288504" y="3236651"/>
                  <a:pt x="320217" y="3284220"/>
                </a:cubicBezTo>
                <a:cubicBezTo>
                  <a:pt x="329239" y="3297752"/>
                  <a:pt x="340537" y="3309620"/>
                  <a:pt x="350697" y="3322320"/>
                </a:cubicBezTo>
                <a:cubicBezTo>
                  <a:pt x="353237" y="3329940"/>
                  <a:pt x="358317" y="3337148"/>
                  <a:pt x="358317" y="3345180"/>
                </a:cubicBezTo>
                <a:cubicBezTo>
                  <a:pt x="358317" y="3367603"/>
                  <a:pt x="344005" y="3391993"/>
                  <a:pt x="327837" y="3406140"/>
                </a:cubicBezTo>
                <a:cubicBezTo>
                  <a:pt x="316691" y="3415893"/>
                  <a:pt x="302232" y="3421049"/>
                  <a:pt x="289737" y="3429000"/>
                </a:cubicBezTo>
                <a:cubicBezTo>
                  <a:pt x="223350" y="3471246"/>
                  <a:pt x="266960" y="3452925"/>
                  <a:pt x="190677" y="3474720"/>
                </a:cubicBezTo>
                <a:cubicBezTo>
                  <a:pt x="188137" y="3500120"/>
                  <a:pt x="178491" y="3525805"/>
                  <a:pt x="183057" y="3550920"/>
                </a:cubicBezTo>
                <a:cubicBezTo>
                  <a:pt x="184494" y="3558823"/>
                  <a:pt x="203969" y="3550748"/>
                  <a:pt x="205917" y="3558540"/>
                </a:cubicBezTo>
                <a:cubicBezTo>
                  <a:pt x="208138" y="3567425"/>
                  <a:pt x="194773" y="3573209"/>
                  <a:pt x="190677" y="3581400"/>
                </a:cubicBezTo>
                <a:cubicBezTo>
                  <a:pt x="178766" y="3605222"/>
                  <a:pt x="187637" y="3610956"/>
                  <a:pt x="167817" y="3634740"/>
                </a:cubicBezTo>
                <a:cubicBezTo>
                  <a:pt x="161954" y="3641775"/>
                  <a:pt x="152577" y="3644900"/>
                  <a:pt x="144957" y="3649980"/>
                </a:cubicBezTo>
                <a:cubicBezTo>
                  <a:pt x="150037" y="3660140"/>
                  <a:pt x="152925" y="3671734"/>
                  <a:pt x="160197" y="3680460"/>
                </a:cubicBezTo>
                <a:cubicBezTo>
                  <a:pt x="166060" y="3687495"/>
                  <a:pt x="182355" y="3686569"/>
                  <a:pt x="183057" y="3695700"/>
                </a:cubicBezTo>
                <a:cubicBezTo>
                  <a:pt x="185235" y="3724014"/>
                  <a:pt x="174321" y="3751877"/>
                  <a:pt x="167817" y="3779520"/>
                </a:cubicBezTo>
                <a:cubicBezTo>
                  <a:pt x="160042" y="3812564"/>
                  <a:pt x="144777" y="3858320"/>
                  <a:pt x="106857" y="3870960"/>
                </a:cubicBezTo>
                <a:lnTo>
                  <a:pt x="83997" y="3878580"/>
                </a:lnTo>
                <a:cubicBezTo>
                  <a:pt x="76377" y="3901440"/>
                  <a:pt x="72561" y="3925944"/>
                  <a:pt x="61137" y="3947160"/>
                </a:cubicBezTo>
                <a:cubicBezTo>
                  <a:pt x="50789" y="3966377"/>
                  <a:pt x="25653" y="3980976"/>
                  <a:pt x="7797" y="3992880"/>
                </a:cubicBezTo>
                <a:cubicBezTo>
                  <a:pt x="5257" y="4000500"/>
                  <a:pt x="-1143" y="4007817"/>
                  <a:pt x="177" y="4015740"/>
                </a:cubicBezTo>
                <a:cubicBezTo>
                  <a:pt x="1683" y="4024773"/>
                  <a:pt x="8266" y="4032879"/>
                  <a:pt x="15417" y="4038600"/>
                </a:cubicBezTo>
                <a:cubicBezTo>
                  <a:pt x="21689" y="4043618"/>
                  <a:pt x="30354" y="4044900"/>
                  <a:pt x="38277" y="4046220"/>
                </a:cubicBezTo>
                <a:cubicBezTo>
                  <a:pt x="60965" y="4050001"/>
                  <a:pt x="83997" y="4051300"/>
                  <a:pt x="106857" y="4053840"/>
                </a:cubicBezTo>
                <a:cubicBezTo>
                  <a:pt x="175001" y="4087912"/>
                  <a:pt x="146264" y="4077136"/>
                  <a:pt x="190677" y="4091940"/>
                </a:cubicBezTo>
                <a:cubicBezTo>
                  <a:pt x="195757" y="4102100"/>
                  <a:pt x="207784" y="4111215"/>
                  <a:pt x="205917" y="4122420"/>
                </a:cubicBezTo>
                <a:cubicBezTo>
                  <a:pt x="204411" y="4131453"/>
                  <a:pt x="189533" y="4131184"/>
                  <a:pt x="183057" y="4137660"/>
                </a:cubicBezTo>
                <a:cubicBezTo>
                  <a:pt x="176581" y="4144136"/>
                  <a:pt x="172897" y="4152900"/>
                  <a:pt x="167817" y="4160520"/>
                </a:cubicBezTo>
                <a:cubicBezTo>
                  <a:pt x="196065" y="4169936"/>
                  <a:pt x="183493" y="4164548"/>
                  <a:pt x="205917" y="4175760"/>
                </a:cubicBezTo>
              </a:path>
            </a:pathLst>
          </a:cu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876886" y="2584710"/>
            <a:ext cx="2405071" cy="86732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tlCol="0" anchor="ctr" anchorCtr="0"/>
          <a:lstStyle/>
          <a:p>
            <a:pPr lvl="0" algn="ctr">
              <a:buClr>
                <a:srgbClr val="00A3E0"/>
              </a:buClr>
            </a:pP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Predict </a:t>
            </a:r>
            <a:b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</a:b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Rock Type</a:t>
            </a:r>
            <a:endParaRPr lang="en-US" sz="2000" dirty="0">
              <a:solidFill>
                <a:schemeClr val="bg1"/>
              </a:solidFill>
              <a:ea typeface="ＭＳ Ｐゴシック" charset="0"/>
              <a:cs typeface="Trebuchet MS"/>
            </a:endParaRPr>
          </a:p>
        </p:txBody>
      </p:sp>
      <p:cxnSp>
        <p:nvCxnSpPr>
          <p:cNvPr id="33" name="Elbow Connector 32"/>
          <p:cNvCxnSpPr>
            <a:stCxn id="14" idx="3"/>
            <a:endCxn id="29" idx="0"/>
          </p:cNvCxnSpPr>
          <p:nvPr/>
        </p:nvCxnSpPr>
        <p:spPr>
          <a:xfrm>
            <a:off x="2197409" y="1465992"/>
            <a:ext cx="2882013" cy="1118718"/>
          </a:xfrm>
          <a:prstGeom prst="bentConnector2">
            <a:avLst/>
          </a:prstGeom>
          <a:ln w="12700" cmpd="sng">
            <a:solidFill>
              <a:schemeClr val="accent6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876887" y="4619080"/>
            <a:ext cx="2405070" cy="86732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tlCol="0" anchor="ctr" anchorCtr="0"/>
          <a:lstStyle/>
          <a:p>
            <a:pPr lvl="0" algn="ctr">
              <a:buClr>
                <a:srgbClr val="00A3E0"/>
              </a:buClr>
            </a:pP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Estimate </a:t>
            </a:r>
            <a:b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</a:b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Fluid Fraction</a:t>
            </a:r>
            <a:endParaRPr lang="en-US" sz="2000" dirty="0">
              <a:solidFill>
                <a:schemeClr val="bg1"/>
              </a:solidFill>
              <a:ea typeface="ＭＳ Ｐゴシック" charset="0"/>
              <a:cs typeface="Trebuchet MS"/>
            </a:endParaRPr>
          </a:p>
        </p:txBody>
      </p:sp>
      <p:cxnSp>
        <p:nvCxnSpPr>
          <p:cNvPr id="45" name="Straight Arrow Connector 44"/>
          <p:cNvCxnSpPr>
            <a:stCxn id="29" idx="2"/>
            <a:endCxn id="43" idx="0"/>
          </p:cNvCxnSpPr>
          <p:nvPr/>
        </p:nvCxnSpPr>
        <p:spPr>
          <a:xfrm>
            <a:off x="5079422" y="3452030"/>
            <a:ext cx="0" cy="1167050"/>
          </a:xfrm>
          <a:prstGeom prst="straightConnector1">
            <a:avLst/>
          </a:prstGeom>
          <a:ln w="12700" cmpd="sng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220400" y="1726663"/>
            <a:ext cx="542182" cy="375973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60020" y="5486400"/>
            <a:ext cx="3017520" cy="655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Elbow Connector 61"/>
          <p:cNvCxnSpPr>
            <a:stCxn id="43" idx="2"/>
            <a:endCxn id="70" idx="3"/>
          </p:cNvCxnSpPr>
          <p:nvPr/>
        </p:nvCxnSpPr>
        <p:spPr>
          <a:xfrm rot="5400000">
            <a:off x="4029447" y="4721097"/>
            <a:ext cx="284673" cy="1815279"/>
          </a:xfrm>
          <a:prstGeom prst="bentConnector2">
            <a:avLst/>
          </a:prstGeom>
          <a:ln w="12700" cmpd="sng">
            <a:solidFill>
              <a:schemeClr val="accent6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Freeform 67"/>
          <p:cNvSpPr/>
          <p:nvPr/>
        </p:nvSpPr>
        <p:spPr>
          <a:xfrm>
            <a:off x="2339340" y="1836420"/>
            <a:ext cx="388620" cy="3528060"/>
          </a:xfrm>
          <a:custGeom>
            <a:avLst/>
            <a:gdLst>
              <a:gd name="connsiteX0" fmla="*/ 0 w 388620"/>
              <a:gd name="connsiteY0" fmla="*/ 0 h 3528060"/>
              <a:gd name="connsiteX1" fmla="*/ 7620 w 388620"/>
              <a:gd name="connsiteY1" fmla="*/ 68580 h 3528060"/>
              <a:gd name="connsiteX2" fmla="*/ 15240 w 388620"/>
              <a:gd name="connsiteY2" fmla="*/ 91440 h 3528060"/>
              <a:gd name="connsiteX3" fmla="*/ 7620 w 388620"/>
              <a:gd name="connsiteY3" fmla="*/ 137160 h 3528060"/>
              <a:gd name="connsiteX4" fmla="*/ 15240 w 388620"/>
              <a:gd name="connsiteY4" fmla="*/ 167640 h 3528060"/>
              <a:gd name="connsiteX5" fmla="*/ 30480 w 388620"/>
              <a:gd name="connsiteY5" fmla="*/ 205740 h 3528060"/>
              <a:gd name="connsiteX6" fmla="*/ 15240 w 388620"/>
              <a:gd name="connsiteY6" fmla="*/ 266700 h 3528060"/>
              <a:gd name="connsiteX7" fmla="*/ 22860 w 388620"/>
              <a:gd name="connsiteY7" fmla="*/ 320040 h 3528060"/>
              <a:gd name="connsiteX8" fmla="*/ 15240 w 388620"/>
              <a:gd name="connsiteY8" fmla="*/ 403860 h 3528060"/>
              <a:gd name="connsiteX9" fmla="*/ 45720 w 388620"/>
              <a:gd name="connsiteY9" fmla="*/ 525780 h 3528060"/>
              <a:gd name="connsiteX10" fmla="*/ 53340 w 388620"/>
              <a:gd name="connsiteY10" fmla="*/ 601980 h 3528060"/>
              <a:gd name="connsiteX11" fmla="*/ 68580 w 388620"/>
              <a:gd name="connsiteY11" fmla="*/ 632460 h 3528060"/>
              <a:gd name="connsiteX12" fmla="*/ 45720 w 388620"/>
              <a:gd name="connsiteY12" fmla="*/ 708660 h 3528060"/>
              <a:gd name="connsiteX13" fmla="*/ 38100 w 388620"/>
              <a:gd name="connsiteY13" fmla="*/ 731520 h 3528060"/>
              <a:gd name="connsiteX14" fmla="*/ 30480 w 388620"/>
              <a:gd name="connsiteY14" fmla="*/ 807720 h 3528060"/>
              <a:gd name="connsiteX15" fmla="*/ 38100 w 388620"/>
              <a:gd name="connsiteY15" fmla="*/ 838200 h 3528060"/>
              <a:gd name="connsiteX16" fmla="*/ 15240 w 388620"/>
              <a:gd name="connsiteY16" fmla="*/ 937260 h 3528060"/>
              <a:gd name="connsiteX17" fmla="*/ 7620 w 388620"/>
              <a:gd name="connsiteY17" fmla="*/ 1028700 h 3528060"/>
              <a:gd name="connsiteX18" fmla="*/ 15240 w 388620"/>
              <a:gd name="connsiteY18" fmla="*/ 1074420 h 3528060"/>
              <a:gd name="connsiteX19" fmla="*/ 22860 w 388620"/>
              <a:gd name="connsiteY19" fmla="*/ 1127760 h 3528060"/>
              <a:gd name="connsiteX20" fmla="*/ 15240 w 388620"/>
              <a:gd name="connsiteY20" fmla="*/ 1325880 h 3528060"/>
              <a:gd name="connsiteX21" fmla="*/ 45720 w 388620"/>
              <a:gd name="connsiteY21" fmla="*/ 1371600 h 3528060"/>
              <a:gd name="connsiteX22" fmla="*/ 60960 w 388620"/>
              <a:gd name="connsiteY22" fmla="*/ 1409700 h 3528060"/>
              <a:gd name="connsiteX23" fmla="*/ 45720 w 388620"/>
              <a:gd name="connsiteY23" fmla="*/ 1463040 h 3528060"/>
              <a:gd name="connsiteX24" fmla="*/ 30480 w 388620"/>
              <a:gd name="connsiteY24" fmla="*/ 1508760 h 3528060"/>
              <a:gd name="connsiteX25" fmla="*/ 83820 w 388620"/>
              <a:gd name="connsiteY25" fmla="*/ 1569720 h 3528060"/>
              <a:gd name="connsiteX26" fmla="*/ 99060 w 388620"/>
              <a:gd name="connsiteY26" fmla="*/ 1592580 h 3528060"/>
              <a:gd name="connsiteX27" fmla="*/ 114300 w 388620"/>
              <a:gd name="connsiteY27" fmla="*/ 1676400 h 3528060"/>
              <a:gd name="connsiteX28" fmla="*/ 129540 w 388620"/>
              <a:gd name="connsiteY28" fmla="*/ 1729740 h 3528060"/>
              <a:gd name="connsiteX29" fmla="*/ 152400 w 388620"/>
              <a:gd name="connsiteY29" fmla="*/ 1813560 h 3528060"/>
              <a:gd name="connsiteX30" fmla="*/ 175260 w 388620"/>
              <a:gd name="connsiteY30" fmla="*/ 1828800 h 3528060"/>
              <a:gd name="connsiteX31" fmla="*/ 190500 w 388620"/>
              <a:gd name="connsiteY31" fmla="*/ 1874520 h 3528060"/>
              <a:gd name="connsiteX32" fmla="*/ 198120 w 388620"/>
              <a:gd name="connsiteY32" fmla="*/ 1943100 h 3528060"/>
              <a:gd name="connsiteX33" fmla="*/ 251460 w 388620"/>
              <a:gd name="connsiteY33" fmla="*/ 1973580 h 3528060"/>
              <a:gd name="connsiteX34" fmla="*/ 259080 w 388620"/>
              <a:gd name="connsiteY34" fmla="*/ 2011680 h 3528060"/>
              <a:gd name="connsiteX35" fmla="*/ 213360 w 388620"/>
              <a:gd name="connsiteY35" fmla="*/ 2141220 h 3528060"/>
              <a:gd name="connsiteX36" fmla="*/ 182880 w 388620"/>
              <a:gd name="connsiteY36" fmla="*/ 2171700 h 3528060"/>
              <a:gd name="connsiteX37" fmla="*/ 175260 w 388620"/>
              <a:gd name="connsiteY37" fmla="*/ 2247900 h 3528060"/>
              <a:gd name="connsiteX38" fmla="*/ 160020 w 388620"/>
              <a:gd name="connsiteY38" fmla="*/ 2270760 h 3528060"/>
              <a:gd name="connsiteX39" fmla="*/ 137160 w 388620"/>
              <a:gd name="connsiteY39" fmla="*/ 2308860 h 3528060"/>
              <a:gd name="connsiteX40" fmla="*/ 91440 w 388620"/>
              <a:gd name="connsiteY40" fmla="*/ 2354580 h 3528060"/>
              <a:gd name="connsiteX41" fmla="*/ 60960 w 388620"/>
              <a:gd name="connsiteY41" fmla="*/ 2400300 h 3528060"/>
              <a:gd name="connsiteX42" fmla="*/ 15240 w 388620"/>
              <a:gd name="connsiteY42" fmla="*/ 2468880 h 3528060"/>
              <a:gd name="connsiteX43" fmla="*/ 22860 w 388620"/>
              <a:gd name="connsiteY43" fmla="*/ 2506980 h 3528060"/>
              <a:gd name="connsiteX44" fmla="*/ 91440 w 388620"/>
              <a:gd name="connsiteY44" fmla="*/ 2529840 h 3528060"/>
              <a:gd name="connsiteX45" fmla="*/ 160020 w 388620"/>
              <a:gd name="connsiteY45" fmla="*/ 2552700 h 3528060"/>
              <a:gd name="connsiteX46" fmla="*/ 251460 w 388620"/>
              <a:gd name="connsiteY46" fmla="*/ 2567940 h 3528060"/>
              <a:gd name="connsiteX47" fmla="*/ 320040 w 388620"/>
              <a:gd name="connsiteY47" fmla="*/ 2575560 h 3528060"/>
              <a:gd name="connsiteX48" fmla="*/ 388620 w 388620"/>
              <a:gd name="connsiteY48" fmla="*/ 2590800 h 3528060"/>
              <a:gd name="connsiteX49" fmla="*/ 365760 w 388620"/>
              <a:gd name="connsiteY49" fmla="*/ 2628900 h 3528060"/>
              <a:gd name="connsiteX50" fmla="*/ 297180 w 388620"/>
              <a:gd name="connsiteY50" fmla="*/ 2674620 h 3528060"/>
              <a:gd name="connsiteX51" fmla="*/ 198120 w 388620"/>
              <a:gd name="connsiteY51" fmla="*/ 2727960 h 3528060"/>
              <a:gd name="connsiteX52" fmla="*/ 167640 w 388620"/>
              <a:gd name="connsiteY52" fmla="*/ 2735580 h 3528060"/>
              <a:gd name="connsiteX53" fmla="*/ 121920 w 388620"/>
              <a:gd name="connsiteY53" fmla="*/ 2758440 h 3528060"/>
              <a:gd name="connsiteX54" fmla="*/ 68580 w 388620"/>
              <a:gd name="connsiteY54" fmla="*/ 2781300 h 3528060"/>
              <a:gd name="connsiteX55" fmla="*/ 7620 w 388620"/>
              <a:gd name="connsiteY55" fmla="*/ 2811780 h 3528060"/>
              <a:gd name="connsiteX56" fmla="*/ 30480 w 388620"/>
              <a:gd name="connsiteY56" fmla="*/ 2819400 h 3528060"/>
              <a:gd name="connsiteX57" fmla="*/ 83820 w 388620"/>
              <a:gd name="connsiteY57" fmla="*/ 2827020 h 3528060"/>
              <a:gd name="connsiteX58" fmla="*/ 45720 w 388620"/>
              <a:gd name="connsiteY58" fmla="*/ 2887980 h 3528060"/>
              <a:gd name="connsiteX59" fmla="*/ 30480 w 388620"/>
              <a:gd name="connsiteY59" fmla="*/ 2910840 h 3528060"/>
              <a:gd name="connsiteX60" fmla="*/ 45720 w 388620"/>
              <a:gd name="connsiteY60" fmla="*/ 2956560 h 3528060"/>
              <a:gd name="connsiteX61" fmla="*/ 68580 w 388620"/>
              <a:gd name="connsiteY61" fmla="*/ 3017520 h 3528060"/>
              <a:gd name="connsiteX62" fmla="*/ 76200 w 388620"/>
              <a:gd name="connsiteY62" fmla="*/ 3040380 h 3528060"/>
              <a:gd name="connsiteX63" fmla="*/ 91440 w 388620"/>
              <a:gd name="connsiteY63" fmla="*/ 3063240 h 3528060"/>
              <a:gd name="connsiteX64" fmla="*/ 99060 w 388620"/>
              <a:gd name="connsiteY64" fmla="*/ 3086100 h 3528060"/>
              <a:gd name="connsiteX65" fmla="*/ 106680 w 388620"/>
              <a:gd name="connsiteY65" fmla="*/ 3116580 h 3528060"/>
              <a:gd name="connsiteX66" fmla="*/ 129540 w 388620"/>
              <a:gd name="connsiteY66" fmla="*/ 3131820 h 3528060"/>
              <a:gd name="connsiteX67" fmla="*/ 152400 w 388620"/>
              <a:gd name="connsiteY67" fmla="*/ 3162300 h 3528060"/>
              <a:gd name="connsiteX68" fmla="*/ 167640 w 388620"/>
              <a:gd name="connsiteY68" fmla="*/ 3230880 h 3528060"/>
              <a:gd name="connsiteX69" fmla="*/ 175260 w 388620"/>
              <a:gd name="connsiteY69" fmla="*/ 3284220 h 3528060"/>
              <a:gd name="connsiteX70" fmla="*/ 167640 w 388620"/>
              <a:gd name="connsiteY70" fmla="*/ 3307080 h 3528060"/>
              <a:gd name="connsiteX71" fmla="*/ 91440 w 388620"/>
              <a:gd name="connsiteY71" fmla="*/ 3375660 h 3528060"/>
              <a:gd name="connsiteX72" fmla="*/ 99060 w 388620"/>
              <a:gd name="connsiteY72" fmla="*/ 3398520 h 3528060"/>
              <a:gd name="connsiteX73" fmla="*/ 167640 w 388620"/>
              <a:gd name="connsiteY73" fmla="*/ 3451860 h 3528060"/>
              <a:gd name="connsiteX74" fmla="*/ 236220 w 388620"/>
              <a:gd name="connsiteY74" fmla="*/ 3444240 h 3528060"/>
              <a:gd name="connsiteX75" fmla="*/ 251460 w 388620"/>
              <a:gd name="connsiteY75" fmla="*/ 3467100 h 3528060"/>
              <a:gd name="connsiteX76" fmla="*/ 236220 w 388620"/>
              <a:gd name="connsiteY76" fmla="*/ 3528060 h 3528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88620" h="3528060">
                <a:moveTo>
                  <a:pt x="0" y="0"/>
                </a:moveTo>
                <a:cubicBezTo>
                  <a:pt x="2540" y="22860"/>
                  <a:pt x="3839" y="45892"/>
                  <a:pt x="7620" y="68580"/>
                </a:cubicBezTo>
                <a:cubicBezTo>
                  <a:pt x="8940" y="76503"/>
                  <a:pt x="15240" y="83408"/>
                  <a:pt x="15240" y="91440"/>
                </a:cubicBezTo>
                <a:cubicBezTo>
                  <a:pt x="15240" y="106890"/>
                  <a:pt x="10160" y="121920"/>
                  <a:pt x="7620" y="137160"/>
                </a:cubicBezTo>
                <a:cubicBezTo>
                  <a:pt x="10160" y="147320"/>
                  <a:pt x="11928" y="157705"/>
                  <a:pt x="15240" y="167640"/>
                </a:cubicBezTo>
                <a:cubicBezTo>
                  <a:pt x="19565" y="180616"/>
                  <a:pt x="30480" y="192062"/>
                  <a:pt x="30480" y="205740"/>
                </a:cubicBezTo>
                <a:cubicBezTo>
                  <a:pt x="30480" y="226685"/>
                  <a:pt x="15240" y="266700"/>
                  <a:pt x="15240" y="266700"/>
                </a:cubicBezTo>
                <a:cubicBezTo>
                  <a:pt x="17780" y="284480"/>
                  <a:pt x="22860" y="302079"/>
                  <a:pt x="22860" y="320040"/>
                </a:cubicBezTo>
                <a:cubicBezTo>
                  <a:pt x="22860" y="348095"/>
                  <a:pt x="12142" y="375976"/>
                  <a:pt x="15240" y="403860"/>
                </a:cubicBezTo>
                <a:cubicBezTo>
                  <a:pt x="19866" y="445495"/>
                  <a:pt x="45720" y="525780"/>
                  <a:pt x="45720" y="525780"/>
                </a:cubicBezTo>
                <a:cubicBezTo>
                  <a:pt x="48260" y="551180"/>
                  <a:pt x="47991" y="577020"/>
                  <a:pt x="53340" y="601980"/>
                </a:cubicBezTo>
                <a:cubicBezTo>
                  <a:pt x="55720" y="613087"/>
                  <a:pt x="67450" y="621157"/>
                  <a:pt x="68580" y="632460"/>
                </a:cubicBezTo>
                <a:cubicBezTo>
                  <a:pt x="72215" y="668808"/>
                  <a:pt x="58222" y="679489"/>
                  <a:pt x="45720" y="708660"/>
                </a:cubicBezTo>
                <a:cubicBezTo>
                  <a:pt x="42556" y="716043"/>
                  <a:pt x="40640" y="723900"/>
                  <a:pt x="38100" y="731520"/>
                </a:cubicBezTo>
                <a:cubicBezTo>
                  <a:pt x="35560" y="756920"/>
                  <a:pt x="30480" y="782193"/>
                  <a:pt x="30480" y="807720"/>
                </a:cubicBezTo>
                <a:cubicBezTo>
                  <a:pt x="30480" y="818193"/>
                  <a:pt x="38846" y="827754"/>
                  <a:pt x="38100" y="838200"/>
                </a:cubicBezTo>
                <a:cubicBezTo>
                  <a:pt x="35043" y="881002"/>
                  <a:pt x="26785" y="902625"/>
                  <a:pt x="15240" y="937260"/>
                </a:cubicBezTo>
                <a:cubicBezTo>
                  <a:pt x="12700" y="967740"/>
                  <a:pt x="7620" y="998114"/>
                  <a:pt x="7620" y="1028700"/>
                </a:cubicBezTo>
                <a:cubicBezTo>
                  <a:pt x="7620" y="1044150"/>
                  <a:pt x="12891" y="1059149"/>
                  <a:pt x="15240" y="1074420"/>
                </a:cubicBezTo>
                <a:cubicBezTo>
                  <a:pt x="17971" y="1092172"/>
                  <a:pt x="20320" y="1109980"/>
                  <a:pt x="22860" y="1127760"/>
                </a:cubicBezTo>
                <a:cubicBezTo>
                  <a:pt x="12025" y="1192769"/>
                  <a:pt x="-3045" y="1260055"/>
                  <a:pt x="15240" y="1325880"/>
                </a:cubicBezTo>
                <a:cubicBezTo>
                  <a:pt x="20142" y="1343528"/>
                  <a:pt x="38918" y="1354594"/>
                  <a:pt x="45720" y="1371600"/>
                </a:cubicBezTo>
                <a:lnTo>
                  <a:pt x="60960" y="1409700"/>
                </a:lnTo>
                <a:cubicBezTo>
                  <a:pt x="55880" y="1427480"/>
                  <a:pt x="51158" y="1445366"/>
                  <a:pt x="45720" y="1463040"/>
                </a:cubicBezTo>
                <a:cubicBezTo>
                  <a:pt x="40996" y="1478394"/>
                  <a:pt x="27839" y="1492914"/>
                  <a:pt x="30480" y="1508760"/>
                </a:cubicBezTo>
                <a:cubicBezTo>
                  <a:pt x="36036" y="1542098"/>
                  <a:pt x="60722" y="1554321"/>
                  <a:pt x="83820" y="1569720"/>
                </a:cubicBezTo>
                <a:cubicBezTo>
                  <a:pt x="88900" y="1577340"/>
                  <a:pt x="95844" y="1584005"/>
                  <a:pt x="99060" y="1592580"/>
                </a:cubicBezTo>
                <a:cubicBezTo>
                  <a:pt x="102563" y="1601920"/>
                  <a:pt x="113077" y="1670286"/>
                  <a:pt x="114300" y="1676400"/>
                </a:cubicBezTo>
                <a:cubicBezTo>
                  <a:pt x="119084" y="1700320"/>
                  <a:pt x="122277" y="1707952"/>
                  <a:pt x="129540" y="1729740"/>
                </a:cubicBezTo>
                <a:cubicBezTo>
                  <a:pt x="133691" y="1758797"/>
                  <a:pt x="132338" y="1789485"/>
                  <a:pt x="152400" y="1813560"/>
                </a:cubicBezTo>
                <a:cubicBezTo>
                  <a:pt x="158263" y="1820595"/>
                  <a:pt x="167640" y="1823720"/>
                  <a:pt x="175260" y="1828800"/>
                </a:cubicBezTo>
                <a:cubicBezTo>
                  <a:pt x="180340" y="1844040"/>
                  <a:pt x="188726" y="1858554"/>
                  <a:pt x="190500" y="1874520"/>
                </a:cubicBezTo>
                <a:cubicBezTo>
                  <a:pt x="193040" y="1897380"/>
                  <a:pt x="190260" y="1921484"/>
                  <a:pt x="198120" y="1943100"/>
                </a:cubicBezTo>
                <a:cubicBezTo>
                  <a:pt x="200513" y="1949682"/>
                  <a:pt x="249897" y="1972799"/>
                  <a:pt x="251460" y="1973580"/>
                </a:cubicBezTo>
                <a:cubicBezTo>
                  <a:pt x="254000" y="1986280"/>
                  <a:pt x="260003" y="1998761"/>
                  <a:pt x="259080" y="2011680"/>
                </a:cubicBezTo>
                <a:cubicBezTo>
                  <a:pt x="256897" y="2042239"/>
                  <a:pt x="236864" y="2117716"/>
                  <a:pt x="213360" y="2141220"/>
                </a:cubicBezTo>
                <a:lnTo>
                  <a:pt x="182880" y="2171700"/>
                </a:lnTo>
                <a:cubicBezTo>
                  <a:pt x="180340" y="2197100"/>
                  <a:pt x="181000" y="2223027"/>
                  <a:pt x="175260" y="2247900"/>
                </a:cubicBezTo>
                <a:cubicBezTo>
                  <a:pt x="173201" y="2256824"/>
                  <a:pt x="164874" y="2262994"/>
                  <a:pt x="160020" y="2270760"/>
                </a:cubicBezTo>
                <a:cubicBezTo>
                  <a:pt x="152170" y="2283319"/>
                  <a:pt x="146539" y="2297397"/>
                  <a:pt x="137160" y="2308860"/>
                </a:cubicBezTo>
                <a:cubicBezTo>
                  <a:pt x="123512" y="2325541"/>
                  <a:pt x="91440" y="2354580"/>
                  <a:pt x="91440" y="2354580"/>
                </a:cubicBezTo>
                <a:cubicBezTo>
                  <a:pt x="76158" y="2400427"/>
                  <a:pt x="95208" y="2354637"/>
                  <a:pt x="60960" y="2400300"/>
                </a:cubicBezTo>
                <a:cubicBezTo>
                  <a:pt x="44475" y="2422279"/>
                  <a:pt x="15240" y="2468880"/>
                  <a:pt x="15240" y="2468880"/>
                </a:cubicBezTo>
                <a:cubicBezTo>
                  <a:pt x="17780" y="2481580"/>
                  <a:pt x="13702" y="2497822"/>
                  <a:pt x="22860" y="2506980"/>
                </a:cubicBezTo>
                <a:lnTo>
                  <a:pt x="91440" y="2529840"/>
                </a:lnTo>
                <a:cubicBezTo>
                  <a:pt x="114300" y="2537460"/>
                  <a:pt x="136391" y="2547974"/>
                  <a:pt x="160020" y="2552700"/>
                </a:cubicBezTo>
                <a:cubicBezTo>
                  <a:pt x="204372" y="2561570"/>
                  <a:pt x="201051" y="2561639"/>
                  <a:pt x="251460" y="2567940"/>
                </a:cubicBezTo>
                <a:cubicBezTo>
                  <a:pt x="274283" y="2570793"/>
                  <a:pt x="297352" y="2571779"/>
                  <a:pt x="320040" y="2575560"/>
                </a:cubicBezTo>
                <a:cubicBezTo>
                  <a:pt x="343139" y="2579410"/>
                  <a:pt x="365760" y="2585720"/>
                  <a:pt x="388620" y="2590800"/>
                </a:cubicBezTo>
                <a:cubicBezTo>
                  <a:pt x="381000" y="2603500"/>
                  <a:pt x="376678" y="2618892"/>
                  <a:pt x="365760" y="2628900"/>
                </a:cubicBezTo>
                <a:cubicBezTo>
                  <a:pt x="345507" y="2647465"/>
                  <a:pt x="320291" y="2659763"/>
                  <a:pt x="297180" y="2674620"/>
                </a:cubicBezTo>
                <a:cubicBezTo>
                  <a:pt x="268332" y="2693165"/>
                  <a:pt x="228252" y="2715405"/>
                  <a:pt x="198120" y="2727960"/>
                </a:cubicBezTo>
                <a:cubicBezTo>
                  <a:pt x="188453" y="2731988"/>
                  <a:pt x="177364" y="2731691"/>
                  <a:pt x="167640" y="2735580"/>
                </a:cubicBezTo>
                <a:cubicBezTo>
                  <a:pt x="151820" y="2741908"/>
                  <a:pt x="137391" y="2751300"/>
                  <a:pt x="121920" y="2758440"/>
                </a:cubicBezTo>
                <a:cubicBezTo>
                  <a:pt x="104356" y="2766546"/>
                  <a:pt x="85882" y="2772649"/>
                  <a:pt x="68580" y="2781300"/>
                </a:cubicBezTo>
                <a:cubicBezTo>
                  <a:pt x="-3400" y="2817290"/>
                  <a:pt x="59169" y="2794597"/>
                  <a:pt x="7620" y="2811780"/>
                </a:cubicBezTo>
                <a:cubicBezTo>
                  <a:pt x="15240" y="2814320"/>
                  <a:pt x="22604" y="2817825"/>
                  <a:pt x="30480" y="2819400"/>
                </a:cubicBezTo>
                <a:cubicBezTo>
                  <a:pt x="48092" y="2822922"/>
                  <a:pt x="73381" y="2812405"/>
                  <a:pt x="83820" y="2827020"/>
                </a:cubicBezTo>
                <a:cubicBezTo>
                  <a:pt x="104296" y="2855687"/>
                  <a:pt x="59934" y="2878504"/>
                  <a:pt x="45720" y="2887980"/>
                </a:cubicBezTo>
                <a:cubicBezTo>
                  <a:pt x="40640" y="2895600"/>
                  <a:pt x="30480" y="2901682"/>
                  <a:pt x="30480" y="2910840"/>
                </a:cubicBezTo>
                <a:cubicBezTo>
                  <a:pt x="30480" y="2926904"/>
                  <a:pt x="40640" y="2941320"/>
                  <a:pt x="45720" y="2956560"/>
                </a:cubicBezTo>
                <a:cubicBezTo>
                  <a:pt x="63016" y="3008448"/>
                  <a:pt x="41245" y="2944628"/>
                  <a:pt x="68580" y="3017520"/>
                </a:cubicBezTo>
                <a:cubicBezTo>
                  <a:pt x="71400" y="3025041"/>
                  <a:pt x="72608" y="3033196"/>
                  <a:pt x="76200" y="3040380"/>
                </a:cubicBezTo>
                <a:cubicBezTo>
                  <a:pt x="80296" y="3048571"/>
                  <a:pt x="87344" y="3055049"/>
                  <a:pt x="91440" y="3063240"/>
                </a:cubicBezTo>
                <a:cubicBezTo>
                  <a:pt x="95032" y="3070424"/>
                  <a:pt x="96853" y="3078377"/>
                  <a:pt x="99060" y="3086100"/>
                </a:cubicBezTo>
                <a:cubicBezTo>
                  <a:pt x="101937" y="3096170"/>
                  <a:pt x="100871" y="3107866"/>
                  <a:pt x="106680" y="3116580"/>
                </a:cubicBezTo>
                <a:cubicBezTo>
                  <a:pt x="111760" y="3124200"/>
                  <a:pt x="123064" y="3125344"/>
                  <a:pt x="129540" y="3131820"/>
                </a:cubicBezTo>
                <a:cubicBezTo>
                  <a:pt x="138520" y="3140800"/>
                  <a:pt x="144780" y="3152140"/>
                  <a:pt x="152400" y="3162300"/>
                </a:cubicBezTo>
                <a:cubicBezTo>
                  <a:pt x="159250" y="3189700"/>
                  <a:pt x="162803" y="3201858"/>
                  <a:pt x="167640" y="3230880"/>
                </a:cubicBezTo>
                <a:cubicBezTo>
                  <a:pt x="170593" y="3248596"/>
                  <a:pt x="172720" y="3266440"/>
                  <a:pt x="175260" y="3284220"/>
                </a:cubicBezTo>
                <a:cubicBezTo>
                  <a:pt x="172720" y="3291840"/>
                  <a:pt x="173320" y="3301400"/>
                  <a:pt x="167640" y="3307080"/>
                </a:cubicBezTo>
                <a:cubicBezTo>
                  <a:pt x="65210" y="3409510"/>
                  <a:pt x="133080" y="3313200"/>
                  <a:pt x="91440" y="3375660"/>
                </a:cubicBezTo>
                <a:cubicBezTo>
                  <a:pt x="93980" y="3383280"/>
                  <a:pt x="94129" y="3392180"/>
                  <a:pt x="99060" y="3398520"/>
                </a:cubicBezTo>
                <a:cubicBezTo>
                  <a:pt x="135040" y="3444780"/>
                  <a:pt x="130080" y="3439340"/>
                  <a:pt x="167640" y="3451860"/>
                </a:cubicBezTo>
                <a:cubicBezTo>
                  <a:pt x="190500" y="3449320"/>
                  <a:pt x="213590" y="3440126"/>
                  <a:pt x="236220" y="3444240"/>
                </a:cubicBezTo>
                <a:cubicBezTo>
                  <a:pt x="245230" y="3445878"/>
                  <a:pt x="250449" y="3457998"/>
                  <a:pt x="251460" y="3467100"/>
                </a:cubicBezTo>
                <a:cubicBezTo>
                  <a:pt x="254570" y="3495094"/>
                  <a:pt x="246462" y="3507577"/>
                  <a:pt x="236220" y="3528060"/>
                </a:cubicBezTo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718839" y="5540881"/>
            <a:ext cx="1545304" cy="46038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tlCol="0" anchor="ctr" anchorCtr="0"/>
          <a:lstStyle/>
          <a:p>
            <a:pPr lvl="0" algn="ctr">
              <a:buClr>
                <a:srgbClr val="00A3E0"/>
              </a:buClr>
            </a:pP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Missing Log</a:t>
            </a:r>
            <a:endParaRPr lang="en-US" sz="2000" dirty="0">
              <a:solidFill>
                <a:schemeClr val="bg1"/>
              </a:solidFill>
              <a:ea typeface="ＭＳ Ｐゴシック" charset="0"/>
              <a:cs typeface="Trebuchet M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843544" y="1255020"/>
            <a:ext cx="441960" cy="421942"/>
          </a:xfrm>
          <a:prstGeom prst="ellipse">
            <a:avLst/>
          </a:prstGeom>
          <a:solidFill>
            <a:srgbClr val="FF99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757601" y="194029"/>
            <a:ext cx="850591" cy="46038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tlCol="0" anchor="ctr" anchorCtr="0"/>
          <a:lstStyle/>
          <a:p>
            <a:pPr lvl="0" algn="ctr">
              <a:buClr>
                <a:srgbClr val="00A3E0"/>
              </a:buClr>
            </a:pP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Logs</a:t>
            </a:r>
            <a:endParaRPr lang="en-US" sz="2000" dirty="0">
              <a:solidFill>
                <a:schemeClr val="bg1"/>
              </a:solidFill>
              <a:ea typeface="ＭＳ Ｐゴシック" charset="0"/>
              <a:cs typeface="Trebuchet M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31676" y="205847"/>
            <a:ext cx="1825951" cy="46038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tlCol="0" anchor="ctr" anchorCtr="0"/>
          <a:lstStyle/>
          <a:p>
            <a:pPr lvl="0" algn="ctr">
              <a:buClr>
                <a:srgbClr val="00A3E0"/>
              </a:buClr>
            </a:pP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Lab Intrusion</a:t>
            </a:r>
            <a:endParaRPr lang="en-US" sz="2000" dirty="0">
              <a:solidFill>
                <a:schemeClr val="bg1"/>
              </a:solidFill>
              <a:ea typeface="ＭＳ Ｐゴシック" charset="0"/>
              <a:cs typeface="Trebuchet MS"/>
            </a:endParaRPr>
          </a:p>
        </p:txBody>
      </p:sp>
      <p:sp>
        <p:nvSpPr>
          <p:cNvPr id="5" name="Plus 4"/>
          <p:cNvSpPr/>
          <p:nvPr/>
        </p:nvSpPr>
        <p:spPr>
          <a:xfrm>
            <a:off x="6697059" y="265738"/>
            <a:ext cx="345749" cy="316963"/>
          </a:xfrm>
          <a:prstGeom prst="mathPlus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5721" b="52988"/>
          <a:stretch/>
        </p:blipFill>
        <p:spPr>
          <a:xfrm>
            <a:off x="5466206" y="874536"/>
            <a:ext cx="1443479" cy="1118976"/>
          </a:xfrm>
          <a:prstGeom prst="rect">
            <a:avLst/>
          </a:prstGeom>
        </p:spPr>
      </p:pic>
      <p:sp>
        <p:nvSpPr>
          <p:cNvPr id="18" name="Freeform 17"/>
          <p:cNvSpPr/>
          <p:nvPr/>
        </p:nvSpPr>
        <p:spPr>
          <a:xfrm>
            <a:off x="7696200" y="845820"/>
            <a:ext cx="1066800" cy="525780"/>
          </a:xfrm>
          <a:custGeom>
            <a:avLst/>
            <a:gdLst>
              <a:gd name="connsiteX0" fmla="*/ 1066800 w 1066800"/>
              <a:gd name="connsiteY0" fmla="*/ 548640 h 548640"/>
              <a:gd name="connsiteX1" fmla="*/ 853440 w 1066800"/>
              <a:gd name="connsiteY1" fmla="*/ 434340 h 548640"/>
              <a:gd name="connsiteX2" fmla="*/ 411480 w 1066800"/>
              <a:gd name="connsiteY2" fmla="*/ 426720 h 548640"/>
              <a:gd name="connsiteX3" fmla="*/ 68580 w 1066800"/>
              <a:gd name="connsiteY3" fmla="*/ 190500 h 548640"/>
              <a:gd name="connsiteX4" fmla="*/ 0 w 1066800"/>
              <a:gd name="connsiteY4" fmla="*/ 0 h 548640"/>
              <a:gd name="connsiteX5" fmla="*/ 0 w 1066800"/>
              <a:gd name="connsiteY5" fmla="*/ 0 h 548640"/>
              <a:gd name="connsiteX6" fmla="*/ 0 w 1066800"/>
              <a:gd name="connsiteY6" fmla="*/ 0 h 548640"/>
              <a:gd name="connsiteX7" fmla="*/ 0 w 1066800"/>
              <a:gd name="connsiteY7" fmla="*/ 1524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800" h="548640">
                <a:moveTo>
                  <a:pt x="1066800" y="548640"/>
                </a:moveTo>
                <a:cubicBezTo>
                  <a:pt x="1014730" y="501650"/>
                  <a:pt x="962660" y="454660"/>
                  <a:pt x="853440" y="434340"/>
                </a:cubicBezTo>
                <a:cubicBezTo>
                  <a:pt x="744220" y="414020"/>
                  <a:pt x="542290" y="467360"/>
                  <a:pt x="411480" y="426720"/>
                </a:cubicBezTo>
                <a:cubicBezTo>
                  <a:pt x="280670" y="386080"/>
                  <a:pt x="137160" y="261620"/>
                  <a:pt x="68580" y="190500"/>
                </a:cubicBezTo>
                <a:cubicBezTo>
                  <a:pt x="0" y="119380"/>
                  <a:pt x="0" y="0"/>
                  <a:pt x="0" y="0"/>
                </a:cubicBezTo>
                <a:lnTo>
                  <a:pt x="0" y="0"/>
                </a:lnTo>
                <a:lnTo>
                  <a:pt x="0" y="0"/>
                </a:lnTo>
                <a:lnTo>
                  <a:pt x="0" y="15240"/>
                </a:lnTo>
              </a:path>
            </a:pathLst>
          </a:custGeom>
          <a:noFill/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7395529" y="841128"/>
            <a:ext cx="1359851" cy="1121578"/>
          </a:xfrm>
          <a:custGeom>
            <a:avLst/>
            <a:gdLst>
              <a:gd name="connsiteX0" fmla="*/ 1226820 w 1226820"/>
              <a:gd name="connsiteY0" fmla="*/ 1082040 h 1082040"/>
              <a:gd name="connsiteX1" fmla="*/ 1097280 w 1226820"/>
              <a:gd name="connsiteY1" fmla="*/ 960120 h 1082040"/>
              <a:gd name="connsiteX2" fmla="*/ 784860 w 1226820"/>
              <a:gd name="connsiteY2" fmla="*/ 822960 h 1082040"/>
              <a:gd name="connsiteX3" fmla="*/ 144780 w 1226820"/>
              <a:gd name="connsiteY3" fmla="*/ 464820 h 1082040"/>
              <a:gd name="connsiteX4" fmla="*/ 0 w 1226820"/>
              <a:gd name="connsiteY4" fmla="*/ 0 h 108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820" h="1082040">
                <a:moveTo>
                  <a:pt x="1226820" y="1082040"/>
                </a:moveTo>
                <a:cubicBezTo>
                  <a:pt x="1198880" y="1042670"/>
                  <a:pt x="1170940" y="1003300"/>
                  <a:pt x="1097280" y="960120"/>
                </a:cubicBezTo>
                <a:cubicBezTo>
                  <a:pt x="1023620" y="916940"/>
                  <a:pt x="943610" y="905510"/>
                  <a:pt x="784860" y="822960"/>
                </a:cubicBezTo>
                <a:cubicBezTo>
                  <a:pt x="626110" y="740410"/>
                  <a:pt x="275590" y="601980"/>
                  <a:pt x="144780" y="464820"/>
                </a:cubicBezTo>
                <a:cubicBezTo>
                  <a:pt x="13970" y="327660"/>
                  <a:pt x="6985" y="163830"/>
                  <a:pt x="0" y="0"/>
                </a:cubicBezTo>
              </a:path>
            </a:pathLst>
          </a:custGeom>
          <a:noFill/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292340" y="841128"/>
            <a:ext cx="1463040" cy="118579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7543800" y="853440"/>
            <a:ext cx="1211580" cy="838200"/>
          </a:xfrm>
          <a:custGeom>
            <a:avLst/>
            <a:gdLst>
              <a:gd name="connsiteX0" fmla="*/ 1211580 w 1211580"/>
              <a:gd name="connsiteY0" fmla="*/ 838200 h 838200"/>
              <a:gd name="connsiteX1" fmla="*/ 929640 w 1211580"/>
              <a:gd name="connsiteY1" fmla="*/ 662940 h 838200"/>
              <a:gd name="connsiteX2" fmla="*/ 563880 w 1211580"/>
              <a:gd name="connsiteY2" fmla="*/ 624840 h 838200"/>
              <a:gd name="connsiteX3" fmla="*/ 335280 w 1211580"/>
              <a:gd name="connsiteY3" fmla="*/ 441960 h 838200"/>
              <a:gd name="connsiteX4" fmla="*/ 83820 w 1211580"/>
              <a:gd name="connsiteY4" fmla="*/ 388620 h 838200"/>
              <a:gd name="connsiteX5" fmla="*/ 0 w 1211580"/>
              <a:gd name="connsiteY5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1580" h="838200">
                <a:moveTo>
                  <a:pt x="1211580" y="838200"/>
                </a:moveTo>
                <a:cubicBezTo>
                  <a:pt x="1124585" y="768350"/>
                  <a:pt x="1037590" y="698500"/>
                  <a:pt x="929640" y="662940"/>
                </a:cubicBezTo>
                <a:cubicBezTo>
                  <a:pt x="821690" y="627380"/>
                  <a:pt x="662940" y="661670"/>
                  <a:pt x="563880" y="624840"/>
                </a:cubicBezTo>
                <a:cubicBezTo>
                  <a:pt x="464820" y="588010"/>
                  <a:pt x="415290" y="481330"/>
                  <a:pt x="335280" y="441960"/>
                </a:cubicBezTo>
                <a:cubicBezTo>
                  <a:pt x="255270" y="402590"/>
                  <a:pt x="139700" y="462280"/>
                  <a:pt x="83820" y="388620"/>
                </a:cubicBezTo>
                <a:cubicBezTo>
                  <a:pt x="27940" y="314960"/>
                  <a:pt x="13970" y="157480"/>
                  <a:pt x="0" y="0"/>
                </a:cubicBezTo>
              </a:path>
            </a:pathLst>
          </a:custGeom>
          <a:noFill/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7371028" y="830580"/>
            <a:ext cx="1384352" cy="1165860"/>
          </a:xfrm>
          <a:custGeom>
            <a:avLst/>
            <a:gdLst>
              <a:gd name="connsiteX0" fmla="*/ 1384352 w 1384352"/>
              <a:gd name="connsiteY0" fmla="*/ 1165860 h 1165860"/>
              <a:gd name="connsiteX1" fmla="*/ 1056692 w 1384352"/>
              <a:gd name="connsiteY1" fmla="*/ 1089660 h 1165860"/>
              <a:gd name="connsiteX2" fmla="*/ 424232 w 1384352"/>
              <a:gd name="connsiteY2" fmla="*/ 1066800 h 1165860"/>
              <a:gd name="connsiteX3" fmla="*/ 172772 w 1384352"/>
              <a:gd name="connsiteY3" fmla="*/ 1036320 h 1165860"/>
              <a:gd name="connsiteX4" fmla="*/ 58472 w 1384352"/>
              <a:gd name="connsiteY4" fmla="*/ 868680 h 1165860"/>
              <a:gd name="connsiteX5" fmla="*/ 5132 w 1384352"/>
              <a:gd name="connsiteY5" fmla="*/ 220980 h 1165860"/>
              <a:gd name="connsiteX6" fmla="*/ 5132 w 1384352"/>
              <a:gd name="connsiteY6" fmla="*/ 0 h 1165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4352" h="1165860">
                <a:moveTo>
                  <a:pt x="1384352" y="1165860"/>
                </a:moveTo>
                <a:cubicBezTo>
                  <a:pt x="1300532" y="1136015"/>
                  <a:pt x="1216712" y="1106170"/>
                  <a:pt x="1056692" y="1089660"/>
                </a:cubicBezTo>
                <a:cubicBezTo>
                  <a:pt x="896672" y="1073150"/>
                  <a:pt x="571552" y="1075690"/>
                  <a:pt x="424232" y="1066800"/>
                </a:cubicBezTo>
                <a:cubicBezTo>
                  <a:pt x="276912" y="1057910"/>
                  <a:pt x="233732" y="1069340"/>
                  <a:pt x="172772" y="1036320"/>
                </a:cubicBezTo>
                <a:cubicBezTo>
                  <a:pt x="111812" y="1003300"/>
                  <a:pt x="86412" y="1004570"/>
                  <a:pt x="58472" y="868680"/>
                </a:cubicBezTo>
                <a:cubicBezTo>
                  <a:pt x="30532" y="732790"/>
                  <a:pt x="14022" y="365760"/>
                  <a:pt x="5132" y="220980"/>
                </a:cubicBezTo>
                <a:cubicBezTo>
                  <a:pt x="-3758" y="76200"/>
                  <a:pt x="687" y="38100"/>
                  <a:pt x="5132" y="0"/>
                </a:cubicBezTo>
              </a:path>
            </a:pathLst>
          </a:custGeom>
          <a:noFill/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7378837" y="845820"/>
            <a:ext cx="1368923" cy="1135380"/>
          </a:xfrm>
          <a:custGeom>
            <a:avLst/>
            <a:gdLst>
              <a:gd name="connsiteX0" fmla="*/ 1368923 w 1368923"/>
              <a:gd name="connsiteY0" fmla="*/ 1135380 h 1135380"/>
              <a:gd name="connsiteX1" fmla="*/ 1147943 w 1368923"/>
              <a:gd name="connsiteY1" fmla="*/ 1074420 h 1135380"/>
              <a:gd name="connsiteX2" fmla="*/ 782183 w 1368923"/>
              <a:gd name="connsiteY2" fmla="*/ 1051560 h 1135380"/>
              <a:gd name="connsiteX3" fmla="*/ 652643 w 1368923"/>
              <a:gd name="connsiteY3" fmla="*/ 944880 h 1135380"/>
              <a:gd name="connsiteX4" fmla="*/ 462143 w 1368923"/>
              <a:gd name="connsiteY4" fmla="*/ 906780 h 1135380"/>
              <a:gd name="connsiteX5" fmla="*/ 218303 w 1368923"/>
              <a:gd name="connsiteY5" fmla="*/ 876300 h 1135380"/>
              <a:gd name="connsiteX6" fmla="*/ 27803 w 1368923"/>
              <a:gd name="connsiteY6" fmla="*/ 640080 h 1135380"/>
              <a:gd name="connsiteX7" fmla="*/ 4943 w 1368923"/>
              <a:gd name="connsiteY7" fmla="*/ 0 h 113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68923" h="1135380">
                <a:moveTo>
                  <a:pt x="1368923" y="1135380"/>
                </a:moveTo>
                <a:cubicBezTo>
                  <a:pt x="1307328" y="1111885"/>
                  <a:pt x="1245733" y="1088390"/>
                  <a:pt x="1147943" y="1074420"/>
                </a:cubicBezTo>
                <a:cubicBezTo>
                  <a:pt x="1050153" y="1060450"/>
                  <a:pt x="864733" y="1073150"/>
                  <a:pt x="782183" y="1051560"/>
                </a:cubicBezTo>
                <a:cubicBezTo>
                  <a:pt x="699633" y="1029970"/>
                  <a:pt x="705983" y="969010"/>
                  <a:pt x="652643" y="944880"/>
                </a:cubicBezTo>
                <a:cubicBezTo>
                  <a:pt x="599303" y="920750"/>
                  <a:pt x="534533" y="918210"/>
                  <a:pt x="462143" y="906780"/>
                </a:cubicBezTo>
                <a:cubicBezTo>
                  <a:pt x="389753" y="895350"/>
                  <a:pt x="290693" y="920750"/>
                  <a:pt x="218303" y="876300"/>
                </a:cubicBezTo>
                <a:cubicBezTo>
                  <a:pt x="145913" y="831850"/>
                  <a:pt x="63363" y="786130"/>
                  <a:pt x="27803" y="640080"/>
                </a:cubicBezTo>
                <a:cubicBezTo>
                  <a:pt x="-7757" y="494030"/>
                  <a:pt x="-1407" y="247015"/>
                  <a:pt x="4943" y="0"/>
                </a:cubicBezTo>
              </a:path>
            </a:pathLst>
          </a:custGeom>
          <a:noFill/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2" idx="3"/>
          </p:cNvCxnSpPr>
          <p:nvPr/>
        </p:nvCxnSpPr>
        <p:spPr>
          <a:xfrm flipH="1">
            <a:off x="6909685" y="1866900"/>
            <a:ext cx="634115" cy="57664"/>
          </a:xfrm>
          <a:prstGeom prst="straightConnector1">
            <a:avLst/>
          </a:prstGeom>
          <a:ln w="12700" cmpd="sng">
            <a:solidFill>
              <a:schemeClr val="accent6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5"/>
          </p:cNvCxnSpPr>
          <p:nvPr/>
        </p:nvCxnSpPr>
        <p:spPr>
          <a:xfrm flipH="1" flipV="1">
            <a:off x="6909686" y="1549812"/>
            <a:ext cx="687454" cy="172308"/>
          </a:xfrm>
          <a:prstGeom prst="straightConnector1">
            <a:avLst/>
          </a:prstGeom>
          <a:ln w="12700" cmpd="sng">
            <a:solidFill>
              <a:schemeClr val="accent6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9" idx="1"/>
          </p:cNvCxnSpPr>
          <p:nvPr/>
        </p:nvCxnSpPr>
        <p:spPr>
          <a:xfrm flipH="1" flipV="1">
            <a:off x="6909685" y="1795024"/>
            <a:ext cx="1702108" cy="41307"/>
          </a:xfrm>
          <a:prstGeom prst="straightConnector1">
            <a:avLst/>
          </a:prstGeom>
          <a:ln w="12700" cmpd="sng">
            <a:solidFill>
              <a:schemeClr val="accent6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2"/>
            <a:endCxn id="6" idx="3"/>
          </p:cNvCxnSpPr>
          <p:nvPr/>
        </p:nvCxnSpPr>
        <p:spPr>
          <a:xfrm flipH="1" flipV="1">
            <a:off x="6909685" y="1434024"/>
            <a:ext cx="1355811" cy="260135"/>
          </a:xfrm>
          <a:prstGeom prst="straightConnector1">
            <a:avLst/>
          </a:prstGeom>
          <a:ln w="12700" cmpd="sng">
            <a:solidFill>
              <a:schemeClr val="accent6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2"/>
          </p:cNvCxnSpPr>
          <p:nvPr/>
        </p:nvCxnSpPr>
        <p:spPr>
          <a:xfrm flipH="1">
            <a:off x="6909686" y="1254760"/>
            <a:ext cx="1197994" cy="47836"/>
          </a:xfrm>
          <a:prstGeom prst="straightConnector1">
            <a:avLst/>
          </a:prstGeom>
          <a:ln w="12700" cmpd="sng">
            <a:solidFill>
              <a:schemeClr val="accent6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2"/>
          </p:cNvCxnSpPr>
          <p:nvPr/>
        </p:nvCxnSpPr>
        <p:spPr>
          <a:xfrm flipH="1" flipV="1">
            <a:off x="6909685" y="994824"/>
            <a:ext cx="1197995" cy="483456"/>
          </a:xfrm>
          <a:prstGeom prst="straightConnector1">
            <a:avLst/>
          </a:prstGeom>
          <a:ln w="12700" cmpd="sng">
            <a:solidFill>
              <a:schemeClr val="accent6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466206" y="1002444"/>
            <a:ext cx="1443479" cy="0"/>
          </a:xfrm>
          <a:prstGeom prst="line">
            <a:avLst/>
          </a:prstGeom>
          <a:ln w="12700" cmpd="sng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5461156" y="1302596"/>
            <a:ext cx="1443479" cy="0"/>
          </a:xfrm>
          <a:prstGeom prst="line">
            <a:avLst/>
          </a:prstGeom>
          <a:ln w="12700" cmpd="sng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461156" y="1434024"/>
            <a:ext cx="1443479" cy="0"/>
          </a:xfrm>
          <a:prstGeom prst="line">
            <a:avLst/>
          </a:prstGeom>
          <a:ln w="12700" cmpd="sng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5461156" y="1549812"/>
            <a:ext cx="1443479" cy="0"/>
          </a:xfrm>
          <a:prstGeom prst="line">
            <a:avLst/>
          </a:prstGeom>
          <a:ln w="12700" cmpd="sng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5461156" y="1798195"/>
            <a:ext cx="1443479" cy="0"/>
          </a:xfrm>
          <a:prstGeom prst="line">
            <a:avLst/>
          </a:prstGeom>
          <a:ln w="12700" cmpd="sng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5461156" y="1916944"/>
            <a:ext cx="1443479" cy="0"/>
          </a:xfrm>
          <a:prstGeom prst="line">
            <a:avLst/>
          </a:prstGeom>
          <a:ln w="12700" cmpd="sng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379720" y="114300"/>
            <a:ext cx="3665220" cy="2026920"/>
          </a:xfrm>
          <a:prstGeom prst="rect">
            <a:avLst/>
          </a:prstGeom>
          <a:noFill/>
          <a:ln w="381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2929121" y="3824867"/>
                <a:ext cx="1993926" cy="721106"/>
              </a:xfrm>
              <a:prstGeom prst="rect">
                <a:avLst/>
              </a:prstGeom>
              <a:noFill/>
              <a:ln w="381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𝐿𝑎𝑏</m:t>
                          </m:r>
                          <m:r>
                            <a:rPr 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𝐸𝑞</m:t>
                          </m:r>
                        </m:sup>
                      </m:sSubSup>
                      <m:r>
                        <a:rPr lang="en-US" sz="160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𝑎𝑊𝐿</m:t>
                              </m:r>
                            </m:sub>
                          </m:sSub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085215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121" y="3824867"/>
                <a:ext cx="1993926" cy="7211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3810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/>
          <p:cNvSpPr/>
          <p:nvPr/>
        </p:nvSpPr>
        <p:spPr>
          <a:xfrm>
            <a:off x="2950592" y="3895520"/>
            <a:ext cx="1972455" cy="821368"/>
          </a:xfrm>
          <a:prstGeom prst="rect">
            <a:avLst/>
          </a:prstGeom>
          <a:noFill/>
          <a:ln w="381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0" name="Diagram 49"/>
          <p:cNvGraphicFramePr/>
          <p:nvPr>
            <p:extLst/>
          </p:nvPr>
        </p:nvGraphicFramePr>
        <p:xfrm>
          <a:off x="6580351" y="721863"/>
          <a:ext cx="1527330" cy="1341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28906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/>
          <a:srcRect r="7015" b="9901"/>
          <a:stretch/>
        </p:blipFill>
        <p:spPr>
          <a:xfrm>
            <a:off x="6415381" y="2280383"/>
            <a:ext cx="2637228" cy="3657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Technathon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1"/>
                </a:solidFill>
              </a:rPr>
              <a:t>Data Provided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4809" y="1235800"/>
            <a:ext cx="1752600" cy="46038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tlCol="0" anchor="ctr" anchorCtr="0"/>
          <a:lstStyle/>
          <a:p>
            <a:pPr lvl="0" algn="ctr">
              <a:buClr>
                <a:srgbClr val="00A3E0"/>
              </a:buClr>
            </a:pP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Log Data</a:t>
            </a:r>
            <a:endParaRPr lang="en-US" sz="2000" dirty="0">
              <a:solidFill>
                <a:schemeClr val="bg1"/>
              </a:solidFill>
              <a:ea typeface="ＭＳ Ｐゴシック" charset="0"/>
              <a:cs typeface="Trebuchet M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4809" y="1726663"/>
            <a:ext cx="1752600" cy="43205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1005840" y="1726663"/>
            <a:ext cx="7620" cy="432054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601624" y="1726663"/>
            <a:ext cx="7620" cy="432054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464819" y="1863604"/>
            <a:ext cx="522172" cy="4076700"/>
          </a:xfrm>
          <a:custGeom>
            <a:avLst/>
            <a:gdLst>
              <a:gd name="connsiteX0" fmla="*/ 76201 w 522172"/>
              <a:gd name="connsiteY0" fmla="*/ 0 h 4076700"/>
              <a:gd name="connsiteX1" fmla="*/ 358141 w 522172"/>
              <a:gd name="connsiteY1" fmla="*/ 7620 h 4076700"/>
              <a:gd name="connsiteX2" fmla="*/ 434341 w 522172"/>
              <a:gd name="connsiteY2" fmla="*/ 15240 h 4076700"/>
              <a:gd name="connsiteX3" fmla="*/ 510541 w 522172"/>
              <a:gd name="connsiteY3" fmla="*/ 45720 h 4076700"/>
              <a:gd name="connsiteX4" fmla="*/ 495301 w 522172"/>
              <a:gd name="connsiteY4" fmla="*/ 68580 h 4076700"/>
              <a:gd name="connsiteX5" fmla="*/ 449581 w 522172"/>
              <a:gd name="connsiteY5" fmla="*/ 76200 h 4076700"/>
              <a:gd name="connsiteX6" fmla="*/ 365761 w 522172"/>
              <a:gd name="connsiteY6" fmla="*/ 99060 h 4076700"/>
              <a:gd name="connsiteX7" fmla="*/ 388621 w 522172"/>
              <a:gd name="connsiteY7" fmla="*/ 144780 h 4076700"/>
              <a:gd name="connsiteX8" fmla="*/ 342901 w 522172"/>
              <a:gd name="connsiteY8" fmla="*/ 167640 h 4076700"/>
              <a:gd name="connsiteX9" fmla="*/ 434341 w 522172"/>
              <a:gd name="connsiteY9" fmla="*/ 198120 h 4076700"/>
              <a:gd name="connsiteX10" fmla="*/ 426721 w 522172"/>
              <a:gd name="connsiteY10" fmla="*/ 220980 h 4076700"/>
              <a:gd name="connsiteX11" fmla="*/ 396241 w 522172"/>
              <a:gd name="connsiteY11" fmla="*/ 274320 h 4076700"/>
              <a:gd name="connsiteX12" fmla="*/ 373381 w 522172"/>
              <a:gd name="connsiteY12" fmla="*/ 289560 h 4076700"/>
              <a:gd name="connsiteX13" fmla="*/ 304801 w 522172"/>
              <a:gd name="connsiteY13" fmla="*/ 304800 h 4076700"/>
              <a:gd name="connsiteX14" fmla="*/ 274321 w 522172"/>
              <a:gd name="connsiteY14" fmla="*/ 312420 h 4076700"/>
              <a:gd name="connsiteX15" fmla="*/ 228601 w 522172"/>
              <a:gd name="connsiteY15" fmla="*/ 327660 h 4076700"/>
              <a:gd name="connsiteX16" fmla="*/ 182881 w 522172"/>
              <a:gd name="connsiteY16" fmla="*/ 335280 h 4076700"/>
              <a:gd name="connsiteX17" fmla="*/ 144781 w 522172"/>
              <a:gd name="connsiteY17" fmla="*/ 373380 h 4076700"/>
              <a:gd name="connsiteX18" fmla="*/ 213361 w 522172"/>
              <a:gd name="connsiteY18" fmla="*/ 396240 h 4076700"/>
              <a:gd name="connsiteX19" fmla="*/ 304801 w 522172"/>
              <a:gd name="connsiteY19" fmla="*/ 411480 h 4076700"/>
              <a:gd name="connsiteX20" fmla="*/ 373381 w 522172"/>
              <a:gd name="connsiteY20" fmla="*/ 426720 h 4076700"/>
              <a:gd name="connsiteX21" fmla="*/ 403861 w 522172"/>
              <a:gd name="connsiteY21" fmla="*/ 441960 h 4076700"/>
              <a:gd name="connsiteX22" fmla="*/ 464821 w 522172"/>
              <a:gd name="connsiteY22" fmla="*/ 457200 h 4076700"/>
              <a:gd name="connsiteX23" fmla="*/ 426721 w 522172"/>
              <a:gd name="connsiteY23" fmla="*/ 480060 h 4076700"/>
              <a:gd name="connsiteX24" fmla="*/ 342901 w 522172"/>
              <a:gd name="connsiteY24" fmla="*/ 487680 h 4076700"/>
              <a:gd name="connsiteX25" fmla="*/ 304801 w 522172"/>
              <a:gd name="connsiteY25" fmla="*/ 495300 h 4076700"/>
              <a:gd name="connsiteX26" fmla="*/ 274321 w 522172"/>
              <a:gd name="connsiteY26" fmla="*/ 510540 h 4076700"/>
              <a:gd name="connsiteX27" fmla="*/ 251461 w 522172"/>
              <a:gd name="connsiteY27" fmla="*/ 525780 h 4076700"/>
              <a:gd name="connsiteX28" fmla="*/ 228601 w 522172"/>
              <a:gd name="connsiteY28" fmla="*/ 533400 h 4076700"/>
              <a:gd name="connsiteX29" fmla="*/ 160021 w 522172"/>
              <a:gd name="connsiteY29" fmla="*/ 556260 h 4076700"/>
              <a:gd name="connsiteX30" fmla="*/ 121921 w 522172"/>
              <a:gd name="connsiteY30" fmla="*/ 579120 h 4076700"/>
              <a:gd name="connsiteX31" fmla="*/ 99061 w 522172"/>
              <a:gd name="connsiteY31" fmla="*/ 594360 h 4076700"/>
              <a:gd name="connsiteX32" fmla="*/ 68581 w 522172"/>
              <a:gd name="connsiteY32" fmla="*/ 601980 h 4076700"/>
              <a:gd name="connsiteX33" fmla="*/ 45721 w 522172"/>
              <a:gd name="connsiteY33" fmla="*/ 609600 h 4076700"/>
              <a:gd name="connsiteX34" fmla="*/ 243841 w 522172"/>
              <a:gd name="connsiteY34" fmla="*/ 617220 h 4076700"/>
              <a:gd name="connsiteX35" fmla="*/ 274321 w 522172"/>
              <a:gd name="connsiteY35" fmla="*/ 624840 h 4076700"/>
              <a:gd name="connsiteX36" fmla="*/ 251461 w 522172"/>
              <a:gd name="connsiteY36" fmla="*/ 640080 h 4076700"/>
              <a:gd name="connsiteX37" fmla="*/ 190501 w 522172"/>
              <a:gd name="connsiteY37" fmla="*/ 655320 h 4076700"/>
              <a:gd name="connsiteX38" fmla="*/ 144781 w 522172"/>
              <a:gd name="connsiteY38" fmla="*/ 670560 h 4076700"/>
              <a:gd name="connsiteX39" fmla="*/ 137161 w 522172"/>
              <a:gd name="connsiteY39" fmla="*/ 701040 h 4076700"/>
              <a:gd name="connsiteX40" fmla="*/ 129541 w 522172"/>
              <a:gd name="connsiteY40" fmla="*/ 723900 h 4076700"/>
              <a:gd name="connsiteX41" fmla="*/ 175261 w 522172"/>
              <a:gd name="connsiteY41" fmla="*/ 807720 h 4076700"/>
              <a:gd name="connsiteX42" fmla="*/ 198121 w 522172"/>
              <a:gd name="connsiteY42" fmla="*/ 815340 h 4076700"/>
              <a:gd name="connsiteX43" fmla="*/ 205741 w 522172"/>
              <a:gd name="connsiteY43" fmla="*/ 838200 h 4076700"/>
              <a:gd name="connsiteX44" fmla="*/ 182881 w 522172"/>
              <a:gd name="connsiteY44" fmla="*/ 861060 h 4076700"/>
              <a:gd name="connsiteX45" fmla="*/ 167641 w 522172"/>
              <a:gd name="connsiteY45" fmla="*/ 883920 h 4076700"/>
              <a:gd name="connsiteX46" fmla="*/ 266701 w 522172"/>
              <a:gd name="connsiteY46" fmla="*/ 914400 h 4076700"/>
              <a:gd name="connsiteX47" fmla="*/ 419101 w 522172"/>
              <a:gd name="connsiteY47" fmla="*/ 929640 h 4076700"/>
              <a:gd name="connsiteX48" fmla="*/ 464821 w 522172"/>
              <a:gd name="connsiteY48" fmla="*/ 952500 h 4076700"/>
              <a:gd name="connsiteX49" fmla="*/ 487681 w 522172"/>
              <a:gd name="connsiteY49" fmla="*/ 960120 h 4076700"/>
              <a:gd name="connsiteX50" fmla="*/ 495301 w 522172"/>
              <a:gd name="connsiteY50" fmla="*/ 982980 h 4076700"/>
              <a:gd name="connsiteX51" fmla="*/ 449581 w 522172"/>
              <a:gd name="connsiteY51" fmla="*/ 1059180 h 4076700"/>
              <a:gd name="connsiteX52" fmla="*/ 457201 w 522172"/>
              <a:gd name="connsiteY52" fmla="*/ 1158240 h 4076700"/>
              <a:gd name="connsiteX53" fmla="*/ 464821 w 522172"/>
              <a:gd name="connsiteY53" fmla="*/ 1203960 h 4076700"/>
              <a:gd name="connsiteX54" fmla="*/ 449581 w 522172"/>
              <a:gd name="connsiteY54" fmla="*/ 1226820 h 4076700"/>
              <a:gd name="connsiteX55" fmla="*/ 373381 w 522172"/>
              <a:gd name="connsiteY55" fmla="*/ 1249680 h 4076700"/>
              <a:gd name="connsiteX56" fmla="*/ 342901 w 522172"/>
              <a:gd name="connsiteY56" fmla="*/ 1257300 h 4076700"/>
              <a:gd name="connsiteX57" fmla="*/ 266701 w 522172"/>
              <a:gd name="connsiteY57" fmla="*/ 1287780 h 4076700"/>
              <a:gd name="connsiteX58" fmla="*/ 236221 w 522172"/>
              <a:gd name="connsiteY58" fmla="*/ 1295400 h 4076700"/>
              <a:gd name="connsiteX59" fmla="*/ 160021 w 522172"/>
              <a:gd name="connsiteY59" fmla="*/ 1310640 h 4076700"/>
              <a:gd name="connsiteX60" fmla="*/ 106681 w 522172"/>
              <a:gd name="connsiteY60" fmla="*/ 1325880 h 4076700"/>
              <a:gd name="connsiteX61" fmla="*/ 99061 w 522172"/>
              <a:gd name="connsiteY61" fmla="*/ 1348740 h 4076700"/>
              <a:gd name="connsiteX62" fmla="*/ 152401 w 522172"/>
              <a:gd name="connsiteY62" fmla="*/ 1386840 h 4076700"/>
              <a:gd name="connsiteX63" fmla="*/ 213361 w 522172"/>
              <a:gd name="connsiteY63" fmla="*/ 1455420 h 4076700"/>
              <a:gd name="connsiteX64" fmla="*/ 228601 w 522172"/>
              <a:gd name="connsiteY64" fmla="*/ 1501140 h 4076700"/>
              <a:gd name="connsiteX65" fmla="*/ 220981 w 522172"/>
              <a:gd name="connsiteY65" fmla="*/ 1539240 h 4076700"/>
              <a:gd name="connsiteX66" fmla="*/ 175261 w 522172"/>
              <a:gd name="connsiteY66" fmla="*/ 1592580 h 4076700"/>
              <a:gd name="connsiteX67" fmla="*/ 160021 w 522172"/>
              <a:gd name="connsiteY67" fmla="*/ 1615440 h 4076700"/>
              <a:gd name="connsiteX68" fmla="*/ 167641 w 522172"/>
              <a:gd name="connsiteY68" fmla="*/ 1653540 h 4076700"/>
              <a:gd name="connsiteX69" fmla="*/ 175261 w 522172"/>
              <a:gd name="connsiteY69" fmla="*/ 1676400 h 4076700"/>
              <a:gd name="connsiteX70" fmla="*/ 182881 w 522172"/>
              <a:gd name="connsiteY70" fmla="*/ 1714500 h 4076700"/>
              <a:gd name="connsiteX71" fmla="*/ 190501 w 522172"/>
              <a:gd name="connsiteY71" fmla="*/ 1737360 h 4076700"/>
              <a:gd name="connsiteX72" fmla="*/ 198121 w 522172"/>
              <a:gd name="connsiteY72" fmla="*/ 1767840 h 4076700"/>
              <a:gd name="connsiteX73" fmla="*/ 205741 w 522172"/>
              <a:gd name="connsiteY73" fmla="*/ 1805940 h 4076700"/>
              <a:gd name="connsiteX74" fmla="*/ 228601 w 522172"/>
              <a:gd name="connsiteY74" fmla="*/ 1813560 h 4076700"/>
              <a:gd name="connsiteX75" fmla="*/ 281941 w 522172"/>
              <a:gd name="connsiteY75" fmla="*/ 1821180 h 4076700"/>
              <a:gd name="connsiteX76" fmla="*/ 320041 w 522172"/>
              <a:gd name="connsiteY76" fmla="*/ 1828800 h 4076700"/>
              <a:gd name="connsiteX77" fmla="*/ 365761 w 522172"/>
              <a:gd name="connsiteY77" fmla="*/ 1844040 h 4076700"/>
              <a:gd name="connsiteX78" fmla="*/ 388621 w 522172"/>
              <a:gd name="connsiteY78" fmla="*/ 1851660 h 4076700"/>
              <a:gd name="connsiteX79" fmla="*/ 480061 w 522172"/>
              <a:gd name="connsiteY79" fmla="*/ 1866900 h 4076700"/>
              <a:gd name="connsiteX80" fmla="*/ 510541 w 522172"/>
              <a:gd name="connsiteY80" fmla="*/ 1889760 h 4076700"/>
              <a:gd name="connsiteX81" fmla="*/ 480061 w 522172"/>
              <a:gd name="connsiteY81" fmla="*/ 1943100 h 4076700"/>
              <a:gd name="connsiteX82" fmla="*/ 434341 w 522172"/>
              <a:gd name="connsiteY82" fmla="*/ 1958340 h 4076700"/>
              <a:gd name="connsiteX83" fmla="*/ 381001 w 522172"/>
              <a:gd name="connsiteY83" fmla="*/ 1988820 h 4076700"/>
              <a:gd name="connsiteX84" fmla="*/ 350521 w 522172"/>
              <a:gd name="connsiteY84" fmla="*/ 1996440 h 4076700"/>
              <a:gd name="connsiteX85" fmla="*/ 327661 w 522172"/>
              <a:gd name="connsiteY85" fmla="*/ 2004060 h 4076700"/>
              <a:gd name="connsiteX86" fmla="*/ 304801 w 522172"/>
              <a:gd name="connsiteY86" fmla="*/ 2026920 h 4076700"/>
              <a:gd name="connsiteX87" fmla="*/ 281941 w 522172"/>
              <a:gd name="connsiteY87" fmla="*/ 2042160 h 4076700"/>
              <a:gd name="connsiteX88" fmla="*/ 266701 w 522172"/>
              <a:gd name="connsiteY88" fmla="*/ 2065020 h 4076700"/>
              <a:gd name="connsiteX89" fmla="*/ 220981 w 522172"/>
              <a:gd name="connsiteY89" fmla="*/ 2095500 h 4076700"/>
              <a:gd name="connsiteX90" fmla="*/ 190501 w 522172"/>
              <a:gd name="connsiteY90" fmla="*/ 2118360 h 4076700"/>
              <a:gd name="connsiteX91" fmla="*/ 152401 w 522172"/>
              <a:gd name="connsiteY91" fmla="*/ 2125980 h 4076700"/>
              <a:gd name="connsiteX92" fmla="*/ 129541 w 522172"/>
              <a:gd name="connsiteY92" fmla="*/ 2133600 h 4076700"/>
              <a:gd name="connsiteX93" fmla="*/ 121921 w 522172"/>
              <a:gd name="connsiteY93" fmla="*/ 2156460 h 4076700"/>
              <a:gd name="connsiteX94" fmla="*/ 99061 w 522172"/>
              <a:gd name="connsiteY94" fmla="*/ 2202180 h 4076700"/>
              <a:gd name="connsiteX95" fmla="*/ 106681 w 522172"/>
              <a:gd name="connsiteY95" fmla="*/ 2270760 h 4076700"/>
              <a:gd name="connsiteX96" fmla="*/ 182881 w 522172"/>
              <a:gd name="connsiteY96" fmla="*/ 2308860 h 4076700"/>
              <a:gd name="connsiteX97" fmla="*/ 213361 w 522172"/>
              <a:gd name="connsiteY97" fmla="*/ 2331720 h 4076700"/>
              <a:gd name="connsiteX98" fmla="*/ 220981 w 522172"/>
              <a:gd name="connsiteY98" fmla="*/ 2354580 h 4076700"/>
              <a:gd name="connsiteX99" fmla="*/ 182881 w 522172"/>
              <a:gd name="connsiteY99" fmla="*/ 2369820 h 4076700"/>
              <a:gd name="connsiteX100" fmla="*/ 106681 w 522172"/>
              <a:gd name="connsiteY100" fmla="*/ 2407920 h 4076700"/>
              <a:gd name="connsiteX101" fmla="*/ 137161 w 522172"/>
              <a:gd name="connsiteY101" fmla="*/ 2461260 h 4076700"/>
              <a:gd name="connsiteX102" fmla="*/ 182881 w 522172"/>
              <a:gd name="connsiteY102" fmla="*/ 2476500 h 4076700"/>
              <a:gd name="connsiteX103" fmla="*/ 198121 w 522172"/>
              <a:gd name="connsiteY103" fmla="*/ 2499360 h 4076700"/>
              <a:gd name="connsiteX104" fmla="*/ 175261 w 522172"/>
              <a:gd name="connsiteY104" fmla="*/ 2522220 h 4076700"/>
              <a:gd name="connsiteX105" fmla="*/ 160021 w 522172"/>
              <a:gd name="connsiteY105" fmla="*/ 2545080 h 4076700"/>
              <a:gd name="connsiteX106" fmla="*/ 175261 w 522172"/>
              <a:gd name="connsiteY106" fmla="*/ 2613660 h 4076700"/>
              <a:gd name="connsiteX107" fmla="*/ 198121 w 522172"/>
              <a:gd name="connsiteY107" fmla="*/ 2636520 h 4076700"/>
              <a:gd name="connsiteX108" fmla="*/ 198121 w 522172"/>
              <a:gd name="connsiteY108" fmla="*/ 2705100 h 4076700"/>
              <a:gd name="connsiteX109" fmla="*/ 190501 w 522172"/>
              <a:gd name="connsiteY109" fmla="*/ 2819400 h 4076700"/>
              <a:gd name="connsiteX110" fmla="*/ 144781 w 522172"/>
              <a:gd name="connsiteY110" fmla="*/ 2842260 h 4076700"/>
              <a:gd name="connsiteX111" fmla="*/ 144781 w 522172"/>
              <a:gd name="connsiteY111" fmla="*/ 2887980 h 4076700"/>
              <a:gd name="connsiteX112" fmla="*/ 83821 w 522172"/>
              <a:gd name="connsiteY112" fmla="*/ 2956560 h 4076700"/>
              <a:gd name="connsiteX113" fmla="*/ 7621 w 522172"/>
              <a:gd name="connsiteY113" fmla="*/ 2994660 h 4076700"/>
              <a:gd name="connsiteX114" fmla="*/ 53341 w 522172"/>
              <a:gd name="connsiteY114" fmla="*/ 3025140 h 4076700"/>
              <a:gd name="connsiteX115" fmla="*/ 83821 w 522172"/>
              <a:gd name="connsiteY115" fmla="*/ 3048000 h 4076700"/>
              <a:gd name="connsiteX116" fmla="*/ 106681 w 522172"/>
              <a:gd name="connsiteY116" fmla="*/ 3055620 h 4076700"/>
              <a:gd name="connsiteX117" fmla="*/ 160021 w 522172"/>
              <a:gd name="connsiteY117" fmla="*/ 3078480 h 4076700"/>
              <a:gd name="connsiteX118" fmla="*/ 182881 w 522172"/>
              <a:gd name="connsiteY118" fmla="*/ 3093720 h 4076700"/>
              <a:gd name="connsiteX119" fmla="*/ 205741 w 522172"/>
              <a:gd name="connsiteY119" fmla="*/ 3101340 h 4076700"/>
              <a:gd name="connsiteX120" fmla="*/ 266701 w 522172"/>
              <a:gd name="connsiteY120" fmla="*/ 3131820 h 4076700"/>
              <a:gd name="connsiteX121" fmla="*/ 327661 w 522172"/>
              <a:gd name="connsiteY121" fmla="*/ 3139440 h 4076700"/>
              <a:gd name="connsiteX122" fmla="*/ 350521 w 522172"/>
              <a:gd name="connsiteY122" fmla="*/ 3154680 h 4076700"/>
              <a:gd name="connsiteX123" fmla="*/ 335281 w 522172"/>
              <a:gd name="connsiteY123" fmla="*/ 3169920 h 4076700"/>
              <a:gd name="connsiteX124" fmla="*/ 312421 w 522172"/>
              <a:gd name="connsiteY124" fmla="*/ 3185160 h 4076700"/>
              <a:gd name="connsiteX125" fmla="*/ 297181 w 522172"/>
              <a:gd name="connsiteY125" fmla="*/ 3238500 h 4076700"/>
              <a:gd name="connsiteX126" fmla="*/ 289561 w 522172"/>
              <a:gd name="connsiteY126" fmla="*/ 3261360 h 4076700"/>
              <a:gd name="connsiteX127" fmla="*/ 213361 w 522172"/>
              <a:gd name="connsiteY127" fmla="*/ 3314700 h 4076700"/>
              <a:gd name="connsiteX128" fmla="*/ 144781 w 522172"/>
              <a:gd name="connsiteY128" fmla="*/ 3307080 h 4076700"/>
              <a:gd name="connsiteX129" fmla="*/ 83821 w 522172"/>
              <a:gd name="connsiteY129" fmla="*/ 3299460 h 4076700"/>
              <a:gd name="connsiteX130" fmla="*/ 114301 w 522172"/>
              <a:gd name="connsiteY130" fmla="*/ 3329940 h 4076700"/>
              <a:gd name="connsiteX131" fmla="*/ 190501 w 522172"/>
              <a:gd name="connsiteY131" fmla="*/ 3360420 h 4076700"/>
              <a:gd name="connsiteX132" fmla="*/ 243841 w 522172"/>
              <a:gd name="connsiteY132" fmla="*/ 3390900 h 4076700"/>
              <a:gd name="connsiteX133" fmla="*/ 274321 w 522172"/>
              <a:gd name="connsiteY133" fmla="*/ 3406140 h 4076700"/>
              <a:gd name="connsiteX134" fmla="*/ 297181 w 522172"/>
              <a:gd name="connsiteY134" fmla="*/ 3421380 h 4076700"/>
              <a:gd name="connsiteX135" fmla="*/ 350521 w 522172"/>
              <a:gd name="connsiteY135" fmla="*/ 3429000 h 4076700"/>
              <a:gd name="connsiteX136" fmla="*/ 358141 w 522172"/>
              <a:gd name="connsiteY136" fmla="*/ 3451860 h 4076700"/>
              <a:gd name="connsiteX137" fmla="*/ 373381 w 522172"/>
              <a:gd name="connsiteY137" fmla="*/ 3474720 h 4076700"/>
              <a:gd name="connsiteX138" fmla="*/ 342901 w 522172"/>
              <a:gd name="connsiteY138" fmla="*/ 3489960 h 4076700"/>
              <a:gd name="connsiteX139" fmla="*/ 243841 w 522172"/>
              <a:gd name="connsiteY139" fmla="*/ 3520440 h 4076700"/>
              <a:gd name="connsiteX140" fmla="*/ 220981 w 522172"/>
              <a:gd name="connsiteY140" fmla="*/ 3528060 h 4076700"/>
              <a:gd name="connsiteX141" fmla="*/ 243841 w 522172"/>
              <a:gd name="connsiteY141" fmla="*/ 3550920 h 4076700"/>
              <a:gd name="connsiteX142" fmla="*/ 259081 w 522172"/>
              <a:gd name="connsiteY142" fmla="*/ 3573780 h 4076700"/>
              <a:gd name="connsiteX143" fmla="*/ 342901 w 522172"/>
              <a:gd name="connsiteY143" fmla="*/ 3604260 h 4076700"/>
              <a:gd name="connsiteX144" fmla="*/ 358141 w 522172"/>
              <a:gd name="connsiteY144" fmla="*/ 3627120 h 4076700"/>
              <a:gd name="connsiteX145" fmla="*/ 365761 w 522172"/>
              <a:gd name="connsiteY145" fmla="*/ 3649980 h 4076700"/>
              <a:gd name="connsiteX146" fmla="*/ 388621 w 522172"/>
              <a:gd name="connsiteY146" fmla="*/ 3657600 h 4076700"/>
              <a:gd name="connsiteX147" fmla="*/ 327661 w 522172"/>
              <a:gd name="connsiteY147" fmla="*/ 3672840 h 4076700"/>
              <a:gd name="connsiteX148" fmla="*/ 281941 w 522172"/>
              <a:gd name="connsiteY148" fmla="*/ 3695700 h 4076700"/>
              <a:gd name="connsiteX149" fmla="*/ 236221 w 522172"/>
              <a:gd name="connsiteY149" fmla="*/ 3710940 h 4076700"/>
              <a:gd name="connsiteX150" fmla="*/ 213361 w 522172"/>
              <a:gd name="connsiteY150" fmla="*/ 3718560 h 4076700"/>
              <a:gd name="connsiteX151" fmla="*/ 190501 w 522172"/>
              <a:gd name="connsiteY151" fmla="*/ 3726180 h 4076700"/>
              <a:gd name="connsiteX152" fmla="*/ 160021 w 522172"/>
              <a:gd name="connsiteY152" fmla="*/ 3733800 h 4076700"/>
              <a:gd name="connsiteX153" fmla="*/ 182881 w 522172"/>
              <a:gd name="connsiteY153" fmla="*/ 3764280 h 4076700"/>
              <a:gd name="connsiteX154" fmla="*/ 449581 w 522172"/>
              <a:gd name="connsiteY154" fmla="*/ 3764280 h 4076700"/>
              <a:gd name="connsiteX155" fmla="*/ 472441 w 522172"/>
              <a:gd name="connsiteY155" fmla="*/ 3756660 h 4076700"/>
              <a:gd name="connsiteX156" fmla="*/ 510541 w 522172"/>
              <a:gd name="connsiteY156" fmla="*/ 3840480 h 4076700"/>
              <a:gd name="connsiteX157" fmla="*/ 502921 w 522172"/>
              <a:gd name="connsiteY157" fmla="*/ 3863340 h 4076700"/>
              <a:gd name="connsiteX158" fmla="*/ 480061 w 522172"/>
              <a:gd name="connsiteY158" fmla="*/ 3878580 h 4076700"/>
              <a:gd name="connsiteX159" fmla="*/ 441961 w 522172"/>
              <a:gd name="connsiteY159" fmla="*/ 3893820 h 4076700"/>
              <a:gd name="connsiteX160" fmla="*/ 419101 w 522172"/>
              <a:gd name="connsiteY160" fmla="*/ 3901440 h 4076700"/>
              <a:gd name="connsiteX161" fmla="*/ 350521 w 522172"/>
              <a:gd name="connsiteY161" fmla="*/ 3939540 h 4076700"/>
              <a:gd name="connsiteX162" fmla="*/ 289561 w 522172"/>
              <a:gd name="connsiteY162" fmla="*/ 3954780 h 4076700"/>
              <a:gd name="connsiteX163" fmla="*/ 266701 w 522172"/>
              <a:gd name="connsiteY163" fmla="*/ 3962400 h 4076700"/>
              <a:gd name="connsiteX164" fmla="*/ 259081 w 522172"/>
              <a:gd name="connsiteY164" fmla="*/ 3985260 h 4076700"/>
              <a:gd name="connsiteX165" fmla="*/ 236221 w 522172"/>
              <a:gd name="connsiteY165" fmla="*/ 4008120 h 4076700"/>
              <a:gd name="connsiteX166" fmla="*/ 213361 w 522172"/>
              <a:gd name="connsiteY166" fmla="*/ 4023360 h 4076700"/>
              <a:gd name="connsiteX167" fmla="*/ 76201 w 522172"/>
              <a:gd name="connsiteY167" fmla="*/ 4038600 h 4076700"/>
              <a:gd name="connsiteX168" fmla="*/ 68581 w 522172"/>
              <a:gd name="connsiteY168" fmla="*/ 4061460 h 4076700"/>
              <a:gd name="connsiteX169" fmla="*/ 45721 w 522172"/>
              <a:gd name="connsiteY169" fmla="*/ 4076700 h 407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</a:cxnLst>
            <a:rect l="l" t="t" r="r" b="b"/>
            <a:pathLst>
              <a:path w="522172" h="4076700">
                <a:moveTo>
                  <a:pt x="76201" y="0"/>
                </a:moveTo>
                <a:lnTo>
                  <a:pt x="358141" y="7620"/>
                </a:lnTo>
                <a:cubicBezTo>
                  <a:pt x="383645" y="8705"/>
                  <a:pt x="409252" y="10536"/>
                  <a:pt x="434341" y="15240"/>
                </a:cubicBezTo>
                <a:cubicBezTo>
                  <a:pt x="464472" y="20890"/>
                  <a:pt x="484335" y="32617"/>
                  <a:pt x="510541" y="45720"/>
                </a:cubicBezTo>
                <a:cubicBezTo>
                  <a:pt x="505461" y="53340"/>
                  <a:pt x="503492" y="64484"/>
                  <a:pt x="495301" y="68580"/>
                </a:cubicBezTo>
                <a:cubicBezTo>
                  <a:pt x="481482" y="75490"/>
                  <a:pt x="464688" y="72963"/>
                  <a:pt x="449581" y="76200"/>
                </a:cubicBezTo>
                <a:cubicBezTo>
                  <a:pt x="401454" y="86513"/>
                  <a:pt x="400582" y="87453"/>
                  <a:pt x="365761" y="99060"/>
                </a:cubicBezTo>
                <a:cubicBezTo>
                  <a:pt x="368970" y="103874"/>
                  <a:pt x="392565" y="134921"/>
                  <a:pt x="388621" y="144780"/>
                </a:cubicBezTo>
                <a:cubicBezTo>
                  <a:pt x="384076" y="156143"/>
                  <a:pt x="352524" y="164432"/>
                  <a:pt x="342901" y="167640"/>
                </a:cubicBezTo>
                <a:cubicBezTo>
                  <a:pt x="382288" y="226721"/>
                  <a:pt x="321189" y="147830"/>
                  <a:pt x="434341" y="198120"/>
                </a:cubicBezTo>
                <a:cubicBezTo>
                  <a:pt x="441681" y="201382"/>
                  <a:pt x="428928" y="213257"/>
                  <a:pt x="426721" y="220980"/>
                </a:cubicBezTo>
                <a:cubicBezTo>
                  <a:pt x="416407" y="257080"/>
                  <a:pt x="426589" y="249030"/>
                  <a:pt x="396241" y="274320"/>
                </a:cubicBezTo>
                <a:cubicBezTo>
                  <a:pt x="389206" y="280183"/>
                  <a:pt x="381799" y="285952"/>
                  <a:pt x="373381" y="289560"/>
                </a:cubicBezTo>
                <a:cubicBezTo>
                  <a:pt x="363374" y="293849"/>
                  <a:pt x="312312" y="303131"/>
                  <a:pt x="304801" y="304800"/>
                </a:cubicBezTo>
                <a:cubicBezTo>
                  <a:pt x="294578" y="307072"/>
                  <a:pt x="284352" y="309411"/>
                  <a:pt x="274321" y="312420"/>
                </a:cubicBezTo>
                <a:cubicBezTo>
                  <a:pt x="258934" y="317036"/>
                  <a:pt x="244447" y="325019"/>
                  <a:pt x="228601" y="327660"/>
                </a:cubicBezTo>
                <a:lnTo>
                  <a:pt x="182881" y="335280"/>
                </a:lnTo>
                <a:cubicBezTo>
                  <a:pt x="178068" y="338488"/>
                  <a:pt x="139434" y="360012"/>
                  <a:pt x="144781" y="373380"/>
                </a:cubicBezTo>
                <a:cubicBezTo>
                  <a:pt x="150201" y="386929"/>
                  <a:pt x="205903" y="394924"/>
                  <a:pt x="213361" y="396240"/>
                </a:cubicBezTo>
                <a:cubicBezTo>
                  <a:pt x="243791" y="401610"/>
                  <a:pt x="274823" y="403986"/>
                  <a:pt x="304801" y="411480"/>
                </a:cubicBezTo>
                <a:cubicBezTo>
                  <a:pt x="347846" y="422241"/>
                  <a:pt x="325012" y="417046"/>
                  <a:pt x="373381" y="426720"/>
                </a:cubicBezTo>
                <a:cubicBezTo>
                  <a:pt x="383541" y="431800"/>
                  <a:pt x="393085" y="438368"/>
                  <a:pt x="403861" y="441960"/>
                </a:cubicBezTo>
                <a:cubicBezTo>
                  <a:pt x="423732" y="448584"/>
                  <a:pt x="464821" y="457200"/>
                  <a:pt x="464821" y="457200"/>
                </a:cubicBezTo>
                <a:cubicBezTo>
                  <a:pt x="452121" y="464820"/>
                  <a:pt x="441089" y="476468"/>
                  <a:pt x="426721" y="480060"/>
                </a:cubicBezTo>
                <a:cubicBezTo>
                  <a:pt x="399503" y="486864"/>
                  <a:pt x="370740" y="484200"/>
                  <a:pt x="342901" y="487680"/>
                </a:cubicBezTo>
                <a:cubicBezTo>
                  <a:pt x="330050" y="489286"/>
                  <a:pt x="317501" y="492760"/>
                  <a:pt x="304801" y="495300"/>
                </a:cubicBezTo>
                <a:cubicBezTo>
                  <a:pt x="294641" y="500380"/>
                  <a:pt x="284184" y="504904"/>
                  <a:pt x="274321" y="510540"/>
                </a:cubicBezTo>
                <a:cubicBezTo>
                  <a:pt x="266370" y="515084"/>
                  <a:pt x="259652" y="521684"/>
                  <a:pt x="251461" y="525780"/>
                </a:cubicBezTo>
                <a:cubicBezTo>
                  <a:pt x="244277" y="529372"/>
                  <a:pt x="236122" y="530580"/>
                  <a:pt x="228601" y="533400"/>
                </a:cubicBezTo>
                <a:cubicBezTo>
                  <a:pt x="171213" y="554921"/>
                  <a:pt x="211094" y="543492"/>
                  <a:pt x="160021" y="556260"/>
                </a:cubicBezTo>
                <a:cubicBezTo>
                  <a:pt x="147321" y="563880"/>
                  <a:pt x="134480" y="571270"/>
                  <a:pt x="121921" y="579120"/>
                </a:cubicBezTo>
                <a:cubicBezTo>
                  <a:pt x="114155" y="583974"/>
                  <a:pt x="107479" y="590752"/>
                  <a:pt x="99061" y="594360"/>
                </a:cubicBezTo>
                <a:cubicBezTo>
                  <a:pt x="89435" y="598485"/>
                  <a:pt x="78651" y="599103"/>
                  <a:pt x="68581" y="601980"/>
                </a:cubicBezTo>
                <a:cubicBezTo>
                  <a:pt x="60858" y="604187"/>
                  <a:pt x="53341" y="607060"/>
                  <a:pt x="45721" y="609600"/>
                </a:cubicBezTo>
                <a:cubicBezTo>
                  <a:pt x="111761" y="612140"/>
                  <a:pt x="177899" y="612824"/>
                  <a:pt x="243841" y="617220"/>
                </a:cubicBezTo>
                <a:cubicBezTo>
                  <a:pt x="254290" y="617917"/>
                  <a:pt x="271009" y="614905"/>
                  <a:pt x="274321" y="624840"/>
                </a:cubicBezTo>
                <a:cubicBezTo>
                  <a:pt x="277217" y="633528"/>
                  <a:pt x="260068" y="636950"/>
                  <a:pt x="251461" y="640080"/>
                </a:cubicBezTo>
                <a:cubicBezTo>
                  <a:pt x="231777" y="647238"/>
                  <a:pt x="210372" y="648696"/>
                  <a:pt x="190501" y="655320"/>
                </a:cubicBezTo>
                <a:lnTo>
                  <a:pt x="144781" y="670560"/>
                </a:lnTo>
                <a:cubicBezTo>
                  <a:pt x="142241" y="680720"/>
                  <a:pt x="140038" y="690970"/>
                  <a:pt x="137161" y="701040"/>
                </a:cubicBezTo>
                <a:cubicBezTo>
                  <a:pt x="134954" y="708763"/>
                  <a:pt x="128814" y="715901"/>
                  <a:pt x="129541" y="723900"/>
                </a:cubicBezTo>
                <a:cubicBezTo>
                  <a:pt x="134230" y="775480"/>
                  <a:pt x="136290" y="785451"/>
                  <a:pt x="175261" y="807720"/>
                </a:cubicBezTo>
                <a:cubicBezTo>
                  <a:pt x="182235" y="811705"/>
                  <a:pt x="190501" y="812800"/>
                  <a:pt x="198121" y="815340"/>
                </a:cubicBezTo>
                <a:cubicBezTo>
                  <a:pt x="200661" y="822960"/>
                  <a:pt x="208281" y="830580"/>
                  <a:pt x="205741" y="838200"/>
                </a:cubicBezTo>
                <a:cubicBezTo>
                  <a:pt x="202333" y="848423"/>
                  <a:pt x="189780" y="852781"/>
                  <a:pt x="182881" y="861060"/>
                </a:cubicBezTo>
                <a:cubicBezTo>
                  <a:pt x="177018" y="868095"/>
                  <a:pt x="172721" y="876300"/>
                  <a:pt x="167641" y="883920"/>
                </a:cubicBezTo>
                <a:cubicBezTo>
                  <a:pt x="207884" y="910748"/>
                  <a:pt x="193315" y="905227"/>
                  <a:pt x="266701" y="914400"/>
                </a:cubicBezTo>
                <a:cubicBezTo>
                  <a:pt x="358010" y="925814"/>
                  <a:pt x="307254" y="920319"/>
                  <a:pt x="419101" y="929640"/>
                </a:cubicBezTo>
                <a:cubicBezTo>
                  <a:pt x="476560" y="948793"/>
                  <a:pt x="405735" y="922957"/>
                  <a:pt x="464821" y="952500"/>
                </a:cubicBezTo>
                <a:cubicBezTo>
                  <a:pt x="472005" y="956092"/>
                  <a:pt x="480061" y="957580"/>
                  <a:pt x="487681" y="960120"/>
                </a:cubicBezTo>
                <a:cubicBezTo>
                  <a:pt x="490221" y="967740"/>
                  <a:pt x="496188" y="974997"/>
                  <a:pt x="495301" y="982980"/>
                </a:cubicBezTo>
                <a:cubicBezTo>
                  <a:pt x="490355" y="1027493"/>
                  <a:pt x="478149" y="1030612"/>
                  <a:pt x="449581" y="1059180"/>
                </a:cubicBezTo>
                <a:cubicBezTo>
                  <a:pt x="428224" y="1123251"/>
                  <a:pt x="428013" y="1090135"/>
                  <a:pt x="457201" y="1158240"/>
                </a:cubicBezTo>
                <a:cubicBezTo>
                  <a:pt x="459741" y="1173480"/>
                  <a:pt x="466527" y="1188604"/>
                  <a:pt x="464821" y="1203960"/>
                </a:cubicBezTo>
                <a:cubicBezTo>
                  <a:pt x="463810" y="1213062"/>
                  <a:pt x="456616" y="1220957"/>
                  <a:pt x="449581" y="1226820"/>
                </a:cubicBezTo>
                <a:cubicBezTo>
                  <a:pt x="426394" y="1246142"/>
                  <a:pt x="401589" y="1244038"/>
                  <a:pt x="373381" y="1249680"/>
                </a:cubicBezTo>
                <a:cubicBezTo>
                  <a:pt x="363112" y="1251734"/>
                  <a:pt x="352764" y="1253778"/>
                  <a:pt x="342901" y="1257300"/>
                </a:cubicBezTo>
                <a:cubicBezTo>
                  <a:pt x="317138" y="1266501"/>
                  <a:pt x="293241" y="1281145"/>
                  <a:pt x="266701" y="1287780"/>
                </a:cubicBezTo>
                <a:cubicBezTo>
                  <a:pt x="256541" y="1290320"/>
                  <a:pt x="246461" y="1293206"/>
                  <a:pt x="236221" y="1295400"/>
                </a:cubicBezTo>
                <a:cubicBezTo>
                  <a:pt x="210893" y="1300827"/>
                  <a:pt x="184595" y="1302449"/>
                  <a:pt x="160021" y="1310640"/>
                </a:cubicBezTo>
                <a:cubicBezTo>
                  <a:pt x="127226" y="1321572"/>
                  <a:pt x="144953" y="1316312"/>
                  <a:pt x="106681" y="1325880"/>
                </a:cubicBezTo>
                <a:cubicBezTo>
                  <a:pt x="104141" y="1333500"/>
                  <a:pt x="95897" y="1341357"/>
                  <a:pt x="99061" y="1348740"/>
                </a:cubicBezTo>
                <a:cubicBezTo>
                  <a:pt x="111114" y="1376864"/>
                  <a:pt x="129386" y="1379168"/>
                  <a:pt x="152401" y="1386840"/>
                </a:cubicBezTo>
                <a:cubicBezTo>
                  <a:pt x="166196" y="1400635"/>
                  <a:pt x="202483" y="1430944"/>
                  <a:pt x="213361" y="1455420"/>
                </a:cubicBezTo>
                <a:cubicBezTo>
                  <a:pt x="219885" y="1470100"/>
                  <a:pt x="228601" y="1501140"/>
                  <a:pt x="228601" y="1501140"/>
                </a:cubicBezTo>
                <a:cubicBezTo>
                  <a:pt x="226061" y="1513840"/>
                  <a:pt x="226241" y="1527405"/>
                  <a:pt x="220981" y="1539240"/>
                </a:cubicBezTo>
                <a:cubicBezTo>
                  <a:pt x="210110" y="1563701"/>
                  <a:pt x="191442" y="1573163"/>
                  <a:pt x="175261" y="1592580"/>
                </a:cubicBezTo>
                <a:cubicBezTo>
                  <a:pt x="169398" y="1599615"/>
                  <a:pt x="165101" y="1607820"/>
                  <a:pt x="160021" y="1615440"/>
                </a:cubicBezTo>
                <a:cubicBezTo>
                  <a:pt x="162561" y="1628140"/>
                  <a:pt x="164500" y="1640975"/>
                  <a:pt x="167641" y="1653540"/>
                </a:cubicBezTo>
                <a:cubicBezTo>
                  <a:pt x="169589" y="1661332"/>
                  <a:pt x="173313" y="1668608"/>
                  <a:pt x="175261" y="1676400"/>
                </a:cubicBezTo>
                <a:cubicBezTo>
                  <a:pt x="178402" y="1688965"/>
                  <a:pt x="179740" y="1701935"/>
                  <a:pt x="182881" y="1714500"/>
                </a:cubicBezTo>
                <a:cubicBezTo>
                  <a:pt x="184829" y="1722292"/>
                  <a:pt x="188294" y="1729637"/>
                  <a:pt x="190501" y="1737360"/>
                </a:cubicBezTo>
                <a:cubicBezTo>
                  <a:pt x="193378" y="1747430"/>
                  <a:pt x="195849" y="1757617"/>
                  <a:pt x="198121" y="1767840"/>
                </a:cubicBezTo>
                <a:cubicBezTo>
                  <a:pt x="200931" y="1780483"/>
                  <a:pt x="198557" y="1795164"/>
                  <a:pt x="205741" y="1805940"/>
                </a:cubicBezTo>
                <a:cubicBezTo>
                  <a:pt x="210196" y="1812623"/>
                  <a:pt x="220725" y="1811985"/>
                  <a:pt x="228601" y="1813560"/>
                </a:cubicBezTo>
                <a:cubicBezTo>
                  <a:pt x="246213" y="1817082"/>
                  <a:pt x="264225" y="1818227"/>
                  <a:pt x="281941" y="1821180"/>
                </a:cubicBezTo>
                <a:cubicBezTo>
                  <a:pt x="294716" y="1823309"/>
                  <a:pt x="307546" y="1825392"/>
                  <a:pt x="320041" y="1828800"/>
                </a:cubicBezTo>
                <a:cubicBezTo>
                  <a:pt x="335539" y="1833027"/>
                  <a:pt x="350521" y="1838960"/>
                  <a:pt x="365761" y="1844040"/>
                </a:cubicBezTo>
                <a:cubicBezTo>
                  <a:pt x="373381" y="1846580"/>
                  <a:pt x="380698" y="1850340"/>
                  <a:pt x="388621" y="1851660"/>
                </a:cubicBezTo>
                <a:lnTo>
                  <a:pt x="480061" y="1866900"/>
                </a:lnTo>
                <a:cubicBezTo>
                  <a:pt x="490221" y="1874520"/>
                  <a:pt x="506082" y="1877869"/>
                  <a:pt x="510541" y="1889760"/>
                </a:cubicBezTo>
                <a:cubicBezTo>
                  <a:pt x="520931" y="1917467"/>
                  <a:pt x="499692" y="1934375"/>
                  <a:pt x="480061" y="1943100"/>
                </a:cubicBezTo>
                <a:cubicBezTo>
                  <a:pt x="465381" y="1949624"/>
                  <a:pt x="447707" y="1949429"/>
                  <a:pt x="434341" y="1958340"/>
                </a:cubicBezTo>
                <a:cubicBezTo>
                  <a:pt x="415391" y="1970973"/>
                  <a:pt x="403099" y="1980533"/>
                  <a:pt x="381001" y="1988820"/>
                </a:cubicBezTo>
                <a:cubicBezTo>
                  <a:pt x="371195" y="1992497"/>
                  <a:pt x="360591" y="1993563"/>
                  <a:pt x="350521" y="1996440"/>
                </a:cubicBezTo>
                <a:cubicBezTo>
                  <a:pt x="342798" y="1998647"/>
                  <a:pt x="335281" y="2001520"/>
                  <a:pt x="327661" y="2004060"/>
                </a:cubicBezTo>
                <a:cubicBezTo>
                  <a:pt x="320041" y="2011680"/>
                  <a:pt x="313080" y="2020021"/>
                  <a:pt x="304801" y="2026920"/>
                </a:cubicBezTo>
                <a:cubicBezTo>
                  <a:pt x="297766" y="2032783"/>
                  <a:pt x="288417" y="2035684"/>
                  <a:pt x="281941" y="2042160"/>
                </a:cubicBezTo>
                <a:cubicBezTo>
                  <a:pt x="275465" y="2048636"/>
                  <a:pt x="273593" y="2058989"/>
                  <a:pt x="266701" y="2065020"/>
                </a:cubicBezTo>
                <a:cubicBezTo>
                  <a:pt x="252917" y="2077081"/>
                  <a:pt x="235634" y="2084510"/>
                  <a:pt x="220981" y="2095500"/>
                </a:cubicBezTo>
                <a:cubicBezTo>
                  <a:pt x="210821" y="2103120"/>
                  <a:pt x="202106" y="2113202"/>
                  <a:pt x="190501" y="2118360"/>
                </a:cubicBezTo>
                <a:cubicBezTo>
                  <a:pt x="178666" y="2123620"/>
                  <a:pt x="164966" y="2122839"/>
                  <a:pt x="152401" y="2125980"/>
                </a:cubicBezTo>
                <a:cubicBezTo>
                  <a:pt x="144609" y="2127928"/>
                  <a:pt x="137161" y="2131060"/>
                  <a:pt x="129541" y="2133600"/>
                </a:cubicBezTo>
                <a:cubicBezTo>
                  <a:pt x="127001" y="2141220"/>
                  <a:pt x="125513" y="2149276"/>
                  <a:pt x="121921" y="2156460"/>
                </a:cubicBezTo>
                <a:cubicBezTo>
                  <a:pt x="92378" y="2215546"/>
                  <a:pt x="118214" y="2144721"/>
                  <a:pt x="99061" y="2202180"/>
                </a:cubicBezTo>
                <a:cubicBezTo>
                  <a:pt x="101601" y="2225040"/>
                  <a:pt x="94626" y="2251171"/>
                  <a:pt x="106681" y="2270760"/>
                </a:cubicBezTo>
                <a:cubicBezTo>
                  <a:pt x="117799" y="2288826"/>
                  <a:pt x="159890" y="2301196"/>
                  <a:pt x="182881" y="2308860"/>
                </a:cubicBezTo>
                <a:cubicBezTo>
                  <a:pt x="193041" y="2316480"/>
                  <a:pt x="205231" y="2321964"/>
                  <a:pt x="213361" y="2331720"/>
                </a:cubicBezTo>
                <a:cubicBezTo>
                  <a:pt x="218503" y="2337890"/>
                  <a:pt x="225999" y="2348308"/>
                  <a:pt x="220981" y="2354580"/>
                </a:cubicBezTo>
                <a:cubicBezTo>
                  <a:pt x="212436" y="2365261"/>
                  <a:pt x="194838" y="2363177"/>
                  <a:pt x="182881" y="2369820"/>
                </a:cubicBezTo>
                <a:cubicBezTo>
                  <a:pt x="101634" y="2414957"/>
                  <a:pt x="212408" y="2372678"/>
                  <a:pt x="106681" y="2407920"/>
                </a:cubicBezTo>
                <a:cubicBezTo>
                  <a:pt x="113777" y="2443398"/>
                  <a:pt x="105165" y="2447040"/>
                  <a:pt x="137161" y="2461260"/>
                </a:cubicBezTo>
                <a:cubicBezTo>
                  <a:pt x="151841" y="2467784"/>
                  <a:pt x="182881" y="2476500"/>
                  <a:pt x="182881" y="2476500"/>
                </a:cubicBezTo>
                <a:cubicBezTo>
                  <a:pt x="187961" y="2484120"/>
                  <a:pt x="199627" y="2490327"/>
                  <a:pt x="198121" y="2499360"/>
                </a:cubicBezTo>
                <a:cubicBezTo>
                  <a:pt x="196349" y="2509990"/>
                  <a:pt x="182160" y="2513941"/>
                  <a:pt x="175261" y="2522220"/>
                </a:cubicBezTo>
                <a:cubicBezTo>
                  <a:pt x="169398" y="2529255"/>
                  <a:pt x="165101" y="2537460"/>
                  <a:pt x="160021" y="2545080"/>
                </a:cubicBezTo>
                <a:cubicBezTo>
                  <a:pt x="160481" y="2547382"/>
                  <a:pt x="171950" y="2607866"/>
                  <a:pt x="175261" y="2613660"/>
                </a:cubicBezTo>
                <a:cubicBezTo>
                  <a:pt x="180608" y="2623016"/>
                  <a:pt x="190501" y="2628900"/>
                  <a:pt x="198121" y="2636520"/>
                </a:cubicBezTo>
                <a:cubicBezTo>
                  <a:pt x="180967" y="2687981"/>
                  <a:pt x="198121" y="2624636"/>
                  <a:pt x="198121" y="2705100"/>
                </a:cubicBezTo>
                <a:cubicBezTo>
                  <a:pt x="198121" y="2743285"/>
                  <a:pt x="199247" y="2782230"/>
                  <a:pt x="190501" y="2819400"/>
                </a:cubicBezTo>
                <a:cubicBezTo>
                  <a:pt x="187987" y="2830086"/>
                  <a:pt x="152623" y="2839646"/>
                  <a:pt x="144781" y="2842260"/>
                </a:cubicBezTo>
                <a:cubicBezTo>
                  <a:pt x="112269" y="2939796"/>
                  <a:pt x="156973" y="2790444"/>
                  <a:pt x="144781" y="2887980"/>
                </a:cubicBezTo>
                <a:cubicBezTo>
                  <a:pt x="139636" y="2929139"/>
                  <a:pt x="118295" y="2937168"/>
                  <a:pt x="83821" y="2956560"/>
                </a:cubicBezTo>
                <a:cubicBezTo>
                  <a:pt x="59070" y="2970482"/>
                  <a:pt x="33021" y="2981960"/>
                  <a:pt x="7621" y="2994660"/>
                </a:cubicBezTo>
                <a:cubicBezTo>
                  <a:pt x="-7478" y="3039956"/>
                  <a:pt x="-3927" y="3004315"/>
                  <a:pt x="53341" y="3025140"/>
                </a:cubicBezTo>
                <a:cubicBezTo>
                  <a:pt x="65276" y="3029480"/>
                  <a:pt x="72794" y="3041699"/>
                  <a:pt x="83821" y="3048000"/>
                </a:cubicBezTo>
                <a:cubicBezTo>
                  <a:pt x="90795" y="3051985"/>
                  <a:pt x="99223" y="3052637"/>
                  <a:pt x="106681" y="3055620"/>
                </a:cubicBezTo>
                <a:cubicBezTo>
                  <a:pt x="124642" y="3062804"/>
                  <a:pt x="142719" y="3069829"/>
                  <a:pt x="160021" y="3078480"/>
                </a:cubicBezTo>
                <a:cubicBezTo>
                  <a:pt x="168212" y="3082576"/>
                  <a:pt x="174690" y="3089624"/>
                  <a:pt x="182881" y="3093720"/>
                </a:cubicBezTo>
                <a:cubicBezTo>
                  <a:pt x="190065" y="3097312"/>
                  <a:pt x="198557" y="3097748"/>
                  <a:pt x="205741" y="3101340"/>
                </a:cubicBezTo>
                <a:cubicBezTo>
                  <a:pt x="241566" y="3119252"/>
                  <a:pt x="217732" y="3120520"/>
                  <a:pt x="266701" y="3131820"/>
                </a:cubicBezTo>
                <a:cubicBezTo>
                  <a:pt x="286655" y="3136425"/>
                  <a:pt x="307341" y="3136900"/>
                  <a:pt x="327661" y="3139440"/>
                </a:cubicBezTo>
                <a:cubicBezTo>
                  <a:pt x="335281" y="3144520"/>
                  <a:pt x="342103" y="3151072"/>
                  <a:pt x="350521" y="3154680"/>
                </a:cubicBezTo>
                <a:cubicBezTo>
                  <a:pt x="382349" y="3168321"/>
                  <a:pt x="411455" y="3157224"/>
                  <a:pt x="335281" y="3169920"/>
                </a:cubicBezTo>
                <a:cubicBezTo>
                  <a:pt x="327661" y="3175000"/>
                  <a:pt x="318142" y="3178009"/>
                  <a:pt x="312421" y="3185160"/>
                </a:cubicBezTo>
                <a:cubicBezTo>
                  <a:pt x="308361" y="3190235"/>
                  <a:pt x="297789" y="3236370"/>
                  <a:pt x="297181" y="3238500"/>
                </a:cubicBezTo>
                <a:cubicBezTo>
                  <a:pt x="294974" y="3246223"/>
                  <a:pt x="295504" y="3255957"/>
                  <a:pt x="289561" y="3261360"/>
                </a:cubicBezTo>
                <a:cubicBezTo>
                  <a:pt x="266619" y="3282216"/>
                  <a:pt x="238761" y="3296920"/>
                  <a:pt x="213361" y="3314700"/>
                </a:cubicBezTo>
                <a:lnTo>
                  <a:pt x="144781" y="3307080"/>
                </a:lnTo>
                <a:cubicBezTo>
                  <a:pt x="124443" y="3304687"/>
                  <a:pt x="100204" y="3287173"/>
                  <a:pt x="83821" y="3299460"/>
                </a:cubicBezTo>
                <a:cubicBezTo>
                  <a:pt x="72326" y="3308081"/>
                  <a:pt x="101826" y="3322811"/>
                  <a:pt x="114301" y="3329940"/>
                </a:cubicBezTo>
                <a:cubicBezTo>
                  <a:pt x="138053" y="3343513"/>
                  <a:pt x="166032" y="3348186"/>
                  <a:pt x="190501" y="3360420"/>
                </a:cubicBezTo>
                <a:cubicBezTo>
                  <a:pt x="282609" y="3406474"/>
                  <a:pt x="168448" y="3347818"/>
                  <a:pt x="243841" y="3390900"/>
                </a:cubicBezTo>
                <a:cubicBezTo>
                  <a:pt x="253704" y="3396536"/>
                  <a:pt x="264458" y="3400504"/>
                  <a:pt x="274321" y="3406140"/>
                </a:cubicBezTo>
                <a:cubicBezTo>
                  <a:pt x="282272" y="3410684"/>
                  <a:pt x="288409" y="3418748"/>
                  <a:pt x="297181" y="3421380"/>
                </a:cubicBezTo>
                <a:cubicBezTo>
                  <a:pt x="314384" y="3426541"/>
                  <a:pt x="332741" y="3426460"/>
                  <a:pt x="350521" y="3429000"/>
                </a:cubicBezTo>
                <a:cubicBezTo>
                  <a:pt x="353061" y="3436620"/>
                  <a:pt x="354549" y="3444676"/>
                  <a:pt x="358141" y="3451860"/>
                </a:cubicBezTo>
                <a:cubicBezTo>
                  <a:pt x="362237" y="3460051"/>
                  <a:pt x="376782" y="3466217"/>
                  <a:pt x="373381" y="3474720"/>
                </a:cubicBezTo>
                <a:cubicBezTo>
                  <a:pt x="369162" y="3485267"/>
                  <a:pt x="353448" y="3485741"/>
                  <a:pt x="342901" y="3489960"/>
                </a:cubicBezTo>
                <a:cubicBezTo>
                  <a:pt x="313277" y="3501810"/>
                  <a:pt x="273907" y="3511420"/>
                  <a:pt x="243841" y="3520440"/>
                </a:cubicBezTo>
                <a:cubicBezTo>
                  <a:pt x="236148" y="3522748"/>
                  <a:pt x="228601" y="3525520"/>
                  <a:pt x="220981" y="3528060"/>
                </a:cubicBezTo>
                <a:cubicBezTo>
                  <a:pt x="228601" y="3535680"/>
                  <a:pt x="236942" y="3542641"/>
                  <a:pt x="243841" y="3550920"/>
                </a:cubicBezTo>
                <a:cubicBezTo>
                  <a:pt x="249704" y="3557955"/>
                  <a:pt x="251461" y="3568700"/>
                  <a:pt x="259081" y="3573780"/>
                </a:cubicBezTo>
                <a:cubicBezTo>
                  <a:pt x="286066" y="3591770"/>
                  <a:pt x="313134" y="3596818"/>
                  <a:pt x="342901" y="3604260"/>
                </a:cubicBezTo>
                <a:cubicBezTo>
                  <a:pt x="347981" y="3611880"/>
                  <a:pt x="354045" y="3618929"/>
                  <a:pt x="358141" y="3627120"/>
                </a:cubicBezTo>
                <a:cubicBezTo>
                  <a:pt x="361733" y="3634304"/>
                  <a:pt x="360081" y="3644300"/>
                  <a:pt x="365761" y="3649980"/>
                </a:cubicBezTo>
                <a:cubicBezTo>
                  <a:pt x="371441" y="3655660"/>
                  <a:pt x="381001" y="3655060"/>
                  <a:pt x="388621" y="3657600"/>
                </a:cubicBezTo>
                <a:cubicBezTo>
                  <a:pt x="368301" y="3662680"/>
                  <a:pt x="346395" y="3663473"/>
                  <a:pt x="327661" y="3672840"/>
                </a:cubicBezTo>
                <a:cubicBezTo>
                  <a:pt x="312421" y="3680460"/>
                  <a:pt x="297669" y="3689147"/>
                  <a:pt x="281941" y="3695700"/>
                </a:cubicBezTo>
                <a:cubicBezTo>
                  <a:pt x="267112" y="3701879"/>
                  <a:pt x="251461" y="3705860"/>
                  <a:pt x="236221" y="3710940"/>
                </a:cubicBezTo>
                <a:lnTo>
                  <a:pt x="213361" y="3718560"/>
                </a:lnTo>
                <a:cubicBezTo>
                  <a:pt x="205741" y="3721100"/>
                  <a:pt x="198293" y="3724232"/>
                  <a:pt x="190501" y="3726180"/>
                </a:cubicBezTo>
                <a:lnTo>
                  <a:pt x="160021" y="3733800"/>
                </a:lnTo>
                <a:cubicBezTo>
                  <a:pt x="167641" y="3743960"/>
                  <a:pt x="170921" y="3760009"/>
                  <a:pt x="182881" y="3764280"/>
                </a:cubicBezTo>
                <a:cubicBezTo>
                  <a:pt x="230944" y="3781445"/>
                  <a:pt x="448574" y="3764322"/>
                  <a:pt x="449581" y="3764280"/>
                </a:cubicBezTo>
                <a:cubicBezTo>
                  <a:pt x="457201" y="3761740"/>
                  <a:pt x="464409" y="3756660"/>
                  <a:pt x="472441" y="3756660"/>
                </a:cubicBezTo>
                <a:cubicBezTo>
                  <a:pt x="542174" y="3756660"/>
                  <a:pt x="521626" y="3768430"/>
                  <a:pt x="510541" y="3840480"/>
                </a:cubicBezTo>
                <a:cubicBezTo>
                  <a:pt x="509320" y="3848419"/>
                  <a:pt x="507939" y="3857068"/>
                  <a:pt x="502921" y="3863340"/>
                </a:cubicBezTo>
                <a:cubicBezTo>
                  <a:pt x="497200" y="3870491"/>
                  <a:pt x="488252" y="3874484"/>
                  <a:pt x="480061" y="3878580"/>
                </a:cubicBezTo>
                <a:cubicBezTo>
                  <a:pt x="467827" y="3884697"/>
                  <a:pt x="454768" y="3889017"/>
                  <a:pt x="441961" y="3893820"/>
                </a:cubicBezTo>
                <a:cubicBezTo>
                  <a:pt x="434440" y="3896640"/>
                  <a:pt x="426285" y="3897848"/>
                  <a:pt x="419101" y="3901440"/>
                </a:cubicBezTo>
                <a:cubicBezTo>
                  <a:pt x="367830" y="3927075"/>
                  <a:pt x="430914" y="3910828"/>
                  <a:pt x="350521" y="3939540"/>
                </a:cubicBezTo>
                <a:cubicBezTo>
                  <a:pt x="330796" y="3946585"/>
                  <a:pt x="309432" y="3948156"/>
                  <a:pt x="289561" y="3954780"/>
                </a:cubicBezTo>
                <a:lnTo>
                  <a:pt x="266701" y="3962400"/>
                </a:lnTo>
                <a:cubicBezTo>
                  <a:pt x="264161" y="3970020"/>
                  <a:pt x="263536" y="3978577"/>
                  <a:pt x="259081" y="3985260"/>
                </a:cubicBezTo>
                <a:cubicBezTo>
                  <a:pt x="253103" y="3994226"/>
                  <a:pt x="244500" y="4001221"/>
                  <a:pt x="236221" y="4008120"/>
                </a:cubicBezTo>
                <a:cubicBezTo>
                  <a:pt x="229186" y="4013983"/>
                  <a:pt x="221552" y="4019264"/>
                  <a:pt x="213361" y="4023360"/>
                </a:cubicBezTo>
                <a:cubicBezTo>
                  <a:pt x="177001" y="4041540"/>
                  <a:pt x="90482" y="4037648"/>
                  <a:pt x="76201" y="4038600"/>
                </a:cubicBezTo>
                <a:cubicBezTo>
                  <a:pt x="73661" y="4046220"/>
                  <a:pt x="74261" y="4055780"/>
                  <a:pt x="68581" y="4061460"/>
                </a:cubicBezTo>
                <a:cubicBezTo>
                  <a:pt x="43311" y="4086730"/>
                  <a:pt x="45721" y="4055721"/>
                  <a:pt x="45721" y="4076700"/>
                </a:cubicBezTo>
              </a:path>
            </a:pathLst>
          </a:cu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683323" y="1833124"/>
            <a:ext cx="403969" cy="4107180"/>
          </a:xfrm>
          <a:custGeom>
            <a:avLst/>
            <a:gdLst>
              <a:gd name="connsiteX0" fmla="*/ 396240 w 403969"/>
              <a:gd name="connsiteY0" fmla="*/ 0 h 4107180"/>
              <a:gd name="connsiteX1" fmla="*/ 304800 w 403969"/>
              <a:gd name="connsiteY1" fmla="*/ 45720 h 4107180"/>
              <a:gd name="connsiteX2" fmla="*/ 220980 w 403969"/>
              <a:gd name="connsiteY2" fmla="*/ 76200 h 4107180"/>
              <a:gd name="connsiteX3" fmla="*/ 251460 w 403969"/>
              <a:gd name="connsiteY3" fmla="*/ 91440 h 4107180"/>
              <a:gd name="connsiteX4" fmla="*/ 228600 w 403969"/>
              <a:gd name="connsiteY4" fmla="*/ 160020 h 4107180"/>
              <a:gd name="connsiteX5" fmla="*/ 236220 w 403969"/>
              <a:gd name="connsiteY5" fmla="*/ 190500 h 4107180"/>
              <a:gd name="connsiteX6" fmla="*/ 251460 w 403969"/>
              <a:gd name="connsiteY6" fmla="*/ 213360 h 4107180"/>
              <a:gd name="connsiteX7" fmla="*/ 304800 w 403969"/>
              <a:gd name="connsiteY7" fmla="*/ 236220 h 4107180"/>
              <a:gd name="connsiteX8" fmla="*/ 320040 w 403969"/>
              <a:gd name="connsiteY8" fmla="*/ 259080 h 4107180"/>
              <a:gd name="connsiteX9" fmla="*/ 304800 w 403969"/>
              <a:gd name="connsiteY9" fmla="*/ 312420 h 4107180"/>
              <a:gd name="connsiteX10" fmla="*/ 205740 w 403969"/>
              <a:gd name="connsiteY10" fmla="*/ 358140 h 4107180"/>
              <a:gd name="connsiteX11" fmla="*/ 160020 w 403969"/>
              <a:gd name="connsiteY11" fmla="*/ 373380 h 4107180"/>
              <a:gd name="connsiteX12" fmla="*/ 144780 w 403969"/>
              <a:gd name="connsiteY12" fmla="*/ 434340 h 4107180"/>
              <a:gd name="connsiteX13" fmla="*/ 121920 w 403969"/>
              <a:gd name="connsiteY13" fmla="*/ 449580 h 4107180"/>
              <a:gd name="connsiteX14" fmla="*/ 129540 w 403969"/>
              <a:gd name="connsiteY14" fmla="*/ 472440 h 4107180"/>
              <a:gd name="connsiteX15" fmla="*/ 60960 w 403969"/>
              <a:gd name="connsiteY15" fmla="*/ 525780 h 4107180"/>
              <a:gd name="connsiteX16" fmla="*/ 38100 w 403969"/>
              <a:gd name="connsiteY16" fmla="*/ 541020 h 4107180"/>
              <a:gd name="connsiteX17" fmla="*/ 91440 w 403969"/>
              <a:gd name="connsiteY17" fmla="*/ 548640 h 4107180"/>
              <a:gd name="connsiteX18" fmla="*/ 152400 w 403969"/>
              <a:gd name="connsiteY18" fmla="*/ 556260 h 4107180"/>
              <a:gd name="connsiteX19" fmla="*/ 137160 w 403969"/>
              <a:gd name="connsiteY19" fmla="*/ 579120 h 4107180"/>
              <a:gd name="connsiteX20" fmla="*/ 106680 w 403969"/>
              <a:gd name="connsiteY20" fmla="*/ 601980 h 4107180"/>
              <a:gd name="connsiteX21" fmla="*/ 137160 w 403969"/>
              <a:gd name="connsiteY21" fmla="*/ 640080 h 4107180"/>
              <a:gd name="connsiteX22" fmla="*/ 205740 w 403969"/>
              <a:gd name="connsiteY22" fmla="*/ 662940 h 4107180"/>
              <a:gd name="connsiteX23" fmla="*/ 335280 w 403969"/>
              <a:gd name="connsiteY23" fmla="*/ 693420 h 4107180"/>
              <a:gd name="connsiteX24" fmla="*/ 342900 w 403969"/>
              <a:gd name="connsiteY24" fmla="*/ 723900 h 4107180"/>
              <a:gd name="connsiteX25" fmla="*/ 320040 w 403969"/>
              <a:gd name="connsiteY25" fmla="*/ 739140 h 4107180"/>
              <a:gd name="connsiteX26" fmla="*/ 274320 w 403969"/>
              <a:gd name="connsiteY26" fmla="*/ 777240 h 4107180"/>
              <a:gd name="connsiteX27" fmla="*/ 251460 w 403969"/>
              <a:gd name="connsiteY27" fmla="*/ 784860 h 4107180"/>
              <a:gd name="connsiteX28" fmla="*/ 182880 w 403969"/>
              <a:gd name="connsiteY28" fmla="*/ 822960 h 4107180"/>
              <a:gd name="connsiteX29" fmla="*/ 228600 w 403969"/>
              <a:gd name="connsiteY29" fmla="*/ 830580 h 4107180"/>
              <a:gd name="connsiteX30" fmla="*/ 152400 w 403969"/>
              <a:gd name="connsiteY30" fmla="*/ 861060 h 4107180"/>
              <a:gd name="connsiteX31" fmla="*/ 68580 w 403969"/>
              <a:gd name="connsiteY31" fmla="*/ 891540 h 4107180"/>
              <a:gd name="connsiteX32" fmla="*/ 0 w 403969"/>
              <a:gd name="connsiteY32" fmla="*/ 914400 h 4107180"/>
              <a:gd name="connsiteX33" fmla="*/ 7620 w 403969"/>
              <a:gd name="connsiteY33" fmla="*/ 937260 h 4107180"/>
              <a:gd name="connsiteX34" fmla="*/ 30480 w 403969"/>
              <a:gd name="connsiteY34" fmla="*/ 944880 h 4107180"/>
              <a:gd name="connsiteX35" fmla="*/ 68580 w 403969"/>
              <a:gd name="connsiteY35" fmla="*/ 952500 h 4107180"/>
              <a:gd name="connsiteX36" fmla="*/ 137160 w 403969"/>
              <a:gd name="connsiteY36" fmla="*/ 967740 h 4107180"/>
              <a:gd name="connsiteX37" fmla="*/ 259080 w 403969"/>
              <a:gd name="connsiteY37" fmla="*/ 982980 h 4107180"/>
              <a:gd name="connsiteX38" fmla="*/ 312420 w 403969"/>
              <a:gd name="connsiteY38" fmla="*/ 990600 h 4107180"/>
              <a:gd name="connsiteX39" fmla="*/ 327660 w 403969"/>
              <a:gd name="connsiteY39" fmla="*/ 1013460 h 4107180"/>
              <a:gd name="connsiteX40" fmla="*/ 304800 w 403969"/>
              <a:gd name="connsiteY40" fmla="*/ 1036320 h 4107180"/>
              <a:gd name="connsiteX41" fmla="*/ 266700 w 403969"/>
              <a:gd name="connsiteY41" fmla="*/ 1066800 h 4107180"/>
              <a:gd name="connsiteX42" fmla="*/ 190500 w 403969"/>
              <a:gd name="connsiteY42" fmla="*/ 1143000 h 4107180"/>
              <a:gd name="connsiteX43" fmla="*/ 220980 w 403969"/>
              <a:gd name="connsiteY43" fmla="*/ 1181100 h 4107180"/>
              <a:gd name="connsiteX44" fmla="*/ 259080 w 403969"/>
              <a:gd name="connsiteY44" fmla="*/ 1226820 h 4107180"/>
              <a:gd name="connsiteX45" fmla="*/ 228600 w 403969"/>
              <a:gd name="connsiteY45" fmla="*/ 1264920 h 4107180"/>
              <a:gd name="connsiteX46" fmla="*/ 259080 w 403969"/>
              <a:gd name="connsiteY46" fmla="*/ 1287780 h 4107180"/>
              <a:gd name="connsiteX47" fmla="*/ 320040 w 403969"/>
              <a:gd name="connsiteY47" fmla="*/ 1303020 h 4107180"/>
              <a:gd name="connsiteX48" fmla="*/ 403860 w 403969"/>
              <a:gd name="connsiteY48" fmla="*/ 1333500 h 4107180"/>
              <a:gd name="connsiteX49" fmla="*/ 373380 w 403969"/>
              <a:gd name="connsiteY49" fmla="*/ 1394460 h 4107180"/>
              <a:gd name="connsiteX50" fmla="*/ 350520 w 403969"/>
              <a:gd name="connsiteY50" fmla="*/ 1402080 h 4107180"/>
              <a:gd name="connsiteX51" fmla="*/ 327660 w 403969"/>
              <a:gd name="connsiteY51" fmla="*/ 1432560 h 4107180"/>
              <a:gd name="connsiteX52" fmla="*/ 297180 w 403969"/>
              <a:gd name="connsiteY52" fmla="*/ 1455420 h 4107180"/>
              <a:gd name="connsiteX53" fmla="*/ 251460 w 403969"/>
              <a:gd name="connsiteY53" fmla="*/ 1485900 h 4107180"/>
              <a:gd name="connsiteX54" fmla="*/ 190500 w 403969"/>
              <a:gd name="connsiteY54" fmla="*/ 1531620 h 4107180"/>
              <a:gd name="connsiteX55" fmla="*/ 144780 w 403969"/>
              <a:gd name="connsiteY55" fmla="*/ 1562100 h 4107180"/>
              <a:gd name="connsiteX56" fmla="*/ 121920 w 403969"/>
              <a:gd name="connsiteY56" fmla="*/ 1577340 h 4107180"/>
              <a:gd name="connsiteX57" fmla="*/ 114300 w 403969"/>
              <a:gd name="connsiteY57" fmla="*/ 1600200 h 4107180"/>
              <a:gd name="connsiteX58" fmla="*/ 45720 w 403969"/>
              <a:gd name="connsiteY58" fmla="*/ 1645920 h 4107180"/>
              <a:gd name="connsiteX59" fmla="*/ 22860 w 403969"/>
              <a:gd name="connsiteY59" fmla="*/ 1676400 h 4107180"/>
              <a:gd name="connsiteX60" fmla="*/ 7620 w 403969"/>
              <a:gd name="connsiteY60" fmla="*/ 1699260 h 4107180"/>
              <a:gd name="connsiteX61" fmla="*/ 30480 w 403969"/>
              <a:gd name="connsiteY61" fmla="*/ 1706880 h 4107180"/>
              <a:gd name="connsiteX62" fmla="*/ 60960 w 403969"/>
              <a:gd name="connsiteY62" fmla="*/ 1722120 h 4107180"/>
              <a:gd name="connsiteX63" fmla="*/ 114300 w 403969"/>
              <a:gd name="connsiteY63" fmla="*/ 1744980 h 4107180"/>
              <a:gd name="connsiteX64" fmla="*/ 205740 w 403969"/>
              <a:gd name="connsiteY64" fmla="*/ 1767840 h 4107180"/>
              <a:gd name="connsiteX65" fmla="*/ 259080 w 403969"/>
              <a:gd name="connsiteY65" fmla="*/ 1790700 h 4107180"/>
              <a:gd name="connsiteX66" fmla="*/ 312420 w 403969"/>
              <a:gd name="connsiteY66" fmla="*/ 1798320 h 4107180"/>
              <a:gd name="connsiteX67" fmla="*/ 342900 w 403969"/>
              <a:gd name="connsiteY67" fmla="*/ 1805940 h 4107180"/>
              <a:gd name="connsiteX68" fmla="*/ 350520 w 403969"/>
              <a:gd name="connsiteY68" fmla="*/ 1859280 h 4107180"/>
              <a:gd name="connsiteX69" fmla="*/ 396240 w 403969"/>
              <a:gd name="connsiteY69" fmla="*/ 1882140 h 4107180"/>
              <a:gd name="connsiteX70" fmla="*/ 403860 w 403969"/>
              <a:gd name="connsiteY70" fmla="*/ 1905000 h 4107180"/>
              <a:gd name="connsiteX71" fmla="*/ 335280 w 403969"/>
              <a:gd name="connsiteY71" fmla="*/ 1996440 h 4107180"/>
              <a:gd name="connsiteX72" fmla="*/ 236220 w 403969"/>
              <a:gd name="connsiteY72" fmla="*/ 2042160 h 4107180"/>
              <a:gd name="connsiteX73" fmla="*/ 152400 w 403969"/>
              <a:gd name="connsiteY73" fmla="*/ 2057400 h 4107180"/>
              <a:gd name="connsiteX74" fmla="*/ 99060 w 403969"/>
              <a:gd name="connsiteY74" fmla="*/ 2087880 h 4107180"/>
              <a:gd name="connsiteX75" fmla="*/ 68580 w 403969"/>
              <a:gd name="connsiteY75" fmla="*/ 2095500 h 4107180"/>
              <a:gd name="connsiteX76" fmla="*/ 60960 w 403969"/>
              <a:gd name="connsiteY76" fmla="*/ 2125980 h 4107180"/>
              <a:gd name="connsiteX77" fmla="*/ 38100 w 403969"/>
              <a:gd name="connsiteY77" fmla="*/ 2141220 h 4107180"/>
              <a:gd name="connsiteX78" fmla="*/ 53340 w 403969"/>
              <a:gd name="connsiteY78" fmla="*/ 2164080 h 4107180"/>
              <a:gd name="connsiteX79" fmla="*/ 68580 w 403969"/>
              <a:gd name="connsiteY79" fmla="*/ 2202180 h 4107180"/>
              <a:gd name="connsiteX80" fmla="*/ 83820 w 403969"/>
              <a:gd name="connsiteY80" fmla="*/ 2232660 h 4107180"/>
              <a:gd name="connsiteX81" fmla="*/ 106680 w 403969"/>
              <a:gd name="connsiteY81" fmla="*/ 2278380 h 4107180"/>
              <a:gd name="connsiteX82" fmla="*/ 106680 w 403969"/>
              <a:gd name="connsiteY82" fmla="*/ 2331720 h 4107180"/>
              <a:gd name="connsiteX83" fmla="*/ 121920 w 403969"/>
              <a:gd name="connsiteY83" fmla="*/ 2407920 h 4107180"/>
              <a:gd name="connsiteX84" fmla="*/ 114300 w 403969"/>
              <a:gd name="connsiteY84" fmla="*/ 2522220 h 4107180"/>
              <a:gd name="connsiteX85" fmla="*/ 144780 w 403969"/>
              <a:gd name="connsiteY85" fmla="*/ 2529840 h 4107180"/>
              <a:gd name="connsiteX86" fmla="*/ 167640 w 403969"/>
              <a:gd name="connsiteY86" fmla="*/ 2545080 h 4107180"/>
              <a:gd name="connsiteX87" fmla="*/ 243840 w 403969"/>
              <a:gd name="connsiteY87" fmla="*/ 2575560 h 4107180"/>
              <a:gd name="connsiteX88" fmla="*/ 289560 w 403969"/>
              <a:gd name="connsiteY88" fmla="*/ 2590800 h 4107180"/>
              <a:gd name="connsiteX89" fmla="*/ 327660 w 403969"/>
              <a:gd name="connsiteY89" fmla="*/ 2621280 h 4107180"/>
              <a:gd name="connsiteX90" fmla="*/ 373380 w 403969"/>
              <a:gd name="connsiteY90" fmla="*/ 2667000 h 4107180"/>
              <a:gd name="connsiteX91" fmla="*/ 381000 w 403969"/>
              <a:gd name="connsiteY91" fmla="*/ 2689860 h 4107180"/>
              <a:gd name="connsiteX92" fmla="*/ 403860 w 403969"/>
              <a:gd name="connsiteY92" fmla="*/ 2735580 h 4107180"/>
              <a:gd name="connsiteX93" fmla="*/ 388620 w 403969"/>
              <a:gd name="connsiteY93" fmla="*/ 2781300 h 4107180"/>
              <a:gd name="connsiteX94" fmla="*/ 327660 w 403969"/>
              <a:gd name="connsiteY94" fmla="*/ 2804160 h 4107180"/>
              <a:gd name="connsiteX95" fmla="*/ 304800 w 403969"/>
              <a:gd name="connsiteY95" fmla="*/ 2811780 h 4107180"/>
              <a:gd name="connsiteX96" fmla="*/ 243840 w 403969"/>
              <a:gd name="connsiteY96" fmla="*/ 2819400 h 4107180"/>
              <a:gd name="connsiteX97" fmla="*/ 68580 w 403969"/>
              <a:gd name="connsiteY97" fmla="*/ 2811780 h 4107180"/>
              <a:gd name="connsiteX98" fmla="*/ 38100 w 403969"/>
              <a:gd name="connsiteY98" fmla="*/ 2842260 h 4107180"/>
              <a:gd name="connsiteX99" fmla="*/ 45720 w 403969"/>
              <a:gd name="connsiteY99" fmla="*/ 2964180 h 4107180"/>
              <a:gd name="connsiteX100" fmla="*/ 53340 w 403969"/>
              <a:gd name="connsiteY100" fmla="*/ 3002280 h 4107180"/>
              <a:gd name="connsiteX101" fmla="*/ 121920 w 403969"/>
              <a:gd name="connsiteY101" fmla="*/ 3009900 h 4107180"/>
              <a:gd name="connsiteX102" fmla="*/ 160020 w 403969"/>
              <a:gd name="connsiteY102" fmla="*/ 3017520 h 4107180"/>
              <a:gd name="connsiteX103" fmla="*/ 190500 w 403969"/>
              <a:gd name="connsiteY103" fmla="*/ 3032760 h 4107180"/>
              <a:gd name="connsiteX104" fmla="*/ 213360 w 403969"/>
              <a:gd name="connsiteY104" fmla="*/ 3040380 h 4107180"/>
              <a:gd name="connsiteX105" fmla="*/ 236220 w 403969"/>
              <a:gd name="connsiteY105" fmla="*/ 3055620 h 4107180"/>
              <a:gd name="connsiteX106" fmla="*/ 243840 w 403969"/>
              <a:gd name="connsiteY106" fmla="*/ 3078480 h 4107180"/>
              <a:gd name="connsiteX107" fmla="*/ 182880 w 403969"/>
              <a:gd name="connsiteY107" fmla="*/ 3124200 h 4107180"/>
              <a:gd name="connsiteX108" fmla="*/ 152400 w 403969"/>
              <a:gd name="connsiteY108" fmla="*/ 3139440 h 4107180"/>
              <a:gd name="connsiteX109" fmla="*/ 91440 w 403969"/>
              <a:gd name="connsiteY109" fmla="*/ 3154680 h 4107180"/>
              <a:gd name="connsiteX110" fmla="*/ 45720 w 403969"/>
              <a:gd name="connsiteY110" fmla="*/ 3169920 h 4107180"/>
              <a:gd name="connsiteX111" fmla="*/ 38100 w 403969"/>
              <a:gd name="connsiteY111" fmla="*/ 3192780 h 4107180"/>
              <a:gd name="connsiteX112" fmla="*/ 99060 w 403969"/>
              <a:gd name="connsiteY112" fmla="*/ 3223260 h 4107180"/>
              <a:gd name="connsiteX113" fmla="*/ 152400 w 403969"/>
              <a:gd name="connsiteY113" fmla="*/ 3253740 h 4107180"/>
              <a:gd name="connsiteX114" fmla="*/ 114300 w 403969"/>
              <a:gd name="connsiteY114" fmla="*/ 3299460 h 4107180"/>
              <a:gd name="connsiteX115" fmla="*/ 91440 w 403969"/>
              <a:gd name="connsiteY115" fmla="*/ 3307080 h 4107180"/>
              <a:gd name="connsiteX116" fmla="*/ 68580 w 403969"/>
              <a:gd name="connsiteY116" fmla="*/ 3322320 h 4107180"/>
              <a:gd name="connsiteX117" fmla="*/ 106680 w 403969"/>
              <a:gd name="connsiteY117" fmla="*/ 3352800 h 4107180"/>
              <a:gd name="connsiteX118" fmla="*/ 121920 w 403969"/>
              <a:gd name="connsiteY118" fmla="*/ 3375660 h 4107180"/>
              <a:gd name="connsiteX119" fmla="*/ 114300 w 403969"/>
              <a:gd name="connsiteY119" fmla="*/ 3413760 h 4107180"/>
              <a:gd name="connsiteX120" fmla="*/ 76200 w 403969"/>
              <a:gd name="connsiteY120" fmla="*/ 3436620 h 4107180"/>
              <a:gd name="connsiteX121" fmla="*/ 60960 w 403969"/>
              <a:gd name="connsiteY121" fmla="*/ 3459480 h 4107180"/>
              <a:gd name="connsiteX122" fmla="*/ 83820 w 403969"/>
              <a:gd name="connsiteY122" fmla="*/ 3482340 h 4107180"/>
              <a:gd name="connsiteX123" fmla="*/ 114300 w 403969"/>
              <a:gd name="connsiteY123" fmla="*/ 3489960 h 4107180"/>
              <a:gd name="connsiteX124" fmla="*/ 129540 w 403969"/>
              <a:gd name="connsiteY124" fmla="*/ 3528060 h 4107180"/>
              <a:gd name="connsiteX125" fmla="*/ 167640 w 403969"/>
              <a:gd name="connsiteY125" fmla="*/ 3543300 h 4107180"/>
              <a:gd name="connsiteX126" fmla="*/ 198120 w 403969"/>
              <a:gd name="connsiteY126" fmla="*/ 3558540 h 4107180"/>
              <a:gd name="connsiteX127" fmla="*/ 251460 w 403969"/>
              <a:gd name="connsiteY127" fmla="*/ 3573780 h 4107180"/>
              <a:gd name="connsiteX128" fmla="*/ 327660 w 403969"/>
              <a:gd name="connsiteY128" fmla="*/ 3604260 h 4107180"/>
              <a:gd name="connsiteX129" fmla="*/ 350520 w 403969"/>
              <a:gd name="connsiteY129" fmla="*/ 3627120 h 4107180"/>
              <a:gd name="connsiteX130" fmla="*/ 358140 w 403969"/>
              <a:gd name="connsiteY130" fmla="*/ 3665220 h 4107180"/>
              <a:gd name="connsiteX131" fmla="*/ 373380 w 403969"/>
              <a:gd name="connsiteY131" fmla="*/ 3688080 h 4107180"/>
              <a:gd name="connsiteX132" fmla="*/ 381000 w 403969"/>
              <a:gd name="connsiteY132" fmla="*/ 3718560 h 4107180"/>
              <a:gd name="connsiteX133" fmla="*/ 388620 w 403969"/>
              <a:gd name="connsiteY133" fmla="*/ 3741420 h 4107180"/>
              <a:gd name="connsiteX134" fmla="*/ 373380 w 403969"/>
              <a:gd name="connsiteY134" fmla="*/ 3832860 h 4107180"/>
              <a:gd name="connsiteX135" fmla="*/ 358140 w 403969"/>
              <a:gd name="connsiteY135" fmla="*/ 3931920 h 4107180"/>
              <a:gd name="connsiteX136" fmla="*/ 342900 w 403969"/>
              <a:gd name="connsiteY136" fmla="*/ 3962400 h 4107180"/>
              <a:gd name="connsiteX137" fmla="*/ 327660 w 403969"/>
              <a:gd name="connsiteY137" fmla="*/ 4008120 h 4107180"/>
              <a:gd name="connsiteX138" fmla="*/ 251460 w 403969"/>
              <a:gd name="connsiteY138" fmla="*/ 4015740 h 4107180"/>
              <a:gd name="connsiteX139" fmla="*/ 129540 w 403969"/>
              <a:gd name="connsiteY139" fmla="*/ 4053840 h 4107180"/>
              <a:gd name="connsiteX140" fmla="*/ 60960 w 403969"/>
              <a:gd name="connsiteY140" fmla="*/ 4069080 h 4107180"/>
              <a:gd name="connsiteX141" fmla="*/ 38100 w 403969"/>
              <a:gd name="connsiteY141" fmla="*/ 4107180 h 410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03969" h="4107180">
                <a:moveTo>
                  <a:pt x="396240" y="0"/>
                </a:moveTo>
                <a:cubicBezTo>
                  <a:pt x="365760" y="15240"/>
                  <a:pt x="336440" y="33064"/>
                  <a:pt x="304800" y="45720"/>
                </a:cubicBezTo>
                <a:cubicBezTo>
                  <a:pt x="251785" y="66926"/>
                  <a:pt x="279676" y="56635"/>
                  <a:pt x="220980" y="76200"/>
                </a:cubicBezTo>
                <a:cubicBezTo>
                  <a:pt x="231140" y="81280"/>
                  <a:pt x="246380" y="81280"/>
                  <a:pt x="251460" y="91440"/>
                </a:cubicBezTo>
                <a:cubicBezTo>
                  <a:pt x="255106" y="98732"/>
                  <a:pt x="228682" y="159814"/>
                  <a:pt x="228600" y="160020"/>
                </a:cubicBezTo>
                <a:cubicBezTo>
                  <a:pt x="231140" y="170180"/>
                  <a:pt x="232095" y="180874"/>
                  <a:pt x="236220" y="190500"/>
                </a:cubicBezTo>
                <a:cubicBezTo>
                  <a:pt x="239828" y="198918"/>
                  <a:pt x="244425" y="207497"/>
                  <a:pt x="251460" y="213360"/>
                </a:cubicBezTo>
                <a:cubicBezTo>
                  <a:pt x="264015" y="223822"/>
                  <a:pt x="288919" y="230926"/>
                  <a:pt x="304800" y="236220"/>
                </a:cubicBezTo>
                <a:cubicBezTo>
                  <a:pt x="309880" y="243840"/>
                  <a:pt x="320040" y="249922"/>
                  <a:pt x="320040" y="259080"/>
                </a:cubicBezTo>
                <a:cubicBezTo>
                  <a:pt x="320040" y="277571"/>
                  <a:pt x="317295" y="298789"/>
                  <a:pt x="304800" y="312420"/>
                </a:cubicBezTo>
                <a:cubicBezTo>
                  <a:pt x="270866" y="349439"/>
                  <a:pt x="244049" y="346647"/>
                  <a:pt x="205740" y="358140"/>
                </a:cubicBezTo>
                <a:cubicBezTo>
                  <a:pt x="190353" y="362756"/>
                  <a:pt x="175260" y="368300"/>
                  <a:pt x="160020" y="373380"/>
                </a:cubicBezTo>
                <a:cubicBezTo>
                  <a:pt x="159641" y="375277"/>
                  <a:pt x="151028" y="426530"/>
                  <a:pt x="144780" y="434340"/>
                </a:cubicBezTo>
                <a:cubicBezTo>
                  <a:pt x="139059" y="441491"/>
                  <a:pt x="129540" y="444500"/>
                  <a:pt x="121920" y="449580"/>
                </a:cubicBezTo>
                <a:cubicBezTo>
                  <a:pt x="124460" y="457200"/>
                  <a:pt x="131747" y="464717"/>
                  <a:pt x="129540" y="472440"/>
                </a:cubicBezTo>
                <a:cubicBezTo>
                  <a:pt x="119998" y="505836"/>
                  <a:pt x="86455" y="511616"/>
                  <a:pt x="60960" y="525780"/>
                </a:cubicBezTo>
                <a:cubicBezTo>
                  <a:pt x="52954" y="530228"/>
                  <a:pt x="45720" y="535940"/>
                  <a:pt x="38100" y="541020"/>
                </a:cubicBezTo>
                <a:lnTo>
                  <a:pt x="91440" y="548640"/>
                </a:lnTo>
                <a:cubicBezTo>
                  <a:pt x="111738" y="551346"/>
                  <a:pt x="135361" y="544901"/>
                  <a:pt x="152400" y="556260"/>
                </a:cubicBezTo>
                <a:cubicBezTo>
                  <a:pt x="160020" y="561340"/>
                  <a:pt x="143636" y="572644"/>
                  <a:pt x="137160" y="579120"/>
                </a:cubicBezTo>
                <a:cubicBezTo>
                  <a:pt x="128180" y="588100"/>
                  <a:pt x="116840" y="594360"/>
                  <a:pt x="106680" y="601980"/>
                </a:cubicBezTo>
                <a:cubicBezTo>
                  <a:pt x="116840" y="614680"/>
                  <a:pt x="123309" y="631556"/>
                  <a:pt x="137160" y="640080"/>
                </a:cubicBezTo>
                <a:cubicBezTo>
                  <a:pt x="157682" y="652709"/>
                  <a:pt x="182623" y="656141"/>
                  <a:pt x="205740" y="662940"/>
                </a:cubicBezTo>
                <a:cubicBezTo>
                  <a:pt x="238070" y="672449"/>
                  <a:pt x="303662" y="686394"/>
                  <a:pt x="335280" y="693420"/>
                </a:cubicBezTo>
                <a:cubicBezTo>
                  <a:pt x="337820" y="703580"/>
                  <a:pt x="346212" y="713965"/>
                  <a:pt x="342900" y="723900"/>
                </a:cubicBezTo>
                <a:cubicBezTo>
                  <a:pt x="340004" y="732588"/>
                  <a:pt x="327269" y="733517"/>
                  <a:pt x="320040" y="739140"/>
                </a:cubicBezTo>
                <a:cubicBezTo>
                  <a:pt x="304381" y="751319"/>
                  <a:pt x="290826" y="766236"/>
                  <a:pt x="274320" y="777240"/>
                </a:cubicBezTo>
                <a:cubicBezTo>
                  <a:pt x="267637" y="781695"/>
                  <a:pt x="258481" y="780959"/>
                  <a:pt x="251460" y="784860"/>
                </a:cubicBezTo>
                <a:cubicBezTo>
                  <a:pt x="172855" y="828529"/>
                  <a:pt x="234606" y="805718"/>
                  <a:pt x="182880" y="822960"/>
                </a:cubicBezTo>
                <a:cubicBezTo>
                  <a:pt x="198120" y="825500"/>
                  <a:pt x="238252" y="818515"/>
                  <a:pt x="228600" y="830580"/>
                </a:cubicBezTo>
                <a:cubicBezTo>
                  <a:pt x="211510" y="851942"/>
                  <a:pt x="177463" y="850095"/>
                  <a:pt x="152400" y="861060"/>
                </a:cubicBezTo>
                <a:cubicBezTo>
                  <a:pt x="30782" y="914268"/>
                  <a:pt x="172274" y="861913"/>
                  <a:pt x="68580" y="891540"/>
                </a:cubicBezTo>
                <a:cubicBezTo>
                  <a:pt x="45411" y="898160"/>
                  <a:pt x="0" y="914400"/>
                  <a:pt x="0" y="914400"/>
                </a:cubicBezTo>
                <a:cubicBezTo>
                  <a:pt x="2540" y="922020"/>
                  <a:pt x="1940" y="931580"/>
                  <a:pt x="7620" y="937260"/>
                </a:cubicBezTo>
                <a:cubicBezTo>
                  <a:pt x="13300" y="942940"/>
                  <a:pt x="22688" y="942932"/>
                  <a:pt x="30480" y="944880"/>
                </a:cubicBezTo>
                <a:cubicBezTo>
                  <a:pt x="43045" y="948021"/>
                  <a:pt x="55916" y="949786"/>
                  <a:pt x="68580" y="952500"/>
                </a:cubicBezTo>
                <a:cubicBezTo>
                  <a:pt x="91478" y="957407"/>
                  <a:pt x="114143" y="963424"/>
                  <a:pt x="137160" y="967740"/>
                </a:cubicBezTo>
                <a:cubicBezTo>
                  <a:pt x="173904" y="974629"/>
                  <a:pt x="223062" y="978478"/>
                  <a:pt x="259080" y="982980"/>
                </a:cubicBezTo>
                <a:cubicBezTo>
                  <a:pt x="276902" y="985208"/>
                  <a:pt x="294640" y="988060"/>
                  <a:pt x="312420" y="990600"/>
                </a:cubicBezTo>
                <a:cubicBezTo>
                  <a:pt x="317500" y="998220"/>
                  <a:pt x="329166" y="1004427"/>
                  <a:pt x="327660" y="1013460"/>
                </a:cubicBezTo>
                <a:cubicBezTo>
                  <a:pt x="325888" y="1024090"/>
                  <a:pt x="312910" y="1029224"/>
                  <a:pt x="304800" y="1036320"/>
                </a:cubicBezTo>
                <a:cubicBezTo>
                  <a:pt x="292560" y="1047030"/>
                  <a:pt x="278590" y="1055703"/>
                  <a:pt x="266700" y="1066800"/>
                </a:cubicBezTo>
                <a:cubicBezTo>
                  <a:pt x="240440" y="1091310"/>
                  <a:pt x="190500" y="1143000"/>
                  <a:pt x="190500" y="1143000"/>
                </a:cubicBezTo>
                <a:cubicBezTo>
                  <a:pt x="200660" y="1155700"/>
                  <a:pt x="210270" y="1168860"/>
                  <a:pt x="220980" y="1181100"/>
                </a:cubicBezTo>
                <a:cubicBezTo>
                  <a:pt x="262050" y="1228037"/>
                  <a:pt x="227890" y="1180035"/>
                  <a:pt x="259080" y="1226820"/>
                </a:cubicBezTo>
                <a:cubicBezTo>
                  <a:pt x="248920" y="1239520"/>
                  <a:pt x="228600" y="1248656"/>
                  <a:pt x="228600" y="1264920"/>
                </a:cubicBezTo>
                <a:cubicBezTo>
                  <a:pt x="228600" y="1277620"/>
                  <a:pt x="247357" y="1282895"/>
                  <a:pt x="259080" y="1287780"/>
                </a:cubicBezTo>
                <a:cubicBezTo>
                  <a:pt x="278414" y="1295836"/>
                  <a:pt x="300788" y="1294769"/>
                  <a:pt x="320040" y="1303020"/>
                </a:cubicBezTo>
                <a:cubicBezTo>
                  <a:pt x="383006" y="1330005"/>
                  <a:pt x="354614" y="1321188"/>
                  <a:pt x="403860" y="1333500"/>
                </a:cubicBezTo>
                <a:cubicBezTo>
                  <a:pt x="396954" y="1361122"/>
                  <a:pt x="397922" y="1374008"/>
                  <a:pt x="373380" y="1394460"/>
                </a:cubicBezTo>
                <a:cubicBezTo>
                  <a:pt x="367210" y="1399602"/>
                  <a:pt x="358140" y="1399540"/>
                  <a:pt x="350520" y="1402080"/>
                </a:cubicBezTo>
                <a:cubicBezTo>
                  <a:pt x="342900" y="1412240"/>
                  <a:pt x="336640" y="1423580"/>
                  <a:pt x="327660" y="1432560"/>
                </a:cubicBezTo>
                <a:cubicBezTo>
                  <a:pt x="318680" y="1441540"/>
                  <a:pt x="307584" y="1448137"/>
                  <a:pt x="297180" y="1455420"/>
                </a:cubicBezTo>
                <a:cubicBezTo>
                  <a:pt x="282175" y="1465924"/>
                  <a:pt x="264412" y="1472948"/>
                  <a:pt x="251460" y="1485900"/>
                </a:cubicBezTo>
                <a:cubicBezTo>
                  <a:pt x="199245" y="1538115"/>
                  <a:pt x="244664" y="1499121"/>
                  <a:pt x="190500" y="1531620"/>
                </a:cubicBezTo>
                <a:cubicBezTo>
                  <a:pt x="174794" y="1541044"/>
                  <a:pt x="160020" y="1551940"/>
                  <a:pt x="144780" y="1562100"/>
                </a:cubicBezTo>
                <a:lnTo>
                  <a:pt x="121920" y="1577340"/>
                </a:lnTo>
                <a:cubicBezTo>
                  <a:pt x="119380" y="1584960"/>
                  <a:pt x="119527" y="1594102"/>
                  <a:pt x="114300" y="1600200"/>
                </a:cubicBezTo>
                <a:cubicBezTo>
                  <a:pt x="93163" y="1624859"/>
                  <a:pt x="72704" y="1632428"/>
                  <a:pt x="45720" y="1645920"/>
                </a:cubicBezTo>
                <a:cubicBezTo>
                  <a:pt x="38100" y="1656080"/>
                  <a:pt x="30242" y="1666066"/>
                  <a:pt x="22860" y="1676400"/>
                </a:cubicBezTo>
                <a:cubicBezTo>
                  <a:pt x="17537" y="1683852"/>
                  <a:pt x="5399" y="1690375"/>
                  <a:pt x="7620" y="1699260"/>
                </a:cubicBezTo>
                <a:cubicBezTo>
                  <a:pt x="9568" y="1707052"/>
                  <a:pt x="23097" y="1703716"/>
                  <a:pt x="30480" y="1706880"/>
                </a:cubicBezTo>
                <a:cubicBezTo>
                  <a:pt x="40921" y="1711355"/>
                  <a:pt x="50619" y="1717420"/>
                  <a:pt x="60960" y="1722120"/>
                </a:cubicBezTo>
                <a:cubicBezTo>
                  <a:pt x="78570" y="1730125"/>
                  <a:pt x="95854" y="1739155"/>
                  <a:pt x="114300" y="1744980"/>
                </a:cubicBezTo>
                <a:cubicBezTo>
                  <a:pt x="144260" y="1754441"/>
                  <a:pt x="176862" y="1755464"/>
                  <a:pt x="205740" y="1767840"/>
                </a:cubicBezTo>
                <a:cubicBezTo>
                  <a:pt x="223520" y="1775460"/>
                  <a:pt x="240480" y="1785386"/>
                  <a:pt x="259080" y="1790700"/>
                </a:cubicBezTo>
                <a:cubicBezTo>
                  <a:pt x="276349" y="1795634"/>
                  <a:pt x="294749" y="1795107"/>
                  <a:pt x="312420" y="1798320"/>
                </a:cubicBezTo>
                <a:cubicBezTo>
                  <a:pt x="322724" y="1800193"/>
                  <a:pt x="332740" y="1803400"/>
                  <a:pt x="342900" y="1805940"/>
                </a:cubicBezTo>
                <a:cubicBezTo>
                  <a:pt x="345440" y="1823720"/>
                  <a:pt x="343226" y="1842867"/>
                  <a:pt x="350520" y="1859280"/>
                </a:cubicBezTo>
                <a:cubicBezTo>
                  <a:pt x="355658" y="1870840"/>
                  <a:pt x="386097" y="1878759"/>
                  <a:pt x="396240" y="1882140"/>
                </a:cubicBezTo>
                <a:cubicBezTo>
                  <a:pt x="398780" y="1889760"/>
                  <a:pt x="404856" y="1897030"/>
                  <a:pt x="403860" y="1905000"/>
                </a:cubicBezTo>
                <a:cubicBezTo>
                  <a:pt x="399591" y="1939153"/>
                  <a:pt x="360957" y="1983601"/>
                  <a:pt x="335280" y="1996440"/>
                </a:cubicBezTo>
                <a:cubicBezTo>
                  <a:pt x="330150" y="1999005"/>
                  <a:pt x="263887" y="2036627"/>
                  <a:pt x="236220" y="2042160"/>
                </a:cubicBezTo>
                <a:cubicBezTo>
                  <a:pt x="99704" y="2069463"/>
                  <a:pt x="242759" y="2034810"/>
                  <a:pt x="152400" y="2057400"/>
                </a:cubicBezTo>
                <a:cubicBezTo>
                  <a:pt x="134620" y="2067560"/>
                  <a:pt x="117703" y="2079406"/>
                  <a:pt x="99060" y="2087880"/>
                </a:cubicBezTo>
                <a:cubicBezTo>
                  <a:pt x="89526" y="2092214"/>
                  <a:pt x="75985" y="2088095"/>
                  <a:pt x="68580" y="2095500"/>
                </a:cubicBezTo>
                <a:cubicBezTo>
                  <a:pt x="61175" y="2102905"/>
                  <a:pt x="66769" y="2117266"/>
                  <a:pt x="60960" y="2125980"/>
                </a:cubicBezTo>
                <a:cubicBezTo>
                  <a:pt x="55880" y="2133600"/>
                  <a:pt x="45720" y="2136140"/>
                  <a:pt x="38100" y="2141220"/>
                </a:cubicBezTo>
                <a:cubicBezTo>
                  <a:pt x="43180" y="2148840"/>
                  <a:pt x="46189" y="2158359"/>
                  <a:pt x="53340" y="2164080"/>
                </a:cubicBezTo>
                <a:cubicBezTo>
                  <a:pt x="82947" y="2187765"/>
                  <a:pt x="82305" y="2147279"/>
                  <a:pt x="68580" y="2202180"/>
                </a:cubicBezTo>
                <a:cubicBezTo>
                  <a:pt x="73660" y="2212340"/>
                  <a:pt x="75788" y="2224628"/>
                  <a:pt x="83820" y="2232660"/>
                </a:cubicBezTo>
                <a:cubicBezTo>
                  <a:pt x="119682" y="2268522"/>
                  <a:pt x="120729" y="2222185"/>
                  <a:pt x="106680" y="2278380"/>
                </a:cubicBezTo>
                <a:cubicBezTo>
                  <a:pt x="124950" y="2333190"/>
                  <a:pt x="106680" y="2264743"/>
                  <a:pt x="106680" y="2331720"/>
                </a:cubicBezTo>
                <a:cubicBezTo>
                  <a:pt x="106680" y="2350403"/>
                  <a:pt x="116885" y="2387780"/>
                  <a:pt x="121920" y="2407920"/>
                </a:cubicBezTo>
                <a:cubicBezTo>
                  <a:pt x="119380" y="2446020"/>
                  <a:pt x="107263" y="2484689"/>
                  <a:pt x="114300" y="2522220"/>
                </a:cubicBezTo>
                <a:cubicBezTo>
                  <a:pt x="116230" y="2532513"/>
                  <a:pt x="135154" y="2525715"/>
                  <a:pt x="144780" y="2529840"/>
                </a:cubicBezTo>
                <a:cubicBezTo>
                  <a:pt x="153198" y="2533448"/>
                  <a:pt x="159325" y="2541242"/>
                  <a:pt x="167640" y="2545080"/>
                </a:cubicBezTo>
                <a:cubicBezTo>
                  <a:pt x="192479" y="2556544"/>
                  <a:pt x="217887" y="2566909"/>
                  <a:pt x="243840" y="2575560"/>
                </a:cubicBezTo>
                <a:lnTo>
                  <a:pt x="289560" y="2590800"/>
                </a:lnTo>
                <a:cubicBezTo>
                  <a:pt x="331391" y="2653547"/>
                  <a:pt x="276698" y="2581643"/>
                  <a:pt x="327660" y="2621280"/>
                </a:cubicBezTo>
                <a:cubicBezTo>
                  <a:pt x="344673" y="2634512"/>
                  <a:pt x="373380" y="2667000"/>
                  <a:pt x="373380" y="2667000"/>
                </a:cubicBezTo>
                <a:cubicBezTo>
                  <a:pt x="375920" y="2674620"/>
                  <a:pt x="377408" y="2682676"/>
                  <a:pt x="381000" y="2689860"/>
                </a:cubicBezTo>
                <a:cubicBezTo>
                  <a:pt x="410543" y="2748946"/>
                  <a:pt x="384707" y="2678121"/>
                  <a:pt x="403860" y="2735580"/>
                </a:cubicBezTo>
                <a:cubicBezTo>
                  <a:pt x="398780" y="2750820"/>
                  <a:pt x="403860" y="2776220"/>
                  <a:pt x="388620" y="2781300"/>
                </a:cubicBezTo>
                <a:cubicBezTo>
                  <a:pt x="336732" y="2798596"/>
                  <a:pt x="400552" y="2776825"/>
                  <a:pt x="327660" y="2804160"/>
                </a:cubicBezTo>
                <a:cubicBezTo>
                  <a:pt x="320139" y="2806980"/>
                  <a:pt x="312703" y="2810343"/>
                  <a:pt x="304800" y="2811780"/>
                </a:cubicBezTo>
                <a:cubicBezTo>
                  <a:pt x="284652" y="2815443"/>
                  <a:pt x="264160" y="2816860"/>
                  <a:pt x="243840" y="2819400"/>
                </a:cubicBezTo>
                <a:cubicBezTo>
                  <a:pt x="185420" y="2816860"/>
                  <a:pt x="127055" y="2811780"/>
                  <a:pt x="68580" y="2811780"/>
                </a:cubicBezTo>
                <a:cubicBezTo>
                  <a:pt x="19539" y="2811780"/>
                  <a:pt x="28285" y="2812816"/>
                  <a:pt x="38100" y="2842260"/>
                </a:cubicBezTo>
                <a:cubicBezTo>
                  <a:pt x="40640" y="2882900"/>
                  <a:pt x="41859" y="2923644"/>
                  <a:pt x="45720" y="2964180"/>
                </a:cubicBezTo>
                <a:cubicBezTo>
                  <a:pt x="46948" y="2977073"/>
                  <a:pt x="42234" y="2995617"/>
                  <a:pt x="53340" y="3002280"/>
                </a:cubicBezTo>
                <a:cubicBezTo>
                  <a:pt x="73063" y="3014114"/>
                  <a:pt x="99150" y="3006647"/>
                  <a:pt x="121920" y="3009900"/>
                </a:cubicBezTo>
                <a:cubicBezTo>
                  <a:pt x="134741" y="3011732"/>
                  <a:pt x="147320" y="3014980"/>
                  <a:pt x="160020" y="3017520"/>
                </a:cubicBezTo>
                <a:cubicBezTo>
                  <a:pt x="170180" y="3022600"/>
                  <a:pt x="180059" y="3028285"/>
                  <a:pt x="190500" y="3032760"/>
                </a:cubicBezTo>
                <a:cubicBezTo>
                  <a:pt x="197883" y="3035924"/>
                  <a:pt x="206176" y="3036788"/>
                  <a:pt x="213360" y="3040380"/>
                </a:cubicBezTo>
                <a:cubicBezTo>
                  <a:pt x="221551" y="3044476"/>
                  <a:pt x="228600" y="3050540"/>
                  <a:pt x="236220" y="3055620"/>
                </a:cubicBezTo>
                <a:cubicBezTo>
                  <a:pt x="238760" y="3063240"/>
                  <a:pt x="245788" y="3070688"/>
                  <a:pt x="243840" y="3078480"/>
                </a:cubicBezTo>
                <a:cubicBezTo>
                  <a:pt x="232445" y="3124060"/>
                  <a:pt x="219650" y="3116846"/>
                  <a:pt x="182880" y="3124200"/>
                </a:cubicBezTo>
                <a:cubicBezTo>
                  <a:pt x="172720" y="3129280"/>
                  <a:pt x="162841" y="3134965"/>
                  <a:pt x="152400" y="3139440"/>
                </a:cubicBezTo>
                <a:cubicBezTo>
                  <a:pt x="125426" y="3151000"/>
                  <a:pt x="124238" y="3145735"/>
                  <a:pt x="91440" y="3154680"/>
                </a:cubicBezTo>
                <a:cubicBezTo>
                  <a:pt x="75942" y="3158907"/>
                  <a:pt x="60960" y="3164840"/>
                  <a:pt x="45720" y="3169920"/>
                </a:cubicBezTo>
                <a:cubicBezTo>
                  <a:pt x="43180" y="3177540"/>
                  <a:pt x="34508" y="3185596"/>
                  <a:pt x="38100" y="3192780"/>
                </a:cubicBezTo>
                <a:cubicBezTo>
                  <a:pt x="51060" y="3218700"/>
                  <a:pt x="77615" y="3215218"/>
                  <a:pt x="99060" y="3223260"/>
                </a:cubicBezTo>
                <a:cubicBezTo>
                  <a:pt x="121158" y="3231547"/>
                  <a:pt x="133450" y="3241107"/>
                  <a:pt x="152400" y="3253740"/>
                </a:cubicBezTo>
                <a:cubicBezTo>
                  <a:pt x="139700" y="3268980"/>
                  <a:pt x="129230" y="3286397"/>
                  <a:pt x="114300" y="3299460"/>
                </a:cubicBezTo>
                <a:cubicBezTo>
                  <a:pt x="108255" y="3304749"/>
                  <a:pt x="98624" y="3303488"/>
                  <a:pt x="91440" y="3307080"/>
                </a:cubicBezTo>
                <a:cubicBezTo>
                  <a:pt x="83249" y="3311176"/>
                  <a:pt x="76200" y="3317240"/>
                  <a:pt x="68580" y="3322320"/>
                </a:cubicBezTo>
                <a:cubicBezTo>
                  <a:pt x="84753" y="3370840"/>
                  <a:pt x="61573" y="3322729"/>
                  <a:pt x="106680" y="3352800"/>
                </a:cubicBezTo>
                <a:cubicBezTo>
                  <a:pt x="114300" y="3357880"/>
                  <a:pt x="116840" y="3368040"/>
                  <a:pt x="121920" y="3375660"/>
                </a:cubicBezTo>
                <a:cubicBezTo>
                  <a:pt x="119380" y="3388360"/>
                  <a:pt x="122071" y="3403399"/>
                  <a:pt x="114300" y="3413760"/>
                </a:cubicBezTo>
                <a:cubicBezTo>
                  <a:pt x="105414" y="3425608"/>
                  <a:pt x="87445" y="3426981"/>
                  <a:pt x="76200" y="3436620"/>
                </a:cubicBezTo>
                <a:cubicBezTo>
                  <a:pt x="69247" y="3442580"/>
                  <a:pt x="66040" y="3451860"/>
                  <a:pt x="60960" y="3459480"/>
                </a:cubicBezTo>
                <a:cubicBezTo>
                  <a:pt x="68580" y="3467100"/>
                  <a:pt x="74464" y="3476993"/>
                  <a:pt x="83820" y="3482340"/>
                </a:cubicBezTo>
                <a:cubicBezTo>
                  <a:pt x="92913" y="3487536"/>
                  <a:pt x="106895" y="3482555"/>
                  <a:pt x="114300" y="3489960"/>
                </a:cubicBezTo>
                <a:cubicBezTo>
                  <a:pt x="123972" y="3499632"/>
                  <a:pt x="119868" y="3518388"/>
                  <a:pt x="129540" y="3528060"/>
                </a:cubicBezTo>
                <a:cubicBezTo>
                  <a:pt x="139212" y="3537732"/>
                  <a:pt x="155141" y="3537745"/>
                  <a:pt x="167640" y="3543300"/>
                </a:cubicBezTo>
                <a:cubicBezTo>
                  <a:pt x="178020" y="3547913"/>
                  <a:pt x="187484" y="3554552"/>
                  <a:pt x="198120" y="3558540"/>
                </a:cubicBezTo>
                <a:cubicBezTo>
                  <a:pt x="236867" y="3573070"/>
                  <a:pt x="218301" y="3559043"/>
                  <a:pt x="251460" y="3573780"/>
                </a:cubicBezTo>
                <a:cubicBezTo>
                  <a:pt x="322286" y="3605258"/>
                  <a:pt x="270976" y="3590089"/>
                  <a:pt x="327660" y="3604260"/>
                </a:cubicBezTo>
                <a:cubicBezTo>
                  <a:pt x="335280" y="3611880"/>
                  <a:pt x="345701" y="3617481"/>
                  <a:pt x="350520" y="3627120"/>
                </a:cubicBezTo>
                <a:cubicBezTo>
                  <a:pt x="356312" y="3638704"/>
                  <a:pt x="353592" y="3653093"/>
                  <a:pt x="358140" y="3665220"/>
                </a:cubicBezTo>
                <a:cubicBezTo>
                  <a:pt x="361356" y="3673795"/>
                  <a:pt x="368300" y="3680460"/>
                  <a:pt x="373380" y="3688080"/>
                </a:cubicBezTo>
                <a:cubicBezTo>
                  <a:pt x="375920" y="3698240"/>
                  <a:pt x="378123" y="3708490"/>
                  <a:pt x="381000" y="3718560"/>
                </a:cubicBezTo>
                <a:cubicBezTo>
                  <a:pt x="383207" y="3726283"/>
                  <a:pt x="388620" y="3733388"/>
                  <a:pt x="388620" y="3741420"/>
                </a:cubicBezTo>
                <a:cubicBezTo>
                  <a:pt x="388620" y="3777096"/>
                  <a:pt x="381405" y="3800758"/>
                  <a:pt x="373380" y="3832860"/>
                </a:cubicBezTo>
                <a:cubicBezTo>
                  <a:pt x="369297" y="3873686"/>
                  <a:pt x="372468" y="3898489"/>
                  <a:pt x="358140" y="3931920"/>
                </a:cubicBezTo>
                <a:cubicBezTo>
                  <a:pt x="353665" y="3942361"/>
                  <a:pt x="347119" y="3951853"/>
                  <a:pt x="342900" y="3962400"/>
                </a:cubicBezTo>
                <a:cubicBezTo>
                  <a:pt x="336934" y="3977315"/>
                  <a:pt x="343645" y="4006522"/>
                  <a:pt x="327660" y="4008120"/>
                </a:cubicBezTo>
                <a:lnTo>
                  <a:pt x="251460" y="4015740"/>
                </a:lnTo>
                <a:cubicBezTo>
                  <a:pt x="218749" y="4026644"/>
                  <a:pt x="165062" y="4045643"/>
                  <a:pt x="129540" y="4053840"/>
                </a:cubicBezTo>
                <a:lnTo>
                  <a:pt x="60960" y="4069080"/>
                </a:lnTo>
                <a:cubicBezTo>
                  <a:pt x="42570" y="4096666"/>
                  <a:pt x="49816" y="4083749"/>
                  <a:pt x="38100" y="4107180"/>
                </a:cubicBezTo>
              </a:path>
            </a:pathLst>
          </a:cu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104900" y="1840744"/>
            <a:ext cx="415352" cy="4130040"/>
          </a:xfrm>
          <a:custGeom>
            <a:avLst/>
            <a:gdLst>
              <a:gd name="connsiteX0" fmla="*/ 304800 w 415352"/>
              <a:gd name="connsiteY0" fmla="*/ 0 h 4130040"/>
              <a:gd name="connsiteX1" fmla="*/ 198120 w 415352"/>
              <a:gd name="connsiteY1" fmla="*/ 7620 h 4130040"/>
              <a:gd name="connsiteX2" fmla="*/ 160020 w 415352"/>
              <a:gd name="connsiteY2" fmla="*/ 15240 h 4130040"/>
              <a:gd name="connsiteX3" fmla="*/ 182880 w 415352"/>
              <a:gd name="connsiteY3" fmla="*/ 38100 h 4130040"/>
              <a:gd name="connsiteX4" fmla="*/ 220980 w 415352"/>
              <a:gd name="connsiteY4" fmla="*/ 45720 h 4130040"/>
              <a:gd name="connsiteX5" fmla="*/ 167640 w 415352"/>
              <a:gd name="connsiteY5" fmla="*/ 76200 h 4130040"/>
              <a:gd name="connsiteX6" fmla="*/ 190500 w 415352"/>
              <a:gd name="connsiteY6" fmla="*/ 121920 h 4130040"/>
              <a:gd name="connsiteX7" fmla="*/ 167640 w 415352"/>
              <a:gd name="connsiteY7" fmla="*/ 144780 h 4130040"/>
              <a:gd name="connsiteX8" fmla="*/ 160020 w 415352"/>
              <a:gd name="connsiteY8" fmla="*/ 175260 h 4130040"/>
              <a:gd name="connsiteX9" fmla="*/ 137160 w 415352"/>
              <a:gd name="connsiteY9" fmla="*/ 220980 h 4130040"/>
              <a:gd name="connsiteX10" fmla="*/ 106680 w 415352"/>
              <a:gd name="connsiteY10" fmla="*/ 243840 h 4130040"/>
              <a:gd name="connsiteX11" fmla="*/ 144780 w 415352"/>
              <a:gd name="connsiteY11" fmla="*/ 281940 h 4130040"/>
              <a:gd name="connsiteX12" fmla="*/ 129540 w 415352"/>
              <a:gd name="connsiteY12" fmla="*/ 320040 h 4130040"/>
              <a:gd name="connsiteX13" fmla="*/ 106680 w 415352"/>
              <a:gd name="connsiteY13" fmla="*/ 358140 h 4130040"/>
              <a:gd name="connsiteX14" fmla="*/ 91440 w 415352"/>
              <a:gd name="connsiteY14" fmla="*/ 396240 h 4130040"/>
              <a:gd name="connsiteX15" fmla="*/ 53340 w 415352"/>
              <a:gd name="connsiteY15" fmla="*/ 426720 h 4130040"/>
              <a:gd name="connsiteX16" fmla="*/ 91440 w 415352"/>
              <a:gd name="connsiteY16" fmla="*/ 464820 h 4130040"/>
              <a:gd name="connsiteX17" fmla="*/ 99060 w 415352"/>
              <a:gd name="connsiteY17" fmla="*/ 487680 h 4130040"/>
              <a:gd name="connsiteX18" fmla="*/ 121920 w 415352"/>
              <a:gd name="connsiteY18" fmla="*/ 495300 h 4130040"/>
              <a:gd name="connsiteX19" fmla="*/ 129540 w 415352"/>
              <a:gd name="connsiteY19" fmla="*/ 533400 h 4130040"/>
              <a:gd name="connsiteX20" fmla="*/ 76200 w 415352"/>
              <a:gd name="connsiteY20" fmla="*/ 571500 h 4130040"/>
              <a:gd name="connsiteX21" fmla="*/ 91440 w 415352"/>
              <a:gd name="connsiteY21" fmla="*/ 594360 h 4130040"/>
              <a:gd name="connsiteX22" fmla="*/ 106680 w 415352"/>
              <a:gd name="connsiteY22" fmla="*/ 632460 h 4130040"/>
              <a:gd name="connsiteX23" fmla="*/ 121920 w 415352"/>
              <a:gd name="connsiteY23" fmla="*/ 662940 h 4130040"/>
              <a:gd name="connsiteX24" fmla="*/ 114300 w 415352"/>
              <a:gd name="connsiteY24" fmla="*/ 693420 h 4130040"/>
              <a:gd name="connsiteX25" fmla="*/ 83820 w 415352"/>
              <a:gd name="connsiteY25" fmla="*/ 739140 h 4130040"/>
              <a:gd name="connsiteX26" fmla="*/ 68580 w 415352"/>
              <a:gd name="connsiteY26" fmla="*/ 807720 h 4130040"/>
              <a:gd name="connsiteX27" fmla="*/ 91440 w 415352"/>
              <a:gd name="connsiteY27" fmla="*/ 822960 h 4130040"/>
              <a:gd name="connsiteX28" fmla="*/ 106680 w 415352"/>
              <a:gd name="connsiteY28" fmla="*/ 853440 h 4130040"/>
              <a:gd name="connsiteX29" fmla="*/ 144780 w 415352"/>
              <a:gd name="connsiteY29" fmla="*/ 868680 h 4130040"/>
              <a:gd name="connsiteX30" fmla="*/ 327660 w 415352"/>
              <a:gd name="connsiteY30" fmla="*/ 876300 h 4130040"/>
              <a:gd name="connsiteX31" fmla="*/ 411480 w 415352"/>
              <a:gd name="connsiteY31" fmla="*/ 883920 h 4130040"/>
              <a:gd name="connsiteX32" fmla="*/ 396240 w 415352"/>
              <a:gd name="connsiteY32" fmla="*/ 922020 h 4130040"/>
              <a:gd name="connsiteX33" fmla="*/ 350520 w 415352"/>
              <a:gd name="connsiteY33" fmla="*/ 937260 h 4130040"/>
              <a:gd name="connsiteX34" fmla="*/ 320040 w 415352"/>
              <a:gd name="connsiteY34" fmla="*/ 975360 h 4130040"/>
              <a:gd name="connsiteX35" fmla="*/ 312420 w 415352"/>
              <a:gd name="connsiteY35" fmla="*/ 998220 h 4130040"/>
              <a:gd name="connsiteX36" fmla="*/ 297180 w 415352"/>
              <a:gd name="connsiteY36" fmla="*/ 1028700 h 4130040"/>
              <a:gd name="connsiteX37" fmla="*/ 320040 w 415352"/>
              <a:gd name="connsiteY37" fmla="*/ 1036320 h 4130040"/>
              <a:gd name="connsiteX38" fmla="*/ 289560 w 415352"/>
              <a:gd name="connsiteY38" fmla="*/ 1066800 h 4130040"/>
              <a:gd name="connsiteX39" fmla="*/ 243840 w 415352"/>
              <a:gd name="connsiteY39" fmla="*/ 1097280 h 4130040"/>
              <a:gd name="connsiteX40" fmla="*/ 236220 w 415352"/>
              <a:gd name="connsiteY40" fmla="*/ 1127760 h 4130040"/>
              <a:gd name="connsiteX41" fmla="*/ 243840 w 415352"/>
              <a:gd name="connsiteY41" fmla="*/ 1158240 h 4130040"/>
              <a:gd name="connsiteX42" fmla="*/ 228600 w 415352"/>
              <a:gd name="connsiteY42" fmla="*/ 1181100 h 4130040"/>
              <a:gd name="connsiteX43" fmla="*/ 220980 w 415352"/>
              <a:gd name="connsiteY43" fmla="*/ 1203960 h 4130040"/>
              <a:gd name="connsiteX44" fmla="*/ 251460 w 415352"/>
              <a:gd name="connsiteY44" fmla="*/ 1211580 h 4130040"/>
              <a:gd name="connsiteX45" fmla="*/ 243840 w 415352"/>
              <a:gd name="connsiteY45" fmla="*/ 1257300 h 4130040"/>
              <a:gd name="connsiteX46" fmla="*/ 198120 w 415352"/>
              <a:gd name="connsiteY46" fmla="*/ 1303020 h 4130040"/>
              <a:gd name="connsiteX47" fmla="*/ 243840 w 415352"/>
              <a:gd name="connsiteY47" fmla="*/ 1333500 h 4130040"/>
              <a:gd name="connsiteX48" fmla="*/ 236220 w 415352"/>
              <a:gd name="connsiteY48" fmla="*/ 1371600 h 4130040"/>
              <a:gd name="connsiteX49" fmla="*/ 289560 w 415352"/>
              <a:gd name="connsiteY49" fmla="*/ 1386840 h 4130040"/>
              <a:gd name="connsiteX50" fmla="*/ 304800 w 415352"/>
              <a:gd name="connsiteY50" fmla="*/ 1409700 h 4130040"/>
              <a:gd name="connsiteX51" fmla="*/ 281940 w 415352"/>
              <a:gd name="connsiteY51" fmla="*/ 1470660 h 4130040"/>
              <a:gd name="connsiteX52" fmla="*/ 274320 w 415352"/>
              <a:gd name="connsiteY52" fmla="*/ 1493520 h 4130040"/>
              <a:gd name="connsiteX53" fmla="*/ 251460 w 415352"/>
              <a:gd name="connsiteY53" fmla="*/ 1508760 h 4130040"/>
              <a:gd name="connsiteX54" fmla="*/ 243840 w 415352"/>
              <a:gd name="connsiteY54" fmla="*/ 1531620 h 4130040"/>
              <a:gd name="connsiteX55" fmla="*/ 220980 w 415352"/>
              <a:gd name="connsiteY55" fmla="*/ 1554480 h 4130040"/>
              <a:gd name="connsiteX56" fmla="*/ 281940 w 415352"/>
              <a:gd name="connsiteY56" fmla="*/ 1569720 h 4130040"/>
              <a:gd name="connsiteX57" fmla="*/ 289560 w 415352"/>
              <a:gd name="connsiteY57" fmla="*/ 1592580 h 4130040"/>
              <a:gd name="connsiteX58" fmla="*/ 312420 w 415352"/>
              <a:gd name="connsiteY58" fmla="*/ 1623060 h 4130040"/>
              <a:gd name="connsiteX59" fmla="*/ 289560 w 415352"/>
              <a:gd name="connsiteY59" fmla="*/ 1645920 h 4130040"/>
              <a:gd name="connsiteX60" fmla="*/ 243840 w 415352"/>
              <a:gd name="connsiteY60" fmla="*/ 1684020 h 4130040"/>
              <a:gd name="connsiteX61" fmla="*/ 198120 w 415352"/>
              <a:gd name="connsiteY61" fmla="*/ 1699260 h 4130040"/>
              <a:gd name="connsiteX62" fmla="*/ 205740 w 415352"/>
              <a:gd name="connsiteY62" fmla="*/ 1744980 h 4130040"/>
              <a:gd name="connsiteX63" fmla="*/ 198120 w 415352"/>
              <a:gd name="connsiteY63" fmla="*/ 1775460 h 4130040"/>
              <a:gd name="connsiteX64" fmla="*/ 220980 w 415352"/>
              <a:gd name="connsiteY64" fmla="*/ 1798320 h 4130040"/>
              <a:gd name="connsiteX65" fmla="*/ 213360 w 415352"/>
              <a:gd name="connsiteY65" fmla="*/ 1821180 h 4130040"/>
              <a:gd name="connsiteX66" fmla="*/ 190500 w 415352"/>
              <a:gd name="connsiteY66" fmla="*/ 1828800 h 4130040"/>
              <a:gd name="connsiteX67" fmla="*/ 160020 w 415352"/>
              <a:gd name="connsiteY67" fmla="*/ 1851660 h 4130040"/>
              <a:gd name="connsiteX68" fmla="*/ 114300 w 415352"/>
              <a:gd name="connsiteY68" fmla="*/ 1920240 h 4130040"/>
              <a:gd name="connsiteX69" fmla="*/ 83820 w 415352"/>
              <a:gd name="connsiteY69" fmla="*/ 1943100 h 4130040"/>
              <a:gd name="connsiteX70" fmla="*/ 53340 w 415352"/>
              <a:gd name="connsiteY70" fmla="*/ 1988820 h 4130040"/>
              <a:gd name="connsiteX71" fmla="*/ 30480 w 415352"/>
              <a:gd name="connsiteY71" fmla="*/ 2011680 h 4130040"/>
              <a:gd name="connsiteX72" fmla="*/ 22860 w 415352"/>
              <a:gd name="connsiteY72" fmla="*/ 2034540 h 4130040"/>
              <a:gd name="connsiteX73" fmla="*/ 53340 w 415352"/>
              <a:gd name="connsiteY73" fmla="*/ 2065020 h 4130040"/>
              <a:gd name="connsiteX74" fmla="*/ 76200 w 415352"/>
              <a:gd name="connsiteY74" fmla="*/ 2080260 h 4130040"/>
              <a:gd name="connsiteX75" fmla="*/ 68580 w 415352"/>
              <a:gd name="connsiteY75" fmla="*/ 2110740 h 4130040"/>
              <a:gd name="connsiteX76" fmla="*/ 38100 w 415352"/>
              <a:gd name="connsiteY76" fmla="*/ 2156460 h 4130040"/>
              <a:gd name="connsiteX77" fmla="*/ 22860 w 415352"/>
              <a:gd name="connsiteY77" fmla="*/ 2186940 h 4130040"/>
              <a:gd name="connsiteX78" fmla="*/ 15240 w 415352"/>
              <a:gd name="connsiteY78" fmla="*/ 2247900 h 4130040"/>
              <a:gd name="connsiteX79" fmla="*/ 7620 w 415352"/>
              <a:gd name="connsiteY79" fmla="*/ 2270760 h 4130040"/>
              <a:gd name="connsiteX80" fmla="*/ 0 w 415352"/>
              <a:gd name="connsiteY80" fmla="*/ 2407920 h 4130040"/>
              <a:gd name="connsiteX81" fmla="*/ 15240 w 415352"/>
              <a:gd name="connsiteY81" fmla="*/ 2453640 h 4130040"/>
              <a:gd name="connsiteX82" fmla="*/ 38100 w 415352"/>
              <a:gd name="connsiteY82" fmla="*/ 2461260 h 4130040"/>
              <a:gd name="connsiteX83" fmla="*/ 106680 w 415352"/>
              <a:gd name="connsiteY83" fmla="*/ 2476500 h 4130040"/>
              <a:gd name="connsiteX84" fmla="*/ 152400 w 415352"/>
              <a:gd name="connsiteY84" fmla="*/ 2491740 h 4130040"/>
              <a:gd name="connsiteX85" fmla="*/ 182880 w 415352"/>
              <a:gd name="connsiteY85" fmla="*/ 2506980 h 4130040"/>
              <a:gd name="connsiteX86" fmla="*/ 213360 w 415352"/>
              <a:gd name="connsiteY86" fmla="*/ 2514600 h 4130040"/>
              <a:gd name="connsiteX87" fmla="*/ 236220 w 415352"/>
              <a:gd name="connsiteY87" fmla="*/ 2522220 h 4130040"/>
              <a:gd name="connsiteX88" fmla="*/ 281940 w 415352"/>
              <a:gd name="connsiteY88" fmla="*/ 2529840 h 4130040"/>
              <a:gd name="connsiteX89" fmla="*/ 335280 w 415352"/>
              <a:gd name="connsiteY89" fmla="*/ 2545080 h 4130040"/>
              <a:gd name="connsiteX90" fmla="*/ 358140 w 415352"/>
              <a:gd name="connsiteY90" fmla="*/ 2552700 h 4130040"/>
              <a:gd name="connsiteX91" fmla="*/ 388620 w 415352"/>
              <a:gd name="connsiteY91" fmla="*/ 2567940 h 4130040"/>
              <a:gd name="connsiteX92" fmla="*/ 403860 w 415352"/>
              <a:gd name="connsiteY92" fmla="*/ 2621280 h 4130040"/>
              <a:gd name="connsiteX93" fmla="*/ 388620 w 415352"/>
              <a:gd name="connsiteY93" fmla="*/ 2659380 h 4130040"/>
              <a:gd name="connsiteX94" fmla="*/ 350520 w 415352"/>
              <a:gd name="connsiteY94" fmla="*/ 2697480 h 4130040"/>
              <a:gd name="connsiteX95" fmla="*/ 266700 w 415352"/>
              <a:gd name="connsiteY95" fmla="*/ 2735580 h 4130040"/>
              <a:gd name="connsiteX96" fmla="*/ 251460 w 415352"/>
              <a:gd name="connsiteY96" fmla="*/ 2766060 h 4130040"/>
              <a:gd name="connsiteX97" fmla="*/ 243840 w 415352"/>
              <a:gd name="connsiteY97" fmla="*/ 2788920 h 4130040"/>
              <a:gd name="connsiteX98" fmla="*/ 266700 w 415352"/>
              <a:gd name="connsiteY98" fmla="*/ 2811780 h 4130040"/>
              <a:gd name="connsiteX99" fmla="*/ 274320 w 415352"/>
              <a:gd name="connsiteY99" fmla="*/ 2842260 h 4130040"/>
              <a:gd name="connsiteX100" fmla="*/ 281940 w 415352"/>
              <a:gd name="connsiteY100" fmla="*/ 2865120 h 4130040"/>
              <a:gd name="connsiteX101" fmla="*/ 251460 w 415352"/>
              <a:gd name="connsiteY101" fmla="*/ 2872740 h 4130040"/>
              <a:gd name="connsiteX102" fmla="*/ 289560 w 415352"/>
              <a:gd name="connsiteY102" fmla="*/ 2880360 h 4130040"/>
              <a:gd name="connsiteX103" fmla="*/ 312420 w 415352"/>
              <a:gd name="connsiteY103" fmla="*/ 2887980 h 4130040"/>
              <a:gd name="connsiteX104" fmla="*/ 304800 w 415352"/>
              <a:gd name="connsiteY104" fmla="*/ 2926080 h 4130040"/>
              <a:gd name="connsiteX105" fmla="*/ 320040 w 415352"/>
              <a:gd name="connsiteY105" fmla="*/ 2971800 h 4130040"/>
              <a:gd name="connsiteX106" fmla="*/ 335280 w 415352"/>
              <a:gd name="connsiteY106" fmla="*/ 2994660 h 4130040"/>
              <a:gd name="connsiteX107" fmla="*/ 297180 w 415352"/>
              <a:gd name="connsiteY107" fmla="*/ 3055620 h 4130040"/>
              <a:gd name="connsiteX108" fmla="*/ 274320 w 415352"/>
              <a:gd name="connsiteY108" fmla="*/ 3063240 h 4130040"/>
              <a:gd name="connsiteX109" fmla="*/ 243840 w 415352"/>
              <a:gd name="connsiteY109" fmla="*/ 3093720 h 4130040"/>
              <a:gd name="connsiteX110" fmla="*/ 251460 w 415352"/>
              <a:gd name="connsiteY110" fmla="*/ 3116580 h 4130040"/>
              <a:gd name="connsiteX111" fmla="*/ 243840 w 415352"/>
              <a:gd name="connsiteY111" fmla="*/ 3139440 h 4130040"/>
              <a:gd name="connsiteX112" fmla="*/ 274320 w 415352"/>
              <a:gd name="connsiteY112" fmla="*/ 3154680 h 4130040"/>
              <a:gd name="connsiteX113" fmla="*/ 236220 w 415352"/>
              <a:gd name="connsiteY113" fmla="*/ 3177540 h 4130040"/>
              <a:gd name="connsiteX114" fmla="*/ 175260 w 415352"/>
              <a:gd name="connsiteY114" fmla="*/ 3230880 h 4130040"/>
              <a:gd name="connsiteX115" fmla="*/ 152400 w 415352"/>
              <a:gd name="connsiteY115" fmla="*/ 3246120 h 4130040"/>
              <a:gd name="connsiteX116" fmla="*/ 137160 w 415352"/>
              <a:gd name="connsiteY116" fmla="*/ 3291840 h 4130040"/>
              <a:gd name="connsiteX117" fmla="*/ 114300 w 415352"/>
              <a:gd name="connsiteY117" fmla="*/ 3337560 h 4130040"/>
              <a:gd name="connsiteX118" fmla="*/ 106680 w 415352"/>
              <a:gd name="connsiteY118" fmla="*/ 3368040 h 4130040"/>
              <a:gd name="connsiteX119" fmla="*/ 121920 w 415352"/>
              <a:gd name="connsiteY119" fmla="*/ 3390900 h 4130040"/>
              <a:gd name="connsiteX120" fmla="*/ 68580 w 415352"/>
              <a:gd name="connsiteY120" fmla="*/ 3444240 h 4130040"/>
              <a:gd name="connsiteX121" fmla="*/ 60960 w 415352"/>
              <a:gd name="connsiteY121" fmla="*/ 3482340 h 4130040"/>
              <a:gd name="connsiteX122" fmla="*/ 53340 w 415352"/>
              <a:gd name="connsiteY122" fmla="*/ 3535680 h 4130040"/>
              <a:gd name="connsiteX123" fmla="*/ 60960 w 415352"/>
              <a:gd name="connsiteY123" fmla="*/ 3566160 h 4130040"/>
              <a:gd name="connsiteX124" fmla="*/ 68580 w 415352"/>
              <a:gd name="connsiteY124" fmla="*/ 3589020 h 4130040"/>
              <a:gd name="connsiteX125" fmla="*/ 76200 w 415352"/>
              <a:gd name="connsiteY125" fmla="*/ 3627120 h 4130040"/>
              <a:gd name="connsiteX126" fmla="*/ 99060 w 415352"/>
              <a:gd name="connsiteY126" fmla="*/ 3642360 h 4130040"/>
              <a:gd name="connsiteX127" fmla="*/ 129540 w 415352"/>
              <a:gd name="connsiteY127" fmla="*/ 3672840 h 4130040"/>
              <a:gd name="connsiteX128" fmla="*/ 175260 w 415352"/>
              <a:gd name="connsiteY128" fmla="*/ 3703320 h 4130040"/>
              <a:gd name="connsiteX129" fmla="*/ 198120 w 415352"/>
              <a:gd name="connsiteY129" fmla="*/ 3718560 h 4130040"/>
              <a:gd name="connsiteX130" fmla="*/ 205740 w 415352"/>
              <a:gd name="connsiteY130" fmla="*/ 3787140 h 4130040"/>
              <a:gd name="connsiteX131" fmla="*/ 213360 w 415352"/>
              <a:gd name="connsiteY131" fmla="*/ 3810000 h 4130040"/>
              <a:gd name="connsiteX132" fmla="*/ 182880 w 415352"/>
              <a:gd name="connsiteY132" fmla="*/ 3878580 h 4130040"/>
              <a:gd name="connsiteX133" fmla="*/ 167640 w 415352"/>
              <a:gd name="connsiteY133" fmla="*/ 3909060 h 4130040"/>
              <a:gd name="connsiteX134" fmla="*/ 175260 w 415352"/>
              <a:gd name="connsiteY134" fmla="*/ 3985260 h 4130040"/>
              <a:gd name="connsiteX135" fmla="*/ 190500 w 415352"/>
              <a:gd name="connsiteY135" fmla="*/ 4030980 h 4130040"/>
              <a:gd name="connsiteX136" fmla="*/ 198120 w 415352"/>
              <a:gd name="connsiteY136" fmla="*/ 4053840 h 4130040"/>
              <a:gd name="connsiteX137" fmla="*/ 167640 w 415352"/>
              <a:gd name="connsiteY137" fmla="*/ 4099560 h 4130040"/>
              <a:gd name="connsiteX138" fmla="*/ 175260 w 415352"/>
              <a:gd name="connsiteY138" fmla="*/ 4122420 h 4130040"/>
              <a:gd name="connsiteX139" fmla="*/ 175260 w 415352"/>
              <a:gd name="connsiteY139" fmla="*/ 4130040 h 413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415352" h="4130040">
                <a:moveTo>
                  <a:pt x="304800" y="0"/>
                </a:moveTo>
                <a:cubicBezTo>
                  <a:pt x="269240" y="2540"/>
                  <a:pt x="233575" y="3888"/>
                  <a:pt x="198120" y="7620"/>
                </a:cubicBezTo>
                <a:cubicBezTo>
                  <a:pt x="185240" y="8976"/>
                  <a:pt x="165812" y="3656"/>
                  <a:pt x="160020" y="15240"/>
                </a:cubicBezTo>
                <a:cubicBezTo>
                  <a:pt x="155201" y="24879"/>
                  <a:pt x="173241" y="33281"/>
                  <a:pt x="182880" y="38100"/>
                </a:cubicBezTo>
                <a:cubicBezTo>
                  <a:pt x="194464" y="43892"/>
                  <a:pt x="208280" y="43180"/>
                  <a:pt x="220980" y="45720"/>
                </a:cubicBezTo>
                <a:cubicBezTo>
                  <a:pt x="219046" y="46687"/>
                  <a:pt x="170333" y="69468"/>
                  <a:pt x="167640" y="76200"/>
                </a:cubicBezTo>
                <a:cubicBezTo>
                  <a:pt x="163696" y="86059"/>
                  <a:pt x="187291" y="117106"/>
                  <a:pt x="190500" y="121920"/>
                </a:cubicBezTo>
                <a:cubicBezTo>
                  <a:pt x="182880" y="129540"/>
                  <a:pt x="176606" y="138802"/>
                  <a:pt x="167640" y="144780"/>
                </a:cubicBezTo>
                <a:cubicBezTo>
                  <a:pt x="140945" y="162576"/>
                  <a:pt x="134791" y="137416"/>
                  <a:pt x="160020" y="175260"/>
                </a:cubicBezTo>
                <a:cubicBezTo>
                  <a:pt x="152400" y="190500"/>
                  <a:pt x="147621" y="207530"/>
                  <a:pt x="137160" y="220980"/>
                </a:cubicBezTo>
                <a:cubicBezTo>
                  <a:pt x="129363" y="231005"/>
                  <a:pt x="110696" y="231792"/>
                  <a:pt x="106680" y="243840"/>
                </a:cubicBezTo>
                <a:cubicBezTo>
                  <a:pt x="102062" y="257695"/>
                  <a:pt x="139238" y="278245"/>
                  <a:pt x="144780" y="281940"/>
                </a:cubicBezTo>
                <a:cubicBezTo>
                  <a:pt x="139700" y="294640"/>
                  <a:pt x="138442" y="309655"/>
                  <a:pt x="129540" y="320040"/>
                </a:cubicBezTo>
                <a:cubicBezTo>
                  <a:pt x="97902" y="356951"/>
                  <a:pt x="91207" y="311720"/>
                  <a:pt x="106680" y="358140"/>
                </a:cubicBezTo>
                <a:cubicBezTo>
                  <a:pt x="101600" y="370840"/>
                  <a:pt x="99838" y="385443"/>
                  <a:pt x="91440" y="396240"/>
                </a:cubicBezTo>
                <a:cubicBezTo>
                  <a:pt x="81455" y="409078"/>
                  <a:pt x="59747" y="411771"/>
                  <a:pt x="53340" y="426720"/>
                </a:cubicBezTo>
                <a:cubicBezTo>
                  <a:pt x="47696" y="439890"/>
                  <a:pt x="86924" y="461810"/>
                  <a:pt x="91440" y="464820"/>
                </a:cubicBezTo>
                <a:cubicBezTo>
                  <a:pt x="93980" y="472440"/>
                  <a:pt x="93380" y="482000"/>
                  <a:pt x="99060" y="487680"/>
                </a:cubicBezTo>
                <a:cubicBezTo>
                  <a:pt x="104740" y="493360"/>
                  <a:pt x="117465" y="488617"/>
                  <a:pt x="121920" y="495300"/>
                </a:cubicBezTo>
                <a:cubicBezTo>
                  <a:pt x="129104" y="506076"/>
                  <a:pt x="127000" y="520700"/>
                  <a:pt x="129540" y="533400"/>
                </a:cubicBezTo>
                <a:cubicBezTo>
                  <a:pt x="117031" y="538403"/>
                  <a:pt x="76200" y="546390"/>
                  <a:pt x="76200" y="571500"/>
                </a:cubicBezTo>
                <a:cubicBezTo>
                  <a:pt x="76200" y="580658"/>
                  <a:pt x="87344" y="586169"/>
                  <a:pt x="91440" y="594360"/>
                </a:cubicBezTo>
                <a:cubicBezTo>
                  <a:pt x="97557" y="606594"/>
                  <a:pt x="101125" y="619961"/>
                  <a:pt x="106680" y="632460"/>
                </a:cubicBezTo>
                <a:cubicBezTo>
                  <a:pt x="111293" y="642840"/>
                  <a:pt x="116840" y="652780"/>
                  <a:pt x="121920" y="662940"/>
                </a:cubicBezTo>
                <a:cubicBezTo>
                  <a:pt x="119380" y="673100"/>
                  <a:pt x="118984" y="684053"/>
                  <a:pt x="114300" y="693420"/>
                </a:cubicBezTo>
                <a:cubicBezTo>
                  <a:pt x="106109" y="709803"/>
                  <a:pt x="83820" y="739140"/>
                  <a:pt x="83820" y="739140"/>
                </a:cubicBezTo>
                <a:cubicBezTo>
                  <a:pt x="78740" y="762000"/>
                  <a:pt x="66460" y="784399"/>
                  <a:pt x="68580" y="807720"/>
                </a:cubicBezTo>
                <a:cubicBezTo>
                  <a:pt x="69409" y="816840"/>
                  <a:pt x="85577" y="815925"/>
                  <a:pt x="91440" y="822960"/>
                </a:cubicBezTo>
                <a:cubicBezTo>
                  <a:pt x="98712" y="831686"/>
                  <a:pt x="98055" y="846048"/>
                  <a:pt x="106680" y="853440"/>
                </a:cubicBezTo>
                <a:cubicBezTo>
                  <a:pt x="117065" y="862342"/>
                  <a:pt x="131174" y="867273"/>
                  <a:pt x="144780" y="868680"/>
                </a:cubicBezTo>
                <a:cubicBezTo>
                  <a:pt x="205469" y="874958"/>
                  <a:pt x="266700" y="873760"/>
                  <a:pt x="327660" y="876300"/>
                </a:cubicBezTo>
                <a:cubicBezTo>
                  <a:pt x="355600" y="878840"/>
                  <a:pt x="388137" y="868358"/>
                  <a:pt x="411480" y="883920"/>
                </a:cubicBezTo>
                <a:cubicBezTo>
                  <a:pt x="422861" y="891507"/>
                  <a:pt x="406534" y="913013"/>
                  <a:pt x="396240" y="922020"/>
                </a:cubicBezTo>
                <a:cubicBezTo>
                  <a:pt x="384150" y="932598"/>
                  <a:pt x="350520" y="937260"/>
                  <a:pt x="350520" y="937260"/>
                </a:cubicBezTo>
                <a:cubicBezTo>
                  <a:pt x="331367" y="994719"/>
                  <a:pt x="359431" y="926121"/>
                  <a:pt x="320040" y="975360"/>
                </a:cubicBezTo>
                <a:cubicBezTo>
                  <a:pt x="315022" y="981632"/>
                  <a:pt x="315584" y="990837"/>
                  <a:pt x="312420" y="998220"/>
                </a:cubicBezTo>
                <a:cubicBezTo>
                  <a:pt x="307945" y="1008661"/>
                  <a:pt x="302260" y="1018540"/>
                  <a:pt x="297180" y="1028700"/>
                </a:cubicBezTo>
                <a:cubicBezTo>
                  <a:pt x="304800" y="1031240"/>
                  <a:pt x="321615" y="1028444"/>
                  <a:pt x="320040" y="1036320"/>
                </a:cubicBezTo>
                <a:cubicBezTo>
                  <a:pt x="317222" y="1050409"/>
                  <a:pt x="300780" y="1057824"/>
                  <a:pt x="289560" y="1066800"/>
                </a:cubicBezTo>
                <a:cubicBezTo>
                  <a:pt x="275257" y="1078242"/>
                  <a:pt x="243840" y="1097280"/>
                  <a:pt x="243840" y="1097280"/>
                </a:cubicBezTo>
                <a:cubicBezTo>
                  <a:pt x="241300" y="1107440"/>
                  <a:pt x="236220" y="1117287"/>
                  <a:pt x="236220" y="1127760"/>
                </a:cubicBezTo>
                <a:cubicBezTo>
                  <a:pt x="236220" y="1138233"/>
                  <a:pt x="245321" y="1147873"/>
                  <a:pt x="243840" y="1158240"/>
                </a:cubicBezTo>
                <a:cubicBezTo>
                  <a:pt x="242545" y="1167306"/>
                  <a:pt x="232696" y="1172909"/>
                  <a:pt x="228600" y="1181100"/>
                </a:cubicBezTo>
                <a:cubicBezTo>
                  <a:pt x="225008" y="1188284"/>
                  <a:pt x="223520" y="1196340"/>
                  <a:pt x="220980" y="1203960"/>
                </a:cubicBezTo>
                <a:cubicBezTo>
                  <a:pt x="231140" y="1206500"/>
                  <a:pt x="242746" y="1205771"/>
                  <a:pt x="251460" y="1211580"/>
                </a:cubicBezTo>
                <a:cubicBezTo>
                  <a:pt x="284588" y="1233666"/>
                  <a:pt x="259160" y="1239426"/>
                  <a:pt x="243840" y="1257300"/>
                </a:cubicBezTo>
                <a:cubicBezTo>
                  <a:pt x="206034" y="1301408"/>
                  <a:pt x="238363" y="1276192"/>
                  <a:pt x="198120" y="1303020"/>
                </a:cubicBezTo>
                <a:cubicBezTo>
                  <a:pt x="213799" y="1308246"/>
                  <a:pt x="238651" y="1312744"/>
                  <a:pt x="243840" y="1333500"/>
                </a:cubicBezTo>
                <a:cubicBezTo>
                  <a:pt x="246981" y="1346065"/>
                  <a:pt x="238760" y="1358900"/>
                  <a:pt x="236220" y="1371600"/>
                </a:cubicBezTo>
                <a:cubicBezTo>
                  <a:pt x="238211" y="1372098"/>
                  <a:pt x="284591" y="1382865"/>
                  <a:pt x="289560" y="1386840"/>
                </a:cubicBezTo>
                <a:cubicBezTo>
                  <a:pt x="296711" y="1392561"/>
                  <a:pt x="299720" y="1402080"/>
                  <a:pt x="304800" y="1409700"/>
                </a:cubicBezTo>
                <a:cubicBezTo>
                  <a:pt x="290099" y="1483207"/>
                  <a:pt x="308102" y="1418337"/>
                  <a:pt x="281940" y="1470660"/>
                </a:cubicBezTo>
                <a:cubicBezTo>
                  <a:pt x="278348" y="1477844"/>
                  <a:pt x="279338" y="1487248"/>
                  <a:pt x="274320" y="1493520"/>
                </a:cubicBezTo>
                <a:cubicBezTo>
                  <a:pt x="268599" y="1500671"/>
                  <a:pt x="259080" y="1503680"/>
                  <a:pt x="251460" y="1508760"/>
                </a:cubicBezTo>
                <a:cubicBezTo>
                  <a:pt x="248920" y="1516380"/>
                  <a:pt x="248295" y="1524937"/>
                  <a:pt x="243840" y="1531620"/>
                </a:cubicBezTo>
                <a:cubicBezTo>
                  <a:pt x="237862" y="1540586"/>
                  <a:pt x="213360" y="1546860"/>
                  <a:pt x="220980" y="1554480"/>
                </a:cubicBezTo>
                <a:cubicBezTo>
                  <a:pt x="235791" y="1569291"/>
                  <a:pt x="281940" y="1569720"/>
                  <a:pt x="281940" y="1569720"/>
                </a:cubicBezTo>
                <a:cubicBezTo>
                  <a:pt x="284480" y="1577340"/>
                  <a:pt x="285575" y="1585606"/>
                  <a:pt x="289560" y="1592580"/>
                </a:cubicBezTo>
                <a:cubicBezTo>
                  <a:pt x="295861" y="1603607"/>
                  <a:pt x="312420" y="1610360"/>
                  <a:pt x="312420" y="1623060"/>
                </a:cubicBezTo>
                <a:cubicBezTo>
                  <a:pt x="312420" y="1633836"/>
                  <a:pt x="296459" y="1637641"/>
                  <a:pt x="289560" y="1645920"/>
                </a:cubicBezTo>
                <a:cubicBezTo>
                  <a:pt x="263838" y="1676786"/>
                  <a:pt x="287697" y="1666477"/>
                  <a:pt x="243840" y="1684020"/>
                </a:cubicBezTo>
                <a:cubicBezTo>
                  <a:pt x="228925" y="1689986"/>
                  <a:pt x="198120" y="1699260"/>
                  <a:pt x="198120" y="1699260"/>
                </a:cubicBezTo>
                <a:cubicBezTo>
                  <a:pt x="200660" y="1714500"/>
                  <a:pt x="205740" y="1729530"/>
                  <a:pt x="205740" y="1744980"/>
                </a:cubicBezTo>
                <a:cubicBezTo>
                  <a:pt x="205740" y="1755453"/>
                  <a:pt x="195243" y="1765390"/>
                  <a:pt x="198120" y="1775460"/>
                </a:cubicBezTo>
                <a:cubicBezTo>
                  <a:pt x="201080" y="1785822"/>
                  <a:pt x="213360" y="1790700"/>
                  <a:pt x="220980" y="1798320"/>
                </a:cubicBezTo>
                <a:cubicBezTo>
                  <a:pt x="218440" y="1805940"/>
                  <a:pt x="219040" y="1815500"/>
                  <a:pt x="213360" y="1821180"/>
                </a:cubicBezTo>
                <a:cubicBezTo>
                  <a:pt x="207680" y="1826860"/>
                  <a:pt x="197474" y="1824815"/>
                  <a:pt x="190500" y="1828800"/>
                </a:cubicBezTo>
                <a:cubicBezTo>
                  <a:pt x="179473" y="1835101"/>
                  <a:pt x="170180" y="1844040"/>
                  <a:pt x="160020" y="1851660"/>
                </a:cubicBezTo>
                <a:cubicBezTo>
                  <a:pt x="147877" y="1888088"/>
                  <a:pt x="153218" y="1881322"/>
                  <a:pt x="114300" y="1920240"/>
                </a:cubicBezTo>
                <a:cubicBezTo>
                  <a:pt x="105320" y="1929220"/>
                  <a:pt x="92257" y="1933608"/>
                  <a:pt x="83820" y="1943100"/>
                </a:cubicBezTo>
                <a:cubicBezTo>
                  <a:pt x="71651" y="1956790"/>
                  <a:pt x="66292" y="1975868"/>
                  <a:pt x="53340" y="1988820"/>
                </a:cubicBezTo>
                <a:lnTo>
                  <a:pt x="30480" y="2011680"/>
                </a:lnTo>
                <a:cubicBezTo>
                  <a:pt x="27940" y="2019300"/>
                  <a:pt x="22860" y="2026508"/>
                  <a:pt x="22860" y="2034540"/>
                </a:cubicBezTo>
                <a:cubicBezTo>
                  <a:pt x="22860" y="2065020"/>
                  <a:pt x="33020" y="2054860"/>
                  <a:pt x="53340" y="2065020"/>
                </a:cubicBezTo>
                <a:cubicBezTo>
                  <a:pt x="61531" y="2069116"/>
                  <a:pt x="68580" y="2075180"/>
                  <a:pt x="76200" y="2080260"/>
                </a:cubicBezTo>
                <a:cubicBezTo>
                  <a:pt x="73660" y="2090420"/>
                  <a:pt x="73264" y="2101373"/>
                  <a:pt x="68580" y="2110740"/>
                </a:cubicBezTo>
                <a:cubicBezTo>
                  <a:pt x="60389" y="2127123"/>
                  <a:pt x="46291" y="2140077"/>
                  <a:pt x="38100" y="2156460"/>
                </a:cubicBezTo>
                <a:lnTo>
                  <a:pt x="22860" y="2186940"/>
                </a:lnTo>
                <a:cubicBezTo>
                  <a:pt x="20320" y="2207260"/>
                  <a:pt x="18903" y="2227752"/>
                  <a:pt x="15240" y="2247900"/>
                </a:cubicBezTo>
                <a:cubicBezTo>
                  <a:pt x="13803" y="2255803"/>
                  <a:pt x="8382" y="2262764"/>
                  <a:pt x="7620" y="2270760"/>
                </a:cubicBezTo>
                <a:cubicBezTo>
                  <a:pt x="3279" y="2316344"/>
                  <a:pt x="2540" y="2362200"/>
                  <a:pt x="0" y="2407920"/>
                </a:cubicBezTo>
                <a:cubicBezTo>
                  <a:pt x="5080" y="2423160"/>
                  <a:pt x="0" y="2448560"/>
                  <a:pt x="15240" y="2453640"/>
                </a:cubicBezTo>
                <a:cubicBezTo>
                  <a:pt x="22860" y="2456180"/>
                  <a:pt x="30308" y="2459312"/>
                  <a:pt x="38100" y="2461260"/>
                </a:cubicBezTo>
                <a:cubicBezTo>
                  <a:pt x="81605" y="2472136"/>
                  <a:pt x="67568" y="2464766"/>
                  <a:pt x="106680" y="2476500"/>
                </a:cubicBezTo>
                <a:cubicBezTo>
                  <a:pt x="122067" y="2481116"/>
                  <a:pt x="138032" y="2484556"/>
                  <a:pt x="152400" y="2491740"/>
                </a:cubicBezTo>
                <a:cubicBezTo>
                  <a:pt x="162560" y="2496820"/>
                  <a:pt x="172244" y="2502992"/>
                  <a:pt x="182880" y="2506980"/>
                </a:cubicBezTo>
                <a:cubicBezTo>
                  <a:pt x="192686" y="2510657"/>
                  <a:pt x="203290" y="2511723"/>
                  <a:pt x="213360" y="2514600"/>
                </a:cubicBezTo>
                <a:cubicBezTo>
                  <a:pt x="221083" y="2516807"/>
                  <a:pt x="228379" y="2520478"/>
                  <a:pt x="236220" y="2522220"/>
                </a:cubicBezTo>
                <a:cubicBezTo>
                  <a:pt x="251302" y="2525572"/>
                  <a:pt x="266885" y="2526366"/>
                  <a:pt x="281940" y="2529840"/>
                </a:cubicBezTo>
                <a:cubicBezTo>
                  <a:pt x="299958" y="2533998"/>
                  <a:pt x="317568" y="2539767"/>
                  <a:pt x="335280" y="2545080"/>
                </a:cubicBezTo>
                <a:cubicBezTo>
                  <a:pt x="342973" y="2547388"/>
                  <a:pt x="350757" y="2549536"/>
                  <a:pt x="358140" y="2552700"/>
                </a:cubicBezTo>
                <a:cubicBezTo>
                  <a:pt x="368581" y="2557175"/>
                  <a:pt x="378460" y="2562860"/>
                  <a:pt x="388620" y="2567940"/>
                </a:cubicBezTo>
                <a:cubicBezTo>
                  <a:pt x="391602" y="2576885"/>
                  <a:pt x="404657" y="2614104"/>
                  <a:pt x="403860" y="2621280"/>
                </a:cubicBezTo>
                <a:cubicBezTo>
                  <a:pt x="402349" y="2634875"/>
                  <a:pt x="394737" y="2647146"/>
                  <a:pt x="388620" y="2659380"/>
                </a:cubicBezTo>
                <a:cubicBezTo>
                  <a:pt x="377825" y="2680970"/>
                  <a:pt x="371475" y="2686050"/>
                  <a:pt x="350520" y="2697480"/>
                </a:cubicBezTo>
                <a:cubicBezTo>
                  <a:pt x="296978" y="2726685"/>
                  <a:pt x="305950" y="2722497"/>
                  <a:pt x="266700" y="2735580"/>
                </a:cubicBezTo>
                <a:cubicBezTo>
                  <a:pt x="261620" y="2745740"/>
                  <a:pt x="255935" y="2755619"/>
                  <a:pt x="251460" y="2766060"/>
                </a:cubicBezTo>
                <a:cubicBezTo>
                  <a:pt x="248296" y="2773443"/>
                  <a:pt x="241300" y="2781300"/>
                  <a:pt x="243840" y="2788920"/>
                </a:cubicBezTo>
                <a:cubicBezTo>
                  <a:pt x="247248" y="2799143"/>
                  <a:pt x="259080" y="2804160"/>
                  <a:pt x="266700" y="2811780"/>
                </a:cubicBezTo>
                <a:cubicBezTo>
                  <a:pt x="269240" y="2821940"/>
                  <a:pt x="271443" y="2832190"/>
                  <a:pt x="274320" y="2842260"/>
                </a:cubicBezTo>
                <a:cubicBezTo>
                  <a:pt x="276527" y="2849983"/>
                  <a:pt x="286759" y="2858694"/>
                  <a:pt x="281940" y="2865120"/>
                </a:cubicBezTo>
                <a:cubicBezTo>
                  <a:pt x="275656" y="2873498"/>
                  <a:pt x="261620" y="2870200"/>
                  <a:pt x="251460" y="2872740"/>
                </a:cubicBezTo>
                <a:cubicBezTo>
                  <a:pt x="264160" y="2875280"/>
                  <a:pt x="276995" y="2877219"/>
                  <a:pt x="289560" y="2880360"/>
                </a:cubicBezTo>
                <a:cubicBezTo>
                  <a:pt x="297352" y="2882308"/>
                  <a:pt x="309880" y="2880360"/>
                  <a:pt x="312420" y="2887980"/>
                </a:cubicBezTo>
                <a:cubicBezTo>
                  <a:pt x="316516" y="2900267"/>
                  <a:pt x="307340" y="2913380"/>
                  <a:pt x="304800" y="2926080"/>
                </a:cubicBezTo>
                <a:cubicBezTo>
                  <a:pt x="309880" y="2941320"/>
                  <a:pt x="313516" y="2957120"/>
                  <a:pt x="320040" y="2971800"/>
                </a:cubicBezTo>
                <a:cubicBezTo>
                  <a:pt x="323759" y="2980169"/>
                  <a:pt x="334144" y="2985573"/>
                  <a:pt x="335280" y="2994660"/>
                </a:cubicBezTo>
                <a:cubicBezTo>
                  <a:pt x="339636" y="3029509"/>
                  <a:pt x="323835" y="3040388"/>
                  <a:pt x="297180" y="3055620"/>
                </a:cubicBezTo>
                <a:cubicBezTo>
                  <a:pt x="290206" y="3059605"/>
                  <a:pt x="281940" y="3060700"/>
                  <a:pt x="274320" y="3063240"/>
                </a:cubicBezTo>
                <a:cubicBezTo>
                  <a:pt x="264160" y="3073400"/>
                  <a:pt x="249500" y="3080513"/>
                  <a:pt x="243840" y="3093720"/>
                </a:cubicBezTo>
                <a:cubicBezTo>
                  <a:pt x="240676" y="3101103"/>
                  <a:pt x="251460" y="3108548"/>
                  <a:pt x="251460" y="3116580"/>
                </a:cubicBezTo>
                <a:cubicBezTo>
                  <a:pt x="251460" y="3124612"/>
                  <a:pt x="246380" y="3131820"/>
                  <a:pt x="243840" y="3139440"/>
                </a:cubicBezTo>
                <a:cubicBezTo>
                  <a:pt x="254000" y="3144520"/>
                  <a:pt x="276548" y="3143541"/>
                  <a:pt x="274320" y="3154680"/>
                </a:cubicBezTo>
                <a:cubicBezTo>
                  <a:pt x="271415" y="3169203"/>
                  <a:pt x="248543" y="3169325"/>
                  <a:pt x="236220" y="3177540"/>
                </a:cubicBezTo>
                <a:cubicBezTo>
                  <a:pt x="186451" y="3210720"/>
                  <a:pt x="223539" y="3189498"/>
                  <a:pt x="175260" y="3230880"/>
                </a:cubicBezTo>
                <a:cubicBezTo>
                  <a:pt x="168307" y="3236840"/>
                  <a:pt x="160020" y="3241040"/>
                  <a:pt x="152400" y="3246120"/>
                </a:cubicBezTo>
                <a:cubicBezTo>
                  <a:pt x="147320" y="3261360"/>
                  <a:pt x="146071" y="3278474"/>
                  <a:pt x="137160" y="3291840"/>
                </a:cubicBezTo>
                <a:cubicBezTo>
                  <a:pt x="106405" y="3337972"/>
                  <a:pt x="98774" y="3290981"/>
                  <a:pt x="114300" y="3337560"/>
                </a:cubicBezTo>
                <a:cubicBezTo>
                  <a:pt x="111760" y="3347720"/>
                  <a:pt x="105199" y="3357673"/>
                  <a:pt x="106680" y="3368040"/>
                </a:cubicBezTo>
                <a:cubicBezTo>
                  <a:pt x="107975" y="3377106"/>
                  <a:pt x="123215" y="3381834"/>
                  <a:pt x="121920" y="3390900"/>
                </a:cubicBezTo>
                <a:cubicBezTo>
                  <a:pt x="119075" y="3410814"/>
                  <a:pt x="81585" y="3434486"/>
                  <a:pt x="68580" y="3444240"/>
                </a:cubicBezTo>
                <a:cubicBezTo>
                  <a:pt x="66040" y="3456940"/>
                  <a:pt x="66220" y="3470505"/>
                  <a:pt x="60960" y="3482340"/>
                </a:cubicBezTo>
                <a:cubicBezTo>
                  <a:pt x="39536" y="3530543"/>
                  <a:pt x="26057" y="3494756"/>
                  <a:pt x="53340" y="3535680"/>
                </a:cubicBezTo>
                <a:cubicBezTo>
                  <a:pt x="55880" y="3545840"/>
                  <a:pt x="58083" y="3556090"/>
                  <a:pt x="60960" y="3566160"/>
                </a:cubicBezTo>
                <a:cubicBezTo>
                  <a:pt x="63167" y="3573883"/>
                  <a:pt x="66632" y="3581228"/>
                  <a:pt x="68580" y="3589020"/>
                </a:cubicBezTo>
                <a:cubicBezTo>
                  <a:pt x="71721" y="3601585"/>
                  <a:pt x="69774" y="3615875"/>
                  <a:pt x="76200" y="3627120"/>
                </a:cubicBezTo>
                <a:cubicBezTo>
                  <a:pt x="80744" y="3635071"/>
                  <a:pt x="92107" y="3636400"/>
                  <a:pt x="99060" y="3642360"/>
                </a:cubicBezTo>
                <a:cubicBezTo>
                  <a:pt x="109969" y="3651711"/>
                  <a:pt x="118320" y="3663864"/>
                  <a:pt x="129540" y="3672840"/>
                </a:cubicBezTo>
                <a:cubicBezTo>
                  <a:pt x="143843" y="3684282"/>
                  <a:pt x="160020" y="3693160"/>
                  <a:pt x="175260" y="3703320"/>
                </a:cubicBezTo>
                <a:lnTo>
                  <a:pt x="198120" y="3718560"/>
                </a:lnTo>
                <a:cubicBezTo>
                  <a:pt x="200660" y="3741420"/>
                  <a:pt x="201959" y="3764452"/>
                  <a:pt x="205740" y="3787140"/>
                </a:cubicBezTo>
                <a:cubicBezTo>
                  <a:pt x="207060" y="3795063"/>
                  <a:pt x="214247" y="3802017"/>
                  <a:pt x="213360" y="3810000"/>
                </a:cubicBezTo>
                <a:cubicBezTo>
                  <a:pt x="208772" y="3851289"/>
                  <a:pt x="199307" y="3849832"/>
                  <a:pt x="182880" y="3878580"/>
                </a:cubicBezTo>
                <a:cubicBezTo>
                  <a:pt x="177244" y="3888443"/>
                  <a:pt x="172720" y="3898900"/>
                  <a:pt x="167640" y="3909060"/>
                </a:cubicBezTo>
                <a:cubicBezTo>
                  <a:pt x="170180" y="3934460"/>
                  <a:pt x="170556" y="3960171"/>
                  <a:pt x="175260" y="3985260"/>
                </a:cubicBezTo>
                <a:cubicBezTo>
                  <a:pt x="178220" y="4001049"/>
                  <a:pt x="185420" y="4015740"/>
                  <a:pt x="190500" y="4030980"/>
                </a:cubicBezTo>
                <a:lnTo>
                  <a:pt x="198120" y="4053840"/>
                </a:lnTo>
                <a:cubicBezTo>
                  <a:pt x="184376" y="4067584"/>
                  <a:pt x="167640" y="4077504"/>
                  <a:pt x="167640" y="4099560"/>
                </a:cubicBezTo>
                <a:cubicBezTo>
                  <a:pt x="167640" y="4107592"/>
                  <a:pt x="173312" y="4114628"/>
                  <a:pt x="175260" y="4122420"/>
                </a:cubicBezTo>
                <a:cubicBezTo>
                  <a:pt x="175876" y="4124884"/>
                  <a:pt x="175260" y="4127500"/>
                  <a:pt x="175260" y="4130040"/>
                </a:cubicBezTo>
              </a:path>
            </a:pathLst>
          </a:cu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89483" y="1825504"/>
            <a:ext cx="488193" cy="4175760"/>
          </a:xfrm>
          <a:custGeom>
            <a:avLst/>
            <a:gdLst>
              <a:gd name="connsiteX0" fmla="*/ 221157 w 488193"/>
              <a:gd name="connsiteY0" fmla="*/ 0 h 4175760"/>
              <a:gd name="connsiteX1" fmla="*/ 259257 w 488193"/>
              <a:gd name="connsiteY1" fmla="*/ 38100 h 4175760"/>
              <a:gd name="connsiteX2" fmla="*/ 274497 w 488193"/>
              <a:gd name="connsiteY2" fmla="*/ 60960 h 4175760"/>
              <a:gd name="connsiteX3" fmla="*/ 259257 w 488193"/>
              <a:gd name="connsiteY3" fmla="*/ 83820 h 4175760"/>
              <a:gd name="connsiteX4" fmla="*/ 213537 w 488193"/>
              <a:gd name="connsiteY4" fmla="*/ 99060 h 4175760"/>
              <a:gd name="connsiteX5" fmla="*/ 190677 w 488193"/>
              <a:gd name="connsiteY5" fmla="*/ 114300 h 4175760"/>
              <a:gd name="connsiteX6" fmla="*/ 152577 w 488193"/>
              <a:gd name="connsiteY6" fmla="*/ 152400 h 4175760"/>
              <a:gd name="connsiteX7" fmla="*/ 106857 w 488193"/>
              <a:gd name="connsiteY7" fmla="*/ 190500 h 4175760"/>
              <a:gd name="connsiteX8" fmla="*/ 152577 w 488193"/>
              <a:gd name="connsiteY8" fmla="*/ 205740 h 4175760"/>
              <a:gd name="connsiteX9" fmla="*/ 205917 w 488193"/>
              <a:gd name="connsiteY9" fmla="*/ 213360 h 4175760"/>
              <a:gd name="connsiteX10" fmla="*/ 175437 w 488193"/>
              <a:gd name="connsiteY10" fmla="*/ 220980 h 4175760"/>
              <a:gd name="connsiteX11" fmla="*/ 76377 w 488193"/>
              <a:gd name="connsiteY11" fmla="*/ 243840 h 4175760"/>
              <a:gd name="connsiteX12" fmla="*/ 38277 w 488193"/>
              <a:gd name="connsiteY12" fmla="*/ 259080 h 4175760"/>
              <a:gd name="connsiteX13" fmla="*/ 7797 w 488193"/>
              <a:gd name="connsiteY13" fmla="*/ 266700 h 4175760"/>
              <a:gd name="connsiteX14" fmla="*/ 30657 w 488193"/>
              <a:gd name="connsiteY14" fmla="*/ 281940 h 4175760"/>
              <a:gd name="connsiteX15" fmla="*/ 61137 w 488193"/>
              <a:gd name="connsiteY15" fmla="*/ 289560 h 4175760"/>
              <a:gd name="connsiteX16" fmla="*/ 106857 w 488193"/>
              <a:gd name="connsiteY16" fmla="*/ 312420 h 4175760"/>
              <a:gd name="connsiteX17" fmla="*/ 152577 w 488193"/>
              <a:gd name="connsiteY17" fmla="*/ 327660 h 4175760"/>
              <a:gd name="connsiteX18" fmla="*/ 228777 w 488193"/>
              <a:gd name="connsiteY18" fmla="*/ 358140 h 4175760"/>
              <a:gd name="connsiteX19" fmla="*/ 274497 w 488193"/>
              <a:gd name="connsiteY19" fmla="*/ 373380 h 4175760"/>
              <a:gd name="connsiteX20" fmla="*/ 228777 w 488193"/>
              <a:gd name="connsiteY20" fmla="*/ 411480 h 4175760"/>
              <a:gd name="connsiteX21" fmla="*/ 198297 w 488193"/>
              <a:gd name="connsiteY21" fmla="*/ 419100 h 4175760"/>
              <a:gd name="connsiteX22" fmla="*/ 114477 w 488193"/>
              <a:gd name="connsiteY22" fmla="*/ 480060 h 4175760"/>
              <a:gd name="connsiteX23" fmla="*/ 122097 w 488193"/>
              <a:gd name="connsiteY23" fmla="*/ 502920 h 4175760"/>
              <a:gd name="connsiteX24" fmla="*/ 167817 w 488193"/>
              <a:gd name="connsiteY24" fmla="*/ 518160 h 4175760"/>
              <a:gd name="connsiteX25" fmla="*/ 190677 w 488193"/>
              <a:gd name="connsiteY25" fmla="*/ 533400 h 4175760"/>
              <a:gd name="connsiteX26" fmla="*/ 198297 w 488193"/>
              <a:gd name="connsiteY26" fmla="*/ 556260 h 4175760"/>
              <a:gd name="connsiteX27" fmla="*/ 122097 w 488193"/>
              <a:gd name="connsiteY27" fmla="*/ 617220 h 4175760"/>
              <a:gd name="connsiteX28" fmla="*/ 99237 w 488193"/>
              <a:gd name="connsiteY28" fmla="*/ 678180 h 4175760"/>
              <a:gd name="connsiteX29" fmla="*/ 83997 w 488193"/>
              <a:gd name="connsiteY29" fmla="*/ 701040 h 4175760"/>
              <a:gd name="connsiteX30" fmla="*/ 99237 w 488193"/>
              <a:gd name="connsiteY30" fmla="*/ 739140 h 4175760"/>
              <a:gd name="connsiteX31" fmla="*/ 114477 w 488193"/>
              <a:gd name="connsiteY31" fmla="*/ 762000 h 4175760"/>
              <a:gd name="connsiteX32" fmla="*/ 83997 w 488193"/>
              <a:gd name="connsiteY32" fmla="*/ 792480 h 4175760"/>
              <a:gd name="connsiteX33" fmla="*/ 30657 w 488193"/>
              <a:gd name="connsiteY33" fmla="*/ 815340 h 4175760"/>
              <a:gd name="connsiteX34" fmla="*/ 7797 w 488193"/>
              <a:gd name="connsiteY34" fmla="*/ 830580 h 4175760"/>
              <a:gd name="connsiteX35" fmla="*/ 23037 w 488193"/>
              <a:gd name="connsiteY35" fmla="*/ 861060 h 4175760"/>
              <a:gd name="connsiteX36" fmla="*/ 91617 w 488193"/>
              <a:gd name="connsiteY36" fmla="*/ 868680 h 4175760"/>
              <a:gd name="connsiteX37" fmla="*/ 122097 w 488193"/>
              <a:gd name="connsiteY37" fmla="*/ 876300 h 4175760"/>
              <a:gd name="connsiteX38" fmla="*/ 144957 w 488193"/>
              <a:gd name="connsiteY38" fmla="*/ 891540 h 4175760"/>
              <a:gd name="connsiteX39" fmla="*/ 122097 w 488193"/>
              <a:gd name="connsiteY39" fmla="*/ 899160 h 4175760"/>
              <a:gd name="connsiteX40" fmla="*/ 152577 w 488193"/>
              <a:gd name="connsiteY40" fmla="*/ 906780 h 4175760"/>
              <a:gd name="connsiteX41" fmla="*/ 244017 w 488193"/>
              <a:gd name="connsiteY41" fmla="*/ 899160 h 4175760"/>
              <a:gd name="connsiteX42" fmla="*/ 320217 w 488193"/>
              <a:gd name="connsiteY42" fmla="*/ 899160 h 4175760"/>
              <a:gd name="connsiteX43" fmla="*/ 304977 w 488193"/>
              <a:gd name="connsiteY43" fmla="*/ 960120 h 4175760"/>
              <a:gd name="connsiteX44" fmla="*/ 312597 w 488193"/>
              <a:gd name="connsiteY44" fmla="*/ 982980 h 4175760"/>
              <a:gd name="connsiteX45" fmla="*/ 373557 w 488193"/>
              <a:gd name="connsiteY45" fmla="*/ 990600 h 4175760"/>
              <a:gd name="connsiteX46" fmla="*/ 396417 w 488193"/>
              <a:gd name="connsiteY46" fmla="*/ 998220 h 4175760"/>
              <a:gd name="connsiteX47" fmla="*/ 312597 w 488193"/>
              <a:gd name="connsiteY47" fmla="*/ 1043940 h 4175760"/>
              <a:gd name="connsiteX48" fmla="*/ 266877 w 488193"/>
              <a:gd name="connsiteY48" fmla="*/ 1059180 h 4175760"/>
              <a:gd name="connsiteX49" fmla="*/ 221157 w 488193"/>
              <a:gd name="connsiteY49" fmla="*/ 1089660 h 4175760"/>
              <a:gd name="connsiteX50" fmla="*/ 175437 w 488193"/>
              <a:gd name="connsiteY50" fmla="*/ 1104900 h 4175760"/>
              <a:gd name="connsiteX51" fmla="*/ 129717 w 488193"/>
              <a:gd name="connsiteY51" fmla="*/ 1127760 h 4175760"/>
              <a:gd name="connsiteX52" fmla="*/ 122097 w 488193"/>
              <a:gd name="connsiteY52" fmla="*/ 1158240 h 4175760"/>
              <a:gd name="connsiteX53" fmla="*/ 99237 w 488193"/>
              <a:gd name="connsiteY53" fmla="*/ 1173480 h 4175760"/>
              <a:gd name="connsiteX54" fmla="*/ 129717 w 488193"/>
              <a:gd name="connsiteY54" fmla="*/ 1211580 h 4175760"/>
              <a:gd name="connsiteX55" fmla="*/ 122097 w 488193"/>
              <a:gd name="connsiteY55" fmla="*/ 1257300 h 4175760"/>
              <a:gd name="connsiteX56" fmla="*/ 114477 w 488193"/>
              <a:gd name="connsiteY56" fmla="*/ 1280160 h 4175760"/>
              <a:gd name="connsiteX57" fmla="*/ 129717 w 488193"/>
              <a:gd name="connsiteY57" fmla="*/ 1341120 h 4175760"/>
              <a:gd name="connsiteX58" fmla="*/ 122097 w 488193"/>
              <a:gd name="connsiteY58" fmla="*/ 1371600 h 4175760"/>
              <a:gd name="connsiteX59" fmla="*/ 106857 w 488193"/>
              <a:gd name="connsiteY59" fmla="*/ 1424940 h 4175760"/>
              <a:gd name="connsiteX60" fmla="*/ 122097 w 488193"/>
              <a:gd name="connsiteY60" fmla="*/ 1455420 h 4175760"/>
              <a:gd name="connsiteX61" fmla="*/ 129717 w 488193"/>
              <a:gd name="connsiteY61" fmla="*/ 1508760 h 4175760"/>
              <a:gd name="connsiteX62" fmla="*/ 122097 w 488193"/>
              <a:gd name="connsiteY62" fmla="*/ 1546860 h 4175760"/>
              <a:gd name="connsiteX63" fmla="*/ 228777 w 488193"/>
              <a:gd name="connsiteY63" fmla="*/ 1592580 h 4175760"/>
              <a:gd name="connsiteX64" fmla="*/ 266877 w 488193"/>
              <a:gd name="connsiteY64" fmla="*/ 1600200 h 4175760"/>
              <a:gd name="connsiteX65" fmla="*/ 282117 w 488193"/>
              <a:gd name="connsiteY65" fmla="*/ 1623060 h 4175760"/>
              <a:gd name="connsiteX66" fmla="*/ 312597 w 488193"/>
              <a:gd name="connsiteY66" fmla="*/ 1630680 h 4175760"/>
              <a:gd name="connsiteX67" fmla="*/ 350697 w 488193"/>
              <a:gd name="connsiteY67" fmla="*/ 1645920 h 4175760"/>
              <a:gd name="connsiteX68" fmla="*/ 381177 w 488193"/>
              <a:gd name="connsiteY68" fmla="*/ 1653540 h 4175760"/>
              <a:gd name="connsiteX69" fmla="*/ 457377 w 488193"/>
              <a:gd name="connsiteY69" fmla="*/ 1684020 h 4175760"/>
              <a:gd name="connsiteX70" fmla="*/ 480237 w 488193"/>
              <a:gd name="connsiteY70" fmla="*/ 1699260 h 4175760"/>
              <a:gd name="connsiteX71" fmla="*/ 487857 w 488193"/>
              <a:gd name="connsiteY71" fmla="*/ 1722120 h 4175760"/>
              <a:gd name="connsiteX72" fmla="*/ 464997 w 488193"/>
              <a:gd name="connsiteY72" fmla="*/ 1760220 h 4175760"/>
              <a:gd name="connsiteX73" fmla="*/ 426897 w 488193"/>
              <a:gd name="connsiteY73" fmla="*/ 1805940 h 4175760"/>
              <a:gd name="connsiteX74" fmla="*/ 442137 w 488193"/>
              <a:gd name="connsiteY74" fmla="*/ 1882140 h 4175760"/>
              <a:gd name="connsiteX75" fmla="*/ 426897 w 488193"/>
              <a:gd name="connsiteY75" fmla="*/ 1905000 h 4175760"/>
              <a:gd name="connsiteX76" fmla="*/ 419277 w 488193"/>
              <a:gd name="connsiteY76" fmla="*/ 1935480 h 4175760"/>
              <a:gd name="connsiteX77" fmla="*/ 411657 w 488193"/>
              <a:gd name="connsiteY77" fmla="*/ 1973580 h 4175760"/>
              <a:gd name="connsiteX78" fmla="*/ 320217 w 488193"/>
              <a:gd name="connsiteY78" fmla="*/ 2019300 h 4175760"/>
              <a:gd name="connsiteX79" fmla="*/ 289737 w 488193"/>
              <a:gd name="connsiteY79" fmla="*/ 2034540 h 4175760"/>
              <a:gd name="connsiteX80" fmla="*/ 259257 w 488193"/>
              <a:gd name="connsiteY80" fmla="*/ 2072640 h 4175760"/>
              <a:gd name="connsiteX81" fmla="*/ 167817 w 488193"/>
              <a:gd name="connsiteY81" fmla="*/ 2087880 h 4175760"/>
              <a:gd name="connsiteX82" fmla="*/ 152577 w 488193"/>
              <a:gd name="connsiteY82" fmla="*/ 2118360 h 4175760"/>
              <a:gd name="connsiteX83" fmla="*/ 122097 w 488193"/>
              <a:gd name="connsiteY83" fmla="*/ 2141220 h 4175760"/>
              <a:gd name="connsiteX84" fmla="*/ 99237 w 488193"/>
              <a:gd name="connsiteY84" fmla="*/ 2164080 h 4175760"/>
              <a:gd name="connsiteX85" fmla="*/ 38277 w 488193"/>
              <a:gd name="connsiteY85" fmla="*/ 2232660 h 4175760"/>
              <a:gd name="connsiteX86" fmla="*/ 45897 w 488193"/>
              <a:gd name="connsiteY86" fmla="*/ 2270760 h 4175760"/>
              <a:gd name="connsiteX87" fmla="*/ 15417 w 488193"/>
              <a:gd name="connsiteY87" fmla="*/ 2324100 h 4175760"/>
              <a:gd name="connsiteX88" fmla="*/ 38277 w 488193"/>
              <a:gd name="connsiteY88" fmla="*/ 2331720 h 4175760"/>
              <a:gd name="connsiteX89" fmla="*/ 61137 w 488193"/>
              <a:gd name="connsiteY89" fmla="*/ 2407920 h 4175760"/>
              <a:gd name="connsiteX90" fmla="*/ 68757 w 488193"/>
              <a:gd name="connsiteY90" fmla="*/ 2506980 h 4175760"/>
              <a:gd name="connsiteX91" fmla="*/ 91617 w 488193"/>
              <a:gd name="connsiteY91" fmla="*/ 2529840 h 4175760"/>
              <a:gd name="connsiteX92" fmla="*/ 99237 w 488193"/>
              <a:gd name="connsiteY92" fmla="*/ 2552700 h 4175760"/>
              <a:gd name="connsiteX93" fmla="*/ 152577 w 488193"/>
              <a:gd name="connsiteY93" fmla="*/ 2575560 h 4175760"/>
              <a:gd name="connsiteX94" fmla="*/ 228777 w 488193"/>
              <a:gd name="connsiteY94" fmla="*/ 2590800 h 4175760"/>
              <a:gd name="connsiteX95" fmla="*/ 251637 w 488193"/>
              <a:gd name="connsiteY95" fmla="*/ 2644140 h 4175760"/>
              <a:gd name="connsiteX96" fmla="*/ 282117 w 488193"/>
              <a:gd name="connsiteY96" fmla="*/ 2659380 h 4175760"/>
              <a:gd name="connsiteX97" fmla="*/ 343077 w 488193"/>
              <a:gd name="connsiteY97" fmla="*/ 2674620 h 4175760"/>
              <a:gd name="connsiteX98" fmla="*/ 350697 w 488193"/>
              <a:gd name="connsiteY98" fmla="*/ 2697480 h 4175760"/>
              <a:gd name="connsiteX99" fmla="*/ 320217 w 488193"/>
              <a:gd name="connsiteY99" fmla="*/ 2712720 h 4175760"/>
              <a:gd name="connsiteX100" fmla="*/ 297357 w 488193"/>
              <a:gd name="connsiteY100" fmla="*/ 2727960 h 4175760"/>
              <a:gd name="connsiteX101" fmla="*/ 274497 w 488193"/>
              <a:gd name="connsiteY101" fmla="*/ 2750820 h 4175760"/>
              <a:gd name="connsiteX102" fmla="*/ 205917 w 488193"/>
              <a:gd name="connsiteY102" fmla="*/ 2804160 h 4175760"/>
              <a:gd name="connsiteX103" fmla="*/ 213537 w 488193"/>
              <a:gd name="connsiteY103" fmla="*/ 2842260 h 4175760"/>
              <a:gd name="connsiteX104" fmla="*/ 221157 w 488193"/>
              <a:gd name="connsiteY104" fmla="*/ 2872740 h 4175760"/>
              <a:gd name="connsiteX105" fmla="*/ 213537 w 488193"/>
              <a:gd name="connsiteY105" fmla="*/ 2918460 h 4175760"/>
              <a:gd name="connsiteX106" fmla="*/ 198297 w 488193"/>
              <a:gd name="connsiteY106" fmla="*/ 2941320 h 4175760"/>
              <a:gd name="connsiteX107" fmla="*/ 190677 w 488193"/>
              <a:gd name="connsiteY107" fmla="*/ 2964180 h 4175760"/>
              <a:gd name="connsiteX108" fmla="*/ 205917 w 488193"/>
              <a:gd name="connsiteY108" fmla="*/ 2994660 h 4175760"/>
              <a:gd name="connsiteX109" fmla="*/ 221157 w 488193"/>
              <a:gd name="connsiteY109" fmla="*/ 3017520 h 4175760"/>
              <a:gd name="connsiteX110" fmla="*/ 228777 w 488193"/>
              <a:gd name="connsiteY110" fmla="*/ 3040380 h 4175760"/>
              <a:gd name="connsiteX111" fmla="*/ 221157 w 488193"/>
              <a:gd name="connsiteY111" fmla="*/ 3078480 h 4175760"/>
              <a:gd name="connsiteX112" fmla="*/ 228777 w 488193"/>
              <a:gd name="connsiteY112" fmla="*/ 3116580 h 4175760"/>
              <a:gd name="connsiteX113" fmla="*/ 266877 w 488193"/>
              <a:gd name="connsiteY113" fmla="*/ 3169920 h 4175760"/>
              <a:gd name="connsiteX114" fmla="*/ 297357 w 488193"/>
              <a:gd name="connsiteY114" fmla="*/ 3230880 h 4175760"/>
              <a:gd name="connsiteX115" fmla="*/ 320217 w 488193"/>
              <a:gd name="connsiteY115" fmla="*/ 3284220 h 4175760"/>
              <a:gd name="connsiteX116" fmla="*/ 350697 w 488193"/>
              <a:gd name="connsiteY116" fmla="*/ 3322320 h 4175760"/>
              <a:gd name="connsiteX117" fmla="*/ 358317 w 488193"/>
              <a:gd name="connsiteY117" fmla="*/ 3345180 h 4175760"/>
              <a:gd name="connsiteX118" fmla="*/ 327837 w 488193"/>
              <a:gd name="connsiteY118" fmla="*/ 3406140 h 4175760"/>
              <a:gd name="connsiteX119" fmla="*/ 289737 w 488193"/>
              <a:gd name="connsiteY119" fmla="*/ 3429000 h 4175760"/>
              <a:gd name="connsiteX120" fmla="*/ 190677 w 488193"/>
              <a:gd name="connsiteY120" fmla="*/ 3474720 h 4175760"/>
              <a:gd name="connsiteX121" fmla="*/ 183057 w 488193"/>
              <a:gd name="connsiteY121" fmla="*/ 3550920 h 4175760"/>
              <a:gd name="connsiteX122" fmla="*/ 205917 w 488193"/>
              <a:gd name="connsiteY122" fmla="*/ 3558540 h 4175760"/>
              <a:gd name="connsiteX123" fmla="*/ 190677 w 488193"/>
              <a:gd name="connsiteY123" fmla="*/ 3581400 h 4175760"/>
              <a:gd name="connsiteX124" fmla="*/ 167817 w 488193"/>
              <a:gd name="connsiteY124" fmla="*/ 3634740 h 4175760"/>
              <a:gd name="connsiteX125" fmla="*/ 144957 w 488193"/>
              <a:gd name="connsiteY125" fmla="*/ 3649980 h 4175760"/>
              <a:gd name="connsiteX126" fmla="*/ 160197 w 488193"/>
              <a:gd name="connsiteY126" fmla="*/ 3680460 h 4175760"/>
              <a:gd name="connsiteX127" fmla="*/ 183057 w 488193"/>
              <a:gd name="connsiteY127" fmla="*/ 3695700 h 4175760"/>
              <a:gd name="connsiteX128" fmla="*/ 167817 w 488193"/>
              <a:gd name="connsiteY128" fmla="*/ 3779520 h 4175760"/>
              <a:gd name="connsiteX129" fmla="*/ 106857 w 488193"/>
              <a:gd name="connsiteY129" fmla="*/ 3870960 h 4175760"/>
              <a:gd name="connsiteX130" fmla="*/ 83997 w 488193"/>
              <a:gd name="connsiteY130" fmla="*/ 3878580 h 4175760"/>
              <a:gd name="connsiteX131" fmla="*/ 61137 w 488193"/>
              <a:gd name="connsiteY131" fmla="*/ 3947160 h 4175760"/>
              <a:gd name="connsiteX132" fmla="*/ 7797 w 488193"/>
              <a:gd name="connsiteY132" fmla="*/ 3992880 h 4175760"/>
              <a:gd name="connsiteX133" fmla="*/ 177 w 488193"/>
              <a:gd name="connsiteY133" fmla="*/ 4015740 h 4175760"/>
              <a:gd name="connsiteX134" fmla="*/ 15417 w 488193"/>
              <a:gd name="connsiteY134" fmla="*/ 4038600 h 4175760"/>
              <a:gd name="connsiteX135" fmla="*/ 38277 w 488193"/>
              <a:gd name="connsiteY135" fmla="*/ 4046220 h 4175760"/>
              <a:gd name="connsiteX136" fmla="*/ 106857 w 488193"/>
              <a:gd name="connsiteY136" fmla="*/ 4053840 h 4175760"/>
              <a:gd name="connsiteX137" fmla="*/ 190677 w 488193"/>
              <a:gd name="connsiteY137" fmla="*/ 4091940 h 4175760"/>
              <a:gd name="connsiteX138" fmla="*/ 205917 w 488193"/>
              <a:gd name="connsiteY138" fmla="*/ 4122420 h 4175760"/>
              <a:gd name="connsiteX139" fmla="*/ 183057 w 488193"/>
              <a:gd name="connsiteY139" fmla="*/ 4137660 h 4175760"/>
              <a:gd name="connsiteX140" fmla="*/ 167817 w 488193"/>
              <a:gd name="connsiteY140" fmla="*/ 4160520 h 4175760"/>
              <a:gd name="connsiteX141" fmla="*/ 205917 w 488193"/>
              <a:gd name="connsiteY141" fmla="*/ 4175760 h 417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88193" h="4175760">
                <a:moveTo>
                  <a:pt x="221157" y="0"/>
                </a:moveTo>
                <a:cubicBezTo>
                  <a:pt x="233857" y="12700"/>
                  <a:pt x="247430" y="24583"/>
                  <a:pt x="259257" y="38100"/>
                </a:cubicBezTo>
                <a:cubicBezTo>
                  <a:pt x="265288" y="44992"/>
                  <a:pt x="274497" y="51802"/>
                  <a:pt x="274497" y="60960"/>
                </a:cubicBezTo>
                <a:cubicBezTo>
                  <a:pt x="274497" y="70118"/>
                  <a:pt x="267023" y="78966"/>
                  <a:pt x="259257" y="83820"/>
                </a:cubicBezTo>
                <a:cubicBezTo>
                  <a:pt x="245634" y="92334"/>
                  <a:pt x="226903" y="90149"/>
                  <a:pt x="213537" y="99060"/>
                </a:cubicBezTo>
                <a:lnTo>
                  <a:pt x="190677" y="114300"/>
                </a:lnTo>
                <a:cubicBezTo>
                  <a:pt x="162737" y="156210"/>
                  <a:pt x="190677" y="120650"/>
                  <a:pt x="152577" y="152400"/>
                </a:cubicBezTo>
                <a:cubicBezTo>
                  <a:pt x="93905" y="201293"/>
                  <a:pt x="163614" y="152662"/>
                  <a:pt x="106857" y="190500"/>
                </a:cubicBezTo>
                <a:cubicBezTo>
                  <a:pt x="122097" y="195580"/>
                  <a:pt x="136924" y="202128"/>
                  <a:pt x="152577" y="205740"/>
                </a:cubicBezTo>
                <a:cubicBezTo>
                  <a:pt x="170078" y="209779"/>
                  <a:pt x="190973" y="203397"/>
                  <a:pt x="205917" y="213360"/>
                </a:cubicBezTo>
                <a:cubicBezTo>
                  <a:pt x="214631" y="219169"/>
                  <a:pt x="185372" y="217668"/>
                  <a:pt x="175437" y="220980"/>
                </a:cubicBezTo>
                <a:cubicBezTo>
                  <a:pt x="100047" y="246110"/>
                  <a:pt x="178272" y="231103"/>
                  <a:pt x="76377" y="243840"/>
                </a:cubicBezTo>
                <a:cubicBezTo>
                  <a:pt x="63677" y="248920"/>
                  <a:pt x="51253" y="254755"/>
                  <a:pt x="38277" y="259080"/>
                </a:cubicBezTo>
                <a:cubicBezTo>
                  <a:pt x="28342" y="262392"/>
                  <a:pt x="11109" y="256765"/>
                  <a:pt x="7797" y="266700"/>
                </a:cubicBezTo>
                <a:cubicBezTo>
                  <a:pt x="4901" y="275388"/>
                  <a:pt x="22239" y="278332"/>
                  <a:pt x="30657" y="281940"/>
                </a:cubicBezTo>
                <a:cubicBezTo>
                  <a:pt x="40283" y="286065"/>
                  <a:pt x="51413" y="285671"/>
                  <a:pt x="61137" y="289560"/>
                </a:cubicBezTo>
                <a:cubicBezTo>
                  <a:pt x="76957" y="295888"/>
                  <a:pt x="91129" y="305867"/>
                  <a:pt x="106857" y="312420"/>
                </a:cubicBezTo>
                <a:cubicBezTo>
                  <a:pt x="121686" y="318599"/>
                  <a:pt x="137535" y="322019"/>
                  <a:pt x="152577" y="327660"/>
                </a:cubicBezTo>
                <a:cubicBezTo>
                  <a:pt x="178192" y="337266"/>
                  <a:pt x="202824" y="349489"/>
                  <a:pt x="228777" y="358140"/>
                </a:cubicBezTo>
                <a:lnTo>
                  <a:pt x="274497" y="373380"/>
                </a:lnTo>
                <a:cubicBezTo>
                  <a:pt x="260765" y="387112"/>
                  <a:pt x="247342" y="403523"/>
                  <a:pt x="228777" y="411480"/>
                </a:cubicBezTo>
                <a:cubicBezTo>
                  <a:pt x="219151" y="415605"/>
                  <a:pt x="208457" y="416560"/>
                  <a:pt x="198297" y="419100"/>
                </a:cubicBezTo>
                <a:cubicBezTo>
                  <a:pt x="130011" y="470315"/>
                  <a:pt x="158471" y="450731"/>
                  <a:pt x="114477" y="480060"/>
                </a:cubicBezTo>
                <a:cubicBezTo>
                  <a:pt x="117017" y="487680"/>
                  <a:pt x="115561" y="498251"/>
                  <a:pt x="122097" y="502920"/>
                </a:cubicBezTo>
                <a:cubicBezTo>
                  <a:pt x="135169" y="512257"/>
                  <a:pt x="154451" y="509249"/>
                  <a:pt x="167817" y="518160"/>
                </a:cubicBezTo>
                <a:lnTo>
                  <a:pt x="190677" y="533400"/>
                </a:lnTo>
                <a:cubicBezTo>
                  <a:pt x="193217" y="541020"/>
                  <a:pt x="202198" y="549239"/>
                  <a:pt x="198297" y="556260"/>
                </a:cubicBezTo>
                <a:cubicBezTo>
                  <a:pt x="177623" y="593473"/>
                  <a:pt x="154420" y="601058"/>
                  <a:pt x="122097" y="617220"/>
                </a:cubicBezTo>
                <a:cubicBezTo>
                  <a:pt x="86356" y="670831"/>
                  <a:pt x="127485" y="602852"/>
                  <a:pt x="99237" y="678180"/>
                </a:cubicBezTo>
                <a:cubicBezTo>
                  <a:pt x="96021" y="686755"/>
                  <a:pt x="89077" y="693420"/>
                  <a:pt x="83997" y="701040"/>
                </a:cubicBezTo>
                <a:cubicBezTo>
                  <a:pt x="128901" y="716008"/>
                  <a:pt x="93018" y="695605"/>
                  <a:pt x="99237" y="739140"/>
                </a:cubicBezTo>
                <a:cubicBezTo>
                  <a:pt x="100532" y="748206"/>
                  <a:pt x="109397" y="754380"/>
                  <a:pt x="114477" y="762000"/>
                </a:cubicBezTo>
                <a:cubicBezTo>
                  <a:pt x="104317" y="772160"/>
                  <a:pt x="95492" y="783859"/>
                  <a:pt x="83997" y="792480"/>
                </a:cubicBezTo>
                <a:cubicBezTo>
                  <a:pt x="52284" y="816264"/>
                  <a:pt x="60085" y="800626"/>
                  <a:pt x="30657" y="815340"/>
                </a:cubicBezTo>
                <a:cubicBezTo>
                  <a:pt x="22466" y="819436"/>
                  <a:pt x="15417" y="825500"/>
                  <a:pt x="7797" y="830580"/>
                </a:cubicBezTo>
                <a:cubicBezTo>
                  <a:pt x="12877" y="840740"/>
                  <a:pt x="12696" y="856360"/>
                  <a:pt x="23037" y="861060"/>
                </a:cubicBezTo>
                <a:cubicBezTo>
                  <a:pt x="43976" y="870578"/>
                  <a:pt x="68884" y="865183"/>
                  <a:pt x="91617" y="868680"/>
                </a:cubicBezTo>
                <a:cubicBezTo>
                  <a:pt x="101968" y="870272"/>
                  <a:pt x="111937" y="873760"/>
                  <a:pt x="122097" y="876300"/>
                </a:cubicBezTo>
                <a:cubicBezTo>
                  <a:pt x="129717" y="881380"/>
                  <a:pt x="144957" y="882382"/>
                  <a:pt x="144957" y="891540"/>
                </a:cubicBezTo>
                <a:cubicBezTo>
                  <a:pt x="144957" y="899572"/>
                  <a:pt x="118505" y="891976"/>
                  <a:pt x="122097" y="899160"/>
                </a:cubicBezTo>
                <a:cubicBezTo>
                  <a:pt x="126781" y="908527"/>
                  <a:pt x="142417" y="904240"/>
                  <a:pt x="152577" y="906780"/>
                </a:cubicBezTo>
                <a:cubicBezTo>
                  <a:pt x="183057" y="904240"/>
                  <a:pt x="213618" y="902538"/>
                  <a:pt x="244017" y="899160"/>
                </a:cubicBezTo>
                <a:cubicBezTo>
                  <a:pt x="308690" y="891974"/>
                  <a:pt x="268903" y="886332"/>
                  <a:pt x="320217" y="899160"/>
                </a:cubicBezTo>
                <a:cubicBezTo>
                  <a:pt x="315137" y="919480"/>
                  <a:pt x="306873" y="939261"/>
                  <a:pt x="304977" y="960120"/>
                </a:cubicBezTo>
                <a:cubicBezTo>
                  <a:pt x="304250" y="968119"/>
                  <a:pt x="305257" y="979718"/>
                  <a:pt x="312597" y="982980"/>
                </a:cubicBezTo>
                <a:cubicBezTo>
                  <a:pt x="331310" y="991297"/>
                  <a:pt x="353237" y="988060"/>
                  <a:pt x="373557" y="990600"/>
                </a:cubicBezTo>
                <a:cubicBezTo>
                  <a:pt x="381177" y="993140"/>
                  <a:pt x="400550" y="991332"/>
                  <a:pt x="396417" y="998220"/>
                </a:cubicBezTo>
                <a:cubicBezTo>
                  <a:pt x="385197" y="1016920"/>
                  <a:pt x="333440" y="1036361"/>
                  <a:pt x="312597" y="1043940"/>
                </a:cubicBezTo>
                <a:cubicBezTo>
                  <a:pt x="297500" y="1049430"/>
                  <a:pt x="280243" y="1050269"/>
                  <a:pt x="266877" y="1059180"/>
                </a:cubicBezTo>
                <a:cubicBezTo>
                  <a:pt x="251637" y="1069340"/>
                  <a:pt x="237540" y="1081469"/>
                  <a:pt x="221157" y="1089660"/>
                </a:cubicBezTo>
                <a:cubicBezTo>
                  <a:pt x="206789" y="1096844"/>
                  <a:pt x="188803" y="1095989"/>
                  <a:pt x="175437" y="1104900"/>
                </a:cubicBezTo>
                <a:cubicBezTo>
                  <a:pt x="145894" y="1124595"/>
                  <a:pt x="161265" y="1117244"/>
                  <a:pt x="129717" y="1127760"/>
                </a:cubicBezTo>
                <a:cubicBezTo>
                  <a:pt x="127177" y="1137920"/>
                  <a:pt x="127906" y="1149526"/>
                  <a:pt x="122097" y="1158240"/>
                </a:cubicBezTo>
                <a:cubicBezTo>
                  <a:pt x="117017" y="1165860"/>
                  <a:pt x="102133" y="1164792"/>
                  <a:pt x="99237" y="1173480"/>
                </a:cubicBezTo>
                <a:cubicBezTo>
                  <a:pt x="88712" y="1205055"/>
                  <a:pt x="112332" y="1205785"/>
                  <a:pt x="129717" y="1211580"/>
                </a:cubicBezTo>
                <a:cubicBezTo>
                  <a:pt x="127177" y="1226820"/>
                  <a:pt x="125449" y="1242218"/>
                  <a:pt x="122097" y="1257300"/>
                </a:cubicBezTo>
                <a:cubicBezTo>
                  <a:pt x="120355" y="1265141"/>
                  <a:pt x="114477" y="1272128"/>
                  <a:pt x="114477" y="1280160"/>
                </a:cubicBezTo>
                <a:cubicBezTo>
                  <a:pt x="114477" y="1298550"/>
                  <a:pt x="123704" y="1323081"/>
                  <a:pt x="129717" y="1341120"/>
                </a:cubicBezTo>
                <a:cubicBezTo>
                  <a:pt x="127177" y="1351280"/>
                  <a:pt x="124974" y="1361530"/>
                  <a:pt x="122097" y="1371600"/>
                </a:cubicBezTo>
                <a:cubicBezTo>
                  <a:pt x="100233" y="1448122"/>
                  <a:pt x="130678" y="1329655"/>
                  <a:pt x="106857" y="1424940"/>
                </a:cubicBezTo>
                <a:cubicBezTo>
                  <a:pt x="111937" y="1435100"/>
                  <a:pt x="120688" y="1444148"/>
                  <a:pt x="122097" y="1455420"/>
                </a:cubicBezTo>
                <a:cubicBezTo>
                  <a:pt x="130424" y="1522037"/>
                  <a:pt x="92780" y="1453355"/>
                  <a:pt x="129717" y="1508760"/>
                </a:cubicBezTo>
                <a:cubicBezTo>
                  <a:pt x="127177" y="1521460"/>
                  <a:pt x="113433" y="1537233"/>
                  <a:pt x="122097" y="1546860"/>
                </a:cubicBezTo>
                <a:cubicBezTo>
                  <a:pt x="143919" y="1571107"/>
                  <a:pt x="194255" y="1584908"/>
                  <a:pt x="228777" y="1592580"/>
                </a:cubicBezTo>
                <a:cubicBezTo>
                  <a:pt x="241420" y="1595390"/>
                  <a:pt x="254177" y="1597660"/>
                  <a:pt x="266877" y="1600200"/>
                </a:cubicBezTo>
                <a:cubicBezTo>
                  <a:pt x="271957" y="1607820"/>
                  <a:pt x="274497" y="1617980"/>
                  <a:pt x="282117" y="1623060"/>
                </a:cubicBezTo>
                <a:cubicBezTo>
                  <a:pt x="290831" y="1628869"/>
                  <a:pt x="302662" y="1627368"/>
                  <a:pt x="312597" y="1630680"/>
                </a:cubicBezTo>
                <a:cubicBezTo>
                  <a:pt x="325573" y="1635005"/>
                  <a:pt x="337721" y="1641595"/>
                  <a:pt x="350697" y="1645920"/>
                </a:cubicBezTo>
                <a:cubicBezTo>
                  <a:pt x="360632" y="1649232"/>
                  <a:pt x="371146" y="1650531"/>
                  <a:pt x="381177" y="1653540"/>
                </a:cubicBezTo>
                <a:cubicBezTo>
                  <a:pt x="414044" y="1663400"/>
                  <a:pt x="429237" y="1667940"/>
                  <a:pt x="457377" y="1684020"/>
                </a:cubicBezTo>
                <a:cubicBezTo>
                  <a:pt x="465328" y="1688564"/>
                  <a:pt x="472617" y="1694180"/>
                  <a:pt x="480237" y="1699260"/>
                </a:cubicBezTo>
                <a:cubicBezTo>
                  <a:pt x="482777" y="1706880"/>
                  <a:pt x="489805" y="1714328"/>
                  <a:pt x="487857" y="1722120"/>
                </a:cubicBezTo>
                <a:cubicBezTo>
                  <a:pt x="484265" y="1736488"/>
                  <a:pt x="472847" y="1747661"/>
                  <a:pt x="464997" y="1760220"/>
                </a:cubicBezTo>
                <a:cubicBezTo>
                  <a:pt x="447316" y="1788510"/>
                  <a:pt x="452072" y="1780765"/>
                  <a:pt x="426897" y="1805940"/>
                </a:cubicBezTo>
                <a:cubicBezTo>
                  <a:pt x="430958" y="1822184"/>
                  <a:pt x="443574" y="1869205"/>
                  <a:pt x="442137" y="1882140"/>
                </a:cubicBezTo>
                <a:cubicBezTo>
                  <a:pt x="441126" y="1891242"/>
                  <a:pt x="431977" y="1897380"/>
                  <a:pt x="426897" y="1905000"/>
                </a:cubicBezTo>
                <a:cubicBezTo>
                  <a:pt x="424357" y="1915160"/>
                  <a:pt x="421549" y="1925257"/>
                  <a:pt x="419277" y="1935480"/>
                </a:cubicBezTo>
                <a:cubicBezTo>
                  <a:pt x="416467" y="1948123"/>
                  <a:pt x="419608" y="1963357"/>
                  <a:pt x="411657" y="1973580"/>
                </a:cubicBezTo>
                <a:cubicBezTo>
                  <a:pt x="388453" y="2003414"/>
                  <a:pt x="351843" y="2006650"/>
                  <a:pt x="320217" y="2019300"/>
                </a:cubicBezTo>
                <a:cubicBezTo>
                  <a:pt x="309670" y="2023519"/>
                  <a:pt x="299897" y="2029460"/>
                  <a:pt x="289737" y="2034540"/>
                </a:cubicBezTo>
                <a:cubicBezTo>
                  <a:pt x="283013" y="2054713"/>
                  <a:pt x="284477" y="2065915"/>
                  <a:pt x="259257" y="2072640"/>
                </a:cubicBezTo>
                <a:cubicBezTo>
                  <a:pt x="229400" y="2080602"/>
                  <a:pt x="167817" y="2087880"/>
                  <a:pt x="167817" y="2087880"/>
                </a:cubicBezTo>
                <a:cubicBezTo>
                  <a:pt x="162737" y="2098040"/>
                  <a:pt x="159969" y="2109735"/>
                  <a:pt x="152577" y="2118360"/>
                </a:cubicBezTo>
                <a:cubicBezTo>
                  <a:pt x="144312" y="2128003"/>
                  <a:pt x="131740" y="2132955"/>
                  <a:pt x="122097" y="2141220"/>
                </a:cubicBezTo>
                <a:cubicBezTo>
                  <a:pt x="113915" y="2148233"/>
                  <a:pt x="106333" y="2155970"/>
                  <a:pt x="99237" y="2164080"/>
                </a:cubicBezTo>
                <a:cubicBezTo>
                  <a:pt x="30189" y="2242992"/>
                  <a:pt x="106400" y="2164537"/>
                  <a:pt x="38277" y="2232660"/>
                </a:cubicBezTo>
                <a:cubicBezTo>
                  <a:pt x="40817" y="2245360"/>
                  <a:pt x="47327" y="2257888"/>
                  <a:pt x="45897" y="2270760"/>
                </a:cubicBezTo>
                <a:cubicBezTo>
                  <a:pt x="44608" y="2282361"/>
                  <a:pt x="22408" y="2313613"/>
                  <a:pt x="15417" y="2324100"/>
                </a:cubicBezTo>
                <a:cubicBezTo>
                  <a:pt x="23037" y="2326640"/>
                  <a:pt x="33608" y="2325184"/>
                  <a:pt x="38277" y="2331720"/>
                </a:cubicBezTo>
                <a:cubicBezTo>
                  <a:pt x="45412" y="2341709"/>
                  <a:pt x="57063" y="2391626"/>
                  <a:pt x="61137" y="2407920"/>
                </a:cubicBezTo>
                <a:cubicBezTo>
                  <a:pt x="50407" y="2450840"/>
                  <a:pt x="45499" y="2451161"/>
                  <a:pt x="68757" y="2506980"/>
                </a:cubicBezTo>
                <a:cubicBezTo>
                  <a:pt x="72902" y="2516927"/>
                  <a:pt x="83997" y="2522220"/>
                  <a:pt x="91617" y="2529840"/>
                </a:cubicBezTo>
                <a:cubicBezTo>
                  <a:pt x="94157" y="2537460"/>
                  <a:pt x="93557" y="2547020"/>
                  <a:pt x="99237" y="2552700"/>
                </a:cubicBezTo>
                <a:cubicBezTo>
                  <a:pt x="106077" y="2559540"/>
                  <a:pt x="140737" y="2572828"/>
                  <a:pt x="152577" y="2575560"/>
                </a:cubicBezTo>
                <a:cubicBezTo>
                  <a:pt x="177817" y="2581385"/>
                  <a:pt x="228777" y="2590800"/>
                  <a:pt x="228777" y="2590800"/>
                </a:cubicBezTo>
                <a:cubicBezTo>
                  <a:pt x="233331" y="2604462"/>
                  <a:pt x="242221" y="2634724"/>
                  <a:pt x="251637" y="2644140"/>
                </a:cubicBezTo>
                <a:cubicBezTo>
                  <a:pt x="259669" y="2652172"/>
                  <a:pt x="271341" y="2655788"/>
                  <a:pt x="282117" y="2659380"/>
                </a:cubicBezTo>
                <a:cubicBezTo>
                  <a:pt x="301988" y="2666004"/>
                  <a:pt x="343077" y="2674620"/>
                  <a:pt x="343077" y="2674620"/>
                </a:cubicBezTo>
                <a:cubicBezTo>
                  <a:pt x="345617" y="2682240"/>
                  <a:pt x="354830" y="2690592"/>
                  <a:pt x="350697" y="2697480"/>
                </a:cubicBezTo>
                <a:cubicBezTo>
                  <a:pt x="344853" y="2707220"/>
                  <a:pt x="330080" y="2707084"/>
                  <a:pt x="320217" y="2712720"/>
                </a:cubicBezTo>
                <a:cubicBezTo>
                  <a:pt x="312266" y="2717264"/>
                  <a:pt x="304392" y="2722097"/>
                  <a:pt x="297357" y="2727960"/>
                </a:cubicBezTo>
                <a:cubicBezTo>
                  <a:pt x="289078" y="2734859"/>
                  <a:pt x="283003" y="2744204"/>
                  <a:pt x="274497" y="2750820"/>
                </a:cubicBezTo>
                <a:cubicBezTo>
                  <a:pt x="192467" y="2814621"/>
                  <a:pt x="257816" y="2752261"/>
                  <a:pt x="205917" y="2804160"/>
                </a:cubicBezTo>
                <a:cubicBezTo>
                  <a:pt x="208457" y="2816860"/>
                  <a:pt x="210727" y="2829617"/>
                  <a:pt x="213537" y="2842260"/>
                </a:cubicBezTo>
                <a:cubicBezTo>
                  <a:pt x="215809" y="2852483"/>
                  <a:pt x="221157" y="2862267"/>
                  <a:pt x="221157" y="2872740"/>
                </a:cubicBezTo>
                <a:cubicBezTo>
                  <a:pt x="221157" y="2888190"/>
                  <a:pt x="218423" y="2903803"/>
                  <a:pt x="213537" y="2918460"/>
                </a:cubicBezTo>
                <a:cubicBezTo>
                  <a:pt x="210641" y="2927148"/>
                  <a:pt x="202393" y="2933129"/>
                  <a:pt x="198297" y="2941320"/>
                </a:cubicBezTo>
                <a:cubicBezTo>
                  <a:pt x="194705" y="2948504"/>
                  <a:pt x="193217" y="2956560"/>
                  <a:pt x="190677" y="2964180"/>
                </a:cubicBezTo>
                <a:cubicBezTo>
                  <a:pt x="195757" y="2974340"/>
                  <a:pt x="200281" y="2984797"/>
                  <a:pt x="205917" y="2994660"/>
                </a:cubicBezTo>
                <a:cubicBezTo>
                  <a:pt x="210461" y="3002611"/>
                  <a:pt x="217061" y="3009329"/>
                  <a:pt x="221157" y="3017520"/>
                </a:cubicBezTo>
                <a:cubicBezTo>
                  <a:pt x="224749" y="3024704"/>
                  <a:pt x="226237" y="3032760"/>
                  <a:pt x="228777" y="3040380"/>
                </a:cubicBezTo>
                <a:cubicBezTo>
                  <a:pt x="226237" y="3053080"/>
                  <a:pt x="221157" y="3065528"/>
                  <a:pt x="221157" y="3078480"/>
                </a:cubicBezTo>
                <a:cubicBezTo>
                  <a:pt x="221157" y="3091432"/>
                  <a:pt x="224229" y="3104453"/>
                  <a:pt x="228777" y="3116580"/>
                </a:cubicBezTo>
                <a:cubicBezTo>
                  <a:pt x="231563" y="3124008"/>
                  <a:pt x="265563" y="3168167"/>
                  <a:pt x="266877" y="3169920"/>
                </a:cubicBezTo>
                <a:cubicBezTo>
                  <a:pt x="284060" y="3221469"/>
                  <a:pt x="261367" y="3158900"/>
                  <a:pt x="297357" y="3230880"/>
                </a:cubicBezTo>
                <a:cubicBezTo>
                  <a:pt x="317677" y="3271520"/>
                  <a:pt x="288504" y="3236651"/>
                  <a:pt x="320217" y="3284220"/>
                </a:cubicBezTo>
                <a:cubicBezTo>
                  <a:pt x="329239" y="3297752"/>
                  <a:pt x="340537" y="3309620"/>
                  <a:pt x="350697" y="3322320"/>
                </a:cubicBezTo>
                <a:cubicBezTo>
                  <a:pt x="353237" y="3329940"/>
                  <a:pt x="358317" y="3337148"/>
                  <a:pt x="358317" y="3345180"/>
                </a:cubicBezTo>
                <a:cubicBezTo>
                  <a:pt x="358317" y="3367603"/>
                  <a:pt x="344005" y="3391993"/>
                  <a:pt x="327837" y="3406140"/>
                </a:cubicBezTo>
                <a:cubicBezTo>
                  <a:pt x="316691" y="3415893"/>
                  <a:pt x="302232" y="3421049"/>
                  <a:pt x="289737" y="3429000"/>
                </a:cubicBezTo>
                <a:cubicBezTo>
                  <a:pt x="223350" y="3471246"/>
                  <a:pt x="266960" y="3452925"/>
                  <a:pt x="190677" y="3474720"/>
                </a:cubicBezTo>
                <a:cubicBezTo>
                  <a:pt x="188137" y="3500120"/>
                  <a:pt x="178491" y="3525805"/>
                  <a:pt x="183057" y="3550920"/>
                </a:cubicBezTo>
                <a:cubicBezTo>
                  <a:pt x="184494" y="3558823"/>
                  <a:pt x="203969" y="3550748"/>
                  <a:pt x="205917" y="3558540"/>
                </a:cubicBezTo>
                <a:cubicBezTo>
                  <a:pt x="208138" y="3567425"/>
                  <a:pt x="194773" y="3573209"/>
                  <a:pt x="190677" y="3581400"/>
                </a:cubicBezTo>
                <a:cubicBezTo>
                  <a:pt x="178766" y="3605222"/>
                  <a:pt x="187637" y="3610956"/>
                  <a:pt x="167817" y="3634740"/>
                </a:cubicBezTo>
                <a:cubicBezTo>
                  <a:pt x="161954" y="3641775"/>
                  <a:pt x="152577" y="3644900"/>
                  <a:pt x="144957" y="3649980"/>
                </a:cubicBezTo>
                <a:cubicBezTo>
                  <a:pt x="150037" y="3660140"/>
                  <a:pt x="152925" y="3671734"/>
                  <a:pt x="160197" y="3680460"/>
                </a:cubicBezTo>
                <a:cubicBezTo>
                  <a:pt x="166060" y="3687495"/>
                  <a:pt x="182355" y="3686569"/>
                  <a:pt x="183057" y="3695700"/>
                </a:cubicBezTo>
                <a:cubicBezTo>
                  <a:pt x="185235" y="3724014"/>
                  <a:pt x="174321" y="3751877"/>
                  <a:pt x="167817" y="3779520"/>
                </a:cubicBezTo>
                <a:cubicBezTo>
                  <a:pt x="160042" y="3812564"/>
                  <a:pt x="144777" y="3858320"/>
                  <a:pt x="106857" y="3870960"/>
                </a:cubicBezTo>
                <a:lnTo>
                  <a:pt x="83997" y="3878580"/>
                </a:lnTo>
                <a:cubicBezTo>
                  <a:pt x="76377" y="3901440"/>
                  <a:pt x="72561" y="3925944"/>
                  <a:pt x="61137" y="3947160"/>
                </a:cubicBezTo>
                <a:cubicBezTo>
                  <a:pt x="50789" y="3966377"/>
                  <a:pt x="25653" y="3980976"/>
                  <a:pt x="7797" y="3992880"/>
                </a:cubicBezTo>
                <a:cubicBezTo>
                  <a:pt x="5257" y="4000500"/>
                  <a:pt x="-1143" y="4007817"/>
                  <a:pt x="177" y="4015740"/>
                </a:cubicBezTo>
                <a:cubicBezTo>
                  <a:pt x="1683" y="4024773"/>
                  <a:pt x="8266" y="4032879"/>
                  <a:pt x="15417" y="4038600"/>
                </a:cubicBezTo>
                <a:cubicBezTo>
                  <a:pt x="21689" y="4043618"/>
                  <a:pt x="30354" y="4044900"/>
                  <a:pt x="38277" y="4046220"/>
                </a:cubicBezTo>
                <a:cubicBezTo>
                  <a:pt x="60965" y="4050001"/>
                  <a:pt x="83997" y="4051300"/>
                  <a:pt x="106857" y="4053840"/>
                </a:cubicBezTo>
                <a:cubicBezTo>
                  <a:pt x="175001" y="4087912"/>
                  <a:pt x="146264" y="4077136"/>
                  <a:pt x="190677" y="4091940"/>
                </a:cubicBezTo>
                <a:cubicBezTo>
                  <a:pt x="195757" y="4102100"/>
                  <a:pt x="207784" y="4111215"/>
                  <a:pt x="205917" y="4122420"/>
                </a:cubicBezTo>
                <a:cubicBezTo>
                  <a:pt x="204411" y="4131453"/>
                  <a:pt x="189533" y="4131184"/>
                  <a:pt x="183057" y="4137660"/>
                </a:cubicBezTo>
                <a:cubicBezTo>
                  <a:pt x="176581" y="4144136"/>
                  <a:pt x="172897" y="4152900"/>
                  <a:pt x="167817" y="4160520"/>
                </a:cubicBezTo>
                <a:cubicBezTo>
                  <a:pt x="196065" y="4169936"/>
                  <a:pt x="183493" y="4164548"/>
                  <a:pt x="205917" y="4175760"/>
                </a:cubicBezTo>
              </a:path>
            </a:pathLst>
          </a:cu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876886" y="2584710"/>
            <a:ext cx="2405071" cy="86732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tlCol="0" anchor="ctr" anchorCtr="0"/>
          <a:lstStyle/>
          <a:p>
            <a:pPr lvl="0" algn="ctr">
              <a:buClr>
                <a:srgbClr val="00A3E0"/>
              </a:buClr>
            </a:pP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Predict </a:t>
            </a:r>
            <a:b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</a:b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Rock Type</a:t>
            </a:r>
            <a:endParaRPr lang="en-US" sz="2000" dirty="0">
              <a:solidFill>
                <a:schemeClr val="bg1"/>
              </a:solidFill>
              <a:ea typeface="ＭＳ Ｐゴシック" charset="0"/>
              <a:cs typeface="Trebuchet MS"/>
            </a:endParaRPr>
          </a:p>
        </p:txBody>
      </p:sp>
      <p:cxnSp>
        <p:nvCxnSpPr>
          <p:cNvPr id="33" name="Elbow Connector 32"/>
          <p:cNvCxnSpPr>
            <a:stCxn id="14" idx="3"/>
            <a:endCxn id="29" idx="0"/>
          </p:cNvCxnSpPr>
          <p:nvPr/>
        </p:nvCxnSpPr>
        <p:spPr>
          <a:xfrm>
            <a:off x="2197409" y="1465992"/>
            <a:ext cx="2882013" cy="1118718"/>
          </a:xfrm>
          <a:prstGeom prst="bentConnector2">
            <a:avLst/>
          </a:prstGeom>
          <a:ln w="12700" cmpd="sng">
            <a:solidFill>
              <a:schemeClr val="accent6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876887" y="4619080"/>
            <a:ext cx="2405070" cy="86732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tlCol="0" anchor="ctr" anchorCtr="0"/>
          <a:lstStyle/>
          <a:p>
            <a:pPr lvl="0" algn="ctr">
              <a:buClr>
                <a:srgbClr val="00A3E0"/>
              </a:buClr>
            </a:pP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Estimate </a:t>
            </a:r>
            <a:b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</a:b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Fluid Fraction</a:t>
            </a:r>
            <a:endParaRPr lang="en-US" sz="2000" dirty="0">
              <a:solidFill>
                <a:schemeClr val="bg1"/>
              </a:solidFill>
              <a:ea typeface="ＭＳ Ｐゴシック" charset="0"/>
              <a:cs typeface="Trebuchet MS"/>
            </a:endParaRPr>
          </a:p>
        </p:txBody>
      </p:sp>
      <p:cxnSp>
        <p:nvCxnSpPr>
          <p:cNvPr id="45" name="Straight Arrow Connector 44"/>
          <p:cNvCxnSpPr>
            <a:stCxn id="29" idx="2"/>
            <a:endCxn id="43" idx="0"/>
          </p:cNvCxnSpPr>
          <p:nvPr/>
        </p:nvCxnSpPr>
        <p:spPr>
          <a:xfrm>
            <a:off x="5079422" y="3452030"/>
            <a:ext cx="0" cy="1167050"/>
          </a:xfrm>
          <a:prstGeom prst="straightConnector1">
            <a:avLst/>
          </a:prstGeom>
          <a:ln w="12700" cmpd="sng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220400" y="1726663"/>
            <a:ext cx="542182" cy="375973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60020" y="5486400"/>
            <a:ext cx="3017520" cy="655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Elbow Connector 61"/>
          <p:cNvCxnSpPr>
            <a:stCxn id="43" idx="2"/>
            <a:endCxn id="70" idx="3"/>
          </p:cNvCxnSpPr>
          <p:nvPr/>
        </p:nvCxnSpPr>
        <p:spPr>
          <a:xfrm rot="5400000">
            <a:off x="4029447" y="4721097"/>
            <a:ext cx="284673" cy="1815279"/>
          </a:xfrm>
          <a:prstGeom prst="bentConnector2">
            <a:avLst/>
          </a:prstGeom>
          <a:ln w="12700" cmpd="sng">
            <a:solidFill>
              <a:schemeClr val="accent6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Freeform 67"/>
          <p:cNvSpPr/>
          <p:nvPr/>
        </p:nvSpPr>
        <p:spPr>
          <a:xfrm>
            <a:off x="2339340" y="1836420"/>
            <a:ext cx="388620" cy="3528060"/>
          </a:xfrm>
          <a:custGeom>
            <a:avLst/>
            <a:gdLst>
              <a:gd name="connsiteX0" fmla="*/ 0 w 388620"/>
              <a:gd name="connsiteY0" fmla="*/ 0 h 3528060"/>
              <a:gd name="connsiteX1" fmla="*/ 7620 w 388620"/>
              <a:gd name="connsiteY1" fmla="*/ 68580 h 3528060"/>
              <a:gd name="connsiteX2" fmla="*/ 15240 w 388620"/>
              <a:gd name="connsiteY2" fmla="*/ 91440 h 3528060"/>
              <a:gd name="connsiteX3" fmla="*/ 7620 w 388620"/>
              <a:gd name="connsiteY3" fmla="*/ 137160 h 3528060"/>
              <a:gd name="connsiteX4" fmla="*/ 15240 w 388620"/>
              <a:gd name="connsiteY4" fmla="*/ 167640 h 3528060"/>
              <a:gd name="connsiteX5" fmla="*/ 30480 w 388620"/>
              <a:gd name="connsiteY5" fmla="*/ 205740 h 3528060"/>
              <a:gd name="connsiteX6" fmla="*/ 15240 w 388620"/>
              <a:gd name="connsiteY6" fmla="*/ 266700 h 3528060"/>
              <a:gd name="connsiteX7" fmla="*/ 22860 w 388620"/>
              <a:gd name="connsiteY7" fmla="*/ 320040 h 3528060"/>
              <a:gd name="connsiteX8" fmla="*/ 15240 w 388620"/>
              <a:gd name="connsiteY8" fmla="*/ 403860 h 3528060"/>
              <a:gd name="connsiteX9" fmla="*/ 45720 w 388620"/>
              <a:gd name="connsiteY9" fmla="*/ 525780 h 3528060"/>
              <a:gd name="connsiteX10" fmla="*/ 53340 w 388620"/>
              <a:gd name="connsiteY10" fmla="*/ 601980 h 3528060"/>
              <a:gd name="connsiteX11" fmla="*/ 68580 w 388620"/>
              <a:gd name="connsiteY11" fmla="*/ 632460 h 3528060"/>
              <a:gd name="connsiteX12" fmla="*/ 45720 w 388620"/>
              <a:gd name="connsiteY12" fmla="*/ 708660 h 3528060"/>
              <a:gd name="connsiteX13" fmla="*/ 38100 w 388620"/>
              <a:gd name="connsiteY13" fmla="*/ 731520 h 3528060"/>
              <a:gd name="connsiteX14" fmla="*/ 30480 w 388620"/>
              <a:gd name="connsiteY14" fmla="*/ 807720 h 3528060"/>
              <a:gd name="connsiteX15" fmla="*/ 38100 w 388620"/>
              <a:gd name="connsiteY15" fmla="*/ 838200 h 3528060"/>
              <a:gd name="connsiteX16" fmla="*/ 15240 w 388620"/>
              <a:gd name="connsiteY16" fmla="*/ 937260 h 3528060"/>
              <a:gd name="connsiteX17" fmla="*/ 7620 w 388620"/>
              <a:gd name="connsiteY17" fmla="*/ 1028700 h 3528060"/>
              <a:gd name="connsiteX18" fmla="*/ 15240 w 388620"/>
              <a:gd name="connsiteY18" fmla="*/ 1074420 h 3528060"/>
              <a:gd name="connsiteX19" fmla="*/ 22860 w 388620"/>
              <a:gd name="connsiteY19" fmla="*/ 1127760 h 3528060"/>
              <a:gd name="connsiteX20" fmla="*/ 15240 w 388620"/>
              <a:gd name="connsiteY20" fmla="*/ 1325880 h 3528060"/>
              <a:gd name="connsiteX21" fmla="*/ 45720 w 388620"/>
              <a:gd name="connsiteY21" fmla="*/ 1371600 h 3528060"/>
              <a:gd name="connsiteX22" fmla="*/ 60960 w 388620"/>
              <a:gd name="connsiteY22" fmla="*/ 1409700 h 3528060"/>
              <a:gd name="connsiteX23" fmla="*/ 45720 w 388620"/>
              <a:gd name="connsiteY23" fmla="*/ 1463040 h 3528060"/>
              <a:gd name="connsiteX24" fmla="*/ 30480 w 388620"/>
              <a:gd name="connsiteY24" fmla="*/ 1508760 h 3528060"/>
              <a:gd name="connsiteX25" fmla="*/ 83820 w 388620"/>
              <a:gd name="connsiteY25" fmla="*/ 1569720 h 3528060"/>
              <a:gd name="connsiteX26" fmla="*/ 99060 w 388620"/>
              <a:gd name="connsiteY26" fmla="*/ 1592580 h 3528060"/>
              <a:gd name="connsiteX27" fmla="*/ 114300 w 388620"/>
              <a:gd name="connsiteY27" fmla="*/ 1676400 h 3528060"/>
              <a:gd name="connsiteX28" fmla="*/ 129540 w 388620"/>
              <a:gd name="connsiteY28" fmla="*/ 1729740 h 3528060"/>
              <a:gd name="connsiteX29" fmla="*/ 152400 w 388620"/>
              <a:gd name="connsiteY29" fmla="*/ 1813560 h 3528060"/>
              <a:gd name="connsiteX30" fmla="*/ 175260 w 388620"/>
              <a:gd name="connsiteY30" fmla="*/ 1828800 h 3528060"/>
              <a:gd name="connsiteX31" fmla="*/ 190500 w 388620"/>
              <a:gd name="connsiteY31" fmla="*/ 1874520 h 3528060"/>
              <a:gd name="connsiteX32" fmla="*/ 198120 w 388620"/>
              <a:gd name="connsiteY32" fmla="*/ 1943100 h 3528060"/>
              <a:gd name="connsiteX33" fmla="*/ 251460 w 388620"/>
              <a:gd name="connsiteY33" fmla="*/ 1973580 h 3528060"/>
              <a:gd name="connsiteX34" fmla="*/ 259080 w 388620"/>
              <a:gd name="connsiteY34" fmla="*/ 2011680 h 3528060"/>
              <a:gd name="connsiteX35" fmla="*/ 213360 w 388620"/>
              <a:gd name="connsiteY35" fmla="*/ 2141220 h 3528060"/>
              <a:gd name="connsiteX36" fmla="*/ 182880 w 388620"/>
              <a:gd name="connsiteY36" fmla="*/ 2171700 h 3528060"/>
              <a:gd name="connsiteX37" fmla="*/ 175260 w 388620"/>
              <a:gd name="connsiteY37" fmla="*/ 2247900 h 3528060"/>
              <a:gd name="connsiteX38" fmla="*/ 160020 w 388620"/>
              <a:gd name="connsiteY38" fmla="*/ 2270760 h 3528060"/>
              <a:gd name="connsiteX39" fmla="*/ 137160 w 388620"/>
              <a:gd name="connsiteY39" fmla="*/ 2308860 h 3528060"/>
              <a:gd name="connsiteX40" fmla="*/ 91440 w 388620"/>
              <a:gd name="connsiteY40" fmla="*/ 2354580 h 3528060"/>
              <a:gd name="connsiteX41" fmla="*/ 60960 w 388620"/>
              <a:gd name="connsiteY41" fmla="*/ 2400300 h 3528060"/>
              <a:gd name="connsiteX42" fmla="*/ 15240 w 388620"/>
              <a:gd name="connsiteY42" fmla="*/ 2468880 h 3528060"/>
              <a:gd name="connsiteX43" fmla="*/ 22860 w 388620"/>
              <a:gd name="connsiteY43" fmla="*/ 2506980 h 3528060"/>
              <a:gd name="connsiteX44" fmla="*/ 91440 w 388620"/>
              <a:gd name="connsiteY44" fmla="*/ 2529840 h 3528060"/>
              <a:gd name="connsiteX45" fmla="*/ 160020 w 388620"/>
              <a:gd name="connsiteY45" fmla="*/ 2552700 h 3528060"/>
              <a:gd name="connsiteX46" fmla="*/ 251460 w 388620"/>
              <a:gd name="connsiteY46" fmla="*/ 2567940 h 3528060"/>
              <a:gd name="connsiteX47" fmla="*/ 320040 w 388620"/>
              <a:gd name="connsiteY47" fmla="*/ 2575560 h 3528060"/>
              <a:gd name="connsiteX48" fmla="*/ 388620 w 388620"/>
              <a:gd name="connsiteY48" fmla="*/ 2590800 h 3528060"/>
              <a:gd name="connsiteX49" fmla="*/ 365760 w 388620"/>
              <a:gd name="connsiteY49" fmla="*/ 2628900 h 3528060"/>
              <a:gd name="connsiteX50" fmla="*/ 297180 w 388620"/>
              <a:gd name="connsiteY50" fmla="*/ 2674620 h 3528060"/>
              <a:gd name="connsiteX51" fmla="*/ 198120 w 388620"/>
              <a:gd name="connsiteY51" fmla="*/ 2727960 h 3528060"/>
              <a:gd name="connsiteX52" fmla="*/ 167640 w 388620"/>
              <a:gd name="connsiteY52" fmla="*/ 2735580 h 3528060"/>
              <a:gd name="connsiteX53" fmla="*/ 121920 w 388620"/>
              <a:gd name="connsiteY53" fmla="*/ 2758440 h 3528060"/>
              <a:gd name="connsiteX54" fmla="*/ 68580 w 388620"/>
              <a:gd name="connsiteY54" fmla="*/ 2781300 h 3528060"/>
              <a:gd name="connsiteX55" fmla="*/ 7620 w 388620"/>
              <a:gd name="connsiteY55" fmla="*/ 2811780 h 3528060"/>
              <a:gd name="connsiteX56" fmla="*/ 30480 w 388620"/>
              <a:gd name="connsiteY56" fmla="*/ 2819400 h 3528060"/>
              <a:gd name="connsiteX57" fmla="*/ 83820 w 388620"/>
              <a:gd name="connsiteY57" fmla="*/ 2827020 h 3528060"/>
              <a:gd name="connsiteX58" fmla="*/ 45720 w 388620"/>
              <a:gd name="connsiteY58" fmla="*/ 2887980 h 3528060"/>
              <a:gd name="connsiteX59" fmla="*/ 30480 w 388620"/>
              <a:gd name="connsiteY59" fmla="*/ 2910840 h 3528060"/>
              <a:gd name="connsiteX60" fmla="*/ 45720 w 388620"/>
              <a:gd name="connsiteY60" fmla="*/ 2956560 h 3528060"/>
              <a:gd name="connsiteX61" fmla="*/ 68580 w 388620"/>
              <a:gd name="connsiteY61" fmla="*/ 3017520 h 3528060"/>
              <a:gd name="connsiteX62" fmla="*/ 76200 w 388620"/>
              <a:gd name="connsiteY62" fmla="*/ 3040380 h 3528060"/>
              <a:gd name="connsiteX63" fmla="*/ 91440 w 388620"/>
              <a:gd name="connsiteY63" fmla="*/ 3063240 h 3528060"/>
              <a:gd name="connsiteX64" fmla="*/ 99060 w 388620"/>
              <a:gd name="connsiteY64" fmla="*/ 3086100 h 3528060"/>
              <a:gd name="connsiteX65" fmla="*/ 106680 w 388620"/>
              <a:gd name="connsiteY65" fmla="*/ 3116580 h 3528060"/>
              <a:gd name="connsiteX66" fmla="*/ 129540 w 388620"/>
              <a:gd name="connsiteY66" fmla="*/ 3131820 h 3528060"/>
              <a:gd name="connsiteX67" fmla="*/ 152400 w 388620"/>
              <a:gd name="connsiteY67" fmla="*/ 3162300 h 3528060"/>
              <a:gd name="connsiteX68" fmla="*/ 167640 w 388620"/>
              <a:gd name="connsiteY68" fmla="*/ 3230880 h 3528060"/>
              <a:gd name="connsiteX69" fmla="*/ 175260 w 388620"/>
              <a:gd name="connsiteY69" fmla="*/ 3284220 h 3528060"/>
              <a:gd name="connsiteX70" fmla="*/ 167640 w 388620"/>
              <a:gd name="connsiteY70" fmla="*/ 3307080 h 3528060"/>
              <a:gd name="connsiteX71" fmla="*/ 91440 w 388620"/>
              <a:gd name="connsiteY71" fmla="*/ 3375660 h 3528060"/>
              <a:gd name="connsiteX72" fmla="*/ 99060 w 388620"/>
              <a:gd name="connsiteY72" fmla="*/ 3398520 h 3528060"/>
              <a:gd name="connsiteX73" fmla="*/ 167640 w 388620"/>
              <a:gd name="connsiteY73" fmla="*/ 3451860 h 3528060"/>
              <a:gd name="connsiteX74" fmla="*/ 236220 w 388620"/>
              <a:gd name="connsiteY74" fmla="*/ 3444240 h 3528060"/>
              <a:gd name="connsiteX75" fmla="*/ 251460 w 388620"/>
              <a:gd name="connsiteY75" fmla="*/ 3467100 h 3528060"/>
              <a:gd name="connsiteX76" fmla="*/ 236220 w 388620"/>
              <a:gd name="connsiteY76" fmla="*/ 3528060 h 3528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88620" h="3528060">
                <a:moveTo>
                  <a:pt x="0" y="0"/>
                </a:moveTo>
                <a:cubicBezTo>
                  <a:pt x="2540" y="22860"/>
                  <a:pt x="3839" y="45892"/>
                  <a:pt x="7620" y="68580"/>
                </a:cubicBezTo>
                <a:cubicBezTo>
                  <a:pt x="8940" y="76503"/>
                  <a:pt x="15240" y="83408"/>
                  <a:pt x="15240" y="91440"/>
                </a:cubicBezTo>
                <a:cubicBezTo>
                  <a:pt x="15240" y="106890"/>
                  <a:pt x="10160" y="121920"/>
                  <a:pt x="7620" y="137160"/>
                </a:cubicBezTo>
                <a:cubicBezTo>
                  <a:pt x="10160" y="147320"/>
                  <a:pt x="11928" y="157705"/>
                  <a:pt x="15240" y="167640"/>
                </a:cubicBezTo>
                <a:cubicBezTo>
                  <a:pt x="19565" y="180616"/>
                  <a:pt x="30480" y="192062"/>
                  <a:pt x="30480" y="205740"/>
                </a:cubicBezTo>
                <a:cubicBezTo>
                  <a:pt x="30480" y="226685"/>
                  <a:pt x="15240" y="266700"/>
                  <a:pt x="15240" y="266700"/>
                </a:cubicBezTo>
                <a:cubicBezTo>
                  <a:pt x="17780" y="284480"/>
                  <a:pt x="22860" y="302079"/>
                  <a:pt x="22860" y="320040"/>
                </a:cubicBezTo>
                <a:cubicBezTo>
                  <a:pt x="22860" y="348095"/>
                  <a:pt x="12142" y="375976"/>
                  <a:pt x="15240" y="403860"/>
                </a:cubicBezTo>
                <a:cubicBezTo>
                  <a:pt x="19866" y="445495"/>
                  <a:pt x="45720" y="525780"/>
                  <a:pt x="45720" y="525780"/>
                </a:cubicBezTo>
                <a:cubicBezTo>
                  <a:pt x="48260" y="551180"/>
                  <a:pt x="47991" y="577020"/>
                  <a:pt x="53340" y="601980"/>
                </a:cubicBezTo>
                <a:cubicBezTo>
                  <a:pt x="55720" y="613087"/>
                  <a:pt x="67450" y="621157"/>
                  <a:pt x="68580" y="632460"/>
                </a:cubicBezTo>
                <a:cubicBezTo>
                  <a:pt x="72215" y="668808"/>
                  <a:pt x="58222" y="679489"/>
                  <a:pt x="45720" y="708660"/>
                </a:cubicBezTo>
                <a:cubicBezTo>
                  <a:pt x="42556" y="716043"/>
                  <a:pt x="40640" y="723900"/>
                  <a:pt x="38100" y="731520"/>
                </a:cubicBezTo>
                <a:cubicBezTo>
                  <a:pt x="35560" y="756920"/>
                  <a:pt x="30480" y="782193"/>
                  <a:pt x="30480" y="807720"/>
                </a:cubicBezTo>
                <a:cubicBezTo>
                  <a:pt x="30480" y="818193"/>
                  <a:pt x="38846" y="827754"/>
                  <a:pt x="38100" y="838200"/>
                </a:cubicBezTo>
                <a:cubicBezTo>
                  <a:pt x="35043" y="881002"/>
                  <a:pt x="26785" y="902625"/>
                  <a:pt x="15240" y="937260"/>
                </a:cubicBezTo>
                <a:cubicBezTo>
                  <a:pt x="12700" y="967740"/>
                  <a:pt x="7620" y="998114"/>
                  <a:pt x="7620" y="1028700"/>
                </a:cubicBezTo>
                <a:cubicBezTo>
                  <a:pt x="7620" y="1044150"/>
                  <a:pt x="12891" y="1059149"/>
                  <a:pt x="15240" y="1074420"/>
                </a:cubicBezTo>
                <a:cubicBezTo>
                  <a:pt x="17971" y="1092172"/>
                  <a:pt x="20320" y="1109980"/>
                  <a:pt x="22860" y="1127760"/>
                </a:cubicBezTo>
                <a:cubicBezTo>
                  <a:pt x="12025" y="1192769"/>
                  <a:pt x="-3045" y="1260055"/>
                  <a:pt x="15240" y="1325880"/>
                </a:cubicBezTo>
                <a:cubicBezTo>
                  <a:pt x="20142" y="1343528"/>
                  <a:pt x="38918" y="1354594"/>
                  <a:pt x="45720" y="1371600"/>
                </a:cubicBezTo>
                <a:lnTo>
                  <a:pt x="60960" y="1409700"/>
                </a:lnTo>
                <a:cubicBezTo>
                  <a:pt x="55880" y="1427480"/>
                  <a:pt x="51158" y="1445366"/>
                  <a:pt x="45720" y="1463040"/>
                </a:cubicBezTo>
                <a:cubicBezTo>
                  <a:pt x="40996" y="1478394"/>
                  <a:pt x="27839" y="1492914"/>
                  <a:pt x="30480" y="1508760"/>
                </a:cubicBezTo>
                <a:cubicBezTo>
                  <a:pt x="36036" y="1542098"/>
                  <a:pt x="60722" y="1554321"/>
                  <a:pt x="83820" y="1569720"/>
                </a:cubicBezTo>
                <a:cubicBezTo>
                  <a:pt x="88900" y="1577340"/>
                  <a:pt x="95844" y="1584005"/>
                  <a:pt x="99060" y="1592580"/>
                </a:cubicBezTo>
                <a:cubicBezTo>
                  <a:pt x="102563" y="1601920"/>
                  <a:pt x="113077" y="1670286"/>
                  <a:pt x="114300" y="1676400"/>
                </a:cubicBezTo>
                <a:cubicBezTo>
                  <a:pt x="119084" y="1700320"/>
                  <a:pt x="122277" y="1707952"/>
                  <a:pt x="129540" y="1729740"/>
                </a:cubicBezTo>
                <a:cubicBezTo>
                  <a:pt x="133691" y="1758797"/>
                  <a:pt x="132338" y="1789485"/>
                  <a:pt x="152400" y="1813560"/>
                </a:cubicBezTo>
                <a:cubicBezTo>
                  <a:pt x="158263" y="1820595"/>
                  <a:pt x="167640" y="1823720"/>
                  <a:pt x="175260" y="1828800"/>
                </a:cubicBezTo>
                <a:cubicBezTo>
                  <a:pt x="180340" y="1844040"/>
                  <a:pt x="188726" y="1858554"/>
                  <a:pt x="190500" y="1874520"/>
                </a:cubicBezTo>
                <a:cubicBezTo>
                  <a:pt x="193040" y="1897380"/>
                  <a:pt x="190260" y="1921484"/>
                  <a:pt x="198120" y="1943100"/>
                </a:cubicBezTo>
                <a:cubicBezTo>
                  <a:pt x="200513" y="1949682"/>
                  <a:pt x="249897" y="1972799"/>
                  <a:pt x="251460" y="1973580"/>
                </a:cubicBezTo>
                <a:cubicBezTo>
                  <a:pt x="254000" y="1986280"/>
                  <a:pt x="260003" y="1998761"/>
                  <a:pt x="259080" y="2011680"/>
                </a:cubicBezTo>
                <a:cubicBezTo>
                  <a:pt x="256897" y="2042239"/>
                  <a:pt x="236864" y="2117716"/>
                  <a:pt x="213360" y="2141220"/>
                </a:cubicBezTo>
                <a:lnTo>
                  <a:pt x="182880" y="2171700"/>
                </a:lnTo>
                <a:cubicBezTo>
                  <a:pt x="180340" y="2197100"/>
                  <a:pt x="181000" y="2223027"/>
                  <a:pt x="175260" y="2247900"/>
                </a:cubicBezTo>
                <a:cubicBezTo>
                  <a:pt x="173201" y="2256824"/>
                  <a:pt x="164874" y="2262994"/>
                  <a:pt x="160020" y="2270760"/>
                </a:cubicBezTo>
                <a:cubicBezTo>
                  <a:pt x="152170" y="2283319"/>
                  <a:pt x="146539" y="2297397"/>
                  <a:pt x="137160" y="2308860"/>
                </a:cubicBezTo>
                <a:cubicBezTo>
                  <a:pt x="123512" y="2325541"/>
                  <a:pt x="91440" y="2354580"/>
                  <a:pt x="91440" y="2354580"/>
                </a:cubicBezTo>
                <a:cubicBezTo>
                  <a:pt x="76158" y="2400427"/>
                  <a:pt x="95208" y="2354637"/>
                  <a:pt x="60960" y="2400300"/>
                </a:cubicBezTo>
                <a:cubicBezTo>
                  <a:pt x="44475" y="2422279"/>
                  <a:pt x="15240" y="2468880"/>
                  <a:pt x="15240" y="2468880"/>
                </a:cubicBezTo>
                <a:cubicBezTo>
                  <a:pt x="17780" y="2481580"/>
                  <a:pt x="13702" y="2497822"/>
                  <a:pt x="22860" y="2506980"/>
                </a:cubicBezTo>
                <a:lnTo>
                  <a:pt x="91440" y="2529840"/>
                </a:lnTo>
                <a:cubicBezTo>
                  <a:pt x="114300" y="2537460"/>
                  <a:pt x="136391" y="2547974"/>
                  <a:pt x="160020" y="2552700"/>
                </a:cubicBezTo>
                <a:cubicBezTo>
                  <a:pt x="204372" y="2561570"/>
                  <a:pt x="201051" y="2561639"/>
                  <a:pt x="251460" y="2567940"/>
                </a:cubicBezTo>
                <a:cubicBezTo>
                  <a:pt x="274283" y="2570793"/>
                  <a:pt x="297352" y="2571779"/>
                  <a:pt x="320040" y="2575560"/>
                </a:cubicBezTo>
                <a:cubicBezTo>
                  <a:pt x="343139" y="2579410"/>
                  <a:pt x="365760" y="2585720"/>
                  <a:pt x="388620" y="2590800"/>
                </a:cubicBezTo>
                <a:cubicBezTo>
                  <a:pt x="381000" y="2603500"/>
                  <a:pt x="376678" y="2618892"/>
                  <a:pt x="365760" y="2628900"/>
                </a:cubicBezTo>
                <a:cubicBezTo>
                  <a:pt x="345507" y="2647465"/>
                  <a:pt x="320291" y="2659763"/>
                  <a:pt x="297180" y="2674620"/>
                </a:cubicBezTo>
                <a:cubicBezTo>
                  <a:pt x="268332" y="2693165"/>
                  <a:pt x="228252" y="2715405"/>
                  <a:pt x="198120" y="2727960"/>
                </a:cubicBezTo>
                <a:cubicBezTo>
                  <a:pt x="188453" y="2731988"/>
                  <a:pt x="177364" y="2731691"/>
                  <a:pt x="167640" y="2735580"/>
                </a:cubicBezTo>
                <a:cubicBezTo>
                  <a:pt x="151820" y="2741908"/>
                  <a:pt x="137391" y="2751300"/>
                  <a:pt x="121920" y="2758440"/>
                </a:cubicBezTo>
                <a:cubicBezTo>
                  <a:pt x="104356" y="2766546"/>
                  <a:pt x="85882" y="2772649"/>
                  <a:pt x="68580" y="2781300"/>
                </a:cubicBezTo>
                <a:cubicBezTo>
                  <a:pt x="-3400" y="2817290"/>
                  <a:pt x="59169" y="2794597"/>
                  <a:pt x="7620" y="2811780"/>
                </a:cubicBezTo>
                <a:cubicBezTo>
                  <a:pt x="15240" y="2814320"/>
                  <a:pt x="22604" y="2817825"/>
                  <a:pt x="30480" y="2819400"/>
                </a:cubicBezTo>
                <a:cubicBezTo>
                  <a:pt x="48092" y="2822922"/>
                  <a:pt x="73381" y="2812405"/>
                  <a:pt x="83820" y="2827020"/>
                </a:cubicBezTo>
                <a:cubicBezTo>
                  <a:pt x="104296" y="2855687"/>
                  <a:pt x="59934" y="2878504"/>
                  <a:pt x="45720" y="2887980"/>
                </a:cubicBezTo>
                <a:cubicBezTo>
                  <a:pt x="40640" y="2895600"/>
                  <a:pt x="30480" y="2901682"/>
                  <a:pt x="30480" y="2910840"/>
                </a:cubicBezTo>
                <a:cubicBezTo>
                  <a:pt x="30480" y="2926904"/>
                  <a:pt x="40640" y="2941320"/>
                  <a:pt x="45720" y="2956560"/>
                </a:cubicBezTo>
                <a:cubicBezTo>
                  <a:pt x="63016" y="3008448"/>
                  <a:pt x="41245" y="2944628"/>
                  <a:pt x="68580" y="3017520"/>
                </a:cubicBezTo>
                <a:cubicBezTo>
                  <a:pt x="71400" y="3025041"/>
                  <a:pt x="72608" y="3033196"/>
                  <a:pt x="76200" y="3040380"/>
                </a:cubicBezTo>
                <a:cubicBezTo>
                  <a:pt x="80296" y="3048571"/>
                  <a:pt x="87344" y="3055049"/>
                  <a:pt x="91440" y="3063240"/>
                </a:cubicBezTo>
                <a:cubicBezTo>
                  <a:pt x="95032" y="3070424"/>
                  <a:pt x="96853" y="3078377"/>
                  <a:pt x="99060" y="3086100"/>
                </a:cubicBezTo>
                <a:cubicBezTo>
                  <a:pt x="101937" y="3096170"/>
                  <a:pt x="100871" y="3107866"/>
                  <a:pt x="106680" y="3116580"/>
                </a:cubicBezTo>
                <a:cubicBezTo>
                  <a:pt x="111760" y="3124200"/>
                  <a:pt x="123064" y="3125344"/>
                  <a:pt x="129540" y="3131820"/>
                </a:cubicBezTo>
                <a:cubicBezTo>
                  <a:pt x="138520" y="3140800"/>
                  <a:pt x="144780" y="3152140"/>
                  <a:pt x="152400" y="3162300"/>
                </a:cubicBezTo>
                <a:cubicBezTo>
                  <a:pt x="159250" y="3189700"/>
                  <a:pt x="162803" y="3201858"/>
                  <a:pt x="167640" y="3230880"/>
                </a:cubicBezTo>
                <a:cubicBezTo>
                  <a:pt x="170593" y="3248596"/>
                  <a:pt x="172720" y="3266440"/>
                  <a:pt x="175260" y="3284220"/>
                </a:cubicBezTo>
                <a:cubicBezTo>
                  <a:pt x="172720" y="3291840"/>
                  <a:pt x="173320" y="3301400"/>
                  <a:pt x="167640" y="3307080"/>
                </a:cubicBezTo>
                <a:cubicBezTo>
                  <a:pt x="65210" y="3409510"/>
                  <a:pt x="133080" y="3313200"/>
                  <a:pt x="91440" y="3375660"/>
                </a:cubicBezTo>
                <a:cubicBezTo>
                  <a:pt x="93980" y="3383280"/>
                  <a:pt x="94129" y="3392180"/>
                  <a:pt x="99060" y="3398520"/>
                </a:cubicBezTo>
                <a:cubicBezTo>
                  <a:pt x="135040" y="3444780"/>
                  <a:pt x="130080" y="3439340"/>
                  <a:pt x="167640" y="3451860"/>
                </a:cubicBezTo>
                <a:cubicBezTo>
                  <a:pt x="190500" y="3449320"/>
                  <a:pt x="213590" y="3440126"/>
                  <a:pt x="236220" y="3444240"/>
                </a:cubicBezTo>
                <a:cubicBezTo>
                  <a:pt x="245230" y="3445878"/>
                  <a:pt x="250449" y="3457998"/>
                  <a:pt x="251460" y="3467100"/>
                </a:cubicBezTo>
                <a:cubicBezTo>
                  <a:pt x="254570" y="3495094"/>
                  <a:pt x="246462" y="3507577"/>
                  <a:pt x="236220" y="3528060"/>
                </a:cubicBezTo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718839" y="5540881"/>
            <a:ext cx="1545304" cy="46038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tlCol="0" anchor="ctr" anchorCtr="0"/>
          <a:lstStyle/>
          <a:p>
            <a:pPr lvl="0" algn="ctr">
              <a:buClr>
                <a:srgbClr val="00A3E0"/>
              </a:buClr>
            </a:pP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Missing Log</a:t>
            </a:r>
            <a:endParaRPr lang="en-US" sz="2000" dirty="0">
              <a:solidFill>
                <a:schemeClr val="bg1"/>
              </a:solidFill>
              <a:ea typeface="ＭＳ Ｐゴシック" charset="0"/>
              <a:cs typeface="Trebuchet M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843544" y="1255020"/>
            <a:ext cx="441960" cy="421942"/>
          </a:xfrm>
          <a:prstGeom prst="ellipse">
            <a:avLst/>
          </a:prstGeom>
          <a:solidFill>
            <a:srgbClr val="FF99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757601" y="194029"/>
            <a:ext cx="850591" cy="46038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tlCol="0" anchor="ctr" anchorCtr="0"/>
          <a:lstStyle/>
          <a:p>
            <a:pPr lvl="0" algn="ctr">
              <a:buClr>
                <a:srgbClr val="00A3E0"/>
              </a:buClr>
            </a:pP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Logs</a:t>
            </a:r>
            <a:endParaRPr lang="en-US" sz="2000" dirty="0">
              <a:solidFill>
                <a:schemeClr val="bg1"/>
              </a:solidFill>
              <a:ea typeface="ＭＳ Ｐゴシック" charset="0"/>
              <a:cs typeface="Trebuchet M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31676" y="205847"/>
            <a:ext cx="1825951" cy="46038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tlCol="0" anchor="ctr" anchorCtr="0"/>
          <a:lstStyle/>
          <a:p>
            <a:pPr lvl="0" algn="ctr">
              <a:buClr>
                <a:srgbClr val="00A3E0"/>
              </a:buClr>
            </a:pP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Lab Intrusion</a:t>
            </a:r>
            <a:endParaRPr lang="en-US" sz="2000" dirty="0">
              <a:solidFill>
                <a:schemeClr val="bg1"/>
              </a:solidFill>
              <a:ea typeface="ＭＳ Ｐゴシック" charset="0"/>
              <a:cs typeface="Trebuchet MS"/>
            </a:endParaRPr>
          </a:p>
        </p:txBody>
      </p:sp>
      <p:sp>
        <p:nvSpPr>
          <p:cNvPr id="5" name="Plus 4"/>
          <p:cNvSpPr/>
          <p:nvPr/>
        </p:nvSpPr>
        <p:spPr>
          <a:xfrm>
            <a:off x="6697059" y="265738"/>
            <a:ext cx="345749" cy="316963"/>
          </a:xfrm>
          <a:prstGeom prst="mathPlus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5721" b="52988"/>
          <a:stretch/>
        </p:blipFill>
        <p:spPr>
          <a:xfrm>
            <a:off x="5466206" y="874536"/>
            <a:ext cx="1443479" cy="1118976"/>
          </a:xfrm>
          <a:prstGeom prst="rect">
            <a:avLst/>
          </a:prstGeom>
        </p:spPr>
      </p:pic>
      <p:sp>
        <p:nvSpPr>
          <p:cNvPr id="18" name="Freeform 17"/>
          <p:cNvSpPr/>
          <p:nvPr/>
        </p:nvSpPr>
        <p:spPr>
          <a:xfrm>
            <a:off x="7696200" y="845820"/>
            <a:ext cx="1066800" cy="525780"/>
          </a:xfrm>
          <a:custGeom>
            <a:avLst/>
            <a:gdLst>
              <a:gd name="connsiteX0" fmla="*/ 1066800 w 1066800"/>
              <a:gd name="connsiteY0" fmla="*/ 548640 h 548640"/>
              <a:gd name="connsiteX1" fmla="*/ 853440 w 1066800"/>
              <a:gd name="connsiteY1" fmla="*/ 434340 h 548640"/>
              <a:gd name="connsiteX2" fmla="*/ 411480 w 1066800"/>
              <a:gd name="connsiteY2" fmla="*/ 426720 h 548640"/>
              <a:gd name="connsiteX3" fmla="*/ 68580 w 1066800"/>
              <a:gd name="connsiteY3" fmla="*/ 190500 h 548640"/>
              <a:gd name="connsiteX4" fmla="*/ 0 w 1066800"/>
              <a:gd name="connsiteY4" fmla="*/ 0 h 548640"/>
              <a:gd name="connsiteX5" fmla="*/ 0 w 1066800"/>
              <a:gd name="connsiteY5" fmla="*/ 0 h 548640"/>
              <a:gd name="connsiteX6" fmla="*/ 0 w 1066800"/>
              <a:gd name="connsiteY6" fmla="*/ 0 h 548640"/>
              <a:gd name="connsiteX7" fmla="*/ 0 w 1066800"/>
              <a:gd name="connsiteY7" fmla="*/ 1524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800" h="548640">
                <a:moveTo>
                  <a:pt x="1066800" y="548640"/>
                </a:moveTo>
                <a:cubicBezTo>
                  <a:pt x="1014730" y="501650"/>
                  <a:pt x="962660" y="454660"/>
                  <a:pt x="853440" y="434340"/>
                </a:cubicBezTo>
                <a:cubicBezTo>
                  <a:pt x="744220" y="414020"/>
                  <a:pt x="542290" y="467360"/>
                  <a:pt x="411480" y="426720"/>
                </a:cubicBezTo>
                <a:cubicBezTo>
                  <a:pt x="280670" y="386080"/>
                  <a:pt x="137160" y="261620"/>
                  <a:pt x="68580" y="190500"/>
                </a:cubicBezTo>
                <a:cubicBezTo>
                  <a:pt x="0" y="119380"/>
                  <a:pt x="0" y="0"/>
                  <a:pt x="0" y="0"/>
                </a:cubicBezTo>
                <a:lnTo>
                  <a:pt x="0" y="0"/>
                </a:lnTo>
                <a:lnTo>
                  <a:pt x="0" y="0"/>
                </a:lnTo>
                <a:lnTo>
                  <a:pt x="0" y="15240"/>
                </a:lnTo>
              </a:path>
            </a:pathLst>
          </a:custGeom>
          <a:noFill/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7395529" y="841128"/>
            <a:ext cx="1359851" cy="1121578"/>
          </a:xfrm>
          <a:custGeom>
            <a:avLst/>
            <a:gdLst>
              <a:gd name="connsiteX0" fmla="*/ 1226820 w 1226820"/>
              <a:gd name="connsiteY0" fmla="*/ 1082040 h 1082040"/>
              <a:gd name="connsiteX1" fmla="*/ 1097280 w 1226820"/>
              <a:gd name="connsiteY1" fmla="*/ 960120 h 1082040"/>
              <a:gd name="connsiteX2" fmla="*/ 784860 w 1226820"/>
              <a:gd name="connsiteY2" fmla="*/ 822960 h 1082040"/>
              <a:gd name="connsiteX3" fmla="*/ 144780 w 1226820"/>
              <a:gd name="connsiteY3" fmla="*/ 464820 h 1082040"/>
              <a:gd name="connsiteX4" fmla="*/ 0 w 1226820"/>
              <a:gd name="connsiteY4" fmla="*/ 0 h 108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820" h="1082040">
                <a:moveTo>
                  <a:pt x="1226820" y="1082040"/>
                </a:moveTo>
                <a:cubicBezTo>
                  <a:pt x="1198880" y="1042670"/>
                  <a:pt x="1170940" y="1003300"/>
                  <a:pt x="1097280" y="960120"/>
                </a:cubicBezTo>
                <a:cubicBezTo>
                  <a:pt x="1023620" y="916940"/>
                  <a:pt x="943610" y="905510"/>
                  <a:pt x="784860" y="822960"/>
                </a:cubicBezTo>
                <a:cubicBezTo>
                  <a:pt x="626110" y="740410"/>
                  <a:pt x="275590" y="601980"/>
                  <a:pt x="144780" y="464820"/>
                </a:cubicBezTo>
                <a:cubicBezTo>
                  <a:pt x="13970" y="327660"/>
                  <a:pt x="6985" y="163830"/>
                  <a:pt x="0" y="0"/>
                </a:cubicBezTo>
              </a:path>
            </a:pathLst>
          </a:custGeom>
          <a:noFill/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292340" y="841128"/>
            <a:ext cx="1463040" cy="118579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7543800" y="853440"/>
            <a:ext cx="1211580" cy="838200"/>
          </a:xfrm>
          <a:custGeom>
            <a:avLst/>
            <a:gdLst>
              <a:gd name="connsiteX0" fmla="*/ 1211580 w 1211580"/>
              <a:gd name="connsiteY0" fmla="*/ 838200 h 838200"/>
              <a:gd name="connsiteX1" fmla="*/ 929640 w 1211580"/>
              <a:gd name="connsiteY1" fmla="*/ 662940 h 838200"/>
              <a:gd name="connsiteX2" fmla="*/ 563880 w 1211580"/>
              <a:gd name="connsiteY2" fmla="*/ 624840 h 838200"/>
              <a:gd name="connsiteX3" fmla="*/ 335280 w 1211580"/>
              <a:gd name="connsiteY3" fmla="*/ 441960 h 838200"/>
              <a:gd name="connsiteX4" fmla="*/ 83820 w 1211580"/>
              <a:gd name="connsiteY4" fmla="*/ 388620 h 838200"/>
              <a:gd name="connsiteX5" fmla="*/ 0 w 1211580"/>
              <a:gd name="connsiteY5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1580" h="838200">
                <a:moveTo>
                  <a:pt x="1211580" y="838200"/>
                </a:moveTo>
                <a:cubicBezTo>
                  <a:pt x="1124585" y="768350"/>
                  <a:pt x="1037590" y="698500"/>
                  <a:pt x="929640" y="662940"/>
                </a:cubicBezTo>
                <a:cubicBezTo>
                  <a:pt x="821690" y="627380"/>
                  <a:pt x="662940" y="661670"/>
                  <a:pt x="563880" y="624840"/>
                </a:cubicBezTo>
                <a:cubicBezTo>
                  <a:pt x="464820" y="588010"/>
                  <a:pt x="415290" y="481330"/>
                  <a:pt x="335280" y="441960"/>
                </a:cubicBezTo>
                <a:cubicBezTo>
                  <a:pt x="255270" y="402590"/>
                  <a:pt x="139700" y="462280"/>
                  <a:pt x="83820" y="388620"/>
                </a:cubicBezTo>
                <a:cubicBezTo>
                  <a:pt x="27940" y="314960"/>
                  <a:pt x="13970" y="157480"/>
                  <a:pt x="0" y="0"/>
                </a:cubicBezTo>
              </a:path>
            </a:pathLst>
          </a:custGeom>
          <a:noFill/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7371028" y="830580"/>
            <a:ext cx="1384352" cy="1165860"/>
          </a:xfrm>
          <a:custGeom>
            <a:avLst/>
            <a:gdLst>
              <a:gd name="connsiteX0" fmla="*/ 1384352 w 1384352"/>
              <a:gd name="connsiteY0" fmla="*/ 1165860 h 1165860"/>
              <a:gd name="connsiteX1" fmla="*/ 1056692 w 1384352"/>
              <a:gd name="connsiteY1" fmla="*/ 1089660 h 1165860"/>
              <a:gd name="connsiteX2" fmla="*/ 424232 w 1384352"/>
              <a:gd name="connsiteY2" fmla="*/ 1066800 h 1165860"/>
              <a:gd name="connsiteX3" fmla="*/ 172772 w 1384352"/>
              <a:gd name="connsiteY3" fmla="*/ 1036320 h 1165860"/>
              <a:gd name="connsiteX4" fmla="*/ 58472 w 1384352"/>
              <a:gd name="connsiteY4" fmla="*/ 868680 h 1165860"/>
              <a:gd name="connsiteX5" fmla="*/ 5132 w 1384352"/>
              <a:gd name="connsiteY5" fmla="*/ 220980 h 1165860"/>
              <a:gd name="connsiteX6" fmla="*/ 5132 w 1384352"/>
              <a:gd name="connsiteY6" fmla="*/ 0 h 1165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4352" h="1165860">
                <a:moveTo>
                  <a:pt x="1384352" y="1165860"/>
                </a:moveTo>
                <a:cubicBezTo>
                  <a:pt x="1300532" y="1136015"/>
                  <a:pt x="1216712" y="1106170"/>
                  <a:pt x="1056692" y="1089660"/>
                </a:cubicBezTo>
                <a:cubicBezTo>
                  <a:pt x="896672" y="1073150"/>
                  <a:pt x="571552" y="1075690"/>
                  <a:pt x="424232" y="1066800"/>
                </a:cubicBezTo>
                <a:cubicBezTo>
                  <a:pt x="276912" y="1057910"/>
                  <a:pt x="233732" y="1069340"/>
                  <a:pt x="172772" y="1036320"/>
                </a:cubicBezTo>
                <a:cubicBezTo>
                  <a:pt x="111812" y="1003300"/>
                  <a:pt x="86412" y="1004570"/>
                  <a:pt x="58472" y="868680"/>
                </a:cubicBezTo>
                <a:cubicBezTo>
                  <a:pt x="30532" y="732790"/>
                  <a:pt x="14022" y="365760"/>
                  <a:pt x="5132" y="220980"/>
                </a:cubicBezTo>
                <a:cubicBezTo>
                  <a:pt x="-3758" y="76200"/>
                  <a:pt x="687" y="38100"/>
                  <a:pt x="5132" y="0"/>
                </a:cubicBezTo>
              </a:path>
            </a:pathLst>
          </a:custGeom>
          <a:noFill/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7378837" y="845820"/>
            <a:ext cx="1368923" cy="1135380"/>
          </a:xfrm>
          <a:custGeom>
            <a:avLst/>
            <a:gdLst>
              <a:gd name="connsiteX0" fmla="*/ 1368923 w 1368923"/>
              <a:gd name="connsiteY0" fmla="*/ 1135380 h 1135380"/>
              <a:gd name="connsiteX1" fmla="*/ 1147943 w 1368923"/>
              <a:gd name="connsiteY1" fmla="*/ 1074420 h 1135380"/>
              <a:gd name="connsiteX2" fmla="*/ 782183 w 1368923"/>
              <a:gd name="connsiteY2" fmla="*/ 1051560 h 1135380"/>
              <a:gd name="connsiteX3" fmla="*/ 652643 w 1368923"/>
              <a:gd name="connsiteY3" fmla="*/ 944880 h 1135380"/>
              <a:gd name="connsiteX4" fmla="*/ 462143 w 1368923"/>
              <a:gd name="connsiteY4" fmla="*/ 906780 h 1135380"/>
              <a:gd name="connsiteX5" fmla="*/ 218303 w 1368923"/>
              <a:gd name="connsiteY5" fmla="*/ 876300 h 1135380"/>
              <a:gd name="connsiteX6" fmla="*/ 27803 w 1368923"/>
              <a:gd name="connsiteY6" fmla="*/ 640080 h 1135380"/>
              <a:gd name="connsiteX7" fmla="*/ 4943 w 1368923"/>
              <a:gd name="connsiteY7" fmla="*/ 0 h 113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68923" h="1135380">
                <a:moveTo>
                  <a:pt x="1368923" y="1135380"/>
                </a:moveTo>
                <a:cubicBezTo>
                  <a:pt x="1307328" y="1111885"/>
                  <a:pt x="1245733" y="1088390"/>
                  <a:pt x="1147943" y="1074420"/>
                </a:cubicBezTo>
                <a:cubicBezTo>
                  <a:pt x="1050153" y="1060450"/>
                  <a:pt x="864733" y="1073150"/>
                  <a:pt x="782183" y="1051560"/>
                </a:cubicBezTo>
                <a:cubicBezTo>
                  <a:pt x="699633" y="1029970"/>
                  <a:pt x="705983" y="969010"/>
                  <a:pt x="652643" y="944880"/>
                </a:cubicBezTo>
                <a:cubicBezTo>
                  <a:pt x="599303" y="920750"/>
                  <a:pt x="534533" y="918210"/>
                  <a:pt x="462143" y="906780"/>
                </a:cubicBezTo>
                <a:cubicBezTo>
                  <a:pt x="389753" y="895350"/>
                  <a:pt x="290693" y="920750"/>
                  <a:pt x="218303" y="876300"/>
                </a:cubicBezTo>
                <a:cubicBezTo>
                  <a:pt x="145913" y="831850"/>
                  <a:pt x="63363" y="786130"/>
                  <a:pt x="27803" y="640080"/>
                </a:cubicBezTo>
                <a:cubicBezTo>
                  <a:pt x="-7757" y="494030"/>
                  <a:pt x="-1407" y="247015"/>
                  <a:pt x="4943" y="0"/>
                </a:cubicBezTo>
              </a:path>
            </a:pathLst>
          </a:custGeom>
          <a:noFill/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2" idx="3"/>
          </p:cNvCxnSpPr>
          <p:nvPr/>
        </p:nvCxnSpPr>
        <p:spPr>
          <a:xfrm flipH="1">
            <a:off x="6909685" y="1866900"/>
            <a:ext cx="634115" cy="57664"/>
          </a:xfrm>
          <a:prstGeom prst="straightConnector1">
            <a:avLst/>
          </a:prstGeom>
          <a:ln w="12700" cmpd="sng">
            <a:solidFill>
              <a:schemeClr val="accent6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5"/>
          </p:cNvCxnSpPr>
          <p:nvPr/>
        </p:nvCxnSpPr>
        <p:spPr>
          <a:xfrm flipH="1" flipV="1">
            <a:off x="6909686" y="1549812"/>
            <a:ext cx="687454" cy="172308"/>
          </a:xfrm>
          <a:prstGeom prst="straightConnector1">
            <a:avLst/>
          </a:prstGeom>
          <a:ln w="12700" cmpd="sng">
            <a:solidFill>
              <a:schemeClr val="accent6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9" idx="1"/>
          </p:cNvCxnSpPr>
          <p:nvPr/>
        </p:nvCxnSpPr>
        <p:spPr>
          <a:xfrm flipH="1" flipV="1">
            <a:off x="6909685" y="1795024"/>
            <a:ext cx="1702108" cy="41307"/>
          </a:xfrm>
          <a:prstGeom prst="straightConnector1">
            <a:avLst/>
          </a:prstGeom>
          <a:ln w="12700" cmpd="sng">
            <a:solidFill>
              <a:schemeClr val="accent6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2"/>
            <a:endCxn id="6" idx="3"/>
          </p:cNvCxnSpPr>
          <p:nvPr/>
        </p:nvCxnSpPr>
        <p:spPr>
          <a:xfrm flipH="1" flipV="1">
            <a:off x="6909685" y="1434024"/>
            <a:ext cx="1355811" cy="260135"/>
          </a:xfrm>
          <a:prstGeom prst="straightConnector1">
            <a:avLst/>
          </a:prstGeom>
          <a:ln w="12700" cmpd="sng">
            <a:solidFill>
              <a:schemeClr val="accent6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2"/>
          </p:cNvCxnSpPr>
          <p:nvPr/>
        </p:nvCxnSpPr>
        <p:spPr>
          <a:xfrm flipH="1">
            <a:off x="6909686" y="1254760"/>
            <a:ext cx="1197994" cy="47836"/>
          </a:xfrm>
          <a:prstGeom prst="straightConnector1">
            <a:avLst/>
          </a:prstGeom>
          <a:ln w="12700" cmpd="sng">
            <a:solidFill>
              <a:schemeClr val="accent6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2"/>
          </p:cNvCxnSpPr>
          <p:nvPr/>
        </p:nvCxnSpPr>
        <p:spPr>
          <a:xfrm flipH="1" flipV="1">
            <a:off x="6909685" y="994824"/>
            <a:ext cx="1197995" cy="483456"/>
          </a:xfrm>
          <a:prstGeom prst="straightConnector1">
            <a:avLst/>
          </a:prstGeom>
          <a:ln w="12700" cmpd="sng">
            <a:solidFill>
              <a:schemeClr val="accent6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466206" y="1002444"/>
            <a:ext cx="1443479" cy="0"/>
          </a:xfrm>
          <a:prstGeom prst="line">
            <a:avLst/>
          </a:prstGeom>
          <a:ln w="12700" cmpd="sng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5461156" y="1302596"/>
            <a:ext cx="1443479" cy="0"/>
          </a:xfrm>
          <a:prstGeom prst="line">
            <a:avLst/>
          </a:prstGeom>
          <a:ln w="12700" cmpd="sng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461156" y="1434024"/>
            <a:ext cx="1443479" cy="0"/>
          </a:xfrm>
          <a:prstGeom prst="line">
            <a:avLst/>
          </a:prstGeom>
          <a:ln w="12700" cmpd="sng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5461156" y="1549812"/>
            <a:ext cx="1443479" cy="0"/>
          </a:xfrm>
          <a:prstGeom prst="line">
            <a:avLst/>
          </a:prstGeom>
          <a:ln w="12700" cmpd="sng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5461156" y="1798195"/>
            <a:ext cx="1443479" cy="0"/>
          </a:xfrm>
          <a:prstGeom prst="line">
            <a:avLst/>
          </a:prstGeom>
          <a:ln w="12700" cmpd="sng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5461156" y="1916944"/>
            <a:ext cx="1443479" cy="0"/>
          </a:xfrm>
          <a:prstGeom prst="line">
            <a:avLst/>
          </a:prstGeom>
          <a:ln w="12700" cmpd="sng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379720" y="114300"/>
            <a:ext cx="3665220" cy="2026920"/>
          </a:xfrm>
          <a:prstGeom prst="rect">
            <a:avLst/>
          </a:prstGeom>
          <a:noFill/>
          <a:ln w="381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2929121" y="3824867"/>
                <a:ext cx="1993926" cy="721106"/>
              </a:xfrm>
              <a:prstGeom prst="rect">
                <a:avLst/>
              </a:prstGeom>
              <a:noFill/>
              <a:ln w="381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𝐿𝑎𝑏</m:t>
                          </m:r>
                          <m:r>
                            <a:rPr 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𝐸𝑞</m:t>
                          </m:r>
                        </m:sup>
                      </m:sSubSup>
                      <m:r>
                        <a:rPr lang="en-US" sz="160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𝑎𝑊𝐿</m:t>
                              </m:r>
                            </m:sub>
                          </m:sSub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085215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121" y="3824867"/>
                <a:ext cx="1993926" cy="7211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3810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/>
          <p:cNvSpPr/>
          <p:nvPr/>
        </p:nvSpPr>
        <p:spPr>
          <a:xfrm>
            <a:off x="2950592" y="3895520"/>
            <a:ext cx="1972455" cy="821368"/>
          </a:xfrm>
          <a:prstGeom prst="rect">
            <a:avLst/>
          </a:prstGeom>
          <a:noFill/>
          <a:ln w="381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0" name="Diagram 49"/>
          <p:cNvGraphicFramePr/>
          <p:nvPr>
            <p:extLst/>
          </p:nvPr>
        </p:nvGraphicFramePr>
        <p:xfrm>
          <a:off x="6580351" y="721863"/>
          <a:ext cx="1527330" cy="1341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540041" y="1881378"/>
            <a:ext cx="2125998" cy="398867"/>
            <a:chOff x="0" y="0"/>
            <a:chExt cx="1527330" cy="432000"/>
          </a:xfrm>
        </p:grpSpPr>
        <p:sp>
          <p:nvSpPr>
            <p:cNvPr id="53" name="Rectangle 52"/>
            <p:cNvSpPr/>
            <p:nvPr/>
          </p:nvSpPr>
          <p:spPr>
            <a:xfrm>
              <a:off x="0" y="0"/>
              <a:ext cx="1527330" cy="4320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Rectangle 54"/>
            <p:cNvSpPr/>
            <p:nvPr/>
          </p:nvSpPr>
          <p:spPr>
            <a:xfrm>
              <a:off x="0" y="0"/>
              <a:ext cx="1527330" cy="43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2 Training</a:t>
              </a:r>
              <a:endParaRPr lang="en-US" sz="1500" kern="12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40041" y="2302796"/>
            <a:ext cx="2125998" cy="864675"/>
            <a:chOff x="0" y="454550"/>
            <a:chExt cx="1527330" cy="864675"/>
          </a:xfrm>
        </p:grpSpPr>
        <p:sp>
          <p:nvSpPr>
            <p:cNvPr id="57" name="Rectangle 56"/>
            <p:cNvSpPr/>
            <p:nvPr/>
          </p:nvSpPr>
          <p:spPr>
            <a:xfrm>
              <a:off x="0" y="454550"/>
              <a:ext cx="1527330" cy="864675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Rectangle 57"/>
            <p:cNvSpPr/>
            <p:nvPr/>
          </p:nvSpPr>
          <p:spPr>
            <a:xfrm>
              <a:off x="0" y="454550"/>
              <a:ext cx="1527330" cy="864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500" kern="1200" dirty="0" smtClean="0"/>
                <a:t>Logs-B</a:t>
              </a:r>
              <a:endParaRPr lang="en-US" sz="1500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500" kern="1200" dirty="0" smtClean="0"/>
                <a:t>Logs</a:t>
              </a:r>
              <a:r>
                <a:rPr lang="en-US" sz="1500" dirty="0" smtClean="0"/>
                <a:t>-C</a:t>
              </a: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500" kern="1200" dirty="0" smtClean="0"/>
                <a:t>Logs-</a:t>
              </a:r>
              <a:r>
                <a:rPr lang="en-US" sz="1500" kern="1200" dirty="0" err="1" smtClean="0"/>
                <a:t>D_Lost_Sections</a:t>
              </a:r>
              <a:r>
                <a:rPr lang="en-US" sz="1500" kern="1200" dirty="0" smtClean="0"/>
                <a:t> </a:t>
              </a:r>
              <a:endParaRPr lang="en-US" sz="1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130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/>
          <a:srcRect r="7015" b="9901"/>
          <a:stretch/>
        </p:blipFill>
        <p:spPr>
          <a:xfrm>
            <a:off x="6415381" y="2280383"/>
            <a:ext cx="2637228" cy="3657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Technathon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1"/>
                </a:solidFill>
              </a:rPr>
              <a:t>Data Provided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4809" y="1235800"/>
            <a:ext cx="1752600" cy="46038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tlCol="0" anchor="ctr" anchorCtr="0"/>
          <a:lstStyle/>
          <a:p>
            <a:pPr lvl="0" algn="ctr">
              <a:buClr>
                <a:srgbClr val="00A3E0"/>
              </a:buClr>
            </a:pP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Log Data</a:t>
            </a:r>
            <a:endParaRPr lang="en-US" sz="2000" dirty="0">
              <a:solidFill>
                <a:schemeClr val="bg1"/>
              </a:solidFill>
              <a:ea typeface="ＭＳ Ｐゴシック" charset="0"/>
              <a:cs typeface="Trebuchet M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4809" y="1726663"/>
            <a:ext cx="1752600" cy="43205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1005840" y="1726663"/>
            <a:ext cx="7620" cy="432054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601624" y="1726663"/>
            <a:ext cx="7620" cy="432054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464819" y="1863604"/>
            <a:ext cx="522172" cy="4076700"/>
          </a:xfrm>
          <a:custGeom>
            <a:avLst/>
            <a:gdLst>
              <a:gd name="connsiteX0" fmla="*/ 76201 w 522172"/>
              <a:gd name="connsiteY0" fmla="*/ 0 h 4076700"/>
              <a:gd name="connsiteX1" fmla="*/ 358141 w 522172"/>
              <a:gd name="connsiteY1" fmla="*/ 7620 h 4076700"/>
              <a:gd name="connsiteX2" fmla="*/ 434341 w 522172"/>
              <a:gd name="connsiteY2" fmla="*/ 15240 h 4076700"/>
              <a:gd name="connsiteX3" fmla="*/ 510541 w 522172"/>
              <a:gd name="connsiteY3" fmla="*/ 45720 h 4076700"/>
              <a:gd name="connsiteX4" fmla="*/ 495301 w 522172"/>
              <a:gd name="connsiteY4" fmla="*/ 68580 h 4076700"/>
              <a:gd name="connsiteX5" fmla="*/ 449581 w 522172"/>
              <a:gd name="connsiteY5" fmla="*/ 76200 h 4076700"/>
              <a:gd name="connsiteX6" fmla="*/ 365761 w 522172"/>
              <a:gd name="connsiteY6" fmla="*/ 99060 h 4076700"/>
              <a:gd name="connsiteX7" fmla="*/ 388621 w 522172"/>
              <a:gd name="connsiteY7" fmla="*/ 144780 h 4076700"/>
              <a:gd name="connsiteX8" fmla="*/ 342901 w 522172"/>
              <a:gd name="connsiteY8" fmla="*/ 167640 h 4076700"/>
              <a:gd name="connsiteX9" fmla="*/ 434341 w 522172"/>
              <a:gd name="connsiteY9" fmla="*/ 198120 h 4076700"/>
              <a:gd name="connsiteX10" fmla="*/ 426721 w 522172"/>
              <a:gd name="connsiteY10" fmla="*/ 220980 h 4076700"/>
              <a:gd name="connsiteX11" fmla="*/ 396241 w 522172"/>
              <a:gd name="connsiteY11" fmla="*/ 274320 h 4076700"/>
              <a:gd name="connsiteX12" fmla="*/ 373381 w 522172"/>
              <a:gd name="connsiteY12" fmla="*/ 289560 h 4076700"/>
              <a:gd name="connsiteX13" fmla="*/ 304801 w 522172"/>
              <a:gd name="connsiteY13" fmla="*/ 304800 h 4076700"/>
              <a:gd name="connsiteX14" fmla="*/ 274321 w 522172"/>
              <a:gd name="connsiteY14" fmla="*/ 312420 h 4076700"/>
              <a:gd name="connsiteX15" fmla="*/ 228601 w 522172"/>
              <a:gd name="connsiteY15" fmla="*/ 327660 h 4076700"/>
              <a:gd name="connsiteX16" fmla="*/ 182881 w 522172"/>
              <a:gd name="connsiteY16" fmla="*/ 335280 h 4076700"/>
              <a:gd name="connsiteX17" fmla="*/ 144781 w 522172"/>
              <a:gd name="connsiteY17" fmla="*/ 373380 h 4076700"/>
              <a:gd name="connsiteX18" fmla="*/ 213361 w 522172"/>
              <a:gd name="connsiteY18" fmla="*/ 396240 h 4076700"/>
              <a:gd name="connsiteX19" fmla="*/ 304801 w 522172"/>
              <a:gd name="connsiteY19" fmla="*/ 411480 h 4076700"/>
              <a:gd name="connsiteX20" fmla="*/ 373381 w 522172"/>
              <a:gd name="connsiteY20" fmla="*/ 426720 h 4076700"/>
              <a:gd name="connsiteX21" fmla="*/ 403861 w 522172"/>
              <a:gd name="connsiteY21" fmla="*/ 441960 h 4076700"/>
              <a:gd name="connsiteX22" fmla="*/ 464821 w 522172"/>
              <a:gd name="connsiteY22" fmla="*/ 457200 h 4076700"/>
              <a:gd name="connsiteX23" fmla="*/ 426721 w 522172"/>
              <a:gd name="connsiteY23" fmla="*/ 480060 h 4076700"/>
              <a:gd name="connsiteX24" fmla="*/ 342901 w 522172"/>
              <a:gd name="connsiteY24" fmla="*/ 487680 h 4076700"/>
              <a:gd name="connsiteX25" fmla="*/ 304801 w 522172"/>
              <a:gd name="connsiteY25" fmla="*/ 495300 h 4076700"/>
              <a:gd name="connsiteX26" fmla="*/ 274321 w 522172"/>
              <a:gd name="connsiteY26" fmla="*/ 510540 h 4076700"/>
              <a:gd name="connsiteX27" fmla="*/ 251461 w 522172"/>
              <a:gd name="connsiteY27" fmla="*/ 525780 h 4076700"/>
              <a:gd name="connsiteX28" fmla="*/ 228601 w 522172"/>
              <a:gd name="connsiteY28" fmla="*/ 533400 h 4076700"/>
              <a:gd name="connsiteX29" fmla="*/ 160021 w 522172"/>
              <a:gd name="connsiteY29" fmla="*/ 556260 h 4076700"/>
              <a:gd name="connsiteX30" fmla="*/ 121921 w 522172"/>
              <a:gd name="connsiteY30" fmla="*/ 579120 h 4076700"/>
              <a:gd name="connsiteX31" fmla="*/ 99061 w 522172"/>
              <a:gd name="connsiteY31" fmla="*/ 594360 h 4076700"/>
              <a:gd name="connsiteX32" fmla="*/ 68581 w 522172"/>
              <a:gd name="connsiteY32" fmla="*/ 601980 h 4076700"/>
              <a:gd name="connsiteX33" fmla="*/ 45721 w 522172"/>
              <a:gd name="connsiteY33" fmla="*/ 609600 h 4076700"/>
              <a:gd name="connsiteX34" fmla="*/ 243841 w 522172"/>
              <a:gd name="connsiteY34" fmla="*/ 617220 h 4076700"/>
              <a:gd name="connsiteX35" fmla="*/ 274321 w 522172"/>
              <a:gd name="connsiteY35" fmla="*/ 624840 h 4076700"/>
              <a:gd name="connsiteX36" fmla="*/ 251461 w 522172"/>
              <a:gd name="connsiteY36" fmla="*/ 640080 h 4076700"/>
              <a:gd name="connsiteX37" fmla="*/ 190501 w 522172"/>
              <a:gd name="connsiteY37" fmla="*/ 655320 h 4076700"/>
              <a:gd name="connsiteX38" fmla="*/ 144781 w 522172"/>
              <a:gd name="connsiteY38" fmla="*/ 670560 h 4076700"/>
              <a:gd name="connsiteX39" fmla="*/ 137161 w 522172"/>
              <a:gd name="connsiteY39" fmla="*/ 701040 h 4076700"/>
              <a:gd name="connsiteX40" fmla="*/ 129541 w 522172"/>
              <a:gd name="connsiteY40" fmla="*/ 723900 h 4076700"/>
              <a:gd name="connsiteX41" fmla="*/ 175261 w 522172"/>
              <a:gd name="connsiteY41" fmla="*/ 807720 h 4076700"/>
              <a:gd name="connsiteX42" fmla="*/ 198121 w 522172"/>
              <a:gd name="connsiteY42" fmla="*/ 815340 h 4076700"/>
              <a:gd name="connsiteX43" fmla="*/ 205741 w 522172"/>
              <a:gd name="connsiteY43" fmla="*/ 838200 h 4076700"/>
              <a:gd name="connsiteX44" fmla="*/ 182881 w 522172"/>
              <a:gd name="connsiteY44" fmla="*/ 861060 h 4076700"/>
              <a:gd name="connsiteX45" fmla="*/ 167641 w 522172"/>
              <a:gd name="connsiteY45" fmla="*/ 883920 h 4076700"/>
              <a:gd name="connsiteX46" fmla="*/ 266701 w 522172"/>
              <a:gd name="connsiteY46" fmla="*/ 914400 h 4076700"/>
              <a:gd name="connsiteX47" fmla="*/ 419101 w 522172"/>
              <a:gd name="connsiteY47" fmla="*/ 929640 h 4076700"/>
              <a:gd name="connsiteX48" fmla="*/ 464821 w 522172"/>
              <a:gd name="connsiteY48" fmla="*/ 952500 h 4076700"/>
              <a:gd name="connsiteX49" fmla="*/ 487681 w 522172"/>
              <a:gd name="connsiteY49" fmla="*/ 960120 h 4076700"/>
              <a:gd name="connsiteX50" fmla="*/ 495301 w 522172"/>
              <a:gd name="connsiteY50" fmla="*/ 982980 h 4076700"/>
              <a:gd name="connsiteX51" fmla="*/ 449581 w 522172"/>
              <a:gd name="connsiteY51" fmla="*/ 1059180 h 4076700"/>
              <a:gd name="connsiteX52" fmla="*/ 457201 w 522172"/>
              <a:gd name="connsiteY52" fmla="*/ 1158240 h 4076700"/>
              <a:gd name="connsiteX53" fmla="*/ 464821 w 522172"/>
              <a:gd name="connsiteY53" fmla="*/ 1203960 h 4076700"/>
              <a:gd name="connsiteX54" fmla="*/ 449581 w 522172"/>
              <a:gd name="connsiteY54" fmla="*/ 1226820 h 4076700"/>
              <a:gd name="connsiteX55" fmla="*/ 373381 w 522172"/>
              <a:gd name="connsiteY55" fmla="*/ 1249680 h 4076700"/>
              <a:gd name="connsiteX56" fmla="*/ 342901 w 522172"/>
              <a:gd name="connsiteY56" fmla="*/ 1257300 h 4076700"/>
              <a:gd name="connsiteX57" fmla="*/ 266701 w 522172"/>
              <a:gd name="connsiteY57" fmla="*/ 1287780 h 4076700"/>
              <a:gd name="connsiteX58" fmla="*/ 236221 w 522172"/>
              <a:gd name="connsiteY58" fmla="*/ 1295400 h 4076700"/>
              <a:gd name="connsiteX59" fmla="*/ 160021 w 522172"/>
              <a:gd name="connsiteY59" fmla="*/ 1310640 h 4076700"/>
              <a:gd name="connsiteX60" fmla="*/ 106681 w 522172"/>
              <a:gd name="connsiteY60" fmla="*/ 1325880 h 4076700"/>
              <a:gd name="connsiteX61" fmla="*/ 99061 w 522172"/>
              <a:gd name="connsiteY61" fmla="*/ 1348740 h 4076700"/>
              <a:gd name="connsiteX62" fmla="*/ 152401 w 522172"/>
              <a:gd name="connsiteY62" fmla="*/ 1386840 h 4076700"/>
              <a:gd name="connsiteX63" fmla="*/ 213361 w 522172"/>
              <a:gd name="connsiteY63" fmla="*/ 1455420 h 4076700"/>
              <a:gd name="connsiteX64" fmla="*/ 228601 w 522172"/>
              <a:gd name="connsiteY64" fmla="*/ 1501140 h 4076700"/>
              <a:gd name="connsiteX65" fmla="*/ 220981 w 522172"/>
              <a:gd name="connsiteY65" fmla="*/ 1539240 h 4076700"/>
              <a:gd name="connsiteX66" fmla="*/ 175261 w 522172"/>
              <a:gd name="connsiteY66" fmla="*/ 1592580 h 4076700"/>
              <a:gd name="connsiteX67" fmla="*/ 160021 w 522172"/>
              <a:gd name="connsiteY67" fmla="*/ 1615440 h 4076700"/>
              <a:gd name="connsiteX68" fmla="*/ 167641 w 522172"/>
              <a:gd name="connsiteY68" fmla="*/ 1653540 h 4076700"/>
              <a:gd name="connsiteX69" fmla="*/ 175261 w 522172"/>
              <a:gd name="connsiteY69" fmla="*/ 1676400 h 4076700"/>
              <a:gd name="connsiteX70" fmla="*/ 182881 w 522172"/>
              <a:gd name="connsiteY70" fmla="*/ 1714500 h 4076700"/>
              <a:gd name="connsiteX71" fmla="*/ 190501 w 522172"/>
              <a:gd name="connsiteY71" fmla="*/ 1737360 h 4076700"/>
              <a:gd name="connsiteX72" fmla="*/ 198121 w 522172"/>
              <a:gd name="connsiteY72" fmla="*/ 1767840 h 4076700"/>
              <a:gd name="connsiteX73" fmla="*/ 205741 w 522172"/>
              <a:gd name="connsiteY73" fmla="*/ 1805940 h 4076700"/>
              <a:gd name="connsiteX74" fmla="*/ 228601 w 522172"/>
              <a:gd name="connsiteY74" fmla="*/ 1813560 h 4076700"/>
              <a:gd name="connsiteX75" fmla="*/ 281941 w 522172"/>
              <a:gd name="connsiteY75" fmla="*/ 1821180 h 4076700"/>
              <a:gd name="connsiteX76" fmla="*/ 320041 w 522172"/>
              <a:gd name="connsiteY76" fmla="*/ 1828800 h 4076700"/>
              <a:gd name="connsiteX77" fmla="*/ 365761 w 522172"/>
              <a:gd name="connsiteY77" fmla="*/ 1844040 h 4076700"/>
              <a:gd name="connsiteX78" fmla="*/ 388621 w 522172"/>
              <a:gd name="connsiteY78" fmla="*/ 1851660 h 4076700"/>
              <a:gd name="connsiteX79" fmla="*/ 480061 w 522172"/>
              <a:gd name="connsiteY79" fmla="*/ 1866900 h 4076700"/>
              <a:gd name="connsiteX80" fmla="*/ 510541 w 522172"/>
              <a:gd name="connsiteY80" fmla="*/ 1889760 h 4076700"/>
              <a:gd name="connsiteX81" fmla="*/ 480061 w 522172"/>
              <a:gd name="connsiteY81" fmla="*/ 1943100 h 4076700"/>
              <a:gd name="connsiteX82" fmla="*/ 434341 w 522172"/>
              <a:gd name="connsiteY82" fmla="*/ 1958340 h 4076700"/>
              <a:gd name="connsiteX83" fmla="*/ 381001 w 522172"/>
              <a:gd name="connsiteY83" fmla="*/ 1988820 h 4076700"/>
              <a:gd name="connsiteX84" fmla="*/ 350521 w 522172"/>
              <a:gd name="connsiteY84" fmla="*/ 1996440 h 4076700"/>
              <a:gd name="connsiteX85" fmla="*/ 327661 w 522172"/>
              <a:gd name="connsiteY85" fmla="*/ 2004060 h 4076700"/>
              <a:gd name="connsiteX86" fmla="*/ 304801 w 522172"/>
              <a:gd name="connsiteY86" fmla="*/ 2026920 h 4076700"/>
              <a:gd name="connsiteX87" fmla="*/ 281941 w 522172"/>
              <a:gd name="connsiteY87" fmla="*/ 2042160 h 4076700"/>
              <a:gd name="connsiteX88" fmla="*/ 266701 w 522172"/>
              <a:gd name="connsiteY88" fmla="*/ 2065020 h 4076700"/>
              <a:gd name="connsiteX89" fmla="*/ 220981 w 522172"/>
              <a:gd name="connsiteY89" fmla="*/ 2095500 h 4076700"/>
              <a:gd name="connsiteX90" fmla="*/ 190501 w 522172"/>
              <a:gd name="connsiteY90" fmla="*/ 2118360 h 4076700"/>
              <a:gd name="connsiteX91" fmla="*/ 152401 w 522172"/>
              <a:gd name="connsiteY91" fmla="*/ 2125980 h 4076700"/>
              <a:gd name="connsiteX92" fmla="*/ 129541 w 522172"/>
              <a:gd name="connsiteY92" fmla="*/ 2133600 h 4076700"/>
              <a:gd name="connsiteX93" fmla="*/ 121921 w 522172"/>
              <a:gd name="connsiteY93" fmla="*/ 2156460 h 4076700"/>
              <a:gd name="connsiteX94" fmla="*/ 99061 w 522172"/>
              <a:gd name="connsiteY94" fmla="*/ 2202180 h 4076700"/>
              <a:gd name="connsiteX95" fmla="*/ 106681 w 522172"/>
              <a:gd name="connsiteY95" fmla="*/ 2270760 h 4076700"/>
              <a:gd name="connsiteX96" fmla="*/ 182881 w 522172"/>
              <a:gd name="connsiteY96" fmla="*/ 2308860 h 4076700"/>
              <a:gd name="connsiteX97" fmla="*/ 213361 w 522172"/>
              <a:gd name="connsiteY97" fmla="*/ 2331720 h 4076700"/>
              <a:gd name="connsiteX98" fmla="*/ 220981 w 522172"/>
              <a:gd name="connsiteY98" fmla="*/ 2354580 h 4076700"/>
              <a:gd name="connsiteX99" fmla="*/ 182881 w 522172"/>
              <a:gd name="connsiteY99" fmla="*/ 2369820 h 4076700"/>
              <a:gd name="connsiteX100" fmla="*/ 106681 w 522172"/>
              <a:gd name="connsiteY100" fmla="*/ 2407920 h 4076700"/>
              <a:gd name="connsiteX101" fmla="*/ 137161 w 522172"/>
              <a:gd name="connsiteY101" fmla="*/ 2461260 h 4076700"/>
              <a:gd name="connsiteX102" fmla="*/ 182881 w 522172"/>
              <a:gd name="connsiteY102" fmla="*/ 2476500 h 4076700"/>
              <a:gd name="connsiteX103" fmla="*/ 198121 w 522172"/>
              <a:gd name="connsiteY103" fmla="*/ 2499360 h 4076700"/>
              <a:gd name="connsiteX104" fmla="*/ 175261 w 522172"/>
              <a:gd name="connsiteY104" fmla="*/ 2522220 h 4076700"/>
              <a:gd name="connsiteX105" fmla="*/ 160021 w 522172"/>
              <a:gd name="connsiteY105" fmla="*/ 2545080 h 4076700"/>
              <a:gd name="connsiteX106" fmla="*/ 175261 w 522172"/>
              <a:gd name="connsiteY106" fmla="*/ 2613660 h 4076700"/>
              <a:gd name="connsiteX107" fmla="*/ 198121 w 522172"/>
              <a:gd name="connsiteY107" fmla="*/ 2636520 h 4076700"/>
              <a:gd name="connsiteX108" fmla="*/ 198121 w 522172"/>
              <a:gd name="connsiteY108" fmla="*/ 2705100 h 4076700"/>
              <a:gd name="connsiteX109" fmla="*/ 190501 w 522172"/>
              <a:gd name="connsiteY109" fmla="*/ 2819400 h 4076700"/>
              <a:gd name="connsiteX110" fmla="*/ 144781 w 522172"/>
              <a:gd name="connsiteY110" fmla="*/ 2842260 h 4076700"/>
              <a:gd name="connsiteX111" fmla="*/ 144781 w 522172"/>
              <a:gd name="connsiteY111" fmla="*/ 2887980 h 4076700"/>
              <a:gd name="connsiteX112" fmla="*/ 83821 w 522172"/>
              <a:gd name="connsiteY112" fmla="*/ 2956560 h 4076700"/>
              <a:gd name="connsiteX113" fmla="*/ 7621 w 522172"/>
              <a:gd name="connsiteY113" fmla="*/ 2994660 h 4076700"/>
              <a:gd name="connsiteX114" fmla="*/ 53341 w 522172"/>
              <a:gd name="connsiteY114" fmla="*/ 3025140 h 4076700"/>
              <a:gd name="connsiteX115" fmla="*/ 83821 w 522172"/>
              <a:gd name="connsiteY115" fmla="*/ 3048000 h 4076700"/>
              <a:gd name="connsiteX116" fmla="*/ 106681 w 522172"/>
              <a:gd name="connsiteY116" fmla="*/ 3055620 h 4076700"/>
              <a:gd name="connsiteX117" fmla="*/ 160021 w 522172"/>
              <a:gd name="connsiteY117" fmla="*/ 3078480 h 4076700"/>
              <a:gd name="connsiteX118" fmla="*/ 182881 w 522172"/>
              <a:gd name="connsiteY118" fmla="*/ 3093720 h 4076700"/>
              <a:gd name="connsiteX119" fmla="*/ 205741 w 522172"/>
              <a:gd name="connsiteY119" fmla="*/ 3101340 h 4076700"/>
              <a:gd name="connsiteX120" fmla="*/ 266701 w 522172"/>
              <a:gd name="connsiteY120" fmla="*/ 3131820 h 4076700"/>
              <a:gd name="connsiteX121" fmla="*/ 327661 w 522172"/>
              <a:gd name="connsiteY121" fmla="*/ 3139440 h 4076700"/>
              <a:gd name="connsiteX122" fmla="*/ 350521 w 522172"/>
              <a:gd name="connsiteY122" fmla="*/ 3154680 h 4076700"/>
              <a:gd name="connsiteX123" fmla="*/ 335281 w 522172"/>
              <a:gd name="connsiteY123" fmla="*/ 3169920 h 4076700"/>
              <a:gd name="connsiteX124" fmla="*/ 312421 w 522172"/>
              <a:gd name="connsiteY124" fmla="*/ 3185160 h 4076700"/>
              <a:gd name="connsiteX125" fmla="*/ 297181 w 522172"/>
              <a:gd name="connsiteY125" fmla="*/ 3238500 h 4076700"/>
              <a:gd name="connsiteX126" fmla="*/ 289561 w 522172"/>
              <a:gd name="connsiteY126" fmla="*/ 3261360 h 4076700"/>
              <a:gd name="connsiteX127" fmla="*/ 213361 w 522172"/>
              <a:gd name="connsiteY127" fmla="*/ 3314700 h 4076700"/>
              <a:gd name="connsiteX128" fmla="*/ 144781 w 522172"/>
              <a:gd name="connsiteY128" fmla="*/ 3307080 h 4076700"/>
              <a:gd name="connsiteX129" fmla="*/ 83821 w 522172"/>
              <a:gd name="connsiteY129" fmla="*/ 3299460 h 4076700"/>
              <a:gd name="connsiteX130" fmla="*/ 114301 w 522172"/>
              <a:gd name="connsiteY130" fmla="*/ 3329940 h 4076700"/>
              <a:gd name="connsiteX131" fmla="*/ 190501 w 522172"/>
              <a:gd name="connsiteY131" fmla="*/ 3360420 h 4076700"/>
              <a:gd name="connsiteX132" fmla="*/ 243841 w 522172"/>
              <a:gd name="connsiteY132" fmla="*/ 3390900 h 4076700"/>
              <a:gd name="connsiteX133" fmla="*/ 274321 w 522172"/>
              <a:gd name="connsiteY133" fmla="*/ 3406140 h 4076700"/>
              <a:gd name="connsiteX134" fmla="*/ 297181 w 522172"/>
              <a:gd name="connsiteY134" fmla="*/ 3421380 h 4076700"/>
              <a:gd name="connsiteX135" fmla="*/ 350521 w 522172"/>
              <a:gd name="connsiteY135" fmla="*/ 3429000 h 4076700"/>
              <a:gd name="connsiteX136" fmla="*/ 358141 w 522172"/>
              <a:gd name="connsiteY136" fmla="*/ 3451860 h 4076700"/>
              <a:gd name="connsiteX137" fmla="*/ 373381 w 522172"/>
              <a:gd name="connsiteY137" fmla="*/ 3474720 h 4076700"/>
              <a:gd name="connsiteX138" fmla="*/ 342901 w 522172"/>
              <a:gd name="connsiteY138" fmla="*/ 3489960 h 4076700"/>
              <a:gd name="connsiteX139" fmla="*/ 243841 w 522172"/>
              <a:gd name="connsiteY139" fmla="*/ 3520440 h 4076700"/>
              <a:gd name="connsiteX140" fmla="*/ 220981 w 522172"/>
              <a:gd name="connsiteY140" fmla="*/ 3528060 h 4076700"/>
              <a:gd name="connsiteX141" fmla="*/ 243841 w 522172"/>
              <a:gd name="connsiteY141" fmla="*/ 3550920 h 4076700"/>
              <a:gd name="connsiteX142" fmla="*/ 259081 w 522172"/>
              <a:gd name="connsiteY142" fmla="*/ 3573780 h 4076700"/>
              <a:gd name="connsiteX143" fmla="*/ 342901 w 522172"/>
              <a:gd name="connsiteY143" fmla="*/ 3604260 h 4076700"/>
              <a:gd name="connsiteX144" fmla="*/ 358141 w 522172"/>
              <a:gd name="connsiteY144" fmla="*/ 3627120 h 4076700"/>
              <a:gd name="connsiteX145" fmla="*/ 365761 w 522172"/>
              <a:gd name="connsiteY145" fmla="*/ 3649980 h 4076700"/>
              <a:gd name="connsiteX146" fmla="*/ 388621 w 522172"/>
              <a:gd name="connsiteY146" fmla="*/ 3657600 h 4076700"/>
              <a:gd name="connsiteX147" fmla="*/ 327661 w 522172"/>
              <a:gd name="connsiteY147" fmla="*/ 3672840 h 4076700"/>
              <a:gd name="connsiteX148" fmla="*/ 281941 w 522172"/>
              <a:gd name="connsiteY148" fmla="*/ 3695700 h 4076700"/>
              <a:gd name="connsiteX149" fmla="*/ 236221 w 522172"/>
              <a:gd name="connsiteY149" fmla="*/ 3710940 h 4076700"/>
              <a:gd name="connsiteX150" fmla="*/ 213361 w 522172"/>
              <a:gd name="connsiteY150" fmla="*/ 3718560 h 4076700"/>
              <a:gd name="connsiteX151" fmla="*/ 190501 w 522172"/>
              <a:gd name="connsiteY151" fmla="*/ 3726180 h 4076700"/>
              <a:gd name="connsiteX152" fmla="*/ 160021 w 522172"/>
              <a:gd name="connsiteY152" fmla="*/ 3733800 h 4076700"/>
              <a:gd name="connsiteX153" fmla="*/ 182881 w 522172"/>
              <a:gd name="connsiteY153" fmla="*/ 3764280 h 4076700"/>
              <a:gd name="connsiteX154" fmla="*/ 449581 w 522172"/>
              <a:gd name="connsiteY154" fmla="*/ 3764280 h 4076700"/>
              <a:gd name="connsiteX155" fmla="*/ 472441 w 522172"/>
              <a:gd name="connsiteY155" fmla="*/ 3756660 h 4076700"/>
              <a:gd name="connsiteX156" fmla="*/ 510541 w 522172"/>
              <a:gd name="connsiteY156" fmla="*/ 3840480 h 4076700"/>
              <a:gd name="connsiteX157" fmla="*/ 502921 w 522172"/>
              <a:gd name="connsiteY157" fmla="*/ 3863340 h 4076700"/>
              <a:gd name="connsiteX158" fmla="*/ 480061 w 522172"/>
              <a:gd name="connsiteY158" fmla="*/ 3878580 h 4076700"/>
              <a:gd name="connsiteX159" fmla="*/ 441961 w 522172"/>
              <a:gd name="connsiteY159" fmla="*/ 3893820 h 4076700"/>
              <a:gd name="connsiteX160" fmla="*/ 419101 w 522172"/>
              <a:gd name="connsiteY160" fmla="*/ 3901440 h 4076700"/>
              <a:gd name="connsiteX161" fmla="*/ 350521 w 522172"/>
              <a:gd name="connsiteY161" fmla="*/ 3939540 h 4076700"/>
              <a:gd name="connsiteX162" fmla="*/ 289561 w 522172"/>
              <a:gd name="connsiteY162" fmla="*/ 3954780 h 4076700"/>
              <a:gd name="connsiteX163" fmla="*/ 266701 w 522172"/>
              <a:gd name="connsiteY163" fmla="*/ 3962400 h 4076700"/>
              <a:gd name="connsiteX164" fmla="*/ 259081 w 522172"/>
              <a:gd name="connsiteY164" fmla="*/ 3985260 h 4076700"/>
              <a:gd name="connsiteX165" fmla="*/ 236221 w 522172"/>
              <a:gd name="connsiteY165" fmla="*/ 4008120 h 4076700"/>
              <a:gd name="connsiteX166" fmla="*/ 213361 w 522172"/>
              <a:gd name="connsiteY166" fmla="*/ 4023360 h 4076700"/>
              <a:gd name="connsiteX167" fmla="*/ 76201 w 522172"/>
              <a:gd name="connsiteY167" fmla="*/ 4038600 h 4076700"/>
              <a:gd name="connsiteX168" fmla="*/ 68581 w 522172"/>
              <a:gd name="connsiteY168" fmla="*/ 4061460 h 4076700"/>
              <a:gd name="connsiteX169" fmla="*/ 45721 w 522172"/>
              <a:gd name="connsiteY169" fmla="*/ 4076700 h 407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</a:cxnLst>
            <a:rect l="l" t="t" r="r" b="b"/>
            <a:pathLst>
              <a:path w="522172" h="4076700">
                <a:moveTo>
                  <a:pt x="76201" y="0"/>
                </a:moveTo>
                <a:lnTo>
                  <a:pt x="358141" y="7620"/>
                </a:lnTo>
                <a:cubicBezTo>
                  <a:pt x="383645" y="8705"/>
                  <a:pt x="409252" y="10536"/>
                  <a:pt x="434341" y="15240"/>
                </a:cubicBezTo>
                <a:cubicBezTo>
                  <a:pt x="464472" y="20890"/>
                  <a:pt x="484335" y="32617"/>
                  <a:pt x="510541" y="45720"/>
                </a:cubicBezTo>
                <a:cubicBezTo>
                  <a:pt x="505461" y="53340"/>
                  <a:pt x="503492" y="64484"/>
                  <a:pt x="495301" y="68580"/>
                </a:cubicBezTo>
                <a:cubicBezTo>
                  <a:pt x="481482" y="75490"/>
                  <a:pt x="464688" y="72963"/>
                  <a:pt x="449581" y="76200"/>
                </a:cubicBezTo>
                <a:cubicBezTo>
                  <a:pt x="401454" y="86513"/>
                  <a:pt x="400582" y="87453"/>
                  <a:pt x="365761" y="99060"/>
                </a:cubicBezTo>
                <a:cubicBezTo>
                  <a:pt x="368970" y="103874"/>
                  <a:pt x="392565" y="134921"/>
                  <a:pt x="388621" y="144780"/>
                </a:cubicBezTo>
                <a:cubicBezTo>
                  <a:pt x="384076" y="156143"/>
                  <a:pt x="352524" y="164432"/>
                  <a:pt x="342901" y="167640"/>
                </a:cubicBezTo>
                <a:cubicBezTo>
                  <a:pt x="382288" y="226721"/>
                  <a:pt x="321189" y="147830"/>
                  <a:pt x="434341" y="198120"/>
                </a:cubicBezTo>
                <a:cubicBezTo>
                  <a:pt x="441681" y="201382"/>
                  <a:pt x="428928" y="213257"/>
                  <a:pt x="426721" y="220980"/>
                </a:cubicBezTo>
                <a:cubicBezTo>
                  <a:pt x="416407" y="257080"/>
                  <a:pt x="426589" y="249030"/>
                  <a:pt x="396241" y="274320"/>
                </a:cubicBezTo>
                <a:cubicBezTo>
                  <a:pt x="389206" y="280183"/>
                  <a:pt x="381799" y="285952"/>
                  <a:pt x="373381" y="289560"/>
                </a:cubicBezTo>
                <a:cubicBezTo>
                  <a:pt x="363374" y="293849"/>
                  <a:pt x="312312" y="303131"/>
                  <a:pt x="304801" y="304800"/>
                </a:cubicBezTo>
                <a:cubicBezTo>
                  <a:pt x="294578" y="307072"/>
                  <a:pt x="284352" y="309411"/>
                  <a:pt x="274321" y="312420"/>
                </a:cubicBezTo>
                <a:cubicBezTo>
                  <a:pt x="258934" y="317036"/>
                  <a:pt x="244447" y="325019"/>
                  <a:pt x="228601" y="327660"/>
                </a:cubicBezTo>
                <a:lnTo>
                  <a:pt x="182881" y="335280"/>
                </a:lnTo>
                <a:cubicBezTo>
                  <a:pt x="178068" y="338488"/>
                  <a:pt x="139434" y="360012"/>
                  <a:pt x="144781" y="373380"/>
                </a:cubicBezTo>
                <a:cubicBezTo>
                  <a:pt x="150201" y="386929"/>
                  <a:pt x="205903" y="394924"/>
                  <a:pt x="213361" y="396240"/>
                </a:cubicBezTo>
                <a:cubicBezTo>
                  <a:pt x="243791" y="401610"/>
                  <a:pt x="274823" y="403986"/>
                  <a:pt x="304801" y="411480"/>
                </a:cubicBezTo>
                <a:cubicBezTo>
                  <a:pt x="347846" y="422241"/>
                  <a:pt x="325012" y="417046"/>
                  <a:pt x="373381" y="426720"/>
                </a:cubicBezTo>
                <a:cubicBezTo>
                  <a:pt x="383541" y="431800"/>
                  <a:pt x="393085" y="438368"/>
                  <a:pt x="403861" y="441960"/>
                </a:cubicBezTo>
                <a:cubicBezTo>
                  <a:pt x="423732" y="448584"/>
                  <a:pt x="464821" y="457200"/>
                  <a:pt x="464821" y="457200"/>
                </a:cubicBezTo>
                <a:cubicBezTo>
                  <a:pt x="452121" y="464820"/>
                  <a:pt x="441089" y="476468"/>
                  <a:pt x="426721" y="480060"/>
                </a:cubicBezTo>
                <a:cubicBezTo>
                  <a:pt x="399503" y="486864"/>
                  <a:pt x="370740" y="484200"/>
                  <a:pt x="342901" y="487680"/>
                </a:cubicBezTo>
                <a:cubicBezTo>
                  <a:pt x="330050" y="489286"/>
                  <a:pt x="317501" y="492760"/>
                  <a:pt x="304801" y="495300"/>
                </a:cubicBezTo>
                <a:cubicBezTo>
                  <a:pt x="294641" y="500380"/>
                  <a:pt x="284184" y="504904"/>
                  <a:pt x="274321" y="510540"/>
                </a:cubicBezTo>
                <a:cubicBezTo>
                  <a:pt x="266370" y="515084"/>
                  <a:pt x="259652" y="521684"/>
                  <a:pt x="251461" y="525780"/>
                </a:cubicBezTo>
                <a:cubicBezTo>
                  <a:pt x="244277" y="529372"/>
                  <a:pt x="236122" y="530580"/>
                  <a:pt x="228601" y="533400"/>
                </a:cubicBezTo>
                <a:cubicBezTo>
                  <a:pt x="171213" y="554921"/>
                  <a:pt x="211094" y="543492"/>
                  <a:pt x="160021" y="556260"/>
                </a:cubicBezTo>
                <a:cubicBezTo>
                  <a:pt x="147321" y="563880"/>
                  <a:pt x="134480" y="571270"/>
                  <a:pt x="121921" y="579120"/>
                </a:cubicBezTo>
                <a:cubicBezTo>
                  <a:pt x="114155" y="583974"/>
                  <a:pt x="107479" y="590752"/>
                  <a:pt x="99061" y="594360"/>
                </a:cubicBezTo>
                <a:cubicBezTo>
                  <a:pt x="89435" y="598485"/>
                  <a:pt x="78651" y="599103"/>
                  <a:pt x="68581" y="601980"/>
                </a:cubicBezTo>
                <a:cubicBezTo>
                  <a:pt x="60858" y="604187"/>
                  <a:pt x="53341" y="607060"/>
                  <a:pt x="45721" y="609600"/>
                </a:cubicBezTo>
                <a:cubicBezTo>
                  <a:pt x="111761" y="612140"/>
                  <a:pt x="177899" y="612824"/>
                  <a:pt x="243841" y="617220"/>
                </a:cubicBezTo>
                <a:cubicBezTo>
                  <a:pt x="254290" y="617917"/>
                  <a:pt x="271009" y="614905"/>
                  <a:pt x="274321" y="624840"/>
                </a:cubicBezTo>
                <a:cubicBezTo>
                  <a:pt x="277217" y="633528"/>
                  <a:pt x="260068" y="636950"/>
                  <a:pt x="251461" y="640080"/>
                </a:cubicBezTo>
                <a:cubicBezTo>
                  <a:pt x="231777" y="647238"/>
                  <a:pt x="210372" y="648696"/>
                  <a:pt x="190501" y="655320"/>
                </a:cubicBezTo>
                <a:lnTo>
                  <a:pt x="144781" y="670560"/>
                </a:lnTo>
                <a:cubicBezTo>
                  <a:pt x="142241" y="680720"/>
                  <a:pt x="140038" y="690970"/>
                  <a:pt x="137161" y="701040"/>
                </a:cubicBezTo>
                <a:cubicBezTo>
                  <a:pt x="134954" y="708763"/>
                  <a:pt x="128814" y="715901"/>
                  <a:pt x="129541" y="723900"/>
                </a:cubicBezTo>
                <a:cubicBezTo>
                  <a:pt x="134230" y="775480"/>
                  <a:pt x="136290" y="785451"/>
                  <a:pt x="175261" y="807720"/>
                </a:cubicBezTo>
                <a:cubicBezTo>
                  <a:pt x="182235" y="811705"/>
                  <a:pt x="190501" y="812800"/>
                  <a:pt x="198121" y="815340"/>
                </a:cubicBezTo>
                <a:cubicBezTo>
                  <a:pt x="200661" y="822960"/>
                  <a:pt x="208281" y="830580"/>
                  <a:pt x="205741" y="838200"/>
                </a:cubicBezTo>
                <a:cubicBezTo>
                  <a:pt x="202333" y="848423"/>
                  <a:pt x="189780" y="852781"/>
                  <a:pt x="182881" y="861060"/>
                </a:cubicBezTo>
                <a:cubicBezTo>
                  <a:pt x="177018" y="868095"/>
                  <a:pt x="172721" y="876300"/>
                  <a:pt x="167641" y="883920"/>
                </a:cubicBezTo>
                <a:cubicBezTo>
                  <a:pt x="207884" y="910748"/>
                  <a:pt x="193315" y="905227"/>
                  <a:pt x="266701" y="914400"/>
                </a:cubicBezTo>
                <a:cubicBezTo>
                  <a:pt x="358010" y="925814"/>
                  <a:pt x="307254" y="920319"/>
                  <a:pt x="419101" y="929640"/>
                </a:cubicBezTo>
                <a:cubicBezTo>
                  <a:pt x="476560" y="948793"/>
                  <a:pt x="405735" y="922957"/>
                  <a:pt x="464821" y="952500"/>
                </a:cubicBezTo>
                <a:cubicBezTo>
                  <a:pt x="472005" y="956092"/>
                  <a:pt x="480061" y="957580"/>
                  <a:pt x="487681" y="960120"/>
                </a:cubicBezTo>
                <a:cubicBezTo>
                  <a:pt x="490221" y="967740"/>
                  <a:pt x="496188" y="974997"/>
                  <a:pt x="495301" y="982980"/>
                </a:cubicBezTo>
                <a:cubicBezTo>
                  <a:pt x="490355" y="1027493"/>
                  <a:pt x="478149" y="1030612"/>
                  <a:pt x="449581" y="1059180"/>
                </a:cubicBezTo>
                <a:cubicBezTo>
                  <a:pt x="428224" y="1123251"/>
                  <a:pt x="428013" y="1090135"/>
                  <a:pt x="457201" y="1158240"/>
                </a:cubicBezTo>
                <a:cubicBezTo>
                  <a:pt x="459741" y="1173480"/>
                  <a:pt x="466527" y="1188604"/>
                  <a:pt x="464821" y="1203960"/>
                </a:cubicBezTo>
                <a:cubicBezTo>
                  <a:pt x="463810" y="1213062"/>
                  <a:pt x="456616" y="1220957"/>
                  <a:pt x="449581" y="1226820"/>
                </a:cubicBezTo>
                <a:cubicBezTo>
                  <a:pt x="426394" y="1246142"/>
                  <a:pt x="401589" y="1244038"/>
                  <a:pt x="373381" y="1249680"/>
                </a:cubicBezTo>
                <a:cubicBezTo>
                  <a:pt x="363112" y="1251734"/>
                  <a:pt x="352764" y="1253778"/>
                  <a:pt x="342901" y="1257300"/>
                </a:cubicBezTo>
                <a:cubicBezTo>
                  <a:pt x="317138" y="1266501"/>
                  <a:pt x="293241" y="1281145"/>
                  <a:pt x="266701" y="1287780"/>
                </a:cubicBezTo>
                <a:cubicBezTo>
                  <a:pt x="256541" y="1290320"/>
                  <a:pt x="246461" y="1293206"/>
                  <a:pt x="236221" y="1295400"/>
                </a:cubicBezTo>
                <a:cubicBezTo>
                  <a:pt x="210893" y="1300827"/>
                  <a:pt x="184595" y="1302449"/>
                  <a:pt x="160021" y="1310640"/>
                </a:cubicBezTo>
                <a:cubicBezTo>
                  <a:pt x="127226" y="1321572"/>
                  <a:pt x="144953" y="1316312"/>
                  <a:pt x="106681" y="1325880"/>
                </a:cubicBezTo>
                <a:cubicBezTo>
                  <a:pt x="104141" y="1333500"/>
                  <a:pt x="95897" y="1341357"/>
                  <a:pt x="99061" y="1348740"/>
                </a:cubicBezTo>
                <a:cubicBezTo>
                  <a:pt x="111114" y="1376864"/>
                  <a:pt x="129386" y="1379168"/>
                  <a:pt x="152401" y="1386840"/>
                </a:cubicBezTo>
                <a:cubicBezTo>
                  <a:pt x="166196" y="1400635"/>
                  <a:pt x="202483" y="1430944"/>
                  <a:pt x="213361" y="1455420"/>
                </a:cubicBezTo>
                <a:cubicBezTo>
                  <a:pt x="219885" y="1470100"/>
                  <a:pt x="228601" y="1501140"/>
                  <a:pt x="228601" y="1501140"/>
                </a:cubicBezTo>
                <a:cubicBezTo>
                  <a:pt x="226061" y="1513840"/>
                  <a:pt x="226241" y="1527405"/>
                  <a:pt x="220981" y="1539240"/>
                </a:cubicBezTo>
                <a:cubicBezTo>
                  <a:pt x="210110" y="1563701"/>
                  <a:pt x="191442" y="1573163"/>
                  <a:pt x="175261" y="1592580"/>
                </a:cubicBezTo>
                <a:cubicBezTo>
                  <a:pt x="169398" y="1599615"/>
                  <a:pt x="165101" y="1607820"/>
                  <a:pt x="160021" y="1615440"/>
                </a:cubicBezTo>
                <a:cubicBezTo>
                  <a:pt x="162561" y="1628140"/>
                  <a:pt x="164500" y="1640975"/>
                  <a:pt x="167641" y="1653540"/>
                </a:cubicBezTo>
                <a:cubicBezTo>
                  <a:pt x="169589" y="1661332"/>
                  <a:pt x="173313" y="1668608"/>
                  <a:pt x="175261" y="1676400"/>
                </a:cubicBezTo>
                <a:cubicBezTo>
                  <a:pt x="178402" y="1688965"/>
                  <a:pt x="179740" y="1701935"/>
                  <a:pt x="182881" y="1714500"/>
                </a:cubicBezTo>
                <a:cubicBezTo>
                  <a:pt x="184829" y="1722292"/>
                  <a:pt x="188294" y="1729637"/>
                  <a:pt x="190501" y="1737360"/>
                </a:cubicBezTo>
                <a:cubicBezTo>
                  <a:pt x="193378" y="1747430"/>
                  <a:pt x="195849" y="1757617"/>
                  <a:pt x="198121" y="1767840"/>
                </a:cubicBezTo>
                <a:cubicBezTo>
                  <a:pt x="200931" y="1780483"/>
                  <a:pt x="198557" y="1795164"/>
                  <a:pt x="205741" y="1805940"/>
                </a:cubicBezTo>
                <a:cubicBezTo>
                  <a:pt x="210196" y="1812623"/>
                  <a:pt x="220725" y="1811985"/>
                  <a:pt x="228601" y="1813560"/>
                </a:cubicBezTo>
                <a:cubicBezTo>
                  <a:pt x="246213" y="1817082"/>
                  <a:pt x="264225" y="1818227"/>
                  <a:pt x="281941" y="1821180"/>
                </a:cubicBezTo>
                <a:cubicBezTo>
                  <a:pt x="294716" y="1823309"/>
                  <a:pt x="307546" y="1825392"/>
                  <a:pt x="320041" y="1828800"/>
                </a:cubicBezTo>
                <a:cubicBezTo>
                  <a:pt x="335539" y="1833027"/>
                  <a:pt x="350521" y="1838960"/>
                  <a:pt x="365761" y="1844040"/>
                </a:cubicBezTo>
                <a:cubicBezTo>
                  <a:pt x="373381" y="1846580"/>
                  <a:pt x="380698" y="1850340"/>
                  <a:pt x="388621" y="1851660"/>
                </a:cubicBezTo>
                <a:lnTo>
                  <a:pt x="480061" y="1866900"/>
                </a:lnTo>
                <a:cubicBezTo>
                  <a:pt x="490221" y="1874520"/>
                  <a:pt x="506082" y="1877869"/>
                  <a:pt x="510541" y="1889760"/>
                </a:cubicBezTo>
                <a:cubicBezTo>
                  <a:pt x="520931" y="1917467"/>
                  <a:pt x="499692" y="1934375"/>
                  <a:pt x="480061" y="1943100"/>
                </a:cubicBezTo>
                <a:cubicBezTo>
                  <a:pt x="465381" y="1949624"/>
                  <a:pt x="447707" y="1949429"/>
                  <a:pt x="434341" y="1958340"/>
                </a:cubicBezTo>
                <a:cubicBezTo>
                  <a:pt x="415391" y="1970973"/>
                  <a:pt x="403099" y="1980533"/>
                  <a:pt x="381001" y="1988820"/>
                </a:cubicBezTo>
                <a:cubicBezTo>
                  <a:pt x="371195" y="1992497"/>
                  <a:pt x="360591" y="1993563"/>
                  <a:pt x="350521" y="1996440"/>
                </a:cubicBezTo>
                <a:cubicBezTo>
                  <a:pt x="342798" y="1998647"/>
                  <a:pt x="335281" y="2001520"/>
                  <a:pt x="327661" y="2004060"/>
                </a:cubicBezTo>
                <a:cubicBezTo>
                  <a:pt x="320041" y="2011680"/>
                  <a:pt x="313080" y="2020021"/>
                  <a:pt x="304801" y="2026920"/>
                </a:cubicBezTo>
                <a:cubicBezTo>
                  <a:pt x="297766" y="2032783"/>
                  <a:pt x="288417" y="2035684"/>
                  <a:pt x="281941" y="2042160"/>
                </a:cubicBezTo>
                <a:cubicBezTo>
                  <a:pt x="275465" y="2048636"/>
                  <a:pt x="273593" y="2058989"/>
                  <a:pt x="266701" y="2065020"/>
                </a:cubicBezTo>
                <a:cubicBezTo>
                  <a:pt x="252917" y="2077081"/>
                  <a:pt x="235634" y="2084510"/>
                  <a:pt x="220981" y="2095500"/>
                </a:cubicBezTo>
                <a:cubicBezTo>
                  <a:pt x="210821" y="2103120"/>
                  <a:pt x="202106" y="2113202"/>
                  <a:pt x="190501" y="2118360"/>
                </a:cubicBezTo>
                <a:cubicBezTo>
                  <a:pt x="178666" y="2123620"/>
                  <a:pt x="164966" y="2122839"/>
                  <a:pt x="152401" y="2125980"/>
                </a:cubicBezTo>
                <a:cubicBezTo>
                  <a:pt x="144609" y="2127928"/>
                  <a:pt x="137161" y="2131060"/>
                  <a:pt x="129541" y="2133600"/>
                </a:cubicBezTo>
                <a:cubicBezTo>
                  <a:pt x="127001" y="2141220"/>
                  <a:pt x="125513" y="2149276"/>
                  <a:pt x="121921" y="2156460"/>
                </a:cubicBezTo>
                <a:cubicBezTo>
                  <a:pt x="92378" y="2215546"/>
                  <a:pt x="118214" y="2144721"/>
                  <a:pt x="99061" y="2202180"/>
                </a:cubicBezTo>
                <a:cubicBezTo>
                  <a:pt x="101601" y="2225040"/>
                  <a:pt x="94626" y="2251171"/>
                  <a:pt x="106681" y="2270760"/>
                </a:cubicBezTo>
                <a:cubicBezTo>
                  <a:pt x="117799" y="2288826"/>
                  <a:pt x="159890" y="2301196"/>
                  <a:pt x="182881" y="2308860"/>
                </a:cubicBezTo>
                <a:cubicBezTo>
                  <a:pt x="193041" y="2316480"/>
                  <a:pt x="205231" y="2321964"/>
                  <a:pt x="213361" y="2331720"/>
                </a:cubicBezTo>
                <a:cubicBezTo>
                  <a:pt x="218503" y="2337890"/>
                  <a:pt x="225999" y="2348308"/>
                  <a:pt x="220981" y="2354580"/>
                </a:cubicBezTo>
                <a:cubicBezTo>
                  <a:pt x="212436" y="2365261"/>
                  <a:pt x="194838" y="2363177"/>
                  <a:pt x="182881" y="2369820"/>
                </a:cubicBezTo>
                <a:cubicBezTo>
                  <a:pt x="101634" y="2414957"/>
                  <a:pt x="212408" y="2372678"/>
                  <a:pt x="106681" y="2407920"/>
                </a:cubicBezTo>
                <a:cubicBezTo>
                  <a:pt x="113777" y="2443398"/>
                  <a:pt x="105165" y="2447040"/>
                  <a:pt x="137161" y="2461260"/>
                </a:cubicBezTo>
                <a:cubicBezTo>
                  <a:pt x="151841" y="2467784"/>
                  <a:pt x="182881" y="2476500"/>
                  <a:pt x="182881" y="2476500"/>
                </a:cubicBezTo>
                <a:cubicBezTo>
                  <a:pt x="187961" y="2484120"/>
                  <a:pt x="199627" y="2490327"/>
                  <a:pt x="198121" y="2499360"/>
                </a:cubicBezTo>
                <a:cubicBezTo>
                  <a:pt x="196349" y="2509990"/>
                  <a:pt x="182160" y="2513941"/>
                  <a:pt x="175261" y="2522220"/>
                </a:cubicBezTo>
                <a:cubicBezTo>
                  <a:pt x="169398" y="2529255"/>
                  <a:pt x="165101" y="2537460"/>
                  <a:pt x="160021" y="2545080"/>
                </a:cubicBezTo>
                <a:cubicBezTo>
                  <a:pt x="160481" y="2547382"/>
                  <a:pt x="171950" y="2607866"/>
                  <a:pt x="175261" y="2613660"/>
                </a:cubicBezTo>
                <a:cubicBezTo>
                  <a:pt x="180608" y="2623016"/>
                  <a:pt x="190501" y="2628900"/>
                  <a:pt x="198121" y="2636520"/>
                </a:cubicBezTo>
                <a:cubicBezTo>
                  <a:pt x="180967" y="2687981"/>
                  <a:pt x="198121" y="2624636"/>
                  <a:pt x="198121" y="2705100"/>
                </a:cubicBezTo>
                <a:cubicBezTo>
                  <a:pt x="198121" y="2743285"/>
                  <a:pt x="199247" y="2782230"/>
                  <a:pt x="190501" y="2819400"/>
                </a:cubicBezTo>
                <a:cubicBezTo>
                  <a:pt x="187987" y="2830086"/>
                  <a:pt x="152623" y="2839646"/>
                  <a:pt x="144781" y="2842260"/>
                </a:cubicBezTo>
                <a:cubicBezTo>
                  <a:pt x="112269" y="2939796"/>
                  <a:pt x="156973" y="2790444"/>
                  <a:pt x="144781" y="2887980"/>
                </a:cubicBezTo>
                <a:cubicBezTo>
                  <a:pt x="139636" y="2929139"/>
                  <a:pt x="118295" y="2937168"/>
                  <a:pt x="83821" y="2956560"/>
                </a:cubicBezTo>
                <a:cubicBezTo>
                  <a:pt x="59070" y="2970482"/>
                  <a:pt x="33021" y="2981960"/>
                  <a:pt x="7621" y="2994660"/>
                </a:cubicBezTo>
                <a:cubicBezTo>
                  <a:pt x="-7478" y="3039956"/>
                  <a:pt x="-3927" y="3004315"/>
                  <a:pt x="53341" y="3025140"/>
                </a:cubicBezTo>
                <a:cubicBezTo>
                  <a:pt x="65276" y="3029480"/>
                  <a:pt x="72794" y="3041699"/>
                  <a:pt x="83821" y="3048000"/>
                </a:cubicBezTo>
                <a:cubicBezTo>
                  <a:pt x="90795" y="3051985"/>
                  <a:pt x="99223" y="3052637"/>
                  <a:pt x="106681" y="3055620"/>
                </a:cubicBezTo>
                <a:cubicBezTo>
                  <a:pt x="124642" y="3062804"/>
                  <a:pt x="142719" y="3069829"/>
                  <a:pt x="160021" y="3078480"/>
                </a:cubicBezTo>
                <a:cubicBezTo>
                  <a:pt x="168212" y="3082576"/>
                  <a:pt x="174690" y="3089624"/>
                  <a:pt x="182881" y="3093720"/>
                </a:cubicBezTo>
                <a:cubicBezTo>
                  <a:pt x="190065" y="3097312"/>
                  <a:pt x="198557" y="3097748"/>
                  <a:pt x="205741" y="3101340"/>
                </a:cubicBezTo>
                <a:cubicBezTo>
                  <a:pt x="241566" y="3119252"/>
                  <a:pt x="217732" y="3120520"/>
                  <a:pt x="266701" y="3131820"/>
                </a:cubicBezTo>
                <a:cubicBezTo>
                  <a:pt x="286655" y="3136425"/>
                  <a:pt x="307341" y="3136900"/>
                  <a:pt x="327661" y="3139440"/>
                </a:cubicBezTo>
                <a:cubicBezTo>
                  <a:pt x="335281" y="3144520"/>
                  <a:pt x="342103" y="3151072"/>
                  <a:pt x="350521" y="3154680"/>
                </a:cubicBezTo>
                <a:cubicBezTo>
                  <a:pt x="382349" y="3168321"/>
                  <a:pt x="411455" y="3157224"/>
                  <a:pt x="335281" y="3169920"/>
                </a:cubicBezTo>
                <a:cubicBezTo>
                  <a:pt x="327661" y="3175000"/>
                  <a:pt x="318142" y="3178009"/>
                  <a:pt x="312421" y="3185160"/>
                </a:cubicBezTo>
                <a:cubicBezTo>
                  <a:pt x="308361" y="3190235"/>
                  <a:pt x="297789" y="3236370"/>
                  <a:pt x="297181" y="3238500"/>
                </a:cubicBezTo>
                <a:cubicBezTo>
                  <a:pt x="294974" y="3246223"/>
                  <a:pt x="295504" y="3255957"/>
                  <a:pt x="289561" y="3261360"/>
                </a:cubicBezTo>
                <a:cubicBezTo>
                  <a:pt x="266619" y="3282216"/>
                  <a:pt x="238761" y="3296920"/>
                  <a:pt x="213361" y="3314700"/>
                </a:cubicBezTo>
                <a:lnTo>
                  <a:pt x="144781" y="3307080"/>
                </a:lnTo>
                <a:cubicBezTo>
                  <a:pt x="124443" y="3304687"/>
                  <a:pt x="100204" y="3287173"/>
                  <a:pt x="83821" y="3299460"/>
                </a:cubicBezTo>
                <a:cubicBezTo>
                  <a:pt x="72326" y="3308081"/>
                  <a:pt x="101826" y="3322811"/>
                  <a:pt x="114301" y="3329940"/>
                </a:cubicBezTo>
                <a:cubicBezTo>
                  <a:pt x="138053" y="3343513"/>
                  <a:pt x="166032" y="3348186"/>
                  <a:pt x="190501" y="3360420"/>
                </a:cubicBezTo>
                <a:cubicBezTo>
                  <a:pt x="282609" y="3406474"/>
                  <a:pt x="168448" y="3347818"/>
                  <a:pt x="243841" y="3390900"/>
                </a:cubicBezTo>
                <a:cubicBezTo>
                  <a:pt x="253704" y="3396536"/>
                  <a:pt x="264458" y="3400504"/>
                  <a:pt x="274321" y="3406140"/>
                </a:cubicBezTo>
                <a:cubicBezTo>
                  <a:pt x="282272" y="3410684"/>
                  <a:pt x="288409" y="3418748"/>
                  <a:pt x="297181" y="3421380"/>
                </a:cubicBezTo>
                <a:cubicBezTo>
                  <a:pt x="314384" y="3426541"/>
                  <a:pt x="332741" y="3426460"/>
                  <a:pt x="350521" y="3429000"/>
                </a:cubicBezTo>
                <a:cubicBezTo>
                  <a:pt x="353061" y="3436620"/>
                  <a:pt x="354549" y="3444676"/>
                  <a:pt x="358141" y="3451860"/>
                </a:cubicBezTo>
                <a:cubicBezTo>
                  <a:pt x="362237" y="3460051"/>
                  <a:pt x="376782" y="3466217"/>
                  <a:pt x="373381" y="3474720"/>
                </a:cubicBezTo>
                <a:cubicBezTo>
                  <a:pt x="369162" y="3485267"/>
                  <a:pt x="353448" y="3485741"/>
                  <a:pt x="342901" y="3489960"/>
                </a:cubicBezTo>
                <a:cubicBezTo>
                  <a:pt x="313277" y="3501810"/>
                  <a:pt x="273907" y="3511420"/>
                  <a:pt x="243841" y="3520440"/>
                </a:cubicBezTo>
                <a:cubicBezTo>
                  <a:pt x="236148" y="3522748"/>
                  <a:pt x="228601" y="3525520"/>
                  <a:pt x="220981" y="3528060"/>
                </a:cubicBezTo>
                <a:cubicBezTo>
                  <a:pt x="228601" y="3535680"/>
                  <a:pt x="236942" y="3542641"/>
                  <a:pt x="243841" y="3550920"/>
                </a:cubicBezTo>
                <a:cubicBezTo>
                  <a:pt x="249704" y="3557955"/>
                  <a:pt x="251461" y="3568700"/>
                  <a:pt x="259081" y="3573780"/>
                </a:cubicBezTo>
                <a:cubicBezTo>
                  <a:pt x="286066" y="3591770"/>
                  <a:pt x="313134" y="3596818"/>
                  <a:pt x="342901" y="3604260"/>
                </a:cubicBezTo>
                <a:cubicBezTo>
                  <a:pt x="347981" y="3611880"/>
                  <a:pt x="354045" y="3618929"/>
                  <a:pt x="358141" y="3627120"/>
                </a:cubicBezTo>
                <a:cubicBezTo>
                  <a:pt x="361733" y="3634304"/>
                  <a:pt x="360081" y="3644300"/>
                  <a:pt x="365761" y="3649980"/>
                </a:cubicBezTo>
                <a:cubicBezTo>
                  <a:pt x="371441" y="3655660"/>
                  <a:pt x="381001" y="3655060"/>
                  <a:pt x="388621" y="3657600"/>
                </a:cubicBezTo>
                <a:cubicBezTo>
                  <a:pt x="368301" y="3662680"/>
                  <a:pt x="346395" y="3663473"/>
                  <a:pt x="327661" y="3672840"/>
                </a:cubicBezTo>
                <a:cubicBezTo>
                  <a:pt x="312421" y="3680460"/>
                  <a:pt x="297669" y="3689147"/>
                  <a:pt x="281941" y="3695700"/>
                </a:cubicBezTo>
                <a:cubicBezTo>
                  <a:pt x="267112" y="3701879"/>
                  <a:pt x="251461" y="3705860"/>
                  <a:pt x="236221" y="3710940"/>
                </a:cubicBezTo>
                <a:lnTo>
                  <a:pt x="213361" y="3718560"/>
                </a:lnTo>
                <a:cubicBezTo>
                  <a:pt x="205741" y="3721100"/>
                  <a:pt x="198293" y="3724232"/>
                  <a:pt x="190501" y="3726180"/>
                </a:cubicBezTo>
                <a:lnTo>
                  <a:pt x="160021" y="3733800"/>
                </a:lnTo>
                <a:cubicBezTo>
                  <a:pt x="167641" y="3743960"/>
                  <a:pt x="170921" y="3760009"/>
                  <a:pt x="182881" y="3764280"/>
                </a:cubicBezTo>
                <a:cubicBezTo>
                  <a:pt x="230944" y="3781445"/>
                  <a:pt x="448574" y="3764322"/>
                  <a:pt x="449581" y="3764280"/>
                </a:cubicBezTo>
                <a:cubicBezTo>
                  <a:pt x="457201" y="3761740"/>
                  <a:pt x="464409" y="3756660"/>
                  <a:pt x="472441" y="3756660"/>
                </a:cubicBezTo>
                <a:cubicBezTo>
                  <a:pt x="542174" y="3756660"/>
                  <a:pt x="521626" y="3768430"/>
                  <a:pt x="510541" y="3840480"/>
                </a:cubicBezTo>
                <a:cubicBezTo>
                  <a:pt x="509320" y="3848419"/>
                  <a:pt x="507939" y="3857068"/>
                  <a:pt x="502921" y="3863340"/>
                </a:cubicBezTo>
                <a:cubicBezTo>
                  <a:pt x="497200" y="3870491"/>
                  <a:pt x="488252" y="3874484"/>
                  <a:pt x="480061" y="3878580"/>
                </a:cubicBezTo>
                <a:cubicBezTo>
                  <a:pt x="467827" y="3884697"/>
                  <a:pt x="454768" y="3889017"/>
                  <a:pt x="441961" y="3893820"/>
                </a:cubicBezTo>
                <a:cubicBezTo>
                  <a:pt x="434440" y="3896640"/>
                  <a:pt x="426285" y="3897848"/>
                  <a:pt x="419101" y="3901440"/>
                </a:cubicBezTo>
                <a:cubicBezTo>
                  <a:pt x="367830" y="3927075"/>
                  <a:pt x="430914" y="3910828"/>
                  <a:pt x="350521" y="3939540"/>
                </a:cubicBezTo>
                <a:cubicBezTo>
                  <a:pt x="330796" y="3946585"/>
                  <a:pt x="309432" y="3948156"/>
                  <a:pt x="289561" y="3954780"/>
                </a:cubicBezTo>
                <a:lnTo>
                  <a:pt x="266701" y="3962400"/>
                </a:lnTo>
                <a:cubicBezTo>
                  <a:pt x="264161" y="3970020"/>
                  <a:pt x="263536" y="3978577"/>
                  <a:pt x="259081" y="3985260"/>
                </a:cubicBezTo>
                <a:cubicBezTo>
                  <a:pt x="253103" y="3994226"/>
                  <a:pt x="244500" y="4001221"/>
                  <a:pt x="236221" y="4008120"/>
                </a:cubicBezTo>
                <a:cubicBezTo>
                  <a:pt x="229186" y="4013983"/>
                  <a:pt x="221552" y="4019264"/>
                  <a:pt x="213361" y="4023360"/>
                </a:cubicBezTo>
                <a:cubicBezTo>
                  <a:pt x="177001" y="4041540"/>
                  <a:pt x="90482" y="4037648"/>
                  <a:pt x="76201" y="4038600"/>
                </a:cubicBezTo>
                <a:cubicBezTo>
                  <a:pt x="73661" y="4046220"/>
                  <a:pt x="74261" y="4055780"/>
                  <a:pt x="68581" y="4061460"/>
                </a:cubicBezTo>
                <a:cubicBezTo>
                  <a:pt x="43311" y="4086730"/>
                  <a:pt x="45721" y="4055721"/>
                  <a:pt x="45721" y="4076700"/>
                </a:cubicBezTo>
              </a:path>
            </a:pathLst>
          </a:cu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683323" y="1833124"/>
            <a:ext cx="403969" cy="4107180"/>
          </a:xfrm>
          <a:custGeom>
            <a:avLst/>
            <a:gdLst>
              <a:gd name="connsiteX0" fmla="*/ 396240 w 403969"/>
              <a:gd name="connsiteY0" fmla="*/ 0 h 4107180"/>
              <a:gd name="connsiteX1" fmla="*/ 304800 w 403969"/>
              <a:gd name="connsiteY1" fmla="*/ 45720 h 4107180"/>
              <a:gd name="connsiteX2" fmla="*/ 220980 w 403969"/>
              <a:gd name="connsiteY2" fmla="*/ 76200 h 4107180"/>
              <a:gd name="connsiteX3" fmla="*/ 251460 w 403969"/>
              <a:gd name="connsiteY3" fmla="*/ 91440 h 4107180"/>
              <a:gd name="connsiteX4" fmla="*/ 228600 w 403969"/>
              <a:gd name="connsiteY4" fmla="*/ 160020 h 4107180"/>
              <a:gd name="connsiteX5" fmla="*/ 236220 w 403969"/>
              <a:gd name="connsiteY5" fmla="*/ 190500 h 4107180"/>
              <a:gd name="connsiteX6" fmla="*/ 251460 w 403969"/>
              <a:gd name="connsiteY6" fmla="*/ 213360 h 4107180"/>
              <a:gd name="connsiteX7" fmla="*/ 304800 w 403969"/>
              <a:gd name="connsiteY7" fmla="*/ 236220 h 4107180"/>
              <a:gd name="connsiteX8" fmla="*/ 320040 w 403969"/>
              <a:gd name="connsiteY8" fmla="*/ 259080 h 4107180"/>
              <a:gd name="connsiteX9" fmla="*/ 304800 w 403969"/>
              <a:gd name="connsiteY9" fmla="*/ 312420 h 4107180"/>
              <a:gd name="connsiteX10" fmla="*/ 205740 w 403969"/>
              <a:gd name="connsiteY10" fmla="*/ 358140 h 4107180"/>
              <a:gd name="connsiteX11" fmla="*/ 160020 w 403969"/>
              <a:gd name="connsiteY11" fmla="*/ 373380 h 4107180"/>
              <a:gd name="connsiteX12" fmla="*/ 144780 w 403969"/>
              <a:gd name="connsiteY12" fmla="*/ 434340 h 4107180"/>
              <a:gd name="connsiteX13" fmla="*/ 121920 w 403969"/>
              <a:gd name="connsiteY13" fmla="*/ 449580 h 4107180"/>
              <a:gd name="connsiteX14" fmla="*/ 129540 w 403969"/>
              <a:gd name="connsiteY14" fmla="*/ 472440 h 4107180"/>
              <a:gd name="connsiteX15" fmla="*/ 60960 w 403969"/>
              <a:gd name="connsiteY15" fmla="*/ 525780 h 4107180"/>
              <a:gd name="connsiteX16" fmla="*/ 38100 w 403969"/>
              <a:gd name="connsiteY16" fmla="*/ 541020 h 4107180"/>
              <a:gd name="connsiteX17" fmla="*/ 91440 w 403969"/>
              <a:gd name="connsiteY17" fmla="*/ 548640 h 4107180"/>
              <a:gd name="connsiteX18" fmla="*/ 152400 w 403969"/>
              <a:gd name="connsiteY18" fmla="*/ 556260 h 4107180"/>
              <a:gd name="connsiteX19" fmla="*/ 137160 w 403969"/>
              <a:gd name="connsiteY19" fmla="*/ 579120 h 4107180"/>
              <a:gd name="connsiteX20" fmla="*/ 106680 w 403969"/>
              <a:gd name="connsiteY20" fmla="*/ 601980 h 4107180"/>
              <a:gd name="connsiteX21" fmla="*/ 137160 w 403969"/>
              <a:gd name="connsiteY21" fmla="*/ 640080 h 4107180"/>
              <a:gd name="connsiteX22" fmla="*/ 205740 w 403969"/>
              <a:gd name="connsiteY22" fmla="*/ 662940 h 4107180"/>
              <a:gd name="connsiteX23" fmla="*/ 335280 w 403969"/>
              <a:gd name="connsiteY23" fmla="*/ 693420 h 4107180"/>
              <a:gd name="connsiteX24" fmla="*/ 342900 w 403969"/>
              <a:gd name="connsiteY24" fmla="*/ 723900 h 4107180"/>
              <a:gd name="connsiteX25" fmla="*/ 320040 w 403969"/>
              <a:gd name="connsiteY25" fmla="*/ 739140 h 4107180"/>
              <a:gd name="connsiteX26" fmla="*/ 274320 w 403969"/>
              <a:gd name="connsiteY26" fmla="*/ 777240 h 4107180"/>
              <a:gd name="connsiteX27" fmla="*/ 251460 w 403969"/>
              <a:gd name="connsiteY27" fmla="*/ 784860 h 4107180"/>
              <a:gd name="connsiteX28" fmla="*/ 182880 w 403969"/>
              <a:gd name="connsiteY28" fmla="*/ 822960 h 4107180"/>
              <a:gd name="connsiteX29" fmla="*/ 228600 w 403969"/>
              <a:gd name="connsiteY29" fmla="*/ 830580 h 4107180"/>
              <a:gd name="connsiteX30" fmla="*/ 152400 w 403969"/>
              <a:gd name="connsiteY30" fmla="*/ 861060 h 4107180"/>
              <a:gd name="connsiteX31" fmla="*/ 68580 w 403969"/>
              <a:gd name="connsiteY31" fmla="*/ 891540 h 4107180"/>
              <a:gd name="connsiteX32" fmla="*/ 0 w 403969"/>
              <a:gd name="connsiteY32" fmla="*/ 914400 h 4107180"/>
              <a:gd name="connsiteX33" fmla="*/ 7620 w 403969"/>
              <a:gd name="connsiteY33" fmla="*/ 937260 h 4107180"/>
              <a:gd name="connsiteX34" fmla="*/ 30480 w 403969"/>
              <a:gd name="connsiteY34" fmla="*/ 944880 h 4107180"/>
              <a:gd name="connsiteX35" fmla="*/ 68580 w 403969"/>
              <a:gd name="connsiteY35" fmla="*/ 952500 h 4107180"/>
              <a:gd name="connsiteX36" fmla="*/ 137160 w 403969"/>
              <a:gd name="connsiteY36" fmla="*/ 967740 h 4107180"/>
              <a:gd name="connsiteX37" fmla="*/ 259080 w 403969"/>
              <a:gd name="connsiteY37" fmla="*/ 982980 h 4107180"/>
              <a:gd name="connsiteX38" fmla="*/ 312420 w 403969"/>
              <a:gd name="connsiteY38" fmla="*/ 990600 h 4107180"/>
              <a:gd name="connsiteX39" fmla="*/ 327660 w 403969"/>
              <a:gd name="connsiteY39" fmla="*/ 1013460 h 4107180"/>
              <a:gd name="connsiteX40" fmla="*/ 304800 w 403969"/>
              <a:gd name="connsiteY40" fmla="*/ 1036320 h 4107180"/>
              <a:gd name="connsiteX41" fmla="*/ 266700 w 403969"/>
              <a:gd name="connsiteY41" fmla="*/ 1066800 h 4107180"/>
              <a:gd name="connsiteX42" fmla="*/ 190500 w 403969"/>
              <a:gd name="connsiteY42" fmla="*/ 1143000 h 4107180"/>
              <a:gd name="connsiteX43" fmla="*/ 220980 w 403969"/>
              <a:gd name="connsiteY43" fmla="*/ 1181100 h 4107180"/>
              <a:gd name="connsiteX44" fmla="*/ 259080 w 403969"/>
              <a:gd name="connsiteY44" fmla="*/ 1226820 h 4107180"/>
              <a:gd name="connsiteX45" fmla="*/ 228600 w 403969"/>
              <a:gd name="connsiteY45" fmla="*/ 1264920 h 4107180"/>
              <a:gd name="connsiteX46" fmla="*/ 259080 w 403969"/>
              <a:gd name="connsiteY46" fmla="*/ 1287780 h 4107180"/>
              <a:gd name="connsiteX47" fmla="*/ 320040 w 403969"/>
              <a:gd name="connsiteY47" fmla="*/ 1303020 h 4107180"/>
              <a:gd name="connsiteX48" fmla="*/ 403860 w 403969"/>
              <a:gd name="connsiteY48" fmla="*/ 1333500 h 4107180"/>
              <a:gd name="connsiteX49" fmla="*/ 373380 w 403969"/>
              <a:gd name="connsiteY49" fmla="*/ 1394460 h 4107180"/>
              <a:gd name="connsiteX50" fmla="*/ 350520 w 403969"/>
              <a:gd name="connsiteY50" fmla="*/ 1402080 h 4107180"/>
              <a:gd name="connsiteX51" fmla="*/ 327660 w 403969"/>
              <a:gd name="connsiteY51" fmla="*/ 1432560 h 4107180"/>
              <a:gd name="connsiteX52" fmla="*/ 297180 w 403969"/>
              <a:gd name="connsiteY52" fmla="*/ 1455420 h 4107180"/>
              <a:gd name="connsiteX53" fmla="*/ 251460 w 403969"/>
              <a:gd name="connsiteY53" fmla="*/ 1485900 h 4107180"/>
              <a:gd name="connsiteX54" fmla="*/ 190500 w 403969"/>
              <a:gd name="connsiteY54" fmla="*/ 1531620 h 4107180"/>
              <a:gd name="connsiteX55" fmla="*/ 144780 w 403969"/>
              <a:gd name="connsiteY55" fmla="*/ 1562100 h 4107180"/>
              <a:gd name="connsiteX56" fmla="*/ 121920 w 403969"/>
              <a:gd name="connsiteY56" fmla="*/ 1577340 h 4107180"/>
              <a:gd name="connsiteX57" fmla="*/ 114300 w 403969"/>
              <a:gd name="connsiteY57" fmla="*/ 1600200 h 4107180"/>
              <a:gd name="connsiteX58" fmla="*/ 45720 w 403969"/>
              <a:gd name="connsiteY58" fmla="*/ 1645920 h 4107180"/>
              <a:gd name="connsiteX59" fmla="*/ 22860 w 403969"/>
              <a:gd name="connsiteY59" fmla="*/ 1676400 h 4107180"/>
              <a:gd name="connsiteX60" fmla="*/ 7620 w 403969"/>
              <a:gd name="connsiteY60" fmla="*/ 1699260 h 4107180"/>
              <a:gd name="connsiteX61" fmla="*/ 30480 w 403969"/>
              <a:gd name="connsiteY61" fmla="*/ 1706880 h 4107180"/>
              <a:gd name="connsiteX62" fmla="*/ 60960 w 403969"/>
              <a:gd name="connsiteY62" fmla="*/ 1722120 h 4107180"/>
              <a:gd name="connsiteX63" fmla="*/ 114300 w 403969"/>
              <a:gd name="connsiteY63" fmla="*/ 1744980 h 4107180"/>
              <a:gd name="connsiteX64" fmla="*/ 205740 w 403969"/>
              <a:gd name="connsiteY64" fmla="*/ 1767840 h 4107180"/>
              <a:gd name="connsiteX65" fmla="*/ 259080 w 403969"/>
              <a:gd name="connsiteY65" fmla="*/ 1790700 h 4107180"/>
              <a:gd name="connsiteX66" fmla="*/ 312420 w 403969"/>
              <a:gd name="connsiteY66" fmla="*/ 1798320 h 4107180"/>
              <a:gd name="connsiteX67" fmla="*/ 342900 w 403969"/>
              <a:gd name="connsiteY67" fmla="*/ 1805940 h 4107180"/>
              <a:gd name="connsiteX68" fmla="*/ 350520 w 403969"/>
              <a:gd name="connsiteY68" fmla="*/ 1859280 h 4107180"/>
              <a:gd name="connsiteX69" fmla="*/ 396240 w 403969"/>
              <a:gd name="connsiteY69" fmla="*/ 1882140 h 4107180"/>
              <a:gd name="connsiteX70" fmla="*/ 403860 w 403969"/>
              <a:gd name="connsiteY70" fmla="*/ 1905000 h 4107180"/>
              <a:gd name="connsiteX71" fmla="*/ 335280 w 403969"/>
              <a:gd name="connsiteY71" fmla="*/ 1996440 h 4107180"/>
              <a:gd name="connsiteX72" fmla="*/ 236220 w 403969"/>
              <a:gd name="connsiteY72" fmla="*/ 2042160 h 4107180"/>
              <a:gd name="connsiteX73" fmla="*/ 152400 w 403969"/>
              <a:gd name="connsiteY73" fmla="*/ 2057400 h 4107180"/>
              <a:gd name="connsiteX74" fmla="*/ 99060 w 403969"/>
              <a:gd name="connsiteY74" fmla="*/ 2087880 h 4107180"/>
              <a:gd name="connsiteX75" fmla="*/ 68580 w 403969"/>
              <a:gd name="connsiteY75" fmla="*/ 2095500 h 4107180"/>
              <a:gd name="connsiteX76" fmla="*/ 60960 w 403969"/>
              <a:gd name="connsiteY76" fmla="*/ 2125980 h 4107180"/>
              <a:gd name="connsiteX77" fmla="*/ 38100 w 403969"/>
              <a:gd name="connsiteY77" fmla="*/ 2141220 h 4107180"/>
              <a:gd name="connsiteX78" fmla="*/ 53340 w 403969"/>
              <a:gd name="connsiteY78" fmla="*/ 2164080 h 4107180"/>
              <a:gd name="connsiteX79" fmla="*/ 68580 w 403969"/>
              <a:gd name="connsiteY79" fmla="*/ 2202180 h 4107180"/>
              <a:gd name="connsiteX80" fmla="*/ 83820 w 403969"/>
              <a:gd name="connsiteY80" fmla="*/ 2232660 h 4107180"/>
              <a:gd name="connsiteX81" fmla="*/ 106680 w 403969"/>
              <a:gd name="connsiteY81" fmla="*/ 2278380 h 4107180"/>
              <a:gd name="connsiteX82" fmla="*/ 106680 w 403969"/>
              <a:gd name="connsiteY82" fmla="*/ 2331720 h 4107180"/>
              <a:gd name="connsiteX83" fmla="*/ 121920 w 403969"/>
              <a:gd name="connsiteY83" fmla="*/ 2407920 h 4107180"/>
              <a:gd name="connsiteX84" fmla="*/ 114300 w 403969"/>
              <a:gd name="connsiteY84" fmla="*/ 2522220 h 4107180"/>
              <a:gd name="connsiteX85" fmla="*/ 144780 w 403969"/>
              <a:gd name="connsiteY85" fmla="*/ 2529840 h 4107180"/>
              <a:gd name="connsiteX86" fmla="*/ 167640 w 403969"/>
              <a:gd name="connsiteY86" fmla="*/ 2545080 h 4107180"/>
              <a:gd name="connsiteX87" fmla="*/ 243840 w 403969"/>
              <a:gd name="connsiteY87" fmla="*/ 2575560 h 4107180"/>
              <a:gd name="connsiteX88" fmla="*/ 289560 w 403969"/>
              <a:gd name="connsiteY88" fmla="*/ 2590800 h 4107180"/>
              <a:gd name="connsiteX89" fmla="*/ 327660 w 403969"/>
              <a:gd name="connsiteY89" fmla="*/ 2621280 h 4107180"/>
              <a:gd name="connsiteX90" fmla="*/ 373380 w 403969"/>
              <a:gd name="connsiteY90" fmla="*/ 2667000 h 4107180"/>
              <a:gd name="connsiteX91" fmla="*/ 381000 w 403969"/>
              <a:gd name="connsiteY91" fmla="*/ 2689860 h 4107180"/>
              <a:gd name="connsiteX92" fmla="*/ 403860 w 403969"/>
              <a:gd name="connsiteY92" fmla="*/ 2735580 h 4107180"/>
              <a:gd name="connsiteX93" fmla="*/ 388620 w 403969"/>
              <a:gd name="connsiteY93" fmla="*/ 2781300 h 4107180"/>
              <a:gd name="connsiteX94" fmla="*/ 327660 w 403969"/>
              <a:gd name="connsiteY94" fmla="*/ 2804160 h 4107180"/>
              <a:gd name="connsiteX95" fmla="*/ 304800 w 403969"/>
              <a:gd name="connsiteY95" fmla="*/ 2811780 h 4107180"/>
              <a:gd name="connsiteX96" fmla="*/ 243840 w 403969"/>
              <a:gd name="connsiteY96" fmla="*/ 2819400 h 4107180"/>
              <a:gd name="connsiteX97" fmla="*/ 68580 w 403969"/>
              <a:gd name="connsiteY97" fmla="*/ 2811780 h 4107180"/>
              <a:gd name="connsiteX98" fmla="*/ 38100 w 403969"/>
              <a:gd name="connsiteY98" fmla="*/ 2842260 h 4107180"/>
              <a:gd name="connsiteX99" fmla="*/ 45720 w 403969"/>
              <a:gd name="connsiteY99" fmla="*/ 2964180 h 4107180"/>
              <a:gd name="connsiteX100" fmla="*/ 53340 w 403969"/>
              <a:gd name="connsiteY100" fmla="*/ 3002280 h 4107180"/>
              <a:gd name="connsiteX101" fmla="*/ 121920 w 403969"/>
              <a:gd name="connsiteY101" fmla="*/ 3009900 h 4107180"/>
              <a:gd name="connsiteX102" fmla="*/ 160020 w 403969"/>
              <a:gd name="connsiteY102" fmla="*/ 3017520 h 4107180"/>
              <a:gd name="connsiteX103" fmla="*/ 190500 w 403969"/>
              <a:gd name="connsiteY103" fmla="*/ 3032760 h 4107180"/>
              <a:gd name="connsiteX104" fmla="*/ 213360 w 403969"/>
              <a:gd name="connsiteY104" fmla="*/ 3040380 h 4107180"/>
              <a:gd name="connsiteX105" fmla="*/ 236220 w 403969"/>
              <a:gd name="connsiteY105" fmla="*/ 3055620 h 4107180"/>
              <a:gd name="connsiteX106" fmla="*/ 243840 w 403969"/>
              <a:gd name="connsiteY106" fmla="*/ 3078480 h 4107180"/>
              <a:gd name="connsiteX107" fmla="*/ 182880 w 403969"/>
              <a:gd name="connsiteY107" fmla="*/ 3124200 h 4107180"/>
              <a:gd name="connsiteX108" fmla="*/ 152400 w 403969"/>
              <a:gd name="connsiteY108" fmla="*/ 3139440 h 4107180"/>
              <a:gd name="connsiteX109" fmla="*/ 91440 w 403969"/>
              <a:gd name="connsiteY109" fmla="*/ 3154680 h 4107180"/>
              <a:gd name="connsiteX110" fmla="*/ 45720 w 403969"/>
              <a:gd name="connsiteY110" fmla="*/ 3169920 h 4107180"/>
              <a:gd name="connsiteX111" fmla="*/ 38100 w 403969"/>
              <a:gd name="connsiteY111" fmla="*/ 3192780 h 4107180"/>
              <a:gd name="connsiteX112" fmla="*/ 99060 w 403969"/>
              <a:gd name="connsiteY112" fmla="*/ 3223260 h 4107180"/>
              <a:gd name="connsiteX113" fmla="*/ 152400 w 403969"/>
              <a:gd name="connsiteY113" fmla="*/ 3253740 h 4107180"/>
              <a:gd name="connsiteX114" fmla="*/ 114300 w 403969"/>
              <a:gd name="connsiteY114" fmla="*/ 3299460 h 4107180"/>
              <a:gd name="connsiteX115" fmla="*/ 91440 w 403969"/>
              <a:gd name="connsiteY115" fmla="*/ 3307080 h 4107180"/>
              <a:gd name="connsiteX116" fmla="*/ 68580 w 403969"/>
              <a:gd name="connsiteY116" fmla="*/ 3322320 h 4107180"/>
              <a:gd name="connsiteX117" fmla="*/ 106680 w 403969"/>
              <a:gd name="connsiteY117" fmla="*/ 3352800 h 4107180"/>
              <a:gd name="connsiteX118" fmla="*/ 121920 w 403969"/>
              <a:gd name="connsiteY118" fmla="*/ 3375660 h 4107180"/>
              <a:gd name="connsiteX119" fmla="*/ 114300 w 403969"/>
              <a:gd name="connsiteY119" fmla="*/ 3413760 h 4107180"/>
              <a:gd name="connsiteX120" fmla="*/ 76200 w 403969"/>
              <a:gd name="connsiteY120" fmla="*/ 3436620 h 4107180"/>
              <a:gd name="connsiteX121" fmla="*/ 60960 w 403969"/>
              <a:gd name="connsiteY121" fmla="*/ 3459480 h 4107180"/>
              <a:gd name="connsiteX122" fmla="*/ 83820 w 403969"/>
              <a:gd name="connsiteY122" fmla="*/ 3482340 h 4107180"/>
              <a:gd name="connsiteX123" fmla="*/ 114300 w 403969"/>
              <a:gd name="connsiteY123" fmla="*/ 3489960 h 4107180"/>
              <a:gd name="connsiteX124" fmla="*/ 129540 w 403969"/>
              <a:gd name="connsiteY124" fmla="*/ 3528060 h 4107180"/>
              <a:gd name="connsiteX125" fmla="*/ 167640 w 403969"/>
              <a:gd name="connsiteY125" fmla="*/ 3543300 h 4107180"/>
              <a:gd name="connsiteX126" fmla="*/ 198120 w 403969"/>
              <a:gd name="connsiteY126" fmla="*/ 3558540 h 4107180"/>
              <a:gd name="connsiteX127" fmla="*/ 251460 w 403969"/>
              <a:gd name="connsiteY127" fmla="*/ 3573780 h 4107180"/>
              <a:gd name="connsiteX128" fmla="*/ 327660 w 403969"/>
              <a:gd name="connsiteY128" fmla="*/ 3604260 h 4107180"/>
              <a:gd name="connsiteX129" fmla="*/ 350520 w 403969"/>
              <a:gd name="connsiteY129" fmla="*/ 3627120 h 4107180"/>
              <a:gd name="connsiteX130" fmla="*/ 358140 w 403969"/>
              <a:gd name="connsiteY130" fmla="*/ 3665220 h 4107180"/>
              <a:gd name="connsiteX131" fmla="*/ 373380 w 403969"/>
              <a:gd name="connsiteY131" fmla="*/ 3688080 h 4107180"/>
              <a:gd name="connsiteX132" fmla="*/ 381000 w 403969"/>
              <a:gd name="connsiteY132" fmla="*/ 3718560 h 4107180"/>
              <a:gd name="connsiteX133" fmla="*/ 388620 w 403969"/>
              <a:gd name="connsiteY133" fmla="*/ 3741420 h 4107180"/>
              <a:gd name="connsiteX134" fmla="*/ 373380 w 403969"/>
              <a:gd name="connsiteY134" fmla="*/ 3832860 h 4107180"/>
              <a:gd name="connsiteX135" fmla="*/ 358140 w 403969"/>
              <a:gd name="connsiteY135" fmla="*/ 3931920 h 4107180"/>
              <a:gd name="connsiteX136" fmla="*/ 342900 w 403969"/>
              <a:gd name="connsiteY136" fmla="*/ 3962400 h 4107180"/>
              <a:gd name="connsiteX137" fmla="*/ 327660 w 403969"/>
              <a:gd name="connsiteY137" fmla="*/ 4008120 h 4107180"/>
              <a:gd name="connsiteX138" fmla="*/ 251460 w 403969"/>
              <a:gd name="connsiteY138" fmla="*/ 4015740 h 4107180"/>
              <a:gd name="connsiteX139" fmla="*/ 129540 w 403969"/>
              <a:gd name="connsiteY139" fmla="*/ 4053840 h 4107180"/>
              <a:gd name="connsiteX140" fmla="*/ 60960 w 403969"/>
              <a:gd name="connsiteY140" fmla="*/ 4069080 h 4107180"/>
              <a:gd name="connsiteX141" fmla="*/ 38100 w 403969"/>
              <a:gd name="connsiteY141" fmla="*/ 4107180 h 410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03969" h="4107180">
                <a:moveTo>
                  <a:pt x="396240" y="0"/>
                </a:moveTo>
                <a:cubicBezTo>
                  <a:pt x="365760" y="15240"/>
                  <a:pt x="336440" y="33064"/>
                  <a:pt x="304800" y="45720"/>
                </a:cubicBezTo>
                <a:cubicBezTo>
                  <a:pt x="251785" y="66926"/>
                  <a:pt x="279676" y="56635"/>
                  <a:pt x="220980" y="76200"/>
                </a:cubicBezTo>
                <a:cubicBezTo>
                  <a:pt x="231140" y="81280"/>
                  <a:pt x="246380" y="81280"/>
                  <a:pt x="251460" y="91440"/>
                </a:cubicBezTo>
                <a:cubicBezTo>
                  <a:pt x="255106" y="98732"/>
                  <a:pt x="228682" y="159814"/>
                  <a:pt x="228600" y="160020"/>
                </a:cubicBezTo>
                <a:cubicBezTo>
                  <a:pt x="231140" y="170180"/>
                  <a:pt x="232095" y="180874"/>
                  <a:pt x="236220" y="190500"/>
                </a:cubicBezTo>
                <a:cubicBezTo>
                  <a:pt x="239828" y="198918"/>
                  <a:pt x="244425" y="207497"/>
                  <a:pt x="251460" y="213360"/>
                </a:cubicBezTo>
                <a:cubicBezTo>
                  <a:pt x="264015" y="223822"/>
                  <a:pt x="288919" y="230926"/>
                  <a:pt x="304800" y="236220"/>
                </a:cubicBezTo>
                <a:cubicBezTo>
                  <a:pt x="309880" y="243840"/>
                  <a:pt x="320040" y="249922"/>
                  <a:pt x="320040" y="259080"/>
                </a:cubicBezTo>
                <a:cubicBezTo>
                  <a:pt x="320040" y="277571"/>
                  <a:pt x="317295" y="298789"/>
                  <a:pt x="304800" y="312420"/>
                </a:cubicBezTo>
                <a:cubicBezTo>
                  <a:pt x="270866" y="349439"/>
                  <a:pt x="244049" y="346647"/>
                  <a:pt x="205740" y="358140"/>
                </a:cubicBezTo>
                <a:cubicBezTo>
                  <a:pt x="190353" y="362756"/>
                  <a:pt x="175260" y="368300"/>
                  <a:pt x="160020" y="373380"/>
                </a:cubicBezTo>
                <a:cubicBezTo>
                  <a:pt x="159641" y="375277"/>
                  <a:pt x="151028" y="426530"/>
                  <a:pt x="144780" y="434340"/>
                </a:cubicBezTo>
                <a:cubicBezTo>
                  <a:pt x="139059" y="441491"/>
                  <a:pt x="129540" y="444500"/>
                  <a:pt x="121920" y="449580"/>
                </a:cubicBezTo>
                <a:cubicBezTo>
                  <a:pt x="124460" y="457200"/>
                  <a:pt x="131747" y="464717"/>
                  <a:pt x="129540" y="472440"/>
                </a:cubicBezTo>
                <a:cubicBezTo>
                  <a:pt x="119998" y="505836"/>
                  <a:pt x="86455" y="511616"/>
                  <a:pt x="60960" y="525780"/>
                </a:cubicBezTo>
                <a:cubicBezTo>
                  <a:pt x="52954" y="530228"/>
                  <a:pt x="45720" y="535940"/>
                  <a:pt x="38100" y="541020"/>
                </a:cubicBezTo>
                <a:lnTo>
                  <a:pt x="91440" y="548640"/>
                </a:lnTo>
                <a:cubicBezTo>
                  <a:pt x="111738" y="551346"/>
                  <a:pt x="135361" y="544901"/>
                  <a:pt x="152400" y="556260"/>
                </a:cubicBezTo>
                <a:cubicBezTo>
                  <a:pt x="160020" y="561340"/>
                  <a:pt x="143636" y="572644"/>
                  <a:pt x="137160" y="579120"/>
                </a:cubicBezTo>
                <a:cubicBezTo>
                  <a:pt x="128180" y="588100"/>
                  <a:pt x="116840" y="594360"/>
                  <a:pt x="106680" y="601980"/>
                </a:cubicBezTo>
                <a:cubicBezTo>
                  <a:pt x="116840" y="614680"/>
                  <a:pt x="123309" y="631556"/>
                  <a:pt x="137160" y="640080"/>
                </a:cubicBezTo>
                <a:cubicBezTo>
                  <a:pt x="157682" y="652709"/>
                  <a:pt x="182623" y="656141"/>
                  <a:pt x="205740" y="662940"/>
                </a:cubicBezTo>
                <a:cubicBezTo>
                  <a:pt x="238070" y="672449"/>
                  <a:pt x="303662" y="686394"/>
                  <a:pt x="335280" y="693420"/>
                </a:cubicBezTo>
                <a:cubicBezTo>
                  <a:pt x="337820" y="703580"/>
                  <a:pt x="346212" y="713965"/>
                  <a:pt x="342900" y="723900"/>
                </a:cubicBezTo>
                <a:cubicBezTo>
                  <a:pt x="340004" y="732588"/>
                  <a:pt x="327269" y="733517"/>
                  <a:pt x="320040" y="739140"/>
                </a:cubicBezTo>
                <a:cubicBezTo>
                  <a:pt x="304381" y="751319"/>
                  <a:pt x="290826" y="766236"/>
                  <a:pt x="274320" y="777240"/>
                </a:cubicBezTo>
                <a:cubicBezTo>
                  <a:pt x="267637" y="781695"/>
                  <a:pt x="258481" y="780959"/>
                  <a:pt x="251460" y="784860"/>
                </a:cubicBezTo>
                <a:cubicBezTo>
                  <a:pt x="172855" y="828529"/>
                  <a:pt x="234606" y="805718"/>
                  <a:pt x="182880" y="822960"/>
                </a:cubicBezTo>
                <a:cubicBezTo>
                  <a:pt x="198120" y="825500"/>
                  <a:pt x="238252" y="818515"/>
                  <a:pt x="228600" y="830580"/>
                </a:cubicBezTo>
                <a:cubicBezTo>
                  <a:pt x="211510" y="851942"/>
                  <a:pt x="177463" y="850095"/>
                  <a:pt x="152400" y="861060"/>
                </a:cubicBezTo>
                <a:cubicBezTo>
                  <a:pt x="30782" y="914268"/>
                  <a:pt x="172274" y="861913"/>
                  <a:pt x="68580" y="891540"/>
                </a:cubicBezTo>
                <a:cubicBezTo>
                  <a:pt x="45411" y="898160"/>
                  <a:pt x="0" y="914400"/>
                  <a:pt x="0" y="914400"/>
                </a:cubicBezTo>
                <a:cubicBezTo>
                  <a:pt x="2540" y="922020"/>
                  <a:pt x="1940" y="931580"/>
                  <a:pt x="7620" y="937260"/>
                </a:cubicBezTo>
                <a:cubicBezTo>
                  <a:pt x="13300" y="942940"/>
                  <a:pt x="22688" y="942932"/>
                  <a:pt x="30480" y="944880"/>
                </a:cubicBezTo>
                <a:cubicBezTo>
                  <a:pt x="43045" y="948021"/>
                  <a:pt x="55916" y="949786"/>
                  <a:pt x="68580" y="952500"/>
                </a:cubicBezTo>
                <a:cubicBezTo>
                  <a:pt x="91478" y="957407"/>
                  <a:pt x="114143" y="963424"/>
                  <a:pt x="137160" y="967740"/>
                </a:cubicBezTo>
                <a:cubicBezTo>
                  <a:pt x="173904" y="974629"/>
                  <a:pt x="223062" y="978478"/>
                  <a:pt x="259080" y="982980"/>
                </a:cubicBezTo>
                <a:cubicBezTo>
                  <a:pt x="276902" y="985208"/>
                  <a:pt x="294640" y="988060"/>
                  <a:pt x="312420" y="990600"/>
                </a:cubicBezTo>
                <a:cubicBezTo>
                  <a:pt x="317500" y="998220"/>
                  <a:pt x="329166" y="1004427"/>
                  <a:pt x="327660" y="1013460"/>
                </a:cubicBezTo>
                <a:cubicBezTo>
                  <a:pt x="325888" y="1024090"/>
                  <a:pt x="312910" y="1029224"/>
                  <a:pt x="304800" y="1036320"/>
                </a:cubicBezTo>
                <a:cubicBezTo>
                  <a:pt x="292560" y="1047030"/>
                  <a:pt x="278590" y="1055703"/>
                  <a:pt x="266700" y="1066800"/>
                </a:cubicBezTo>
                <a:cubicBezTo>
                  <a:pt x="240440" y="1091310"/>
                  <a:pt x="190500" y="1143000"/>
                  <a:pt x="190500" y="1143000"/>
                </a:cubicBezTo>
                <a:cubicBezTo>
                  <a:pt x="200660" y="1155700"/>
                  <a:pt x="210270" y="1168860"/>
                  <a:pt x="220980" y="1181100"/>
                </a:cubicBezTo>
                <a:cubicBezTo>
                  <a:pt x="262050" y="1228037"/>
                  <a:pt x="227890" y="1180035"/>
                  <a:pt x="259080" y="1226820"/>
                </a:cubicBezTo>
                <a:cubicBezTo>
                  <a:pt x="248920" y="1239520"/>
                  <a:pt x="228600" y="1248656"/>
                  <a:pt x="228600" y="1264920"/>
                </a:cubicBezTo>
                <a:cubicBezTo>
                  <a:pt x="228600" y="1277620"/>
                  <a:pt x="247357" y="1282895"/>
                  <a:pt x="259080" y="1287780"/>
                </a:cubicBezTo>
                <a:cubicBezTo>
                  <a:pt x="278414" y="1295836"/>
                  <a:pt x="300788" y="1294769"/>
                  <a:pt x="320040" y="1303020"/>
                </a:cubicBezTo>
                <a:cubicBezTo>
                  <a:pt x="383006" y="1330005"/>
                  <a:pt x="354614" y="1321188"/>
                  <a:pt x="403860" y="1333500"/>
                </a:cubicBezTo>
                <a:cubicBezTo>
                  <a:pt x="396954" y="1361122"/>
                  <a:pt x="397922" y="1374008"/>
                  <a:pt x="373380" y="1394460"/>
                </a:cubicBezTo>
                <a:cubicBezTo>
                  <a:pt x="367210" y="1399602"/>
                  <a:pt x="358140" y="1399540"/>
                  <a:pt x="350520" y="1402080"/>
                </a:cubicBezTo>
                <a:cubicBezTo>
                  <a:pt x="342900" y="1412240"/>
                  <a:pt x="336640" y="1423580"/>
                  <a:pt x="327660" y="1432560"/>
                </a:cubicBezTo>
                <a:cubicBezTo>
                  <a:pt x="318680" y="1441540"/>
                  <a:pt x="307584" y="1448137"/>
                  <a:pt x="297180" y="1455420"/>
                </a:cubicBezTo>
                <a:cubicBezTo>
                  <a:pt x="282175" y="1465924"/>
                  <a:pt x="264412" y="1472948"/>
                  <a:pt x="251460" y="1485900"/>
                </a:cubicBezTo>
                <a:cubicBezTo>
                  <a:pt x="199245" y="1538115"/>
                  <a:pt x="244664" y="1499121"/>
                  <a:pt x="190500" y="1531620"/>
                </a:cubicBezTo>
                <a:cubicBezTo>
                  <a:pt x="174794" y="1541044"/>
                  <a:pt x="160020" y="1551940"/>
                  <a:pt x="144780" y="1562100"/>
                </a:cubicBezTo>
                <a:lnTo>
                  <a:pt x="121920" y="1577340"/>
                </a:lnTo>
                <a:cubicBezTo>
                  <a:pt x="119380" y="1584960"/>
                  <a:pt x="119527" y="1594102"/>
                  <a:pt x="114300" y="1600200"/>
                </a:cubicBezTo>
                <a:cubicBezTo>
                  <a:pt x="93163" y="1624859"/>
                  <a:pt x="72704" y="1632428"/>
                  <a:pt x="45720" y="1645920"/>
                </a:cubicBezTo>
                <a:cubicBezTo>
                  <a:pt x="38100" y="1656080"/>
                  <a:pt x="30242" y="1666066"/>
                  <a:pt x="22860" y="1676400"/>
                </a:cubicBezTo>
                <a:cubicBezTo>
                  <a:pt x="17537" y="1683852"/>
                  <a:pt x="5399" y="1690375"/>
                  <a:pt x="7620" y="1699260"/>
                </a:cubicBezTo>
                <a:cubicBezTo>
                  <a:pt x="9568" y="1707052"/>
                  <a:pt x="23097" y="1703716"/>
                  <a:pt x="30480" y="1706880"/>
                </a:cubicBezTo>
                <a:cubicBezTo>
                  <a:pt x="40921" y="1711355"/>
                  <a:pt x="50619" y="1717420"/>
                  <a:pt x="60960" y="1722120"/>
                </a:cubicBezTo>
                <a:cubicBezTo>
                  <a:pt x="78570" y="1730125"/>
                  <a:pt x="95854" y="1739155"/>
                  <a:pt x="114300" y="1744980"/>
                </a:cubicBezTo>
                <a:cubicBezTo>
                  <a:pt x="144260" y="1754441"/>
                  <a:pt x="176862" y="1755464"/>
                  <a:pt x="205740" y="1767840"/>
                </a:cubicBezTo>
                <a:cubicBezTo>
                  <a:pt x="223520" y="1775460"/>
                  <a:pt x="240480" y="1785386"/>
                  <a:pt x="259080" y="1790700"/>
                </a:cubicBezTo>
                <a:cubicBezTo>
                  <a:pt x="276349" y="1795634"/>
                  <a:pt x="294749" y="1795107"/>
                  <a:pt x="312420" y="1798320"/>
                </a:cubicBezTo>
                <a:cubicBezTo>
                  <a:pt x="322724" y="1800193"/>
                  <a:pt x="332740" y="1803400"/>
                  <a:pt x="342900" y="1805940"/>
                </a:cubicBezTo>
                <a:cubicBezTo>
                  <a:pt x="345440" y="1823720"/>
                  <a:pt x="343226" y="1842867"/>
                  <a:pt x="350520" y="1859280"/>
                </a:cubicBezTo>
                <a:cubicBezTo>
                  <a:pt x="355658" y="1870840"/>
                  <a:pt x="386097" y="1878759"/>
                  <a:pt x="396240" y="1882140"/>
                </a:cubicBezTo>
                <a:cubicBezTo>
                  <a:pt x="398780" y="1889760"/>
                  <a:pt x="404856" y="1897030"/>
                  <a:pt x="403860" y="1905000"/>
                </a:cubicBezTo>
                <a:cubicBezTo>
                  <a:pt x="399591" y="1939153"/>
                  <a:pt x="360957" y="1983601"/>
                  <a:pt x="335280" y="1996440"/>
                </a:cubicBezTo>
                <a:cubicBezTo>
                  <a:pt x="330150" y="1999005"/>
                  <a:pt x="263887" y="2036627"/>
                  <a:pt x="236220" y="2042160"/>
                </a:cubicBezTo>
                <a:cubicBezTo>
                  <a:pt x="99704" y="2069463"/>
                  <a:pt x="242759" y="2034810"/>
                  <a:pt x="152400" y="2057400"/>
                </a:cubicBezTo>
                <a:cubicBezTo>
                  <a:pt x="134620" y="2067560"/>
                  <a:pt x="117703" y="2079406"/>
                  <a:pt x="99060" y="2087880"/>
                </a:cubicBezTo>
                <a:cubicBezTo>
                  <a:pt x="89526" y="2092214"/>
                  <a:pt x="75985" y="2088095"/>
                  <a:pt x="68580" y="2095500"/>
                </a:cubicBezTo>
                <a:cubicBezTo>
                  <a:pt x="61175" y="2102905"/>
                  <a:pt x="66769" y="2117266"/>
                  <a:pt x="60960" y="2125980"/>
                </a:cubicBezTo>
                <a:cubicBezTo>
                  <a:pt x="55880" y="2133600"/>
                  <a:pt x="45720" y="2136140"/>
                  <a:pt x="38100" y="2141220"/>
                </a:cubicBezTo>
                <a:cubicBezTo>
                  <a:pt x="43180" y="2148840"/>
                  <a:pt x="46189" y="2158359"/>
                  <a:pt x="53340" y="2164080"/>
                </a:cubicBezTo>
                <a:cubicBezTo>
                  <a:pt x="82947" y="2187765"/>
                  <a:pt x="82305" y="2147279"/>
                  <a:pt x="68580" y="2202180"/>
                </a:cubicBezTo>
                <a:cubicBezTo>
                  <a:pt x="73660" y="2212340"/>
                  <a:pt x="75788" y="2224628"/>
                  <a:pt x="83820" y="2232660"/>
                </a:cubicBezTo>
                <a:cubicBezTo>
                  <a:pt x="119682" y="2268522"/>
                  <a:pt x="120729" y="2222185"/>
                  <a:pt x="106680" y="2278380"/>
                </a:cubicBezTo>
                <a:cubicBezTo>
                  <a:pt x="124950" y="2333190"/>
                  <a:pt x="106680" y="2264743"/>
                  <a:pt x="106680" y="2331720"/>
                </a:cubicBezTo>
                <a:cubicBezTo>
                  <a:pt x="106680" y="2350403"/>
                  <a:pt x="116885" y="2387780"/>
                  <a:pt x="121920" y="2407920"/>
                </a:cubicBezTo>
                <a:cubicBezTo>
                  <a:pt x="119380" y="2446020"/>
                  <a:pt x="107263" y="2484689"/>
                  <a:pt x="114300" y="2522220"/>
                </a:cubicBezTo>
                <a:cubicBezTo>
                  <a:pt x="116230" y="2532513"/>
                  <a:pt x="135154" y="2525715"/>
                  <a:pt x="144780" y="2529840"/>
                </a:cubicBezTo>
                <a:cubicBezTo>
                  <a:pt x="153198" y="2533448"/>
                  <a:pt x="159325" y="2541242"/>
                  <a:pt x="167640" y="2545080"/>
                </a:cubicBezTo>
                <a:cubicBezTo>
                  <a:pt x="192479" y="2556544"/>
                  <a:pt x="217887" y="2566909"/>
                  <a:pt x="243840" y="2575560"/>
                </a:cubicBezTo>
                <a:lnTo>
                  <a:pt x="289560" y="2590800"/>
                </a:lnTo>
                <a:cubicBezTo>
                  <a:pt x="331391" y="2653547"/>
                  <a:pt x="276698" y="2581643"/>
                  <a:pt x="327660" y="2621280"/>
                </a:cubicBezTo>
                <a:cubicBezTo>
                  <a:pt x="344673" y="2634512"/>
                  <a:pt x="373380" y="2667000"/>
                  <a:pt x="373380" y="2667000"/>
                </a:cubicBezTo>
                <a:cubicBezTo>
                  <a:pt x="375920" y="2674620"/>
                  <a:pt x="377408" y="2682676"/>
                  <a:pt x="381000" y="2689860"/>
                </a:cubicBezTo>
                <a:cubicBezTo>
                  <a:pt x="410543" y="2748946"/>
                  <a:pt x="384707" y="2678121"/>
                  <a:pt x="403860" y="2735580"/>
                </a:cubicBezTo>
                <a:cubicBezTo>
                  <a:pt x="398780" y="2750820"/>
                  <a:pt x="403860" y="2776220"/>
                  <a:pt x="388620" y="2781300"/>
                </a:cubicBezTo>
                <a:cubicBezTo>
                  <a:pt x="336732" y="2798596"/>
                  <a:pt x="400552" y="2776825"/>
                  <a:pt x="327660" y="2804160"/>
                </a:cubicBezTo>
                <a:cubicBezTo>
                  <a:pt x="320139" y="2806980"/>
                  <a:pt x="312703" y="2810343"/>
                  <a:pt x="304800" y="2811780"/>
                </a:cubicBezTo>
                <a:cubicBezTo>
                  <a:pt x="284652" y="2815443"/>
                  <a:pt x="264160" y="2816860"/>
                  <a:pt x="243840" y="2819400"/>
                </a:cubicBezTo>
                <a:cubicBezTo>
                  <a:pt x="185420" y="2816860"/>
                  <a:pt x="127055" y="2811780"/>
                  <a:pt x="68580" y="2811780"/>
                </a:cubicBezTo>
                <a:cubicBezTo>
                  <a:pt x="19539" y="2811780"/>
                  <a:pt x="28285" y="2812816"/>
                  <a:pt x="38100" y="2842260"/>
                </a:cubicBezTo>
                <a:cubicBezTo>
                  <a:pt x="40640" y="2882900"/>
                  <a:pt x="41859" y="2923644"/>
                  <a:pt x="45720" y="2964180"/>
                </a:cubicBezTo>
                <a:cubicBezTo>
                  <a:pt x="46948" y="2977073"/>
                  <a:pt x="42234" y="2995617"/>
                  <a:pt x="53340" y="3002280"/>
                </a:cubicBezTo>
                <a:cubicBezTo>
                  <a:pt x="73063" y="3014114"/>
                  <a:pt x="99150" y="3006647"/>
                  <a:pt x="121920" y="3009900"/>
                </a:cubicBezTo>
                <a:cubicBezTo>
                  <a:pt x="134741" y="3011732"/>
                  <a:pt x="147320" y="3014980"/>
                  <a:pt x="160020" y="3017520"/>
                </a:cubicBezTo>
                <a:cubicBezTo>
                  <a:pt x="170180" y="3022600"/>
                  <a:pt x="180059" y="3028285"/>
                  <a:pt x="190500" y="3032760"/>
                </a:cubicBezTo>
                <a:cubicBezTo>
                  <a:pt x="197883" y="3035924"/>
                  <a:pt x="206176" y="3036788"/>
                  <a:pt x="213360" y="3040380"/>
                </a:cubicBezTo>
                <a:cubicBezTo>
                  <a:pt x="221551" y="3044476"/>
                  <a:pt x="228600" y="3050540"/>
                  <a:pt x="236220" y="3055620"/>
                </a:cubicBezTo>
                <a:cubicBezTo>
                  <a:pt x="238760" y="3063240"/>
                  <a:pt x="245788" y="3070688"/>
                  <a:pt x="243840" y="3078480"/>
                </a:cubicBezTo>
                <a:cubicBezTo>
                  <a:pt x="232445" y="3124060"/>
                  <a:pt x="219650" y="3116846"/>
                  <a:pt x="182880" y="3124200"/>
                </a:cubicBezTo>
                <a:cubicBezTo>
                  <a:pt x="172720" y="3129280"/>
                  <a:pt x="162841" y="3134965"/>
                  <a:pt x="152400" y="3139440"/>
                </a:cubicBezTo>
                <a:cubicBezTo>
                  <a:pt x="125426" y="3151000"/>
                  <a:pt x="124238" y="3145735"/>
                  <a:pt x="91440" y="3154680"/>
                </a:cubicBezTo>
                <a:cubicBezTo>
                  <a:pt x="75942" y="3158907"/>
                  <a:pt x="60960" y="3164840"/>
                  <a:pt x="45720" y="3169920"/>
                </a:cubicBezTo>
                <a:cubicBezTo>
                  <a:pt x="43180" y="3177540"/>
                  <a:pt x="34508" y="3185596"/>
                  <a:pt x="38100" y="3192780"/>
                </a:cubicBezTo>
                <a:cubicBezTo>
                  <a:pt x="51060" y="3218700"/>
                  <a:pt x="77615" y="3215218"/>
                  <a:pt x="99060" y="3223260"/>
                </a:cubicBezTo>
                <a:cubicBezTo>
                  <a:pt x="121158" y="3231547"/>
                  <a:pt x="133450" y="3241107"/>
                  <a:pt x="152400" y="3253740"/>
                </a:cubicBezTo>
                <a:cubicBezTo>
                  <a:pt x="139700" y="3268980"/>
                  <a:pt x="129230" y="3286397"/>
                  <a:pt x="114300" y="3299460"/>
                </a:cubicBezTo>
                <a:cubicBezTo>
                  <a:pt x="108255" y="3304749"/>
                  <a:pt x="98624" y="3303488"/>
                  <a:pt x="91440" y="3307080"/>
                </a:cubicBezTo>
                <a:cubicBezTo>
                  <a:pt x="83249" y="3311176"/>
                  <a:pt x="76200" y="3317240"/>
                  <a:pt x="68580" y="3322320"/>
                </a:cubicBezTo>
                <a:cubicBezTo>
                  <a:pt x="84753" y="3370840"/>
                  <a:pt x="61573" y="3322729"/>
                  <a:pt x="106680" y="3352800"/>
                </a:cubicBezTo>
                <a:cubicBezTo>
                  <a:pt x="114300" y="3357880"/>
                  <a:pt x="116840" y="3368040"/>
                  <a:pt x="121920" y="3375660"/>
                </a:cubicBezTo>
                <a:cubicBezTo>
                  <a:pt x="119380" y="3388360"/>
                  <a:pt x="122071" y="3403399"/>
                  <a:pt x="114300" y="3413760"/>
                </a:cubicBezTo>
                <a:cubicBezTo>
                  <a:pt x="105414" y="3425608"/>
                  <a:pt x="87445" y="3426981"/>
                  <a:pt x="76200" y="3436620"/>
                </a:cubicBezTo>
                <a:cubicBezTo>
                  <a:pt x="69247" y="3442580"/>
                  <a:pt x="66040" y="3451860"/>
                  <a:pt x="60960" y="3459480"/>
                </a:cubicBezTo>
                <a:cubicBezTo>
                  <a:pt x="68580" y="3467100"/>
                  <a:pt x="74464" y="3476993"/>
                  <a:pt x="83820" y="3482340"/>
                </a:cubicBezTo>
                <a:cubicBezTo>
                  <a:pt x="92913" y="3487536"/>
                  <a:pt x="106895" y="3482555"/>
                  <a:pt x="114300" y="3489960"/>
                </a:cubicBezTo>
                <a:cubicBezTo>
                  <a:pt x="123972" y="3499632"/>
                  <a:pt x="119868" y="3518388"/>
                  <a:pt x="129540" y="3528060"/>
                </a:cubicBezTo>
                <a:cubicBezTo>
                  <a:pt x="139212" y="3537732"/>
                  <a:pt x="155141" y="3537745"/>
                  <a:pt x="167640" y="3543300"/>
                </a:cubicBezTo>
                <a:cubicBezTo>
                  <a:pt x="178020" y="3547913"/>
                  <a:pt x="187484" y="3554552"/>
                  <a:pt x="198120" y="3558540"/>
                </a:cubicBezTo>
                <a:cubicBezTo>
                  <a:pt x="236867" y="3573070"/>
                  <a:pt x="218301" y="3559043"/>
                  <a:pt x="251460" y="3573780"/>
                </a:cubicBezTo>
                <a:cubicBezTo>
                  <a:pt x="322286" y="3605258"/>
                  <a:pt x="270976" y="3590089"/>
                  <a:pt x="327660" y="3604260"/>
                </a:cubicBezTo>
                <a:cubicBezTo>
                  <a:pt x="335280" y="3611880"/>
                  <a:pt x="345701" y="3617481"/>
                  <a:pt x="350520" y="3627120"/>
                </a:cubicBezTo>
                <a:cubicBezTo>
                  <a:pt x="356312" y="3638704"/>
                  <a:pt x="353592" y="3653093"/>
                  <a:pt x="358140" y="3665220"/>
                </a:cubicBezTo>
                <a:cubicBezTo>
                  <a:pt x="361356" y="3673795"/>
                  <a:pt x="368300" y="3680460"/>
                  <a:pt x="373380" y="3688080"/>
                </a:cubicBezTo>
                <a:cubicBezTo>
                  <a:pt x="375920" y="3698240"/>
                  <a:pt x="378123" y="3708490"/>
                  <a:pt x="381000" y="3718560"/>
                </a:cubicBezTo>
                <a:cubicBezTo>
                  <a:pt x="383207" y="3726283"/>
                  <a:pt x="388620" y="3733388"/>
                  <a:pt x="388620" y="3741420"/>
                </a:cubicBezTo>
                <a:cubicBezTo>
                  <a:pt x="388620" y="3777096"/>
                  <a:pt x="381405" y="3800758"/>
                  <a:pt x="373380" y="3832860"/>
                </a:cubicBezTo>
                <a:cubicBezTo>
                  <a:pt x="369297" y="3873686"/>
                  <a:pt x="372468" y="3898489"/>
                  <a:pt x="358140" y="3931920"/>
                </a:cubicBezTo>
                <a:cubicBezTo>
                  <a:pt x="353665" y="3942361"/>
                  <a:pt x="347119" y="3951853"/>
                  <a:pt x="342900" y="3962400"/>
                </a:cubicBezTo>
                <a:cubicBezTo>
                  <a:pt x="336934" y="3977315"/>
                  <a:pt x="343645" y="4006522"/>
                  <a:pt x="327660" y="4008120"/>
                </a:cubicBezTo>
                <a:lnTo>
                  <a:pt x="251460" y="4015740"/>
                </a:lnTo>
                <a:cubicBezTo>
                  <a:pt x="218749" y="4026644"/>
                  <a:pt x="165062" y="4045643"/>
                  <a:pt x="129540" y="4053840"/>
                </a:cubicBezTo>
                <a:lnTo>
                  <a:pt x="60960" y="4069080"/>
                </a:lnTo>
                <a:cubicBezTo>
                  <a:pt x="42570" y="4096666"/>
                  <a:pt x="49816" y="4083749"/>
                  <a:pt x="38100" y="4107180"/>
                </a:cubicBezTo>
              </a:path>
            </a:pathLst>
          </a:cu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104900" y="1840744"/>
            <a:ext cx="415352" cy="4130040"/>
          </a:xfrm>
          <a:custGeom>
            <a:avLst/>
            <a:gdLst>
              <a:gd name="connsiteX0" fmla="*/ 304800 w 415352"/>
              <a:gd name="connsiteY0" fmla="*/ 0 h 4130040"/>
              <a:gd name="connsiteX1" fmla="*/ 198120 w 415352"/>
              <a:gd name="connsiteY1" fmla="*/ 7620 h 4130040"/>
              <a:gd name="connsiteX2" fmla="*/ 160020 w 415352"/>
              <a:gd name="connsiteY2" fmla="*/ 15240 h 4130040"/>
              <a:gd name="connsiteX3" fmla="*/ 182880 w 415352"/>
              <a:gd name="connsiteY3" fmla="*/ 38100 h 4130040"/>
              <a:gd name="connsiteX4" fmla="*/ 220980 w 415352"/>
              <a:gd name="connsiteY4" fmla="*/ 45720 h 4130040"/>
              <a:gd name="connsiteX5" fmla="*/ 167640 w 415352"/>
              <a:gd name="connsiteY5" fmla="*/ 76200 h 4130040"/>
              <a:gd name="connsiteX6" fmla="*/ 190500 w 415352"/>
              <a:gd name="connsiteY6" fmla="*/ 121920 h 4130040"/>
              <a:gd name="connsiteX7" fmla="*/ 167640 w 415352"/>
              <a:gd name="connsiteY7" fmla="*/ 144780 h 4130040"/>
              <a:gd name="connsiteX8" fmla="*/ 160020 w 415352"/>
              <a:gd name="connsiteY8" fmla="*/ 175260 h 4130040"/>
              <a:gd name="connsiteX9" fmla="*/ 137160 w 415352"/>
              <a:gd name="connsiteY9" fmla="*/ 220980 h 4130040"/>
              <a:gd name="connsiteX10" fmla="*/ 106680 w 415352"/>
              <a:gd name="connsiteY10" fmla="*/ 243840 h 4130040"/>
              <a:gd name="connsiteX11" fmla="*/ 144780 w 415352"/>
              <a:gd name="connsiteY11" fmla="*/ 281940 h 4130040"/>
              <a:gd name="connsiteX12" fmla="*/ 129540 w 415352"/>
              <a:gd name="connsiteY12" fmla="*/ 320040 h 4130040"/>
              <a:gd name="connsiteX13" fmla="*/ 106680 w 415352"/>
              <a:gd name="connsiteY13" fmla="*/ 358140 h 4130040"/>
              <a:gd name="connsiteX14" fmla="*/ 91440 w 415352"/>
              <a:gd name="connsiteY14" fmla="*/ 396240 h 4130040"/>
              <a:gd name="connsiteX15" fmla="*/ 53340 w 415352"/>
              <a:gd name="connsiteY15" fmla="*/ 426720 h 4130040"/>
              <a:gd name="connsiteX16" fmla="*/ 91440 w 415352"/>
              <a:gd name="connsiteY16" fmla="*/ 464820 h 4130040"/>
              <a:gd name="connsiteX17" fmla="*/ 99060 w 415352"/>
              <a:gd name="connsiteY17" fmla="*/ 487680 h 4130040"/>
              <a:gd name="connsiteX18" fmla="*/ 121920 w 415352"/>
              <a:gd name="connsiteY18" fmla="*/ 495300 h 4130040"/>
              <a:gd name="connsiteX19" fmla="*/ 129540 w 415352"/>
              <a:gd name="connsiteY19" fmla="*/ 533400 h 4130040"/>
              <a:gd name="connsiteX20" fmla="*/ 76200 w 415352"/>
              <a:gd name="connsiteY20" fmla="*/ 571500 h 4130040"/>
              <a:gd name="connsiteX21" fmla="*/ 91440 w 415352"/>
              <a:gd name="connsiteY21" fmla="*/ 594360 h 4130040"/>
              <a:gd name="connsiteX22" fmla="*/ 106680 w 415352"/>
              <a:gd name="connsiteY22" fmla="*/ 632460 h 4130040"/>
              <a:gd name="connsiteX23" fmla="*/ 121920 w 415352"/>
              <a:gd name="connsiteY23" fmla="*/ 662940 h 4130040"/>
              <a:gd name="connsiteX24" fmla="*/ 114300 w 415352"/>
              <a:gd name="connsiteY24" fmla="*/ 693420 h 4130040"/>
              <a:gd name="connsiteX25" fmla="*/ 83820 w 415352"/>
              <a:gd name="connsiteY25" fmla="*/ 739140 h 4130040"/>
              <a:gd name="connsiteX26" fmla="*/ 68580 w 415352"/>
              <a:gd name="connsiteY26" fmla="*/ 807720 h 4130040"/>
              <a:gd name="connsiteX27" fmla="*/ 91440 w 415352"/>
              <a:gd name="connsiteY27" fmla="*/ 822960 h 4130040"/>
              <a:gd name="connsiteX28" fmla="*/ 106680 w 415352"/>
              <a:gd name="connsiteY28" fmla="*/ 853440 h 4130040"/>
              <a:gd name="connsiteX29" fmla="*/ 144780 w 415352"/>
              <a:gd name="connsiteY29" fmla="*/ 868680 h 4130040"/>
              <a:gd name="connsiteX30" fmla="*/ 327660 w 415352"/>
              <a:gd name="connsiteY30" fmla="*/ 876300 h 4130040"/>
              <a:gd name="connsiteX31" fmla="*/ 411480 w 415352"/>
              <a:gd name="connsiteY31" fmla="*/ 883920 h 4130040"/>
              <a:gd name="connsiteX32" fmla="*/ 396240 w 415352"/>
              <a:gd name="connsiteY32" fmla="*/ 922020 h 4130040"/>
              <a:gd name="connsiteX33" fmla="*/ 350520 w 415352"/>
              <a:gd name="connsiteY33" fmla="*/ 937260 h 4130040"/>
              <a:gd name="connsiteX34" fmla="*/ 320040 w 415352"/>
              <a:gd name="connsiteY34" fmla="*/ 975360 h 4130040"/>
              <a:gd name="connsiteX35" fmla="*/ 312420 w 415352"/>
              <a:gd name="connsiteY35" fmla="*/ 998220 h 4130040"/>
              <a:gd name="connsiteX36" fmla="*/ 297180 w 415352"/>
              <a:gd name="connsiteY36" fmla="*/ 1028700 h 4130040"/>
              <a:gd name="connsiteX37" fmla="*/ 320040 w 415352"/>
              <a:gd name="connsiteY37" fmla="*/ 1036320 h 4130040"/>
              <a:gd name="connsiteX38" fmla="*/ 289560 w 415352"/>
              <a:gd name="connsiteY38" fmla="*/ 1066800 h 4130040"/>
              <a:gd name="connsiteX39" fmla="*/ 243840 w 415352"/>
              <a:gd name="connsiteY39" fmla="*/ 1097280 h 4130040"/>
              <a:gd name="connsiteX40" fmla="*/ 236220 w 415352"/>
              <a:gd name="connsiteY40" fmla="*/ 1127760 h 4130040"/>
              <a:gd name="connsiteX41" fmla="*/ 243840 w 415352"/>
              <a:gd name="connsiteY41" fmla="*/ 1158240 h 4130040"/>
              <a:gd name="connsiteX42" fmla="*/ 228600 w 415352"/>
              <a:gd name="connsiteY42" fmla="*/ 1181100 h 4130040"/>
              <a:gd name="connsiteX43" fmla="*/ 220980 w 415352"/>
              <a:gd name="connsiteY43" fmla="*/ 1203960 h 4130040"/>
              <a:gd name="connsiteX44" fmla="*/ 251460 w 415352"/>
              <a:gd name="connsiteY44" fmla="*/ 1211580 h 4130040"/>
              <a:gd name="connsiteX45" fmla="*/ 243840 w 415352"/>
              <a:gd name="connsiteY45" fmla="*/ 1257300 h 4130040"/>
              <a:gd name="connsiteX46" fmla="*/ 198120 w 415352"/>
              <a:gd name="connsiteY46" fmla="*/ 1303020 h 4130040"/>
              <a:gd name="connsiteX47" fmla="*/ 243840 w 415352"/>
              <a:gd name="connsiteY47" fmla="*/ 1333500 h 4130040"/>
              <a:gd name="connsiteX48" fmla="*/ 236220 w 415352"/>
              <a:gd name="connsiteY48" fmla="*/ 1371600 h 4130040"/>
              <a:gd name="connsiteX49" fmla="*/ 289560 w 415352"/>
              <a:gd name="connsiteY49" fmla="*/ 1386840 h 4130040"/>
              <a:gd name="connsiteX50" fmla="*/ 304800 w 415352"/>
              <a:gd name="connsiteY50" fmla="*/ 1409700 h 4130040"/>
              <a:gd name="connsiteX51" fmla="*/ 281940 w 415352"/>
              <a:gd name="connsiteY51" fmla="*/ 1470660 h 4130040"/>
              <a:gd name="connsiteX52" fmla="*/ 274320 w 415352"/>
              <a:gd name="connsiteY52" fmla="*/ 1493520 h 4130040"/>
              <a:gd name="connsiteX53" fmla="*/ 251460 w 415352"/>
              <a:gd name="connsiteY53" fmla="*/ 1508760 h 4130040"/>
              <a:gd name="connsiteX54" fmla="*/ 243840 w 415352"/>
              <a:gd name="connsiteY54" fmla="*/ 1531620 h 4130040"/>
              <a:gd name="connsiteX55" fmla="*/ 220980 w 415352"/>
              <a:gd name="connsiteY55" fmla="*/ 1554480 h 4130040"/>
              <a:gd name="connsiteX56" fmla="*/ 281940 w 415352"/>
              <a:gd name="connsiteY56" fmla="*/ 1569720 h 4130040"/>
              <a:gd name="connsiteX57" fmla="*/ 289560 w 415352"/>
              <a:gd name="connsiteY57" fmla="*/ 1592580 h 4130040"/>
              <a:gd name="connsiteX58" fmla="*/ 312420 w 415352"/>
              <a:gd name="connsiteY58" fmla="*/ 1623060 h 4130040"/>
              <a:gd name="connsiteX59" fmla="*/ 289560 w 415352"/>
              <a:gd name="connsiteY59" fmla="*/ 1645920 h 4130040"/>
              <a:gd name="connsiteX60" fmla="*/ 243840 w 415352"/>
              <a:gd name="connsiteY60" fmla="*/ 1684020 h 4130040"/>
              <a:gd name="connsiteX61" fmla="*/ 198120 w 415352"/>
              <a:gd name="connsiteY61" fmla="*/ 1699260 h 4130040"/>
              <a:gd name="connsiteX62" fmla="*/ 205740 w 415352"/>
              <a:gd name="connsiteY62" fmla="*/ 1744980 h 4130040"/>
              <a:gd name="connsiteX63" fmla="*/ 198120 w 415352"/>
              <a:gd name="connsiteY63" fmla="*/ 1775460 h 4130040"/>
              <a:gd name="connsiteX64" fmla="*/ 220980 w 415352"/>
              <a:gd name="connsiteY64" fmla="*/ 1798320 h 4130040"/>
              <a:gd name="connsiteX65" fmla="*/ 213360 w 415352"/>
              <a:gd name="connsiteY65" fmla="*/ 1821180 h 4130040"/>
              <a:gd name="connsiteX66" fmla="*/ 190500 w 415352"/>
              <a:gd name="connsiteY66" fmla="*/ 1828800 h 4130040"/>
              <a:gd name="connsiteX67" fmla="*/ 160020 w 415352"/>
              <a:gd name="connsiteY67" fmla="*/ 1851660 h 4130040"/>
              <a:gd name="connsiteX68" fmla="*/ 114300 w 415352"/>
              <a:gd name="connsiteY68" fmla="*/ 1920240 h 4130040"/>
              <a:gd name="connsiteX69" fmla="*/ 83820 w 415352"/>
              <a:gd name="connsiteY69" fmla="*/ 1943100 h 4130040"/>
              <a:gd name="connsiteX70" fmla="*/ 53340 w 415352"/>
              <a:gd name="connsiteY70" fmla="*/ 1988820 h 4130040"/>
              <a:gd name="connsiteX71" fmla="*/ 30480 w 415352"/>
              <a:gd name="connsiteY71" fmla="*/ 2011680 h 4130040"/>
              <a:gd name="connsiteX72" fmla="*/ 22860 w 415352"/>
              <a:gd name="connsiteY72" fmla="*/ 2034540 h 4130040"/>
              <a:gd name="connsiteX73" fmla="*/ 53340 w 415352"/>
              <a:gd name="connsiteY73" fmla="*/ 2065020 h 4130040"/>
              <a:gd name="connsiteX74" fmla="*/ 76200 w 415352"/>
              <a:gd name="connsiteY74" fmla="*/ 2080260 h 4130040"/>
              <a:gd name="connsiteX75" fmla="*/ 68580 w 415352"/>
              <a:gd name="connsiteY75" fmla="*/ 2110740 h 4130040"/>
              <a:gd name="connsiteX76" fmla="*/ 38100 w 415352"/>
              <a:gd name="connsiteY76" fmla="*/ 2156460 h 4130040"/>
              <a:gd name="connsiteX77" fmla="*/ 22860 w 415352"/>
              <a:gd name="connsiteY77" fmla="*/ 2186940 h 4130040"/>
              <a:gd name="connsiteX78" fmla="*/ 15240 w 415352"/>
              <a:gd name="connsiteY78" fmla="*/ 2247900 h 4130040"/>
              <a:gd name="connsiteX79" fmla="*/ 7620 w 415352"/>
              <a:gd name="connsiteY79" fmla="*/ 2270760 h 4130040"/>
              <a:gd name="connsiteX80" fmla="*/ 0 w 415352"/>
              <a:gd name="connsiteY80" fmla="*/ 2407920 h 4130040"/>
              <a:gd name="connsiteX81" fmla="*/ 15240 w 415352"/>
              <a:gd name="connsiteY81" fmla="*/ 2453640 h 4130040"/>
              <a:gd name="connsiteX82" fmla="*/ 38100 w 415352"/>
              <a:gd name="connsiteY82" fmla="*/ 2461260 h 4130040"/>
              <a:gd name="connsiteX83" fmla="*/ 106680 w 415352"/>
              <a:gd name="connsiteY83" fmla="*/ 2476500 h 4130040"/>
              <a:gd name="connsiteX84" fmla="*/ 152400 w 415352"/>
              <a:gd name="connsiteY84" fmla="*/ 2491740 h 4130040"/>
              <a:gd name="connsiteX85" fmla="*/ 182880 w 415352"/>
              <a:gd name="connsiteY85" fmla="*/ 2506980 h 4130040"/>
              <a:gd name="connsiteX86" fmla="*/ 213360 w 415352"/>
              <a:gd name="connsiteY86" fmla="*/ 2514600 h 4130040"/>
              <a:gd name="connsiteX87" fmla="*/ 236220 w 415352"/>
              <a:gd name="connsiteY87" fmla="*/ 2522220 h 4130040"/>
              <a:gd name="connsiteX88" fmla="*/ 281940 w 415352"/>
              <a:gd name="connsiteY88" fmla="*/ 2529840 h 4130040"/>
              <a:gd name="connsiteX89" fmla="*/ 335280 w 415352"/>
              <a:gd name="connsiteY89" fmla="*/ 2545080 h 4130040"/>
              <a:gd name="connsiteX90" fmla="*/ 358140 w 415352"/>
              <a:gd name="connsiteY90" fmla="*/ 2552700 h 4130040"/>
              <a:gd name="connsiteX91" fmla="*/ 388620 w 415352"/>
              <a:gd name="connsiteY91" fmla="*/ 2567940 h 4130040"/>
              <a:gd name="connsiteX92" fmla="*/ 403860 w 415352"/>
              <a:gd name="connsiteY92" fmla="*/ 2621280 h 4130040"/>
              <a:gd name="connsiteX93" fmla="*/ 388620 w 415352"/>
              <a:gd name="connsiteY93" fmla="*/ 2659380 h 4130040"/>
              <a:gd name="connsiteX94" fmla="*/ 350520 w 415352"/>
              <a:gd name="connsiteY94" fmla="*/ 2697480 h 4130040"/>
              <a:gd name="connsiteX95" fmla="*/ 266700 w 415352"/>
              <a:gd name="connsiteY95" fmla="*/ 2735580 h 4130040"/>
              <a:gd name="connsiteX96" fmla="*/ 251460 w 415352"/>
              <a:gd name="connsiteY96" fmla="*/ 2766060 h 4130040"/>
              <a:gd name="connsiteX97" fmla="*/ 243840 w 415352"/>
              <a:gd name="connsiteY97" fmla="*/ 2788920 h 4130040"/>
              <a:gd name="connsiteX98" fmla="*/ 266700 w 415352"/>
              <a:gd name="connsiteY98" fmla="*/ 2811780 h 4130040"/>
              <a:gd name="connsiteX99" fmla="*/ 274320 w 415352"/>
              <a:gd name="connsiteY99" fmla="*/ 2842260 h 4130040"/>
              <a:gd name="connsiteX100" fmla="*/ 281940 w 415352"/>
              <a:gd name="connsiteY100" fmla="*/ 2865120 h 4130040"/>
              <a:gd name="connsiteX101" fmla="*/ 251460 w 415352"/>
              <a:gd name="connsiteY101" fmla="*/ 2872740 h 4130040"/>
              <a:gd name="connsiteX102" fmla="*/ 289560 w 415352"/>
              <a:gd name="connsiteY102" fmla="*/ 2880360 h 4130040"/>
              <a:gd name="connsiteX103" fmla="*/ 312420 w 415352"/>
              <a:gd name="connsiteY103" fmla="*/ 2887980 h 4130040"/>
              <a:gd name="connsiteX104" fmla="*/ 304800 w 415352"/>
              <a:gd name="connsiteY104" fmla="*/ 2926080 h 4130040"/>
              <a:gd name="connsiteX105" fmla="*/ 320040 w 415352"/>
              <a:gd name="connsiteY105" fmla="*/ 2971800 h 4130040"/>
              <a:gd name="connsiteX106" fmla="*/ 335280 w 415352"/>
              <a:gd name="connsiteY106" fmla="*/ 2994660 h 4130040"/>
              <a:gd name="connsiteX107" fmla="*/ 297180 w 415352"/>
              <a:gd name="connsiteY107" fmla="*/ 3055620 h 4130040"/>
              <a:gd name="connsiteX108" fmla="*/ 274320 w 415352"/>
              <a:gd name="connsiteY108" fmla="*/ 3063240 h 4130040"/>
              <a:gd name="connsiteX109" fmla="*/ 243840 w 415352"/>
              <a:gd name="connsiteY109" fmla="*/ 3093720 h 4130040"/>
              <a:gd name="connsiteX110" fmla="*/ 251460 w 415352"/>
              <a:gd name="connsiteY110" fmla="*/ 3116580 h 4130040"/>
              <a:gd name="connsiteX111" fmla="*/ 243840 w 415352"/>
              <a:gd name="connsiteY111" fmla="*/ 3139440 h 4130040"/>
              <a:gd name="connsiteX112" fmla="*/ 274320 w 415352"/>
              <a:gd name="connsiteY112" fmla="*/ 3154680 h 4130040"/>
              <a:gd name="connsiteX113" fmla="*/ 236220 w 415352"/>
              <a:gd name="connsiteY113" fmla="*/ 3177540 h 4130040"/>
              <a:gd name="connsiteX114" fmla="*/ 175260 w 415352"/>
              <a:gd name="connsiteY114" fmla="*/ 3230880 h 4130040"/>
              <a:gd name="connsiteX115" fmla="*/ 152400 w 415352"/>
              <a:gd name="connsiteY115" fmla="*/ 3246120 h 4130040"/>
              <a:gd name="connsiteX116" fmla="*/ 137160 w 415352"/>
              <a:gd name="connsiteY116" fmla="*/ 3291840 h 4130040"/>
              <a:gd name="connsiteX117" fmla="*/ 114300 w 415352"/>
              <a:gd name="connsiteY117" fmla="*/ 3337560 h 4130040"/>
              <a:gd name="connsiteX118" fmla="*/ 106680 w 415352"/>
              <a:gd name="connsiteY118" fmla="*/ 3368040 h 4130040"/>
              <a:gd name="connsiteX119" fmla="*/ 121920 w 415352"/>
              <a:gd name="connsiteY119" fmla="*/ 3390900 h 4130040"/>
              <a:gd name="connsiteX120" fmla="*/ 68580 w 415352"/>
              <a:gd name="connsiteY120" fmla="*/ 3444240 h 4130040"/>
              <a:gd name="connsiteX121" fmla="*/ 60960 w 415352"/>
              <a:gd name="connsiteY121" fmla="*/ 3482340 h 4130040"/>
              <a:gd name="connsiteX122" fmla="*/ 53340 w 415352"/>
              <a:gd name="connsiteY122" fmla="*/ 3535680 h 4130040"/>
              <a:gd name="connsiteX123" fmla="*/ 60960 w 415352"/>
              <a:gd name="connsiteY123" fmla="*/ 3566160 h 4130040"/>
              <a:gd name="connsiteX124" fmla="*/ 68580 w 415352"/>
              <a:gd name="connsiteY124" fmla="*/ 3589020 h 4130040"/>
              <a:gd name="connsiteX125" fmla="*/ 76200 w 415352"/>
              <a:gd name="connsiteY125" fmla="*/ 3627120 h 4130040"/>
              <a:gd name="connsiteX126" fmla="*/ 99060 w 415352"/>
              <a:gd name="connsiteY126" fmla="*/ 3642360 h 4130040"/>
              <a:gd name="connsiteX127" fmla="*/ 129540 w 415352"/>
              <a:gd name="connsiteY127" fmla="*/ 3672840 h 4130040"/>
              <a:gd name="connsiteX128" fmla="*/ 175260 w 415352"/>
              <a:gd name="connsiteY128" fmla="*/ 3703320 h 4130040"/>
              <a:gd name="connsiteX129" fmla="*/ 198120 w 415352"/>
              <a:gd name="connsiteY129" fmla="*/ 3718560 h 4130040"/>
              <a:gd name="connsiteX130" fmla="*/ 205740 w 415352"/>
              <a:gd name="connsiteY130" fmla="*/ 3787140 h 4130040"/>
              <a:gd name="connsiteX131" fmla="*/ 213360 w 415352"/>
              <a:gd name="connsiteY131" fmla="*/ 3810000 h 4130040"/>
              <a:gd name="connsiteX132" fmla="*/ 182880 w 415352"/>
              <a:gd name="connsiteY132" fmla="*/ 3878580 h 4130040"/>
              <a:gd name="connsiteX133" fmla="*/ 167640 w 415352"/>
              <a:gd name="connsiteY133" fmla="*/ 3909060 h 4130040"/>
              <a:gd name="connsiteX134" fmla="*/ 175260 w 415352"/>
              <a:gd name="connsiteY134" fmla="*/ 3985260 h 4130040"/>
              <a:gd name="connsiteX135" fmla="*/ 190500 w 415352"/>
              <a:gd name="connsiteY135" fmla="*/ 4030980 h 4130040"/>
              <a:gd name="connsiteX136" fmla="*/ 198120 w 415352"/>
              <a:gd name="connsiteY136" fmla="*/ 4053840 h 4130040"/>
              <a:gd name="connsiteX137" fmla="*/ 167640 w 415352"/>
              <a:gd name="connsiteY137" fmla="*/ 4099560 h 4130040"/>
              <a:gd name="connsiteX138" fmla="*/ 175260 w 415352"/>
              <a:gd name="connsiteY138" fmla="*/ 4122420 h 4130040"/>
              <a:gd name="connsiteX139" fmla="*/ 175260 w 415352"/>
              <a:gd name="connsiteY139" fmla="*/ 4130040 h 413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415352" h="4130040">
                <a:moveTo>
                  <a:pt x="304800" y="0"/>
                </a:moveTo>
                <a:cubicBezTo>
                  <a:pt x="269240" y="2540"/>
                  <a:pt x="233575" y="3888"/>
                  <a:pt x="198120" y="7620"/>
                </a:cubicBezTo>
                <a:cubicBezTo>
                  <a:pt x="185240" y="8976"/>
                  <a:pt x="165812" y="3656"/>
                  <a:pt x="160020" y="15240"/>
                </a:cubicBezTo>
                <a:cubicBezTo>
                  <a:pt x="155201" y="24879"/>
                  <a:pt x="173241" y="33281"/>
                  <a:pt x="182880" y="38100"/>
                </a:cubicBezTo>
                <a:cubicBezTo>
                  <a:pt x="194464" y="43892"/>
                  <a:pt x="208280" y="43180"/>
                  <a:pt x="220980" y="45720"/>
                </a:cubicBezTo>
                <a:cubicBezTo>
                  <a:pt x="219046" y="46687"/>
                  <a:pt x="170333" y="69468"/>
                  <a:pt x="167640" y="76200"/>
                </a:cubicBezTo>
                <a:cubicBezTo>
                  <a:pt x="163696" y="86059"/>
                  <a:pt x="187291" y="117106"/>
                  <a:pt x="190500" y="121920"/>
                </a:cubicBezTo>
                <a:cubicBezTo>
                  <a:pt x="182880" y="129540"/>
                  <a:pt x="176606" y="138802"/>
                  <a:pt x="167640" y="144780"/>
                </a:cubicBezTo>
                <a:cubicBezTo>
                  <a:pt x="140945" y="162576"/>
                  <a:pt x="134791" y="137416"/>
                  <a:pt x="160020" y="175260"/>
                </a:cubicBezTo>
                <a:cubicBezTo>
                  <a:pt x="152400" y="190500"/>
                  <a:pt x="147621" y="207530"/>
                  <a:pt x="137160" y="220980"/>
                </a:cubicBezTo>
                <a:cubicBezTo>
                  <a:pt x="129363" y="231005"/>
                  <a:pt x="110696" y="231792"/>
                  <a:pt x="106680" y="243840"/>
                </a:cubicBezTo>
                <a:cubicBezTo>
                  <a:pt x="102062" y="257695"/>
                  <a:pt x="139238" y="278245"/>
                  <a:pt x="144780" y="281940"/>
                </a:cubicBezTo>
                <a:cubicBezTo>
                  <a:pt x="139700" y="294640"/>
                  <a:pt x="138442" y="309655"/>
                  <a:pt x="129540" y="320040"/>
                </a:cubicBezTo>
                <a:cubicBezTo>
                  <a:pt x="97902" y="356951"/>
                  <a:pt x="91207" y="311720"/>
                  <a:pt x="106680" y="358140"/>
                </a:cubicBezTo>
                <a:cubicBezTo>
                  <a:pt x="101600" y="370840"/>
                  <a:pt x="99838" y="385443"/>
                  <a:pt x="91440" y="396240"/>
                </a:cubicBezTo>
                <a:cubicBezTo>
                  <a:pt x="81455" y="409078"/>
                  <a:pt x="59747" y="411771"/>
                  <a:pt x="53340" y="426720"/>
                </a:cubicBezTo>
                <a:cubicBezTo>
                  <a:pt x="47696" y="439890"/>
                  <a:pt x="86924" y="461810"/>
                  <a:pt x="91440" y="464820"/>
                </a:cubicBezTo>
                <a:cubicBezTo>
                  <a:pt x="93980" y="472440"/>
                  <a:pt x="93380" y="482000"/>
                  <a:pt x="99060" y="487680"/>
                </a:cubicBezTo>
                <a:cubicBezTo>
                  <a:pt x="104740" y="493360"/>
                  <a:pt x="117465" y="488617"/>
                  <a:pt x="121920" y="495300"/>
                </a:cubicBezTo>
                <a:cubicBezTo>
                  <a:pt x="129104" y="506076"/>
                  <a:pt x="127000" y="520700"/>
                  <a:pt x="129540" y="533400"/>
                </a:cubicBezTo>
                <a:cubicBezTo>
                  <a:pt x="117031" y="538403"/>
                  <a:pt x="76200" y="546390"/>
                  <a:pt x="76200" y="571500"/>
                </a:cubicBezTo>
                <a:cubicBezTo>
                  <a:pt x="76200" y="580658"/>
                  <a:pt x="87344" y="586169"/>
                  <a:pt x="91440" y="594360"/>
                </a:cubicBezTo>
                <a:cubicBezTo>
                  <a:pt x="97557" y="606594"/>
                  <a:pt x="101125" y="619961"/>
                  <a:pt x="106680" y="632460"/>
                </a:cubicBezTo>
                <a:cubicBezTo>
                  <a:pt x="111293" y="642840"/>
                  <a:pt x="116840" y="652780"/>
                  <a:pt x="121920" y="662940"/>
                </a:cubicBezTo>
                <a:cubicBezTo>
                  <a:pt x="119380" y="673100"/>
                  <a:pt x="118984" y="684053"/>
                  <a:pt x="114300" y="693420"/>
                </a:cubicBezTo>
                <a:cubicBezTo>
                  <a:pt x="106109" y="709803"/>
                  <a:pt x="83820" y="739140"/>
                  <a:pt x="83820" y="739140"/>
                </a:cubicBezTo>
                <a:cubicBezTo>
                  <a:pt x="78740" y="762000"/>
                  <a:pt x="66460" y="784399"/>
                  <a:pt x="68580" y="807720"/>
                </a:cubicBezTo>
                <a:cubicBezTo>
                  <a:pt x="69409" y="816840"/>
                  <a:pt x="85577" y="815925"/>
                  <a:pt x="91440" y="822960"/>
                </a:cubicBezTo>
                <a:cubicBezTo>
                  <a:pt x="98712" y="831686"/>
                  <a:pt x="98055" y="846048"/>
                  <a:pt x="106680" y="853440"/>
                </a:cubicBezTo>
                <a:cubicBezTo>
                  <a:pt x="117065" y="862342"/>
                  <a:pt x="131174" y="867273"/>
                  <a:pt x="144780" y="868680"/>
                </a:cubicBezTo>
                <a:cubicBezTo>
                  <a:pt x="205469" y="874958"/>
                  <a:pt x="266700" y="873760"/>
                  <a:pt x="327660" y="876300"/>
                </a:cubicBezTo>
                <a:cubicBezTo>
                  <a:pt x="355600" y="878840"/>
                  <a:pt x="388137" y="868358"/>
                  <a:pt x="411480" y="883920"/>
                </a:cubicBezTo>
                <a:cubicBezTo>
                  <a:pt x="422861" y="891507"/>
                  <a:pt x="406534" y="913013"/>
                  <a:pt x="396240" y="922020"/>
                </a:cubicBezTo>
                <a:cubicBezTo>
                  <a:pt x="384150" y="932598"/>
                  <a:pt x="350520" y="937260"/>
                  <a:pt x="350520" y="937260"/>
                </a:cubicBezTo>
                <a:cubicBezTo>
                  <a:pt x="331367" y="994719"/>
                  <a:pt x="359431" y="926121"/>
                  <a:pt x="320040" y="975360"/>
                </a:cubicBezTo>
                <a:cubicBezTo>
                  <a:pt x="315022" y="981632"/>
                  <a:pt x="315584" y="990837"/>
                  <a:pt x="312420" y="998220"/>
                </a:cubicBezTo>
                <a:cubicBezTo>
                  <a:pt x="307945" y="1008661"/>
                  <a:pt x="302260" y="1018540"/>
                  <a:pt x="297180" y="1028700"/>
                </a:cubicBezTo>
                <a:cubicBezTo>
                  <a:pt x="304800" y="1031240"/>
                  <a:pt x="321615" y="1028444"/>
                  <a:pt x="320040" y="1036320"/>
                </a:cubicBezTo>
                <a:cubicBezTo>
                  <a:pt x="317222" y="1050409"/>
                  <a:pt x="300780" y="1057824"/>
                  <a:pt x="289560" y="1066800"/>
                </a:cubicBezTo>
                <a:cubicBezTo>
                  <a:pt x="275257" y="1078242"/>
                  <a:pt x="243840" y="1097280"/>
                  <a:pt x="243840" y="1097280"/>
                </a:cubicBezTo>
                <a:cubicBezTo>
                  <a:pt x="241300" y="1107440"/>
                  <a:pt x="236220" y="1117287"/>
                  <a:pt x="236220" y="1127760"/>
                </a:cubicBezTo>
                <a:cubicBezTo>
                  <a:pt x="236220" y="1138233"/>
                  <a:pt x="245321" y="1147873"/>
                  <a:pt x="243840" y="1158240"/>
                </a:cubicBezTo>
                <a:cubicBezTo>
                  <a:pt x="242545" y="1167306"/>
                  <a:pt x="232696" y="1172909"/>
                  <a:pt x="228600" y="1181100"/>
                </a:cubicBezTo>
                <a:cubicBezTo>
                  <a:pt x="225008" y="1188284"/>
                  <a:pt x="223520" y="1196340"/>
                  <a:pt x="220980" y="1203960"/>
                </a:cubicBezTo>
                <a:cubicBezTo>
                  <a:pt x="231140" y="1206500"/>
                  <a:pt x="242746" y="1205771"/>
                  <a:pt x="251460" y="1211580"/>
                </a:cubicBezTo>
                <a:cubicBezTo>
                  <a:pt x="284588" y="1233666"/>
                  <a:pt x="259160" y="1239426"/>
                  <a:pt x="243840" y="1257300"/>
                </a:cubicBezTo>
                <a:cubicBezTo>
                  <a:pt x="206034" y="1301408"/>
                  <a:pt x="238363" y="1276192"/>
                  <a:pt x="198120" y="1303020"/>
                </a:cubicBezTo>
                <a:cubicBezTo>
                  <a:pt x="213799" y="1308246"/>
                  <a:pt x="238651" y="1312744"/>
                  <a:pt x="243840" y="1333500"/>
                </a:cubicBezTo>
                <a:cubicBezTo>
                  <a:pt x="246981" y="1346065"/>
                  <a:pt x="238760" y="1358900"/>
                  <a:pt x="236220" y="1371600"/>
                </a:cubicBezTo>
                <a:cubicBezTo>
                  <a:pt x="238211" y="1372098"/>
                  <a:pt x="284591" y="1382865"/>
                  <a:pt x="289560" y="1386840"/>
                </a:cubicBezTo>
                <a:cubicBezTo>
                  <a:pt x="296711" y="1392561"/>
                  <a:pt x="299720" y="1402080"/>
                  <a:pt x="304800" y="1409700"/>
                </a:cubicBezTo>
                <a:cubicBezTo>
                  <a:pt x="290099" y="1483207"/>
                  <a:pt x="308102" y="1418337"/>
                  <a:pt x="281940" y="1470660"/>
                </a:cubicBezTo>
                <a:cubicBezTo>
                  <a:pt x="278348" y="1477844"/>
                  <a:pt x="279338" y="1487248"/>
                  <a:pt x="274320" y="1493520"/>
                </a:cubicBezTo>
                <a:cubicBezTo>
                  <a:pt x="268599" y="1500671"/>
                  <a:pt x="259080" y="1503680"/>
                  <a:pt x="251460" y="1508760"/>
                </a:cubicBezTo>
                <a:cubicBezTo>
                  <a:pt x="248920" y="1516380"/>
                  <a:pt x="248295" y="1524937"/>
                  <a:pt x="243840" y="1531620"/>
                </a:cubicBezTo>
                <a:cubicBezTo>
                  <a:pt x="237862" y="1540586"/>
                  <a:pt x="213360" y="1546860"/>
                  <a:pt x="220980" y="1554480"/>
                </a:cubicBezTo>
                <a:cubicBezTo>
                  <a:pt x="235791" y="1569291"/>
                  <a:pt x="281940" y="1569720"/>
                  <a:pt x="281940" y="1569720"/>
                </a:cubicBezTo>
                <a:cubicBezTo>
                  <a:pt x="284480" y="1577340"/>
                  <a:pt x="285575" y="1585606"/>
                  <a:pt x="289560" y="1592580"/>
                </a:cubicBezTo>
                <a:cubicBezTo>
                  <a:pt x="295861" y="1603607"/>
                  <a:pt x="312420" y="1610360"/>
                  <a:pt x="312420" y="1623060"/>
                </a:cubicBezTo>
                <a:cubicBezTo>
                  <a:pt x="312420" y="1633836"/>
                  <a:pt x="296459" y="1637641"/>
                  <a:pt x="289560" y="1645920"/>
                </a:cubicBezTo>
                <a:cubicBezTo>
                  <a:pt x="263838" y="1676786"/>
                  <a:pt x="287697" y="1666477"/>
                  <a:pt x="243840" y="1684020"/>
                </a:cubicBezTo>
                <a:cubicBezTo>
                  <a:pt x="228925" y="1689986"/>
                  <a:pt x="198120" y="1699260"/>
                  <a:pt x="198120" y="1699260"/>
                </a:cubicBezTo>
                <a:cubicBezTo>
                  <a:pt x="200660" y="1714500"/>
                  <a:pt x="205740" y="1729530"/>
                  <a:pt x="205740" y="1744980"/>
                </a:cubicBezTo>
                <a:cubicBezTo>
                  <a:pt x="205740" y="1755453"/>
                  <a:pt x="195243" y="1765390"/>
                  <a:pt x="198120" y="1775460"/>
                </a:cubicBezTo>
                <a:cubicBezTo>
                  <a:pt x="201080" y="1785822"/>
                  <a:pt x="213360" y="1790700"/>
                  <a:pt x="220980" y="1798320"/>
                </a:cubicBezTo>
                <a:cubicBezTo>
                  <a:pt x="218440" y="1805940"/>
                  <a:pt x="219040" y="1815500"/>
                  <a:pt x="213360" y="1821180"/>
                </a:cubicBezTo>
                <a:cubicBezTo>
                  <a:pt x="207680" y="1826860"/>
                  <a:pt x="197474" y="1824815"/>
                  <a:pt x="190500" y="1828800"/>
                </a:cubicBezTo>
                <a:cubicBezTo>
                  <a:pt x="179473" y="1835101"/>
                  <a:pt x="170180" y="1844040"/>
                  <a:pt x="160020" y="1851660"/>
                </a:cubicBezTo>
                <a:cubicBezTo>
                  <a:pt x="147877" y="1888088"/>
                  <a:pt x="153218" y="1881322"/>
                  <a:pt x="114300" y="1920240"/>
                </a:cubicBezTo>
                <a:cubicBezTo>
                  <a:pt x="105320" y="1929220"/>
                  <a:pt x="92257" y="1933608"/>
                  <a:pt x="83820" y="1943100"/>
                </a:cubicBezTo>
                <a:cubicBezTo>
                  <a:pt x="71651" y="1956790"/>
                  <a:pt x="66292" y="1975868"/>
                  <a:pt x="53340" y="1988820"/>
                </a:cubicBezTo>
                <a:lnTo>
                  <a:pt x="30480" y="2011680"/>
                </a:lnTo>
                <a:cubicBezTo>
                  <a:pt x="27940" y="2019300"/>
                  <a:pt x="22860" y="2026508"/>
                  <a:pt x="22860" y="2034540"/>
                </a:cubicBezTo>
                <a:cubicBezTo>
                  <a:pt x="22860" y="2065020"/>
                  <a:pt x="33020" y="2054860"/>
                  <a:pt x="53340" y="2065020"/>
                </a:cubicBezTo>
                <a:cubicBezTo>
                  <a:pt x="61531" y="2069116"/>
                  <a:pt x="68580" y="2075180"/>
                  <a:pt x="76200" y="2080260"/>
                </a:cubicBezTo>
                <a:cubicBezTo>
                  <a:pt x="73660" y="2090420"/>
                  <a:pt x="73264" y="2101373"/>
                  <a:pt x="68580" y="2110740"/>
                </a:cubicBezTo>
                <a:cubicBezTo>
                  <a:pt x="60389" y="2127123"/>
                  <a:pt x="46291" y="2140077"/>
                  <a:pt x="38100" y="2156460"/>
                </a:cubicBezTo>
                <a:lnTo>
                  <a:pt x="22860" y="2186940"/>
                </a:lnTo>
                <a:cubicBezTo>
                  <a:pt x="20320" y="2207260"/>
                  <a:pt x="18903" y="2227752"/>
                  <a:pt x="15240" y="2247900"/>
                </a:cubicBezTo>
                <a:cubicBezTo>
                  <a:pt x="13803" y="2255803"/>
                  <a:pt x="8382" y="2262764"/>
                  <a:pt x="7620" y="2270760"/>
                </a:cubicBezTo>
                <a:cubicBezTo>
                  <a:pt x="3279" y="2316344"/>
                  <a:pt x="2540" y="2362200"/>
                  <a:pt x="0" y="2407920"/>
                </a:cubicBezTo>
                <a:cubicBezTo>
                  <a:pt x="5080" y="2423160"/>
                  <a:pt x="0" y="2448560"/>
                  <a:pt x="15240" y="2453640"/>
                </a:cubicBezTo>
                <a:cubicBezTo>
                  <a:pt x="22860" y="2456180"/>
                  <a:pt x="30308" y="2459312"/>
                  <a:pt x="38100" y="2461260"/>
                </a:cubicBezTo>
                <a:cubicBezTo>
                  <a:pt x="81605" y="2472136"/>
                  <a:pt x="67568" y="2464766"/>
                  <a:pt x="106680" y="2476500"/>
                </a:cubicBezTo>
                <a:cubicBezTo>
                  <a:pt x="122067" y="2481116"/>
                  <a:pt x="138032" y="2484556"/>
                  <a:pt x="152400" y="2491740"/>
                </a:cubicBezTo>
                <a:cubicBezTo>
                  <a:pt x="162560" y="2496820"/>
                  <a:pt x="172244" y="2502992"/>
                  <a:pt x="182880" y="2506980"/>
                </a:cubicBezTo>
                <a:cubicBezTo>
                  <a:pt x="192686" y="2510657"/>
                  <a:pt x="203290" y="2511723"/>
                  <a:pt x="213360" y="2514600"/>
                </a:cubicBezTo>
                <a:cubicBezTo>
                  <a:pt x="221083" y="2516807"/>
                  <a:pt x="228379" y="2520478"/>
                  <a:pt x="236220" y="2522220"/>
                </a:cubicBezTo>
                <a:cubicBezTo>
                  <a:pt x="251302" y="2525572"/>
                  <a:pt x="266885" y="2526366"/>
                  <a:pt x="281940" y="2529840"/>
                </a:cubicBezTo>
                <a:cubicBezTo>
                  <a:pt x="299958" y="2533998"/>
                  <a:pt x="317568" y="2539767"/>
                  <a:pt x="335280" y="2545080"/>
                </a:cubicBezTo>
                <a:cubicBezTo>
                  <a:pt x="342973" y="2547388"/>
                  <a:pt x="350757" y="2549536"/>
                  <a:pt x="358140" y="2552700"/>
                </a:cubicBezTo>
                <a:cubicBezTo>
                  <a:pt x="368581" y="2557175"/>
                  <a:pt x="378460" y="2562860"/>
                  <a:pt x="388620" y="2567940"/>
                </a:cubicBezTo>
                <a:cubicBezTo>
                  <a:pt x="391602" y="2576885"/>
                  <a:pt x="404657" y="2614104"/>
                  <a:pt x="403860" y="2621280"/>
                </a:cubicBezTo>
                <a:cubicBezTo>
                  <a:pt x="402349" y="2634875"/>
                  <a:pt x="394737" y="2647146"/>
                  <a:pt x="388620" y="2659380"/>
                </a:cubicBezTo>
                <a:cubicBezTo>
                  <a:pt x="377825" y="2680970"/>
                  <a:pt x="371475" y="2686050"/>
                  <a:pt x="350520" y="2697480"/>
                </a:cubicBezTo>
                <a:cubicBezTo>
                  <a:pt x="296978" y="2726685"/>
                  <a:pt x="305950" y="2722497"/>
                  <a:pt x="266700" y="2735580"/>
                </a:cubicBezTo>
                <a:cubicBezTo>
                  <a:pt x="261620" y="2745740"/>
                  <a:pt x="255935" y="2755619"/>
                  <a:pt x="251460" y="2766060"/>
                </a:cubicBezTo>
                <a:cubicBezTo>
                  <a:pt x="248296" y="2773443"/>
                  <a:pt x="241300" y="2781300"/>
                  <a:pt x="243840" y="2788920"/>
                </a:cubicBezTo>
                <a:cubicBezTo>
                  <a:pt x="247248" y="2799143"/>
                  <a:pt x="259080" y="2804160"/>
                  <a:pt x="266700" y="2811780"/>
                </a:cubicBezTo>
                <a:cubicBezTo>
                  <a:pt x="269240" y="2821940"/>
                  <a:pt x="271443" y="2832190"/>
                  <a:pt x="274320" y="2842260"/>
                </a:cubicBezTo>
                <a:cubicBezTo>
                  <a:pt x="276527" y="2849983"/>
                  <a:pt x="286759" y="2858694"/>
                  <a:pt x="281940" y="2865120"/>
                </a:cubicBezTo>
                <a:cubicBezTo>
                  <a:pt x="275656" y="2873498"/>
                  <a:pt x="261620" y="2870200"/>
                  <a:pt x="251460" y="2872740"/>
                </a:cubicBezTo>
                <a:cubicBezTo>
                  <a:pt x="264160" y="2875280"/>
                  <a:pt x="276995" y="2877219"/>
                  <a:pt x="289560" y="2880360"/>
                </a:cubicBezTo>
                <a:cubicBezTo>
                  <a:pt x="297352" y="2882308"/>
                  <a:pt x="309880" y="2880360"/>
                  <a:pt x="312420" y="2887980"/>
                </a:cubicBezTo>
                <a:cubicBezTo>
                  <a:pt x="316516" y="2900267"/>
                  <a:pt x="307340" y="2913380"/>
                  <a:pt x="304800" y="2926080"/>
                </a:cubicBezTo>
                <a:cubicBezTo>
                  <a:pt x="309880" y="2941320"/>
                  <a:pt x="313516" y="2957120"/>
                  <a:pt x="320040" y="2971800"/>
                </a:cubicBezTo>
                <a:cubicBezTo>
                  <a:pt x="323759" y="2980169"/>
                  <a:pt x="334144" y="2985573"/>
                  <a:pt x="335280" y="2994660"/>
                </a:cubicBezTo>
                <a:cubicBezTo>
                  <a:pt x="339636" y="3029509"/>
                  <a:pt x="323835" y="3040388"/>
                  <a:pt x="297180" y="3055620"/>
                </a:cubicBezTo>
                <a:cubicBezTo>
                  <a:pt x="290206" y="3059605"/>
                  <a:pt x="281940" y="3060700"/>
                  <a:pt x="274320" y="3063240"/>
                </a:cubicBezTo>
                <a:cubicBezTo>
                  <a:pt x="264160" y="3073400"/>
                  <a:pt x="249500" y="3080513"/>
                  <a:pt x="243840" y="3093720"/>
                </a:cubicBezTo>
                <a:cubicBezTo>
                  <a:pt x="240676" y="3101103"/>
                  <a:pt x="251460" y="3108548"/>
                  <a:pt x="251460" y="3116580"/>
                </a:cubicBezTo>
                <a:cubicBezTo>
                  <a:pt x="251460" y="3124612"/>
                  <a:pt x="246380" y="3131820"/>
                  <a:pt x="243840" y="3139440"/>
                </a:cubicBezTo>
                <a:cubicBezTo>
                  <a:pt x="254000" y="3144520"/>
                  <a:pt x="276548" y="3143541"/>
                  <a:pt x="274320" y="3154680"/>
                </a:cubicBezTo>
                <a:cubicBezTo>
                  <a:pt x="271415" y="3169203"/>
                  <a:pt x="248543" y="3169325"/>
                  <a:pt x="236220" y="3177540"/>
                </a:cubicBezTo>
                <a:cubicBezTo>
                  <a:pt x="186451" y="3210720"/>
                  <a:pt x="223539" y="3189498"/>
                  <a:pt x="175260" y="3230880"/>
                </a:cubicBezTo>
                <a:cubicBezTo>
                  <a:pt x="168307" y="3236840"/>
                  <a:pt x="160020" y="3241040"/>
                  <a:pt x="152400" y="3246120"/>
                </a:cubicBezTo>
                <a:cubicBezTo>
                  <a:pt x="147320" y="3261360"/>
                  <a:pt x="146071" y="3278474"/>
                  <a:pt x="137160" y="3291840"/>
                </a:cubicBezTo>
                <a:cubicBezTo>
                  <a:pt x="106405" y="3337972"/>
                  <a:pt x="98774" y="3290981"/>
                  <a:pt x="114300" y="3337560"/>
                </a:cubicBezTo>
                <a:cubicBezTo>
                  <a:pt x="111760" y="3347720"/>
                  <a:pt x="105199" y="3357673"/>
                  <a:pt x="106680" y="3368040"/>
                </a:cubicBezTo>
                <a:cubicBezTo>
                  <a:pt x="107975" y="3377106"/>
                  <a:pt x="123215" y="3381834"/>
                  <a:pt x="121920" y="3390900"/>
                </a:cubicBezTo>
                <a:cubicBezTo>
                  <a:pt x="119075" y="3410814"/>
                  <a:pt x="81585" y="3434486"/>
                  <a:pt x="68580" y="3444240"/>
                </a:cubicBezTo>
                <a:cubicBezTo>
                  <a:pt x="66040" y="3456940"/>
                  <a:pt x="66220" y="3470505"/>
                  <a:pt x="60960" y="3482340"/>
                </a:cubicBezTo>
                <a:cubicBezTo>
                  <a:pt x="39536" y="3530543"/>
                  <a:pt x="26057" y="3494756"/>
                  <a:pt x="53340" y="3535680"/>
                </a:cubicBezTo>
                <a:cubicBezTo>
                  <a:pt x="55880" y="3545840"/>
                  <a:pt x="58083" y="3556090"/>
                  <a:pt x="60960" y="3566160"/>
                </a:cubicBezTo>
                <a:cubicBezTo>
                  <a:pt x="63167" y="3573883"/>
                  <a:pt x="66632" y="3581228"/>
                  <a:pt x="68580" y="3589020"/>
                </a:cubicBezTo>
                <a:cubicBezTo>
                  <a:pt x="71721" y="3601585"/>
                  <a:pt x="69774" y="3615875"/>
                  <a:pt x="76200" y="3627120"/>
                </a:cubicBezTo>
                <a:cubicBezTo>
                  <a:pt x="80744" y="3635071"/>
                  <a:pt x="92107" y="3636400"/>
                  <a:pt x="99060" y="3642360"/>
                </a:cubicBezTo>
                <a:cubicBezTo>
                  <a:pt x="109969" y="3651711"/>
                  <a:pt x="118320" y="3663864"/>
                  <a:pt x="129540" y="3672840"/>
                </a:cubicBezTo>
                <a:cubicBezTo>
                  <a:pt x="143843" y="3684282"/>
                  <a:pt x="160020" y="3693160"/>
                  <a:pt x="175260" y="3703320"/>
                </a:cubicBezTo>
                <a:lnTo>
                  <a:pt x="198120" y="3718560"/>
                </a:lnTo>
                <a:cubicBezTo>
                  <a:pt x="200660" y="3741420"/>
                  <a:pt x="201959" y="3764452"/>
                  <a:pt x="205740" y="3787140"/>
                </a:cubicBezTo>
                <a:cubicBezTo>
                  <a:pt x="207060" y="3795063"/>
                  <a:pt x="214247" y="3802017"/>
                  <a:pt x="213360" y="3810000"/>
                </a:cubicBezTo>
                <a:cubicBezTo>
                  <a:pt x="208772" y="3851289"/>
                  <a:pt x="199307" y="3849832"/>
                  <a:pt x="182880" y="3878580"/>
                </a:cubicBezTo>
                <a:cubicBezTo>
                  <a:pt x="177244" y="3888443"/>
                  <a:pt x="172720" y="3898900"/>
                  <a:pt x="167640" y="3909060"/>
                </a:cubicBezTo>
                <a:cubicBezTo>
                  <a:pt x="170180" y="3934460"/>
                  <a:pt x="170556" y="3960171"/>
                  <a:pt x="175260" y="3985260"/>
                </a:cubicBezTo>
                <a:cubicBezTo>
                  <a:pt x="178220" y="4001049"/>
                  <a:pt x="185420" y="4015740"/>
                  <a:pt x="190500" y="4030980"/>
                </a:cubicBezTo>
                <a:lnTo>
                  <a:pt x="198120" y="4053840"/>
                </a:lnTo>
                <a:cubicBezTo>
                  <a:pt x="184376" y="4067584"/>
                  <a:pt x="167640" y="4077504"/>
                  <a:pt x="167640" y="4099560"/>
                </a:cubicBezTo>
                <a:cubicBezTo>
                  <a:pt x="167640" y="4107592"/>
                  <a:pt x="173312" y="4114628"/>
                  <a:pt x="175260" y="4122420"/>
                </a:cubicBezTo>
                <a:cubicBezTo>
                  <a:pt x="175876" y="4124884"/>
                  <a:pt x="175260" y="4127500"/>
                  <a:pt x="175260" y="4130040"/>
                </a:cubicBezTo>
              </a:path>
            </a:pathLst>
          </a:cu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89483" y="1825504"/>
            <a:ext cx="488193" cy="4175760"/>
          </a:xfrm>
          <a:custGeom>
            <a:avLst/>
            <a:gdLst>
              <a:gd name="connsiteX0" fmla="*/ 221157 w 488193"/>
              <a:gd name="connsiteY0" fmla="*/ 0 h 4175760"/>
              <a:gd name="connsiteX1" fmla="*/ 259257 w 488193"/>
              <a:gd name="connsiteY1" fmla="*/ 38100 h 4175760"/>
              <a:gd name="connsiteX2" fmla="*/ 274497 w 488193"/>
              <a:gd name="connsiteY2" fmla="*/ 60960 h 4175760"/>
              <a:gd name="connsiteX3" fmla="*/ 259257 w 488193"/>
              <a:gd name="connsiteY3" fmla="*/ 83820 h 4175760"/>
              <a:gd name="connsiteX4" fmla="*/ 213537 w 488193"/>
              <a:gd name="connsiteY4" fmla="*/ 99060 h 4175760"/>
              <a:gd name="connsiteX5" fmla="*/ 190677 w 488193"/>
              <a:gd name="connsiteY5" fmla="*/ 114300 h 4175760"/>
              <a:gd name="connsiteX6" fmla="*/ 152577 w 488193"/>
              <a:gd name="connsiteY6" fmla="*/ 152400 h 4175760"/>
              <a:gd name="connsiteX7" fmla="*/ 106857 w 488193"/>
              <a:gd name="connsiteY7" fmla="*/ 190500 h 4175760"/>
              <a:gd name="connsiteX8" fmla="*/ 152577 w 488193"/>
              <a:gd name="connsiteY8" fmla="*/ 205740 h 4175760"/>
              <a:gd name="connsiteX9" fmla="*/ 205917 w 488193"/>
              <a:gd name="connsiteY9" fmla="*/ 213360 h 4175760"/>
              <a:gd name="connsiteX10" fmla="*/ 175437 w 488193"/>
              <a:gd name="connsiteY10" fmla="*/ 220980 h 4175760"/>
              <a:gd name="connsiteX11" fmla="*/ 76377 w 488193"/>
              <a:gd name="connsiteY11" fmla="*/ 243840 h 4175760"/>
              <a:gd name="connsiteX12" fmla="*/ 38277 w 488193"/>
              <a:gd name="connsiteY12" fmla="*/ 259080 h 4175760"/>
              <a:gd name="connsiteX13" fmla="*/ 7797 w 488193"/>
              <a:gd name="connsiteY13" fmla="*/ 266700 h 4175760"/>
              <a:gd name="connsiteX14" fmla="*/ 30657 w 488193"/>
              <a:gd name="connsiteY14" fmla="*/ 281940 h 4175760"/>
              <a:gd name="connsiteX15" fmla="*/ 61137 w 488193"/>
              <a:gd name="connsiteY15" fmla="*/ 289560 h 4175760"/>
              <a:gd name="connsiteX16" fmla="*/ 106857 w 488193"/>
              <a:gd name="connsiteY16" fmla="*/ 312420 h 4175760"/>
              <a:gd name="connsiteX17" fmla="*/ 152577 w 488193"/>
              <a:gd name="connsiteY17" fmla="*/ 327660 h 4175760"/>
              <a:gd name="connsiteX18" fmla="*/ 228777 w 488193"/>
              <a:gd name="connsiteY18" fmla="*/ 358140 h 4175760"/>
              <a:gd name="connsiteX19" fmla="*/ 274497 w 488193"/>
              <a:gd name="connsiteY19" fmla="*/ 373380 h 4175760"/>
              <a:gd name="connsiteX20" fmla="*/ 228777 w 488193"/>
              <a:gd name="connsiteY20" fmla="*/ 411480 h 4175760"/>
              <a:gd name="connsiteX21" fmla="*/ 198297 w 488193"/>
              <a:gd name="connsiteY21" fmla="*/ 419100 h 4175760"/>
              <a:gd name="connsiteX22" fmla="*/ 114477 w 488193"/>
              <a:gd name="connsiteY22" fmla="*/ 480060 h 4175760"/>
              <a:gd name="connsiteX23" fmla="*/ 122097 w 488193"/>
              <a:gd name="connsiteY23" fmla="*/ 502920 h 4175760"/>
              <a:gd name="connsiteX24" fmla="*/ 167817 w 488193"/>
              <a:gd name="connsiteY24" fmla="*/ 518160 h 4175760"/>
              <a:gd name="connsiteX25" fmla="*/ 190677 w 488193"/>
              <a:gd name="connsiteY25" fmla="*/ 533400 h 4175760"/>
              <a:gd name="connsiteX26" fmla="*/ 198297 w 488193"/>
              <a:gd name="connsiteY26" fmla="*/ 556260 h 4175760"/>
              <a:gd name="connsiteX27" fmla="*/ 122097 w 488193"/>
              <a:gd name="connsiteY27" fmla="*/ 617220 h 4175760"/>
              <a:gd name="connsiteX28" fmla="*/ 99237 w 488193"/>
              <a:gd name="connsiteY28" fmla="*/ 678180 h 4175760"/>
              <a:gd name="connsiteX29" fmla="*/ 83997 w 488193"/>
              <a:gd name="connsiteY29" fmla="*/ 701040 h 4175760"/>
              <a:gd name="connsiteX30" fmla="*/ 99237 w 488193"/>
              <a:gd name="connsiteY30" fmla="*/ 739140 h 4175760"/>
              <a:gd name="connsiteX31" fmla="*/ 114477 w 488193"/>
              <a:gd name="connsiteY31" fmla="*/ 762000 h 4175760"/>
              <a:gd name="connsiteX32" fmla="*/ 83997 w 488193"/>
              <a:gd name="connsiteY32" fmla="*/ 792480 h 4175760"/>
              <a:gd name="connsiteX33" fmla="*/ 30657 w 488193"/>
              <a:gd name="connsiteY33" fmla="*/ 815340 h 4175760"/>
              <a:gd name="connsiteX34" fmla="*/ 7797 w 488193"/>
              <a:gd name="connsiteY34" fmla="*/ 830580 h 4175760"/>
              <a:gd name="connsiteX35" fmla="*/ 23037 w 488193"/>
              <a:gd name="connsiteY35" fmla="*/ 861060 h 4175760"/>
              <a:gd name="connsiteX36" fmla="*/ 91617 w 488193"/>
              <a:gd name="connsiteY36" fmla="*/ 868680 h 4175760"/>
              <a:gd name="connsiteX37" fmla="*/ 122097 w 488193"/>
              <a:gd name="connsiteY37" fmla="*/ 876300 h 4175760"/>
              <a:gd name="connsiteX38" fmla="*/ 144957 w 488193"/>
              <a:gd name="connsiteY38" fmla="*/ 891540 h 4175760"/>
              <a:gd name="connsiteX39" fmla="*/ 122097 w 488193"/>
              <a:gd name="connsiteY39" fmla="*/ 899160 h 4175760"/>
              <a:gd name="connsiteX40" fmla="*/ 152577 w 488193"/>
              <a:gd name="connsiteY40" fmla="*/ 906780 h 4175760"/>
              <a:gd name="connsiteX41" fmla="*/ 244017 w 488193"/>
              <a:gd name="connsiteY41" fmla="*/ 899160 h 4175760"/>
              <a:gd name="connsiteX42" fmla="*/ 320217 w 488193"/>
              <a:gd name="connsiteY42" fmla="*/ 899160 h 4175760"/>
              <a:gd name="connsiteX43" fmla="*/ 304977 w 488193"/>
              <a:gd name="connsiteY43" fmla="*/ 960120 h 4175760"/>
              <a:gd name="connsiteX44" fmla="*/ 312597 w 488193"/>
              <a:gd name="connsiteY44" fmla="*/ 982980 h 4175760"/>
              <a:gd name="connsiteX45" fmla="*/ 373557 w 488193"/>
              <a:gd name="connsiteY45" fmla="*/ 990600 h 4175760"/>
              <a:gd name="connsiteX46" fmla="*/ 396417 w 488193"/>
              <a:gd name="connsiteY46" fmla="*/ 998220 h 4175760"/>
              <a:gd name="connsiteX47" fmla="*/ 312597 w 488193"/>
              <a:gd name="connsiteY47" fmla="*/ 1043940 h 4175760"/>
              <a:gd name="connsiteX48" fmla="*/ 266877 w 488193"/>
              <a:gd name="connsiteY48" fmla="*/ 1059180 h 4175760"/>
              <a:gd name="connsiteX49" fmla="*/ 221157 w 488193"/>
              <a:gd name="connsiteY49" fmla="*/ 1089660 h 4175760"/>
              <a:gd name="connsiteX50" fmla="*/ 175437 w 488193"/>
              <a:gd name="connsiteY50" fmla="*/ 1104900 h 4175760"/>
              <a:gd name="connsiteX51" fmla="*/ 129717 w 488193"/>
              <a:gd name="connsiteY51" fmla="*/ 1127760 h 4175760"/>
              <a:gd name="connsiteX52" fmla="*/ 122097 w 488193"/>
              <a:gd name="connsiteY52" fmla="*/ 1158240 h 4175760"/>
              <a:gd name="connsiteX53" fmla="*/ 99237 w 488193"/>
              <a:gd name="connsiteY53" fmla="*/ 1173480 h 4175760"/>
              <a:gd name="connsiteX54" fmla="*/ 129717 w 488193"/>
              <a:gd name="connsiteY54" fmla="*/ 1211580 h 4175760"/>
              <a:gd name="connsiteX55" fmla="*/ 122097 w 488193"/>
              <a:gd name="connsiteY55" fmla="*/ 1257300 h 4175760"/>
              <a:gd name="connsiteX56" fmla="*/ 114477 w 488193"/>
              <a:gd name="connsiteY56" fmla="*/ 1280160 h 4175760"/>
              <a:gd name="connsiteX57" fmla="*/ 129717 w 488193"/>
              <a:gd name="connsiteY57" fmla="*/ 1341120 h 4175760"/>
              <a:gd name="connsiteX58" fmla="*/ 122097 w 488193"/>
              <a:gd name="connsiteY58" fmla="*/ 1371600 h 4175760"/>
              <a:gd name="connsiteX59" fmla="*/ 106857 w 488193"/>
              <a:gd name="connsiteY59" fmla="*/ 1424940 h 4175760"/>
              <a:gd name="connsiteX60" fmla="*/ 122097 w 488193"/>
              <a:gd name="connsiteY60" fmla="*/ 1455420 h 4175760"/>
              <a:gd name="connsiteX61" fmla="*/ 129717 w 488193"/>
              <a:gd name="connsiteY61" fmla="*/ 1508760 h 4175760"/>
              <a:gd name="connsiteX62" fmla="*/ 122097 w 488193"/>
              <a:gd name="connsiteY62" fmla="*/ 1546860 h 4175760"/>
              <a:gd name="connsiteX63" fmla="*/ 228777 w 488193"/>
              <a:gd name="connsiteY63" fmla="*/ 1592580 h 4175760"/>
              <a:gd name="connsiteX64" fmla="*/ 266877 w 488193"/>
              <a:gd name="connsiteY64" fmla="*/ 1600200 h 4175760"/>
              <a:gd name="connsiteX65" fmla="*/ 282117 w 488193"/>
              <a:gd name="connsiteY65" fmla="*/ 1623060 h 4175760"/>
              <a:gd name="connsiteX66" fmla="*/ 312597 w 488193"/>
              <a:gd name="connsiteY66" fmla="*/ 1630680 h 4175760"/>
              <a:gd name="connsiteX67" fmla="*/ 350697 w 488193"/>
              <a:gd name="connsiteY67" fmla="*/ 1645920 h 4175760"/>
              <a:gd name="connsiteX68" fmla="*/ 381177 w 488193"/>
              <a:gd name="connsiteY68" fmla="*/ 1653540 h 4175760"/>
              <a:gd name="connsiteX69" fmla="*/ 457377 w 488193"/>
              <a:gd name="connsiteY69" fmla="*/ 1684020 h 4175760"/>
              <a:gd name="connsiteX70" fmla="*/ 480237 w 488193"/>
              <a:gd name="connsiteY70" fmla="*/ 1699260 h 4175760"/>
              <a:gd name="connsiteX71" fmla="*/ 487857 w 488193"/>
              <a:gd name="connsiteY71" fmla="*/ 1722120 h 4175760"/>
              <a:gd name="connsiteX72" fmla="*/ 464997 w 488193"/>
              <a:gd name="connsiteY72" fmla="*/ 1760220 h 4175760"/>
              <a:gd name="connsiteX73" fmla="*/ 426897 w 488193"/>
              <a:gd name="connsiteY73" fmla="*/ 1805940 h 4175760"/>
              <a:gd name="connsiteX74" fmla="*/ 442137 w 488193"/>
              <a:gd name="connsiteY74" fmla="*/ 1882140 h 4175760"/>
              <a:gd name="connsiteX75" fmla="*/ 426897 w 488193"/>
              <a:gd name="connsiteY75" fmla="*/ 1905000 h 4175760"/>
              <a:gd name="connsiteX76" fmla="*/ 419277 w 488193"/>
              <a:gd name="connsiteY76" fmla="*/ 1935480 h 4175760"/>
              <a:gd name="connsiteX77" fmla="*/ 411657 w 488193"/>
              <a:gd name="connsiteY77" fmla="*/ 1973580 h 4175760"/>
              <a:gd name="connsiteX78" fmla="*/ 320217 w 488193"/>
              <a:gd name="connsiteY78" fmla="*/ 2019300 h 4175760"/>
              <a:gd name="connsiteX79" fmla="*/ 289737 w 488193"/>
              <a:gd name="connsiteY79" fmla="*/ 2034540 h 4175760"/>
              <a:gd name="connsiteX80" fmla="*/ 259257 w 488193"/>
              <a:gd name="connsiteY80" fmla="*/ 2072640 h 4175760"/>
              <a:gd name="connsiteX81" fmla="*/ 167817 w 488193"/>
              <a:gd name="connsiteY81" fmla="*/ 2087880 h 4175760"/>
              <a:gd name="connsiteX82" fmla="*/ 152577 w 488193"/>
              <a:gd name="connsiteY82" fmla="*/ 2118360 h 4175760"/>
              <a:gd name="connsiteX83" fmla="*/ 122097 w 488193"/>
              <a:gd name="connsiteY83" fmla="*/ 2141220 h 4175760"/>
              <a:gd name="connsiteX84" fmla="*/ 99237 w 488193"/>
              <a:gd name="connsiteY84" fmla="*/ 2164080 h 4175760"/>
              <a:gd name="connsiteX85" fmla="*/ 38277 w 488193"/>
              <a:gd name="connsiteY85" fmla="*/ 2232660 h 4175760"/>
              <a:gd name="connsiteX86" fmla="*/ 45897 w 488193"/>
              <a:gd name="connsiteY86" fmla="*/ 2270760 h 4175760"/>
              <a:gd name="connsiteX87" fmla="*/ 15417 w 488193"/>
              <a:gd name="connsiteY87" fmla="*/ 2324100 h 4175760"/>
              <a:gd name="connsiteX88" fmla="*/ 38277 w 488193"/>
              <a:gd name="connsiteY88" fmla="*/ 2331720 h 4175760"/>
              <a:gd name="connsiteX89" fmla="*/ 61137 w 488193"/>
              <a:gd name="connsiteY89" fmla="*/ 2407920 h 4175760"/>
              <a:gd name="connsiteX90" fmla="*/ 68757 w 488193"/>
              <a:gd name="connsiteY90" fmla="*/ 2506980 h 4175760"/>
              <a:gd name="connsiteX91" fmla="*/ 91617 w 488193"/>
              <a:gd name="connsiteY91" fmla="*/ 2529840 h 4175760"/>
              <a:gd name="connsiteX92" fmla="*/ 99237 w 488193"/>
              <a:gd name="connsiteY92" fmla="*/ 2552700 h 4175760"/>
              <a:gd name="connsiteX93" fmla="*/ 152577 w 488193"/>
              <a:gd name="connsiteY93" fmla="*/ 2575560 h 4175760"/>
              <a:gd name="connsiteX94" fmla="*/ 228777 w 488193"/>
              <a:gd name="connsiteY94" fmla="*/ 2590800 h 4175760"/>
              <a:gd name="connsiteX95" fmla="*/ 251637 w 488193"/>
              <a:gd name="connsiteY95" fmla="*/ 2644140 h 4175760"/>
              <a:gd name="connsiteX96" fmla="*/ 282117 w 488193"/>
              <a:gd name="connsiteY96" fmla="*/ 2659380 h 4175760"/>
              <a:gd name="connsiteX97" fmla="*/ 343077 w 488193"/>
              <a:gd name="connsiteY97" fmla="*/ 2674620 h 4175760"/>
              <a:gd name="connsiteX98" fmla="*/ 350697 w 488193"/>
              <a:gd name="connsiteY98" fmla="*/ 2697480 h 4175760"/>
              <a:gd name="connsiteX99" fmla="*/ 320217 w 488193"/>
              <a:gd name="connsiteY99" fmla="*/ 2712720 h 4175760"/>
              <a:gd name="connsiteX100" fmla="*/ 297357 w 488193"/>
              <a:gd name="connsiteY100" fmla="*/ 2727960 h 4175760"/>
              <a:gd name="connsiteX101" fmla="*/ 274497 w 488193"/>
              <a:gd name="connsiteY101" fmla="*/ 2750820 h 4175760"/>
              <a:gd name="connsiteX102" fmla="*/ 205917 w 488193"/>
              <a:gd name="connsiteY102" fmla="*/ 2804160 h 4175760"/>
              <a:gd name="connsiteX103" fmla="*/ 213537 w 488193"/>
              <a:gd name="connsiteY103" fmla="*/ 2842260 h 4175760"/>
              <a:gd name="connsiteX104" fmla="*/ 221157 w 488193"/>
              <a:gd name="connsiteY104" fmla="*/ 2872740 h 4175760"/>
              <a:gd name="connsiteX105" fmla="*/ 213537 w 488193"/>
              <a:gd name="connsiteY105" fmla="*/ 2918460 h 4175760"/>
              <a:gd name="connsiteX106" fmla="*/ 198297 w 488193"/>
              <a:gd name="connsiteY106" fmla="*/ 2941320 h 4175760"/>
              <a:gd name="connsiteX107" fmla="*/ 190677 w 488193"/>
              <a:gd name="connsiteY107" fmla="*/ 2964180 h 4175760"/>
              <a:gd name="connsiteX108" fmla="*/ 205917 w 488193"/>
              <a:gd name="connsiteY108" fmla="*/ 2994660 h 4175760"/>
              <a:gd name="connsiteX109" fmla="*/ 221157 w 488193"/>
              <a:gd name="connsiteY109" fmla="*/ 3017520 h 4175760"/>
              <a:gd name="connsiteX110" fmla="*/ 228777 w 488193"/>
              <a:gd name="connsiteY110" fmla="*/ 3040380 h 4175760"/>
              <a:gd name="connsiteX111" fmla="*/ 221157 w 488193"/>
              <a:gd name="connsiteY111" fmla="*/ 3078480 h 4175760"/>
              <a:gd name="connsiteX112" fmla="*/ 228777 w 488193"/>
              <a:gd name="connsiteY112" fmla="*/ 3116580 h 4175760"/>
              <a:gd name="connsiteX113" fmla="*/ 266877 w 488193"/>
              <a:gd name="connsiteY113" fmla="*/ 3169920 h 4175760"/>
              <a:gd name="connsiteX114" fmla="*/ 297357 w 488193"/>
              <a:gd name="connsiteY114" fmla="*/ 3230880 h 4175760"/>
              <a:gd name="connsiteX115" fmla="*/ 320217 w 488193"/>
              <a:gd name="connsiteY115" fmla="*/ 3284220 h 4175760"/>
              <a:gd name="connsiteX116" fmla="*/ 350697 w 488193"/>
              <a:gd name="connsiteY116" fmla="*/ 3322320 h 4175760"/>
              <a:gd name="connsiteX117" fmla="*/ 358317 w 488193"/>
              <a:gd name="connsiteY117" fmla="*/ 3345180 h 4175760"/>
              <a:gd name="connsiteX118" fmla="*/ 327837 w 488193"/>
              <a:gd name="connsiteY118" fmla="*/ 3406140 h 4175760"/>
              <a:gd name="connsiteX119" fmla="*/ 289737 w 488193"/>
              <a:gd name="connsiteY119" fmla="*/ 3429000 h 4175760"/>
              <a:gd name="connsiteX120" fmla="*/ 190677 w 488193"/>
              <a:gd name="connsiteY120" fmla="*/ 3474720 h 4175760"/>
              <a:gd name="connsiteX121" fmla="*/ 183057 w 488193"/>
              <a:gd name="connsiteY121" fmla="*/ 3550920 h 4175760"/>
              <a:gd name="connsiteX122" fmla="*/ 205917 w 488193"/>
              <a:gd name="connsiteY122" fmla="*/ 3558540 h 4175760"/>
              <a:gd name="connsiteX123" fmla="*/ 190677 w 488193"/>
              <a:gd name="connsiteY123" fmla="*/ 3581400 h 4175760"/>
              <a:gd name="connsiteX124" fmla="*/ 167817 w 488193"/>
              <a:gd name="connsiteY124" fmla="*/ 3634740 h 4175760"/>
              <a:gd name="connsiteX125" fmla="*/ 144957 w 488193"/>
              <a:gd name="connsiteY125" fmla="*/ 3649980 h 4175760"/>
              <a:gd name="connsiteX126" fmla="*/ 160197 w 488193"/>
              <a:gd name="connsiteY126" fmla="*/ 3680460 h 4175760"/>
              <a:gd name="connsiteX127" fmla="*/ 183057 w 488193"/>
              <a:gd name="connsiteY127" fmla="*/ 3695700 h 4175760"/>
              <a:gd name="connsiteX128" fmla="*/ 167817 w 488193"/>
              <a:gd name="connsiteY128" fmla="*/ 3779520 h 4175760"/>
              <a:gd name="connsiteX129" fmla="*/ 106857 w 488193"/>
              <a:gd name="connsiteY129" fmla="*/ 3870960 h 4175760"/>
              <a:gd name="connsiteX130" fmla="*/ 83997 w 488193"/>
              <a:gd name="connsiteY130" fmla="*/ 3878580 h 4175760"/>
              <a:gd name="connsiteX131" fmla="*/ 61137 w 488193"/>
              <a:gd name="connsiteY131" fmla="*/ 3947160 h 4175760"/>
              <a:gd name="connsiteX132" fmla="*/ 7797 w 488193"/>
              <a:gd name="connsiteY132" fmla="*/ 3992880 h 4175760"/>
              <a:gd name="connsiteX133" fmla="*/ 177 w 488193"/>
              <a:gd name="connsiteY133" fmla="*/ 4015740 h 4175760"/>
              <a:gd name="connsiteX134" fmla="*/ 15417 w 488193"/>
              <a:gd name="connsiteY134" fmla="*/ 4038600 h 4175760"/>
              <a:gd name="connsiteX135" fmla="*/ 38277 w 488193"/>
              <a:gd name="connsiteY135" fmla="*/ 4046220 h 4175760"/>
              <a:gd name="connsiteX136" fmla="*/ 106857 w 488193"/>
              <a:gd name="connsiteY136" fmla="*/ 4053840 h 4175760"/>
              <a:gd name="connsiteX137" fmla="*/ 190677 w 488193"/>
              <a:gd name="connsiteY137" fmla="*/ 4091940 h 4175760"/>
              <a:gd name="connsiteX138" fmla="*/ 205917 w 488193"/>
              <a:gd name="connsiteY138" fmla="*/ 4122420 h 4175760"/>
              <a:gd name="connsiteX139" fmla="*/ 183057 w 488193"/>
              <a:gd name="connsiteY139" fmla="*/ 4137660 h 4175760"/>
              <a:gd name="connsiteX140" fmla="*/ 167817 w 488193"/>
              <a:gd name="connsiteY140" fmla="*/ 4160520 h 4175760"/>
              <a:gd name="connsiteX141" fmla="*/ 205917 w 488193"/>
              <a:gd name="connsiteY141" fmla="*/ 4175760 h 417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88193" h="4175760">
                <a:moveTo>
                  <a:pt x="221157" y="0"/>
                </a:moveTo>
                <a:cubicBezTo>
                  <a:pt x="233857" y="12700"/>
                  <a:pt x="247430" y="24583"/>
                  <a:pt x="259257" y="38100"/>
                </a:cubicBezTo>
                <a:cubicBezTo>
                  <a:pt x="265288" y="44992"/>
                  <a:pt x="274497" y="51802"/>
                  <a:pt x="274497" y="60960"/>
                </a:cubicBezTo>
                <a:cubicBezTo>
                  <a:pt x="274497" y="70118"/>
                  <a:pt x="267023" y="78966"/>
                  <a:pt x="259257" y="83820"/>
                </a:cubicBezTo>
                <a:cubicBezTo>
                  <a:pt x="245634" y="92334"/>
                  <a:pt x="226903" y="90149"/>
                  <a:pt x="213537" y="99060"/>
                </a:cubicBezTo>
                <a:lnTo>
                  <a:pt x="190677" y="114300"/>
                </a:lnTo>
                <a:cubicBezTo>
                  <a:pt x="162737" y="156210"/>
                  <a:pt x="190677" y="120650"/>
                  <a:pt x="152577" y="152400"/>
                </a:cubicBezTo>
                <a:cubicBezTo>
                  <a:pt x="93905" y="201293"/>
                  <a:pt x="163614" y="152662"/>
                  <a:pt x="106857" y="190500"/>
                </a:cubicBezTo>
                <a:cubicBezTo>
                  <a:pt x="122097" y="195580"/>
                  <a:pt x="136924" y="202128"/>
                  <a:pt x="152577" y="205740"/>
                </a:cubicBezTo>
                <a:cubicBezTo>
                  <a:pt x="170078" y="209779"/>
                  <a:pt x="190973" y="203397"/>
                  <a:pt x="205917" y="213360"/>
                </a:cubicBezTo>
                <a:cubicBezTo>
                  <a:pt x="214631" y="219169"/>
                  <a:pt x="185372" y="217668"/>
                  <a:pt x="175437" y="220980"/>
                </a:cubicBezTo>
                <a:cubicBezTo>
                  <a:pt x="100047" y="246110"/>
                  <a:pt x="178272" y="231103"/>
                  <a:pt x="76377" y="243840"/>
                </a:cubicBezTo>
                <a:cubicBezTo>
                  <a:pt x="63677" y="248920"/>
                  <a:pt x="51253" y="254755"/>
                  <a:pt x="38277" y="259080"/>
                </a:cubicBezTo>
                <a:cubicBezTo>
                  <a:pt x="28342" y="262392"/>
                  <a:pt x="11109" y="256765"/>
                  <a:pt x="7797" y="266700"/>
                </a:cubicBezTo>
                <a:cubicBezTo>
                  <a:pt x="4901" y="275388"/>
                  <a:pt x="22239" y="278332"/>
                  <a:pt x="30657" y="281940"/>
                </a:cubicBezTo>
                <a:cubicBezTo>
                  <a:pt x="40283" y="286065"/>
                  <a:pt x="51413" y="285671"/>
                  <a:pt x="61137" y="289560"/>
                </a:cubicBezTo>
                <a:cubicBezTo>
                  <a:pt x="76957" y="295888"/>
                  <a:pt x="91129" y="305867"/>
                  <a:pt x="106857" y="312420"/>
                </a:cubicBezTo>
                <a:cubicBezTo>
                  <a:pt x="121686" y="318599"/>
                  <a:pt x="137535" y="322019"/>
                  <a:pt x="152577" y="327660"/>
                </a:cubicBezTo>
                <a:cubicBezTo>
                  <a:pt x="178192" y="337266"/>
                  <a:pt x="202824" y="349489"/>
                  <a:pt x="228777" y="358140"/>
                </a:cubicBezTo>
                <a:lnTo>
                  <a:pt x="274497" y="373380"/>
                </a:lnTo>
                <a:cubicBezTo>
                  <a:pt x="260765" y="387112"/>
                  <a:pt x="247342" y="403523"/>
                  <a:pt x="228777" y="411480"/>
                </a:cubicBezTo>
                <a:cubicBezTo>
                  <a:pt x="219151" y="415605"/>
                  <a:pt x="208457" y="416560"/>
                  <a:pt x="198297" y="419100"/>
                </a:cubicBezTo>
                <a:cubicBezTo>
                  <a:pt x="130011" y="470315"/>
                  <a:pt x="158471" y="450731"/>
                  <a:pt x="114477" y="480060"/>
                </a:cubicBezTo>
                <a:cubicBezTo>
                  <a:pt x="117017" y="487680"/>
                  <a:pt x="115561" y="498251"/>
                  <a:pt x="122097" y="502920"/>
                </a:cubicBezTo>
                <a:cubicBezTo>
                  <a:pt x="135169" y="512257"/>
                  <a:pt x="154451" y="509249"/>
                  <a:pt x="167817" y="518160"/>
                </a:cubicBezTo>
                <a:lnTo>
                  <a:pt x="190677" y="533400"/>
                </a:lnTo>
                <a:cubicBezTo>
                  <a:pt x="193217" y="541020"/>
                  <a:pt x="202198" y="549239"/>
                  <a:pt x="198297" y="556260"/>
                </a:cubicBezTo>
                <a:cubicBezTo>
                  <a:pt x="177623" y="593473"/>
                  <a:pt x="154420" y="601058"/>
                  <a:pt x="122097" y="617220"/>
                </a:cubicBezTo>
                <a:cubicBezTo>
                  <a:pt x="86356" y="670831"/>
                  <a:pt x="127485" y="602852"/>
                  <a:pt x="99237" y="678180"/>
                </a:cubicBezTo>
                <a:cubicBezTo>
                  <a:pt x="96021" y="686755"/>
                  <a:pt x="89077" y="693420"/>
                  <a:pt x="83997" y="701040"/>
                </a:cubicBezTo>
                <a:cubicBezTo>
                  <a:pt x="128901" y="716008"/>
                  <a:pt x="93018" y="695605"/>
                  <a:pt x="99237" y="739140"/>
                </a:cubicBezTo>
                <a:cubicBezTo>
                  <a:pt x="100532" y="748206"/>
                  <a:pt x="109397" y="754380"/>
                  <a:pt x="114477" y="762000"/>
                </a:cubicBezTo>
                <a:cubicBezTo>
                  <a:pt x="104317" y="772160"/>
                  <a:pt x="95492" y="783859"/>
                  <a:pt x="83997" y="792480"/>
                </a:cubicBezTo>
                <a:cubicBezTo>
                  <a:pt x="52284" y="816264"/>
                  <a:pt x="60085" y="800626"/>
                  <a:pt x="30657" y="815340"/>
                </a:cubicBezTo>
                <a:cubicBezTo>
                  <a:pt x="22466" y="819436"/>
                  <a:pt x="15417" y="825500"/>
                  <a:pt x="7797" y="830580"/>
                </a:cubicBezTo>
                <a:cubicBezTo>
                  <a:pt x="12877" y="840740"/>
                  <a:pt x="12696" y="856360"/>
                  <a:pt x="23037" y="861060"/>
                </a:cubicBezTo>
                <a:cubicBezTo>
                  <a:pt x="43976" y="870578"/>
                  <a:pt x="68884" y="865183"/>
                  <a:pt x="91617" y="868680"/>
                </a:cubicBezTo>
                <a:cubicBezTo>
                  <a:pt x="101968" y="870272"/>
                  <a:pt x="111937" y="873760"/>
                  <a:pt x="122097" y="876300"/>
                </a:cubicBezTo>
                <a:cubicBezTo>
                  <a:pt x="129717" y="881380"/>
                  <a:pt x="144957" y="882382"/>
                  <a:pt x="144957" y="891540"/>
                </a:cubicBezTo>
                <a:cubicBezTo>
                  <a:pt x="144957" y="899572"/>
                  <a:pt x="118505" y="891976"/>
                  <a:pt x="122097" y="899160"/>
                </a:cubicBezTo>
                <a:cubicBezTo>
                  <a:pt x="126781" y="908527"/>
                  <a:pt x="142417" y="904240"/>
                  <a:pt x="152577" y="906780"/>
                </a:cubicBezTo>
                <a:cubicBezTo>
                  <a:pt x="183057" y="904240"/>
                  <a:pt x="213618" y="902538"/>
                  <a:pt x="244017" y="899160"/>
                </a:cubicBezTo>
                <a:cubicBezTo>
                  <a:pt x="308690" y="891974"/>
                  <a:pt x="268903" y="886332"/>
                  <a:pt x="320217" y="899160"/>
                </a:cubicBezTo>
                <a:cubicBezTo>
                  <a:pt x="315137" y="919480"/>
                  <a:pt x="306873" y="939261"/>
                  <a:pt x="304977" y="960120"/>
                </a:cubicBezTo>
                <a:cubicBezTo>
                  <a:pt x="304250" y="968119"/>
                  <a:pt x="305257" y="979718"/>
                  <a:pt x="312597" y="982980"/>
                </a:cubicBezTo>
                <a:cubicBezTo>
                  <a:pt x="331310" y="991297"/>
                  <a:pt x="353237" y="988060"/>
                  <a:pt x="373557" y="990600"/>
                </a:cubicBezTo>
                <a:cubicBezTo>
                  <a:pt x="381177" y="993140"/>
                  <a:pt x="400550" y="991332"/>
                  <a:pt x="396417" y="998220"/>
                </a:cubicBezTo>
                <a:cubicBezTo>
                  <a:pt x="385197" y="1016920"/>
                  <a:pt x="333440" y="1036361"/>
                  <a:pt x="312597" y="1043940"/>
                </a:cubicBezTo>
                <a:cubicBezTo>
                  <a:pt x="297500" y="1049430"/>
                  <a:pt x="280243" y="1050269"/>
                  <a:pt x="266877" y="1059180"/>
                </a:cubicBezTo>
                <a:cubicBezTo>
                  <a:pt x="251637" y="1069340"/>
                  <a:pt x="237540" y="1081469"/>
                  <a:pt x="221157" y="1089660"/>
                </a:cubicBezTo>
                <a:cubicBezTo>
                  <a:pt x="206789" y="1096844"/>
                  <a:pt x="188803" y="1095989"/>
                  <a:pt x="175437" y="1104900"/>
                </a:cubicBezTo>
                <a:cubicBezTo>
                  <a:pt x="145894" y="1124595"/>
                  <a:pt x="161265" y="1117244"/>
                  <a:pt x="129717" y="1127760"/>
                </a:cubicBezTo>
                <a:cubicBezTo>
                  <a:pt x="127177" y="1137920"/>
                  <a:pt x="127906" y="1149526"/>
                  <a:pt x="122097" y="1158240"/>
                </a:cubicBezTo>
                <a:cubicBezTo>
                  <a:pt x="117017" y="1165860"/>
                  <a:pt x="102133" y="1164792"/>
                  <a:pt x="99237" y="1173480"/>
                </a:cubicBezTo>
                <a:cubicBezTo>
                  <a:pt x="88712" y="1205055"/>
                  <a:pt x="112332" y="1205785"/>
                  <a:pt x="129717" y="1211580"/>
                </a:cubicBezTo>
                <a:cubicBezTo>
                  <a:pt x="127177" y="1226820"/>
                  <a:pt x="125449" y="1242218"/>
                  <a:pt x="122097" y="1257300"/>
                </a:cubicBezTo>
                <a:cubicBezTo>
                  <a:pt x="120355" y="1265141"/>
                  <a:pt x="114477" y="1272128"/>
                  <a:pt x="114477" y="1280160"/>
                </a:cubicBezTo>
                <a:cubicBezTo>
                  <a:pt x="114477" y="1298550"/>
                  <a:pt x="123704" y="1323081"/>
                  <a:pt x="129717" y="1341120"/>
                </a:cubicBezTo>
                <a:cubicBezTo>
                  <a:pt x="127177" y="1351280"/>
                  <a:pt x="124974" y="1361530"/>
                  <a:pt x="122097" y="1371600"/>
                </a:cubicBezTo>
                <a:cubicBezTo>
                  <a:pt x="100233" y="1448122"/>
                  <a:pt x="130678" y="1329655"/>
                  <a:pt x="106857" y="1424940"/>
                </a:cubicBezTo>
                <a:cubicBezTo>
                  <a:pt x="111937" y="1435100"/>
                  <a:pt x="120688" y="1444148"/>
                  <a:pt x="122097" y="1455420"/>
                </a:cubicBezTo>
                <a:cubicBezTo>
                  <a:pt x="130424" y="1522037"/>
                  <a:pt x="92780" y="1453355"/>
                  <a:pt x="129717" y="1508760"/>
                </a:cubicBezTo>
                <a:cubicBezTo>
                  <a:pt x="127177" y="1521460"/>
                  <a:pt x="113433" y="1537233"/>
                  <a:pt x="122097" y="1546860"/>
                </a:cubicBezTo>
                <a:cubicBezTo>
                  <a:pt x="143919" y="1571107"/>
                  <a:pt x="194255" y="1584908"/>
                  <a:pt x="228777" y="1592580"/>
                </a:cubicBezTo>
                <a:cubicBezTo>
                  <a:pt x="241420" y="1595390"/>
                  <a:pt x="254177" y="1597660"/>
                  <a:pt x="266877" y="1600200"/>
                </a:cubicBezTo>
                <a:cubicBezTo>
                  <a:pt x="271957" y="1607820"/>
                  <a:pt x="274497" y="1617980"/>
                  <a:pt x="282117" y="1623060"/>
                </a:cubicBezTo>
                <a:cubicBezTo>
                  <a:pt x="290831" y="1628869"/>
                  <a:pt x="302662" y="1627368"/>
                  <a:pt x="312597" y="1630680"/>
                </a:cubicBezTo>
                <a:cubicBezTo>
                  <a:pt x="325573" y="1635005"/>
                  <a:pt x="337721" y="1641595"/>
                  <a:pt x="350697" y="1645920"/>
                </a:cubicBezTo>
                <a:cubicBezTo>
                  <a:pt x="360632" y="1649232"/>
                  <a:pt x="371146" y="1650531"/>
                  <a:pt x="381177" y="1653540"/>
                </a:cubicBezTo>
                <a:cubicBezTo>
                  <a:pt x="414044" y="1663400"/>
                  <a:pt x="429237" y="1667940"/>
                  <a:pt x="457377" y="1684020"/>
                </a:cubicBezTo>
                <a:cubicBezTo>
                  <a:pt x="465328" y="1688564"/>
                  <a:pt x="472617" y="1694180"/>
                  <a:pt x="480237" y="1699260"/>
                </a:cubicBezTo>
                <a:cubicBezTo>
                  <a:pt x="482777" y="1706880"/>
                  <a:pt x="489805" y="1714328"/>
                  <a:pt x="487857" y="1722120"/>
                </a:cubicBezTo>
                <a:cubicBezTo>
                  <a:pt x="484265" y="1736488"/>
                  <a:pt x="472847" y="1747661"/>
                  <a:pt x="464997" y="1760220"/>
                </a:cubicBezTo>
                <a:cubicBezTo>
                  <a:pt x="447316" y="1788510"/>
                  <a:pt x="452072" y="1780765"/>
                  <a:pt x="426897" y="1805940"/>
                </a:cubicBezTo>
                <a:cubicBezTo>
                  <a:pt x="430958" y="1822184"/>
                  <a:pt x="443574" y="1869205"/>
                  <a:pt x="442137" y="1882140"/>
                </a:cubicBezTo>
                <a:cubicBezTo>
                  <a:pt x="441126" y="1891242"/>
                  <a:pt x="431977" y="1897380"/>
                  <a:pt x="426897" y="1905000"/>
                </a:cubicBezTo>
                <a:cubicBezTo>
                  <a:pt x="424357" y="1915160"/>
                  <a:pt x="421549" y="1925257"/>
                  <a:pt x="419277" y="1935480"/>
                </a:cubicBezTo>
                <a:cubicBezTo>
                  <a:pt x="416467" y="1948123"/>
                  <a:pt x="419608" y="1963357"/>
                  <a:pt x="411657" y="1973580"/>
                </a:cubicBezTo>
                <a:cubicBezTo>
                  <a:pt x="388453" y="2003414"/>
                  <a:pt x="351843" y="2006650"/>
                  <a:pt x="320217" y="2019300"/>
                </a:cubicBezTo>
                <a:cubicBezTo>
                  <a:pt x="309670" y="2023519"/>
                  <a:pt x="299897" y="2029460"/>
                  <a:pt x="289737" y="2034540"/>
                </a:cubicBezTo>
                <a:cubicBezTo>
                  <a:pt x="283013" y="2054713"/>
                  <a:pt x="284477" y="2065915"/>
                  <a:pt x="259257" y="2072640"/>
                </a:cubicBezTo>
                <a:cubicBezTo>
                  <a:pt x="229400" y="2080602"/>
                  <a:pt x="167817" y="2087880"/>
                  <a:pt x="167817" y="2087880"/>
                </a:cubicBezTo>
                <a:cubicBezTo>
                  <a:pt x="162737" y="2098040"/>
                  <a:pt x="159969" y="2109735"/>
                  <a:pt x="152577" y="2118360"/>
                </a:cubicBezTo>
                <a:cubicBezTo>
                  <a:pt x="144312" y="2128003"/>
                  <a:pt x="131740" y="2132955"/>
                  <a:pt x="122097" y="2141220"/>
                </a:cubicBezTo>
                <a:cubicBezTo>
                  <a:pt x="113915" y="2148233"/>
                  <a:pt x="106333" y="2155970"/>
                  <a:pt x="99237" y="2164080"/>
                </a:cubicBezTo>
                <a:cubicBezTo>
                  <a:pt x="30189" y="2242992"/>
                  <a:pt x="106400" y="2164537"/>
                  <a:pt x="38277" y="2232660"/>
                </a:cubicBezTo>
                <a:cubicBezTo>
                  <a:pt x="40817" y="2245360"/>
                  <a:pt x="47327" y="2257888"/>
                  <a:pt x="45897" y="2270760"/>
                </a:cubicBezTo>
                <a:cubicBezTo>
                  <a:pt x="44608" y="2282361"/>
                  <a:pt x="22408" y="2313613"/>
                  <a:pt x="15417" y="2324100"/>
                </a:cubicBezTo>
                <a:cubicBezTo>
                  <a:pt x="23037" y="2326640"/>
                  <a:pt x="33608" y="2325184"/>
                  <a:pt x="38277" y="2331720"/>
                </a:cubicBezTo>
                <a:cubicBezTo>
                  <a:pt x="45412" y="2341709"/>
                  <a:pt x="57063" y="2391626"/>
                  <a:pt x="61137" y="2407920"/>
                </a:cubicBezTo>
                <a:cubicBezTo>
                  <a:pt x="50407" y="2450840"/>
                  <a:pt x="45499" y="2451161"/>
                  <a:pt x="68757" y="2506980"/>
                </a:cubicBezTo>
                <a:cubicBezTo>
                  <a:pt x="72902" y="2516927"/>
                  <a:pt x="83997" y="2522220"/>
                  <a:pt x="91617" y="2529840"/>
                </a:cubicBezTo>
                <a:cubicBezTo>
                  <a:pt x="94157" y="2537460"/>
                  <a:pt x="93557" y="2547020"/>
                  <a:pt x="99237" y="2552700"/>
                </a:cubicBezTo>
                <a:cubicBezTo>
                  <a:pt x="106077" y="2559540"/>
                  <a:pt x="140737" y="2572828"/>
                  <a:pt x="152577" y="2575560"/>
                </a:cubicBezTo>
                <a:cubicBezTo>
                  <a:pt x="177817" y="2581385"/>
                  <a:pt x="228777" y="2590800"/>
                  <a:pt x="228777" y="2590800"/>
                </a:cubicBezTo>
                <a:cubicBezTo>
                  <a:pt x="233331" y="2604462"/>
                  <a:pt x="242221" y="2634724"/>
                  <a:pt x="251637" y="2644140"/>
                </a:cubicBezTo>
                <a:cubicBezTo>
                  <a:pt x="259669" y="2652172"/>
                  <a:pt x="271341" y="2655788"/>
                  <a:pt x="282117" y="2659380"/>
                </a:cubicBezTo>
                <a:cubicBezTo>
                  <a:pt x="301988" y="2666004"/>
                  <a:pt x="343077" y="2674620"/>
                  <a:pt x="343077" y="2674620"/>
                </a:cubicBezTo>
                <a:cubicBezTo>
                  <a:pt x="345617" y="2682240"/>
                  <a:pt x="354830" y="2690592"/>
                  <a:pt x="350697" y="2697480"/>
                </a:cubicBezTo>
                <a:cubicBezTo>
                  <a:pt x="344853" y="2707220"/>
                  <a:pt x="330080" y="2707084"/>
                  <a:pt x="320217" y="2712720"/>
                </a:cubicBezTo>
                <a:cubicBezTo>
                  <a:pt x="312266" y="2717264"/>
                  <a:pt x="304392" y="2722097"/>
                  <a:pt x="297357" y="2727960"/>
                </a:cubicBezTo>
                <a:cubicBezTo>
                  <a:pt x="289078" y="2734859"/>
                  <a:pt x="283003" y="2744204"/>
                  <a:pt x="274497" y="2750820"/>
                </a:cubicBezTo>
                <a:cubicBezTo>
                  <a:pt x="192467" y="2814621"/>
                  <a:pt x="257816" y="2752261"/>
                  <a:pt x="205917" y="2804160"/>
                </a:cubicBezTo>
                <a:cubicBezTo>
                  <a:pt x="208457" y="2816860"/>
                  <a:pt x="210727" y="2829617"/>
                  <a:pt x="213537" y="2842260"/>
                </a:cubicBezTo>
                <a:cubicBezTo>
                  <a:pt x="215809" y="2852483"/>
                  <a:pt x="221157" y="2862267"/>
                  <a:pt x="221157" y="2872740"/>
                </a:cubicBezTo>
                <a:cubicBezTo>
                  <a:pt x="221157" y="2888190"/>
                  <a:pt x="218423" y="2903803"/>
                  <a:pt x="213537" y="2918460"/>
                </a:cubicBezTo>
                <a:cubicBezTo>
                  <a:pt x="210641" y="2927148"/>
                  <a:pt x="202393" y="2933129"/>
                  <a:pt x="198297" y="2941320"/>
                </a:cubicBezTo>
                <a:cubicBezTo>
                  <a:pt x="194705" y="2948504"/>
                  <a:pt x="193217" y="2956560"/>
                  <a:pt x="190677" y="2964180"/>
                </a:cubicBezTo>
                <a:cubicBezTo>
                  <a:pt x="195757" y="2974340"/>
                  <a:pt x="200281" y="2984797"/>
                  <a:pt x="205917" y="2994660"/>
                </a:cubicBezTo>
                <a:cubicBezTo>
                  <a:pt x="210461" y="3002611"/>
                  <a:pt x="217061" y="3009329"/>
                  <a:pt x="221157" y="3017520"/>
                </a:cubicBezTo>
                <a:cubicBezTo>
                  <a:pt x="224749" y="3024704"/>
                  <a:pt x="226237" y="3032760"/>
                  <a:pt x="228777" y="3040380"/>
                </a:cubicBezTo>
                <a:cubicBezTo>
                  <a:pt x="226237" y="3053080"/>
                  <a:pt x="221157" y="3065528"/>
                  <a:pt x="221157" y="3078480"/>
                </a:cubicBezTo>
                <a:cubicBezTo>
                  <a:pt x="221157" y="3091432"/>
                  <a:pt x="224229" y="3104453"/>
                  <a:pt x="228777" y="3116580"/>
                </a:cubicBezTo>
                <a:cubicBezTo>
                  <a:pt x="231563" y="3124008"/>
                  <a:pt x="265563" y="3168167"/>
                  <a:pt x="266877" y="3169920"/>
                </a:cubicBezTo>
                <a:cubicBezTo>
                  <a:pt x="284060" y="3221469"/>
                  <a:pt x="261367" y="3158900"/>
                  <a:pt x="297357" y="3230880"/>
                </a:cubicBezTo>
                <a:cubicBezTo>
                  <a:pt x="317677" y="3271520"/>
                  <a:pt x="288504" y="3236651"/>
                  <a:pt x="320217" y="3284220"/>
                </a:cubicBezTo>
                <a:cubicBezTo>
                  <a:pt x="329239" y="3297752"/>
                  <a:pt x="340537" y="3309620"/>
                  <a:pt x="350697" y="3322320"/>
                </a:cubicBezTo>
                <a:cubicBezTo>
                  <a:pt x="353237" y="3329940"/>
                  <a:pt x="358317" y="3337148"/>
                  <a:pt x="358317" y="3345180"/>
                </a:cubicBezTo>
                <a:cubicBezTo>
                  <a:pt x="358317" y="3367603"/>
                  <a:pt x="344005" y="3391993"/>
                  <a:pt x="327837" y="3406140"/>
                </a:cubicBezTo>
                <a:cubicBezTo>
                  <a:pt x="316691" y="3415893"/>
                  <a:pt x="302232" y="3421049"/>
                  <a:pt x="289737" y="3429000"/>
                </a:cubicBezTo>
                <a:cubicBezTo>
                  <a:pt x="223350" y="3471246"/>
                  <a:pt x="266960" y="3452925"/>
                  <a:pt x="190677" y="3474720"/>
                </a:cubicBezTo>
                <a:cubicBezTo>
                  <a:pt x="188137" y="3500120"/>
                  <a:pt x="178491" y="3525805"/>
                  <a:pt x="183057" y="3550920"/>
                </a:cubicBezTo>
                <a:cubicBezTo>
                  <a:pt x="184494" y="3558823"/>
                  <a:pt x="203969" y="3550748"/>
                  <a:pt x="205917" y="3558540"/>
                </a:cubicBezTo>
                <a:cubicBezTo>
                  <a:pt x="208138" y="3567425"/>
                  <a:pt x="194773" y="3573209"/>
                  <a:pt x="190677" y="3581400"/>
                </a:cubicBezTo>
                <a:cubicBezTo>
                  <a:pt x="178766" y="3605222"/>
                  <a:pt x="187637" y="3610956"/>
                  <a:pt x="167817" y="3634740"/>
                </a:cubicBezTo>
                <a:cubicBezTo>
                  <a:pt x="161954" y="3641775"/>
                  <a:pt x="152577" y="3644900"/>
                  <a:pt x="144957" y="3649980"/>
                </a:cubicBezTo>
                <a:cubicBezTo>
                  <a:pt x="150037" y="3660140"/>
                  <a:pt x="152925" y="3671734"/>
                  <a:pt x="160197" y="3680460"/>
                </a:cubicBezTo>
                <a:cubicBezTo>
                  <a:pt x="166060" y="3687495"/>
                  <a:pt x="182355" y="3686569"/>
                  <a:pt x="183057" y="3695700"/>
                </a:cubicBezTo>
                <a:cubicBezTo>
                  <a:pt x="185235" y="3724014"/>
                  <a:pt x="174321" y="3751877"/>
                  <a:pt x="167817" y="3779520"/>
                </a:cubicBezTo>
                <a:cubicBezTo>
                  <a:pt x="160042" y="3812564"/>
                  <a:pt x="144777" y="3858320"/>
                  <a:pt x="106857" y="3870960"/>
                </a:cubicBezTo>
                <a:lnTo>
                  <a:pt x="83997" y="3878580"/>
                </a:lnTo>
                <a:cubicBezTo>
                  <a:pt x="76377" y="3901440"/>
                  <a:pt x="72561" y="3925944"/>
                  <a:pt x="61137" y="3947160"/>
                </a:cubicBezTo>
                <a:cubicBezTo>
                  <a:pt x="50789" y="3966377"/>
                  <a:pt x="25653" y="3980976"/>
                  <a:pt x="7797" y="3992880"/>
                </a:cubicBezTo>
                <a:cubicBezTo>
                  <a:pt x="5257" y="4000500"/>
                  <a:pt x="-1143" y="4007817"/>
                  <a:pt x="177" y="4015740"/>
                </a:cubicBezTo>
                <a:cubicBezTo>
                  <a:pt x="1683" y="4024773"/>
                  <a:pt x="8266" y="4032879"/>
                  <a:pt x="15417" y="4038600"/>
                </a:cubicBezTo>
                <a:cubicBezTo>
                  <a:pt x="21689" y="4043618"/>
                  <a:pt x="30354" y="4044900"/>
                  <a:pt x="38277" y="4046220"/>
                </a:cubicBezTo>
                <a:cubicBezTo>
                  <a:pt x="60965" y="4050001"/>
                  <a:pt x="83997" y="4051300"/>
                  <a:pt x="106857" y="4053840"/>
                </a:cubicBezTo>
                <a:cubicBezTo>
                  <a:pt x="175001" y="4087912"/>
                  <a:pt x="146264" y="4077136"/>
                  <a:pt x="190677" y="4091940"/>
                </a:cubicBezTo>
                <a:cubicBezTo>
                  <a:pt x="195757" y="4102100"/>
                  <a:pt x="207784" y="4111215"/>
                  <a:pt x="205917" y="4122420"/>
                </a:cubicBezTo>
                <a:cubicBezTo>
                  <a:pt x="204411" y="4131453"/>
                  <a:pt x="189533" y="4131184"/>
                  <a:pt x="183057" y="4137660"/>
                </a:cubicBezTo>
                <a:cubicBezTo>
                  <a:pt x="176581" y="4144136"/>
                  <a:pt x="172897" y="4152900"/>
                  <a:pt x="167817" y="4160520"/>
                </a:cubicBezTo>
                <a:cubicBezTo>
                  <a:pt x="196065" y="4169936"/>
                  <a:pt x="183493" y="4164548"/>
                  <a:pt x="205917" y="4175760"/>
                </a:cubicBezTo>
              </a:path>
            </a:pathLst>
          </a:cu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876886" y="2584710"/>
            <a:ext cx="2405071" cy="86732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tlCol="0" anchor="ctr" anchorCtr="0"/>
          <a:lstStyle/>
          <a:p>
            <a:pPr lvl="0" algn="ctr">
              <a:buClr>
                <a:srgbClr val="00A3E0"/>
              </a:buClr>
            </a:pP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Predict </a:t>
            </a:r>
            <a:b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</a:b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Rock Type</a:t>
            </a:r>
            <a:endParaRPr lang="en-US" sz="2000" dirty="0">
              <a:solidFill>
                <a:schemeClr val="bg1"/>
              </a:solidFill>
              <a:ea typeface="ＭＳ Ｐゴシック" charset="0"/>
              <a:cs typeface="Trebuchet MS"/>
            </a:endParaRPr>
          </a:p>
        </p:txBody>
      </p:sp>
      <p:cxnSp>
        <p:nvCxnSpPr>
          <p:cNvPr id="33" name="Elbow Connector 32"/>
          <p:cNvCxnSpPr>
            <a:stCxn id="14" idx="3"/>
            <a:endCxn id="29" idx="0"/>
          </p:cNvCxnSpPr>
          <p:nvPr/>
        </p:nvCxnSpPr>
        <p:spPr>
          <a:xfrm>
            <a:off x="2197409" y="1465992"/>
            <a:ext cx="2882013" cy="1118718"/>
          </a:xfrm>
          <a:prstGeom prst="bentConnector2">
            <a:avLst/>
          </a:prstGeom>
          <a:ln w="12700" cmpd="sng">
            <a:solidFill>
              <a:schemeClr val="accent6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876887" y="4619080"/>
            <a:ext cx="2405070" cy="86732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tlCol="0" anchor="ctr" anchorCtr="0"/>
          <a:lstStyle/>
          <a:p>
            <a:pPr lvl="0" algn="ctr">
              <a:buClr>
                <a:srgbClr val="00A3E0"/>
              </a:buClr>
            </a:pP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Estimate </a:t>
            </a:r>
            <a:b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</a:b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Fluid Fraction</a:t>
            </a:r>
            <a:endParaRPr lang="en-US" sz="2000" dirty="0">
              <a:solidFill>
                <a:schemeClr val="bg1"/>
              </a:solidFill>
              <a:ea typeface="ＭＳ Ｐゴシック" charset="0"/>
              <a:cs typeface="Trebuchet MS"/>
            </a:endParaRPr>
          </a:p>
        </p:txBody>
      </p:sp>
      <p:cxnSp>
        <p:nvCxnSpPr>
          <p:cNvPr id="45" name="Straight Arrow Connector 44"/>
          <p:cNvCxnSpPr>
            <a:stCxn id="29" idx="2"/>
            <a:endCxn id="43" idx="0"/>
          </p:cNvCxnSpPr>
          <p:nvPr/>
        </p:nvCxnSpPr>
        <p:spPr>
          <a:xfrm>
            <a:off x="5079422" y="3452030"/>
            <a:ext cx="0" cy="1167050"/>
          </a:xfrm>
          <a:prstGeom prst="straightConnector1">
            <a:avLst/>
          </a:prstGeom>
          <a:ln w="12700" cmpd="sng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220400" y="1726663"/>
            <a:ext cx="542182" cy="375973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60020" y="5486400"/>
            <a:ext cx="3017520" cy="655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Elbow Connector 61"/>
          <p:cNvCxnSpPr>
            <a:stCxn id="43" idx="2"/>
            <a:endCxn id="70" idx="3"/>
          </p:cNvCxnSpPr>
          <p:nvPr/>
        </p:nvCxnSpPr>
        <p:spPr>
          <a:xfrm rot="5400000">
            <a:off x="4029447" y="4721097"/>
            <a:ext cx="284673" cy="1815279"/>
          </a:xfrm>
          <a:prstGeom prst="bentConnector2">
            <a:avLst/>
          </a:prstGeom>
          <a:ln w="12700" cmpd="sng">
            <a:solidFill>
              <a:schemeClr val="accent6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Freeform 67"/>
          <p:cNvSpPr/>
          <p:nvPr/>
        </p:nvSpPr>
        <p:spPr>
          <a:xfrm>
            <a:off x="2339340" y="1836420"/>
            <a:ext cx="388620" cy="3528060"/>
          </a:xfrm>
          <a:custGeom>
            <a:avLst/>
            <a:gdLst>
              <a:gd name="connsiteX0" fmla="*/ 0 w 388620"/>
              <a:gd name="connsiteY0" fmla="*/ 0 h 3528060"/>
              <a:gd name="connsiteX1" fmla="*/ 7620 w 388620"/>
              <a:gd name="connsiteY1" fmla="*/ 68580 h 3528060"/>
              <a:gd name="connsiteX2" fmla="*/ 15240 w 388620"/>
              <a:gd name="connsiteY2" fmla="*/ 91440 h 3528060"/>
              <a:gd name="connsiteX3" fmla="*/ 7620 w 388620"/>
              <a:gd name="connsiteY3" fmla="*/ 137160 h 3528060"/>
              <a:gd name="connsiteX4" fmla="*/ 15240 w 388620"/>
              <a:gd name="connsiteY4" fmla="*/ 167640 h 3528060"/>
              <a:gd name="connsiteX5" fmla="*/ 30480 w 388620"/>
              <a:gd name="connsiteY5" fmla="*/ 205740 h 3528060"/>
              <a:gd name="connsiteX6" fmla="*/ 15240 w 388620"/>
              <a:gd name="connsiteY6" fmla="*/ 266700 h 3528060"/>
              <a:gd name="connsiteX7" fmla="*/ 22860 w 388620"/>
              <a:gd name="connsiteY7" fmla="*/ 320040 h 3528060"/>
              <a:gd name="connsiteX8" fmla="*/ 15240 w 388620"/>
              <a:gd name="connsiteY8" fmla="*/ 403860 h 3528060"/>
              <a:gd name="connsiteX9" fmla="*/ 45720 w 388620"/>
              <a:gd name="connsiteY9" fmla="*/ 525780 h 3528060"/>
              <a:gd name="connsiteX10" fmla="*/ 53340 w 388620"/>
              <a:gd name="connsiteY10" fmla="*/ 601980 h 3528060"/>
              <a:gd name="connsiteX11" fmla="*/ 68580 w 388620"/>
              <a:gd name="connsiteY11" fmla="*/ 632460 h 3528060"/>
              <a:gd name="connsiteX12" fmla="*/ 45720 w 388620"/>
              <a:gd name="connsiteY12" fmla="*/ 708660 h 3528060"/>
              <a:gd name="connsiteX13" fmla="*/ 38100 w 388620"/>
              <a:gd name="connsiteY13" fmla="*/ 731520 h 3528060"/>
              <a:gd name="connsiteX14" fmla="*/ 30480 w 388620"/>
              <a:gd name="connsiteY14" fmla="*/ 807720 h 3528060"/>
              <a:gd name="connsiteX15" fmla="*/ 38100 w 388620"/>
              <a:gd name="connsiteY15" fmla="*/ 838200 h 3528060"/>
              <a:gd name="connsiteX16" fmla="*/ 15240 w 388620"/>
              <a:gd name="connsiteY16" fmla="*/ 937260 h 3528060"/>
              <a:gd name="connsiteX17" fmla="*/ 7620 w 388620"/>
              <a:gd name="connsiteY17" fmla="*/ 1028700 h 3528060"/>
              <a:gd name="connsiteX18" fmla="*/ 15240 w 388620"/>
              <a:gd name="connsiteY18" fmla="*/ 1074420 h 3528060"/>
              <a:gd name="connsiteX19" fmla="*/ 22860 w 388620"/>
              <a:gd name="connsiteY19" fmla="*/ 1127760 h 3528060"/>
              <a:gd name="connsiteX20" fmla="*/ 15240 w 388620"/>
              <a:gd name="connsiteY20" fmla="*/ 1325880 h 3528060"/>
              <a:gd name="connsiteX21" fmla="*/ 45720 w 388620"/>
              <a:gd name="connsiteY21" fmla="*/ 1371600 h 3528060"/>
              <a:gd name="connsiteX22" fmla="*/ 60960 w 388620"/>
              <a:gd name="connsiteY22" fmla="*/ 1409700 h 3528060"/>
              <a:gd name="connsiteX23" fmla="*/ 45720 w 388620"/>
              <a:gd name="connsiteY23" fmla="*/ 1463040 h 3528060"/>
              <a:gd name="connsiteX24" fmla="*/ 30480 w 388620"/>
              <a:gd name="connsiteY24" fmla="*/ 1508760 h 3528060"/>
              <a:gd name="connsiteX25" fmla="*/ 83820 w 388620"/>
              <a:gd name="connsiteY25" fmla="*/ 1569720 h 3528060"/>
              <a:gd name="connsiteX26" fmla="*/ 99060 w 388620"/>
              <a:gd name="connsiteY26" fmla="*/ 1592580 h 3528060"/>
              <a:gd name="connsiteX27" fmla="*/ 114300 w 388620"/>
              <a:gd name="connsiteY27" fmla="*/ 1676400 h 3528060"/>
              <a:gd name="connsiteX28" fmla="*/ 129540 w 388620"/>
              <a:gd name="connsiteY28" fmla="*/ 1729740 h 3528060"/>
              <a:gd name="connsiteX29" fmla="*/ 152400 w 388620"/>
              <a:gd name="connsiteY29" fmla="*/ 1813560 h 3528060"/>
              <a:gd name="connsiteX30" fmla="*/ 175260 w 388620"/>
              <a:gd name="connsiteY30" fmla="*/ 1828800 h 3528060"/>
              <a:gd name="connsiteX31" fmla="*/ 190500 w 388620"/>
              <a:gd name="connsiteY31" fmla="*/ 1874520 h 3528060"/>
              <a:gd name="connsiteX32" fmla="*/ 198120 w 388620"/>
              <a:gd name="connsiteY32" fmla="*/ 1943100 h 3528060"/>
              <a:gd name="connsiteX33" fmla="*/ 251460 w 388620"/>
              <a:gd name="connsiteY33" fmla="*/ 1973580 h 3528060"/>
              <a:gd name="connsiteX34" fmla="*/ 259080 w 388620"/>
              <a:gd name="connsiteY34" fmla="*/ 2011680 h 3528060"/>
              <a:gd name="connsiteX35" fmla="*/ 213360 w 388620"/>
              <a:gd name="connsiteY35" fmla="*/ 2141220 h 3528060"/>
              <a:gd name="connsiteX36" fmla="*/ 182880 w 388620"/>
              <a:gd name="connsiteY36" fmla="*/ 2171700 h 3528060"/>
              <a:gd name="connsiteX37" fmla="*/ 175260 w 388620"/>
              <a:gd name="connsiteY37" fmla="*/ 2247900 h 3528060"/>
              <a:gd name="connsiteX38" fmla="*/ 160020 w 388620"/>
              <a:gd name="connsiteY38" fmla="*/ 2270760 h 3528060"/>
              <a:gd name="connsiteX39" fmla="*/ 137160 w 388620"/>
              <a:gd name="connsiteY39" fmla="*/ 2308860 h 3528060"/>
              <a:gd name="connsiteX40" fmla="*/ 91440 w 388620"/>
              <a:gd name="connsiteY40" fmla="*/ 2354580 h 3528060"/>
              <a:gd name="connsiteX41" fmla="*/ 60960 w 388620"/>
              <a:gd name="connsiteY41" fmla="*/ 2400300 h 3528060"/>
              <a:gd name="connsiteX42" fmla="*/ 15240 w 388620"/>
              <a:gd name="connsiteY42" fmla="*/ 2468880 h 3528060"/>
              <a:gd name="connsiteX43" fmla="*/ 22860 w 388620"/>
              <a:gd name="connsiteY43" fmla="*/ 2506980 h 3528060"/>
              <a:gd name="connsiteX44" fmla="*/ 91440 w 388620"/>
              <a:gd name="connsiteY44" fmla="*/ 2529840 h 3528060"/>
              <a:gd name="connsiteX45" fmla="*/ 160020 w 388620"/>
              <a:gd name="connsiteY45" fmla="*/ 2552700 h 3528060"/>
              <a:gd name="connsiteX46" fmla="*/ 251460 w 388620"/>
              <a:gd name="connsiteY46" fmla="*/ 2567940 h 3528060"/>
              <a:gd name="connsiteX47" fmla="*/ 320040 w 388620"/>
              <a:gd name="connsiteY47" fmla="*/ 2575560 h 3528060"/>
              <a:gd name="connsiteX48" fmla="*/ 388620 w 388620"/>
              <a:gd name="connsiteY48" fmla="*/ 2590800 h 3528060"/>
              <a:gd name="connsiteX49" fmla="*/ 365760 w 388620"/>
              <a:gd name="connsiteY49" fmla="*/ 2628900 h 3528060"/>
              <a:gd name="connsiteX50" fmla="*/ 297180 w 388620"/>
              <a:gd name="connsiteY50" fmla="*/ 2674620 h 3528060"/>
              <a:gd name="connsiteX51" fmla="*/ 198120 w 388620"/>
              <a:gd name="connsiteY51" fmla="*/ 2727960 h 3528060"/>
              <a:gd name="connsiteX52" fmla="*/ 167640 w 388620"/>
              <a:gd name="connsiteY52" fmla="*/ 2735580 h 3528060"/>
              <a:gd name="connsiteX53" fmla="*/ 121920 w 388620"/>
              <a:gd name="connsiteY53" fmla="*/ 2758440 h 3528060"/>
              <a:gd name="connsiteX54" fmla="*/ 68580 w 388620"/>
              <a:gd name="connsiteY54" fmla="*/ 2781300 h 3528060"/>
              <a:gd name="connsiteX55" fmla="*/ 7620 w 388620"/>
              <a:gd name="connsiteY55" fmla="*/ 2811780 h 3528060"/>
              <a:gd name="connsiteX56" fmla="*/ 30480 w 388620"/>
              <a:gd name="connsiteY56" fmla="*/ 2819400 h 3528060"/>
              <a:gd name="connsiteX57" fmla="*/ 83820 w 388620"/>
              <a:gd name="connsiteY57" fmla="*/ 2827020 h 3528060"/>
              <a:gd name="connsiteX58" fmla="*/ 45720 w 388620"/>
              <a:gd name="connsiteY58" fmla="*/ 2887980 h 3528060"/>
              <a:gd name="connsiteX59" fmla="*/ 30480 w 388620"/>
              <a:gd name="connsiteY59" fmla="*/ 2910840 h 3528060"/>
              <a:gd name="connsiteX60" fmla="*/ 45720 w 388620"/>
              <a:gd name="connsiteY60" fmla="*/ 2956560 h 3528060"/>
              <a:gd name="connsiteX61" fmla="*/ 68580 w 388620"/>
              <a:gd name="connsiteY61" fmla="*/ 3017520 h 3528060"/>
              <a:gd name="connsiteX62" fmla="*/ 76200 w 388620"/>
              <a:gd name="connsiteY62" fmla="*/ 3040380 h 3528060"/>
              <a:gd name="connsiteX63" fmla="*/ 91440 w 388620"/>
              <a:gd name="connsiteY63" fmla="*/ 3063240 h 3528060"/>
              <a:gd name="connsiteX64" fmla="*/ 99060 w 388620"/>
              <a:gd name="connsiteY64" fmla="*/ 3086100 h 3528060"/>
              <a:gd name="connsiteX65" fmla="*/ 106680 w 388620"/>
              <a:gd name="connsiteY65" fmla="*/ 3116580 h 3528060"/>
              <a:gd name="connsiteX66" fmla="*/ 129540 w 388620"/>
              <a:gd name="connsiteY66" fmla="*/ 3131820 h 3528060"/>
              <a:gd name="connsiteX67" fmla="*/ 152400 w 388620"/>
              <a:gd name="connsiteY67" fmla="*/ 3162300 h 3528060"/>
              <a:gd name="connsiteX68" fmla="*/ 167640 w 388620"/>
              <a:gd name="connsiteY68" fmla="*/ 3230880 h 3528060"/>
              <a:gd name="connsiteX69" fmla="*/ 175260 w 388620"/>
              <a:gd name="connsiteY69" fmla="*/ 3284220 h 3528060"/>
              <a:gd name="connsiteX70" fmla="*/ 167640 w 388620"/>
              <a:gd name="connsiteY70" fmla="*/ 3307080 h 3528060"/>
              <a:gd name="connsiteX71" fmla="*/ 91440 w 388620"/>
              <a:gd name="connsiteY71" fmla="*/ 3375660 h 3528060"/>
              <a:gd name="connsiteX72" fmla="*/ 99060 w 388620"/>
              <a:gd name="connsiteY72" fmla="*/ 3398520 h 3528060"/>
              <a:gd name="connsiteX73" fmla="*/ 167640 w 388620"/>
              <a:gd name="connsiteY73" fmla="*/ 3451860 h 3528060"/>
              <a:gd name="connsiteX74" fmla="*/ 236220 w 388620"/>
              <a:gd name="connsiteY74" fmla="*/ 3444240 h 3528060"/>
              <a:gd name="connsiteX75" fmla="*/ 251460 w 388620"/>
              <a:gd name="connsiteY75" fmla="*/ 3467100 h 3528060"/>
              <a:gd name="connsiteX76" fmla="*/ 236220 w 388620"/>
              <a:gd name="connsiteY76" fmla="*/ 3528060 h 3528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88620" h="3528060">
                <a:moveTo>
                  <a:pt x="0" y="0"/>
                </a:moveTo>
                <a:cubicBezTo>
                  <a:pt x="2540" y="22860"/>
                  <a:pt x="3839" y="45892"/>
                  <a:pt x="7620" y="68580"/>
                </a:cubicBezTo>
                <a:cubicBezTo>
                  <a:pt x="8940" y="76503"/>
                  <a:pt x="15240" y="83408"/>
                  <a:pt x="15240" y="91440"/>
                </a:cubicBezTo>
                <a:cubicBezTo>
                  <a:pt x="15240" y="106890"/>
                  <a:pt x="10160" y="121920"/>
                  <a:pt x="7620" y="137160"/>
                </a:cubicBezTo>
                <a:cubicBezTo>
                  <a:pt x="10160" y="147320"/>
                  <a:pt x="11928" y="157705"/>
                  <a:pt x="15240" y="167640"/>
                </a:cubicBezTo>
                <a:cubicBezTo>
                  <a:pt x="19565" y="180616"/>
                  <a:pt x="30480" y="192062"/>
                  <a:pt x="30480" y="205740"/>
                </a:cubicBezTo>
                <a:cubicBezTo>
                  <a:pt x="30480" y="226685"/>
                  <a:pt x="15240" y="266700"/>
                  <a:pt x="15240" y="266700"/>
                </a:cubicBezTo>
                <a:cubicBezTo>
                  <a:pt x="17780" y="284480"/>
                  <a:pt x="22860" y="302079"/>
                  <a:pt x="22860" y="320040"/>
                </a:cubicBezTo>
                <a:cubicBezTo>
                  <a:pt x="22860" y="348095"/>
                  <a:pt x="12142" y="375976"/>
                  <a:pt x="15240" y="403860"/>
                </a:cubicBezTo>
                <a:cubicBezTo>
                  <a:pt x="19866" y="445495"/>
                  <a:pt x="45720" y="525780"/>
                  <a:pt x="45720" y="525780"/>
                </a:cubicBezTo>
                <a:cubicBezTo>
                  <a:pt x="48260" y="551180"/>
                  <a:pt x="47991" y="577020"/>
                  <a:pt x="53340" y="601980"/>
                </a:cubicBezTo>
                <a:cubicBezTo>
                  <a:pt x="55720" y="613087"/>
                  <a:pt x="67450" y="621157"/>
                  <a:pt x="68580" y="632460"/>
                </a:cubicBezTo>
                <a:cubicBezTo>
                  <a:pt x="72215" y="668808"/>
                  <a:pt x="58222" y="679489"/>
                  <a:pt x="45720" y="708660"/>
                </a:cubicBezTo>
                <a:cubicBezTo>
                  <a:pt x="42556" y="716043"/>
                  <a:pt x="40640" y="723900"/>
                  <a:pt x="38100" y="731520"/>
                </a:cubicBezTo>
                <a:cubicBezTo>
                  <a:pt x="35560" y="756920"/>
                  <a:pt x="30480" y="782193"/>
                  <a:pt x="30480" y="807720"/>
                </a:cubicBezTo>
                <a:cubicBezTo>
                  <a:pt x="30480" y="818193"/>
                  <a:pt x="38846" y="827754"/>
                  <a:pt x="38100" y="838200"/>
                </a:cubicBezTo>
                <a:cubicBezTo>
                  <a:pt x="35043" y="881002"/>
                  <a:pt x="26785" y="902625"/>
                  <a:pt x="15240" y="937260"/>
                </a:cubicBezTo>
                <a:cubicBezTo>
                  <a:pt x="12700" y="967740"/>
                  <a:pt x="7620" y="998114"/>
                  <a:pt x="7620" y="1028700"/>
                </a:cubicBezTo>
                <a:cubicBezTo>
                  <a:pt x="7620" y="1044150"/>
                  <a:pt x="12891" y="1059149"/>
                  <a:pt x="15240" y="1074420"/>
                </a:cubicBezTo>
                <a:cubicBezTo>
                  <a:pt x="17971" y="1092172"/>
                  <a:pt x="20320" y="1109980"/>
                  <a:pt x="22860" y="1127760"/>
                </a:cubicBezTo>
                <a:cubicBezTo>
                  <a:pt x="12025" y="1192769"/>
                  <a:pt x="-3045" y="1260055"/>
                  <a:pt x="15240" y="1325880"/>
                </a:cubicBezTo>
                <a:cubicBezTo>
                  <a:pt x="20142" y="1343528"/>
                  <a:pt x="38918" y="1354594"/>
                  <a:pt x="45720" y="1371600"/>
                </a:cubicBezTo>
                <a:lnTo>
                  <a:pt x="60960" y="1409700"/>
                </a:lnTo>
                <a:cubicBezTo>
                  <a:pt x="55880" y="1427480"/>
                  <a:pt x="51158" y="1445366"/>
                  <a:pt x="45720" y="1463040"/>
                </a:cubicBezTo>
                <a:cubicBezTo>
                  <a:pt x="40996" y="1478394"/>
                  <a:pt x="27839" y="1492914"/>
                  <a:pt x="30480" y="1508760"/>
                </a:cubicBezTo>
                <a:cubicBezTo>
                  <a:pt x="36036" y="1542098"/>
                  <a:pt x="60722" y="1554321"/>
                  <a:pt x="83820" y="1569720"/>
                </a:cubicBezTo>
                <a:cubicBezTo>
                  <a:pt x="88900" y="1577340"/>
                  <a:pt x="95844" y="1584005"/>
                  <a:pt x="99060" y="1592580"/>
                </a:cubicBezTo>
                <a:cubicBezTo>
                  <a:pt x="102563" y="1601920"/>
                  <a:pt x="113077" y="1670286"/>
                  <a:pt x="114300" y="1676400"/>
                </a:cubicBezTo>
                <a:cubicBezTo>
                  <a:pt x="119084" y="1700320"/>
                  <a:pt x="122277" y="1707952"/>
                  <a:pt x="129540" y="1729740"/>
                </a:cubicBezTo>
                <a:cubicBezTo>
                  <a:pt x="133691" y="1758797"/>
                  <a:pt x="132338" y="1789485"/>
                  <a:pt x="152400" y="1813560"/>
                </a:cubicBezTo>
                <a:cubicBezTo>
                  <a:pt x="158263" y="1820595"/>
                  <a:pt x="167640" y="1823720"/>
                  <a:pt x="175260" y="1828800"/>
                </a:cubicBezTo>
                <a:cubicBezTo>
                  <a:pt x="180340" y="1844040"/>
                  <a:pt x="188726" y="1858554"/>
                  <a:pt x="190500" y="1874520"/>
                </a:cubicBezTo>
                <a:cubicBezTo>
                  <a:pt x="193040" y="1897380"/>
                  <a:pt x="190260" y="1921484"/>
                  <a:pt x="198120" y="1943100"/>
                </a:cubicBezTo>
                <a:cubicBezTo>
                  <a:pt x="200513" y="1949682"/>
                  <a:pt x="249897" y="1972799"/>
                  <a:pt x="251460" y="1973580"/>
                </a:cubicBezTo>
                <a:cubicBezTo>
                  <a:pt x="254000" y="1986280"/>
                  <a:pt x="260003" y="1998761"/>
                  <a:pt x="259080" y="2011680"/>
                </a:cubicBezTo>
                <a:cubicBezTo>
                  <a:pt x="256897" y="2042239"/>
                  <a:pt x="236864" y="2117716"/>
                  <a:pt x="213360" y="2141220"/>
                </a:cubicBezTo>
                <a:lnTo>
                  <a:pt x="182880" y="2171700"/>
                </a:lnTo>
                <a:cubicBezTo>
                  <a:pt x="180340" y="2197100"/>
                  <a:pt x="181000" y="2223027"/>
                  <a:pt x="175260" y="2247900"/>
                </a:cubicBezTo>
                <a:cubicBezTo>
                  <a:pt x="173201" y="2256824"/>
                  <a:pt x="164874" y="2262994"/>
                  <a:pt x="160020" y="2270760"/>
                </a:cubicBezTo>
                <a:cubicBezTo>
                  <a:pt x="152170" y="2283319"/>
                  <a:pt x="146539" y="2297397"/>
                  <a:pt x="137160" y="2308860"/>
                </a:cubicBezTo>
                <a:cubicBezTo>
                  <a:pt x="123512" y="2325541"/>
                  <a:pt x="91440" y="2354580"/>
                  <a:pt x="91440" y="2354580"/>
                </a:cubicBezTo>
                <a:cubicBezTo>
                  <a:pt x="76158" y="2400427"/>
                  <a:pt x="95208" y="2354637"/>
                  <a:pt x="60960" y="2400300"/>
                </a:cubicBezTo>
                <a:cubicBezTo>
                  <a:pt x="44475" y="2422279"/>
                  <a:pt x="15240" y="2468880"/>
                  <a:pt x="15240" y="2468880"/>
                </a:cubicBezTo>
                <a:cubicBezTo>
                  <a:pt x="17780" y="2481580"/>
                  <a:pt x="13702" y="2497822"/>
                  <a:pt x="22860" y="2506980"/>
                </a:cubicBezTo>
                <a:lnTo>
                  <a:pt x="91440" y="2529840"/>
                </a:lnTo>
                <a:cubicBezTo>
                  <a:pt x="114300" y="2537460"/>
                  <a:pt x="136391" y="2547974"/>
                  <a:pt x="160020" y="2552700"/>
                </a:cubicBezTo>
                <a:cubicBezTo>
                  <a:pt x="204372" y="2561570"/>
                  <a:pt x="201051" y="2561639"/>
                  <a:pt x="251460" y="2567940"/>
                </a:cubicBezTo>
                <a:cubicBezTo>
                  <a:pt x="274283" y="2570793"/>
                  <a:pt x="297352" y="2571779"/>
                  <a:pt x="320040" y="2575560"/>
                </a:cubicBezTo>
                <a:cubicBezTo>
                  <a:pt x="343139" y="2579410"/>
                  <a:pt x="365760" y="2585720"/>
                  <a:pt x="388620" y="2590800"/>
                </a:cubicBezTo>
                <a:cubicBezTo>
                  <a:pt x="381000" y="2603500"/>
                  <a:pt x="376678" y="2618892"/>
                  <a:pt x="365760" y="2628900"/>
                </a:cubicBezTo>
                <a:cubicBezTo>
                  <a:pt x="345507" y="2647465"/>
                  <a:pt x="320291" y="2659763"/>
                  <a:pt x="297180" y="2674620"/>
                </a:cubicBezTo>
                <a:cubicBezTo>
                  <a:pt x="268332" y="2693165"/>
                  <a:pt x="228252" y="2715405"/>
                  <a:pt x="198120" y="2727960"/>
                </a:cubicBezTo>
                <a:cubicBezTo>
                  <a:pt x="188453" y="2731988"/>
                  <a:pt x="177364" y="2731691"/>
                  <a:pt x="167640" y="2735580"/>
                </a:cubicBezTo>
                <a:cubicBezTo>
                  <a:pt x="151820" y="2741908"/>
                  <a:pt x="137391" y="2751300"/>
                  <a:pt x="121920" y="2758440"/>
                </a:cubicBezTo>
                <a:cubicBezTo>
                  <a:pt x="104356" y="2766546"/>
                  <a:pt x="85882" y="2772649"/>
                  <a:pt x="68580" y="2781300"/>
                </a:cubicBezTo>
                <a:cubicBezTo>
                  <a:pt x="-3400" y="2817290"/>
                  <a:pt x="59169" y="2794597"/>
                  <a:pt x="7620" y="2811780"/>
                </a:cubicBezTo>
                <a:cubicBezTo>
                  <a:pt x="15240" y="2814320"/>
                  <a:pt x="22604" y="2817825"/>
                  <a:pt x="30480" y="2819400"/>
                </a:cubicBezTo>
                <a:cubicBezTo>
                  <a:pt x="48092" y="2822922"/>
                  <a:pt x="73381" y="2812405"/>
                  <a:pt x="83820" y="2827020"/>
                </a:cubicBezTo>
                <a:cubicBezTo>
                  <a:pt x="104296" y="2855687"/>
                  <a:pt x="59934" y="2878504"/>
                  <a:pt x="45720" y="2887980"/>
                </a:cubicBezTo>
                <a:cubicBezTo>
                  <a:pt x="40640" y="2895600"/>
                  <a:pt x="30480" y="2901682"/>
                  <a:pt x="30480" y="2910840"/>
                </a:cubicBezTo>
                <a:cubicBezTo>
                  <a:pt x="30480" y="2926904"/>
                  <a:pt x="40640" y="2941320"/>
                  <a:pt x="45720" y="2956560"/>
                </a:cubicBezTo>
                <a:cubicBezTo>
                  <a:pt x="63016" y="3008448"/>
                  <a:pt x="41245" y="2944628"/>
                  <a:pt x="68580" y="3017520"/>
                </a:cubicBezTo>
                <a:cubicBezTo>
                  <a:pt x="71400" y="3025041"/>
                  <a:pt x="72608" y="3033196"/>
                  <a:pt x="76200" y="3040380"/>
                </a:cubicBezTo>
                <a:cubicBezTo>
                  <a:pt x="80296" y="3048571"/>
                  <a:pt x="87344" y="3055049"/>
                  <a:pt x="91440" y="3063240"/>
                </a:cubicBezTo>
                <a:cubicBezTo>
                  <a:pt x="95032" y="3070424"/>
                  <a:pt x="96853" y="3078377"/>
                  <a:pt x="99060" y="3086100"/>
                </a:cubicBezTo>
                <a:cubicBezTo>
                  <a:pt x="101937" y="3096170"/>
                  <a:pt x="100871" y="3107866"/>
                  <a:pt x="106680" y="3116580"/>
                </a:cubicBezTo>
                <a:cubicBezTo>
                  <a:pt x="111760" y="3124200"/>
                  <a:pt x="123064" y="3125344"/>
                  <a:pt x="129540" y="3131820"/>
                </a:cubicBezTo>
                <a:cubicBezTo>
                  <a:pt x="138520" y="3140800"/>
                  <a:pt x="144780" y="3152140"/>
                  <a:pt x="152400" y="3162300"/>
                </a:cubicBezTo>
                <a:cubicBezTo>
                  <a:pt x="159250" y="3189700"/>
                  <a:pt x="162803" y="3201858"/>
                  <a:pt x="167640" y="3230880"/>
                </a:cubicBezTo>
                <a:cubicBezTo>
                  <a:pt x="170593" y="3248596"/>
                  <a:pt x="172720" y="3266440"/>
                  <a:pt x="175260" y="3284220"/>
                </a:cubicBezTo>
                <a:cubicBezTo>
                  <a:pt x="172720" y="3291840"/>
                  <a:pt x="173320" y="3301400"/>
                  <a:pt x="167640" y="3307080"/>
                </a:cubicBezTo>
                <a:cubicBezTo>
                  <a:pt x="65210" y="3409510"/>
                  <a:pt x="133080" y="3313200"/>
                  <a:pt x="91440" y="3375660"/>
                </a:cubicBezTo>
                <a:cubicBezTo>
                  <a:pt x="93980" y="3383280"/>
                  <a:pt x="94129" y="3392180"/>
                  <a:pt x="99060" y="3398520"/>
                </a:cubicBezTo>
                <a:cubicBezTo>
                  <a:pt x="135040" y="3444780"/>
                  <a:pt x="130080" y="3439340"/>
                  <a:pt x="167640" y="3451860"/>
                </a:cubicBezTo>
                <a:cubicBezTo>
                  <a:pt x="190500" y="3449320"/>
                  <a:pt x="213590" y="3440126"/>
                  <a:pt x="236220" y="3444240"/>
                </a:cubicBezTo>
                <a:cubicBezTo>
                  <a:pt x="245230" y="3445878"/>
                  <a:pt x="250449" y="3457998"/>
                  <a:pt x="251460" y="3467100"/>
                </a:cubicBezTo>
                <a:cubicBezTo>
                  <a:pt x="254570" y="3495094"/>
                  <a:pt x="246462" y="3507577"/>
                  <a:pt x="236220" y="3528060"/>
                </a:cubicBezTo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718839" y="5540881"/>
            <a:ext cx="1545304" cy="46038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tlCol="0" anchor="ctr" anchorCtr="0"/>
          <a:lstStyle/>
          <a:p>
            <a:pPr lvl="0" algn="ctr">
              <a:buClr>
                <a:srgbClr val="00A3E0"/>
              </a:buClr>
            </a:pP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Missing Log</a:t>
            </a:r>
            <a:endParaRPr lang="en-US" sz="2000" dirty="0">
              <a:solidFill>
                <a:schemeClr val="bg1"/>
              </a:solidFill>
              <a:ea typeface="ＭＳ Ｐゴシック" charset="0"/>
              <a:cs typeface="Trebuchet M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843544" y="1255020"/>
            <a:ext cx="441960" cy="421942"/>
          </a:xfrm>
          <a:prstGeom prst="ellipse">
            <a:avLst/>
          </a:prstGeom>
          <a:solidFill>
            <a:srgbClr val="FF99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757601" y="194029"/>
            <a:ext cx="850591" cy="46038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tlCol="0" anchor="ctr" anchorCtr="0"/>
          <a:lstStyle/>
          <a:p>
            <a:pPr lvl="0" algn="ctr">
              <a:buClr>
                <a:srgbClr val="00A3E0"/>
              </a:buClr>
            </a:pP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Logs</a:t>
            </a:r>
            <a:endParaRPr lang="en-US" sz="2000" dirty="0">
              <a:solidFill>
                <a:schemeClr val="bg1"/>
              </a:solidFill>
              <a:ea typeface="ＭＳ Ｐゴシック" charset="0"/>
              <a:cs typeface="Trebuchet M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31676" y="205847"/>
            <a:ext cx="1825951" cy="46038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tlCol="0" anchor="ctr" anchorCtr="0"/>
          <a:lstStyle/>
          <a:p>
            <a:pPr lvl="0" algn="ctr">
              <a:buClr>
                <a:srgbClr val="00A3E0"/>
              </a:buClr>
            </a:pP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Lab Intrusion</a:t>
            </a:r>
            <a:endParaRPr lang="en-US" sz="2000" dirty="0">
              <a:solidFill>
                <a:schemeClr val="bg1"/>
              </a:solidFill>
              <a:ea typeface="ＭＳ Ｐゴシック" charset="0"/>
              <a:cs typeface="Trebuchet MS"/>
            </a:endParaRPr>
          </a:p>
        </p:txBody>
      </p:sp>
      <p:sp>
        <p:nvSpPr>
          <p:cNvPr id="5" name="Plus 4"/>
          <p:cNvSpPr/>
          <p:nvPr/>
        </p:nvSpPr>
        <p:spPr>
          <a:xfrm>
            <a:off x="6697059" y="265738"/>
            <a:ext cx="345749" cy="316963"/>
          </a:xfrm>
          <a:prstGeom prst="mathPlus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5721" b="52988"/>
          <a:stretch/>
        </p:blipFill>
        <p:spPr>
          <a:xfrm>
            <a:off x="5466206" y="874536"/>
            <a:ext cx="1443479" cy="1118976"/>
          </a:xfrm>
          <a:prstGeom prst="rect">
            <a:avLst/>
          </a:prstGeom>
        </p:spPr>
      </p:pic>
      <p:sp>
        <p:nvSpPr>
          <p:cNvPr id="18" name="Freeform 17"/>
          <p:cNvSpPr/>
          <p:nvPr/>
        </p:nvSpPr>
        <p:spPr>
          <a:xfrm>
            <a:off x="7696200" y="845820"/>
            <a:ext cx="1066800" cy="525780"/>
          </a:xfrm>
          <a:custGeom>
            <a:avLst/>
            <a:gdLst>
              <a:gd name="connsiteX0" fmla="*/ 1066800 w 1066800"/>
              <a:gd name="connsiteY0" fmla="*/ 548640 h 548640"/>
              <a:gd name="connsiteX1" fmla="*/ 853440 w 1066800"/>
              <a:gd name="connsiteY1" fmla="*/ 434340 h 548640"/>
              <a:gd name="connsiteX2" fmla="*/ 411480 w 1066800"/>
              <a:gd name="connsiteY2" fmla="*/ 426720 h 548640"/>
              <a:gd name="connsiteX3" fmla="*/ 68580 w 1066800"/>
              <a:gd name="connsiteY3" fmla="*/ 190500 h 548640"/>
              <a:gd name="connsiteX4" fmla="*/ 0 w 1066800"/>
              <a:gd name="connsiteY4" fmla="*/ 0 h 548640"/>
              <a:gd name="connsiteX5" fmla="*/ 0 w 1066800"/>
              <a:gd name="connsiteY5" fmla="*/ 0 h 548640"/>
              <a:gd name="connsiteX6" fmla="*/ 0 w 1066800"/>
              <a:gd name="connsiteY6" fmla="*/ 0 h 548640"/>
              <a:gd name="connsiteX7" fmla="*/ 0 w 1066800"/>
              <a:gd name="connsiteY7" fmla="*/ 1524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800" h="548640">
                <a:moveTo>
                  <a:pt x="1066800" y="548640"/>
                </a:moveTo>
                <a:cubicBezTo>
                  <a:pt x="1014730" y="501650"/>
                  <a:pt x="962660" y="454660"/>
                  <a:pt x="853440" y="434340"/>
                </a:cubicBezTo>
                <a:cubicBezTo>
                  <a:pt x="744220" y="414020"/>
                  <a:pt x="542290" y="467360"/>
                  <a:pt x="411480" y="426720"/>
                </a:cubicBezTo>
                <a:cubicBezTo>
                  <a:pt x="280670" y="386080"/>
                  <a:pt x="137160" y="261620"/>
                  <a:pt x="68580" y="190500"/>
                </a:cubicBezTo>
                <a:cubicBezTo>
                  <a:pt x="0" y="119380"/>
                  <a:pt x="0" y="0"/>
                  <a:pt x="0" y="0"/>
                </a:cubicBezTo>
                <a:lnTo>
                  <a:pt x="0" y="0"/>
                </a:lnTo>
                <a:lnTo>
                  <a:pt x="0" y="0"/>
                </a:lnTo>
                <a:lnTo>
                  <a:pt x="0" y="15240"/>
                </a:lnTo>
              </a:path>
            </a:pathLst>
          </a:custGeom>
          <a:noFill/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7395529" y="841128"/>
            <a:ext cx="1359851" cy="1121578"/>
          </a:xfrm>
          <a:custGeom>
            <a:avLst/>
            <a:gdLst>
              <a:gd name="connsiteX0" fmla="*/ 1226820 w 1226820"/>
              <a:gd name="connsiteY0" fmla="*/ 1082040 h 1082040"/>
              <a:gd name="connsiteX1" fmla="*/ 1097280 w 1226820"/>
              <a:gd name="connsiteY1" fmla="*/ 960120 h 1082040"/>
              <a:gd name="connsiteX2" fmla="*/ 784860 w 1226820"/>
              <a:gd name="connsiteY2" fmla="*/ 822960 h 1082040"/>
              <a:gd name="connsiteX3" fmla="*/ 144780 w 1226820"/>
              <a:gd name="connsiteY3" fmla="*/ 464820 h 1082040"/>
              <a:gd name="connsiteX4" fmla="*/ 0 w 1226820"/>
              <a:gd name="connsiteY4" fmla="*/ 0 h 108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820" h="1082040">
                <a:moveTo>
                  <a:pt x="1226820" y="1082040"/>
                </a:moveTo>
                <a:cubicBezTo>
                  <a:pt x="1198880" y="1042670"/>
                  <a:pt x="1170940" y="1003300"/>
                  <a:pt x="1097280" y="960120"/>
                </a:cubicBezTo>
                <a:cubicBezTo>
                  <a:pt x="1023620" y="916940"/>
                  <a:pt x="943610" y="905510"/>
                  <a:pt x="784860" y="822960"/>
                </a:cubicBezTo>
                <a:cubicBezTo>
                  <a:pt x="626110" y="740410"/>
                  <a:pt x="275590" y="601980"/>
                  <a:pt x="144780" y="464820"/>
                </a:cubicBezTo>
                <a:cubicBezTo>
                  <a:pt x="13970" y="327660"/>
                  <a:pt x="6985" y="163830"/>
                  <a:pt x="0" y="0"/>
                </a:cubicBezTo>
              </a:path>
            </a:pathLst>
          </a:custGeom>
          <a:noFill/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292340" y="841128"/>
            <a:ext cx="1463040" cy="118579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7543800" y="853440"/>
            <a:ext cx="1211580" cy="838200"/>
          </a:xfrm>
          <a:custGeom>
            <a:avLst/>
            <a:gdLst>
              <a:gd name="connsiteX0" fmla="*/ 1211580 w 1211580"/>
              <a:gd name="connsiteY0" fmla="*/ 838200 h 838200"/>
              <a:gd name="connsiteX1" fmla="*/ 929640 w 1211580"/>
              <a:gd name="connsiteY1" fmla="*/ 662940 h 838200"/>
              <a:gd name="connsiteX2" fmla="*/ 563880 w 1211580"/>
              <a:gd name="connsiteY2" fmla="*/ 624840 h 838200"/>
              <a:gd name="connsiteX3" fmla="*/ 335280 w 1211580"/>
              <a:gd name="connsiteY3" fmla="*/ 441960 h 838200"/>
              <a:gd name="connsiteX4" fmla="*/ 83820 w 1211580"/>
              <a:gd name="connsiteY4" fmla="*/ 388620 h 838200"/>
              <a:gd name="connsiteX5" fmla="*/ 0 w 1211580"/>
              <a:gd name="connsiteY5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1580" h="838200">
                <a:moveTo>
                  <a:pt x="1211580" y="838200"/>
                </a:moveTo>
                <a:cubicBezTo>
                  <a:pt x="1124585" y="768350"/>
                  <a:pt x="1037590" y="698500"/>
                  <a:pt x="929640" y="662940"/>
                </a:cubicBezTo>
                <a:cubicBezTo>
                  <a:pt x="821690" y="627380"/>
                  <a:pt x="662940" y="661670"/>
                  <a:pt x="563880" y="624840"/>
                </a:cubicBezTo>
                <a:cubicBezTo>
                  <a:pt x="464820" y="588010"/>
                  <a:pt x="415290" y="481330"/>
                  <a:pt x="335280" y="441960"/>
                </a:cubicBezTo>
                <a:cubicBezTo>
                  <a:pt x="255270" y="402590"/>
                  <a:pt x="139700" y="462280"/>
                  <a:pt x="83820" y="388620"/>
                </a:cubicBezTo>
                <a:cubicBezTo>
                  <a:pt x="27940" y="314960"/>
                  <a:pt x="13970" y="157480"/>
                  <a:pt x="0" y="0"/>
                </a:cubicBezTo>
              </a:path>
            </a:pathLst>
          </a:custGeom>
          <a:noFill/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7371028" y="830580"/>
            <a:ext cx="1384352" cy="1165860"/>
          </a:xfrm>
          <a:custGeom>
            <a:avLst/>
            <a:gdLst>
              <a:gd name="connsiteX0" fmla="*/ 1384352 w 1384352"/>
              <a:gd name="connsiteY0" fmla="*/ 1165860 h 1165860"/>
              <a:gd name="connsiteX1" fmla="*/ 1056692 w 1384352"/>
              <a:gd name="connsiteY1" fmla="*/ 1089660 h 1165860"/>
              <a:gd name="connsiteX2" fmla="*/ 424232 w 1384352"/>
              <a:gd name="connsiteY2" fmla="*/ 1066800 h 1165860"/>
              <a:gd name="connsiteX3" fmla="*/ 172772 w 1384352"/>
              <a:gd name="connsiteY3" fmla="*/ 1036320 h 1165860"/>
              <a:gd name="connsiteX4" fmla="*/ 58472 w 1384352"/>
              <a:gd name="connsiteY4" fmla="*/ 868680 h 1165860"/>
              <a:gd name="connsiteX5" fmla="*/ 5132 w 1384352"/>
              <a:gd name="connsiteY5" fmla="*/ 220980 h 1165860"/>
              <a:gd name="connsiteX6" fmla="*/ 5132 w 1384352"/>
              <a:gd name="connsiteY6" fmla="*/ 0 h 1165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4352" h="1165860">
                <a:moveTo>
                  <a:pt x="1384352" y="1165860"/>
                </a:moveTo>
                <a:cubicBezTo>
                  <a:pt x="1300532" y="1136015"/>
                  <a:pt x="1216712" y="1106170"/>
                  <a:pt x="1056692" y="1089660"/>
                </a:cubicBezTo>
                <a:cubicBezTo>
                  <a:pt x="896672" y="1073150"/>
                  <a:pt x="571552" y="1075690"/>
                  <a:pt x="424232" y="1066800"/>
                </a:cubicBezTo>
                <a:cubicBezTo>
                  <a:pt x="276912" y="1057910"/>
                  <a:pt x="233732" y="1069340"/>
                  <a:pt x="172772" y="1036320"/>
                </a:cubicBezTo>
                <a:cubicBezTo>
                  <a:pt x="111812" y="1003300"/>
                  <a:pt x="86412" y="1004570"/>
                  <a:pt x="58472" y="868680"/>
                </a:cubicBezTo>
                <a:cubicBezTo>
                  <a:pt x="30532" y="732790"/>
                  <a:pt x="14022" y="365760"/>
                  <a:pt x="5132" y="220980"/>
                </a:cubicBezTo>
                <a:cubicBezTo>
                  <a:pt x="-3758" y="76200"/>
                  <a:pt x="687" y="38100"/>
                  <a:pt x="5132" y="0"/>
                </a:cubicBezTo>
              </a:path>
            </a:pathLst>
          </a:custGeom>
          <a:noFill/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7378837" y="845820"/>
            <a:ext cx="1368923" cy="1135380"/>
          </a:xfrm>
          <a:custGeom>
            <a:avLst/>
            <a:gdLst>
              <a:gd name="connsiteX0" fmla="*/ 1368923 w 1368923"/>
              <a:gd name="connsiteY0" fmla="*/ 1135380 h 1135380"/>
              <a:gd name="connsiteX1" fmla="*/ 1147943 w 1368923"/>
              <a:gd name="connsiteY1" fmla="*/ 1074420 h 1135380"/>
              <a:gd name="connsiteX2" fmla="*/ 782183 w 1368923"/>
              <a:gd name="connsiteY2" fmla="*/ 1051560 h 1135380"/>
              <a:gd name="connsiteX3" fmla="*/ 652643 w 1368923"/>
              <a:gd name="connsiteY3" fmla="*/ 944880 h 1135380"/>
              <a:gd name="connsiteX4" fmla="*/ 462143 w 1368923"/>
              <a:gd name="connsiteY4" fmla="*/ 906780 h 1135380"/>
              <a:gd name="connsiteX5" fmla="*/ 218303 w 1368923"/>
              <a:gd name="connsiteY5" fmla="*/ 876300 h 1135380"/>
              <a:gd name="connsiteX6" fmla="*/ 27803 w 1368923"/>
              <a:gd name="connsiteY6" fmla="*/ 640080 h 1135380"/>
              <a:gd name="connsiteX7" fmla="*/ 4943 w 1368923"/>
              <a:gd name="connsiteY7" fmla="*/ 0 h 113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68923" h="1135380">
                <a:moveTo>
                  <a:pt x="1368923" y="1135380"/>
                </a:moveTo>
                <a:cubicBezTo>
                  <a:pt x="1307328" y="1111885"/>
                  <a:pt x="1245733" y="1088390"/>
                  <a:pt x="1147943" y="1074420"/>
                </a:cubicBezTo>
                <a:cubicBezTo>
                  <a:pt x="1050153" y="1060450"/>
                  <a:pt x="864733" y="1073150"/>
                  <a:pt x="782183" y="1051560"/>
                </a:cubicBezTo>
                <a:cubicBezTo>
                  <a:pt x="699633" y="1029970"/>
                  <a:pt x="705983" y="969010"/>
                  <a:pt x="652643" y="944880"/>
                </a:cubicBezTo>
                <a:cubicBezTo>
                  <a:pt x="599303" y="920750"/>
                  <a:pt x="534533" y="918210"/>
                  <a:pt x="462143" y="906780"/>
                </a:cubicBezTo>
                <a:cubicBezTo>
                  <a:pt x="389753" y="895350"/>
                  <a:pt x="290693" y="920750"/>
                  <a:pt x="218303" y="876300"/>
                </a:cubicBezTo>
                <a:cubicBezTo>
                  <a:pt x="145913" y="831850"/>
                  <a:pt x="63363" y="786130"/>
                  <a:pt x="27803" y="640080"/>
                </a:cubicBezTo>
                <a:cubicBezTo>
                  <a:pt x="-7757" y="494030"/>
                  <a:pt x="-1407" y="247015"/>
                  <a:pt x="4943" y="0"/>
                </a:cubicBezTo>
              </a:path>
            </a:pathLst>
          </a:custGeom>
          <a:noFill/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2" idx="3"/>
          </p:cNvCxnSpPr>
          <p:nvPr/>
        </p:nvCxnSpPr>
        <p:spPr>
          <a:xfrm flipH="1">
            <a:off x="6909685" y="1866900"/>
            <a:ext cx="634115" cy="57664"/>
          </a:xfrm>
          <a:prstGeom prst="straightConnector1">
            <a:avLst/>
          </a:prstGeom>
          <a:ln w="12700" cmpd="sng">
            <a:solidFill>
              <a:schemeClr val="accent6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5"/>
          </p:cNvCxnSpPr>
          <p:nvPr/>
        </p:nvCxnSpPr>
        <p:spPr>
          <a:xfrm flipH="1" flipV="1">
            <a:off x="6909686" y="1549812"/>
            <a:ext cx="687454" cy="172308"/>
          </a:xfrm>
          <a:prstGeom prst="straightConnector1">
            <a:avLst/>
          </a:prstGeom>
          <a:ln w="12700" cmpd="sng">
            <a:solidFill>
              <a:schemeClr val="accent6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9" idx="1"/>
          </p:cNvCxnSpPr>
          <p:nvPr/>
        </p:nvCxnSpPr>
        <p:spPr>
          <a:xfrm flipH="1" flipV="1">
            <a:off x="6909685" y="1795024"/>
            <a:ext cx="1702108" cy="41307"/>
          </a:xfrm>
          <a:prstGeom prst="straightConnector1">
            <a:avLst/>
          </a:prstGeom>
          <a:ln w="12700" cmpd="sng">
            <a:solidFill>
              <a:schemeClr val="accent6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2"/>
            <a:endCxn id="6" idx="3"/>
          </p:cNvCxnSpPr>
          <p:nvPr/>
        </p:nvCxnSpPr>
        <p:spPr>
          <a:xfrm flipH="1" flipV="1">
            <a:off x="6909685" y="1434024"/>
            <a:ext cx="1355811" cy="260135"/>
          </a:xfrm>
          <a:prstGeom prst="straightConnector1">
            <a:avLst/>
          </a:prstGeom>
          <a:ln w="12700" cmpd="sng">
            <a:solidFill>
              <a:schemeClr val="accent6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2"/>
          </p:cNvCxnSpPr>
          <p:nvPr/>
        </p:nvCxnSpPr>
        <p:spPr>
          <a:xfrm flipH="1">
            <a:off x="6909686" y="1254760"/>
            <a:ext cx="1197994" cy="47836"/>
          </a:xfrm>
          <a:prstGeom prst="straightConnector1">
            <a:avLst/>
          </a:prstGeom>
          <a:ln w="12700" cmpd="sng">
            <a:solidFill>
              <a:schemeClr val="accent6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2"/>
          </p:cNvCxnSpPr>
          <p:nvPr/>
        </p:nvCxnSpPr>
        <p:spPr>
          <a:xfrm flipH="1" flipV="1">
            <a:off x="6909685" y="994824"/>
            <a:ext cx="1197995" cy="483456"/>
          </a:xfrm>
          <a:prstGeom prst="straightConnector1">
            <a:avLst/>
          </a:prstGeom>
          <a:ln w="12700" cmpd="sng">
            <a:solidFill>
              <a:schemeClr val="accent6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466206" y="1002444"/>
            <a:ext cx="1443479" cy="0"/>
          </a:xfrm>
          <a:prstGeom prst="line">
            <a:avLst/>
          </a:prstGeom>
          <a:ln w="12700" cmpd="sng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5461156" y="1302596"/>
            <a:ext cx="1443479" cy="0"/>
          </a:xfrm>
          <a:prstGeom prst="line">
            <a:avLst/>
          </a:prstGeom>
          <a:ln w="12700" cmpd="sng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461156" y="1434024"/>
            <a:ext cx="1443479" cy="0"/>
          </a:xfrm>
          <a:prstGeom prst="line">
            <a:avLst/>
          </a:prstGeom>
          <a:ln w="12700" cmpd="sng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5461156" y="1549812"/>
            <a:ext cx="1443479" cy="0"/>
          </a:xfrm>
          <a:prstGeom prst="line">
            <a:avLst/>
          </a:prstGeom>
          <a:ln w="12700" cmpd="sng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5461156" y="1798195"/>
            <a:ext cx="1443479" cy="0"/>
          </a:xfrm>
          <a:prstGeom prst="line">
            <a:avLst/>
          </a:prstGeom>
          <a:ln w="12700" cmpd="sng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5461156" y="1916944"/>
            <a:ext cx="1443479" cy="0"/>
          </a:xfrm>
          <a:prstGeom prst="line">
            <a:avLst/>
          </a:prstGeom>
          <a:ln w="12700" cmpd="sng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379720" y="114300"/>
            <a:ext cx="3665220" cy="2026920"/>
          </a:xfrm>
          <a:prstGeom prst="rect">
            <a:avLst/>
          </a:prstGeom>
          <a:noFill/>
          <a:ln w="381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2929121" y="3824867"/>
                <a:ext cx="1993926" cy="721106"/>
              </a:xfrm>
              <a:prstGeom prst="rect">
                <a:avLst/>
              </a:prstGeom>
              <a:noFill/>
              <a:ln w="381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𝐿𝑎𝑏</m:t>
                          </m:r>
                          <m:r>
                            <a:rPr 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𝐸𝑞</m:t>
                          </m:r>
                        </m:sup>
                      </m:sSubSup>
                      <m:r>
                        <a:rPr lang="en-US" sz="160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𝑎𝑊𝐿</m:t>
                              </m:r>
                            </m:sub>
                          </m:sSub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085215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121" y="3824867"/>
                <a:ext cx="1993926" cy="7211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3810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/>
          <p:cNvSpPr/>
          <p:nvPr/>
        </p:nvSpPr>
        <p:spPr>
          <a:xfrm>
            <a:off x="2950592" y="3895520"/>
            <a:ext cx="1972455" cy="821368"/>
          </a:xfrm>
          <a:prstGeom prst="rect">
            <a:avLst/>
          </a:prstGeom>
          <a:noFill/>
          <a:ln w="381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0" name="Diagram 49"/>
          <p:cNvGraphicFramePr/>
          <p:nvPr>
            <p:extLst>
              <p:ext uri="{D42A27DB-BD31-4B8C-83A1-F6EECF244321}">
                <p14:modId xmlns:p14="http://schemas.microsoft.com/office/powerpoint/2010/main" val="2523872494"/>
              </p:ext>
            </p:extLst>
          </p:nvPr>
        </p:nvGraphicFramePr>
        <p:xfrm>
          <a:off x="6580351" y="721863"/>
          <a:ext cx="1527330" cy="1341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540041" y="1881378"/>
            <a:ext cx="2125998" cy="398867"/>
            <a:chOff x="0" y="0"/>
            <a:chExt cx="1527330" cy="432000"/>
          </a:xfrm>
        </p:grpSpPr>
        <p:sp>
          <p:nvSpPr>
            <p:cNvPr id="53" name="Rectangle 52"/>
            <p:cNvSpPr/>
            <p:nvPr/>
          </p:nvSpPr>
          <p:spPr>
            <a:xfrm>
              <a:off x="0" y="0"/>
              <a:ext cx="1527330" cy="4320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Rectangle 54"/>
            <p:cNvSpPr/>
            <p:nvPr/>
          </p:nvSpPr>
          <p:spPr>
            <a:xfrm>
              <a:off x="0" y="0"/>
              <a:ext cx="1527330" cy="43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2 Training</a:t>
              </a:r>
              <a:endParaRPr lang="en-US" sz="1500" kern="12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40041" y="2302796"/>
            <a:ext cx="2125998" cy="864675"/>
            <a:chOff x="0" y="454550"/>
            <a:chExt cx="1527330" cy="864675"/>
          </a:xfrm>
        </p:grpSpPr>
        <p:sp>
          <p:nvSpPr>
            <p:cNvPr id="57" name="Rectangle 56"/>
            <p:cNvSpPr/>
            <p:nvPr/>
          </p:nvSpPr>
          <p:spPr>
            <a:xfrm>
              <a:off x="0" y="454550"/>
              <a:ext cx="1527330" cy="864675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Rectangle 57"/>
            <p:cNvSpPr/>
            <p:nvPr/>
          </p:nvSpPr>
          <p:spPr>
            <a:xfrm>
              <a:off x="0" y="454550"/>
              <a:ext cx="1527330" cy="864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500" kern="1200" dirty="0" smtClean="0"/>
                <a:t>Logs-B</a:t>
              </a:r>
              <a:endParaRPr lang="en-US" sz="1500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500" kern="1200" dirty="0" smtClean="0"/>
                <a:t>Logs</a:t>
              </a:r>
              <a:r>
                <a:rPr lang="en-US" sz="1500" dirty="0" smtClean="0"/>
                <a:t>-C</a:t>
              </a: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500" kern="1200" dirty="0" smtClean="0"/>
                <a:t>Logs-</a:t>
              </a:r>
              <a:r>
                <a:rPr lang="en-US" sz="1500" kern="1200" dirty="0" err="1" smtClean="0"/>
                <a:t>D_Lost_Sections</a:t>
              </a:r>
              <a:r>
                <a:rPr lang="en-US" sz="1500" kern="1200" dirty="0" smtClean="0"/>
                <a:t> </a:t>
              </a:r>
              <a:endParaRPr lang="en-US" sz="1500" kern="12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18739" y="4244606"/>
            <a:ext cx="2145886" cy="398867"/>
            <a:chOff x="0" y="0"/>
            <a:chExt cx="1527330" cy="432000"/>
          </a:xfrm>
        </p:grpSpPr>
        <p:sp>
          <p:nvSpPr>
            <p:cNvPr id="60" name="Rectangle 59"/>
            <p:cNvSpPr/>
            <p:nvPr/>
          </p:nvSpPr>
          <p:spPr>
            <a:xfrm>
              <a:off x="0" y="0"/>
              <a:ext cx="1527330" cy="4320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Rectangle 60"/>
            <p:cNvSpPr/>
            <p:nvPr/>
          </p:nvSpPr>
          <p:spPr>
            <a:xfrm>
              <a:off x="0" y="0"/>
              <a:ext cx="1527330" cy="43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dirty="0" smtClean="0"/>
                <a:t>3 Testing</a:t>
              </a:r>
              <a:endParaRPr lang="en-US" sz="1500" kern="12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18739" y="4666025"/>
            <a:ext cx="2145886" cy="621476"/>
            <a:chOff x="0" y="454550"/>
            <a:chExt cx="1527330" cy="864675"/>
          </a:xfrm>
        </p:grpSpPr>
        <p:sp>
          <p:nvSpPr>
            <p:cNvPr id="65" name="Rectangle 64"/>
            <p:cNvSpPr/>
            <p:nvPr/>
          </p:nvSpPr>
          <p:spPr>
            <a:xfrm>
              <a:off x="0" y="454550"/>
              <a:ext cx="1527330" cy="864675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4" name="Rectangle 73"/>
            <p:cNvSpPr/>
            <p:nvPr/>
          </p:nvSpPr>
          <p:spPr>
            <a:xfrm>
              <a:off x="0" y="454551"/>
              <a:ext cx="1527330" cy="5681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500" kern="1200" dirty="0" smtClean="0"/>
                <a:t>Logs-A</a:t>
              </a:r>
              <a:endParaRPr lang="en-US" sz="1500" dirty="0" smtClean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500" kern="1200" dirty="0" smtClean="0"/>
                <a:t>Logs-</a:t>
              </a:r>
              <a:r>
                <a:rPr lang="en-US" sz="1500" kern="1200" dirty="0" err="1" smtClean="0"/>
                <a:t>D_Lost_Sections</a:t>
              </a:r>
              <a:r>
                <a:rPr lang="en-US" sz="1500" kern="1200" dirty="0" smtClean="0"/>
                <a:t> </a:t>
              </a:r>
              <a:endParaRPr lang="en-US" sz="1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3803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Technathon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1"/>
                </a:solidFill>
              </a:rPr>
              <a:t>Data Structure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393888053"/>
              </p:ext>
            </p:extLst>
          </p:nvPr>
        </p:nvGraphicFramePr>
        <p:xfrm>
          <a:off x="540041" y="1281821"/>
          <a:ext cx="1527330" cy="1341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0614" y="1299918"/>
            <a:ext cx="6831783" cy="6665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10614" y="2223103"/>
            <a:ext cx="5153025" cy="990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60987" y="962846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>
                <a:solidFill>
                  <a:srgbClr val="C00000"/>
                </a:solidFill>
              </a:rPr>
              <a:t>Lab_Curves</a:t>
            </a:r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160987" y="193482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C00000"/>
                </a:solidFill>
              </a:rPr>
              <a:t>Logs</a:t>
            </a:r>
            <a:endParaRPr lang="en-US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67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Technathon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1"/>
                </a:solidFill>
              </a:rPr>
              <a:t>Data Structure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/>
          </p:nvPr>
        </p:nvGraphicFramePr>
        <p:xfrm>
          <a:off x="540041" y="1281821"/>
          <a:ext cx="1527330" cy="1341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8" name="Group 57"/>
          <p:cNvGrpSpPr/>
          <p:nvPr/>
        </p:nvGrpSpPr>
        <p:grpSpPr>
          <a:xfrm>
            <a:off x="510534" y="3338988"/>
            <a:ext cx="2125998" cy="398867"/>
            <a:chOff x="0" y="0"/>
            <a:chExt cx="1527330" cy="432000"/>
          </a:xfrm>
        </p:grpSpPr>
        <p:sp>
          <p:nvSpPr>
            <p:cNvPr id="64" name="Rectangle 63"/>
            <p:cNvSpPr/>
            <p:nvPr/>
          </p:nvSpPr>
          <p:spPr>
            <a:xfrm>
              <a:off x="0" y="0"/>
              <a:ext cx="1527330" cy="4320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0" y="0"/>
              <a:ext cx="1527330" cy="43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2 Training</a:t>
              </a:r>
              <a:endParaRPr lang="en-US" sz="1500" kern="12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10534" y="3760406"/>
            <a:ext cx="2125998" cy="864675"/>
            <a:chOff x="0" y="454550"/>
            <a:chExt cx="1527330" cy="864675"/>
          </a:xfrm>
        </p:grpSpPr>
        <p:sp>
          <p:nvSpPr>
            <p:cNvPr id="60" name="Rectangle 59"/>
            <p:cNvSpPr/>
            <p:nvPr/>
          </p:nvSpPr>
          <p:spPr>
            <a:xfrm>
              <a:off x="0" y="454550"/>
              <a:ext cx="1527330" cy="864675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1" name="Rectangle 60"/>
            <p:cNvSpPr/>
            <p:nvPr/>
          </p:nvSpPr>
          <p:spPr>
            <a:xfrm>
              <a:off x="0" y="454550"/>
              <a:ext cx="1527330" cy="864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500" kern="1200" dirty="0" smtClean="0"/>
                <a:t>Logs-B</a:t>
              </a:r>
              <a:endParaRPr lang="en-US" sz="1500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500" kern="1200" dirty="0" smtClean="0"/>
                <a:t>Logs</a:t>
              </a:r>
              <a:r>
                <a:rPr lang="en-US" sz="1500" dirty="0" smtClean="0"/>
                <a:t>-C</a:t>
              </a: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500" kern="1200" dirty="0" smtClean="0"/>
                <a:t>Logs-</a:t>
              </a:r>
              <a:r>
                <a:rPr lang="en-US" sz="1500" kern="1200" dirty="0" err="1" smtClean="0"/>
                <a:t>D_Lost_Sections</a:t>
              </a:r>
              <a:r>
                <a:rPr lang="en-US" sz="1500" kern="1200" dirty="0" smtClean="0"/>
                <a:t> </a:t>
              </a:r>
              <a:endParaRPr lang="en-US" sz="1500" kern="1200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20153" y="5068695"/>
            <a:ext cx="2145886" cy="398867"/>
            <a:chOff x="0" y="0"/>
            <a:chExt cx="1527330" cy="432000"/>
          </a:xfrm>
        </p:grpSpPr>
        <p:sp>
          <p:nvSpPr>
            <p:cNvPr id="75" name="Rectangle 74"/>
            <p:cNvSpPr/>
            <p:nvPr/>
          </p:nvSpPr>
          <p:spPr>
            <a:xfrm>
              <a:off x="0" y="0"/>
              <a:ext cx="1527330" cy="4320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6" name="Rectangle 75"/>
            <p:cNvSpPr/>
            <p:nvPr/>
          </p:nvSpPr>
          <p:spPr>
            <a:xfrm>
              <a:off x="0" y="0"/>
              <a:ext cx="1527330" cy="43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dirty="0" smtClean="0"/>
                <a:t>3 Testing</a:t>
              </a:r>
              <a:endParaRPr lang="en-US" sz="1500" kern="12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20153" y="5490114"/>
            <a:ext cx="2145886" cy="621476"/>
            <a:chOff x="0" y="454550"/>
            <a:chExt cx="1527330" cy="864675"/>
          </a:xfrm>
        </p:grpSpPr>
        <p:sp>
          <p:nvSpPr>
            <p:cNvPr id="79" name="Rectangle 78"/>
            <p:cNvSpPr/>
            <p:nvPr/>
          </p:nvSpPr>
          <p:spPr>
            <a:xfrm>
              <a:off x="0" y="454550"/>
              <a:ext cx="1527330" cy="864675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0" name="Rectangle 79"/>
            <p:cNvSpPr/>
            <p:nvPr/>
          </p:nvSpPr>
          <p:spPr>
            <a:xfrm>
              <a:off x="0" y="454551"/>
              <a:ext cx="1527330" cy="5681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500" kern="1200" dirty="0" smtClean="0"/>
                <a:t>Logs-A</a:t>
              </a:r>
              <a:endParaRPr lang="en-US" sz="1500" dirty="0" smtClean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500" kern="1200" dirty="0" smtClean="0"/>
                <a:t>Logs-</a:t>
              </a:r>
              <a:r>
                <a:rPr lang="en-US" sz="1500" kern="1200" dirty="0" err="1" smtClean="0"/>
                <a:t>D_Lost_Sections</a:t>
              </a:r>
              <a:r>
                <a:rPr lang="en-US" sz="1500" kern="1200" dirty="0" smtClean="0"/>
                <a:t> </a:t>
              </a:r>
              <a:endParaRPr lang="en-US" sz="1500" kern="1200" dirty="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0614" y="1299918"/>
            <a:ext cx="6831783" cy="6665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10614" y="2223103"/>
            <a:ext cx="5153025" cy="990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9"/>
          <a:srcRect b="20095"/>
          <a:stretch/>
        </p:blipFill>
        <p:spPr>
          <a:xfrm>
            <a:off x="2841622" y="3652079"/>
            <a:ext cx="6200775" cy="9742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0"/>
          <a:srcRect b="20219"/>
          <a:stretch/>
        </p:blipFill>
        <p:spPr>
          <a:xfrm>
            <a:off x="3116667" y="5141319"/>
            <a:ext cx="5086350" cy="101828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60987" y="962846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>
                <a:solidFill>
                  <a:srgbClr val="C00000"/>
                </a:solidFill>
              </a:rPr>
              <a:t>Lab_Curves</a:t>
            </a:r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160987" y="193482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C00000"/>
                </a:solidFill>
              </a:rPr>
              <a:t>Logs</a:t>
            </a:r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802605" y="330292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C00000"/>
                </a:solidFill>
              </a:rPr>
              <a:t>Logs</a:t>
            </a:r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116667" y="482182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C00000"/>
                </a:solidFill>
              </a:rPr>
              <a:t>Logs</a:t>
            </a:r>
            <a:endParaRPr lang="en-US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75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/>
          <a:srcRect r="7015" b="9901"/>
          <a:stretch/>
        </p:blipFill>
        <p:spPr>
          <a:xfrm>
            <a:off x="6415381" y="2280383"/>
            <a:ext cx="2637228" cy="3657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Technathon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chemeClr val="tx1"/>
                </a:solidFill>
              </a:rPr>
              <a:t>One Approach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4809" y="1235800"/>
            <a:ext cx="1752600" cy="46038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tlCol="0" anchor="ctr" anchorCtr="0"/>
          <a:lstStyle/>
          <a:p>
            <a:pPr lvl="0" algn="ctr">
              <a:buClr>
                <a:srgbClr val="00A3E0"/>
              </a:buClr>
            </a:pP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Log Data</a:t>
            </a:r>
            <a:endParaRPr lang="en-US" sz="2000" dirty="0">
              <a:solidFill>
                <a:schemeClr val="bg1"/>
              </a:solidFill>
              <a:ea typeface="ＭＳ Ｐゴシック" charset="0"/>
              <a:cs typeface="Trebuchet M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4809" y="1726663"/>
            <a:ext cx="1752600" cy="43205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1005840" y="1726663"/>
            <a:ext cx="7620" cy="432054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601624" y="1726663"/>
            <a:ext cx="7620" cy="432054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464819" y="1863604"/>
            <a:ext cx="522172" cy="4076700"/>
          </a:xfrm>
          <a:custGeom>
            <a:avLst/>
            <a:gdLst>
              <a:gd name="connsiteX0" fmla="*/ 76201 w 522172"/>
              <a:gd name="connsiteY0" fmla="*/ 0 h 4076700"/>
              <a:gd name="connsiteX1" fmla="*/ 358141 w 522172"/>
              <a:gd name="connsiteY1" fmla="*/ 7620 h 4076700"/>
              <a:gd name="connsiteX2" fmla="*/ 434341 w 522172"/>
              <a:gd name="connsiteY2" fmla="*/ 15240 h 4076700"/>
              <a:gd name="connsiteX3" fmla="*/ 510541 w 522172"/>
              <a:gd name="connsiteY3" fmla="*/ 45720 h 4076700"/>
              <a:gd name="connsiteX4" fmla="*/ 495301 w 522172"/>
              <a:gd name="connsiteY4" fmla="*/ 68580 h 4076700"/>
              <a:gd name="connsiteX5" fmla="*/ 449581 w 522172"/>
              <a:gd name="connsiteY5" fmla="*/ 76200 h 4076700"/>
              <a:gd name="connsiteX6" fmla="*/ 365761 w 522172"/>
              <a:gd name="connsiteY6" fmla="*/ 99060 h 4076700"/>
              <a:gd name="connsiteX7" fmla="*/ 388621 w 522172"/>
              <a:gd name="connsiteY7" fmla="*/ 144780 h 4076700"/>
              <a:gd name="connsiteX8" fmla="*/ 342901 w 522172"/>
              <a:gd name="connsiteY8" fmla="*/ 167640 h 4076700"/>
              <a:gd name="connsiteX9" fmla="*/ 434341 w 522172"/>
              <a:gd name="connsiteY9" fmla="*/ 198120 h 4076700"/>
              <a:gd name="connsiteX10" fmla="*/ 426721 w 522172"/>
              <a:gd name="connsiteY10" fmla="*/ 220980 h 4076700"/>
              <a:gd name="connsiteX11" fmla="*/ 396241 w 522172"/>
              <a:gd name="connsiteY11" fmla="*/ 274320 h 4076700"/>
              <a:gd name="connsiteX12" fmla="*/ 373381 w 522172"/>
              <a:gd name="connsiteY12" fmla="*/ 289560 h 4076700"/>
              <a:gd name="connsiteX13" fmla="*/ 304801 w 522172"/>
              <a:gd name="connsiteY13" fmla="*/ 304800 h 4076700"/>
              <a:gd name="connsiteX14" fmla="*/ 274321 w 522172"/>
              <a:gd name="connsiteY14" fmla="*/ 312420 h 4076700"/>
              <a:gd name="connsiteX15" fmla="*/ 228601 w 522172"/>
              <a:gd name="connsiteY15" fmla="*/ 327660 h 4076700"/>
              <a:gd name="connsiteX16" fmla="*/ 182881 w 522172"/>
              <a:gd name="connsiteY16" fmla="*/ 335280 h 4076700"/>
              <a:gd name="connsiteX17" fmla="*/ 144781 w 522172"/>
              <a:gd name="connsiteY17" fmla="*/ 373380 h 4076700"/>
              <a:gd name="connsiteX18" fmla="*/ 213361 w 522172"/>
              <a:gd name="connsiteY18" fmla="*/ 396240 h 4076700"/>
              <a:gd name="connsiteX19" fmla="*/ 304801 w 522172"/>
              <a:gd name="connsiteY19" fmla="*/ 411480 h 4076700"/>
              <a:gd name="connsiteX20" fmla="*/ 373381 w 522172"/>
              <a:gd name="connsiteY20" fmla="*/ 426720 h 4076700"/>
              <a:gd name="connsiteX21" fmla="*/ 403861 w 522172"/>
              <a:gd name="connsiteY21" fmla="*/ 441960 h 4076700"/>
              <a:gd name="connsiteX22" fmla="*/ 464821 w 522172"/>
              <a:gd name="connsiteY22" fmla="*/ 457200 h 4076700"/>
              <a:gd name="connsiteX23" fmla="*/ 426721 w 522172"/>
              <a:gd name="connsiteY23" fmla="*/ 480060 h 4076700"/>
              <a:gd name="connsiteX24" fmla="*/ 342901 w 522172"/>
              <a:gd name="connsiteY24" fmla="*/ 487680 h 4076700"/>
              <a:gd name="connsiteX25" fmla="*/ 304801 w 522172"/>
              <a:gd name="connsiteY25" fmla="*/ 495300 h 4076700"/>
              <a:gd name="connsiteX26" fmla="*/ 274321 w 522172"/>
              <a:gd name="connsiteY26" fmla="*/ 510540 h 4076700"/>
              <a:gd name="connsiteX27" fmla="*/ 251461 w 522172"/>
              <a:gd name="connsiteY27" fmla="*/ 525780 h 4076700"/>
              <a:gd name="connsiteX28" fmla="*/ 228601 w 522172"/>
              <a:gd name="connsiteY28" fmla="*/ 533400 h 4076700"/>
              <a:gd name="connsiteX29" fmla="*/ 160021 w 522172"/>
              <a:gd name="connsiteY29" fmla="*/ 556260 h 4076700"/>
              <a:gd name="connsiteX30" fmla="*/ 121921 w 522172"/>
              <a:gd name="connsiteY30" fmla="*/ 579120 h 4076700"/>
              <a:gd name="connsiteX31" fmla="*/ 99061 w 522172"/>
              <a:gd name="connsiteY31" fmla="*/ 594360 h 4076700"/>
              <a:gd name="connsiteX32" fmla="*/ 68581 w 522172"/>
              <a:gd name="connsiteY32" fmla="*/ 601980 h 4076700"/>
              <a:gd name="connsiteX33" fmla="*/ 45721 w 522172"/>
              <a:gd name="connsiteY33" fmla="*/ 609600 h 4076700"/>
              <a:gd name="connsiteX34" fmla="*/ 243841 w 522172"/>
              <a:gd name="connsiteY34" fmla="*/ 617220 h 4076700"/>
              <a:gd name="connsiteX35" fmla="*/ 274321 w 522172"/>
              <a:gd name="connsiteY35" fmla="*/ 624840 h 4076700"/>
              <a:gd name="connsiteX36" fmla="*/ 251461 w 522172"/>
              <a:gd name="connsiteY36" fmla="*/ 640080 h 4076700"/>
              <a:gd name="connsiteX37" fmla="*/ 190501 w 522172"/>
              <a:gd name="connsiteY37" fmla="*/ 655320 h 4076700"/>
              <a:gd name="connsiteX38" fmla="*/ 144781 w 522172"/>
              <a:gd name="connsiteY38" fmla="*/ 670560 h 4076700"/>
              <a:gd name="connsiteX39" fmla="*/ 137161 w 522172"/>
              <a:gd name="connsiteY39" fmla="*/ 701040 h 4076700"/>
              <a:gd name="connsiteX40" fmla="*/ 129541 w 522172"/>
              <a:gd name="connsiteY40" fmla="*/ 723900 h 4076700"/>
              <a:gd name="connsiteX41" fmla="*/ 175261 w 522172"/>
              <a:gd name="connsiteY41" fmla="*/ 807720 h 4076700"/>
              <a:gd name="connsiteX42" fmla="*/ 198121 w 522172"/>
              <a:gd name="connsiteY42" fmla="*/ 815340 h 4076700"/>
              <a:gd name="connsiteX43" fmla="*/ 205741 w 522172"/>
              <a:gd name="connsiteY43" fmla="*/ 838200 h 4076700"/>
              <a:gd name="connsiteX44" fmla="*/ 182881 w 522172"/>
              <a:gd name="connsiteY44" fmla="*/ 861060 h 4076700"/>
              <a:gd name="connsiteX45" fmla="*/ 167641 w 522172"/>
              <a:gd name="connsiteY45" fmla="*/ 883920 h 4076700"/>
              <a:gd name="connsiteX46" fmla="*/ 266701 w 522172"/>
              <a:gd name="connsiteY46" fmla="*/ 914400 h 4076700"/>
              <a:gd name="connsiteX47" fmla="*/ 419101 w 522172"/>
              <a:gd name="connsiteY47" fmla="*/ 929640 h 4076700"/>
              <a:gd name="connsiteX48" fmla="*/ 464821 w 522172"/>
              <a:gd name="connsiteY48" fmla="*/ 952500 h 4076700"/>
              <a:gd name="connsiteX49" fmla="*/ 487681 w 522172"/>
              <a:gd name="connsiteY49" fmla="*/ 960120 h 4076700"/>
              <a:gd name="connsiteX50" fmla="*/ 495301 w 522172"/>
              <a:gd name="connsiteY50" fmla="*/ 982980 h 4076700"/>
              <a:gd name="connsiteX51" fmla="*/ 449581 w 522172"/>
              <a:gd name="connsiteY51" fmla="*/ 1059180 h 4076700"/>
              <a:gd name="connsiteX52" fmla="*/ 457201 w 522172"/>
              <a:gd name="connsiteY52" fmla="*/ 1158240 h 4076700"/>
              <a:gd name="connsiteX53" fmla="*/ 464821 w 522172"/>
              <a:gd name="connsiteY53" fmla="*/ 1203960 h 4076700"/>
              <a:gd name="connsiteX54" fmla="*/ 449581 w 522172"/>
              <a:gd name="connsiteY54" fmla="*/ 1226820 h 4076700"/>
              <a:gd name="connsiteX55" fmla="*/ 373381 w 522172"/>
              <a:gd name="connsiteY55" fmla="*/ 1249680 h 4076700"/>
              <a:gd name="connsiteX56" fmla="*/ 342901 w 522172"/>
              <a:gd name="connsiteY56" fmla="*/ 1257300 h 4076700"/>
              <a:gd name="connsiteX57" fmla="*/ 266701 w 522172"/>
              <a:gd name="connsiteY57" fmla="*/ 1287780 h 4076700"/>
              <a:gd name="connsiteX58" fmla="*/ 236221 w 522172"/>
              <a:gd name="connsiteY58" fmla="*/ 1295400 h 4076700"/>
              <a:gd name="connsiteX59" fmla="*/ 160021 w 522172"/>
              <a:gd name="connsiteY59" fmla="*/ 1310640 h 4076700"/>
              <a:gd name="connsiteX60" fmla="*/ 106681 w 522172"/>
              <a:gd name="connsiteY60" fmla="*/ 1325880 h 4076700"/>
              <a:gd name="connsiteX61" fmla="*/ 99061 w 522172"/>
              <a:gd name="connsiteY61" fmla="*/ 1348740 h 4076700"/>
              <a:gd name="connsiteX62" fmla="*/ 152401 w 522172"/>
              <a:gd name="connsiteY62" fmla="*/ 1386840 h 4076700"/>
              <a:gd name="connsiteX63" fmla="*/ 213361 w 522172"/>
              <a:gd name="connsiteY63" fmla="*/ 1455420 h 4076700"/>
              <a:gd name="connsiteX64" fmla="*/ 228601 w 522172"/>
              <a:gd name="connsiteY64" fmla="*/ 1501140 h 4076700"/>
              <a:gd name="connsiteX65" fmla="*/ 220981 w 522172"/>
              <a:gd name="connsiteY65" fmla="*/ 1539240 h 4076700"/>
              <a:gd name="connsiteX66" fmla="*/ 175261 w 522172"/>
              <a:gd name="connsiteY66" fmla="*/ 1592580 h 4076700"/>
              <a:gd name="connsiteX67" fmla="*/ 160021 w 522172"/>
              <a:gd name="connsiteY67" fmla="*/ 1615440 h 4076700"/>
              <a:gd name="connsiteX68" fmla="*/ 167641 w 522172"/>
              <a:gd name="connsiteY68" fmla="*/ 1653540 h 4076700"/>
              <a:gd name="connsiteX69" fmla="*/ 175261 w 522172"/>
              <a:gd name="connsiteY69" fmla="*/ 1676400 h 4076700"/>
              <a:gd name="connsiteX70" fmla="*/ 182881 w 522172"/>
              <a:gd name="connsiteY70" fmla="*/ 1714500 h 4076700"/>
              <a:gd name="connsiteX71" fmla="*/ 190501 w 522172"/>
              <a:gd name="connsiteY71" fmla="*/ 1737360 h 4076700"/>
              <a:gd name="connsiteX72" fmla="*/ 198121 w 522172"/>
              <a:gd name="connsiteY72" fmla="*/ 1767840 h 4076700"/>
              <a:gd name="connsiteX73" fmla="*/ 205741 w 522172"/>
              <a:gd name="connsiteY73" fmla="*/ 1805940 h 4076700"/>
              <a:gd name="connsiteX74" fmla="*/ 228601 w 522172"/>
              <a:gd name="connsiteY74" fmla="*/ 1813560 h 4076700"/>
              <a:gd name="connsiteX75" fmla="*/ 281941 w 522172"/>
              <a:gd name="connsiteY75" fmla="*/ 1821180 h 4076700"/>
              <a:gd name="connsiteX76" fmla="*/ 320041 w 522172"/>
              <a:gd name="connsiteY76" fmla="*/ 1828800 h 4076700"/>
              <a:gd name="connsiteX77" fmla="*/ 365761 w 522172"/>
              <a:gd name="connsiteY77" fmla="*/ 1844040 h 4076700"/>
              <a:gd name="connsiteX78" fmla="*/ 388621 w 522172"/>
              <a:gd name="connsiteY78" fmla="*/ 1851660 h 4076700"/>
              <a:gd name="connsiteX79" fmla="*/ 480061 w 522172"/>
              <a:gd name="connsiteY79" fmla="*/ 1866900 h 4076700"/>
              <a:gd name="connsiteX80" fmla="*/ 510541 w 522172"/>
              <a:gd name="connsiteY80" fmla="*/ 1889760 h 4076700"/>
              <a:gd name="connsiteX81" fmla="*/ 480061 w 522172"/>
              <a:gd name="connsiteY81" fmla="*/ 1943100 h 4076700"/>
              <a:gd name="connsiteX82" fmla="*/ 434341 w 522172"/>
              <a:gd name="connsiteY82" fmla="*/ 1958340 h 4076700"/>
              <a:gd name="connsiteX83" fmla="*/ 381001 w 522172"/>
              <a:gd name="connsiteY83" fmla="*/ 1988820 h 4076700"/>
              <a:gd name="connsiteX84" fmla="*/ 350521 w 522172"/>
              <a:gd name="connsiteY84" fmla="*/ 1996440 h 4076700"/>
              <a:gd name="connsiteX85" fmla="*/ 327661 w 522172"/>
              <a:gd name="connsiteY85" fmla="*/ 2004060 h 4076700"/>
              <a:gd name="connsiteX86" fmla="*/ 304801 w 522172"/>
              <a:gd name="connsiteY86" fmla="*/ 2026920 h 4076700"/>
              <a:gd name="connsiteX87" fmla="*/ 281941 w 522172"/>
              <a:gd name="connsiteY87" fmla="*/ 2042160 h 4076700"/>
              <a:gd name="connsiteX88" fmla="*/ 266701 w 522172"/>
              <a:gd name="connsiteY88" fmla="*/ 2065020 h 4076700"/>
              <a:gd name="connsiteX89" fmla="*/ 220981 w 522172"/>
              <a:gd name="connsiteY89" fmla="*/ 2095500 h 4076700"/>
              <a:gd name="connsiteX90" fmla="*/ 190501 w 522172"/>
              <a:gd name="connsiteY90" fmla="*/ 2118360 h 4076700"/>
              <a:gd name="connsiteX91" fmla="*/ 152401 w 522172"/>
              <a:gd name="connsiteY91" fmla="*/ 2125980 h 4076700"/>
              <a:gd name="connsiteX92" fmla="*/ 129541 w 522172"/>
              <a:gd name="connsiteY92" fmla="*/ 2133600 h 4076700"/>
              <a:gd name="connsiteX93" fmla="*/ 121921 w 522172"/>
              <a:gd name="connsiteY93" fmla="*/ 2156460 h 4076700"/>
              <a:gd name="connsiteX94" fmla="*/ 99061 w 522172"/>
              <a:gd name="connsiteY94" fmla="*/ 2202180 h 4076700"/>
              <a:gd name="connsiteX95" fmla="*/ 106681 w 522172"/>
              <a:gd name="connsiteY95" fmla="*/ 2270760 h 4076700"/>
              <a:gd name="connsiteX96" fmla="*/ 182881 w 522172"/>
              <a:gd name="connsiteY96" fmla="*/ 2308860 h 4076700"/>
              <a:gd name="connsiteX97" fmla="*/ 213361 w 522172"/>
              <a:gd name="connsiteY97" fmla="*/ 2331720 h 4076700"/>
              <a:gd name="connsiteX98" fmla="*/ 220981 w 522172"/>
              <a:gd name="connsiteY98" fmla="*/ 2354580 h 4076700"/>
              <a:gd name="connsiteX99" fmla="*/ 182881 w 522172"/>
              <a:gd name="connsiteY99" fmla="*/ 2369820 h 4076700"/>
              <a:gd name="connsiteX100" fmla="*/ 106681 w 522172"/>
              <a:gd name="connsiteY100" fmla="*/ 2407920 h 4076700"/>
              <a:gd name="connsiteX101" fmla="*/ 137161 w 522172"/>
              <a:gd name="connsiteY101" fmla="*/ 2461260 h 4076700"/>
              <a:gd name="connsiteX102" fmla="*/ 182881 w 522172"/>
              <a:gd name="connsiteY102" fmla="*/ 2476500 h 4076700"/>
              <a:gd name="connsiteX103" fmla="*/ 198121 w 522172"/>
              <a:gd name="connsiteY103" fmla="*/ 2499360 h 4076700"/>
              <a:gd name="connsiteX104" fmla="*/ 175261 w 522172"/>
              <a:gd name="connsiteY104" fmla="*/ 2522220 h 4076700"/>
              <a:gd name="connsiteX105" fmla="*/ 160021 w 522172"/>
              <a:gd name="connsiteY105" fmla="*/ 2545080 h 4076700"/>
              <a:gd name="connsiteX106" fmla="*/ 175261 w 522172"/>
              <a:gd name="connsiteY106" fmla="*/ 2613660 h 4076700"/>
              <a:gd name="connsiteX107" fmla="*/ 198121 w 522172"/>
              <a:gd name="connsiteY107" fmla="*/ 2636520 h 4076700"/>
              <a:gd name="connsiteX108" fmla="*/ 198121 w 522172"/>
              <a:gd name="connsiteY108" fmla="*/ 2705100 h 4076700"/>
              <a:gd name="connsiteX109" fmla="*/ 190501 w 522172"/>
              <a:gd name="connsiteY109" fmla="*/ 2819400 h 4076700"/>
              <a:gd name="connsiteX110" fmla="*/ 144781 w 522172"/>
              <a:gd name="connsiteY110" fmla="*/ 2842260 h 4076700"/>
              <a:gd name="connsiteX111" fmla="*/ 144781 w 522172"/>
              <a:gd name="connsiteY111" fmla="*/ 2887980 h 4076700"/>
              <a:gd name="connsiteX112" fmla="*/ 83821 w 522172"/>
              <a:gd name="connsiteY112" fmla="*/ 2956560 h 4076700"/>
              <a:gd name="connsiteX113" fmla="*/ 7621 w 522172"/>
              <a:gd name="connsiteY113" fmla="*/ 2994660 h 4076700"/>
              <a:gd name="connsiteX114" fmla="*/ 53341 w 522172"/>
              <a:gd name="connsiteY114" fmla="*/ 3025140 h 4076700"/>
              <a:gd name="connsiteX115" fmla="*/ 83821 w 522172"/>
              <a:gd name="connsiteY115" fmla="*/ 3048000 h 4076700"/>
              <a:gd name="connsiteX116" fmla="*/ 106681 w 522172"/>
              <a:gd name="connsiteY116" fmla="*/ 3055620 h 4076700"/>
              <a:gd name="connsiteX117" fmla="*/ 160021 w 522172"/>
              <a:gd name="connsiteY117" fmla="*/ 3078480 h 4076700"/>
              <a:gd name="connsiteX118" fmla="*/ 182881 w 522172"/>
              <a:gd name="connsiteY118" fmla="*/ 3093720 h 4076700"/>
              <a:gd name="connsiteX119" fmla="*/ 205741 w 522172"/>
              <a:gd name="connsiteY119" fmla="*/ 3101340 h 4076700"/>
              <a:gd name="connsiteX120" fmla="*/ 266701 w 522172"/>
              <a:gd name="connsiteY120" fmla="*/ 3131820 h 4076700"/>
              <a:gd name="connsiteX121" fmla="*/ 327661 w 522172"/>
              <a:gd name="connsiteY121" fmla="*/ 3139440 h 4076700"/>
              <a:gd name="connsiteX122" fmla="*/ 350521 w 522172"/>
              <a:gd name="connsiteY122" fmla="*/ 3154680 h 4076700"/>
              <a:gd name="connsiteX123" fmla="*/ 335281 w 522172"/>
              <a:gd name="connsiteY123" fmla="*/ 3169920 h 4076700"/>
              <a:gd name="connsiteX124" fmla="*/ 312421 w 522172"/>
              <a:gd name="connsiteY124" fmla="*/ 3185160 h 4076700"/>
              <a:gd name="connsiteX125" fmla="*/ 297181 w 522172"/>
              <a:gd name="connsiteY125" fmla="*/ 3238500 h 4076700"/>
              <a:gd name="connsiteX126" fmla="*/ 289561 w 522172"/>
              <a:gd name="connsiteY126" fmla="*/ 3261360 h 4076700"/>
              <a:gd name="connsiteX127" fmla="*/ 213361 w 522172"/>
              <a:gd name="connsiteY127" fmla="*/ 3314700 h 4076700"/>
              <a:gd name="connsiteX128" fmla="*/ 144781 w 522172"/>
              <a:gd name="connsiteY128" fmla="*/ 3307080 h 4076700"/>
              <a:gd name="connsiteX129" fmla="*/ 83821 w 522172"/>
              <a:gd name="connsiteY129" fmla="*/ 3299460 h 4076700"/>
              <a:gd name="connsiteX130" fmla="*/ 114301 w 522172"/>
              <a:gd name="connsiteY130" fmla="*/ 3329940 h 4076700"/>
              <a:gd name="connsiteX131" fmla="*/ 190501 w 522172"/>
              <a:gd name="connsiteY131" fmla="*/ 3360420 h 4076700"/>
              <a:gd name="connsiteX132" fmla="*/ 243841 w 522172"/>
              <a:gd name="connsiteY132" fmla="*/ 3390900 h 4076700"/>
              <a:gd name="connsiteX133" fmla="*/ 274321 w 522172"/>
              <a:gd name="connsiteY133" fmla="*/ 3406140 h 4076700"/>
              <a:gd name="connsiteX134" fmla="*/ 297181 w 522172"/>
              <a:gd name="connsiteY134" fmla="*/ 3421380 h 4076700"/>
              <a:gd name="connsiteX135" fmla="*/ 350521 w 522172"/>
              <a:gd name="connsiteY135" fmla="*/ 3429000 h 4076700"/>
              <a:gd name="connsiteX136" fmla="*/ 358141 w 522172"/>
              <a:gd name="connsiteY136" fmla="*/ 3451860 h 4076700"/>
              <a:gd name="connsiteX137" fmla="*/ 373381 w 522172"/>
              <a:gd name="connsiteY137" fmla="*/ 3474720 h 4076700"/>
              <a:gd name="connsiteX138" fmla="*/ 342901 w 522172"/>
              <a:gd name="connsiteY138" fmla="*/ 3489960 h 4076700"/>
              <a:gd name="connsiteX139" fmla="*/ 243841 w 522172"/>
              <a:gd name="connsiteY139" fmla="*/ 3520440 h 4076700"/>
              <a:gd name="connsiteX140" fmla="*/ 220981 w 522172"/>
              <a:gd name="connsiteY140" fmla="*/ 3528060 h 4076700"/>
              <a:gd name="connsiteX141" fmla="*/ 243841 w 522172"/>
              <a:gd name="connsiteY141" fmla="*/ 3550920 h 4076700"/>
              <a:gd name="connsiteX142" fmla="*/ 259081 w 522172"/>
              <a:gd name="connsiteY142" fmla="*/ 3573780 h 4076700"/>
              <a:gd name="connsiteX143" fmla="*/ 342901 w 522172"/>
              <a:gd name="connsiteY143" fmla="*/ 3604260 h 4076700"/>
              <a:gd name="connsiteX144" fmla="*/ 358141 w 522172"/>
              <a:gd name="connsiteY144" fmla="*/ 3627120 h 4076700"/>
              <a:gd name="connsiteX145" fmla="*/ 365761 w 522172"/>
              <a:gd name="connsiteY145" fmla="*/ 3649980 h 4076700"/>
              <a:gd name="connsiteX146" fmla="*/ 388621 w 522172"/>
              <a:gd name="connsiteY146" fmla="*/ 3657600 h 4076700"/>
              <a:gd name="connsiteX147" fmla="*/ 327661 w 522172"/>
              <a:gd name="connsiteY147" fmla="*/ 3672840 h 4076700"/>
              <a:gd name="connsiteX148" fmla="*/ 281941 w 522172"/>
              <a:gd name="connsiteY148" fmla="*/ 3695700 h 4076700"/>
              <a:gd name="connsiteX149" fmla="*/ 236221 w 522172"/>
              <a:gd name="connsiteY149" fmla="*/ 3710940 h 4076700"/>
              <a:gd name="connsiteX150" fmla="*/ 213361 w 522172"/>
              <a:gd name="connsiteY150" fmla="*/ 3718560 h 4076700"/>
              <a:gd name="connsiteX151" fmla="*/ 190501 w 522172"/>
              <a:gd name="connsiteY151" fmla="*/ 3726180 h 4076700"/>
              <a:gd name="connsiteX152" fmla="*/ 160021 w 522172"/>
              <a:gd name="connsiteY152" fmla="*/ 3733800 h 4076700"/>
              <a:gd name="connsiteX153" fmla="*/ 182881 w 522172"/>
              <a:gd name="connsiteY153" fmla="*/ 3764280 h 4076700"/>
              <a:gd name="connsiteX154" fmla="*/ 449581 w 522172"/>
              <a:gd name="connsiteY154" fmla="*/ 3764280 h 4076700"/>
              <a:gd name="connsiteX155" fmla="*/ 472441 w 522172"/>
              <a:gd name="connsiteY155" fmla="*/ 3756660 h 4076700"/>
              <a:gd name="connsiteX156" fmla="*/ 510541 w 522172"/>
              <a:gd name="connsiteY156" fmla="*/ 3840480 h 4076700"/>
              <a:gd name="connsiteX157" fmla="*/ 502921 w 522172"/>
              <a:gd name="connsiteY157" fmla="*/ 3863340 h 4076700"/>
              <a:gd name="connsiteX158" fmla="*/ 480061 w 522172"/>
              <a:gd name="connsiteY158" fmla="*/ 3878580 h 4076700"/>
              <a:gd name="connsiteX159" fmla="*/ 441961 w 522172"/>
              <a:gd name="connsiteY159" fmla="*/ 3893820 h 4076700"/>
              <a:gd name="connsiteX160" fmla="*/ 419101 w 522172"/>
              <a:gd name="connsiteY160" fmla="*/ 3901440 h 4076700"/>
              <a:gd name="connsiteX161" fmla="*/ 350521 w 522172"/>
              <a:gd name="connsiteY161" fmla="*/ 3939540 h 4076700"/>
              <a:gd name="connsiteX162" fmla="*/ 289561 w 522172"/>
              <a:gd name="connsiteY162" fmla="*/ 3954780 h 4076700"/>
              <a:gd name="connsiteX163" fmla="*/ 266701 w 522172"/>
              <a:gd name="connsiteY163" fmla="*/ 3962400 h 4076700"/>
              <a:gd name="connsiteX164" fmla="*/ 259081 w 522172"/>
              <a:gd name="connsiteY164" fmla="*/ 3985260 h 4076700"/>
              <a:gd name="connsiteX165" fmla="*/ 236221 w 522172"/>
              <a:gd name="connsiteY165" fmla="*/ 4008120 h 4076700"/>
              <a:gd name="connsiteX166" fmla="*/ 213361 w 522172"/>
              <a:gd name="connsiteY166" fmla="*/ 4023360 h 4076700"/>
              <a:gd name="connsiteX167" fmla="*/ 76201 w 522172"/>
              <a:gd name="connsiteY167" fmla="*/ 4038600 h 4076700"/>
              <a:gd name="connsiteX168" fmla="*/ 68581 w 522172"/>
              <a:gd name="connsiteY168" fmla="*/ 4061460 h 4076700"/>
              <a:gd name="connsiteX169" fmla="*/ 45721 w 522172"/>
              <a:gd name="connsiteY169" fmla="*/ 4076700 h 407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</a:cxnLst>
            <a:rect l="l" t="t" r="r" b="b"/>
            <a:pathLst>
              <a:path w="522172" h="4076700">
                <a:moveTo>
                  <a:pt x="76201" y="0"/>
                </a:moveTo>
                <a:lnTo>
                  <a:pt x="358141" y="7620"/>
                </a:lnTo>
                <a:cubicBezTo>
                  <a:pt x="383645" y="8705"/>
                  <a:pt x="409252" y="10536"/>
                  <a:pt x="434341" y="15240"/>
                </a:cubicBezTo>
                <a:cubicBezTo>
                  <a:pt x="464472" y="20890"/>
                  <a:pt x="484335" y="32617"/>
                  <a:pt x="510541" y="45720"/>
                </a:cubicBezTo>
                <a:cubicBezTo>
                  <a:pt x="505461" y="53340"/>
                  <a:pt x="503492" y="64484"/>
                  <a:pt x="495301" y="68580"/>
                </a:cubicBezTo>
                <a:cubicBezTo>
                  <a:pt x="481482" y="75490"/>
                  <a:pt x="464688" y="72963"/>
                  <a:pt x="449581" y="76200"/>
                </a:cubicBezTo>
                <a:cubicBezTo>
                  <a:pt x="401454" y="86513"/>
                  <a:pt x="400582" y="87453"/>
                  <a:pt x="365761" y="99060"/>
                </a:cubicBezTo>
                <a:cubicBezTo>
                  <a:pt x="368970" y="103874"/>
                  <a:pt x="392565" y="134921"/>
                  <a:pt x="388621" y="144780"/>
                </a:cubicBezTo>
                <a:cubicBezTo>
                  <a:pt x="384076" y="156143"/>
                  <a:pt x="352524" y="164432"/>
                  <a:pt x="342901" y="167640"/>
                </a:cubicBezTo>
                <a:cubicBezTo>
                  <a:pt x="382288" y="226721"/>
                  <a:pt x="321189" y="147830"/>
                  <a:pt x="434341" y="198120"/>
                </a:cubicBezTo>
                <a:cubicBezTo>
                  <a:pt x="441681" y="201382"/>
                  <a:pt x="428928" y="213257"/>
                  <a:pt x="426721" y="220980"/>
                </a:cubicBezTo>
                <a:cubicBezTo>
                  <a:pt x="416407" y="257080"/>
                  <a:pt x="426589" y="249030"/>
                  <a:pt x="396241" y="274320"/>
                </a:cubicBezTo>
                <a:cubicBezTo>
                  <a:pt x="389206" y="280183"/>
                  <a:pt x="381799" y="285952"/>
                  <a:pt x="373381" y="289560"/>
                </a:cubicBezTo>
                <a:cubicBezTo>
                  <a:pt x="363374" y="293849"/>
                  <a:pt x="312312" y="303131"/>
                  <a:pt x="304801" y="304800"/>
                </a:cubicBezTo>
                <a:cubicBezTo>
                  <a:pt x="294578" y="307072"/>
                  <a:pt x="284352" y="309411"/>
                  <a:pt x="274321" y="312420"/>
                </a:cubicBezTo>
                <a:cubicBezTo>
                  <a:pt x="258934" y="317036"/>
                  <a:pt x="244447" y="325019"/>
                  <a:pt x="228601" y="327660"/>
                </a:cubicBezTo>
                <a:lnTo>
                  <a:pt x="182881" y="335280"/>
                </a:lnTo>
                <a:cubicBezTo>
                  <a:pt x="178068" y="338488"/>
                  <a:pt x="139434" y="360012"/>
                  <a:pt x="144781" y="373380"/>
                </a:cubicBezTo>
                <a:cubicBezTo>
                  <a:pt x="150201" y="386929"/>
                  <a:pt x="205903" y="394924"/>
                  <a:pt x="213361" y="396240"/>
                </a:cubicBezTo>
                <a:cubicBezTo>
                  <a:pt x="243791" y="401610"/>
                  <a:pt x="274823" y="403986"/>
                  <a:pt x="304801" y="411480"/>
                </a:cubicBezTo>
                <a:cubicBezTo>
                  <a:pt x="347846" y="422241"/>
                  <a:pt x="325012" y="417046"/>
                  <a:pt x="373381" y="426720"/>
                </a:cubicBezTo>
                <a:cubicBezTo>
                  <a:pt x="383541" y="431800"/>
                  <a:pt x="393085" y="438368"/>
                  <a:pt x="403861" y="441960"/>
                </a:cubicBezTo>
                <a:cubicBezTo>
                  <a:pt x="423732" y="448584"/>
                  <a:pt x="464821" y="457200"/>
                  <a:pt x="464821" y="457200"/>
                </a:cubicBezTo>
                <a:cubicBezTo>
                  <a:pt x="452121" y="464820"/>
                  <a:pt x="441089" y="476468"/>
                  <a:pt x="426721" y="480060"/>
                </a:cubicBezTo>
                <a:cubicBezTo>
                  <a:pt x="399503" y="486864"/>
                  <a:pt x="370740" y="484200"/>
                  <a:pt x="342901" y="487680"/>
                </a:cubicBezTo>
                <a:cubicBezTo>
                  <a:pt x="330050" y="489286"/>
                  <a:pt x="317501" y="492760"/>
                  <a:pt x="304801" y="495300"/>
                </a:cubicBezTo>
                <a:cubicBezTo>
                  <a:pt x="294641" y="500380"/>
                  <a:pt x="284184" y="504904"/>
                  <a:pt x="274321" y="510540"/>
                </a:cubicBezTo>
                <a:cubicBezTo>
                  <a:pt x="266370" y="515084"/>
                  <a:pt x="259652" y="521684"/>
                  <a:pt x="251461" y="525780"/>
                </a:cubicBezTo>
                <a:cubicBezTo>
                  <a:pt x="244277" y="529372"/>
                  <a:pt x="236122" y="530580"/>
                  <a:pt x="228601" y="533400"/>
                </a:cubicBezTo>
                <a:cubicBezTo>
                  <a:pt x="171213" y="554921"/>
                  <a:pt x="211094" y="543492"/>
                  <a:pt x="160021" y="556260"/>
                </a:cubicBezTo>
                <a:cubicBezTo>
                  <a:pt x="147321" y="563880"/>
                  <a:pt x="134480" y="571270"/>
                  <a:pt x="121921" y="579120"/>
                </a:cubicBezTo>
                <a:cubicBezTo>
                  <a:pt x="114155" y="583974"/>
                  <a:pt x="107479" y="590752"/>
                  <a:pt x="99061" y="594360"/>
                </a:cubicBezTo>
                <a:cubicBezTo>
                  <a:pt x="89435" y="598485"/>
                  <a:pt x="78651" y="599103"/>
                  <a:pt x="68581" y="601980"/>
                </a:cubicBezTo>
                <a:cubicBezTo>
                  <a:pt x="60858" y="604187"/>
                  <a:pt x="53341" y="607060"/>
                  <a:pt x="45721" y="609600"/>
                </a:cubicBezTo>
                <a:cubicBezTo>
                  <a:pt x="111761" y="612140"/>
                  <a:pt x="177899" y="612824"/>
                  <a:pt x="243841" y="617220"/>
                </a:cubicBezTo>
                <a:cubicBezTo>
                  <a:pt x="254290" y="617917"/>
                  <a:pt x="271009" y="614905"/>
                  <a:pt x="274321" y="624840"/>
                </a:cubicBezTo>
                <a:cubicBezTo>
                  <a:pt x="277217" y="633528"/>
                  <a:pt x="260068" y="636950"/>
                  <a:pt x="251461" y="640080"/>
                </a:cubicBezTo>
                <a:cubicBezTo>
                  <a:pt x="231777" y="647238"/>
                  <a:pt x="210372" y="648696"/>
                  <a:pt x="190501" y="655320"/>
                </a:cubicBezTo>
                <a:lnTo>
                  <a:pt x="144781" y="670560"/>
                </a:lnTo>
                <a:cubicBezTo>
                  <a:pt x="142241" y="680720"/>
                  <a:pt x="140038" y="690970"/>
                  <a:pt x="137161" y="701040"/>
                </a:cubicBezTo>
                <a:cubicBezTo>
                  <a:pt x="134954" y="708763"/>
                  <a:pt x="128814" y="715901"/>
                  <a:pt x="129541" y="723900"/>
                </a:cubicBezTo>
                <a:cubicBezTo>
                  <a:pt x="134230" y="775480"/>
                  <a:pt x="136290" y="785451"/>
                  <a:pt x="175261" y="807720"/>
                </a:cubicBezTo>
                <a:cubicBezTo>
                  <a:pt x="182235" y="811705"/>
                  <a:pt x="190501" y="812800"/>
                  <a:pt x="198121" y="815340"/>
                </a:cubicBezTo>
                <a:cubicBezTo>
                  <a:pt x="200661" y="822960"/>
                  <a:pt x="208281" y="830580"/>
                  <a:pt x="205741" y="838200"/>
                </a:cubicBezTo>
                <a:cubicBezTo>
                  <a:pt x="202333" y="848423"/>
                  <a:pt x="189780" y="852781"/>
                  <a:pt x="182881" y="861060"/>
                </a:cubicBezTo>
                <a:cubicBezTo>
                  <a:pt x="177018" y="868095"/>
                  <a:pt x="172721" y="876300"/>
                  <a:pt x="167641" y="883920"/>
                </a:cubicBezTo>
                <a:cubicBezTo>
                  <a:pt x="207884" y="910748"/>
                  <a:pt x="193315" y="905227"/>
                  <a:pt x="266701" y="914400"/>
                </a:cubicBezTo>
                <a:cubicBezTo>
                  <a:pt x="358010" y="925814"/>
                  <a:pt x="307254" y="920319"/>
                  <a:pt x="419101" y="929640"/>
                </a:cubicBezTo>
                <a:cubicBezTo>
                  <a:pt x="476560" y="948793"/>
                  <a:pt x="405735" y="922957"/>
                  <a:pt x="464821" y="952500"/>
                </a:cubicBezTo>
                <a:cubicBezTo>
                  <a:pt x="472005" y="956092"/>
                  <a:pt x="480061" y="957580"/>
                  <a:pt x="487681" y="960120"/>
                </a:cubicBezTo>
                <a:cubicBezTo>
                  <a:pt x="490221" y="967740"/>
                  <a:pt x="496188" y="974997"/>
                  <a:pt x="495301" y="982980"/>
                </a:cubicBezTo>
                <a:cubicBezTo>
                  <a:pt x="490355" y="1027493"/>
                  <a:pt x="478149" y="1030612"/>
                  <a:pt x="449581" y="1059180"/>
                </a:cubicBezTo>
                <a:cubicBezTo>
                  <a:pt x="428224" y="1123251"/>
                  <a:pt x="428013" y="1090135"/>
                  <a:pt x="457201" y="1158240"/>
                </a:cubicBezTo>
                <a:cubicBezTo>
                  <a:pt x="459741" y="1173480"/>
                  <a:pt x="466527" y="1188604"/>
                  <a:pt x="464821" y="1203960"/>
                </a:cubicBezTo>
                <a:cubicBezTo>
                  <a:pt x="463810" y="1213062"/>
                  <a:pt x="456616" y="1220957"/>
                  <a:pt x="449581" y="1226820"/>
                </a:cubicBezTo>
                <a:cubicBezTo>
                  <a:pt x="426394" y="1246142"/>
                  <a:pt x="401589" y="1244038"/>
                  <a:pt x="373381" y="1249680"/>
                </a:cubicBezTo>
                <a:cubicBezTo>
                  <a:pt x="363112" y="1251734"/>
                  <a:pt x="352764" y="1253778"/>
                  <a:pt x="342901" y="1257300"/>
                </a:cubicBezTo>
                <a:cubicBezTo>
                  <a:pt x="317138" y="1266501"/>
                  <a:pt x="293241" y="1281145"/>
                  <a:pt x="266701" y="1287780"/>
                </a:cubicBezTo>
                <a:cubicBezTo>
                  <a:pt x="256541" y="1290320"/>
                  <a:pt x="246461" y="1293206"/>
                  <a:pt x="236221" y="1295400"/>
                </a:cubicBezTo>
                <a:cubicBezTo>
                  <a:pt x="210893" y="1300827"/>
                  <a:pt x="184595" y="1302449"/>
                  <a:pt x="160021" y="1310640"/>
                </a:cubicBezTo>
                <a:cubicBezTo>
                  <a:pt x="127226" y="1321572"/>
                  <a:pt x="144953" y="1316312"/>
                  <a:pt x="106681" y="1325880"/>
                </a:cubicBezTo>
                <a:cubicBezTo>
                  <a:pt x="104141" y="1333500"/>
                  <a:pt x="95897" y="1341357"/>
                  <a:pt x="99061" y="1348740"/>
                </a:cubicBezTo>
                <a:cubicBezTo>
                  <a:pt x="111114" y="1376864"/>
                  <a:pt x="129386" y="1379168"/>
                  <a:pt x="152401" y="1386840"/>
                </a:cubicBezTo>
                <a:cubicBezTo>
                  <a:pt x="166196" y="1400635"/>
                  <a:pt x="202483" y="1430944"/>
                  <a:pt x="213361" y="1455420"/>
                </a:cubicBezTo>
                <a:cubicBezTo>
                  <a:pt x="219885" y="1470100"/>
                  <a:pt x="228601" y="1501140"/>
                  <a:pt x="228601" y="1501140"/>
                </a:cubicBezTo>
                <a:cubicBezTo>
                  <a:pt x="226061" y="1513840"/>
                  <a:pt x="226241" y="1527405"/>
                  <a:pt x="220981" y="1539240"/>
                </a:cubicBezTo>
                <a:cubicBezTo>
                  <a:pt x="210110" y="1563701"/>
                  <a:pt x="191442" y="1573163"/>
                  <a:pt x="175261" y="1592580"/>
                </a:cubicBezTo>
                <a:cubicBezTo>
                  <a:pt x="169398" y="1599615"/>
                  <a:pt x="165101" y="1607820"/>
                  <a:pt x="160021" y="1615440"/>
                </a:cubicBezTo>
                <a:cubicBezTo>
                  <a:pt x="162561" y="1628140"/>
                  <a:pt x="164500" y="1640975"/>
                  <a:pt x="167641" y="1653540"/>
                </a:cubicBezTo>
                <a:cubicBezTo>
                  <a:pt x="169589" y="1661332"/>
                  <a:pt x="173313" y="1668608"/>
                  <a:pt x="175261" y="1676400"/>
                </a:cubicBezTo>
                <a:cubicBezTo>
                  <a:pt x="178402" y="1688965"/>
                  <a:pt x="179740" y="1701935"/>
                  <a:pt x="182881" y="1714500"/>
                </a:cubicBezTo>
                <a:cubicBezTo>
                  <a:pt x="184829" y="1722292"/>
                  <a:pt x="188294" y="1729637"/>
                  <a:pt x="190501" y="1737360"/>
                </a:cubicBezTo>
                <a:cubicBezTo>
                  <a:pt x="193378" y="1747430"/>
                  <a:pt x="195849" y="1757617"/>
                  <a:pt x="198121" y="1767840"/>
                </a:cubicBezTo>
                <a:cubicBezTo>
                  <a:pt x="200931" y="1780483"/>
                  <a:pt x="198557" y="1795164"/>
                  <a:pt x="205741" y="1805940"/>
                </a:cubicBezTo>
                <a:cubicBezTo>
                  <a:pt x="210196" y="1812623"/>
                  <a:pt x="220725" y="1811985"/>
                  <a:pt x="228601" y="1813560"/>
                </a:cubicBezTo>
                <a:cubicBezTo>
                  <a:pt x="246213" y="1817082"/>
                  <a:pt x="264225" y="1818227"/>
                  <a:pt x="281941" y="1821180"/>
                </a:cubicBezTo>
                <a:cubicBezTo>
                  <a:pt x="294716" y="1823309"/>
                  <a:pt x="307546" y="1825392"/>
                  <a:pt x="320041" y="1828800"/>
                </a:cubicBezTo>
                <a:cubicBezTo>
                  <a:pt x="335539" y="1833027"/>
                  <a:pt x="350521" y="1838960"/>
                  <a:pt x="365761" y="1844040"/>
                </a:cubicBezTo>
                <a:cubicBezTo>
                  <a:pt x="373381" y="1846580"/>
                  <a:pt x="380698" y="1850340"/>
                  <a:pt x="388621" y="1851660"/>
                </a:cubicBezTo>
                <a:lnTo>
                  <a:pt x="480061" y="1866900"/>
                </a:lnTo>
                <a:cubicBezTo>
                  <a:pt x="490221" y="1874520"/>
                  <a:pt x="506082" y="1877869"/>
                  <a:pt x="510541" y="1889760"/>
                </a:cubicBezTo>
                <a:cubicBezTo>
                  <a:pt x="520931" y="1917467"/>
                  <a:pt x="499692" y="1934375"/>
                  <a:pt x="480061" y="1943100"/>
                </a:cubicBezTo>
                <a:cubicBezTo>
                  <a:pt x="465381" y="1949624"/>
                  <a:pt x="447707" y="1949429"/>
                  <a:pt x="434341" y="1958340"/>
                </a:cubicBezTo>
                <a:cubicBezTo>
                  <a:pt x="415391" y="1970973"/>
                  <a:pt x="403099" y="1980533"/>
                  <a:pt x="381001" y="1988820"/>
                </a:cubicBezTo>
                <a:cubicBezTo>
                  <a:pt x="371195" y="1992497"/>
                  <a:pt x="360591" y="1993563"/>
                  <a:pt x="350521" y="1996440"/>
                </a:cubicBezTo>
                <a:cubicBezTo>
                  <a:pt x="342798" y="1998647"/>
                  <a:pt x="335281" y="2001520"/>
                  <a:pt x="327661" y="2004060"/>
                </a:cubicBezTo>
                <a:cubicBezTo>
                  <a:pt x="320041" y="2011680"/>
                  <a:pt x="313080" y="2020021"/>
                  <a:pt x="304801" y="2026920"/>
                </a:cubicBezTo>
                <a:cubicBezTo>
                  <a:pt x="297766" y="2032783"/>
                  <a:pt x="288417" y="2035684"/>
                  <a:pt x="281941" y="2042160"/>
                </a:cubicBezTo>
                <a:cubicBezTo>
                  <a:pt x="275465" y="2048636"/>
                  <a:pt x="273593" y="2058989"/>
                  <a:pt x="266701" y="2065020"/>
                </a:cubicBezTo>
                <a:cubicBezTo>
                  <a:pt x="252917" y="2077081"/>
                  <a:pt x="235634" y="2084510"/>
                  <a:pt x="220981" y="2095500"/>
                </a:cubicBezTo>
                <a:cubicBezTo>
                  <a:pt x="210821" y="2103120"/>
                  <a:pt x="202106" y="2113202"/>
                  <a:pt x="190501" y="2118360"/>
                </a:cubicBezTo>
                <a:cubicBezTo>
                  <a:pt x="178666" y="2123620"/>
                  <a:pt x="164966" y="2122839"/>
                  <a:pt x="152401" y="2125980"/>
                </a:cubicBezTo>
                <a:cubicBezTo>
                  <a:pt x="144609" y="2127928"/>
                  <a:pt x="137161" y="2131060"/>
                  <a:pt x="129541" y="2133600"/>
                </a:cubicBezTo>
                <a:cubicBezTo>
                  <a:pt x="127001" y="2141220"/>
                  <a:pt x="125513" y="2149276"/>
                  <a:pt x="121921" y="2156460"/>
                </a:cubicBezTo>
                <a:cubicBezTo>
                  <a:pt x="92378" y="2215546"/>
                  <a:pt x="118214" y="2144721"/>
                  <a:pt x="99061" y="2202180"/>
                </a:cubicBezTo>
                <a:cubicBezTo>
                  <a:pt x="101601" y="2225040"/>
                  <a:pt x="94626" y="2251171"/>
                  <a:pt x="106681" y="2270760"/>
                </a:cubicBezTo>
                <a:cubicBezTo>
                  <a:pt x="117799" y="2288826"/>
                  <a:pt x="159890" y="2301196"/>
                  <a:pt x="182881" y="2308860"/>
                </a:cubicBezTo>
                <a:cubicBezTo>
                  <a:pt x="193041" y="2316480"/>
                  <a:pt x="205231" y="2321964"/>
                  <a:pt x="213361" y="2331720"/>
                </a:cubicBezTo>
                <a:cubicBezTo>
                  <a:pt x="218503" y="2337890"/>
                  <a:pt x="225999" y="2348308"/>
                  <a:pt x="220981" y="2354580"/>
                </a:cubicBezTo>
                <a:cubicBezTo>
                  <a:pt x="212436" y="2365261"/>
                  <a:pt x="194838" y="2363177"/>
                  <a:pt x="182881" y="2369820"/>
                </a:cubicBezTo>
                <a:cubicBezTo>
                  <a:pt x="101634" y="2414957"/>
                  <a:pt x="212408" y="2372678"/>
                  <a:pt x="106681" y="2407920"/>
                </a:cubicBezTo>
                <a:cubicBezTo>
                  <a:pt x="113777" y="2443398"/>
                  <a:pt x="105165" y="2447040"/>
                  <a:pt x="137161" y="2461260"/>
                </a:cubicBezTo>
                <a:cubicBezTo>
                  <a:pt x="151841" y="2467784"/>
                  <a:pt x="182881" y="2476500"/>
                  <a:pt x="182881" y="2476500"/>
                </a:cubicBezTo>
                <a:cubicBezTo>
                  <a:pt x="187961" y="2484120"/>
                  <a:pt x="199627" y="2490327"/>
                  <a:pt x="198121" y="2499360"/>
                </a:cubicBezTo>
                <a:cubicBezTo>
                  <a:pt x="196349" y="2509990"/>
                  <a:pt x="182160" y="2513941"/>
                  <a:pt x="175261" y="2522220"/>
                </a:cubicBezTo>
                <a:cubicBezTo>
                  <a:pt x="169398" y="2529255"/>
                  <a:pt x="165101" y="2537460"/>
                  <a:pt x="160021" y="2545080"/>
                </a:cubicBezTo>
                <a:cubicBezTo>
                  <a:pt x="160481" y="2547382"/>
                  <a:pt x="171950" y="2607866"/>
                  <a:pt x="175261" y="2613660"/>
                </a:cubicBezTo>
                <a:cubicBezTo>
                  <a:pt x="180608" y="2623016"/>
                  <a:pt x="190501" y="2628900"/>
                  <a:pt x="198121" y="2636520"/>
                </a:cubicBezTo>
                <a:cubicBezTo>
                  <a:pt x="180967" y="2687981"/>
                  <a:pt x="198121" y="2624636"/>
                  <a:pt x="198121" y="2705100"/>
                </a:cubicBezTo>
                <a:cubicBezTo>
                  <a:pt x="198121" y="2743285"/>
                  <a:pt x="199247" y="2782230"/>
                  <a:pt x="190501" y="2819400"/>
                </a:cubicBezTo>
                <a:cubicBezTo>
                  <a:pt x="187987" y="2830086"/>
                  <a:pt x="152623" y="2839646"/>
                  <a:pt x="144781" y="2842260"/>
                </a:cubicBezTo>
                <a:cubicBezTo>
                  <a:pt x="112269" y="2939796"/>
                  <a:pt x="156973" y="2790444"/>
                  <a:pt x="144781" y="2887980"/>
                </a:cubicBezTo>
                <a:cubicBezTo>
                  <a:pt x="139636" y="2929139"/>
                  <a:pt x="118295" y="2937168"/>
                  <a:pt x="83821" y="2956560"/>
                </a:cubicBezTo>
                <a:cubicBezTo>
                  <a:pt x="59070" y="2970482"/>
                  <a:pt x="33021" y="2981960"/>
                  <a:pt x="7621" y="2994660"/>
                </a:cubicBezTo>
                <a:cubicBezTo>
                  <a:pt x="-7478" y="3039956"/>
                  <a:pt x="-3927" y="3004315"/>
                  <a:pt x="53341" y="3025140"/>
                </a:cubicBezTo>
                <a:cubicBezTo>
                  <a:pt x="65276" y="3029480"/>
                  <a:pt x="72794" y="3041699"/>
                  <a:pt x="83821" y="3048000"/>
                </a:cubicBezTo>
                <a:cubicBezTo>
                  <a:pt x="90795" y="3051985"/>
                  <a:pt x="99223" y="3052637"/>
                  <a:pt x="106681" y="3055620"/>
                </a:cubicBezTo>
                <a:cubicBezTo>
                  <a:pt x="124642" y="3062804"/>
                  <a:pt x="142719" y="3069829"/>
                  <a:pt x="160021" y="3078480"/>
                </a:cubicBezTo>
                <a:cubicBezTo>
                  <a:pt x="168212" y="3082576"/>
                  <a:pt x="174690" y="3089624"/>
                  <a:pt x="182881" y="3093720"/>
                </a:cubicBezTo>
                <a:cubicBezTo>
                  <a:pt x="190065" y="3097312"/>
                  <a:pt x="198557" y="3097748"/>
                  <a:pt x="205741" y="3101340"/>
                </a:cubicBezTo>
                <a:cubicBezTo>
                  <a:pt x="241566" y="3119252"/>
                  <a:pt x="217732" y="3120520"/>
                  <a:pt x="266701" y="3131820"/>
                </a:cubicBezTo>
                <a:cubicBezTo>
                  <a:pt x="286655" y="3136425"/>
                  <a:pt x="307341" y="3136900"/>
                  <a:pt x="327661" y="3139440"/>
                </a:cubicBezTo>
                <a:cubicBezTo>
                  <a:pt x="335281" y="3144520"/>
                  <a:pt x="342103" y="3151072"/>
                  <a:pt x="350521" y="3154680"/>
                </a:cubicBezTo>
                <a:cubicBezTo>
                  <a:pt x="382349" y="3168321"/>
                  <a:pt x="411455" y="3157224"/>
                  <a:pt x="335281" y="3169920"/>
                </a:cubicBezTo>
                <a:cubicBezTo>
                  <a:pt x="327661" y="3175000"/>
                  <a:pt x="318142" y="3178009"/>
                  <a:pt x="312421" y="3185160"/>
                </a:cubicBezTo>
                <a:cubicBezTo>
                  <a:pt x="308361" y="3190235"/>
                  <a:pt x="297789" y="3236370"/>
                  <a:pt x="297181" y="3238500"/>
                </a:cubicBezTo>
                <a:cubicBezTo>
                  <a:pt x="294974" y="3246223"/>
                  <a:pt x="295504" y="3255957"/>
                  <a:pt x="289561" y="3261360"/>
                </a:cubicBezTo>
                <a:cubicBezTo>
                  <a:pt x="266619" y="3282216"/>
                  <a:pt x="238761" y="3296920"/>
                  <a:pt x="213361" y="3314700"/>
                </a:cubicBezTo>
                <a:lnTo>
                  <a:pt x="144781" y="3307080"/>
                </a:lnTo>
                <a:cubicBezTo>
                  <a:pt x="124443" y="3304687"/>
                  <a:pt x="100204" y="3287173"/>
                  <a:pt x="83821" y="3299460"/>
                </a:cubicBezTo>
                <a:cubicBezTo>
                  <a:pt x="72326" y="3308081"/>
                  <a:pt x="101826" y="3322811"/>
                  <a:pt x="114301" y="3329940"/>
                </a:cubicBezTo>
                <a:cubicBezTo>
                  <a:pt x="138053" y="3343513"/>
                  <a:pt x="166032" y="3348186"/>
                  <a:pt x="190501" y="3360420"/>
                </a:cubicBezTo>
                <a:cubicBezTo>
                  <a:pt x="282609" y="3406474"/>
                  <a:pt x="168448" y="3347818"/>
                  <a:pt x="243841" y="3390900"/>
                </a:cubicBezTo>
                <a:cubicBezTo>
                  <a:pt x="253704" y="3396536"/>
                  <a:pt x="264458" y="3400504"/>
                  <a:pt x="274321" y="3406140"/>
                </a:cubicBezTo>
                <a:cubicBezTo>
                  <a:pt x="282272" y="3410684"/>
                  <a:pt x="288409" y="3418748"/>
                  <a:pt x="297181" y="3421380"/>
                </a:cubicBezTo>
                <a:cubicBezTo>
                  <a:pt x="314384" y="3426541"/>
                  <a:pt x="332741" y="3426460"/>
                  <a:pt x="350521" y="3429000"/>
                </a:cubicBezTo>
                <a:cubicBezTo>
                  <a:pt x="353061" y="3436620"/>
                  <a:pt x="354549" y="3444676"/>
                  <a:pt x="358141" y="3451860"/>
                </a:cubicBezTo>
                <a:cubicBezTo>
                  <a:pt x="362237" y="3460051"/>
                  <a:pt x="376782" y="3466217"/>
                  <a:pt x="373381" y="3474720"/>
                </a:cubicBezTo>
                <a:cubicBezTo>
                  <a:pt x="369162" y="3485267"/>
                  <a:pt x="353448" y="3485741"/>
                  <a:pt x="342901" y="3489960"/>
                </a:cubicBezTo>
                <a:cubicBezTo>
                  <a:pt x="313277" y="3501810"/>
                  <a:pt x="273907" y="3511420"/>
                  <a:pt x="243841" y="3520440"/>
                </a:cubicBezTo>
                <a:cubicBezTo>
                  <a:pt x="236148" y="3522748"/>
                  <a:pt x="228601" y="3525520"/>
                  <a:pt x="220981" y="3528060"/>
                </a:cubicBezTo>
                <a:cubicBezTo>
                  <a:pt x="228601" y="3535680"/>
                  <a:pt x="236942" y="3542641"/>
                  <a:pt x="243841" y="3550920"/>
                </a:cubicBezTo>
                <a:cubicBezTo>
                  <a:pt x="249704" y="3557955"/>
                  <a:pt x="251461" y="3568700"/>
                  <a:pt x="259081" y="3573780"/>
                </a:cubicBezTo>
                <a:cubicBezTo>
                  <a:pt x="286066" y="3591770"/>
                  <a:pt x="313134" y="3596818"/>
                  <a:pt x="342901" y="3604260"/>
                </a:cubicBezTo>
                <a:cubicBezTo>
                  <a:pt x="347981" y="3611880"/>
                  <a:pt x="354045" y="3618929"/>
                  <a:pt x="358141" y="3627120"/>
                </a:cubicBezTo>
                <a:cubicBezTo>
                  <a:pt x="361733" y="3634304"/>
                  <a:pt x="360081" y="3644300"/>
                  <a:pt x="365761" y="3649980"/>
                </a:cubicBezTo>
                <a:cubicBezTo>
                  <a:pt x="371441" y="3655660"/>
                  <a:pt x="381001" y="3655060"/>
                  <a:pt x="388621" y="3657600"/>
                </a:cubicBezTo>
                <a:cubicBezTo>
                  <a:pt x="368301" y="3662680"/>
                  <a:pt x="346395" y="3663473"/>
                  <a:pt x="327661" y="3672840"/>
                </a:cubicBezTo>
                <a:cubicBezTo>
                  <a:pt x="312421" y="3680460"/>
                  <a:pt x="297669" y="3689147"/>
                  <a:pt x="281941" y="3695700"/>
                </a:cubicBezTo>
                <a:cubicBezTo>
                  <a:pt x="267112" y="3701879"/>
                  <a:pt x="251461" y="3705860"/>
                  <a:pt x="236221" y="3710940"/>
                </a:cubicBezTo>
                <a:lnTo>
                  <a:pt x="213361" y="3718560"/>
                </a:lnTo>
                <a:cubicBezTo>
                  <a:pt x="205741" y="3721100"/>
                  <a:pt x="198293" y="3724232"/>
                  <a:pt x="190501" y="3726180"/>
                </a:cubicBezTo>
                <a:lnTo>
                  <a:pt x="160021" y="3733800"/>
                </a:lnTo>
                <a:cubicBezTo>
                  <a:pt x="167641" y="3743960"/>
                  <a:pt x="170921" y="3760009"/>
                  <a:pt x="182881" y="3764280"/>
                </a:cubicBezTo>
                <a:cubicBezTo>
                  <a:pt x="230944" y="3781445"/>
                  <a:pt x="448574" y="3764322"/>
                  <a:pt x="449581" y="3764280"/>
                </a:cubicBezTo>
                <a:cubicBezTo>
                  <a:pt x="457201" y="3761740"/>
                  <a:pt x="464409" y="3756660"/>
                  <a:pt x="472441" y="3756660"/>
                </a:cubicBezTo>
                <a:cubicBezTo>
                  <a:pt x="542174" y="3756660"/>
                  <a:pt x="521626" y="3768430"/>
                  <a:pt x="510541" y="3840480"/>
                </a:cubicBezTo>
                <a:cubicBezTo>
                  <a:pt x="509320" y="3848419"/>
                  <a:pt x="507939" y="3857068"/>
                  <a:pt x="502921" y="3863340"/>
                </a:cubicBezTo>
                <a:cubicBezTo>
                  <a:pt x="497200" y="3870491"/>
                  <a:pt x="488252" y="3874484"/>
                  <a:pt x="480061" y="3878580"/>
                </a:cubicBezTo>
                <a:cubicBezTo>
                  <a:pt x="467827" y="3884697"/>
                  <a:pt x="454768" y="3889017"/>
                  <a:pt x="441961" y="3893820"/>
                </a:cubicBezTo>
                <a:cubicBezTo>
                  <a:pt x="434440" y="3896640"/>
                  <a:pt x="426285" y="3897848"/>
                  <a:pt x="419101" y="3901440"/>
                </a:cubicBezTo>
                <a:cubicBezTo>
                  <a:pt x="367830" y="3927075"/>
                  <a:pt x="430914" y="3910828"/>
                  <a:pt x="350521" y="3939540"/>
                </a:cubicBezTo>
                <a:cubicBezTo>
                  <a:pt x="330796" y="3946585"/>
                  <a:pt x="309432" y="3948156"/>
                  <a:pt x="289561" y="3954780"/>
                </a:cubicBezTo>
                <a:lnTo>
                  <a:pt x="266701" y="3962400"/>
                </a:lnTo>
                <a:cubicBezTo>
                  <a:pt x="264161" y="3970020"/>
                  <a:pt x="263536" y="3978577"/>
                  <a:pt x="259081" y="3985260"/>
                </a:cubicBezTo>
                <a:cubicBezTo>
                  <a:pt x="253103" y="3994226"/>
                  <a:pt x="244500" y="4001221"/>
                  <a:pt x="236221" y="4008120"/>
                </a:cubicBezTo>
                <a:cubicBezTo>
                  <a:pt x="229186" y="4013983"/>
                  <a:pt x="221552" y="4019264"/>
                  <a:pt x="213361" y="4023360"/>
                </a:cubicBezTo>
                <a:cubicBezTo>
                  <a:pt x="177001" y="4041540"/>
                  <a:pt x="90482" y="4037648"/>
                  <a:pt x="76201" y="4038600"/>
                </a:cubicBezTo>
                <a:cubicBezTo>
                  <a:pt x="73661" y="4046220"/>
                  <a:pt x="74261" y="4055780"/>
                  <a:pt x="68581" y="4061460"/>
                </a:cubicBezTo>
                <a:cubicBezTo>
                  <a:pt x="43311" y="4086730"/>
                  <a:pt x="45721" y="4055721"/>
                  <a:pt x="45721" y="4076700"/>
                </a:cubicBezTo>
              </a:path>
            </a:pathLst>
          </a:cu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683323" y="1833124"/>
            <a:ext cx="403969" cy="4107180"/>
          </a:xfrm>
          <a:custGeom>
            <a:avLst/>
            <a:gdLst>
              <a:gd name="connsiteX0" fmla="*/ 396240 w 403969"/>
              <a:gd name="connsiteY0" fmla="*/ 0 h 4107180"/>
              <a:gd name="connsiteX1" fmla="*/ 304800 w 403969"/>
              <a:gd name="connsiteY1" fmla="*/ 45720 h 4107180"/>
              <a:gd name="connsiteX2" fmla="*/ 220980 w 403969"/>
              <a:gd name="connsiteY2" fmla="*/ 76200 h 4107180"/>
              <a:gd name="connsiteX3" fmla="*/ 251460 w 403969"/>
              <a:gd name="connsiteY3" fmla="*/ 91440 h 4107180"/>
              <a:gd name="connsiteX4" fmla="*/ 228600 w 403969"/>
              <a:gd name="connsiteY4" fmla="*/ 160020 h 4107180"/>
              <a:gd name="connsiteX5" fmla="*/ 236220 w 403969"/>
              <a:gd name="connsiteY5" fmla="*/ 190500 h 4107180"/>
              <a:gd name="connsiteX6" fmla="*/ 251460 w 403969"/>
              <a:gd name="connsiteY6" fmla="*/ 213360 h 4107180"/>
              <a:gd name="connsiteX7" fmla="*/ 304800 w 403969"/>
              <a:gd name="connsiteY7" fmla="*/ 236220 h 4107180"/>
              <a:gd name="connsiteX8" fmla="*/ 320040 w 403969"/>
              <a:gd name="connsiteY8" fmla="*/ 259080 h 4107180"/>
              <a:gd name="connsiteX9" fmla="*/ 304800 w 403969"/>
              <a:gd name="connsiteY9" fmla="*/ 312420 h 4107180"/>
              <a:gd name="connsiteX10" fmla="*/ 205740 w 403969"/>
              <a:gd name="connsiteY10" fmla="*/ 358140 h 4107180"/>
              <a:gd name="connsiteX11" fmla="*/ 160020 w 403969"/>
              <a:gd name="connsiteY11" fmla="*/ 373380 h 4107180"/>
              <a:gd name="connsiteX12" fmla="*/ 144780 w 403969"/>
              <a:gd name="connsiteY12" fmla="*/ 434340 h 4107180"/>
              <a:gd name="connsiteX13" fmla="*/ 121920 w 403969"/>
              <a:gd name="connsiteY13" fmla="*/ 449580 h 4107180"/>
              <a:gd name="connsiteX14" fmla="*/ 129540 w 403969"/>
              <a:gd name="connsiteY14" fmla="*/ 472440 h 4107180"/>
              <a:gd name="connsiteX15" fmla="*/ 60960 w 403969"/>
              <a:gd name="connsiteY15" fmla="*/ 525780 h 4107180"/>
              <a:gd name="connsiteX16" fmla="*/ 38100 w 403969"/>
              <a:gd name="connsiteY16" fmla="*/ 541020 h 4107180"/>
              <a:gd name="connsiteX17" fmla="*/ 91440 w 403969"/>
              <a:gd name="connsiteY17" fmla="*/ 548640 h 4107180"/>
              <a:gd name="connsiteX18" fmla="*/ 152400 w 403969"/>
              <a:gd name="connsiteY18" fmla="*/ 556260 h 4107180"/>
              <a:gd name="connsiteX19" fmla="*/ 137160 w 403969"/>
              <a:gd name="connsiteY19" fmla="*/ 579120 h 4107180"/>
              <a:gd name="connsiteX20" fmla="*/ 106680 w 403969"/>
              <a:gd name="connsiteY20" fmla="*/ 601980 h 4107180"/>
              <a:gd name="connsiteX21" fmla="*/ 137160 w 403969"/>
              <a:gd name="connsiteY21" fmla="*/ 640080 h 4107180"/>
              <a:gd name="connsiteX22" fmla="*/ 205740 w 403969"/>
              <a:gd name="connsiteY22" fmla="*/ 662940 h 4107180"/>
              <a:gd name="connsiteX23" fmla="*/ 335280 w 403969"/>
              <a:gd name="connsiteY23" fmla="*/ 693420 h 4107180"/>
              <a:gd name="connsiteX24" fmla="*/ 342900 w 403969"/>
              <a:gd name="connsiteY24" fmla="*/ 723900 h 4107180"/>
              <a:gd name="connsiteX25" fmla="*/ 320040 w 403969"/>
              <a:gd name="connsiteY25" fmla="*/ 739140 h 4107180"/>
              <a:gd name="connsiteX26" fmla="*/ 274320 w 403969"/>
              <a:gd name="connsiteY26" fmla="*/ 777240 h 4107180"/>
              <a:gd name="connsiteX27" fmla="*/ 251460 w 403969"/>
              <a:gd name="connsiteY27" fmla="*/ 784860 h 4107180"/>
              <a:gd name="connsiteX28" fmla="*/ 182880 w 403969"/>
              <a:gd name="connsiteY28" fmla="*/ 822960 h 4107180"/>
              <a:gd name="connsiteX29" fmla="*/ 228600 w 403969"/>
              <a:gd name="connsiteY29" fmla="*/ 830580 h 4107180"/>
              <a:gd name="connsiteX30" fmla="*/ 152400 w 403969"/>
              <a:gd name="connsiteY30" fmla="*/ 861060 h 4107180"/>
              <a:gd name="connsiteX31" fmla="*/ 68580 w 403969"/>
              <a:gd name="connsiteY31" fmla="*/ 891540 h 4107180"/>
              <a:gd name="connsiteX32" fmla="*/ 0 w 403969"/>
              <a:gd name="connsiteY32" fmla="*/ 914400 h 4107180"/>
              <a:gd name="connsiteX33" fmla="*/ 7620 w 403969"/>
              <a:gd name="connsiteY33" fmla="*/ 937260 h 4107180"/>
              <a:gd name="connsiteX34" fmla="*/ 30480 w 403969"/>
              <a:gd name="connsiteY34" fmla="*/ 944880 h 4107180"/>
              <a:gd name="connsiteX35" fmla="*/ 68580 w 403969"/>
              <a:gd name="connsiteY35" fmla="*/ 952500 h 4107180"/>
              <a:gd name="connsiteX36" fmla="*/ 137160 w 403969"/>
              <a:gd name="connsiteY36" fmla="*/ 967740 h 4107180"/>
              <a:gd name="connsiteX37" fmla="*/ 259080 w 403969"/>
              <a:gd name="connsiteY37" fmla="*/ 982980 h 4107180"/>
              <a:gd name="connsiteX38" fmla="*/ 312420 w 403969"/>
              <a:gd name="connsiteY38" fmla="*/ 990600 h 4107180"/>
              <a:gd name="connsiteX39" fmla="*/ 327660 w 403969"/>
              <a:gd name="connsiteY39" fmla="*/ 1013460 h 4107180"/>
              <a:gd name="connsiteX40" fmla="*/ 304800 w 403969"/>
              <a:gd name="connsiteY40" fmla="*/ 1036320 h 4107180"/>
              <a:gd name="connsiteX41" fmla="*/ 266700 w 403969"/>
              <a:gd name="connsiteY41" fmla="*/ 1066800 h 4107180"/>
              <a:gd name="connsiteX42" fmla="*/ 190500 w 403969"/>
              <a:gd name="connsiteY42" fmla="*/ 1143000 h 4107180"/>
              <a:gd name="connsiteX43" fmla="*/ 220980 w 403969"/>
              <a:gd name="connsiteY43" fmla="*/ 1181100 h 4107180"/>
              <a:gd name="connsiteX44" fmla="*/ 259080 w 403969"/>
              <a:gd name="connsiteY44" fmla="*/ 1226820 h 4107180"/>
              <a:gd name="connsiteX45" fmla="*/ 228600 w 403969"/>
              <a:gd name="connsiteY45" fmla="*/ 1264920 h 4107180"/>
              <a:gd name="connsiteX46" fmla="*/ 259080 w 403969"/>
              <a:gd name="connsiteY46" fmla="*/ 1287780 h 4107180"/>
              <a:gd name="connsiteX47" fmla="*/ 320040 w 403969"/>
              <a:gd name="connsiteY47" fmla="*/ 1303020 h 4107180"/>
              <a:gd name="connsiteX48" fmla="*/ 403860 w 403969"/>
              <a:gd name="connsiteY48" fmla="*/ 1333500 h 4107180"/>
              <a:gd name="connsiteX49" fmla="*/ 373380 w 403969"/>
              <a:gd name="connsiteY49" fmla="*/ 1394460 h 4107180"/>
              <a:gd name="connsiteX50" fmla="*/ 350520 w 403969"/>
              <a:gd name="connsiteY50" fmla="*/ 1402080 h 4107180"/>
              <a:gd name="connsiteX51" fmla="*/ 327660 w 403969"/>
              <a:gd name="connsiteY51" fmla="*/ 1432560 h 4107180"/>
              <a:gd name="connsiteX52" fmla="*/ 297180 w 403969"/>
              <a:gd name="connsiteY52" fmla="*/ 1455420 h 4107180"/>
              <a:gd name="connsiteX53" fmla="*/ 251460 w 403969"/>
              <a:gd name="connsiteY53" fmla="*/ 1485900 h 4107180"/>
              <a:gd name="connsiteX54" fmla="*/ 190500 w 403969"/>
              <a:gd name="connsiteY54" fmla="*/ 1531620 h 4107180"/>
              <a:gd name="connsiteX55" fmla="*/ 144780 w 403969"/>
              <a:gd name="connsiteY55" fmla="*/ 1562100 h 4107180"/>
              <a:gd name="connsiteX56" fmla="*/ 121920 w 403969"/>
              <a:gd name="connsiteY56" fmla="*/ 1577340 h 4107180"/>
              <a:gd name="connsiteX57" fmla="*/ 114300 w 403969"/>
              <a:gd name="connsiteY57" fmla="*/ 1600200 h 4107180"/>
              <a:gd name="connsiteX58" fmla="*/ 45720 w 403969"/>
              <a:gd name="connsiteY58" fmla="*/ 1645920 h 4107180"/>
              <a:gd name="connsiteX59" fmla="*/ 22860 w 403969"/>
              <a:gd name="connsiteY59" fmla="*/ 1676400 h 4107180"/>
              <a:gd name="connsiteX60" fmla="*/ 7620 w 403969"/>
              <a:gd name="connsiteY60" fmla="*/ 1699260 h 4107180"/>
              <a:gd name="connsiteX61" fmla="*/ 30480 w 403969"/>
              <a:gd name="connsiteY61" fmla="*/ 1706880 h 4107180"/>
              <a:gd name="connsiteX62" fmla="*/ 60960 w 403969"/>
              <a:gd name="connsiteY62" fmla="*/ 1722120 h 4107180"/>
              <a:gd name="connsiteX63" fmla="*/ 114300 w 403969"/>
              <a:gd name="connsiteY63" fmla="*/ 1744980 h 4107180"/>
              <a:gd name="connsiteX64" fmla="*/ 205740 w 403969"/>
              <a:gd name="connsiteY64" fmla="*/ 1767840 h 4107180"/>
              <a:gd name="connsiteX65" fmla="*/ 259080 w 403969"/>
              <a:gd name="connsiteY65" fmla="*/ 1790700 h 4107180"/>
              <a:gd name="connsiteX66" fmla="*/ 312420 w 403969"/>
              <a:gd name="connsiteY66" fmla="*/ 1798320 h 4107180"/>
              <a:gd name="connsiteX67" fmla="*/ 342900 w 403969"/>
              <a:gd name="connsiteY67" fmla="*/ 1805940 h 4107180"/>
              <a:gd name="connsiteX68" fmla="*/ 350520 w 403969"/>
              <a:gd name="connsiteY68" fmla="*/ 1859280 h 4107180"/>
              <a:gd name="connsiteX69" fmla="*/ 396240 w 403969"/>
              <a:gd name="connsiteY69" fmla="*/ 1882140 h 4107180"/>
              <a:gd name="connsiteX70" fmla="*/ 403860 w 403969"/>
              <a:gd name="connsiteY70" fmla="*/ 1905000 h 4107180"/>
              <a:gd name="connsiteX71" fmla="*/ 335280 w 403969"/>
              <a:gd name="connsiteY71" fmla="*/ 1996440 h 4107180"/>
              <a:gd name="connsiteX72" fmla="*/ 236220 w 403969"/>
              <a:gd name="connsiteY72" fmla="*/ 2042160 h 4107180"/>
              <a:gd name="connsiteX73" fmla="*/ 152400 w 403969"/>
              <a:gd name="connsiteY73" fmla="*/ 2057400 h 4107180"/>
              <a:gd name="connsiteX74" fmla="*/ 99060 w 403969"/>
              <a:gd name="connsiteY74" fmla="*/ 2087880 h 4107180"/>
              <a:gd name="connsiteX75" fmla="*/ 68580 w 403969"/>
              <a:gd name="connsiteY75" fmla="*/ 2095500 h 4107180"/>
              <a:gd name="connsiteX76" fmla="*/ 60960 w 403969"/>
              <a:gd name="connsiteY76" fmla="*/ 2125980 h 4107180"/>
              <a:gd name="connsiteX77" fmla="*/ 38100 w 403969"/>
              <a:gd name="connsiteY77" fmla="*/ 2141220 h 4107180"/>
              <a:gd name="connsiteX78" fmla="*/ 53340 w 403969"/>
              <a:gd name="connsiteY78" fmla="*/ 2164080 h 4107180"/>
              <a:gd name="connsiteX79" fmla="*/ 68580 w 403969"/>
              <a:gd name="connsiteY79" fmla="*/ 2202180 h 4107180"/>
              <a:gd name="connsiteX80" fmla="*/ 83820 w 403969"/>
              <a:gd name="connsiteY80" fmla="*/ 2232660 h 4107180"/>
              <a:gd name="connsiteX81" fmla="*/ 106680 w 403969"/>
              <a:gd name="connsiteY81" fmla="*/ 2278380 h 4107180"/>
              <a:gd name="connsiteX82" fmla="*/ 106680 w 403969"/>
              <a:gd name="connsiteY82" fmla="*/ 2331720 h 4107180"/>
              <a:gd name="connsiteX83" fmla="*/ 121920 w 403969"/>
              <a:gd name="connsiteY83" fmla="*/ 2407920 h 4107180"/>
              <a:gd name="connsiteX84" fmla="*/ 114300 w 403969"/>
              <a:gd name="connsiteY84" fmla="*/ 2522220 h 4107180"/>
              <a:gd name="connsiteX85" fmla="*/ 144780 w 403969"/>
              <a:gd name="connsiteY85" fmla="*/ 2529840 h 4107180"/>
              <a:gd name="connsiteX86" fmla="*/ 167640 w 403969"/>
              <a:gd name="connsiteY86" fmla="*/ 2545080 h 4107180"/>
              <a:gd name="connsiteX87" fmla="*/ 243840 w 403969"/>
              <a:gd name="connsiteY87" fmla="*/ 2575560 h 4107180"/>
              <a:gd name="connsiteX88" fmla="*/ 289560 w 403969"/>
              <a:gd name="connsiteY88" fmla="*/ 2590800 h 4107180"/>
              <a:gd name="connsiteX89" fmla="*/ 327660 w 403969"/>
              <a:gd name="connsiteY89" fmla="*/ 2621280 h 4107180"/>
              <a:gd name="connsiteX90" fmla="*/ 373380 w 403969"/>
              <a:gd name="connsiteY90" fmla="*/ 2667000 h 4107180"/>
              <a:gd name="connsiteX91" fmla="*/ 381000 w 403969"/>
              <a:gd name="connsiteY91" fmla="*/ 2689860 h 4107180"/>
              <a:gd name="connsiteX92" fmla="*/ 403860 w 403969"/>
              <a:gd name="connsiteY92" fmla="*/ 2735580 h 4107180"/>
              <a:gd name="connsiteX93" fmla="*/ 388620 w 403969"/>
              <a:gd name="connsiteY93" fmla="*/ 2781300 h 4107180"/>
              <a:gd name="connsiteX94" fmla="*/ 327660 w 403969"/>
              <a:gd name="connsiteY94" fmla="*/ 2804160 h 4107180"/>
              <a:gd name="connsiteX95" fmla="*/ 304800 w 403969"/>
              <a:gd name="connsiteY95" fmla="*/ 2811780 h 4107180"/>
              <a:gd name="connsiteX96" fmla="*/ 243840 w 403969"/>
              <a:gd name="connsiteY96" fmla="*/ 2819400 h 4107180"/>
              <a:gd name="connsiteX97" fmla="*/ 68580 w 403969"/>
              <a:gd name="connsiteY97" fmla="*/ 2811780 h 4107180"/>
              <a:gd name="connsiteX98" fmla="*/ 38100 w 403969"/>
              <a:gd name="connsiteY98" fmla="*/ 2842260 h 4107180"/>
              <a:gd name="connsiteX99" fmla="*/ 45720 w 403969"/>
              <a:gd name="connsiteY99" fmla="*/ 2964180 h 4107180"/>
              <a:gd name="connsiteX100" fmla="*/ 53340 w 403969"/>
              <a:gd name="connsiteY100" fmla="*/ 3002280 h 4107180"/>
              <a:gd name="connsiteX101" fmla="*/ 121920 w 403969"/>
              <a:gd name="connsiteY101" fmla="*/ 3009900 h 4107180"/>
              <a:gd name="connsiteX102" fmla="*/ 160020 w 403969"/>
              <a:gd name="connsiteY102" fmla="*/ 3017520 h 4107180"/>
              <a:gd name="connsiteX103" fmla="*/ 190500 w 403969"/>
              <a:gd name="connsiteY103" fmla="*/ 3032760 h 4107180"/>
              <a:gd name="connsiteX104" fmla="*/ 213360 w 403969"/>
              <a:gd name="connsiteY104" fmla="*/ 3040380 h 4107180"/>
              <a:gd name="connsiteX105" fmla="*/ 236220 w 403969"/>
              <a:gd name="connsiteY105" fmla="*/ 3055620 h 4107180"/>
              <a:gd name="connsiteX106" fmla="*/ 243840 w 403969"/>
              <a:gd name="connsiteY106" fmla="*/ 3078480 h 4107180"/>
              <a:gd name="connsiteX107" fmla="*/ 182880 w 403969"/>
              <a:gd name="connsiteY107" fmla="*/ 3124200 h 4107180"/>
              <a:gd name="connsiteX108" fmla="*/ 152400 w 403969"/>
              <a:gd name="connsiteY108" fmla="*/ 3139440 h 4107180"/>
              <a:gd name="connsiteX109" fmla="*/ 91440 w 403969"/>
              <a:gd name="connsiteY109" fmla="*/ 3154680 h 4107180"/>
              <a:gd name="connsiteX110" fmla="*/ 45720 w 403969"/>
              <a:gd name="connsiteY110" fmla="*/ 3169920 h 4107180"/>
              <a:gd name="connsiteX111" fmla="*/ 38100 w 403969"/>
              <a:gd name="connsiteY111" fmla="*/ 3192780 h 4107180"/>
              <a:gd name="connsiteX112" fmla="*/ 99060 w 403969"/>
              <a:gd name="connsiteY112" fmla="*/ 3223260 h 4107180"/>
              <a:gd name="connsiteX113" fmla="*/ 152400 w 403969"/>
              <a:gd name="connsiteY113" fmla="*/ 3253740 h 4107180"/>
              <a:gd name="connsiteX114" fmla="*/ 114300 w 403969"/>
              <a:gd name="connsiteY114" fmla="*/ 3299460 h 4107180"/>
              <a:gd name="connsiteX115" fmla="*/ 91440 w 403969"/>
              <a:gd name="connsiteY115" fmla="*/ 3307080 h 4107180"/>
              <a:gd name="connsiteX116" fmla="*/ 68580 w 403969"/>
              <a:gd name="connsiteY116" fmla="*/ 3322320 h 4107180"/>
              <a:gd name="connsiteX117" fmla="*/ 106680 w 403969"/>
              <a:gd name="connsiteY117" fmla="*/ 3352800 h 4107180"/>
              <a:gd name="connsiteX118" fmla="*/ 121920 w 403969"/>
              <a:gd name="connsiteY118" fmla="*/ 3375660 h 4107180"/>
              <a:gd name="connsiteX119" fmla="*/ 114300 w 403969"/>
              <a:gd name="connsiteY119" fmla="*/ 3413760 h 4107180"/>
              <a:gd name="connsiteX120" fmla="*/ 76200 w 403969"/>
              <a:gd name="connsiteY120" fmla="*/ 3436620 h 4107180"/>
              <a:gd name="connsiteX121" fmla="*/ 60960 w 403969"/>
              <a:gd name="connsiteY121" fmla="*/ 3459480 h 4107180"/>
              <a:gd name="connsiteX122" fmla="*/ 83820 w 403969"/>
              <a:gd name="connsiteY122" fmla="*/ 3482340 h 4107180"/>
              <a:gd name="connsiteX123" fmla="*/ 114300 w 403969"/>
              <a:gd name="connsiteY123" fmla="*/ 3489960 h 4107180"/>
              <a:gd name="connsiteX124" fmla="*/ 129540 w 403969"/>
              <a:gd name="connsiteY124" fmla="*/ 3528060 h 4107180"/>
              <a:gd name="connsiteX125" fmla="*/ 167640 w 403969"/>
              <a:gd name="connsiteY125" fmla="*/ 3543300 h 4107180"/>
              <a:gd name="connsiteX126" fmla="*/ 198120 w 403969"/>
              <a:gd name="connsiteY126" fmla="*/ 3558540 h 4107180"/>
              <a:gd name="connsiteX127" fmla="*/ 251460 w 403969"/>
              <a:gd name="connsiteY127" fmla="*/ 3573780 h 4107180"/>
              <a:gd name="connsiteX128" fmla="*/ 327660 w 403969"/>
              <a:gd name="connsiteY128" fmla="*/ 3604260 h 4107180"/>
              <a:gd name="connsiteX129" fmla="*/ 350520 w 403969"/>
              <a:gd name="connsiteY129" fmla="*/ 3627120 h 4107180"/>
              <a:gd name="connsiteX130" fmla="*/ 358140 w 403969"/>
              <a:gd name="connsiteY130" fmla="*/ 3665220 h 4107180"/>
              <a:gd name="connsiteX131" fmla="*/ 373380 w 403969"/>
              <a:gd name="connsiteY131" fmla="*/ 3688080 h 4107180"/>
              <a:gd name="connsiteX132" fmla="*/ 381000 w 403969"/>
              <a:gd name="connsiteY132" fmla="*/ 3718560 h 4107180"/>
              <a:gd name="connsiteX133" fmla="*/ 388620 w 403969"/>
              <a:gd name="connsiteY133" fmla="*/ 3741420 h 4107180"/>
              <a:gd name="connsiteX134" fmla="*/ 373380 w 403969"/>
              <a:gd name="connsiteY134" fmla="*/ 3832860 h 4107180"/>
              <a:gd name="connsiteX135" fmla="*/ 358140 w 403969"/>
              <a:gd name="connsiteY135" fmla="*/ 3931920 h 4107180"/>
              <a:gd name="connsiteX136" fmla="*/ 342900 w 403969"/>
              <a:gd name="connsiteY136" fmla="*/ 3962400 h 4107180"/>
              <a:gd name="connsiteX137" fmla="*/ 327660 w 403969"/>
              <a:gd name="connsiteY137" fmla="*/ 4008120 h 4107180"/>
              <a:gd name="connsiteX138" fmla="*/ 251460 w 403969"/>
              <a:gd name="connsiteY138" fmla="*/ 4015740 h 4107180"/>
              <a:gd name="connsiteX139" fmla="*/ 129540 w 403969"/>
              <a:gd name="connsiteY139" fmla="*/ 4053840 h 4107180"/>
              <a:gd name="connsiteX140" fmla="*/ 60960 w 403969"/>
              <a:gd name="connsiteY140" fmla="*/ 4069080 h 4107180"/>
              <a:gd name="connsiteX141" fmla="*/ 38100 w 403969"/>
              <a:gd name="connsiteY141" fmla="*/ 4107180 h 410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03969" h="4107180">
                <a:moveTo>
                  <a:pt x="396240" y="0"/>
                </a:moveTo>
                <a:cubicBezTo>
                  <a:pt x="365760" y="15240"/>
                  <a:pt x="336440" y="33064"/>
                  <a:pt x="304800" y="45720"/>
                </a:cubicBezTo>
                <a:cubicBezTo>
                  <a:pt x="251785" y="66926"/>
                  <a:pt x="279676" y="56635"/>
                  <a:pt x="220980" y="76200"/>
                </a:cubicBezTo>
                <a:cubicBezTo>
                  <a:pt x="231140" y="81280"/>
                  <a:pt x="246380" y="81280"/>
                  <a:pt x="251460" y="91440"/>
                </a:cubicBezTo>
                <a:cubicBezTo>
                  <a:pt x="255106" y="98732"/>
                  <a:pt x="228682" y="159814"/>
                  <a:pt x="228600" y="160020"/>
                </a:cubicBezTo>
                <a:cubicBezTo>
                  <a:pt x="231140" y="170180"/>
                  <a:pt x="232095" y="180874"/>
                  <a:pt x="236220" y="190500"/>
                </a:cubicBezTo>
                <a:cubicBezTo>
                  <a:pt x="239828" y="198918"/>
                  <a:pt x="244425" y="207497"/>
                  <a:pt x="251460" y="213360"/>
                </a:cubicBezTo>
                <a:cubicBezTo>
                  <a:pt x="264015" y="223822"/>
                  <a:pt x="288919" y="230926"/>
                  <a:pt x="304800" y="236220"/>
                </a:cubicBezTo>
                <a:cubicBezTo>
                  <a:pt x="309880" y="243840"/>
                  <a:pt x="320040" y="249922"/>
                  <a:pt x="320040" y="259080"/>
                </a:cubicBezTo>
                <a:cubicBezTo>
                  <a:pt x="320040" y="277571"/>
                  <a:pt x="317295" y="298789"/>
                  <a:pt x="304800" y="312420"/>
                </a:cubicBezTo>
                <a:cubicBezTo>
                  <a:pt x="270866" y="349439"/>
                  <a:pt x="244049" y="346647"/>
                  <a:pt x="205740" y="358140"/>
                </a:cubicBezTo>
                <a:cubicBezTo>
                  <a:pt x="190353" y="362756"/>
                  <a:pt x="175260" y="368300"/>
                  <a:pt x="160020" y="373380"/>
                </a:cubicBezTo>
                <a:cubicBezTo>
                  <a:pt x="159641" y="375277"/>
                  <a:pt x="151028" y="426530"/>
                  <a:pt x="144780" y="434340"/>
                </a:cubicBezTo>
                <a:cubicBezTo>
                  <a:pt x="139059" y="441491"/>
                  <a:pt x="129540" y="444500"/>
                  <a:pt x="121920" y="449580"/>
                </a:cubicBezTo>
                <a:cubicBezTo>
                  <a:pt x="124460" y="457200"/>
                  <a:pt x="131747" y="464717"/>
                  <a:pt x="129540" y="472440"/>
                </a:cubicBezTo>
                <a:cubicBezTo>
                  <a:pt x="119998" y="505836"/>
                  <a:pt x="86455" y="511616"/>
                  <a:pt x="60960" y="525780"/>
                </a:cubicBezTo>
                <a:cubicBezTo>
                  <a:pt x="52954" y="530228"/>
                  <a:pt x="45720" y="535940"/>
                  <a:pt x="38100" y="541020"/>
                </a:cubicBezTo>
                <a:lnTo>
                  <a:pt x="91440" y="548640"/>
                </a:lnTo>
                <a:cubicBezTo>
                  <a:pt x="111738" y="551346"/>
                  <a:pt x="135361" y="544901"/>
                  <a:pt x="152400" y="556260"/>
                </a:cubicBezTo>
                <a:cubicBezTo>
                  <a:pt x="160020" y="561340"/>
                  <a:pt x="143636" y="572644"/>
                  <a:pt x="137160" y="579120"/>
                </a:cubicBezTo>
                <a:cubicBezTo>
                  <a:pt x="128180" y="588100"/>
                  <a:pt x="116840" y="594360"/>
                  <a:pt x="106680" y="601980"/>
                </a:cubicBezTo>
                <a:cubicBezTo>
                  <a:pt x="116840" y="614680"/>
                  <a:pt x="123309" y="631556"/>
                  <a:pt x="137160" y="640080"/>
                </a:cubicBezTo>
                <a:cubicBezTo>
                  <a:pt x="157682" y="652709"/>
                  <a:pt x="182623" y="656141"/>
                  <a:pt x="205740" y="662940"/>
                </a:cubicBezTo>
                <a:cubicBezTo>
                  <a:pt x="238070" y="672449"/>
                  <a:pt x="303662" y="686394"/>
                  <a:pt x="335280" y="693420"/>
                </a:cubicBezTo>
                <a:cubicBezTo>
                  <a:pt x="337820" y="703580"/>
                  <a:pt x="346212" y="713965"/>
                  <a:pt x="342900" y="723900"/>
                </a:cubicBezTo>
                <a:cubicBezTo>
                  <a:pt x="340004" y="732588"/>
                  <a:pt x="327269" y="733517"/>
                  <a:pt x="320040" y="739140"/>
                </a:cubicBezTo>
                <a:cubicBezTo>
                  <a:pt x="304381" y="751319"/>
                  <a:pt x="290826" y="766236"/>
                  <a:pt x="274320" y="777240"/>
                </a:cubicBezTo>
                <a:cubicBezTo>
                  <a:pt x="267637" y="781695"/>
                  <a:pt x="258481" y="780959"/>
                  <a:pt x="251460" y="784860"/>
                </a:cubicBezTo>
                <a:cubicBezTo>
                  <a:pt x="172855" y="828529"/>
                  <a:pt x="234606" y="805718"/>
                  <a:pt x="182880" y="822960"/>
                </a:cubicBezTo>
                <a:cubicBezTo>
                  <a:pt x="198120" y="825500"/>
                  <a:pt x="238252" y="818515"/>
                  <a:pt x="228600" y="830580"/>
                </a:cubicBezTo>
                <a:cubicBezTo>
                  <a:pt x="211510" y="851942"/>
                  <a:pt x="177463" y="850095"/>
                  <a:pt x="152400" y="861060"/>
                </a:cubicBezTo>
                <a:cubicBezTo>
                  <a:pt x="30782" y="914268"/>
                  <a:pt x="172274" y="861913"/>
                  <a:pt x="68580" y="891540"/>
                </a:cubicBezTo>
                <a:cubicBezTo>
                  <a:pt x="45411" y="898160"/>
                  <a:pt x="0" y="914400"/>
                  <a:pt x="0" y="914400"/>
                </a:cubicBezTo>
                <a:cubicBezTo>
                  <a:pt x="2540" y="922020"/>
                  <a:pt x="1940" y="931580"/>
                  <a:pt x="7620" y="937260"/>
                </a:cubicBezTo>
                <a:cubicBezTo>
                  <a:pt x="13300" y="942940"/>
                  <a:pt x="22688" y="942932"/>
                  <a:pt x="30480" y="944880"/>
                </a:cubicBezTo>
                <a:cubicBezTo>
                  <a:pt x="43045" y="948021"/>
                  <a:pt x="55916" y="949786"/>
                  <a:pt x="68580" y="952500"/>
                </a:cubicBezTo>
                <a:cubicBezTo>
                  <a:pt x="91478" y="957407"/>
                  <a:pt x="114143" y="963424"/>
                  <a:pt x="137160" y="967740"/>
                </a:cubicBezTo>
                <a:cubicBezTo>
                  <a:pt x="173904" y="974629"/>
                  <a:pt x="223062" y="978478"/>
                  <a:pt x="259080" y="982980"/>
                </a:cubicBezTo>
                <a:cubicBezTo>
                  <a:pt x="276902" y="985208"/>
                  <a:pt x="294640" y="988060"/>
                  <a:pt x="312420" y="990600"/>
                </a:cubicBezTo>
                <a:cubicBezTo>
                  <a:pt x="317500" y="998220"/>
                  <a:pt x="329166" y="1004427"/>
                  <a:pt x="327660" y="1013460"/>
                </a:cubicBezTo>
                <a:cubicBezTo>
                  <a:pt x="325888" y="1024090"/>
                  <a:pt x="312910" y="1029224"/>
                  <a:pt x="304800" y="1036320"/>
                </a:cubicBezTo>
                <a:cubicBezTo>
                  <a:pt x="292560" y="1047030"/>
                  <a:pt x="278590" y="1055703"/>
                  <a:pt x="266700" y="1066800"/>
                </a:cubicBezTo>
                <a:cubicBezTo>
                  <a:pt x="240440" y="1091310"/>
                  <a:pt x="190500" y="1143000"/>
                  <a:pt x="190500" y="1143000"/>
                </a:cubicBezTo>
                <a:cubicBezTo>
                  <a:pt x="200660" y="1155700"/>
                  <a:pt x="210270" y="1168860"/>
                  <a:pt x="220980" y="1181100"/>
                </a:cubicBezTo>
                <a:cubicBezTo>
                  <a:pt x="262050" y="1228037"/>
                  <a:pt x="227890" y="1180035"/>
                  <a:pt x="259080" y="1226820"/>
                </a:cubicBezTo>
                <a:cubicBezTo>
                  <a:pt x="248920" y="1239520"/>
                  <a:pt x="228600" y="1248656"/>
                  <a:pt x="228600" y="1264920"/>
                </a:cubicBezTo>
                <a:cubicBezTo>
                  <a:pt x="228600" y="1277620"/>
                  <a:pt x="247357" y="1282895"/>
                  <a:pt x="259080" y="1287780"/>
                </a:cubicBezTo>
                <a:cubicBezTo>
                  <a:pt x="278414" y="1295836"/>
                  <a:pt x="300788" y="1294769"/>
                  <a:pt x="320040" y="1303020"/>
                </a:cubicBezTo>
                <a:cubicBezTo>
                  <a:pt x="383006" y="1330005"/>
                  <a:pt x="354614" y="1321188"/>
                  <a:pt x="403860" y="1333500"/>
                </a:cubicBezTo>
                <a:cubicBezTo>
                  <a:pt x="396954" y="1361122"/>
                  <a:pt x="397922" y="1374008"/>
                  <a:pt x="373380" y="1394460"/>
                </a:cubicBezTo>
                <a:cubicBezTo>
                  <a:pt x="367210" y="1399602"/>
                  <a:pt x="358140" y="1399540"/>
                  <a:pt x="350520" y="1402080"/>
                </a:cubicBezTo>
                <a:cubicBezTo>
                  <a:pt x="342900" y="1412240"/>
                  <a:pt x="336640" y="1423580"/>
                  <a:pt x="327660" y="1432560"/>
                </a:cubicBezTo>
                <a:cubicBezTo>
                  <a:pt x="318680" y="1441540"/>
                  <a:pt x="307584" y="1448137"/>
                  <a:pt x="297180" y="1455420"/>
                </a:cubicBezTo>
                <a:cubicBezTo>
                  <a:pt x="282175" y="1465924"/>
                  <a:pt x="264412" y="1472948"/>
                  <a:pt x="251460" y="1485900"/>
                </a:cubicBezTo>
                <a:cubicBezTo>
                  <a:pt x="199245" y="1538115"/>
                  <a:pt x="244664" y="1499121"/>
                  <a:pt x="190500" y="1531620"/>
                </a:cubicBezTo>
                <a:cubicBezTo>
                  <a:pt x="174794" y="1541044"/>
                  <a:pt x="160020" y="1551940"/>
                  <a:pt x="144780" y="1562100"/>
                </a:cubicBezTo>
                <a:lnTo>
                  <a:pt x="121920" y="1577340"/>
                </a:lnTo>
                <a:cubicBezTo>
                  <a:pt x="119380" y="1584960"/>
                  <a:pt x="119527" y="1594102"/>
                  <a:pt x="114300" y="1600200"/>
                </a:cubicBezTo>
                <a:cubicBezTo>
                  <a:pt x="93163" y="1624859"/>
                  <a:pt x="72704" y="1632428"/>
                  <a:pt x="45720" y="1645920"/>
                </a:cubicBezTo>
                <a:cubicBezTo>
                  <a:pt x="38100" y="1656080"/>
                  <a:pt x="30242" y="1666066"/>
                  <a:pt x="22860" y="1676400"/>
                </a:cubicBezTo>
                <a:cubicBezTo>
                  <a:pt x="17537" y="1683852"/>
                  <a:pt x="5399" y="1690375"/>
                  <a:pt x="7620" y="1699260"/>
                </a:cubicBezTo>
                <a:cubicBezTo>
                  <a:pt x="9568" y="1707052"/>
                  <a:pt x="23097" y="1703716"/>
                  <a:pt x="30480" y="1706880"/>
                </a:cubicBezTo>
                <a:cubicBezTo>
                  <a:pt x="40921" y="1711355"/>
                  <a:pt x="50619" y="1717420"/>
                  <a:pt x="60960" y="1722120"/>
                </a:cubicBezTo>
                <a:cubicBezTo>
                  <a:pt x="78570" y="1730125"/>
                  <a:pt x="95854" y="1739155"/>
                  <a:pt x="114300" y="1744980"/>
                </a:cubicBezTo>
                <a:cubicBezTo>
                  <a:pt x="144260" y="1754441"/>
                  <a:pt x="176862" y="1755464"/>
                  <a:pt x="205740" y="1767840"/>
                </a:cubicBezTo>
                <a:cubicBezTo>
                  <a:pt x="223520" y="1775460"/>
                  <a:pt x="240480" y="1785386"/>
                  <a:pt x="259080" y="1790700"/>
                </a:cubicBezTo>
                <a:cubicBezTo>
                  <a:pt x="276349" y="1795634"/>
                  <a:pt x="294749" y="1795107"/>
                  <a:pt x="312420" y="1798320"/>
                </a:cubicBezTo>
                <a:cubicBezTo>
                  <a:pt x="322724" y="1800193"/>
                  <a:pt x="332740" y="1803400"/>
                  <a:pt x="342900" y="1805940"/>
                </a:cubicBezTo>
                <a:cubicBezTo>
                  <a:pt x="345440" y="1823720"/>
                  <a:pt x="343226" y="1842867"/>
                  <a:pt x="350520" y="1859280"/>
                </a:cubicBezTo>
                <a:cubicBezTo>
                  <a:pt x="355658" y="1870840"/>
                  <a:pt x="386097" y="1878759"/>
                  <a:pt x="396240" y="1882140"/>
                </a:cubicBezTo>
                <a:cubicBezTo>
                  <a:pt x="398780" y="1889760"/>
                  <a:pt x="404856" y="1897030"/>
                  <a:pt x="403860" y="1905000"/>
                </a:cubicBezTo>
                <a:cubicBezTo>
                  <a:pt x="399591" y="1939153"/>
                  <a:pt x="360957" y="1983601"/>
                  <a:pt x="335280" y="1996440"/>
                </a:cubicBezTo>
                <a:cubicBezTo>
                  <a:pt x="330150" y="1999005"/>
                  <a:pt x="263887" y="2036627"/>
                  <a:pt x="236220" y="2042160"/>
                </a:cubicBezTo>
                <a:cubicBezTo>
                  <a:pt x="99704" y="2069463"/>
                  <a:pt x="242759" y="2034810"/>
                  <a:pt x="152400" y="2057400"/>
                </a:cubicBezTo>
                <a:cubicBezTo>
                  <a:pt x="134620" y="2067560"/>
                  <a:pt x="117703" y="2079406"/>
                  <a:pt x="99060" y="2087880"/>
                </a:cubicBezTo>
                <a:cubicBezTo>
                  <a:pt x="89526" y="2092214"/>
                  <a:pt x="75985" y="2088095"/>
                  <a:pt x="68580" y="2095500"/>
                </a:cubicBezTo>
                <a:cubicBezTo>
                  <a:pt x="61175" y="2102905"/>
                  <a:pt x="66769" y="2117266"/>
                  <a:pt x="60960" y="2125980"/>
                </a:cubicBezTo>
                <a:cubicBezTo>
                  <a:pt x="55880" y="2133600"/>
                  <a:pt x="45720" y="2136140"/>
                  <a:pt x="38100" y="2141220"/>
                </a:cubicBezTo>
                <a:cubicBezTo>
                  <a:pt x="43180" y="2148840"/>
                  <a:pt x="46189" y="2158359"/>
                  <a:pt x="53340" y="2164080"/>
                </a:cubicBezTo>
                <a:cubicBezTo>
                  <a:pt x="82947" y="2187765"/>
                  <a:pt x="82305" y="2147279"/>
                  <a:pt x="68580" y="2202180"/>
                </a:cubicBezTo>
                <a:cubicBezTo>
                  <a:pt x="73660" y="2212340"/>
                  <a:pt x="75788" y="2224628"/>
                  <a:pt x="83820" y="2232660"/>
                </a:cubicBezTo>
                <a:cubicBezTo>
                  <a:pt x="119682" y="2268522"/>
                  <a:pt x="120729" y="2222185"/>
                  <a:pt x="106680" y="2278380"/>
                </a:cubicBezTo>
                <a:cubicBezTo>
                  <a:pt x="124950" y="2333190"/>
                  <a:pt x="106680" y="2264743"/>
                  <a:pt x="106680" y="2331720"/>
                </a:cubicBezTo>
                <a:cubicBezTo>
                  <a:pt x="106680" y="2350403"/>
                  <a:pt x="116885" y="2387780"/>
                  <a:pt x="121920" y="2407920"/>
                </a:cubicBezTo>
                <a:cubicBezTo>
                  <a:pt x="119380" y="2446020"/>
                  <a:pt x="107263" y="2484689"/>
                  <a:pt x="114300" y="2522220"/>
                </a:cubicBezTo>
                <a:cubicBezTo>
                  <a:pt x="116230" y="2532513"/>
                  <a:pt x="135154" y="2525715"/>
                  <a:pt x="144780" y="2529840"/>
                </a:cubicBezTo>
                <a:cubicBezTo>
                  <a:pt x="153198" y="2533448"/>
                  <a:pt x="159325" y="2541242"/>
                  <a:pt x="167640" y="2545080"/>
                </a:cubicBezTo>
                <a:cubicBezTo>
                  <a:pt x="192479" y="2556544"/>
                  <a:pt x="217887" y="2566909"/>
                  <a:pt x="243840" y="2575560"/>
                </a:cubicBezTo>
                <a:lnTo>
                  <a:pt x="289560" y="2590800"/>
                </a:lnTo>
                <a:cubicBezTo>
                  <a:pt x="331391" y="2653547"/>
                  <a:pt x="276698" y="2581643"/>
                  <a:pt x="327660" y="2621280"/>
                </a:cubicBezTo>
                <a:cubicBezTo>
                  <a:pt x="344673" y="2634512"/>
                  <a:pt x="373380" y="2667000"/>
                  <a:pt x="373380" y="2667000"/>
                </a:cubicBezTo>
                <a:cubicBezTo>
                  <a:pt x="375920" y="2674620"/>
                  <a:pt x="377408" y="2682676"/>
                  <a:pt x="381000" y="2689860"/>
                </a:cubicBezTo>
                <a:cubicBezTo>
                  <a:pt x="410543" y="2748946"/>
                  <a:pt x="384707" y="2678121"/>
                  <a:pt x="403860" y="2735580"/>
                </a:cubicBezTo>
                <a:cubicBezTo>
                  <a:pt x="398780" y="2750820"/>
                  <a:pt x="403860" y="2776220"/>
                  <a:pt x="388620" y="2781300"/>
                </a:cubicBezTo>
                <a:cubicBezTo>
                  <a:pt x="336732" y="2798596"/>
                  <a:pt x="400552" y="2776825"/>
                  <a:pt x="327660" y="2804160"/>
                </a:cubicBezTo>
                <a:cubicBezTo>
                  <a:pt x="320139" y="2806980"/>
                  <a:pt x="312703" y="2810343"/>
                  <a:pt x="304800" y="2811780"/>
                </a:cubicBezTo>
                <a:cubicBezTo>
                  <a:pt x="284652" y="2815443"/>
                  <a:pt x="264160" y="2816860"/>
                  <a:pt x="243840" y="2819400"/>
                </a:cubicBezTo>
                <a:cubicBezTo>
                  <a:pt x="185420" y="2816860"/>
                  <a:pt x="127055" y="2811780"/>
                  <a:pt x="68580" y="2811780"/>
                </a:cubicBezTo>
                <a:cubicBezTo>
                  <a:pt x="19539" y="2811780"/>
                  <a:pt x="28285" y="2812816"/>
                  <a:pt x="38100" y="2842260"/>
                </a:cubicBezTo>
                <a:cubicBezTo>
                  <a:pt x="40640" y="2882900"/>
                  <a:pt x="41859" y="2923644"/>
                  <a:pt x="45720" y="2964180"/>
                </a:cubicBezTo>
                <a:cubicBezTo>
                  <a:pt x="46948" y="2977073"/>
                  <a:pt x="42234" y="2995617"/>
                  <a:pt x="53340" y="3002280"/>
                </a:cubicBezTo>
                <a:cubicBezTo>
                  <a:pt x="73063" y="3014114"/>
                  <a:pt x="99150" y="3006647"/>
                  <a:pt x="121920" y="3009900"/>
                </a:cubicBezTo>
                <a:cubicBezTo>
                  <a:pt x="134741" y="3011732"/>
                  <a:pt x="147320" y="3014980"/>
                  <a:pt x="160020" y="3017520"/>
                </a:cubicBezTo>
                <a:cubicBezTo>
                  <a:pt x="170180" y="3022600"/>
                  <a:pt x="180059" y="3028285"/>
                  <a:pt x="190500" y="3032760"/>
                </a:cubicBezTo>
                <a:cubicBezTo>
                  <a:pt x="197883" y="3035924"/>
                  <a:pt x="206176" y="3036788"/>
                  <a:pt x="213360" y="3040380"/>
                </a:cubicBezTo>
                <a:cubicBezTo>
                  <a:pt x="221551" y="3044476"/>
                  <a:pt x="228600" y="3050540"/>
                  <a:pt x="236220" y="3055620"/>
                </a:cubicBezTo>
                <a:cubicBezTo>
                  <a:pt x="238760" y="3063240"/>
                  <a:pt x="245788" y="3070688"/>
                  <a:pt x="243840" y="3078480"/>
                </a:cubicBezTo>
                <a:cubicBezTo>
                  <a:pt x="232445" y="3124060"/>
                  <a:pt x="219650" y="3116846"/>
                  <a:pt x="182880" y="3124200"/>
                </a:cubicBezTo>
                <a:cubicBezTo>
                  <a:pt x="172720" y="3129280"/>
                  <a:pt x="162841" y="3134965"/>
                  <a:pt x="152400" y="3139440"/>
                </a:cubicBezTo>
                <a:cubicBezTo>
                  <a:pt x="125426" y="3151000"/>
                  <a:pt x="124238" y="3145735"/>
                  <a:pt x="91440" y="3154680"/>
                </a:cubicBezTo>
                <a:cubicBezTo>
                  <a:pt x="75942" y="3158907"/>
                  <a:pt x="60960" y="3164840"/>
                  <a:pt x="45720" y="3169920"/>
                </a:cubicBezTo>
                <a:cubicBezTo>
                  <a:pt x="43180" y="3177540"/>
                  <a:pt x="34508" y="3185596"/>
                  <a:pt x="38100" y="3192780"/>
                </a:cubicBezTo>
                <a:cubicBezTo>
                  <a:pt x="51060" y="3218700"/>
                  <a:pt x="77615" y="3215218"/>
                  <a:pt x="99060" y="3223260"/>
                </a:cubicBezTo>
                <a:cubicBezTo>
                  <a:pt x="121158" y="3231547"/>
                  <a:pt x="133450" y="3241107"/>
                  <a:pt x="152400" y="3253740"/>
                </a:cubicBezTo>
                <a:cubicBezTo>
                  <a:pt x="139700" y="3268980"/>
                  <a:pt x="129230" y="3286397"/>
                  <a:pt x="114300" y="3299460"/>
                </a:cubicBezTo>
                <a:cubicBezTo>
                  <a:pt x="108255" y="3304749"/>
                  <a:pt x="98624" y="3303488"/>
                  <a:pt x="91440" y="3307080"/>
                </a:cubicBezTo>
                <a:cubicBezTo>
                  <a:pt x="83249" y="3311176"/>
                  <a:pt x="76200" y="3317240"/>
                  <a:pt x="68580" y="3322320"/>
                </a:cubicBezTo>
                <a:cubicBezTo>
                  <a:pt x="84753" y="3370840"/>
                  <a:pt x="61573" y="3322729"/>
                  <a:pt x="106680" y="3352800"/>
                </a:cubicBezTo>
                <a:cubicBezTo>
                  <a:pt x="114300" y="3357880"/>
                  <a:pt x="116840" y="3368040"/>
                  <a:pt x="121920" y="3375660"/>
                </a:cubicBezTo>
                <a:cubicBezTo>
                  <a:pt x="119380" y="3388360"/>
                  <a:pt x="122071" y="3403399"/>
                  <a:pt x="114300" y="3413760"/>
                </a:cubicBezTo>
                <a:cubicBezTo>
                  <a:pt x="105414" y="3425608"/>
                  <a:pt x="87445" y="3426981"/>
                  <a:pt x="76200" y="3436620"/>
                </a:cubicBezTo>
                <a:cubicBezTo>
                  <a:pt x="69247" y="3442580"/>
                  <a:pt x="66040" y="3451860"/>
                  <a:pt x="60960" y="3459480"/>
                </a:cubicBezTo>
                <a:cubicBezTo>
                  <a:pt x="68580" y="3467100"/>
                  <a:pt x="74464" y="3476993"/>
                  <a:pt x="83820" y="3482340"/>
                </a:cubicBezTo>
                <a:cubicBezTo>
                  <a:pt x="92913" y="3487536"/>
                  <a:pt x="106895" y="3482555"/>
                  <a:pt x="114300" y="3489960"/>
                </a:cubicBezTo>
                <a:cubicBezTo>
                  <a:pt x="123972" y="3499632"/>
                  <a:pt x="119868" y="3518388"/>
                  <a:pt x="129540" y="3528060"/>
                </a:cubicBezTo>
                <a:cubicBezTo>
                  <a:pt x="139212" y="3537732"/>
                  <a:pt x="155141" y="3537745"/>
                  <a:pt x="167640" y="3543300"/>
                </a:cubicBezTo>
                <a:cubicBezTo>
                  <a:pt x="178020" y="3547913"/>
                  <a:pt x="187484" y="3554552"/>
                  <a:pt x="198120" y="3558540"/>
                </a:cubicBezTo>
                <a:cubicBezTo>
                  <a:pt x="236867" y="3573070"/>
                  <a:pt x="218301" y="3559043"/>
                  <a:pt x="251460" y="3573780"/>
                </a:cubicBezTo>
                <a:cubicBezTo>
                  <a:pt x="322286" y="3605258"/>
                  <a:pt x="270976" y="3590089"/>
                  <a:pt x="327660" y="3604260"/>
                </a:cubicBezTo>
                <a:cubicBezTo>
                  <a:pt x="335280" y="3611880"/>
                  <a:pt x="345701" y="3617481"/>
                  <a:pt x="350520" y="3627120"/>
                </a:cubicBezTo>
                <a:cubicBezTo>
                  <a:pt x="356312" y="3638704"/>
                  <a:pt x="353592" y="3653093"/>
                  <a:pt x="358140" y="3665220"/>
                </a:cubicBezTo>
                <a:cubicBezTo>
                  <a:pt x="361356" y="3673795"/>
                  <a:pt x="368300" y="3680460"/>
                  <a:pt x="373380" y="3688080"/>
                </a:cubicBezTo>
                <a:cubicBezTo>
                  <a:pt x="375920" y="3698240"/>
                  <a:pt x="378123" y="3708490"/>
                  <a:pt x="381000" y="3718560"/>
                </a:cubicBezTo>
                <a:cubicBezTo>
                  <a:pt x="383207" y="3726283"/>
                  <a:pt x="388620" y="3733388"/>
                  <a:pt x="388620" y="3741420"/>
                </a:cubicBezTo>
                <a:cubicBezTo>
                  <a:pt x="388620" y="3777096"/>
                  <a:pt x="381405" y="3800758"/>
                  <a:pt x="373380" y="3832860"/>
                </a:cubicBezTo>
                <a:cubicBezTo>
                  <a:pt x="369297" y="3873686"/>
                  <a:pt x="372468" y="3898489"/>
                  <a:pt x="358140" y="3931920"/>
                </a:cubicBezTo>
                <a:cubicBezTo>
                  <a:pt x="353665" y="3942361"/>
                  <a:pt x="347119" y="3951853"/>
                  <a:pt x="342900" y="3962400"/>
                </a:cubicBezTo>
                <a:cubicBezTo>
                  <a:pt x="336934" y="3977315"/>
                  <a:pt x="343645" y="4006522"/>
                  <a:pt x="327660" y="4008120"/>
                </a:cubicBezTo>
                <a:lnTo>
                  <a:pt x="251460" y="4015740"/>
                </a:lnTo>
                <a:cubicBezTo>
                  <a:pt x="218749" y="4026644"/>
                  <a:pt x="165062" y="4045643"/>
                  <a:pt x="129540" y="4053840"/>
                </a:cubicBezTo>
                <a:lnTo>
                  <a:pt x="60960" y="4069080"/>
                </a:lnTo>
                <a:cubicBezTo>
                  <a:pt x="42570" y="4096666"/>
                  <a:pt x="49816" y="4083749"/>
                  <a:pt x="38100" y="4107180"/>
                </a:cubicBezTo>
              </a:path>
            </a:pathLst>
          </a:cu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104900" y="1840744"/>
            <a:ext cx="415352" cy="4130040"/>
          </a:xfrm>
          <a:custGeom>
            <a:avLst/>
            <a:gdLst>
              <a:gd name="connsiteX0" fmla="*/ 304800 w 415352"/>
              <a:gd name="connsiteY0" fmla="*/ 0 h 4130040"/>
              <a:gd name="connsiteX1" fmla="*/ 198120 w 415352"/>
              <a:gd name="connsiteY1" fmla="*/ 7620 h 4130040"/>
              <a:gd name="connsiteX2" fmla="*/ 160020 w 415352"/>
              <a:gd name="connsiteY2" fmla="*/ 15240 h 4130040"/>
              <a:gd name="connsiteX3" fmla="*/ 182880 w 415352"/>
              <a:gd name="connsiteY3" fmla="*/ 38100 h 4130040"/>
              <a:gd name="connsiteX4" fmla="*/ 220980 w 415352"/>
              <a:gd name="connsiteY4" fmla="*/ 45720 h 4130040"/>
              <a:gd name="connsiteX5" fmla="*/ 167640 w 415352"/>
              <a:gd name="connsiteY5" fmla="*/ 76200 h 4130040"/>
              <a:gd name="connsiteX6" fmla="*/ 190500 w 415352"/>
              <a:gd name="connsiteY6" fmla="*/ 121920 h 4130040"/>
              <a:gd name="connsiteX7" fmla="*/ 167640 w 415352"/>
              <a:gd name="connsiteY7" fmla="*/ 144780 h 4130040"/>
              <a:gd name="connsiteX8" fmla="*/ 160020 w 415352"/>
              <a:gd name="connsiteY8" fmla="*/ 175260 h 4130040"/>
              <a:gd name="connsiteX9" fmla="*/ 137160 w 415352"/>
              <a:gd name="connsiteY9" fmla="*/ 220980 h 4130040"/>
              <a:gd name="connsiteX10" fmla="*/ 106680 w 415352"/>
              <a:gd name="connsiteY10" fmla="*/ 243840 h 4130040"/>
              <a:gd name="connsiteX11" fmla="*/ 144780 w 415352"/>
              <a:gd name="connsiteY11" fmla="*/ 281940 h 4130040"/>
              <a:gd name="connsiteX12" fmla="*/ 129540 w 415352"/>
              <a:gd name="connsiteY12" fmla="*/ 320040 h 4130040"/>
              <a:gd name="connsiteX13" fmla="*/ 106680 w 415352"/>
              <a:gd name="connsiteY13" fmla="*/ 358140 h 4130040"/>
              <a:gd name="connsiteX14" fmla="*/ 91440 w 415352"/>
              <a:gd name="connsiteY14" fmla="*/ 396240 h 4130040"/>
              <a:gd name="connsiteX15" fmla="*/ 53340 w 415352"/>
              <a:gd name="connsiteY15" fmla="*/ 426720 h 4130040"/>
              <a:gd name="connsiteX16" fmla="*/ 91440 w 415352"/>
              <a:gd name="connsiteY16" fmla="*/ 464820 h 4130040"/>
              <a:gd name="connsiteX17" fmla="*/ 99060 w 415352"/>
              <a:gd name="connsiteY17" fmla="*/ 487680 h 4130040"/>
              <a:gd name="connsiteX18" fmla="*/ 121920 w 415352"/>
              <a:gd name="connsiteY18" fmla="*/ 495300 h 4130040"/>
              <a:gd name="connsiteX19" fmla="*/ 129540 w 415352"/>
              <a:gd name="connsiteY19" fmla="*/ 533400 h 4130040"/>
              <a:gd name="connsiteX20" fmla="*/ 76200 w 415352"/>
              <a:gd name="connsiteY20" fmla="*/ 571500 h 4130040"/>
              <a:gd name="connsiteX21" fmla="*/ 91440 w 415352"/>
              <a:gd name="connsiteY21" fmla="*/ 594360 h 4130040"/>
              <a:gd name="connsiteX22" fmla="*/ 106680 w 415352"/>
              <a:gd name="connsiteY22" fmla="*/ 632460 h 4130040"/>
              <a:gd name="connsiteX23" fmla="*/ 121920 w 415352"/>
              <a:gd name="connsiteY23" fmla="*/ 662940 h 4130040"/>
              <a:gd name="connsiteX24" fmla="*/ 114300 w 415352"/>
              <a:gd name="connsiteY24" fmla="*/ 693420 h 4130040"/>
              <a:gd name="connsiteX25" fmla="*/ 83820 w 415352"/>
              <a:gd name="connsiteY25" fmla="*/ 739140 h 4130040"/>
              <a:gd name="connsiteX26" fmla="*/ 68580 w 415352"/>
              <a:gd name="connsiteY26" fmla="*/ 807720 h 4130040"/>
              <a:gd name="connsiteX27" fmla="*/ 91440 w 415352"/>
              <a:gd name="connsiteY27" fmla="*/ 822960 h 4130040"/>
              <a:gd name="connsiteX28" fmla="*/ 106680 w 415352"/>
              <a:gd name="connsiteY28" fmla="*/ 853440 h 4130040"/>
              <a:gd name="connsiteX29" fmla="*/ 144780 w 415352"/>
              <a:gd name="connsiteY29" fmla="*/ 868680 h 4130040"/>
              <a:gd name="connsiteX30" fmla="*/ 327660 w 415352"/>
              <a:gd name="connsiteY30" fmla="*/ 876300 h 4130040"/>
              <a:gd name="connsiteX31" fmla="*/ 411480 w 415352"/>
              <a:gd name="connsiteY31" fmla="*/ 883920 h 4130040"/>
              <a:gd name="connsiteX32" fmla="*/ 396240 w 415352"/>
              <a:gd name="connsiteY32" fmla="*/ 922020 h 4130040"/>
              <a:gd name="connsiteX33" fmla="*/ 350520 w 415352"/>
              <a:gd name="connsiteY33" fmla="*/ 937260 h 4130040"/>
              <a:gd name="connsiteX34" fmla="*/ 320040 w 415352"/>
              <a:gd name="connsiteY34" fmla="*/ 975360 h 4130040"/>
              <a:gd name="connsiteX35" fmla="*/ 312420 w 415352"/>
              <a:gd name="connsiteY35" fmla="*/ 998220 h 4130040"/>
              <a:gd name="connsiteX36" fmla="*/ 297180 w 415352"/>
              <a:gd name="connsiteY36" fmla="*/ 1028700 h 4130040"/>
              <a:gd name="connsiteX37" fmla="*/ 320040 w 415352"/>
              <a:gd name="connsiteY37" fmla="*/ 1036320 h 4130040"/>
              <a:gd name="connsiteX38" fmla="*/ 289560 w 415352"/>
              <a:gd name="connsiteY38" fmla="*/ 1066800 h 4130040"/>
              <a:gd name="connsiteX39" fmla="*/ 243840 w 415352"/>
              <a:gd name="connsiteY39" fmla="*/ 1097280 h 4130040"/>
              <a:gd name="connsiteX40" fmla="*/ 236220 w 415352"/>
              <a:gd name="connsiteY40" fmla="*/ 1127760 h 4130040"/>
              <a:gd name="connsiteX41" fmla="*/ 243840 w 415352"/>
              <a:gd name="connsiteY41" fmla="*/ 1158240 h 4130040"/>
              <a:gd name="connsiteX42" fmla="*/ 228600 w 415352"/>
              <a:gd name="connsiteY42" fmla="*/ 1181100 h 4130040"/>
              <a:gd name="connsiteX43" fmla="*/ 220980 w 415352"/>
              <a:gd name="connsiteY43" fmla="*/ 1203960 h 4130040"/>
              <a:gd name="connsiteX44" fmla="*/ 251460 w 415352"/>
              <a:gd name="connsiteY44" fmla="*/ 1211580 h 4130040"/>
              <a:gd name="connsiteX45" fmla="*/ 243840 w 415352"/>
              <a:gd name="connsiteY45" fmla="*/ 1257300 h 4130040"/>
              <a:gd name="connsiteX46" fmla="*/ 198120 w 415352"/>
              <a:gd name="connsiteY46" fmla="*/ 1303020 h 4130040"/>
              <a:gd name="connsiteX47" fmla="*/ 243840 w 415352"/>
              <a:gd name="connsiteY47" fmla="*/ 1333500 h 4130040"/>
              <a:gd name="connsiteX48" fmla="*/ 236220 w 415352"/>
              <a:gd name="connsiteY48" fmla="*/ 1371600 h 4130040"/>
              <a:gd name="connsiteX49" fmla="*/ 289560 w 415352"/>
              <a:gd name="connsiteY49" fmla="*/ 1386840 h 4130040"/>
              <a:gd name="connsiteX50" fmla="*/ 304800 w 415352"/>
              <a:gd name="connsiteY50" fmla="*/ 1409700 h 4130040"/>
              <a:gd name="connsiteX51" fmla="*/ 281940 w 415352"/>
              <a:gd name="connsiteY51" fmla="*/ 1470660 h 4130040"/>
              <a:gd name="connsiteX52" fmla="*/ 274320 w 415352"/>
              <a:gd name="connsiteY52" fmla="*/ 1493520 h 4130040"/>
              <a:gd name="connsiteX53" fmla="*/ 251460 w 415352"/>
              <a:gd name="connsiteY53" fmla="*/ 1508760 h 4130040"/>
              <a:gd name="connsiteX54" fmla="*/ 243840 w 415352"/>
              <a:gd name="connsiteY54" fmla="*/ 1531620 h 4130040"/>
              <a:gd name="connsiteX55" fmla="*/ 220980 w 415352"/>
              <a:gd name="connsiteY55" fmla="*/ 1554480 h 4130040"/>
              <a:gd name="connsiteX56" fmla="*/ 281940 w 415352"/>
              <a:gd name="connsiteY56" fmla="*/ 1569720 h 4130040"/>
              <a:gd name="connsiteX57" fmla="*/ 289560 w 415352"/>
              <a:gd name="connsiteY57" fmla="*/ 1592580 h 4130040"/>
              <a:gd name="connsiteX58" fmla="*/ 312420 w 415352"/>
              <a:gd name="connsiteY58" fmla="*/ 1623060 h 4130040"/>
              <a:gd name="connsiteX59" fmla="*/ 289560 w 415352"/>
              <a:gd name="connsiteY59" fmla="*/ 1645920 h 4130040"/>
              <a:gd name="connsiteX60" fmla="*/ 243840 w 415352"/>
              <a:gd name="connsiteY60" fmla="*/ 1684020 h 4130040"/>
              <a:gd name="connsiteX61" fmla="*/ 198120 w 415352"/>
              <a:gd name="connsiteY61" fmla="*/ 1699260 h 4130040"/>
              <a:gd name="connsiteX62" fmla="*/ 205740 w 415352"/>
              <a:gd name="connsiteY62" fmla="*/ 1744980 h 4130040"/>
              <a:gd name="connsiteX63" fmla="*/ 198120 w 415352"/>
              <a:gd name="connsiteY63" fmla="*/ 1775460 h 4130040"/>
              <a:gd name="connsiteX64" fmla="*/ 220980 w 415352"/>
              <a:gd name="connsiteY64" fmla="*/ 1798320 h 4130040"/>
              <a:gd name="connsiteX65" fmla="*/ 213360 w 415352"/>
              <a:gd name="connsiteY65" fmla="*/ 1821180 h 4130040"/>
              <a:gd name="connsiteX66" fmla="*/ 190500 w 415352"/>
              <a:gd name="connsiteY66" fmla="*/ 1828800 h 4130040"/>
              <a:gd name="connsiteX67" fmla="*/ 160020 w 415352"/>
              <a:gd name="connsiteY67" fmla="*/ 1851660 h 4130040"/>
              <a:gd name="connsiteX68" fmla="*/ 114300 w 415352"/>
              <a:gd name="connsiteY68" fmla="*/ 1920240 h 4130040"/>
              <a:gd name="connsiteX69" fmla="*/ 83820 w 415352"/>
              <a:gd name="connsiteY69" fmla="*/ 1943100 h 4130040"/>
              <a:gd name="connsiteX70" fmla="*/ 53340 w 415352"/>
              <a:gd name="connsiteY70" fmla="*/ 1988820 h 4130040"/>
              <a:gd name="connsiteX71" fmla="*/ 30480 w 415352"/>
              <a:gd name="connsiteY71" fmla="*/ 2011680 h 4130040"/>
              <a:gd name="connsiteX72" fmla="*/ 22860 w 415352"/>
              <a:gd name="connsiteY72" fmla="*/ 2034540 h 4130040"/>
              <a:gd name="connsiteX73" fmla="*/ 53340 w 415352"/>
              <a:gd name="connsiteY73" fmla="*/ 2065020 h 4130040"/>
              <a:gd name="connsiteX74" fmla="*/ 76200 w 415352"/>
              <a:gd name="connsiteY74" fmla="*/ 2080260 h 4130040"/>
              <a:gd name="connsiteX75" fmla="*/ 68580 w 415352"/>
              <a:gd name="connsiteY75" fmla="*/ 2110740 h 4130040"/>
              <a:gd name="connsiteX76" fmla="*/ 38100 w 415352"/>
              <a:gd name="connsiteY76" fmla="*/ 2156460 h 4130040"/>
              <a:gd name="connsiteX77" fmla="*/ 22860 w 415352"/>
              <a:gd name="connsiteY77" fmla="*/ 2186940 h 4130040"/>
              <a:gd name="connsiteX78" fmla="*/ 15240 w 415352"/>
              <a:gd name="connsiteY78" fmla="*/ 2247900 h 4130040"/>
              <a:gd name="connsiteX79" fmla="*/ 7620 w 415352"/>
              <a:gd name="connsiteY79" fmla="*/ 2270760 h 4130040"/>
              <a:gd name="connsiteX80" fmla="*/ 0 w 415352"/>
              <a:gd name="connsiteY80" fmla="*/ 2407920 h 4130040"/>
              <a:gd name="connsiteX81" fmla="*/ 15240 w 415352"/>
              <a:gd name="connsiteY81" fmla="*/ 2453640 h 4130040"/>
              <a:gd name="connsiteX82" fmla="*/ 38100 w 415352"/>
              <a:gd name="connsiteY82" fmla="*/ 2461260 h 4130040"/>
              <a:gd name="connsiteX83" fmla="*/ 106680 w 415352"/>
              <a:gd name="connsiteY83" fmla="*/ 2476500 h 4130040"/>
              <a:gd name="connsiteX84" fmla="*/ 152400 w 415352"/>
              <a:gd name="connsiteY84" fmla="*/ 2491740 h 4130040"/>
              <a:gd name="connsiteX85" fmla="*/ 182880 w 415352"/>
              <a:gd name="connsiteY85" fmla="*/ 2506980 h 4130040"/>
              <a:gd name="connsiteX86" fmla="*/ 213360 w 415352"/>
              <a:gd name="connsiteY86" fmla="*/ 2514600 h 4130040"/>
              <a:gd name="connsiteX87" fmla="*/ 236220 w 415352"/>
              <a:gd name="connsiteY87" fmla="*/ 2522220 h 4130040"/>
              <a:gd name="connsiteX88" fmla="*/ 281940 w 415352"/>
              <a:gd name="connsiteY88" fmla="*/ 2529840 h 4130040"/>
              <a:gd name="connsiteX89" fmla="*/ 335280 w 415352"/>
              <a:gd name="connsiteY89" fmla="*/ 2545080 h 4130040"/>
              <a:gd name="connsiteX90" fmla="*/ 358140 w 415352"/>
              <a:gd name="connsiteY90" fmla="*/ 2552700 h 4130040"/>
              <a:gd name="connsiteX91" fmla="*/ 388620 w 415352"/>
              <a:gd name="connsiteY91" fmla="*/ 2567940 h 4130040"/>
              <a:gd name="connsiteX92" fmla="*/ 403860 w 415352"/>
              <a:gd name="connsiteY92" fmla="*/ 2621280 h 4130040"/>
              <a:gd name="connsiteX93" fmla="*/ 388620 w 415352"/>
              <a:gd name="connsiteY93" fmla="*/ 2659380 h 4130040"/>
              <a:gd name="connsiteX94" fmla="*/ 350520 w 415352"/>
              <a:gd name="connsiteY94" fmla="*/ 2697480 h 4130040"/>
              <a:gd name="connsiteX95" fmla="*/ 266700 w 415352"/>
              <a:gd name="connsiteY95" fmla="*/ 2735580 h 4130040"/>
              <a:gd name="connsiteX96" fmla="*/ 251460 w 415352"/>
              <a:gd name="connsiteY96" fmla="*/ 2766060 h 4130040"/>
              <a:gd name="connsiteX97" fmla="*/ 243840 w 415352"/>
              <a:gd name="connsiteY97" fmla="*/ 2788920 h 4130040"/>
              <a:gd name="connsiteX98" fmla="*/ 266700 w 415352"/>
              <a:gd name="connsiteY98" fmla="*/ 2811780 h 4130040"/>
              <a:gd name="connsiteX99" fmla="*/ 274320 w 415352"/>
              <a:gd name="connsiteY99" fmla="*/ 2842260 h 4130040"/>
              <a:gd name="connsiteX100" fmla="*/ 281940 w 415352"/>
              <a:gd name="connsiteY100" fmla="*/ 2865120 h 4130040"/>
              <a:gd name="connsiteX101" fmla="*/ 251460 w 415352"/>
              <a:gd name="connsiteY101" fmla="*/ 2872740 h 4130040"/>
              <a:gd name="connsiteX102" fmla="*/ 289560 w 415352"/>
              <a:gd name="connsiteY102" fmla="*/ 2880360 h 4130040"/>
              <a:gd name="connsiteX103" fmla="*/ 312420 w 415352"/>
              <a:gd name="connsiteY103" fmla="*/ 2887980 h 4130040"/>
              <a:gd name="connsiteX104" fmla="*/ 304800 w 415352"/>
              <a:gd name="connsiteY104" fmla="*/ 2926080 h 4130040"/>
              <a:gd name="connsiteX105" fmla="*/ 320040 w 415352"/>
              <a:gd name="connsiteY105" fmla="*/ 2971800 h 4130040"/>
              <a:gd name="connsiteX106" fmla="*/ 335280 w 415352"/>
              <a:gd name="connsiteY106" fmla="*/ 2994660 h 4130040"/>
              <a:gd name="connsiteX107" fmla="*/ 297180 w 415352"/>
              <a:gd name="connsiteY107" fmla="*/ 3055620 h 4130040"/>
              <a:gd name="connsiteX108" fmla="*/ 274320 w 415352"/>
              <a:gd name="connsiteY108" fmla="*/ 3063240 h 4130040"/>
              <a:gd name="connsiteX109" fmla="*/ 243840 w 415352"/>
              <a:gd name="connsiteY109" fmla="*/ 3093720 h 4130040"/>
              <a:gd name="connsiteX110" fmla="*/ 251460 w 415352"/>
              <a:gd name="connsiteY110" fmla="*/ 3116580 h 4130040"/>
              <a:gd name="connsiteX111" fmla="*/ 243840 w 415352"/>
              <a:gd name="connsiteY111" fmla="*/ 3139440 h 4130040"/>
              <a:gd name="connsiteX112" fmla="*/ 274320 w 415352"/>
              <a:gd name="connsiteY112" fmla="*/ 3154680 h 4130040"/>
              <a:gd name="connsiteX113" fmla="*/ 236220 w 415352"/>
              <a:gd name="connsiteY113" fmla="*/ 3177540 h 4130040"/>
              <a:gd name="connsiteX114" fmla="*/ 175260 w 415352"/>
              <a:gd name="connsiteY114" fmla="*/ 3230880 h 4130040"/>
              <a:gd name="connsiteX115" fmla="*/ 152400 w 415352"/>
              <a:gd name="connsiteY115" fmla="*/ 3246120 h 4130040"/>
              <a:gd name="connsiteX116" fmla="*/ 137160 w 415352"/>
              <a:gd name="connsiteY116" fmla="*/ 3291840 h 4130040"/>
              <a:gd name="connsiteX117" fmla="*/ 114300 w 415352"/>
              <a:gd name="connsiteY117" fmla="*/ 3337560 h 4130040"/>
              <a:gd name="connsiteX118" fmla="*/ 106680 w 415352"/>
              <a:gd name="connsiteY118" fmla="*/ 3368040 h 4130040"/>
              <a:gd name="connsiteX119" fmla="*/ 121920 w 415352"/>
              <a:gd name="connsiteY119" fmla="*/ 3390900 h 4130040"/>
              <a:gd name="connsiteX120" fmla="*/ 68580 w 415352"/>
              <a:gd name="connsiteY120" fmla="*/ 3444240 h 4130040"/>
              <a:gd name="connsiteX121" fmla="*/ 60960 w 415352"/>
              <a:gd name="connsiteY121" fmla="*/ 3482340 h 4130040"/>
              <a:gd name="connsiteX122" fmla="*/ 53340 w 415352"/>
              <a:gd name="connsiteY122" fmla="*/ 3535680 h 4130040"/>
              <a:gd name="connsiteX123" fmla="*/ 60960 w 415352"/>
              <a:gd name="connsiteY123" fmla="*/ 3566160 h 4130040"/>
              <a:gd name="connsiteX124" fmla="*/ 68580 w 415352"/>
              <a:gd name="connsiteY124" fmla="*/ 3589020 h 4130040"/>
              <a:gd name="connsiteX125" fmla="*/ 76200 w 415352"/>
              <a:gd name="connsiteY125" fmla="*/ 3627120 h 4130040"/>
              <a:gd name="connsiteX126" fmla="*/ 99060 w 415352"/>
              <a:gd name="connsiteY126" fmla="*/ 3642360 h 4130040"/>
              <a:gd name="connsiteX127" fmla="*/ 129540 w 415352"/>
              <a:gd name="connsiteY127" fmla="*/ 3672840 h 4130040"/>
              <a:gd name="connsiteX128" fmla="*/ 175260 w 415352"/>
              <a:gd name="connsiteY128" fmla="*/ 3703320 h 4130040"/>
              <a:gd name="connsiteX129" fmla="*/ 198120 w 415352"/>
              <a:gd name="connsiteY129" fmla="*/ 3718560 h 4130040"/>
              <a:gd name="connsiteX130" fmla="*/ 205740 w 415352"/>
              <a:gd name="connsiteY130" fmla="*/ 3787140 h 4130040"/>
              <a:gd name="connsiteX131" fmla="*/ 213360 w 415352"/>
              <a:gd name="connsiteY131" fmla="*/ 3810000 h 4130040"/>
              <a:gd name="connsiteX132" fmla="*/ 182880 w 415352"/>
              <a:gd name="connsiteY132" fmla="*/ 3878580 h 4130040"/>
              <a:gd name="connsiteX133" fmla="*/ 167640 w 415352"/>
              <a:gd name="connsiteY133" fmla="*/ 3909060 h 4130040"/>
              <a:gd name="connsiteX134" fmla="*/ 175260 w 415352"/>
              <a:gd name="connsiteY134" fmla="*/ 3985260 h 4130040"/>
              <a:gd name="connsiteX135" fmla="*/ 190500 w 415352"/>
              <a:gd name="connsiteY135" fmla="*/ 4030980 h 4130040"/>
              <a:gd name="connsiteX136" fmla="*/ 198120 w 415352"/>
              <a:gd name="connsiteY136" fmla="*/ 4053840 h 4130040"/>
              <a:gd name="connsiteX137" fmla="*/ 167640 w 415352"/>
              <a:gd name="connsiteY137" fmla="*/ 4099560 h 4130040"/>
              <a:gd name="connsiteX138" fmla="*/ 175260 w 415352"/>
              <a:gd name="connsiteY138" fmla="*/ 4122420 h 4130040"/>
              <a:gd name="connsiteX139" fmla="*/ 175260 w 415352"/>
              <a:gd name="connsiteY139" fmla="*/ 4130040 h 413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415352" h="4130040">
                <a:moveTo>
                  <a:pt x="304800" y="0"/>
                </a:moveTo>
                <a:cubicBezTo>
                  <a:pt x="269240" y="2540"/>
                  <a:pt x="233575" y="3888"/>
                  <a:pt x="198120" y="7620"/>
                </a:cubicBezTo>
                <a:cubicBezTo>
                  <a:pt x="185240" y="8976"/>
                  <a:pt x="165812" y="3656"/>
                  <a:pt x="160020" y="15240"/>
                </a:cubicBezTo>
                <a:cubicBezTo>
                  <a:pt x="155201" y="24879"/>
                  <a:pt x="173241" y="33281"/>
                  <a:pt x="182880" y="38100"/>
                </a:cubicBezTo>
                <a:cubicBezTo>
                  <a:pt x="194464" y="43892"/>
                  <a:pt x="208280" y="43180"/>
                  <a:pt x="220980" y="45720"/>
                </a:cubicBezTo>
                <a:cubicBezTo>
                  <a:pt x="219046" y="46687"/>
                  <a:pt x="170333" y="69468"/>
                  <a:pt x="167640" y="76200"/>
                </a:cubicBezTo>
                <a:cubicBezTo>
                  <a:pt x="163696" y="86059"/>
                  <a:pt x="187291" y="117106"/>
                  <a:pt x="190500" y="121920"/>
                </a:cubicBezTo>
                <a:cubicBezTo>
                  <a:pt x="182880" y="129540"/>
                  <a:pt x="176606" y="138802"/>
                  <a:pt x="167640" y="144780"/>
                </a:cubicBezTo>
                <a:cubicBezTo>
                  <a:pt x="140945" y="162576"/>
                  <a:pt x="134791" y="137416"/>
                  <a:pt x="160020" y="175260"/>
                </a:cubicBezTo>
                <a:cubicBezTo>
                  <a:pt x="152400" y="190500"/>
                  <a:pt x="147621" y="207530"/>
                  <a:pt x="137160" y="220980"/>
                </a:cubicBezTo>
                <a:cubicBezTo>
                  <a:pt x="129363" y="231005"/>
                  <a:pt x="110696" y="231792"/>
                  <a:pt x="106680" y="243840"/>
                </a:cubicBezTo>
                <a:cubicBezTo>
                  <a:pt x="102062" y="257695"/>
                  <a:pt x="139238" y="278245"/>
                  <a:pt x="144780" y="281940"/>
                </a:cubicBezTo>
                <a:cubicBezTo>
                  <a:pt x="139700" y="294640"/>
                  <a:pt x="138442" y="309655"/>
                  <a:pt x="129540" y="320040"/>
                </a:cubicBezTo>
                <a:cubicBezTo>
                  <a:pt x="97902" y="356951"/>
                  <a:pt x="91207" y="311720"/>
                  <a:pt x="106680" y="358140"/>
                </a:cubicBezTo>
                <a:cubicBezTo>
                  <a:pt x="101600" y="370840"/>
                  <a:pt x="99838" y="385443"/>
                  <a:pt x="91440" y="396240"/>
                </a:cubicBezTo>
                <a:cubicBezTo>
                  <a:pt x="81455" y="409078"/>
                  <a:pt x="59747" y="411771"/>
                  <a:pt x="53340" y="426720"/>
                </a:cubicBezTo>
                <a:cubicBezTo>
                  <a:pt x="47696" y="439890"/>
                  <a:pt x="86924" y="461810"/>
                  <a:pt x="91440" y="464820"/>
                </a:cubicBezTo>
                <a:cubicBezTo>
                  <a:pt x="93980" y="472440"/>
                  <a:pt x="93380" y="482000"/>
                  <a:pt x="99060" y="487680"/>
                </a:cubicBezTo>
                <a:cubicBezTo>
                  <a:pt x="104740" y="493360"/>
                  <a:pt x="117465" y="488617"/>
                  <a:pt x="121920" y="495300"/>
                </a:cubicBezTo>
                <a:cubicBezTo>
                  <a:pt x="129104" y="506076"/>
                  <a:pt x="127000" y="520700"/>
                  <a:pt x="129540" y="533400"/>
                </a:cubicBezTo>
                <a:cubicBezTo>
                  <a:pt x="117031" y="538403"/>
                  <a:pt x="76200" y="546390"/>
                  <a:pt x="76200" y="571500"/>
                </a:cubicBezTo>
                <a:cubicBezTo>
                  <a:pt x="76200" y="580658"/>
                  <a:pt x="87344" y="586169"/>
                  <a:pt x="91440" y="594360"/>
                </a:cubicBezTo>
                <a:cubicBezTo>
                  <a:pt x="97557" y="606594"/>
                  <a:pt x="101125" y="619961"/>
                  <a:pt x="106680" y="632460"/>
                </a:cubicBezTo>
                <a:cubicBezTo>
                  <a:pt x="111293" y="642840"/>
                  <a:pt x="116840" y="652780"/>
                  <a:pt x="121920" y="662940"/>
                </a:cubicBezTo>
                <a:cubicBezTo>
                  <a:pt x="119380" y="673100"/>
                  <a:pt x="118984" y="684053"/>
                  <a:pt x="114300" y="693420"/>
                </a:cubicBezTo>
                <a:cubicBezTo>
                  <a:pt x="106109" y="709803"/>
                  <a:pt x="83820" y="739140"/>
                  <a:pt x="83820" y="739140"/>
                </a:cubicBezTo>
                <a:cubicBezTo>
                  <a:pt x="78740" y="762000"/>
                  <a:pt x="66460" y="784399"/>
                  <a:pt x="68580" y="807720"/>
                </a:cubicBezTo>
                <a:cubicBezTo>
                  <a:pt x="69409" y="816840"/>
                  <a:pt x="85577" y="815925"/>
                  <a:pt x="91440" y="822960"/>
                </a:cubicBezTo>
                <a:cubicBezTo>
                  <a:pt x="98712" y="831686"/>
                  <a:pt x="98055" y="846048"/>
                  <a:pt x="106680" y="853440"/>
                </a:cubicBezTo>
                <a:cubicBezTo>
                  <a:pt x="117065" y="862342"/>
                  <a:pt x="131174" y="867273"/>
                  <a:pt x="144780" y="868680"/>
                </a:cubicBezTo>
                <a:cubicBezTo>
                  <a:pt x="205469" y="874958"/>
                  <a:pt x="266700" y="873760"/>
                  <a:pt x="327660" y="876300"/>
                </a:cubicBezTo>
                <a:cubicBezTo>
                  <a:pt x="355600" y="878840"/>
                  <a:pt x="388137" y="868358"/>
                  <a:pt x="411480" y="883920"/>
                </a:cubicBezTo>
                <a:cubicBezTo>
                  <a:pt x="422861" y="891507"/>
                  <a:pt x="406534" y="913013"/>
                  <a:pt x="396240" y="922020"/>
                </a:cubicBezTo>
                <a:cubicBezTo>
                  <a:pt x="384150" y="932598"/>
                  <a:pt x="350520" y="937260"/>
                  <a:pt x="350520" y="937260"/>
                </a:cubicBezTo>
                <a:cubicBezTo>
                  <a:pt x="331367" y="994719"/>
                  <a:pt x="359431" y="926121"/>
                  <a:pt x="320040" y="975360"/>
                </a:cubicBezTo>
                <a:cubicBezTo>
                  <a:pt x="315022" y="981632"/>
                  <a:pt x="315584" y="990837"/>
                  <a:pt x="312420" y="998220"/>
                </a:cubicBezTo>
                <a:cubicBezTo>
                  <a:pt x="307945" y="1008661"/>
                  <a:pt x="302260" y="1018540"/>
                  <a:pt x="297180" y="1028700"/>
                </a:cubicBezTo>
                <a:cubicBezTo>
                  <a:pt x="304800" y="1031240"/>
                  <a:pt x="321615" y="1028444"/>
                  <a:pt x="320040" y="1036320"/>
                </a:cubicBezTo>
                <a:cubicBezTo>
                  <a:pt x="317222" y="1050409"/>
                  <a:pt x="300780" y="1057824"/>
                  <a:pt x="289560" y="1066800"/>
                </a:cubicBezTo>
                <a:cubicBezTo>
                  <a:pt x="275257" y="1078242"/>
                  <a:pt x="243840" y="1097280"/>
                  <a:pt x="243840" y="1097280"/>
                </a:cubicBezTo>
                <a:cubicBezTo>
                  <a:pt x="241300" y="1107440"/>
                  <a:pt x="236220" y="1117287"/>
                  <a:pt x="236220" y="1127760"/>
                </a:cubicBezTo>
                <a:cubicBezTo>
                  <a:pt x="236220" y="1138233"/>
                  <a:pt x="245321" y="1147873"/>
                  <a:pt x="243840" y="1158240"/>
                </a:cubicBezTo>
                <a:cubicBezTo>
                  <a:pt x="242545" y="1167306"/>
                  <a:pt x="232696" y="1172909"/>
                  <a:pt x="228600" y="1181100"/>
                </a:cubicBezTo>
                <a:cubicBezTo>
                  <a:pt x="225008" y="1188284"/>
                  <a:pt x="223520" y="1196340"/>
                  <a:pt x="220980" y="1203960"/>
                </a:cubicBezTo>
                <a:cubicBezTo>
                  <a:pt x="231140" y="1206500"/>
                  <a:pt x="242746" y="1205771"/>
                  <a:pt x="251460" y="1211580"/>
                </a:cubicBezTo>
                <a:cubicBezTo>
                  <a:pt x="284588" y="1233666"/>
                  <a:pt x="259160" y="1239426"/>
                  <a:pt x="243840" y="1257300"/>
                </a:cubicBezTo>
                <a:cubicBezTo>
                  <a:pt x="206034" y="1301408"/>
                  <a:pt x="238363" y="1276192"/>
                  <a:pt x="198120" y="1303020"/>
                </a:cubicBezTo>
                <a:cubicBezTo>
                  <a:pt x="213799" y="1308246"/>
                  <a:pt x="238651" y="1312744"/>
                  <a:pt x="243840" y="1333500"/>
                </a:cubicBezTo>
                <a:cubicBezTo>
                  <a:pt x="246981" y="1346065"/>
                  <a:pt x="238760" y="1358900"/>
                  <a:pt x="236220" y="1371600"/>
                </a:cubicBezTo>
                <a:cubicBezTo>
                  <a:pt x="238211" y="1372098"/>
                  <a:pt x="284591" y="1382865"/>
                  <a:pt x="289560" y="1386840"/>
                </a:cubicBezTo>
                <a:cubicBezTo>
                  <a:pt x="296711" y="1392561"/>
                  <a:pt x="299720" y="1402080"/>
                  <a:pt x="304800" y="1409700"/>
                </a:cubicBezTo>
                <a:cubicBezTo>
                  <a:pt x="290099" y="1483207"/>
                  <a:pt x="308102" y="1418337"/>
                  <a:pt x="281940" y="1470660"/>
                </a:cubicBezTo>
                <a:cubicBezTo>
                  <a:pt x="278348" y="1477844"/>
                  <a:pt x="279338" y="1487248"/>
                  <a:pt x="274320" y="1493520"/>
                </a:cubicBezTo>
                <a:cubicBezTo>
                  <a:pt x="268599" y="1500671"/>
                  <a:pt x="259080" y="1503680"/>
                  <a:pt x="251460" y="1508760"/>
                </a:cubicBezTo>
                <a:cubicBezTo>
                  <a:pt x="248920" y="1516380"/>
                  <a:pt x="248295" y="1524937"/>
                  <a:pt x="243840" y="1531620"/>
                </a:cubicBezTo>
                <a:cubicBezTo>
                  <a:pt x="237862" y="1540586"/>
                  <a:pt x="213360" y="1546860"/>
                  <a:pt x="220980" y="1554480"/>
                </a:cubicBezTo>
                <a:cubicBezTo>
                  <a:pt x="235791" y="1569291"/>
                  <a:pt x="281940" y="1569720"/>
                  <a:pt x="281940" y="1569720"/>
                </a:cubicBezTo>
                <a:cubicBezTo>
                  <a:pt x="284480" y="1577340"/>
                  <a:pt x="285575" y="1585606"/>
                  <a:pt x="289560" y="1592580"/>
                </a:cubicBezTo>
                <a:cubicBezTo>
                  <a:pt x="295861" y="1603607"/>
                  <a:pt x="312420" y="1610360"/>
                  <a:pt x="312420" y="1623060"/>
                </a:cubicBezTo>
                <a:cubicBezTo>
                  <a:pt x="312420" y="1633836"/>
                  <a:pt x="296459" y="1637641"/>
                  <a:pt x="289560" y="1645920"/>
                </a:cubicBezTo>
                <a:cubicBezTo>
                  <a:pt x="263838" y="1676786"/>
                  <a:pt x="287697" y="1666477"/>
                  <a:pt x="243840" y="1684020"/>
                </a:cubicBezTo>
                <a:cubicBezTo>
                  <a:pt x="228925" y="1689986"/>
                  <a:pt x="198120" y="1699260"/>
                  <a:pt x="198120" y="1699260"/>
                </a:cubicBezTo>
                <a:cubicBezTo>
                  <a:pt x="200660" y="1714500"/>
                  <a:pt x="205740" y="1729530"/>
                  <a:pt x="205740" y="1744980"/>
                </a:cubicBezTo>
                <a:cubicBezTo>
                  <a:pt x="205740" y="1755453"/>
                  <a:pt x="195243" y="1765390"/>
                  <a:pt x="198120" y="1775460"/>
                </a:cubicBezTo>
                <a:cubicBezTo>
                  <a:pt x="201080" y="1785822"/>
                  <a:pt x="213360" y="1790700"/>
                  <a:pt x="220980" y="1798320"/>
                </a:cubicBezTo>
                <a:cubicBezTo>
                  <a:pt x="218440" y="1805940"/>
                  <a:pt x="219040" y="1815500"/>
                  <a:pt x="213360" y="1821180"/>
                </a:cubicBezTo>
                <a:cubicBezTo>
                  <a:pt x="207680" y="1826860"/>
                  <a:pt x="197474" y="1824815"/>
                  <a:pt x="190500" y="1828800"/>
                </a:cubicBezTo>
                <a:cubicBezTo>
                  <a:pt x="179473" y="1835101"/>
                  <a:pt x="170180" y="1844040"/>
                  <a:pt x="160020" y="1851660"/>
                </a:cubicBezTo>
                <a:cubicBezTo>
                  <a:pt x="147877" y="1888088"/>
                  <a:pt x="153218" y="1881322"/>
                  <a:pt x="114300" y="1920240"/>
                </a:cubicBezTo>
                <a:cubicBezTo>
                  <a:pt x="105320" y="1929220"/>
                  <a:pt x="92257" y="1933608"/>
                  <a:pt x="83820" y="1943100"/>
                </a:cubicBezTo>
                <a:cubicBezTo>
                  <a:pt x="71651" y="1956790"/>
                  <a:pt x="66292" y="1975868"/>
                  <a:pt x="53340" y="1988820"/>
                </a:cubicBezTo>
                <a:lnTo>
                  <a:pt x="30480" y="2011680"/>
                </a:lnTo>
                <a:cubicBezTo>
                  <a:pt x="27940" y="2019300"/>
                  <a:pt x="22860" y="2026508"/>
                  <a:pt x="22860" y="2034540"/>
                </a:cubicBezTo>
                <a:cubicBezTo>
                  <a:pt x="22860" y="2065020"/>
                  <a:pt x="33020" y="2054860"/>
                  <a:pt x="53340" y="2065020"/>
                </a:cubicBezTo>
                <a:cubicBezTo>
                  <a:pt x="61531" y="2069116"/>
                  <a:pt x="68580" y="2075180"/>
                  <a:pt x="76200" y="2080260"/>
                </a:cubicBezTo>
                <a:cubicBezTo>
                  <a:pt x="73660" y="2090420"/>
                  <a:pt x="73264" y="2101373"/>
                  <a:pt x="68580" y="2110740"/>
                </a:cubicBezTo>
                <a:cubicBezTo>
                  <a:pt x="60389" y="2127123"/>
                  <a:pt x="46291" y="2140077"/>
                  <a:pt x="38100" y="2156460"/>
                </a:cubicBezTo>
                <a:lnTo>
                  <a:pt x="22860" y="2186940"/>
                </a:lnTo>
                <a:cubicBezTo>
                  <a:pt x="20320" y="2207260"/>
                  <a:pt x="18903" y="2227752"/>
                  <a:pt x="15240" y="2247900"/>
                </a:cubicBezTo>
                <a:cubicBezTo>
                  <a:pt x="13803" y="2255803"/>
                  <a:pt x="8382" y="2262764"/>
                  <a:pt x="7620" y="2270760"/>
                </a:cubicBezTo>
                <a:cubicBezTo>
                  <a:pt x="3279" y="2316344"/>
                  <a:pt x="2540" y="2362200"/>
                  <a:pt x="0" y="2407920"/>
                </a:cubicBezTo>
                <a:cubicBezTo>
                  <a:pt x="5080" y="2423160"/>
                  <a:pt x="0" y="2448560"/>
                  <a:pt x="15240" y="2453640"/>
                </a:cubicBezTo>
                <a:cubicBezTo>
                  <a:pt x="22860" y="2456180"/>
                  <a:pt x="30308" y="2459312"/>
                  <a:pt x="38100" y="2461260"/>
                </a:cubicBezTo>
                <a:cubicBezTo>
                  <a:pt x="81605" y="2472136"/>
                  <a:pt x="67568" y="2464766"/>
                  <a:pt x="106680" y="2476500"/>
                </a:cubicBezTo>
                <a:cubicBezTo>
                  <a:pt x="122067" y="2481116"/>
                  <a:pt x="138032" y="2484556"/>
                  <a:pt x="152400" y="2491740"/>
                </a:cubicBezTo>
                <a:cubicBezTo>
                  <a:pt x="162560" y="2496820"/>
                  <a:pt x="172244" y="2502992"/>
                  <a:pt x="182880" y="2506980"/>
                </a:cubicBezTo>
                <a:cubicBezTo>
                  <a:pt x="192686" y="2510657"/>
                  <a:pt x="203290" y="2511723"/>
                  <a:pt x="213360" y="2514600"/>
                </a:cubicBezTo>
                <a:cubicBezTo>
                  <a:pt x="221083" y="2516807"/>
                  <a:pt x="228379" y="2520478"/>
                  <a:pt x="236220" y="2522220"/>
                </a:cubicBezTo>
                <a:cubicBezTo>
                  <a:pt x="251302" y="2525572"/>
                  <a:pt x="266885" y="2526366"/>
                  <a:pt x="281940" y="2529840"/>
                </a:cubicBezTo>
                <a:cubicBezTo>
                  <a:pt x="299958" y="2533998"/>
                  <a:pt x="317568" y="2539767"/>
                  <a:pt x="335280" y="2545080"/>
                </a:cubicBezTo>
                <a:cubicBezTo>
                  <a:pt x="342973" y="2547388"/>
                  <a:pt x="350757" y="2549536"/>
                  <a:pt x="358140" y="2552700"/>
                </a:cubicBezTo>
                <a:cubicBezTo>
                  <a:pt x="368581" y="2557175"/>
                  <a:pt x="378460" y="2562860"/>
                  <a:pt x="388620" y="2567940"/>
                </a:cubicBezTo>
                <a:cubicBezTo>
                  <a:pt x="391602" y="2576885"/>
                  <a:pt x="404657" y="2614104"/>
                  <a:pt x="403860" y="2621280"/>
                </a:cubicBezTo>
                <a:cubicBezTo>
                  <a:pt x="402349" y="2634875"/>
                  <a:pt x="394737" y="2647146"/>
                  <a:pt x="388620" y="2659380"/>
                </a:cubicBezTo>
                <a:cubicBezTo>
                  <a:pt x="377825" y="2680970"/>
                  <a:pt x="371475" y="2686050"/>
                  <a:pt x="350520" y="2697480"/>
                </a:cubicBezTo>
                <a:cubicBezTo>
                  <a:pt x="296978" y="2726685"/>
                  <a:pt x="305950" y="2722497"/>
                  <a:pt x="266700" y="2735580"/>
                </a:cubicBezTo>
                <a:cubicBezTo>
                  <a:pt x="261620" y="2745740"/>
                  <a:pt x="255935" y="2755619"/>
                  <a:pt x="251460" y="2766060"/>
                </a:cubicBezTo>
                <a:cubicBezTo>
                  <a:pt x="248296" y="2773443"/>
                  <a:pt x="241300" y="2781300"/>
                  <a:pt x="243840" y="2788920"/>
                </a:cubicBezTo>
                <a:cubicBezTo>
                  <a:pt x="247248" y="2799143"/>
                  <a:pt x="259080" y="2804160"/>
                  <a:pt x="266700" y="2811780"/>
                </a:cubicBezTo>
                <a:cubicBezTo>
                  <a:pt x="269240" y="2821940"/>
                  <a:pt x="271443" y="2832190"/>
                  <a:pt x="274320" y="2842260"/>
                </a:cubicBezTo>
                <a:cubicBezTo>
                  <a:pt x="276527" y="2849983"/>
                  <a:pt x="286759" y="2858694"/>
                  <a:pt x="281940" y="2865120"/>
                </a:cubicBezTo>
                <a:cubicBezTo>
                  <a:pt x="275656" y="2873498"/>
                  <a:pt x="261620" y="2870200"/>
                  <a:pt x="251460" y="2872740"/>
                </a:cubicBezTo>
                <a:cubicBezTo>
                  <a:pt x="264160" y="2875280"/>
                  <a:pt x="276995" y="2877219"/>
                  <a:pt x="289560" y="2880360"/>
                </a:cubicBezTo>
                <a:cubicBezTo>
                  <a:pt x="297352" y="2882308"/>
                  <a:pt x="309880" y="2880360"/>
                  <a:pt x="312420" y="2887980"/>
                </a:cubicBezTo>
                <a:cubicBezTo>
                  <a:pt x="316516" y="2900267"/>
                  <a:pt x="307340" y="2913380"/>
                  <a:pt x="304800" y="2926080"/>
                </a:cubicBezTo>
                <a:cubicBezTo>
                  <a:pt x="309880" y="2941320"/>
                  <a:pt x="313516" y="2957120"/>
                  <a:pt x="320040" y="2971800"/>
                </a:cubicBezTo>
                <a:cubicBezTo>
                  <a:pt x="323759" y="2980169"/>
                  <a:pt x="334144" y="2985573"/>
                  <a:pt x="335280" y="2994660"/>
                </a:cubicBezTo>
                <a:cubicBezTo>
                  <a:pt x="339636" y="3029509"/>
                  <a:pt x="323835" y="3040388"/>
                  <a:pt x="297180" y="3055620"/>
                </a:cubicBezTo>
                <a:cubicBezTo>
                  <a:pt x="290206" y="3059605"/>
                  <a:pt x="281940" y="3060700"/>
                  <a:pt x="274320" y="3063240"/>
                </a:cubicBezTo>
                <a:cubicBezTo>
                  <a:pt x="264160" y="3073400"/>
                  <a:pt x="249500" y="3080513"/>
                  <a:pt x="243840" y="3093720"/>
                </a:cubicBezTo>
                <a:cubicBezTo>
                  <a:pt x="240676" y="3101103"/>
                  <a:pt x="251460" y="3108548"/>
                  <a:pt x="251460" y="3116580"/>
                </a:cubicBezTo>
                <a:cubicBezTo>
                  <a:pt x="251460" y="3124612"/>
                  <a:pt x="246380" y="3131820"/>
                  <a:pt x="243840" y="3139440"/>
                </a:cubicBezTo>
                <a:cubicBezTo>
                  <a:pt x="254000" y="3144520"/>
                  <a:pt x="276548" y="3143541"/>
                  <a:pt x="274320" y="3154680"/>
                </a:cubicBezTo>
                <a:cubicBezTo>
                  <a:pt x="271415" y="3169203"/>
                  <a:pt x="248543" y="3169325"/>
                  <a:pt x="236220" y="3177540"/>
                </a:cubicBezTo>
                <a:cubicBezTo>
                  <a:pt x="186451" y="3210720"/>
                  <a:pt x="223539" y="3189498"/>
                  <a:pt x="175260" y="3230880"/>
                </a:cubicBezTo>
                <a:cubicBezTo>
                  <a:pt x="168307" y="3236840"/>
                  <a:pt x="160020" y="3241040"/>
                  <a:pt x="152400" y="3246120"/>
                </a:cubicBezTo>
                <a:cubicBezTo>
                  <a:pt x="147320" y="3261360"/>
                  <a:pt x="146071" y="3278474"/>
                  <a:pt x="137160" y="3291840"/>
                </a:cubicBezTo>
                <a:cubicBezTo>
                  <a:pt x="106405" y="3337972"/>
                  <a:pt x="98774" y="3290981"/>
                  <a:pt x="114300" y="3337560"/>
                </a:cubicBezTo>
                <a:cubicBezTo>
                  <a:pt x="111760" y="3347720"/>
                  <a:pt x="105199" y="3357673"/>
                  <a:pt x="106680" y="3368040"/>
                </a:cubicBezTo>
                <a:cubicBezTo>
                  <a:pt x="107975" y="3377106"/>
                  <a:pt x="123215" y="3381834"/>
                  <a:pt x="121920" y="3390900"/>
                </a:cubicBezTo>
                <a:cubicBezTo>
                  <a:pt x="119075" y="3410814"/>
                  <a:pt x="81585" y="3434486"/>
                  <a:pt x="68580" y="3444240"/>
                </a:cubicBezTo>
                <a:cubicBezTo>
                  <a:pt x="66040" y="3456940"/>
                  <a:pt x="66220" y="3470505"/>
                  <a:pt x="60960" y="3482340"/>
                </a:cubicBezTo>
                <a:cubicBezTo>
                  <a:pt x="39536" y="3530543"/>
                  <a:pt x="26057" y="3494756"/>
                  <a:pt x="53340" y="3535680"/>
                </a:cubicBezTo>
                <a:cubicBezTo>
                  <a:pt x="55880" y="3545840"/>
                  <a:pt x="58083" y="3556090"/>
                  <a:pt x="60960" y="3566160"/>
                </a:cubicBezTo>
                <a:cubicBezTo>
                  <a:pt x="63167" y="3573883"/>
                  <a:pt x="66632" y="3581228"/>
                  <a:pt x="68580" y="3589020"/>
                </a:cubicBezTo>
                <a:cubicBezTo>
                  <a:pt x="71721" y="3601585"/>
                  <a:pt x="69774" y="3615875"/>
                  <a:pt x="76200" y="3627120"/>
                </a:cubicBezTo>
                <a:cubicBezTo>
                  <a:pt x="80744" y="3635071"/>
                  <a:pt x="92107" y="3636400"/>
                  <a:pt x="99060" y="3642360"/>
                </a:cubicBezTo>
                <a:cubicBezTo>
                  <a:pt x="109969" y="3651711"/>
                  <a:pt x="118320" y="3663864"/>
                  <a:pt x="129540" y="3672840"/>
                </a:cubicBezTo>
                <a:cubicBezTo>
                  <a:pt x="143843" y="3684282"/>
                  <a:pt x="160020" y="3693160"/>
                  <a:pt x="175260" y="3703320"/>
                </a:cubicBezTo>
                <a:lnTo>
                  <a:pt x="198120" y="3718560"/>
                </a:lnTo>
                <a:cubicBezTo>
                  <a:pt x="200660" y="3741420"/>
                  <a:pt x="201959" y="3764452"/>
                  <a:pt x="205740" y="3787140"/>
                </a:cubicBezTo>
                <a:cubicBezTo>
                  <a:pt x="207060" y="3795063"/>
                  <a:pt x="214247" y="3802017"/>
                  <a:pt x="213360" y="3810000"/>
                </a:cubicBezTo>
                <a:cubicBezTo>
                  <a:pt x="208772" y="3851289"/>
                  <a:pt x="199307" y="3849832"/>
                  <a:pt x="182880" y="3878580"/>
                </a:cubicBezTo>
                <a:cubicBezTo>
                  <a:pt x="177244" y="3888443"/>
                  <a:pt x="172720" y="3898900"/>
                  <a:pt x="167640" y="3909060"/>
                </a:cubicBezTo>
                <a:cubicBezTo>
                  <a:pt x="170180" y="3934460"/>
                  <a:pt x="170556" y="3960171"/>
                  <a:pt x="175260" y="3985260"/>
                </a:cubicBezTo>
                <a:cubicBezTo>
                  <a:pt x="178220" y="4001049"/>
                  <a:pt x="185420" y="4015740"/>
                  <a:pt x="190500" y="4030980"/>
                </a:cubicBezTo>
                <a:lnTo>
                  <a:pt x="198120" y="4053840"/>
                </a:lnTo>
                <a:cubicBezTo>
                  <a:pt x="184376" y="4067584"/>
                  <a:pt x="167640" y="4077504"/>
                  <a:pt x="167640" y="4099560"/>
                </a:cubicBezTo>
                <a:cubicBezTo>
                  <a:pt x="167640" y="4107592"/>
                  <a:pt x="173312" y="4114628"/>
                  <a:pt x="175260" y="4122420"/>
                </a:cubicBezTo>
                <a:cubicBezTo>
                  <a:pt x="175876" y="4124884"/>
                  <a:pt x="175260" y="4127500"/>
                  <a:pt x="175260" y="4130040"/>
                </a:cubicBezTo>
              </a:path>
            </a:pathLst>
          </a:cu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89483" y="1825504"/>
            <a:ext cx="488193" cy="4175760"/>
          </a:xfrm>
          <a:custGeom>
            <a:avLst/>
            <a:gdLst>
              <a:gd name="connsiteX0" fmla="*/ 221157 w 488193"/>
              <a:gd name="connsiteY0" fmla="*/ 0 h 4175760"/>
              <a:gd name="connsiteX1" fmla="*/ 259257 w 488193"/>
              <a:gd name="connsiteY1" fmla="*/ 38100 h 4175760"/>
              <a:gd name="connsiteX2" fmla="*/ 274497 w 488193"/>
              <a:gd name="connsiteY2" fmla="*/ 60960 h 4175760"/>
              <a:gd name="connsiteX3" fmla="*/ 259257 w 488193"/>
              <a:gd name="connsiteY3" fmla="*/ 83820 h 4175760"/>
              <a:gd name="connsiteX4" fmla="*/ 213537 w 488193"/>
              <a:gd name="connsiteY4" fmla="*/ 99060 h 4175760"/>
              <a:gd name="connsiteX5" fmla="*/ 190677 w 488193"/>
              <a:gd name="connsiteY5" fmla="*/ 114300 h 4175760"/>
              <a:gd name="connsiteX6" fmla="*/ 152577 w 488193"/>
              <a:gd name="connsiteY6" fmla="*/ 152400 h 4175760"/>
              <a:gd name="connsiteX7" fmla="*/ 106857 w 488193"/>
              <a:gd name="connsiteY7" fmla="*/ 190500 h 4175760"/>
              <a:gd name="connsiteX8" fmla="*/ 152577 w 488193"/>
              <a:gd name="connsiteY8" fmla="*/ 205740 h 4175760"/>
              <a:gd name="connsiteX9" fmla="*/ 205917 w 488193"/>
              <a:gd name="connsiteY9" fmla="*/ 213360 h 4175760"/>
              <a:gd name="connsiteX10" fmla="*/ 175437 w 488193"/>
              <a:gd name="connsiteY10" fmla="*/ 220980 h 4175760"/>
              <a:gd name="connsiteX11" fmla="*/ 76377 w 488193"/>
              <a:gd name="connsiteY11" fmla="*/ 243840 h 4175760"/>
              <a:gd name="connsiteX12" fmla="*/ 38277 w 488193"/>
              <a:gd name="connsiteY12" fmla="*/ 259080 h 4175760"/>
              <a:gd name="connsiteX13" fmla="*/ 7797 w 488193"/>
              <a:gd name="connsiteY13" fmla="*/ 266700 h 4175760"/>
              <a:gd name="connsiteX14" fmla="*/ 30657 w 488193"/>
              <a:gd name="connsiteY14" fmla="*/ 281940 h 4175760"/>
              <a:gd name="connsiteX15" fmla="*/ 61137 w 488193"/>
              <a:gd name="connsiteY15" fmla="*/ 289560 h 4175760"/>
              <a:gd name="connsiteX16" fmla="*/ 106857 w 488193"/>
              <a:gd name="connsiteY16" fmla="*/ 312420 h 4175760"/>
              <a:gd name="connsiteX17" fmla="*/ 152577 w 488193"/>
              <a:gd name="connsiteY17" fmla="*/ 327660 h 4175760"/>
              <a:gd name="connsiteX18" fmla="*/ 228777 w 488193"/>
              <a:gd name="connsiteY18" fmla="*/ 358140 h 4175760"/>
              <a:gd name="connsiteX19" fmla="*/ 274497 w 488193"/>
              <a:gd name="connsiteY19" fmla="*/ 373380 h 4175760"/>
              <a:gd name="connsiteX20" fmla="*/ 228777 w 488193"/>
              <a:gd name="connsiteY20" fmla="*/ 411480 h 4175760"/>
              <a:gd name="connsiteX21" fmla="*/ 198297 w 488193"/>
              <a:gd name="connsiteY21" fmla="*/ 419100 h 4175760"/>
              <a:gd name="connsiteX22" fmla="*/ 114477 w 488193"/>
              <a:gd name="connsiteY22" fmla="*/ 480060 h 4175760"/>
              <a:gd name="connsiteX23" fmla="*/ 122097 w 488193"/>
              <a:gd name="connsiteY23" fmla="*/ 502920 h 4175760"/>
              <a:gd name="connsiteX24" fmla="*/ 167817 w 488193"/>
              <a:gd name="connsiteY24" fmla="*/ 518160 h 4175760"/>
              <a:gd name="connsiteX25" fmla="*/ 190677 w 488193"/>
              <a:gd name="connsiteY25" fmla="*/ 533400 h 4175760"/>
              <a:gd name="connsiteX26" fmla="*/ 198297 w 488193"/>
              <a:gd name="connsiteY26" fmla="*/ 556260 h 4175760"/>
              <a:gd name="connsiteX27" fmla="*/ 122097 w 488193"/>
              <a:gd name="connsiteY27" fmla="*/ 617220 h 4175760"/>
              <a:gd name="connsiteX28" fmla="*/ 99237 w 488193"/>
              <a:gd name="connsiteY28" fmla="*/ 678180 h 4175760"/>
              <a:gd name="connsiteX29" fmla="*/ 83997 w 488193"/>
              <a:gd name="connsiteY29" fmla="*/ 701040 h 4175760"/>
              <a:gd name="connsiteX30" fmla="*/ 99237 w 488193"/>
              <a:gd name="connsiteY30" fmla="*/ 739140 h 4175760"/>
              <a:gd name="connsiteX31" fmla="*/ 114477 w 488193"/>
              <a:gd name="connsiteY31" fmla="*/ 762000 h 4175760"/>
              <a:gd name="connsiteX32" fmla="*/ 83997 w 488193"/>
              <a:gd name="connsiteY32" fmla="*/ 792480 h 4175760"/>
              <a:gd name="connsiteX33" fmla="*/ 30657 w 488193"/>
              <a:gd name="connsiteY33" fmla="*/ 815340 h 4175760"/>
              <a:gd name="connsiteX34" fmla="*/ 7797 w 488193"/>
              <a:gd name="connsiteY34" fmla="*/ 830580 h 4175760"/>
              <a:gd name="connsiteX35" fmla="*/ 23037 w 488193"/>
              <a:gd name="connsiteY35" fmla="*/ 861060 h 4175760"/>
              <a:gd name="connsiteX36" fmla="*/ 91617 w 488193"/>
              <a:gd name="connsiteY36" fmla="*/ 868680 h 4175760"/>
              <a:gd name="connsiteX37" fmla="*/ 122097 w 488193"/>
              <a:gd name="connsiteY37" fmla="*/ 876300 h 4175760"/>
              <a:gd name="connsiteX38" fmla="*/ 144957 w 488193"/>
              <a:gd name="connsiteY38" fmla="*/ 891540 h 4175760"/>
              <a:gd name="connsiteX39" fmla="*/ 122097 w 488193"/>
              <a:gd name="connsiteY39" fmla="*/ 899160 h 4175760"/>
              <a:gd name="connsiteX40" fmla="*/ 152577 w 488193"/>
              <a:gd name="connsiteY40" fmla="*/ 906780 h 4175760"/>
              <a:gd name="connsiteX41" fmla="*/ 244017 w 488193"/>
              <a:gd name="connsiteY41" fmla="*/ 899160 h 4175760"/>
              <a:gd name="connsiteX42" fmla="*/ 320217 w 488193"/>
              <a:gd name="connsiteY42" fmla="*/ 899160 h 4175760"/>
              <a:gd name="connsiteX43" fmla="*/ 304977 w 488193"/>
              <a:gd name="connsiteY43" fmla="*/ 960120 h 4175760"/>
              <a:gd name="connsiteX44" fmla="*/ 312597 w 488193"/>
              <a:gd name="connsiteY44" fmla="*/ 982980 h 4175760"/>
              <a:gd name="connsiteX45" fmla="*/ 373557 w 488193"/>
              <a:gd name="connsiteY45" fmla="*/ 990600 h 4175760"/>
              <a:gd name="connsiteX46" fmla="*/ 396417 w 488193"/>
              <a:gd name="connsiteY46" fmla="*/ 998220 h 4175760"/>
              <a:gd name="connsiteX47" fmla="*/ 312597 w 488193"/>
              <a:gd name="connsiteY47" fmla="*/ 1043940 h 4175760"/>
              <a:gd name="connsiteX48" fmla="*/ 266877 w 488193"/>
              <a:gd name="connsiteY48" fmla="*/ 1059180 h 4175760"/>
              <a:gd name="connsiteX49" fmla="*/ 221157 w 488193"/>
              <a:gd name="connsiteY49" fmla="*/ 1089660 h 4175760"/>
              <a:gd name="connsiteX50" fmla="*/ 175437 w 488193"/>
              <a:gd name="connsiteY50" fmla="*/ 1104900 h 4175760"/>
              <a:gd name="connsiteX51" fmla="*/ 129717 w 488193"/>
              <a:gd name="connsiteY51" fmla="*/ 1127760 h 4175760"/>
              <a:gd name="connsiteX52" fmla="*/ 122097 w 488193"/>
              <a:gd name="connsiteY52" fmla="*/ 1158240 h 4175760"/>
              <a:gd name="connsiteX53" fmla="*/ 99237 w 488193"/>
              <a:gd name="connsiteY53" fmla="*/ 1173480 h 4175760"/>
              <a:gd name="connsiteX54" fmla="*/ 129717 w 488193"/>
              <a:gd name="connsiteY54" fmla="*/ 1211580 h 4175760"/>
              <a:gd name="connsiteX55" fmla="*/ 122097 w 488193"/>
              <a:gd name="connsiteY55" fmla="*/ 1257300 h 4175760"/>
              <a:gd name="connsiteX56" fmla="*/ 114477 w 488193"/>
              <a:gd name="connsiteY56" fmla="*/ 1280160 h 4175760"/>
              <a:gd name="connsiteX57" fmla="*/ 129717 w 488193"/>
              <a:gd name="connsiteY57" fmla="*/ 1341120 h 4175760"/>
              <a:gd name="connsiteX58" fmla="*/ 122097 w 488193"/>
              <a:gd name="connsiteY58" fmla="*/ 1371600 h 4175760"/>
              <a:gd name="connsiteX59" fmla="*/ 106857 w 488193"/>
              <a:gd name="connsiteY59" fmla="*/ 1424940 h 4175760"/>
              <a:gd name="connsiteX60" fmla="*/ 122097 w 488193"/>
              <a:gd name="connsiteY60" fmla="*/ 1455420 h 4175760"/>
              <a:gd name="connsiteX61" fmla="*/ 129717 w 488193"/>
              <a:gd name="connsiteY61" fmla="*/ 1508760 h 4175760"/>
              <a:gd name="connsiteX62" fmla="*/ 122097 w 488193"/>
              <a:gd name="connsiteY62" fmla="*/ 1546860 h 4175760"/>
              <a:gd name="connsiteX63" fmla="*/ 228777 w 488193"/>
              <a:gd name="connsiteY63" fmla="*/ 1592580 h 4175760"/>
              <a:gd name="connsiteX64" fmla="*/ 266877 w 488193"/>
              <a:gd name="connsiteY64" fmla="*/ 1600200 h 4175760"/>
              <a:gd name="connsiteX65" fmla="*/ 282117 w 488193"/>
              <a:gd name="connsiteY65" fmla="*/ 1623060 h 4175760"/>
              <a:gd name="connsiteX66" fmla="*/ 312597 w 488193"/>
              <a:gd name="connsiteY66" fmla="*/ 1630680 h 4175760"/>
              <a:gd name="connsiteX67" fmla="*/ 350697 w 488193"/>
              <a:gd name="connsiteY67" fmla="*/ 1645920 h 4175760"/>
              <a:gd name="connsiteX68" fmla="*/ 381177 w 488193"/>
              <a:gd name="connsiteY68" fmla="*/ 1653540 h 4175760"/>
              <a:gd name="connsiteX69" fmla="*/ 457377 w 488193"/>
              <a:gd name="connsiteY69" fmla="*/ 1684020 h 4175760"/>
              <a:gd name="connsiteX70" fmla="*/ 480237 w 488193"/>
              <a:gd name="connsiteY70" fmla="*/ 1699260 h 4175760"/>
              <a:gd name="connsiteX71" fmla="*/ 487857 w 488193"/>
              <a:gd name="connsiteY71" fmla="*/ 1722120 h 4175760"/>
              <a:gd name="connsiteX72" fmla="*/ 464997 w 488193"/>
              <a:gd name="connsiteY72" fmla="*/ 1760220 h 4175760"/>
              <a:gd name="connsiteX73" fmla="*/ 426897 w 488193"/>
              <a:gd name="connsiteY73" fmla="*/ 1805940 h 4175760"/>
              <a:gd name="connsiteX74" fmla="*/ 442137 w 488193"/>
              <a:gd name="connsiteY74" fmla="*/ 1882140 h 4175760"/>
              <a:gd name="connsiteX75" fmla="*/ 426897 w 488193"/>
              <a:gd name="connsiteY75" fmla="*/ 1905000 h 4175760"/>
              <a:gd name="connsiteX76" fmla="*/ 419277 w 488193"/>
              <a:gd name="connsiteY76" fmla="*/ 1935480 h 4175760"/>
              <a:gd name="connsiteX77" fmla="*/ 411657 w 488193"/>
              <a:gd name="connsiteY77" fmla="*/ 1973580 h 4175760"/>
              <a:gd name="connsiteX78" fmla="*/ 320217 w 488193"/>
              <a:gd name="connsiteY78" fmla="*/ 2019300 h 4175760"/>
              <a:gd name="connsiteX79" fmla="*/ 289737 w 488193"/>
              <a:gd name="connsiteY79" fmla="*/ 2034540 h 4175760"/>
              <a:gd name="connsiteX80" fmla="*/ 259257 w 488193"/>
              <a:gd name="connsiteY80" fmla="*/ 2072640 h 4175760"/>
              <a:gd name="connsiteX81" fmla="*/ 167817 w 488193"/>
              <a:gd name="connsiteY81" fmla="*/ 2087880 h 4175760"/>
              <a:gd name="connsiteX82" fmla="*/ 152577 w 488193"/>
              <a:gd name="connsiteY82" fmla="*/ 2118360 h 4175760"/>
              <a:gd name="connsiteX83" fmla="*/ 122097 w 488193"/>
              <a:gd name="connsiteY83" fmla="*/ 2141220 h 4175760"/>
              <a:gd name="connsiteX84" fmla="*/ 99237 w 488193"/>
              <a:gd name="connsiteY84" fmla="*/ 2164080 h 4175760"/>
              <a:gd name="connsiteX85" fmla="*/ 38277 w 488193"/>
              <a:gd name="connsiteY85" fmla="*/ 2232660 h 4175760"/>
              <a:gd name="connsiteX86" fmla="*/ 45897 w 488193"/>
              <a:gd name="connsiteY86" fmla="*/ 2270760 h 4175760"/>
              <a:gd name="connsiteX87" fmla="*/ 15417 w 488193"/>
              <a:gd name="connsiteY87" fmla="*/ 2324100 h 4175760"/>
              <a:gd name="connsiteX88" fmla="*/ 38277 w 488193"/>
              <a:gd name="connsiteY88" fmla="*/ 2331720 h 4175760"/>
              <a:gd name="connsiteX89" fmla="*/ 61137 w 488193"/>
              <a:gd name="connsiteY89" fmla="*/ 2407920 h 4175760"/>
              <a:gd name="connsiteX90" fmla="*/ 68757 w 488193"/>
              <a:gd name="connsiteY90" fmla="*/ 2506980 h 4175760"/>
              <a:gd name="connsiteX91" fmla="*/ 91617 w 488193"/>
              <a:gd name="connsiteY91" fmla="*/ 2529840 h 4175760"/>
              <a:gd name="connsiteX92" fmla="*/ 99237 w 488193"/>
              <a:gd name="connsiteY92" fmla="*/ 2552700 h 4175760"/>
              <a:gd name="connsiteX93" fmla="*/ 152577 w 488193"/>
              <a:gd name="connsiteY93" fmla="*/ 2575560 h 4175760"/>
              <a:gd name="connsiteX94" fmla="*/ 228777 w 488193"/>
              <a:gd name="connsiteY94" fmla="*/ 2590800 h 4175760"/>
              <a:gd name="connsiteX95" fmla="*/ 251637 w 488193"/>
              <a:gd name="connsiteY95" fmla="*/ 2644140 h 4175760"/>
              <a:gd name="connsiteX96" fmla="*/ 282117 w 488193"/>
              <a:gd name="connsiteY96" fmla="*/ 2659380 h 4175760"/>
              <a:gd name="connsiteX97" fmla="*/ 343077 w 488193"/>
              <a:gd name="connsiteY97" fmla="*/ 2674620 h 4175760"/>
              <a:gd name="connsiteX98" fmla="*/ 350697 w 488193"/>
              <a:gd name="connsiteY98" fmla="*/ 2697480 h 4175760"/>
              <a:gd name="connsiteX99" fmla="*/ 320217 w 488193"/>
              <a:gd name="connsiteY99" fmla="*/ 2712720 h 4175760"/>
              <a:gd name="connsiteX100" fmla="*/ 297357 w 488193"/>
              <a:gd name="connsiteY100" fmla="*/ 2727960 h 4175760"/>
              <a:gd name="connsiteX101" fmla="*/ 274497 w 488193"/>
              <a:gd name="connsiteY101" fmla="*/ 2750820 h 4175760"/>
              <a:gd name="connsiteX102" fmla="*/ 205917 w 488193"/>
              <a:gd name="connsiteY102" fmla="*/ 2804160 h 4175760"/>
              <a:gd name="connsiteX103" fmla="*/ 213537 w 488193"/>
              <a:gd name="connsiteY103" fmla="*/ 2842260 h 4175760"/>
              <a:gd name="connsiteX104" fmla="*/ 221157 w 488193"/>
              <a:gd name="connsiteY104" fmla="*/ 2872740 h 4175760"/>
              <a:gd name="connsiteX105" fmla="*/ 213537 w 488193"/>
              <a:gd name="connsiteY105" fmla="*/ 2918460 h 4175760"/>
              <a:gd name="connsiteX106" fmla="*/ 198297 w 488193"/>
              <a:gd name="connsiteY106" fmla="*/ 2941320 h 4175760"/>
              <a:gd name="connsiteX107" fmla="*/ 190677 w 488193"/>
              <a:gd name="connsiteY107" fmla="*/ 2964180 h 4175760"/>
              <a:gd name="connsiteX108" fmla="*/ 205917 w 488193"/>
              <a:gd name="connsiteY108" fmla="*/ 2994660 h 4175760"/>
              <a:gd name="connsiteX109" fmla="*/ 221157 w 488193"/>
              <a:gd name="connsiteY109" fmla="*/ 3017520 h 4175760"/>
              <a:gd name="connsiteX110" fmla="*/ 228777 w 488193"/>
              <a:gd name="connsiteY110" fmla="*/ 3040380 h 4175760"/>
              <a:gd name="connsiteX111" fmla="*/ 221157 w 488193"/>
              <a:gd name="connsiteY111" fmla="*/ 3078480 h 4175760"/>
              <a:gd name="connsiteX112" fmla="*/ 228777 w 488193"/>
              <a:gd name="connsiteY112" fmla="*/ 3116580 h 4175760"/>
              <a:gd name="connsiteX113" fmla="*/ 266877 w 488193"/>
              <a:gd name="connsiteY113" fmla="*/ 3169920 h 4175760"/>
              <a:gd name="connsiteX114" fmla="*/ 297357 w 488193"/>
              <a:gd name="connsiteY114" fmla="*/ 3230880 h 4175760"/>
              <a:gd name="connsiteX115" fmla="*/ 320217 w 488193"/>
              <a:gd name="connsiteY115" fmla="*/ 3284220 h 4175760"/>
              <a:gd name="connsiteX116" fmla="*/ 350697 w 488193"/>
              <a:gd name="connsiteY116" fmla="*/ 3322320 h 4175760"/>
              <a:gd name="connsiteX117" fmla="*/ 358317 w 488193"/>
              <a:gd name="connsiteY117" fmla="*/ 3345180 h 4175760"/>
              <a:gd name="connsiteX118" fmla="*/ 327837 w 488193"/>
              <a:gd name="connsiteY118" fmla="*/ 3406140 h 4175760"/>
              <a:gd name="connsiteX119" fmla="*/ 289737 w 488193"/>
              <a:gd name="connsiteY119" fmla="*/ 3429000 h 4175760"/>
              <a:gd name="connsiteX120" fmla="*/ 190677 w 488193"/>
              <a:gd name="connsiteY120" fmla="*/ 3474720 h 4175760"/>
              <a:gd name="connsiteX121" fmla="*/ 183057 w 488193"/>
              <a:gd name="connsiteY121" fmla="*/ 3550920 h 4175760"/>
              <a:gd name="connsiteX122" fmla="*/ 205917 w 488193"/>
              <a:gd name="connsiteY122" fmla="*/ 3558540 h 4175760"/>
              <a:gd name="connsiteX123" fmla="*/ 190677 w 488193"/>
              <a:gd name="connsiteY123" fmla="*/ 3581400 h 4175760"/>
              <a:gd name="connsiteX124" fmla="*/ 167817 w 488193"/>
              <a:gd name="connsiteY124" fmla="*/ 3634740 h 4175760"/>
              <a:gd name="connsiteX125" fmla="*/ 144957 w 488193"/>
              <a:gd name="connsiteY125" fmla="*/ 3649980 h 4175760"/>
              <a:gd name="connsiteX126" fmla="*/ 160197 w 488193"/>
              <a:gd name="connsiteY126" fmla="*/ 3680460 h 4175760"/>
              <a:gd name="connsiteX127" fmla="*/ 183057 w 488193"/>
              <a:gd name="connsiteY127" fmla="*/ 3695700 h 4175760"/>
              <a:gd name="connsiteX128" fmla="*/ 167817 w 488193"/>
              <a:gd name="connsiteY128" fmla="*/ 3779520 h 4175760"/>
              <a:gd name="connsiteX129" fmla="*/ 106857 w 488193"/>
              <a:gd name="connsiteY129" fmla="*/ 3870960 h 4175760"/>
              <a:gd name="connsiteX130" fmla="*/ 83997 w 488193"/>
              <a:gd name="connsiteY130" fmla="*/ 3878580 h 4175760"/>
              <a:gd name="connsiteX131" fmla="*/ 61137 w 488193"/>
              <a:gd name="connsiteY131" fmla="*/ 3947160 h 4175760"/>
              <a:gd name="connsiteX132" fmla="*/ 7797 w 488193"/>
              <a:gd name="connsiteY132" fmla="*/ 3992880 h 4175760"/>
              <a:gd name="connsiteX133" fmla="*/ 177 w 488193"/>
              <a:gd name="connsiteY133" fmla="*/ 4015740 h 4175760"/>
              <a:gd name="connsiteX134" fmla="*/ 15417 w 488193"/>
              <a:gd name="connsiteY134" fmla="*/ 4038600 h 4175760"/>
              <a:gd name="connsiteX135" fmla="*/ 38277 w 488193"/>
              <a:gd name="connsiteY135" fmla="*/ 4046220 h 4175760"/>
              <a:gd name="connsiteX136" fmla="*/ 106857 w 488193"/>
              <a:gd name="connsiteY136" fmla="*/ 4053840 h 4175760"/>
              <a:gd name="connsiteX137" fmla="*/ 190677 w 488193"/>
              <a:gd name="connsiteY137" fmla="*/ 4091940 h 4175760"/>
              <a:gd name="connsiteX138" fmla="*/ 205917 w 488193"/>
              <a:gd name="connsiteY138" fmla="*/ 4122420 h 4175760"/>
              <a:gd name="connsiteX139" fmla="*/ 183057 w 488193"/>
              <a:gd name="connsiteY139" fmla="*/ 4137660 h 4175760"/>
              <a:gd name="connsiteX140" fmla="*/ 167817 w 488193"/>
              <a:gd name="connsiteY140" fmla="*/ 4160520 h 4175760"/>
              <a:gd name="connsiteX141" fmla="*/ 205917 w 488193"/>
              <a:gd name="connsiteY141" fmla="*/ 4175760 h 417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88193" h="4175760">
                <a:moveTo>
                  <a:pt x="221157" y="0"/>
                </a:moveTo>
                <a:cubicBezTo>
                  <a:pt x="233857" y="12700"/>
                  <a:pt x="247430" y="24583"/>
                  <a:pt x="259257" y="38100"/>
                </a:cubicBezTo>
                <a:cubicBezTo>
                  <a:pt x="265288" y="44992"/>
                  <a:pt x="274497" y="51802"/>
                  <a:pt x="274497" y="60960"/>
                </a:cubicBezTo>
                <a:cubicBezTo>
                  <a:pt x="274497" y="70118"/>
                  <a:pt x="267023" y="78966"/>
                  <a:pt x="259257" y="83820"/>
                </a:cubicBezTo>
                <a:cubicBezTo>
                  <a:pt x="245634" y="92334"/>
                  <a:pt x="226903" y="90149"/>
                  <a:pt x="213537" y="99060"/>
                </a:cubicBezTo>
                <a:lnTo>
                  <a:pt x="190677" y="114300"/>
                </a:lnTo>
                <a:cubicBezTo>
                  <a:pt x="162737" y="156210"/>
                  <a:pt x="190677" y="120650"/>
                  <a:pt x="152577" y="152400"/>
                </a:cubicBezTo>
                <a:cubicBezTo>
                  <a:pt x="93905" y="201293"/>
                  <a:pt x="163614" y="152662"/>
                  <a:pt x="106857" y="190500"/>
                </a:cubicBezTo>
                <a:cubicBezTo>
                  <a:pt x="122097" y="195580"/>
                  <a:pt x="136924" y="202128"/>
                  <a:pt x="152577" y="205740"/>
                </a:cubicBezTo>
                <a:cubicBezTo>
                  <a:pt x="170078" y="209779"/>
                  <a:pt x="190973" y="203397"/>
                  <a:pt x="205917" y="213360"/>
                </a:cubicBezTo>
                <a:cubicBezTo>
                  <a:pt x="214631" y="219169"/>
                  <a:pt x="185372" y="217668"/>
                  <a:pt x="175437" y="220980"/>
                </a:cubicBezTo>
                <a:cubicBezTo>
                  <a:pt x="100047" y="246110"/>
                  <a:pt x="178272" y="231103"/>
                  <a:pt x="76377" y="243840"/>
                </a:cubicBezTo>
                <a:cubicBezTo>
                  <a:pt x="63677" y="248920"/>
                  <a:pt x="51253" y="254755"/>
                  <a:pt x="38277" y="259080"/>
                </a:cubicBezTo>
                <a:cubicBezTo>
                  <a:pt x="28342" y="262392"/>
                  <a:pt x="11109" y="256765"/>
                  <a:pt x="7797" y="266700"/>
                </a:cubicBezTo>
                <a:cubicBezTo>
                  <a:pt x="4901" y="275388"/>
                  <a:pt x="22239" y="278332"/>
                  <a:pt x="30657" y="281940"/>
                </a:cubicBezTo>
                <a:cubicBezTo>
                  <a:pt x="40283" y="286065"/>
                  <a:pt x="51413" y="285671"/>
                  <a:pt x="61137" y="289560"/>
                </a:cubicBezTo>
                <a:cubicBezTo>
                  <a:pt x="76957" y="295888"/>
                  <a:pt x="91129" y="305867"/>
                  <a:pt x="106857" y="312420"/>
                </a:cubicBezTo>
                <a:cubicBezTo>
                  <a:pt x="121686" y="318599"/>
                  <a:pt x="137535" y="322019"/>
                  <a:pt x="152577" y="327660"/>
                </a:cubicBezTo>
                <a:cubicBezTo>
                  <a:pt x="178192" y="337266"/>
                  <a:pt x="202824" y="349489"/>
                  <a:pt x="228777" y="358140"/>
                </a:cubicBezTo>
                <a:lnTo>
                  <a:pt x="274497" y="373380"/>
                </a:lnTo>
                <a:cubicBezTo>
                  <a:pt x="260765" y="387112"/>
                  <a:pt x="247342" y="403523"/>
                  <a:pt x="228777" y="411480"/>
                </a:cubicBezTo>
                <a:cubicBezTo>
                  <a:pt x="219151" y="415605"/>
                  <a:pt x="208457" y="416560"/>
                  <a:pt x="198297" y="419100"/>
                </a:cubicBezTo>
                <a:cubicBezTo>
                  <a:pt x="130011" y="470315"/>
                  <a:pt x="158471" y="450731"/>
                  <a:pt x="114477" y="480060"/>
                </a:cubicBezTo>
                <a:cubicBezTo>
                  <a:pt x="117017" y="487680"/>
                  <a:pt x="115561" y="498251"/>
                  <a:pt x="122097" y="502920"/>
                </a:cubicBezTo>
                <a:cubicBezTo>
                  <a:pt x="135169" y="512257"/>
                  <a:pt x="154451" y="509249"/>
                  <a:pt x="167817" y="518160"/>
                </a:cubicBezTo>
                <a:lnTo>
                  <a:pt x="190677" y="533400"/>
                </a:lnTo>
                <a:cubicBezTo>
                  <a:pt x="193217" y="541020"/>
                  <a:pt x="202198" y="549239"/>
                  <a:pt x="198297" y="556260"/>
                </a:cubicBezTo>
                <a:cubicBezTo>
                  <a:pt x="177623" y="593473"/>
                  <a:pt x="154420" y="601058"/>
                  <a:pt x="122097" y="617220"/>
                </a:cubicBezTo>
                <a:cubicBezTo>
                  <a:pt x="86356" y="670831"/>
                  <a:pt x="127485" y="602852"/>
                  <a:pt x="99237" y="678180"/>
                </a:cubicBezTo>
                <a:cubicBezTo>
                  <a:pt x="96021" y="686755"/>
                  <a:pt x="89077" y="693420"/>
                  <a:pt x="83997" y="701040"/>
                </a:cubicBezTo>
                <a:cubicBezTo>
                  <a:pt x="128901" y="716008"/>
                  <a:pt x="93018" y="695605"/>
                  <a:pt x="99237" y="739140"/>
                </a:cubicBezTo>
                <a:cubicBezTo>
                  <a:pt x="100532" y="748206"/>
                  <a:pt x="109397" y="754380"/>
                  <a:pt x="114477" y="762000"/>
                </a:cubicBezTo>
                <a:cubicBezTo>
                  <a:pt x="104317" y="772160"/>
                  <a:pt x="95492" y="783859"/>
                  <a:pt x="83997" y="792480"/>
                </a:cubicBezTo>
                <a:cubicBezTo>
                  <a:pt x="52284" y="816264"/>
                  <a:pt x="60085" y="800626"/>
                  <a:pt x="30657" y="815340"/>
                </a:cubicBezTo>
                <a:cubicBezTo>
                  <a:pt x="22466" y="819436"/>
                  <a:pt x="15417" y="825500"/>
                  <a:pt x="7797" y="830580"/>
                </a:cubicBezTo>
                <a:cubicBezTo>
                  <a:pt x="12877" y="840740"/>
                  <a:pt x="12696" y="856360"/>
                  <a:pt x="23037" y="861060"/>
                </a:cubicBezTo>
                <a:cubicBezTo>
                  <a:pt x="43976" y="870578"/>
                  <a:pt x="68884" y="865183"/>
                  <a:pt x="91617" y="868680"/>
                </a:cubicBezTo>
                <a:cubicBezTo>
                  <a:pt x="101968" y="870272"/>
                  <a:pt x="111937" y="873760"/>
                  <a:pt x="122097" y="876300"/>
                </a:cubicBezTo>
                <a:cubicBezTo>
                  <a:pt x="129717" y="881380"/>
                  <a:pt x="144957" y="882382"/>
                  <a:pt x="144957" y="891540"/>
                </a:cubicBezTo>
                <a:cubicBezTo>
                  <a:pt x="144957" y="899572"/>
                  <a:pt x="118505" y="891976"/>
                  <a:pt x="122097" y="899160"/>
                </a:cubicBezTo>
                <a:cubicBezTo>
                  <a:pt x="126781" y="908527"/>
                  <a:pt x="142417" y="904240"/>
                  <a:pt x="152577" y="906780"/>
                </a:cubicBezTo>
                <a:cubicBezTo>
                  <a:pt x="183057" y="904240"/>
                  <a:pt x="213618" y="902538"/>
                  <a:pt x="244017" y="899160"/>
                </a:cubicBezTo>
                <a:cubicBezTo>
                  <a:pt x="308690" y="891974"/>
                  <a:pt x="268903" y="886332"/>
                  <a:pt x="320217" y="899160"/>
                </a:cubicBezTo>
                <a:cubicBezTo>
                  <a:pt x="315137" y="919480"/>
                  <a:pt x="306873" y="939261"/>
                  <a:pt x="304977" y="960120"/>
                </a:cubicBezTo>
                <a:cubicBezTo>
                  <a:pt x="304250" y="968119"/>
                  <a:pt x="305257" y="979718"/>
                  <a:pt x="312597" y="982980"/>
                </a:cubicBezTo>
                <a:cubicBezTo>
                  <a:pt x="331310" y="991297"/>
                  <a:pt x="353237" y="988060"/>
                  <a:pt x="373557" y="990600"/>
                </a:cubicBezTo>
                <a:cubicBezTo>
                  <a:pt x="381177" y="993140"/>
                  <a:pt x="400550" y="991332"/>
                  <a:pt x="396417" y="998220"/>
                </a:cubicBezTo>
                <a:cubicBezTo>
                  <a:pt x="385197" y="1016920"/>
                  <a:pt x="333440" y="1036361"/>
                  <a:pt x="312597" y="1043940"/>
                </a:cubicBezTo>
                <a:cubicBezTo>
                  <a:pt x="297500" y="1049430"/>
                  <a:pt x="280243" y="1050269"/>
                  <a:pt x="266877" y="1059180"/>
                </a:cubicBezTo>
                <a:cubicBezTo>
                  <a:pt x="251637" y="1069340"/>
                  <a:pt x="237540" y="1081469"/>
                  <a:pt x="221157" y="1089660"/>
                </a:cubicBezTo>
                <a:cubicBezTo>
                  <a:pt x="206789" y="1096844"/>
                  <a:pt x="188803" y="1095989"/>
                  <a:pt x="175437" y="1104900"/>
                </a:cubicBezTo>
                <a:cubicBezTo>
                  <a:pt x="145894" y="1124595"/>
                  <a:pt x="161265" y="1117244"/>
                  <a:pt x="129717" y="1127760"/>
                </a:cubicBezTo>
                <a:cubicBezTo>
                  <a:pt x="127177" y="1137920"/>
                  <a:pt x="127906" y="1149526"/>
                  <a:pt x="122097" y="1158240"/>
                </a:cubicBezTo>
                <a:cubicBezTo>
                  <a:pt x="117017" y="1165860"/>
                  <a:pt x="102133" y="1164792"/>
                  <a:pt x="99237" y="1173480"/>
                </a:cubicBezTo>
                <a:cubicBezTo>
                  <a:pt x="88712" y="1205055"/>
                  <a:pt x="112332" y="1205785"/>
                  <a:pt x="129717" y="1211580"/>
                </a:cubicBezTo>
                <a:cubicBezTo>
                  <a:pt x="127177" y="1226820"/>
                  <a:pt x="125449" y="1242218"/>
                  <a:pt x="122097" y="1257300"/>
                </a:cubicBezTo>
                <a:cubicBezTo>
                  <a:pt x="120355" y="1265141"/>
                  <a:pt x="114477" y="1272128"/>
                  <a:pt x="114477" y="1280160"/>
                </a:cubicBezTo>
                <a:cubicBezTo>
                  <a:pt x="114477" y="1298550"/>
                  <a:pt x="123704" y="1323081"/>
                  <a:pt x="129717" y="1341120"/>
                </a:cubicBezTo>
                <a:cubicBezTo>
                  <a:pt x="127177" y="1351280"/>
                  <a:pt x="124974" y="1361530"/>
                  <a:pt x="122097" y="1371600"/>
                </a:cubicBezTo>
                <a:cubicBezTo>
                  <a:pt x="100233" y="1448122"/>
                  <a:pt x="130678" y="1329655"/>
                  <a:pt x="106857" y="1424940"/>
                </a:cubicBezTo>
                <a:cubicBezTo>
                  <a:pt x="111937" y="1435100"/>
                  <a:pt x="120688" y="1444148"/>
                  <a:pt x="122097" y="1455420"/>
                </a:cubicBezTo>
                <a:cubicBezTo>
                  <a:pt x="130424" y="1522037"/>
                  <a:pt x="92780" y="1453355"/>
                  <a:pt x="129717" y="1508760"/>
                </a:cubicBezTo>
                <a:cubicBezTo>
                  <a:pt x="127177" y="1521460"/>
                  <a:pt x="113433" y="1537233"/>
                  <a:pt x="122097" y="1546860"/>
                </a:cubicBezTo>
                <a:cubicBezTo>
                  <a:pt x="143919" y="1571107"/>
                  <a:pt x="194255" y="1584908"/>
                  <a:pt x="228777" y="1592580"/>
                </a:cubicBezTo>
                <a:cubicBezTo>
                  <a:pt x="241420" y="1595390"/>
                  <a:pt x="254177" y="1597660"/>
                  <a:pt x="266877" y="1600200"/>
                </a:cubicBezTo>
                <a:cubicBezTo>
                  <a:pt x="271957" y="1607820"/>
                  <a:pt x="274497" y="1617980"/>
                  <a:pt x="282117" y="1623060"/>
                </a:cubicBezTo>
                <a:cubicBezTo>
                  <a:pt x="290831" y="1628869"/>
                  <a:pt x="302662" y="1627368"/>
                  <a:pt x="312597" y="1630680"/>
                </a:cubicBezTo>
                <a:cubicBezTo>
                  <a:pt x="325573" y="1635005"/>
                  <a:pt x="337721" y="1641595"/>
                  <a:pt x="350697" y="1645920"/>
                </a:cubicBezTo>
                <a:cubicBezTo>
                  <a:pt x="360632" y="1649232"/>
                  <a:pt x="371146" y="1650531"/>
                  <a:pt x="381177" y="1653540"/>
                </a:cubicBezTo>
                <a:cubicBezTo>
                  <a:pt x="414044" y="1663400"/>
                  <a:pt x="429237" y="1667940"/>
                  <a:pt x="457377" y="1684020"/>
                </a:cubicBezTo>
                <a:cubicBezTo>
                  <a:pt x="465328" y="1688564"/>
                  <a:pt x="472617" y="1694180"/>
                  <a:pt x="480237" y="1699260"/>
                </a:cubicBezTo>
                <a:cubicBezTo>
                  <a:pt x="482777" y="1706880"/>
                  <a:pt x="489805" y="1714328"/>
                  <a:pt x="487857" y="1722120"/>
                </a:cubicBezTo>
                <a:cubicBezTo>
                  <a:pt x="484265" y="1736488"/>
                  <a:pt x="472847" y="1747661"/>
                  <a:pt x="464997" y="1760220"/>
                </a:cubicBezTo>
                <a:cubicBezTo>
                  <a:pt x="447316" y="1788510"/>
                  <a:pt x="452072" y="1780765"/>
                  <a:pt x="426897" y="1805940"/>
                </a:cubicBezTo>
                <a:cubicBezTo>
                  <a:pt x="430958" y="1822184"/>
                  <a:pt x="443574" y="1869205"/>
                  <a:pt x="442137" y="1882140"/>
                </a:cubicBezTo>
                <a:cubicBezTo>
                  <a:pt x="441126" y="1891242"/>
                  <a:pt x="431977" y="1897380"/>
                  <a:pt x="426897" y="1905000"/>
                </a:cubicBezTo>
                <a:cubicBezTo>
                  <a:pt x="424357" y="1915160"/>
                  <a:pt x="421549" y="1925257"/>
                  <a:pt x="419277" y="1935480"/>
                </a:cubicBezTo>
                <a:cubicBezTo>
                  <a:pt x="416467" y="1948123"/>
                  <a:pt x="419608" y="1963357"/>
                  <a:pt x="411657" y="1973580"/>
                </a:cubicBezTo>
                <a:cubicBezTo>
                  <a:pt x="388453" y="2003414"/>
                  <a:pt x="351843" y="2006650"/>
                  <a:pt x="320217" y="2019300"/>
                </a:cubicBezTo>
                <a:cubicBezTo>
                  <a:pt x="309670" y="2023519"/>
                  <a:pt x="299897" y="2029460"/>
                  <a:pt x="289737" y="2034540"/>
                </a:cubicBezTo>
                <a:cubicBezTo>
                  <a:pt x="283013" y="2054713"/>
                  <a:pt x="284477" y="2065915"/>
                  <a:pt x="259257" y="2072640"/>
                </a:cubicBezTo>
                <a:cubicBezTo>
                  <a:pt x="229400" y="2080602"/>
                  <a:pt x="167817" y="2087880"/>
                  <a:pt x="167817" y="2087880"/>
                </a:cubicBezTo>
                <a:cubicBezTo>
                  <a:pt x="162737" y="2098040"/>
                  <a:pt x="159969" y="2109735"/>
                  <a:pt x="152577" y="2118360"/>
                </a:cubicBezTo>
                <a:cubicBezTo>
                  <a:pt x="144312" y="2128003"/>
                  <a:pt x="131740" y="2132955"/>
                  <a:pt x="122097" y="2141220"/>
                </a:cubicBezTo>
                <a:cubicBezTo>
                  <a:pt x="113915" y="2148233"/>
                  <a:pt x="106333" y="2155970"/>
                  <a:pt x="99237" y="2164080"/>
                </a:cubicBezTo>
                <a:cubicBezTo>
                  <a:pt x="30189" y="2242992"/>
                  <a:pt x="106400" y="2164537"/>
                  <a:pt x="38277" y="2232660"/>
                </a:cubicBezTo>
                <a:cubicBezTo>
                  <a:pt x="40817" y="2245360"/>
                  <a:pt x="47327" y="2257888"/>
                  <a:pt x="45897" y="2270760"/>
                </a:cubicBezTo>
                <a:cubicBezTo>
                  <a:pt x="44608" y="2282361"/>
                  <a:pt x="22408" y="2313613"/>
                  <a:pt x="15417" y="2324100"/>
                </a:cubicBezTo>
                <a:cubicBezTo>
                  <a:pt x="23037" y="2326640"/>
                  <a:pt x="33608" y="2325184"/>
                  <a:pt x="38277" y="2331720"/>
                </a:cubicBezTo>
                <a:cubicBezTo>
                  <a:pt x="45412" y="2341709"/>
                  <a:pt x="57063" y="2391626"/>
                  <a:pt x="61137" y="2407920"/>
                </a:cubicBezTo>
                <a:cubicBezTo>
                  <a:pt x="50407" y="2450840"/>
                  <a:pt x="45499" y="2451161"/>
                  <a:pt x="68757" y="2506980"/>
                </a:cubicBezTo>
                <a:cubicBezTo>
                  <a:pt x="72902" y="2516927"/>
                  <a:pt x="83997" y="2522220"/>
                  <a:pt x="91617" y="2529840"/>
                </a:cubicBezTo>
                <a:cubicBezTo>
                  <a:pt x="94157" y="2537460"/>
                  <a:pt x="93557" y="2547020"/>
                  <a:pt x="99237" y="2552700"/>
                </a:cubicBezTo>
                <a:cubicBezTo>
                  <a:pt x="106077" y="2559540"/>
                  <a:pt x="140737" y="2572828"/>
                  <a:pt x="152577" y="2575560"/>
                </a:cubicBezTo>
                <a:cubicBezTo>
                  <a:pt x="177817" y="2581385"/>
                  <a:pt x="228777" y="2590800"/>
                  <a:pt x="228777" y="2590800"/>
                </a:cubicBezTo>
                <a:cubicBezTo>
                  <a:pt x="233331" y="2604462"/>
                  <a:pt x="242221" y="2634724"/>
                  <a:pt x="251637" y="2644140"/>
                </a:cubicBezTo>
                <a:cubicBezTo>
                  <a:pt x="259669" y="2652172"/>
                  <a:pt x="271341" y="2655788"/>
                  <a:pt x="282117" y="2659380"/>
                </a:cubicBezTo>
                <a:cubicBezTo>
                  <a:pt x="301988" y="2666004"/>
                  <a:pt x="343077" y="2674620"/>
                  <a:pt x="343077" y="2674620"/>
                </a:cubicBezTo>
                <a:cubicBezTo>
                  <a:pt x="345617" y="2682240"/>
                  <a:pt x="354830" y="2690592"/>
                  <a:pt x="350697" y="2697480"/>
                </a:cubicBezTo>
                <a:cubicBezTo>
                  <a:pt x="344853" y="2707220"/>
                  <a:pt x="330080" y="2707084"/>
                  <a:pt x="320217" y="2712720"/>
                </a:cubicBezTo>
                <a:cubicBezTo>
                  <a:pt x="312266" y="2717264"/>
                  <a:pt x="304392" y="2722097"/>
                  <a:pt x="297357" y="2727960"/>
                </a:cubicBezTo>
                <a:cubicBezTo>
                  <a:pt x="289078" y="2734859"/>
                  <a:pt x="283003" y="2744204"/>
                  <a:pt x="274497" y="2750820"/>
                </a:cubicBezTo>
                <a:cubicBezTo>
                  <a:pt x="192467" y="2814621"/>
                  <a:pt x="257816" y="2752261"/>
                  <a:pt x="205917" y="2804160"/>
                </a:cubicBezTo>
                <a:cubicBezTo>
                  <a:pt x="208457" y="2816860"/>
                  <a:pt x="210727" y="2829617"/>
                  <a:pt x="213537" y="2842260"/>
                </a:cubicBezTo>
                <a:cubicBezTo>
                  <a:pt x="215809" y="2852483"/>
                  <a:pt x="221157" y="2862267"/>
                  <a:pt x="221157" y="2872740"/>
                </a:cubicBezTo>
                <a:cubicBezTo>
                  <a:pt x="221157" y="2888190"/>
                  <a:pt x="218423" y="2903803"/>
                  <a:pt x="213537" y="2918460"/>
                </a:cubicBezTo>
                <a:cubicBezTo>
                  <a:pt x="210641" y="2927148"/>
                  <a:pt x="202393" y="2933129"/>
                  <a:pt x="198297" y="2941320"/>
                </a:cubicBezTo>
                <a:cubicBezTo>
                  <a:pt x="194705" y="2948504"/>
                  <a:pt x="193217" y="2956560"/>
                  <a:pt x="190677" y="2964180"/>
                </a:cubicBezTo>
                <a:cubicBezTo>
                  <a:pt x="195757" y="2974340"/>
                  <a:pt x="200281" y="2984797"/>
                  <a:pt x="205917" y="2994660"/>
                </a:cubicBezTo>
                <a:cubicBezTo>
                  <a:pt x="210461" y="3002611"/>
                  <a:pt x="217061" y="3009329"/>
                  <a:pt x="221157" y="3017520"/>
                </a:cubicBezTo>
                <a:cubicBezTo>
                  <a:pt x="224749" y="3024704"/>
                  <a:pt x="226237" y="3032760"/>
                  <a:pt x="228777" y="3040380"/>
                </a:cubicBezTo>
                <a:cubicBezTo>
                  <a:pt x="226237" y="3053080"/>
                  <a:pt x="221157" y="3065528"/>
                  <a:pt x="221157" y="3078480"/>
                </a:cubicBezTo>
                <a:cubicBezTo>
                  <a:pt x="221157" y="3091432"/>
                  <a:pt x="224229" y="3104453"/>
                  <a:pt x="228777" y="3116580"/>
                </a:cubicBezTo>
                <a:cubicBezTo>
                  <a:pt x="231563" y="3124008"/>
                  <a:pt x="265563" y="3168167"/>
                  <a:pt x="266877" y="3169920"/>
                </a:cubicBezTo>
                <a:cubicBezTo>
                  <a:pt x="284060" y="3221469"/>
                  <a:pt x="261367" y="3158900"/>
                  <a:pt x="297357" y="3230880"/>
                </a:cubicBezTo>
                <a:cubicBezTo>
                  <a:pt x="317677" y="3271520"/>
                  <a:pt x="288504" y="3236651"/>
                  <a:pt x="320217" y="3284220"/>
                </a:cubicBezTo>
                <a:cubicBezTo>
                  <a:pt x="329239" y="3297752"/>
                  <a:pt x="340537" y="3309620"/>
                  <a:pt x="350697" y="3322320"/>
                </a:cubicBezTo>
                <a:cubicBezTo>
                  <a:pt x="353237" y="3329940"/>
                  <a:pt x="358317" y="3337148"/>
                  <a:pt x="358317" y="3345180"/>
                </a:cubicBezTo>
                <a:cubicBezTo>
                  <a:pt x="358317" y="3367603"/>
                  <a:pt x="344005" y="3391993"/>
                  <a:pt x="327837" y="3406140"/>
                </a:cubicBezTo>
                <a:cubicBezTo>
                  <a:pt x="316691" y="3415893"/>
                  <a:pt x="302232" y="3421049"/>
                  <a:pt x="289737" y="3429000"/>
                </a:cubicBezTo>
                <a:cubicBezTo>
                  <a:pt x="223350" y="3471246"/>
                  <a:pt x="266960" y="3452925"/>
                  <a:pt x="190677" y="3474720"/>
                </a:cubicBezTo>
                <a:cubicBezTo>
                  <a:pt x="188137" y="3500120"/>
                  <a:pt x="178491" y="3525805"/>
                  <a:pt x="183057" y="3550920"/>
                </a:cubicBezTo>
                <a:cubicBezTo>
                  <a:pt x="184494" y="3558823"/>
                  <a:pt x="203969" y="3550748"/>
                  <a:pt x="205917" y="3558540"/>
                </a:cubicBezTo>
                <a:cubicBezTo>
                  <a:pt x="208138" y="3567425"/>
                  <a:pt x="194773" y="3573209"/>
                  <a:pt x="190677" y="3581400"/>
                </a:cubicBezTo>
                <a:cubicBezTo>
                  <a:pt x="178766" y="3605222"/>
                  <a:pt x="187637" y="3610956"/>
                  <a:pt x="167817" y="3634740"/>
                </a:cubicBezTo>
                <a:cubicBezTo>
                  <a:pt x="161954" y="3641775"/>
                  <a:pt x="152577" y="3644900"/>
                  <a:pt x="144957" y="3649980"/>
                </a:cubicBezTo>
                <a:cubicBezTo>
                  <a:pt x="150037" y="3660140"/>
                  <a:pt x="152925" y="3671734"/>
                  <a:pt x="160197" y="3680460"/>
                </a:cubicBezTo>
                <a:cubicBezTo>
                  <a:pt x="166060" y="3687495"/>
                  <a:pt x="182355" y="3686569"/>
                  <a:pt x="183057" y="3695700"/>
                </a:cubicBezTo>
                <a:cubicBezTo>
                  <a:pt x="185235" y="3724014"/>
                  <a:pt x="174321" y="3751877"/>
                  <a:pt x="167817" y="3779520"/>
                </a:cubicBezTo>
                <a:cubicBezTo>
                  <a:pt x="160042" y="3812564"/>
                  <a:pt x="144777" y="3858320"/>
                  <a:pt x="106857" y="3870960"/>
                </a:cubicBezTo>
                <a:lnTo>
                  <a:pt x="83997" y="3878580"/>
                </a:lnTo>
                <a:cubicBezTo>
                  <a:pt x="76377" y="3901440"/>
                  <a:pt x="72561" y="3925944"/>
                  <a:pt x="61137" y="3947160"/>
                </a:cubicBezTo>
                <a:cubicBezTo>
                  <a:pt x="50789" y="3966377"/>
                  <a:pt x="25653" y="3980976"/>
                  <a:pt x="7797" y="3992880"/>
                </a:cubicBezTo>
                <a:cubicBezTo>
                  <a:pt x="5257" y="4000500"/>
                  <a:pt x="-1143" y="4007817"/>
                  <a:pt x="177" y="4015740"/>
                </a:cubicBezTo>
                <a:cubicBezTo>
                  <a:pt x="1683" y="4024773"/>
                  <a:pt x="8266" y="4032879"/>
                  <a:pt x="15417" y="4038600"/>
                </a:cubicBezTo>
                <a:cubicBezTo>
                  <a:pt x="21689" y="4043618"/>
                  <a:pt x="30354" y="4044900"/>
                  <a:pt x="38277" y="4046220"/>
                </a:cubicBezTo>
                <a:cubicBezTo>
                  <a:pt x="60965" y="4050001"/>
                  <a:pt x="83997" y="4051300"/>
                  <a:pt x="106857" y="4053840"/>
                </a:cubicBezTo>
                <a:cubicBezTo>
                  <a:pt x="175001" y="4087912"/>
                  <a:pt x="146264" y="4077136"/>
                  <a:pt x="190677" y="4091940"/>
                </a:cubicBezTo>
                <a:cubicBezTo>
                  <a:pt x="195757" y="4102100"/>
                  <a:pt x="207784" y="4111215"/>
                  <a:pt x="205917" y="4122420"/>
                </a:cubicBezTo>
                <a:cubicBezTo>
                  <a:pt x="204411" y="4131453"/>
                  <a:pt x="189533" y="4131184"/>
                  <a:pt x="183057" y="4137660"/>
                </a:cubicBezTo>
                <a:cubicBezTo>
                  <a:pt x="176581" y="4144136"/>
                  <a:pt x="172897" y="4152900"/>
                  <a:pt x="167817" y="4160520"/>
                </a:cubicBezTo>
                <a:cubicBezTo>
                  <a:pt x="196065" y="4169936"/>
                  <a:pt x="183493" y="4164548"/>
                  <a:pt x="205917" y="4175760"/>
                </a:cubicBezTo>
              </a:path>
            </a:pathLst>
          </a:cu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876886" y="2584710"/>
            <a:ext cx="2405071" cy="86732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tlCol="0" anchor="ctr" anchorCtr="0"/>
          <a:lstStyle/>
          <a:p>
            <a:pPr lvl="0" algn="ctr">
              <a:buClr>
                <a:srgbClr val="00A3E0"/>
              </a:buClr>
            </a:pP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Predict </a:t>
            </a:r>
            <a:b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</a:b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Rock Type</a:t>
            </a:r>
            <a:endParaRPr lang="en-US" sz="2000" dirty="0">
              <a:solidFill>
                <a:schemeClr val="bg1"/>
              </a:solidFill>
              <a:ea typeface="ＭＳ Ｐゴシック" charset="0"/>
              <a:cs typeface="Trebuchet MS"/>
            </a:endParaRPr>
          </a:p>
        </p:txBody>
      </p:sp>
      <p:cxnSp>
        <p:nvCxnSpPr>
          <p:cNvPr id="33" name="Elbow Connector 32"/>
          <p:cNvCxnSpPr>
            <a:stCxn id="14" idx="3"/>
            <a:endCxn id="29" idx="0"/>
          </p:cNvCxnSpPr>
          <p:nvPr/>
        </p:nvCxnSpPr>
        <p:spPr>
          <a:xfrm>
            <a:off x="2197409" y="1465992"/>
            <a:ext cx="2882013" cy="1118718"/>
          </a:xfrm>
          <a:prstGeom prst="bentConnector2">
            <a:avLst/>
          </a:prstGeom>
          <a:ln w="12700" cmpd="sng">
            <a:solidFill>
              <a:schemeClr val="accent6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876887" y="4619080"/>
            <a:ext cx="2405070" cy="86732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tlCol="0" anchor="ctr" anchorCtr="0"/>
          <a:lstStyle/>
          <a:p>
            <a:pPr lvl="0" algn="ctr">
              <a:buClr>
                <a:srgbClr val="00A3E0"/>
              </a:buClr>
            </a:pP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Estimate </a:t>
            </a:r>
            <a:b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</a:b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Fluid Fraction</a:t>
            </a:r>
            <a:endParaRPr lang="en-US" sz="2000" dirty="0">
              <a:solidFill>
                <a:schemeClr val="bg1"/>
              </a:solidFill>
              <a:ea typeface="ＭＳ Ｐゴシック" charset="0"/>
              <a:cs typeface="Trebuchet MS"/>
            </a:endParaRPr>
          </a:p>
        </p:txBody>
      </p:sp>
      <p:cxnSp>
        <p:nvCxnSpPr>
          <p:cNvPr id="45" name="Straight Arrow Connector 44"/>
          <p:cNvCxnSpPr>
            <a:stCxn id="29" idx="2"/>
            <a:endCxn id="43" idx="0"/>
          </p:cNvCxnSpPr>
          <p:nvPr/>
        </p:nvCxnSpPr>
        <p:spPr>
          <a:xfrm>
            <a:off x="5079422" y="3452030"/>
            <a:ext cx="0" cy="1167050"/>
          </a:xfrm>
          <a:prstGeom prst="straightConnector1">
            <a:avLst/>
          </a:prstGeom>
          <a:ln w="12700" cmpd="sng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220400" y="1726663"/>
            <a:ext cx="542182" cy="375973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60020" y="5486400"/>
            <a:ext cx="3017520" cy="655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Elbow Connector 61"/>
          <p:cNvCxnSpPr>
            <a:stCxn id="43" idx="2"/>
            <a:endCxn id="70" idx="3"/>
          </p:cNvCxnSpPr>
          <p:nvPr/>
        </p:nvCxnSpPr>
        <p:spPr>
          <a:xfrm rot="5400000">
            <a:off x="4029447" y="4721097"/>
            <a:ext cx="284673" cy="1815279"/>
          </a:xfrm>
          <a:prstGeom prst="bentConnector2">
            <a:avLst/>
          </a:prstGeom>
          <a:ln w="12700" cmpd="sng">
            <a:solidFill>
              <a:schemeClr val="accent6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Freeform 67"/>
          <p:cNvSpPr/>
          <p:nvPr/>
        </p:nvSpPr>
        <p:spPr>
          <a:xfrm>
            <a:off x="2339340" y="1836420"/>
            <a:ext cx="388620" cy="3528060"/>
          </a:xfrm>
          <a:custGeom>
            <a:avLst/>
            <a:gdLst>
              <a:gd name="connsiteX0" fmla="*/ 0 w 388620"/>
              <a:gd name="connsiteY0" fmla="*/ 0 h 3528060"/>
              <a:gd name="connsiteX1" fmla="*/ 7620 w 388620"/>
              <a:gd name="connsiteY1" fmla="*/ 68580 h 3528060"/>
              <a:gd name="connsiteX2" fmla="*/ 15240 w 388620"/>
              <a:gd name="connsiteY2" fmla="*/ 91440 h 3528060"/>
              <a:gd name="connsiteX3" fmla="*/ 7620 w 388620"/>
              <a:gd name="connsiteY3" fmla="*/ 137160 h 3528060"/>
              <a:gd name="connsiteX4" fmla="*/ 15240 w 388620"/>
              <a:gd name="connsiteY4" fmla="*/ 167640 h 3528060"/>
              <a:gd name="connsiteX5" fmla="*/ 30480 w 388620"/>
              <a:gd name="connsiteY5" fmla="*/ 205740 h 3528060"/>
              <a:gd name="connsiteX6" fmla="*/ 15240 w 388620"/>
              <a:gd name="connsiteY6" fmla="*/ 266700 h 3528060"/>
              <a:gd name="connsiteX7" fmla="*/ 22860 w 388620"/>
              <a:gd name="connsiteY7" fmla="*/ 320040 h 3528060"/>
              <a:gd name="connsiteX8" fmla="*/ 15240 w 388620"/>
              <a:gd name="connsiteY8" fmla="*/ 403860 h 3528060"/>
              <a:gd name="connsiteX9" fmla="*/ 45720 w 388620"/>
              <a:gd name="connsiteY9" fmla="*/ 525780 h 3528060"/>
              <a:gd name="connsiteX10" fmla="*/ 53340 w 388620"/>
              <a:gd name="connsiteY10" fmla="*/ 601980 h 3528060"/>
              <a:gd name="connsiteX11" fmla="*/ 68580 w 388620"/>
              <a:gd name="connsiteY11" fmla="*/ 632460 h 3528060"/>
              <a:gd name="connsiteX12" fmla="*/ 45720 w 388620"/>
              <a:gd name="connsiteY12" fmla="*/ 708660 h 3528060"/>
              <a:gd name="connsiteX13" fmla="*/ 38100 w 388620"/>
              <a:gd name="connsiteY13" fmla="*/ 731520 h 3528060"/>
              <a:gd name="connsiteX14" fmla="*/ 30480 w 388620"/>
              <a:gd name="connsiteY14" fmla="*/ 807720 h 3528060"/>
              <a:gd name="connsiteX15" fmla="*/ 38100 w 388620"/>
              <a:gd name="connsiteY15" fmla="*/ 838200 h 3528060"/>
              <a:gd name="connsiteX16" fmla="*/ 15240 w 388620"/>
              <a:gd name="connsiteY16" fmla="*/ 937260 h 3528060"/>
              <a:gd name="connsiteX17" fmla="*/ 7620 w 388620"/>
              <a:gd name="connsiteY17" fmla="*/ 1028700 h 3528060"/>
              <a:gd name="connsiteX18" fmla="*/ 15240 w 388620"/>
              <a:gd name="connsiteY18" fmla="*/ 1074420 h 3528060"/>
              <a:gd name="connsiteX19" fmla="*/ 22860 w 388620"/>
              <a:gd name="connsiteY19" fmla="*/ 1127760 h 3528060"/>
              <a:gd name="connsiteX20" fmla="*/ 15240 w 388620"/>
              <a:gd name="connsiteY20" fmla="*/ 1325880 h 3528060"/>
              <a:gd name="connsiteX21" fmla="*/ 45720 w 388620"/>
              <a:gd name="connsiteY21" fmla="*/ 1371600 h 3528060"/>
              <a:gd name="connsiteX22" fmla="*/ 60960 w 388620"/>
              <a:gd name="connsiteY22" fmla="*/ 1409700 h 3528060"/>
              <a:gd name="connsiteX23" fmla="*/ 45720 w 388620"/>
              <a:gd name="connsiteY23" fmla="*/ 1463040 h 3528060"/>
              <a:gd name="connsiteX24" fmla="*/ 30480 w 388620"/>
              <a:gd name="connsiteY24" fmla="*/ 1508760 h 3528060"/>
              <a:gd name="connsiteX25" fmla="*/ 83820 w 388620"/>
              <a:gd name="connsiteY25" fmla="*/ 1569720 h 3528060"/>
              <a:gd name="connsiteX26" fmla="*/ 99060 w 388620"/>
              <a:gd name="connsiteY26" fmla="*/ 1592580 h 3528060"/>
              <a:gd name="connsiteX27" fmla="*/ 114300 w 388620"/>
              <a:gd name="connsiteY27" fmla="*/ 1676400 h 3528060"/>
              <a:gd name="connsiteX28" fmla="*/ 129540 w 388620"/>
              <a:gd name="connsiteY28" fmla="*/ 1729740 h 3528060"/>
              <a:gd name="connsiteX29" fmla="*/ 152400 w 388620"/>
              <a:gd name="connsiteY29" fmla="*/ 1813560 h 3528060"/>
              <a:gd name="connsiteX30" fmla="*/ 175260 w 388620"/>
              <a:gd name="connsiteY30" fmla="*/ 1828800 h 3528060"/>
              <a:gd name="connsiteX31" fmla="*/ 190500 w 388620"/>
              <a:gd name="connsiteY31" fmla="*/ 1874520 h 3528060"/>
              <a:gd name="connsiteX32" fmla="*/ 198120 w 388620"/>
              <a:gd name="connsiteY32" fmla="*/ 1943100 h 3528060"/>
              <a:gd name="connsiteX33" fmla="*/ 251460 w 388620"/>
              <a:gd name="connsiteY33" fmla="*/ 1973580 h 3528060"/>
              <a:gd name="connsiteX34" fmla="*/ 259080 w 388620"/>
              <a:gd name="connsiteY34" fmla="*/ 2011680 h 3528060"/>
              <a:gd name="connsiteX35" fmla="*/ 213360 w 388620"/>
              <a:gd name="connsiteY35" fmla="*/ 2141220 h 3528060"/>
              <a:gd name="connsiteX36" fmla="*/ 182880 w 388620"/>
              <a:gd name="connsiteY36" fmla="*/ 2171700 h 3528060"/>
              <a:gd name="connsiteX37" fmla="*/ 175260 w 388620"/>
              <a:gd name="connsiteY37" fmla="*/ 2247900 h 3528060"/>
              <a:gd name="connsiteX38" fmla="*/ 160020 w 388620"/>
              <a:gd name="connsiteY38" fmla="*/ 2270760 h 3528060"/>
              <a:gd name="connsiteX39" fmla="*/ 137160 w 388620"/>
              <a:gd name="connsiteY39" fmla="*/ 2308860 h 3528060"/>
              <a:gd name="connsiteX40" fmla="*/ 91440 w 388620"/>
              <a:gd name="connsiteY40" fmla="*/ 2354580 h 3528060"/>
              <a:gd name="connsiteX41" fmla="*/ 60960 w 388620"/>
              <a:gd name="connsiteY41" fmla="*/ 2400300 h 3528060"/>
              <a:gd name="connsiteX42" fmla="*/ 15240 w 388620"/>
              <a:gd name="connsiteY42" fmla="*/ 2468880 h 3528060"/>
              <a:gd name="connsiteX43" fmla="*/ 22860 w 388620"/>
              <a:gd name="connsiteY43" fmla="*/ 2506980 h 3528060"/>
              <a:gd name="connsiteX44" fmla="*/ 91440 w 388620"/>
              <a:gd name="connsiteY44" fmla="*/ 2529840 h 3528060"/>
              <a:gd name="connsiteX45" fmla="*/ 160020 w 388620"/>
              <a:gd name="connsiteY45" fmla="*/ 2552700 h 3528060"/>
              <a:gd name="connsiteX46" fmla="*/ 251460 w 388620"/>
              <a:gd name="connsiteY46" fmla="*/ 2567940 h 3528060"/>
              <a:gd name="connsiteX47" fmla="*/ 320040 w 388620"/>
              <a:gd name="connsiteY47" fmla="*/ 2575560 h 3528060"/>
              <a:gd name="connsiteX48" fmla="*/ 388620 w 388620"/>
              <a:gd name="connsiteY48" fmla="*/ 2590800 h 3528060"/>
              <a:gd name="connsiteX49" fmla="*/ 365760 w 388620"/>
              <a:gd name="connsiteY49" fmla="*/ 2628900 h 3528060"/>
              <a:gd name="connsiteX50" fmla="*/ 297180 w 388620"/>
              <a:gd name="connsiteY50" fmla="*/ 2674620 h 3528060"/>
              <a:gd name="connsiteX51" fmla="*/ 198120 w 388620"/>
              <a:gd name="connsiteY51" fmla="*/ 2727960 h 3528060"/>
              <a:gd name="connsiteX52" fmla="*/ 167640 w 388620"/>
              <a:gd name="connsiteY52" fmla="*/ 2735580 h 3528060"/>
              <a:gd name="connsiteX53" fmla="*/ 121920 w 388620"/>
              <a:gd name="connsiteY53" fmla="*/ 2758440 h 3528060"/>
              <a:gd name="connsiteX54" fmla="*/ 68580 w 388620"/>
              <a:gd name="connsiteY54" fmla="*/ 2781300 h 3528060"/>
              <a:gd name="connsiteX55" fmla="*/ 7620 w 388620"/>
              <a:gd name="connsiteY55" fmla="*/ 2811780 h 3528060"/>
              <a:gd name="connsiteX56" fmla="*/ 30480 w 388620"/>
              <a:gd name="connsiteY56" fmla="*/ 2819400 h 3528060"/>
              <a:gd name="connsiteX57" fmla="*/ 83820 w 388620"/>
              <a:gd name="connsiteY57" fmla="*/ 2827020 h 3528060"/>
              <a:gd name="connsiteX58" fmla="*/ 45720 w 388620"/>
              <a:gd name="connsiteY58" fmla="*/ 2887980 h 3528060"/>
              <a:gd name="connsiteX59" fmla="*/ 30480 w 388620"/>
              <a:gd name="connsiteY59" fmla="*/ 2910840 h 3528060"/>
              <a:gd name="connsiteX60" fmla="*/ 45720 w 388620"/>
              <a:gd name="connsiteY60" fmla="*/ 2956560 h 3528060"/>
              <a:gd name="connsiteX61" fmla="*/ 68580 w 388620"/>
              <a:gd name="connsiteY61" fmla="*/ 3017520 h 3528060"/>
              <a:gd name="connsiteX62" fmla="*/ 76200 w 388620"/>
              <a:gd name="connsiteY62" fmla="*/ 3040380 h 3528060"/>
              <a:gd name="connsiteX63" fmla="*/ 91440 w 388620"/>
              <a:gd name="connsiteY63" fmla="*/ 3063240 h 3528060"/>
              <a:gd name="connsiteX64" fmla="*/ 99060 w 388620"/>
              <a:gd name="connsiteY64" fmla="*/ 3086100 h 3528060"/>
              <a:gd name="connsiteX65" fmla="*/ 106680 w 388620"/>
              <a:gd name="connsiteY65" fmla="*/ 3116580 h 3528060"/>
              <a:gd name="connsiteX66" fmla="*/ 129540 w 388620"/>
              <a:gd name="connsiteY66" fmla="*/ 3131820 h 3528060"/>
              <a:gd name="connsiteX67" fmla="*/ 152400 w 388620"/>
              <a:gd name="connsiteY67" fmla="*/ 3162300 h 3528060"/>
              <a:gd name="connsiteX68" fmla="*/ 167640 w 388620"/>
              <a:gd name="connsiteY68" fmla="*/ 3230880 h 3528060"/>
              <a:gd name="connsiteX69" fmla="*/ 175260 w 388620"/>
              <a:gd name="connsiteY69" fmla="*/ 3284220 h 3528060"/>
              <a:gd name="connsiteX70" fmla="*/ 167640 w 388620"/>
              <a:gd name="connsiteY70" fmla="*/ 3307080 h 3528060"/>
              <a:gd name="connsiteX71" fmla="*/ 91440 w 388620"/>
              <a:gd name="connsiteY71" fmla="*/ 3375660 h 3528060"/>
              <a:gd name="connsiteX72" fmla="*/ 99060 w 388620"/>
              <a:gd name="connsiteY72" fmla="*/ 3398520 h 3528060"/>
              <a:gd name="connsiteX73" fmla="*/ 167640 w 388620"/>
              <a:gd name="connsiteY73" fmla="*/ 3451860 h 3528060"/>
              <a:gd name="connsiteX74" fmla="*/ 236220 w 388620"/>
              <a:gd name="connsiteY74" fmla="*/ 3444240 h 3528060"/>
              <a:gd name="connsiteX75" fmla="*/ 251460 w 388620"/>
              <a:gd name="connsiteY75" fmla="*/ 3467100 h 3528060"/>
              <a:gd name="connsiteX76" fmla="*/ 236220 w 388620"/>
              <a:gd name="connsiteY76" fmla="*/ 3528060 h 3528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88620" h="3528060">
                <a:moveTo>
                  <a:pt x="0" y="0"/>
                </a:moveTo>
                <a:cubicBezTo>
                  <a:pt x="2540" y="22860"/>
                  <a:pt x="3839" y="45892"/>
                  <a:pt x="7620" y="68580"/>
                </a:cubicBezTo>
                <a:cubicBezTo>
                  <a:pt x="8940" y="76503"/>
                  <a:pt x="15240" y="83408"/>
                  <a:pt x="15240" y="91440"/>
                </a:cubicBezTo>
                <a:cubicBezTo>
                  <a:pt x="15240" y="106890"/>
                  <a:pt x="10160" y="121920"/>
                  <a:pt x="7620" y="137160"/>
                </a:cubicBezTo>
                <a:cubicBezTo>
                  <a:pt x="10160" y="147320"/>
                  <a:pt x="11928" y="157705"/>
                  <a:pt x="15240" y="167640"/>
                </a:cubicBezTo>
                <a:cubicBezTo>
                  <a:pt x="19565" y="180616"/>
                  <a:pt x="30480" y="192062"/>
                  <a:pt x="30480" y="205740"/>
                </a:cubicBezTo>
                <a:cubicBezTo>
                  <a:pt x="30480" y="226685"/>
                  <a:pt x="15240" y="266700"/>
                  <a:pt x="15240" y="266700"/>
                </a:cubicBezTo>
                <a:cubicBezTo>
                  <a:pt x="17780" y="284480"/>
                  <a:pt x="22860" y="302079"/>
                  <a:pt x="22860" y="320040"/>
                </a:cubicBezTo>
                <a:cubicBezTo>
                  <a:pt x="22860" y="348095"/>
                  <a:pt x="12142" y="375976"/>
                  <a:pt x="15240" y="403860"/>
                </a:cubicBezTo>
                <a:cubicBezTo>
                  <a:pt x="19866" y="445495"/>
                  <a:pt x="45720" y="525780"/>
                  <a:pt x="45720" y="525780"/>
                </a:cubicBezTo>
                <a:cubicBezTo>
                  <a:pt x="48260" y="551180"/>
                  <a:pt x="47991" y="577020"/>
                  <a:pt x="53340" y="601980"/>
                </a:cubicBezTo>
                <a:cubicBezTo>
                  <a:pt x="55720" y="613087"/>
                  <a:pt x="67450" y="621157"/>
                  <a:pt x="68580" y="632460"/>
                </a:cubicBezTo>
                <a:cubicBezTo>
                  <a:pt x="72215" y="668808"/>
                  <a:pt x="58222" y="679489"/>
                  <a:pt x="45720" y="708660"/>
                </a:cubicBezTo>
                <a:cubicBezTo>
                  <a:pt x="42556" y="716043"/>
                  <a:pt x="40640" y="723900"/>
                  <a:pt x="38100" y="731520"/>
                </a:cubicBezTo>
                <a:cubicBezTo>
                  <a:pt x="35560" y="756920"/>
                  <a:pt x="30480" y="782193"/>
                  <a:pt x="30480" y="807720"/>
                </a:cubicBezTo>
                <a:cubicBezTo>
                  <a:pt x="30480" y="818193"/>
                  <a:pt x="38846" y="827754"/>
                  <a:pt x="38100" y="838200"/>
                </a:cubicBezTo>
                <a:cubicBezTo>
                  <a:pt x="35043" y="881002"/>
                  <a:pt x="26785" y="902625"/>
                  <a:pt x="15240" y="937260"/>
                </a:cubicBezTo>
                <a:cubicBezTo>
                  <a:pt x="12700" y="967740"/>
                  <a:pt x="7620" y="998114"/>
                  <a:pt x="7620" y="1028700"/>
                </a:cubicBezTo>
                <a:cubicBezTo>
                  <a:pt x="7620" y="1044150"/>
                  <a:pt x="12891" y="1059149"/>
                  <a:pt x="15240" y="1074420"/>
                </a:cubicBezTo>
                <a:cubicBezTo>
                  <a:pt x="17971" y="1092172"/>
                  <a:pt x="20320" y="1109980"/>
                  <a:pt x="22860" y="1127760"/>
                </a:cubicBezTo>
                <a:cubicBezTo>
                  <a:pt x="12025" y="1192769"/>
                  <a:pt x="-3045" y="1260055"/>
                  <a:pt x="15240" y="1325880"/>
                </a:cubicBezTo>
                <a:cubicBezTo>
                  <a:pt x="20142" y="1343528"/>
                  <a:pt x="38918" y="1354594"/>
                  <a:pt x="45720" y="1371600"/>
                </a:cubicBezTo>
                <a:lnTo>
                  <a:pt x="60960" y="1409700"/>
                </a:lnTo>
                <a:cubicBezTo>
                  <a:pt x="55880" y="1427480"/>
                  <a:pt x="51158" y="1445366"/>
                  <a:pt x="45720" y="1463040"/>
                </a:cubicBezTo>
                <a:cubicBezTo>
                  <a:pt x="40996" y="1478394"/>
                  <a:pt x="27839" y="1492914"/>
                  <a:pt x="30480" y="1508760"/>
                </a:cubicBezTo>
                <a:cubicBezTo>
                  <a:pt x="36036" y="1542098"/>
                  <a:pt x="60722" y="1554321"/>
                  <a:pt x="83820" y="1569720"/>
                </a:cubicBezTo>
                <a:cubicBezTo>
                  <a:pt x="88900" y="1577340"/>
                  <a:pt x="95844" y="1584005"/>
                  <a:pt x="99060" y="1592580"/>
                </a:cubicBezTo>
                <a:cubicBezTo>
                  <a:pt x="102563" y="1601920"/>
                  <a:pt x="113077" y="1670286"/>
                  <a:pt x="114300" y="1676400"/>
                </a:cubicBezTo>
                <a:cubicBezTo>
                  <a:pt x="119084" y="1700320"/>
                  <a:pt x="122277" y="1707952"/>
                  <a:pt x="129540" y="1729740"/>
                </a:cubicBezTo>
                <a:cubicBezTo>
                  <a:pt x="133691" y="1758797"/>
                  <a:pt x="132338" y="1789485"/>
                  <a:pt x="152400" y="1813560"/>
                </a:cubicBezTo>
                <a:cubicBezTo>
                  <a:pt x="158263" y="1820595"/>
                  <a:pt x="167640" y="1823720"/>
                  <a:pt x="175260" y="1828800"/>
                </a:cubicBezTo>
                <a:cubicBezTo>
                  <a:pt x="180340" y="1844040"/>
                  <a:pt x="188726" y="1858554"/>
                  <a:pt x="190500" y="1874520"/>
                </a:cubicBezTo>
                <a:cubicBezTo>
                  <a:pt x="193040" y="1897380"/>
                  <a:pt x="190260" y="1921484"/>
                  <a:pt x="198120" y="1943100"/>
                </a:cubicBezTo>
                <a:cubicBezTo>
                  <a:pt x="200513" y="1949682"/>
                  <a:pt x="249897" y="1972799"/>
                  <a:pt x="251460" y="1973580"/>
                </a:cubicBezTo>
                <a:cubicBezTo>
                  <a:pt x="254000" y="1986280"/>
                  <a:pt x="260003" y="1998761"/>
                  <a:pt x="259080" y="2011680"/>
                </a:cubicBezTo>
                <a:cubicBezTo>
                  <a:pt x="256897" y="2042239"/>
                  <a:pt x="236864" y="2117716"/>
                  <a:pt x="213360" y="2141220"/>
                </a:cubicBezTo>
                <a:lnTo>
                  <a:pt x="182880" y="2171700"/>
                </a:lnTo>
                <a:cubicBezTo>
                  <a:pt x="180340" y="2197100"/>
                  <a:pt x="181000" y="2223027"/>
                  <a:pt x="175260" y="2247900"/>
                </a:cubicBezTo>
                <a:cubicBezTo>
                  <a:pt x="173201" y="2256824"/>
                  <a:pt x="164874" y="2262994"/>
                  <a:pt x="160020" y="2270760"/>
                </a:cubicBezTo>
                <a:cubicBezTo>
                  <a:pt x="152170" y="2283319"/>
                  <a:pt x="146539" y="2297397"/>
                  <a:pt x="137160" y="2308860"/>
                </a:cubicBezTo>
                <a:cubicBezTo>
                  <a:pt x="123512" y="2325541"/>
                  <a:pt x="91440" y="2354580"/>
                  <a:pt x="91440" y="2354580"/>
                </a:cubicBezTo>
                <a:cubicBezTo>
                  <a:pt x="76158" y="2400427"/>
                  <a:pt x="95208" y="2354637"/>
                  <a:pt x="60960" y="2400300"/>
                </a:cubicBezTo>
                <a:cubicBezTo>
                  <a:pt x="44475" y="2422279"/>
                  <a:pt x="15240" y="2468880"/>
                  <a:pt x="15240" y="2468880"/>
                </a:cubicBezTo>
                <a:cubicBezTo>
                  <a:pt x="17780" y="2481580"/>
                  <a:pt x="13702" y="2497822"/>
                  <a:pt x="22860" y="2506980"/>
                </a:cubicBezTo>
                <a:lnTo>
                  <a:pt x="91440" y="2529840"/>
                </a:lnTo>
                <a:cubicBezTo>
                  <a:pt x="114300" y="2537460"/>
                  <a:pt x="136391" y="2547974"/>
                  <a:pt x="160020" y="2552700"/>
                </a:cubicBezTo>
                <a:cubicBezTo>
                  <a:pt x="204372" y="2561570"/>
                  <a:pt x="201051" y="2561639"/>
                  <a:pt x="251460" y="2567940"/>
                </a:cubicBezTo>
                <a:cubicBezTo>
                  <a:pt x="274283" y="2570793"/>
                  <a:pt x="297352" y="2571779"/>
                  <a:pt x="320040" y="2575560"/>
                </a:cubicBezTo>
                <a:cubicBezTo>
                  <a:pt x="343139" y="2579410"/>
                  <a:pt x="365760" y="2585720"/>
                  <a:pt x="388620" y="2590800"/>
                </a:cubicBezTo>
                <a:cubicBezTo>
                  <a:pt x="381000" y="2603500"/>
                  <a:pt x="376678" y="2618892"/>
                  <a:pt x="365760" y="2628900"/>
                </a:cubicBezTo>
                <a:cubicBezTo>
                  <a:pt x="345507" y="2647465"/>
                  <a:pt x="320291" y="2659763"/>
                  <a:pt x="297180" y="2674620"/>
                </a:cubicBezTo>
                <a:cubicBezTo>
                  <a:pt x="268332" y="2693165"/>
                  <a:pt x="228252" y="2715405"/>
                  <a:pt x="198120" y="2727960"/>
                </a:cubicBezTo>
                <a:cubicBezTo>
                  <a:pt x="188453" y="2731988"/>
                  <a:pt x="177364" y="2731691"/>
                  <a:pt x="167640" y="2735580"/>
                </a:cubicBezTo>
                <a:cubicBezTo>
                  <a:pt x="151820" y="2741908"/>
                  <a:pt x="137391" y="2751300"/>
                  <a:pt x="121920" y="2758440"/>
                </a:cubicBezTo>
                <a:cubicBezTo>
                  <a:pt x="104356" y="2766546"/>
                  <a:pt x="85882" y="2772649"/>
                  <a:pt x="68580" y="2781300"/>
                </a:cubicBezTo>
                <a:cubicBezTo>
                  <a:pt x="-3400" y="2817290"/>
                  <a:pt x="59169" y="2794597"/>
                  <a:pt x="7620" y="2811780"/>
                </a:cubicBezTo>
                <a:cubicBezTo>
                  <a:pt x="15240" y="2814320"/>
                  <a:pt x="22604" y="2817825"/>
                  <a:pt x="30480" y="2819400"/>
                </a:cubicBezTo>
                <a:cubicBezTo>
                  <a:pt x="48092" y="2822922"/>
                  <a:pt x="73381" y="2812405"/>
                  <a:pt x="83820" y="2827020"/>
                </a:cubicBezTo>
                <a:cubicBezTo>
                  <a:pt x="104296" y="2855687"/>
                  <a:pt x="59934" y="2878504"/>
                  <a:pt x="45720" y="2887980"/>
                </a:cubicBezTo>
                <a:cubicBezTo>
                  <a:pt x="40640" y="2895600"/>
                  <a:pt x="30480" y="2901682"/>
                  <a:pt x="30480" y="2910840"/>
                </a:cubicBezTo>
                <a:cubicBezTo>
                  <a:pt x="30480" y="2926904"/>
                  <a:pt x="40640" y="2941320"/>
                  <a:pt x="45720" y="2956560"/>
                </a:cubicBezTo>
                <a:cubicBezTo>
                  <a:pt x="63016" y="3008448"/>
                  <a:pt x="41245" y="2944628"/>
                  <a:pt x="68580" y="3017520"/>
                </a:cubicBezTo>
                <a:cubicBezTo>
                  <a:pt x="71400" y="3025041"/>
                  <a:pt x="72608" y="3033196"/>
                  <a:pt x="76200" y="3040380"/>
                </a:cubicBezTo>
                <a:cubicBezTo>
                  <a:pt x="80296" y="3048571"/>
                  <a:pt x="87344" y="3055049"/>
                  <a:pt x="91440" y="3063240"/>
                </a:cubicBezTo>
                <a:cubicBezTo>
                  <a:pt x="95032" y="3070424"/>
                  <a:pt x="96853" y="3078377"/>
                  <a:pt x="99060" y="3086100"/>
                </a:cubicBezTo>
                <a:cubicBezTo>
                  <a:pt x="101937" y="3096170"/>
                  <a:pt x="100871" y="3107866"/>
                  <a:pt x="106680" y="3116580"/>
                </a:cubicBezTo>
                <a:cubicBezTo>
                  <a:pt x="111760" y="3124200"/>
                  <a:pt x="123064" y="3125344"/>
                  <a:pt x="129540" y="3131820"/>
                </a:cubicBezTo>
                <a:cubicBezTo>
                  <a:pt x="138520" y="3140800"/>
                  <a:pt x="144780" y="3152140"/>
                  <a:pt x="152400" y="3162300"/>
                </a:cubicBezTo>
                <a:cubicBezTo>
                  <a:pt x="159250" y="3189700"/>
                  <a:pt x="162803" y="3201858"/>
                  <a:pt x="167640" y="3230880"/>
                </a:cubicBezTo>
                <a:cubicBezTo>
                  <a:pt x="170593" y="3248596"/>
                  <a:pt x="172720" y="3266440"/>
                  <a:pt x="175260" y="3284220"/>
                </a:cubicBezTo>
                <a:cubicBezTo>
                  <a:pt x="172720" y="3291840"/>
                  <a:pt x="173320" y="3301400"/>
                  <a:pt x="167640" y="3307080"/>
                </a:cubicBezTo>
                <a:cubicBezTo>
                  <a:pt x="65210" y="3409510"/>
                  <a:pt x="133080" y="3313200"/>
                  <a:pt x="91440" y="3375660"/>
                </a:cubicBezTo>
                <a:cubicBezTo>
                  <a:pt x="93980" y="3383280"/>
                  <a:pt x="94129" y="3392180"/>
                  <a:pt x="99060" y="3398520"/>
                </a:cubicBezTo>
                <a:cubicBezTo>
                  <a:pt x="135040" y="3444780"/>
                  <a:pt x="130080" y="3439340"/>
                  <a:pt x="167640" y="3451860"/>
                </a:cubicBezTo>
                <a:cubicBezTo>
                  <a:pt x="190500" y="3449320"/>
                  <a:pt x="213590" y="3440126"/>
                  <a:pt x="236220" y="3444240"/>
                </a:cubicBezTo>
                <a:cubicBezTo>
                  <a:pt x="245230" y="3445878"/>
                  <a:pt x="250449" y="3457998"/>
                  <a:pt x="251460" y="3467100"/>
                </a:cubicBezTo>
                <a:cubicBezTo>
                  <a:pt x="254570" y="3495094"/>
                  <a:pt x="246462" y="3507577"/>
                  <a:pt x="236220" y="3528060"/>
                </a:cubicBezTo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718839" y="5540881"/>
            <a:ext cx="1545304" cy="46038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tlCol="0" anchor="ctr" anchorCtr="0"/>
          <a:lstStyle/>
          <a:p>
            <a:pPr lvl="0" algn="ctr">
              <a:buClr>
                <a:srgbClr val="00A3E0"/>
              </a:buClr>
            </a:pP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Missing Log</a:t>
            </a:r>
            <a:endParaRPr lang="en-US" sz="2000" dirty="0">
              <a:solidFill>
                <a:schemeClr val="bg1"/>
              </a:solidFill>
              <a:ea typeface="ＭＳ Ｐゴシック" charset="0"/>
              <a:cs typeface="Trebuchet M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843544" y="1255020"/>
            <a:ext cx="441960" cy="421942"/>
          </a:xfrm>
          <a:prstGeom prst="ellipse">
            <a:avLst/>
          </a:prstGeom>
          <a:solidFill>
            <a:srgbClr val="FF99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757601" y="194029"/>
            <a:ext cx="850591" cy="46038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tlCol="0" anchor="ctr" anchorCtr="0"/>
          <a:lstStyle/>
          <a:p>
            <a:pPr lvl="0" algn="ctr">
              <a:buClr>
                <a:srgbClr val="00A3E0"/>
              </a:buClr>
            </a:pP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Logs</a:t>
            </a:r>
            <a:endParaRPr lang="en-US" sz="2000" dirty="0">
              <a:solidFill>
                <a:schemeClr val="bg1"/>
              </a:solidFill>
              <a:ea typeface="ＭＳ Ｐゴシック" charset="0"/>
              <a:cs typeface="Trebuchet M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31676" y="205847"/>
            <a:ext cx="1825951" cy="46038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tlCol="0" anchor="ctr" anchorCtr="0"/>
          <a:lstStyle/>
          <a:p>
            <a:pPr lvl="0" algn="ctr">
              <a:buClr>
                <a:srgbClr val="00A3E0"/>
              </a:buClr>
            </a:pP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Lab Intrusion</a:t>
            </a:r>
            <a:endParaRPr lang="en-US" sz="2000" dirty="0">
              <a:solidFill>
                <a:schemeClr val="bg1"/>
              </a:solidFill>
              <a:ea typeface="ＭＳ Ｐゴシック" charset="0"/>
              <a:cs typeface="Trebuchet MS"/>
            </a:endParaRPr>
          </a:p>
        </p:txBody>
      </p:sp>
      <p:sp>
        <p:nvSpPr>
          <p:cNvPr id="5" name="Plus 4"/>
          <p:cNvSpPr/>
          <p:nvPr/>
        </p:nvSpPr>
        <p:spPr>
          <a:xfrm>
            <a:off x="6697059" y="265738"/>
            <a:ext cx="345749" cy="316963"/>
          </a:xfrm>
          <a:prstGeom prst="mathPlus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5721" b="52988"/>
          <a:stretch/>
        </p:blipFill>
        <p:spPr>
          <a:xfrm>
            <a:off x="5466206" y="874536"/>
            <a:ext cx="1443479" cy="1118976"/>
          </a:xfrm>
          <a:prstGeom prst="rect">
            <a:avLst/>
          </a:prstGeom>
        </p:spPr>
      </p:pic>
      <p:sp>
        <p:nvSpPr>
          <p:cNvPr id="18" name="Freeform 17"/>
          <p:cNvSpPr/>
          <p:nvPr/>
        </p:nvSpPr>
        <p:spPr>
          <a:xfrm>
            <a:off x="7696200" y="845820"/>
            <a:ext cx="1066800" cy="525780"/>
          </a:xfrm>
          <a:custGeom>
            <a:avLst/>
            <a:gdLst>
              <a:gd name="connsiteX0" fmla="*/ 1066800 w 1066800"/>
              <a:gd name="connsiteY0" fmla="*/ 548640 h 548640"/>
              <a:gd name="connsiteX1" fmla="*/ 853440 w 1066800"/>
              <a:gd name="connsiteY1" fmla="*/ 434340 h 548640"/>
              <a:gd name="connsiteX2" fmla="*/ 411480 w 1066800"/>
              <a:gd name="connsiteY2" fmla="*/ 426720 h 548640"/>
              <a:gd name="connsiteX3" fmla="*/ 68580 w 1066800"/>
              <a:gd name="connsiteY3" fmla="*/ 190500 h 548640"/>
              <a:gd name="connsiteX4" fmla="*/ 0 w 1066800"/>
              <a:gd name="connsiteY4" fmla="*/ 0 h 548640"/>
              <a:gd name="connsiteX5" fmla="*/ 0 w 1066800"/>
              <a:gd name="connsiteY5" fmla="*/ 0 h 548640"/>
              <a:gd name="connsiteX6" fmla="*/ 0 w 1066800"/>
              <a:gd name="connsiteY6" fmla="*/ 0 h 548640"/>
              <a:gd name="connsiteX7" fmla="*/ 0 w 1066800"/>
              <a:gd name="connsiteY7" fmla="*/ 1524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800" h="548640">
                <a:moveTo>
                  <a:pt x="1066800" y="548640"/>
                </a:moveTo>
                <a:cubicBezTo>
                  <a:pt x="1014730" y="501650"/>
                  <a:pt x="962660" y="454660"/>
                  <a:pt x="853440" y="434340"/>
                </a:cubicBezTo>
                <a:cubicBezTo>
                  <a:pt x="744220" y="414020"/>
                  <a:pt x="542290" y="467360"/>
                  <a:pt x="411480" y="426720"/>
                </a:cubicBezTo>
                <a:cubicBezTo>
                  <a:pt x="280670" y="386080"/>
                  <a:pt x="137160" y="261620"/>
                  <a:pt x="68580" y="190500"/>
                </a:cubicBezTo>
                <a:cubicBezTo>
                  <a:pt x="0" y="119380"/>
                  <a:pt x="0" y="0"/>
                  <a:pt x="0" y="0"/>
                </a:cubicBezTo>
                <a:lnTo>
                  <a:pt x="0" y="0"/>
                </a:lnTo>
                <a:lnTo>
                  <a:pt x="0" y="0"/>
                </a:lnTo>
                <a:lnTo>
                  <a:pt x="0" y="15240"/>
                </a:lnTo>
              </a:path>
            </a:pathLst>
          </a:custGeom>
          <a:noFill/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7395529" y="841128"/>
            <a:ext cx="1359851" cy="1121578"/>
          </a:xfrm>
          <a:custGeom>
            <a:avLst/>
            <a:gdLst>
              <a:gd name="connsiteX0" fmla="*/ 1226820 w 1226820"/>
              <a:gd name="connsiteY0" fmla="*/ 1082040 h 1082040"/>
              <a:gd name="connsiteX1" fmla="*/ 1097280 w 1226820"/>
              <a:gd name="connsiteY1" fmla="*/ 960120 h 1082040"/>
              <a:gd name="connsiteX2" fmla="*/ 784860 w 1226820"/>
              <a:gd name="connsiteY2" fmla="*/ 822960 h 1082040"/>
              <a:gd name="connsiteX3" fmla="*/ 144780 w 1226820"/>
              <a:gd name="connsiteY3" fmla="*/ 464820 h 1082040"/>
              <a:gd name="connsiteX4" fmla="*/ 0 w 1226820"/>
              <a:gd name="connsiteY4" fmla="*/ 0 h 108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820" h="1082040">
                <a:moveTo>
                  <a:pt x="1226820" y="1082040"/>
                </a:moveTo>
                <a:cubicBezTo>
                  <a:pt x="1198880" y="1042670"/>
                  <a:pt x="1170940" y="1003300"/>
                  <a:pt x="1097280" y="960120"/>
                </a:cubicBezTo>
                <a:cubicBezTo>
                  <a:pt x="1023620" y="916940"/>
                  <a:pt x="943610" y="905510"/>
                  <a:pt x="784860" y="822960"/>
                </a:cubicBezTo>
                <a:cubicBezTo>
                  <a:pt x="626110" y="740410"/>
                  <a:pt x="275590" y="601980"/>
                  <a:pt x="144780" y="464820"/>
                </a:cubicBezTo>
                <a:cubicBezTo>
                  <a:pt x="13970" y="327660"/>
                  <a:pt x="6985" y="163830"/>
                  <a:pt x="0" y="0"/>
                </a:cubicBezTo>
              </a:path>
            </a:pathLst>
          </a:custGeom>
          <a:noFill/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292340" y="841128"/>
            <a:ext cx="1463040" cy="118579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7543800" y="853440"/>
            <a:ext cx="1211580" cy="838200"/>
          </a:xfrm>
          <a:custGeom>
            <a:avLst/>
            <a:gdLst>
              <a:gd name="connsiteX0" fmla="*/ 1211580 w 1211580"/>
              <a:gd name="connsiteY0" fmla="*/ 838200 h 838200"/>
              <a:gd name="connsiteX1" fmla="*/ 929640 w 1211580"/>
              <a:gd name="connsiteY1" fmla="*/ 662940 h 838200"/>
              <a:gd name="connsiteX2" fmla="*/ 563880 w 1211580"/>
              <a:gd name="connsiteY2" fmla="*/ 624840 h 838200"/>
              <a:gd name="connsiteX3" fmla="*/ 335280 w 1211580"/>
              <a:gd name="connsiteY3" fmla="*/ 441960 h 838200"/>
              <a:gd name="connsiteX4" fmla="*/ 83820 w 1211580"/>
              <a:gd name="connsiteY4" fmla="*/ 388620 h 838200"/>
              <a:gd name="connsiteX5" fmla="*/ 0 w 1211580"/>
              <a:gd name="connsiteY5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1580" h="838200">
                <a:moveTo>
                  <a:pt x="1211580" y="838200"/>
                </a:moveTo>
                <a:cubicBezTo>
                  <a:pt x="1124585" y="768350"/>
                  <a:pt x="1037590" y="698500"/>
                  <a:pt x="929640" y="662940"/>
                </a:cubicBezTo>
                <a:cubicBezTo>
                  <a:pt x="821690" y="627380"/>
                  <a:pt x="662940" y="661670"/>
                  <a:pt x="563880" y="624840"/>
                </a:cubicBezTo>
                <a:cubicBezTo>
                  <a:pt x="464820" y="588010"/>
                  <a:pt x="415290" y="481330"/>
                  <a:pt x="335280" y="441960"/>
                </a:cubicBezTo>
                <a:cubicBezTo>
                  <a:pt x="255270" y="402590"/>
                  <a:pt x="139700" y="462280"/>
                  <a:pt x="83820" y="388620"/>
                </a:cubicBezTo>
                <a:cubicBezTo>
                  <a:pt x="27940" y="314960"/>
                  <a:pt x="13970" y="157480"/>
                  <a:pt x="0" y="0"/>
                </a:cubicBezTo>
              </a:path>
            </a:pathLst>
          </a:custGeom>
          <a:noFill/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7371028" y="830580"/>
            <a:ext cx="1384352" cy="1165860"/>
          </a:xfrm>
          <a:custGeom>
            <a:avLst/>
            <a:gdLst>
              <a:gd name="connsiteX0" fmla="*/ 1384352 w 1384352"/>
              <a:gd name="connsiteY0" fmla="*/ 1165860 h 1165860"/>
              <a:gd name="connsiteX1" fmla="*/ 1056692 w 1384352"/>
              <a:gd name="connsiteY1" fmla="*/ 1089660 h 1165860"/>
              <a:gd name="connsiteX2" fmla="*/ 424232 w 1384352"/>
              <a:gd name="connsiteY2" fmla="*/ 1066800 h 1165860"/>
              <a:gd name="connsiteX3" fmla="*/ 172772 w 1384352"/>
              <a:gd name="connsiteY3" fmla="*/ 1036320 h 1165860"/>
              <a:gd name="connsiteX4" fmla="*/ 58472 w 1384352"/>
              <a:gd name="connsiteY4" fmla="*/ 868680 h 1165860"/>
              <a:gd name="connsiteX5" fmla="*/ 5132 w 1384352"/>
              <a:gd name="connsiteY5" fmla="*/ 220980 h 1165860"/>
              <a:gd name="connsiteX6" fmla="*/ 5132 w 1384352"/>
              <a:gd name="connsiteY6" fmla="*/ 0 h 1165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4352" h="1165860">
                <a:moveTo>
                  <a:pt x="1384352" y="1165860"/>
                </a:moveTo>
                <a:cubicBezTo>
                  <a:pt x="1300532" y="1136015"/>
                  <a:pt x="1216712" y="1106170"/>
                  <a:pt x="1056692" y="1089660"/>
                </a:cubicBezTo>
                <a:cubicBezTo>
                  <a:pt x="896672" y="1073150"/>
                  <a:pt x="571552" y="1075690"/>
                  <a:pt x="424232" y="1066800"/>
                </a:cubicBezTo>
                <a:cubicBezTo>
                  <a:pt x="276912" y="1057910"/>
                  <a:pt x="233732" y="1069340"/>
                  <a:pt x="172772" y="1036320"/>
                </a:cubicBezTo>
                <a:cubicBezTo>
                  <a:pt x="111812" y="1003300"/>
                  <a:pt x="86412" y="1004570"/>
                  <a:pt x="58472" y="868680"/>
                </a:cubicBezTo>
                <a:cubicBezTo>
                  <a:pt x="30532" y="732790"/>
                  <a:pt x="14022" y="365760"/>
                  <a:pt x="5132" y="220980"/>
                </a:cubicBezTo>
                <a:cubicBezTo>
                  <a:pt x="-3758" y="76200"/>
                  <a:pt x="687" y="38100"/>
                  <a:pt x="5132" y="0"/>
                </a:cubicBezTo>
              </a:path>
            </a:pathLst>
          </a:custGeom>
          <a:noFill/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7378837" y="845820"/>
            <a:ext cx="1368923" cy="1135380"/>
          </a:xfrm>
          <a:custGeom>
            <a:avLst/>
            <a:gdLst>
              <a:gd name="connsiteX0" fmla="*/ 1368923 w 1368923"/>
              <a:gd name="connsiteY0" fmla="*/ 1135380 h 1135380"/>
              <a:gd name="connsiteX1" fmla="*/ 1147943 w 1368923"/>
              <a:gd name="connsiteY1" fmla="*/ 1074420 h 1135380"/>
              <a:gd name="connsiteX2" fmla="*/ 782183 w 1368923"/>
              <a:gd name="connsiteY2" fmla="*/ 1051560 h 1135380"/>
              <a:gd name="connsiteX3" fmla="*/ 652643 w 1368923"/>
              <a:gd name="connsiteY3" fmla="*/ 944880 h 1135380"/>
              <a:gd name="connsiteX4" fmla="*/ 462143 w 1368923"/>
              <a:gd name="connsiteY4" fmla="*/ 906780 h 1135380"/>
              <a:gd name="connsiteX5" fmla="*/ 218303 w 1368923"/>
              <a:gd name="connsiteY5" fmla="*/ 876300 h 1135380"/>
              <a:gd name="connsiteX6" fmla="*/ 27803 w 1368923"/>
              <a:gd name="connsiteY6" fmla="*/ 640080 h 1135380"/>
              <a:gd name="connsiteX7" fmla="*/ 4943 w 1368923"/>
              <a:gd name="connsiteY7" fmla="*/ 0 h 113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68923" h="1135380">
                <a:moveTo>
                  <a:pt x="1368923" y="1135380"/>
                </a:moveTo>
                <a:cubicBezTo>
                  <a:pt x="1307328" y="1111885"/>
                  <a:pt x="1245733" y="1088390"/>
                  <a:pt x="1147943" y="1074420"/>
                </a:cubicBezTo>
                <a:cubicBezTo>
                  <a:pt x="1050153" y="1060450"/>
                  <a:pt x="864733" y="1073150"/>
                  <a:pt x="782183" y="1051560"/>
                </a:cubicBezTo>
                <a:cubicBezTo>
                  <a:pt x="699633" y="1029970"/>
                  <a:pt x="705983" y="969010"/>
                  <a:pt x="652643" y="944880"/>
                </a:cubicBezTo>
                <a:cubicBezTo>
                  <a:pt x="599303" y="920750"/>
                  <a:pt x="534533" y="918210"/>
                  <a:pt x="462143" y="906780"/>
                </a:cubicBezTo>
                <a:cubicBezTo>
                  <a:pt x="389753" y="895350"/>
                  <a:pt x="290693" y="920750"/>
                  <a:pt x="218303" y="876300"/>
                </a:cubicBezTo>
                <a:cubicBezTo>
                  <a:pt x="145913" y="831850"/>
                  <a:pt x="63363" y="786130"/>
                  <a:pt x="27803" y="640080"/>
                </a:cubicBezTo>
                <a:cubicBezTo>
                  <a:pt x="-7757" y="494030"/>
                  <a:pt x="-1407" y="247015"/>
                  <a:pt x="4943" y="0"/>
                </a:cubicBezTo>
              </a:path>
            </a:pathLst>
          </a:custGeom>
          <a:noFill/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2" idx="3"/>
          </p:cNvCxnSpPr>
          <p:nvPr/>
        </p:nvCxnSpPr>
        <p:spPr>
          <a:xfrm flipH="1">
            <a:off x="6909685" y="1866900"/>
            <a:ext cx="634115" cy="57664"/>
          </a:xfrm>
          <a:prstGeom prst="straightConnector1">
            <a:avLst/>
          </a:prstGeom>
          <a:ln w="12700" cmpd="sng">
            <a:solidFill>
              <a:schemeClr val="accent6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5"/>
          </p:cNvCxnSpPr>
          <p:nvPr/>
        </p:nvCxnSpPr>
        <p:spPr>
          <a:xfrm flipH="1" flipV="1">
            <a:off x="6909686" y="1549812"/>
            <a:ext cx="687454" cy="172308"/>
          </a:xfrm>
          <a:prstGeom prst="straightConnector1">
            <a:avLst/>
          </a:prstGeom>
          <a:ln w="12700" cmpd="sng">
            <a:solidFill>
              <a:schemeClr val="accent6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9" idx="1"/>
          </p:cNvCxnSpPr>
          <p:nvPr/>
        </p:nvCxnSpPr>
        <p:spPr>
          <a:xfrm flipH="1" flipV="1">
            <a:off x="6909685" y="1795024"/>
            <a:ext cx="1702108" cy="41307"/>
          </a:xfrm>
          <a:prstGeom prst="straightConnector1">
            <a:avLst/>
          </a:prstGeom>
          <a:ln w="12700" cmpd="sng">
            <a:solidFill>
              <a:schemeClr val="accent6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2"/>
            <a:endCxn id="6" idx="3"/>
          </p:cNvCxnSpPr>
          <p:nvPr/>
        </p:nvCxnSpPr>
        <p:spPr>
          <a:xfrm flipH="1" flipV="1">
            <a:off x="6909685" y="1434024"/>
            <a:ext cx="1355811" cy="260135"/>
          </a:xfrm>
          <a:prstGeom prst="straightConnector1">
            <a:avLst/>
          </a:prstGeom>
          <a:ln w="12700" cmpd="sng">
            <a:solidFill>
              <a:schemeClr val="accent6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2"/>
          </p:cNvCxnSpPr>
          <p:nvPr/>
        </p:nvCxnSpPr>
        <p:spPr>
          <a:xfrm flipH="1">
            <a:off x="6909686" y="1254760"/>
            <a:ext cx="1197994" cy="47836"/>
          </a:xfrm>
          <a:prstGeom prst="straightConnector1">
            <a:avLst/>
          </a:prstGeom>
          <a:ln w="12700" cmpd="sng">
            <a:solidFill>
              <a:schemeClr val="accent6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2"/>
          </p:cNvCxnSpPr>
          <p:nvPr/>
        </p:nvCxnSpPr>
        <p:spPr>
          <a:xfrm flipH="1" flipV="1">
            <a:off x="6909685" y="994824"/>
            <a:ext cx="1197995" cy="483456"/>
          </a:xfrm>
          <a:prstGeom prst="straightConnector1">
            <a:avLst/>
          </a:prstGeom>
          <a:ln w="12700" cmpd="sng">
            <a:solidFill>
              <a:schemeClr val="accent6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466206" y="1002444"/>
            <a:ext cx="1443479" cy="0"/>
          </a:xfrm>
          <a:prstGeom prst="line">
            <a:avLst/>
          </a:prstGeom>
          <a:ln w="12700" cmpd="sng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5461156" y="1302596"/>
            <a:ext cx="1443479" cy="0"/>
          </a:xfrm>
          <a:prstGeom prst="line">
            <a:avLst/>
          </a:prstGeom>
          <a:ln w="12700" cmpd="sng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461156" y="1434024"/>
            <a:ext cx="1443479" cy="0"/>
          </a:xfrm>
          <a:prstGeom prst="line">
            <a:avLst/>
          </a:prstGeom>
          <a:ln w="12700" cmpd="sng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5461156" y="1549812"/>
            <a:ext cx="1443479" cy="0"/>
          </a:xfrm>
          <a:prstGeom prst="line">
            <a:avLst/>
          </a:prstGeom>
          <a:ln w="12700" cmpd="sng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5461156" y="1798195"/>
            <a:ext cx="1443479" cy="0"/>
          </a:xfrm>
          <a:prstGeom prst="line">
            <a:avLst/>
          </a:prstGeom>
          <a:ln w="12700" cmpd="sng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5461156" y="1916944"/>
            <a:ext cx="1443479" cy="0"/>
          </a:xfrm>
          <a:prstGeom prst="line">
            <a:avLst/>
          </a:prstGeom>
          <a:ln w="12700" cmpd="sng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379720" y="114300"/>
            <a:ext cx="3665220" cy="2026920"/>
          </a:xfrm>
          <a:prstGeom prst="rect">
            <a:avLst/>
          </a:prstGeom>
          <a:noFill/>
          <a:ln w="381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2929121" y="3824867"/>
                <a:ext cx="1993926" cy="721106"/>
              </a:xfrm>
              <a:prstGeom prst="rect">
                <a:avLst/>
              </a:prstGeom>
              <a:noFill/>
              <a:ln w="381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𝐿𝑎𝑏</m:t>
                          </m:r>
                          <m:r>
                            <a:rPr 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𝐸𝑞</m:t>
                          </m:r>
                        </m:sup>
                      </m:sSubSup>
                      <m:r>
                        <a:rPr lang="en-US" sz="160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𝑎𝑊𝐿</m:t>
                              </m:r>
                            </m:sub>
                          </m:sSub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085215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121" y="3824867"/>
                <a:ext cx="1993926" cy="7211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3810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/>
          <p:cNvSpPr/>
          <p:nvPr/>
        </p:nvSpPr>
        <p:spPr>
          <a:xfrm>
            <a:off x="2950592" y="3895520"/>
            <a:ext cx="1972455" cy="821368"/>
          </a:xfrm>
          <a:prstGeom prst="rect">
            <a:avLst/>
          </a:prstGeom>
          <a:noFill/>
          <a:ln w="381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0" name="Diagram 49"/>
          <p:cNvGraphicFramePr/>
          <p:nvPr>
            <p:extLst/>
          </p:nvPr>
        </p:nvGraphicFramePr>
        <p:xfrm>
          <a:off x="6580351" y="721863"/>
          <a:ext cx="1527330" cy="1341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540041" y="1881378"/>
            <a:ext cx="2125998" cy="398867"/>
            <a:chOff x="0" y="0"/>
            <a:chExt cx="1527330" cy="432000"/>
          </a:xfrm>
        </p:grpSpPr>
        <p:sp>
          <p:nvSpPr>
            <p:cNvPr id="53" name="Rectangle 52"/>
            <p:cNvSpPr/>
            <p:nvPr/>
          </p:nvSpPr>
          <p:spPr>
            <a:xfrm>
              <a:off x="0" y="0"/>
              <a:ext cx="1527330" cy="4320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Rectangle 54"/>
            <p:cNvSpPr/>
            <p:nvPr/>
          </p:nvSpPr>
          <p:spPr>
            <a:xfrm>
              <a:off x="0" y="0"/>
              <a:ext cx="1527330" cy="43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2 Training</a:t>
              </a:r>
              <a:endParaRPr lang="en-US" sz="1500" kern="12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40041" y="2302796"/>
            <a:ext cx="2125998" cy="864675"/>
            <a:chOff x="0" y="454550"/>
            <a:chExt cx="1527330" cy="864675"/>
          </a:xfrm>
        </p:grpSpPr>
        <p:sp>
          <p:nvSpPr>
            <p:cNvPr id="57" name="Rectangle 56"/>
            <p:cNvSpPr/>
            <p:nvPr/>
          </p:nvSpPr>
          <p:spPr>
            <a:xfrm>
              <a:off x="0" y="454550"/>
              <a:ext cx="1527330" cy="864675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Rectangle 57"/>
            <p:cNvSpPr/>
            <p:nvPr/>
          </p:nvSpPr>
          <p:spPr>
            <a:xfrm>
              <a:off x="0" y="454550"/>
              <a:ext cx="1527330" cy="864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500" kern="1200" dirty="0" smtClean="0"/>
                <a:t>Logs-B</a:t>
              </a:r>
              <a:endParaRPr lang="en-US" sz="1500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500" kern="1200" dirty="0" smtClean="0"/>
                <a:t>Logs</a:t>
              </a:r>
              <a:r>
                <a:rPr lang="en-US" sz="1500" dirty="0" smtClean="0"/>
                <a:t>-C</a:t>
              </a: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500" kern="1200" dirty="0" smtClean="0"/>
                <a:t>Logs-</a:t>
              </a:r>
              <a:r>
                <a:rPr lang="en-US" sz="1500" kern="1200" dirty="0" err="1" smtClean="0"/>
                <a:t>D_Lost_Sections</a:t>
              </a:r>
              <a:r>
                <a:rPr lang="en-US" sz="1500" kern="1200" dirty="0" smtClean="0"/>
                <a:t> </a:t>
              </a:r>
              <a:endParaRPr lang="en-US" sz="1500" kern="12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18739" y="4244606"/>
            <a:ext cx="2145886" cy="398867"/>
            <a:chOff x="0" y="0"/>
            <a:chExt cx="1527330" cy="432000"/>
          </a:xfrm>
        </p:grpSpPr>
        <p:sp>
          <p:nvSpPr>
            <p:cNvPr id="60" name="Rectangle 59"/>
            <p:cNvSpPr/>
            <p:nvPr/>
          </p:nvSpPr>
          <p:spPr>
            <a:xfrm>
              <a:off x="0" y="0"/>
              <a:ext cx="1527330" cy="4320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Rectangle 60"/>
            <p:cNvSpPr/>
            <p:nvPr/>
          </p:nvSpPr>
          <p:spPr>
            <a:xfrm>
              <a:off x="0" y="0"/>
              <a:ext cx="1527330" cy="43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dirty="0" smtClean="0"/>
                <a:t>3 Testing</a:t>
              </a:r>
              <a:endParaRPr lang="en-US" sz="1500" kern="12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18739" y="4666025"/>
            <a:ext cx="2145886" cy="621476"/>
            <a:chOff x="0" y="454550"/>
            <a:chExt cx="1527330" cy="864675"/>
          </a:xfrm>
        </p:grpSpPr>
        <p:sp>
          <p:nvSpPr>
            <p:cNvPr id="65" name="Rectangle 64"/>
            <p:cNvSpPr/>
            <p:nvPr/>
          </p:nvSpPr>
          <p:spPr>
            <a:xfrm>
              <a:off x="0" y="454550"/>
              <a:ext cx="1527330" cy="864675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4" name="Rectangle 73"/>
            <p:cNvSpPr/>
            <p:nvPr/>
          </p:nvSpPr>
          <p:spPr>
            <a:xfrm>
              <a:off x="0" y="454551"/>
              <a:ext cx="1527330" cy="5681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500" kern="1200" dirty="0" smtClean="0"/>
                <a:t>Logs-A</a:t>
              </a:r>
              <a:endParaRPr lang="en-US" sz="1500" dirty="0" smtClean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500" kern="1200" dirty="0" smtClean="0"/>
                <a:t>Logs-</a:t>
              </a:r>
              <a:r>
                <a:rPr lang="en-US" sz="1500" kern="1200" dirty="0" err="1" smtClean="0"/>
                <a:t>D_Lost_Sections</a:t>
              </a:r>
              <a:r>
                <a:rPr lang="en-US" sz="1500" kern="1200" dirty="0" smtClean="0"/>
                <a:t> </a:t>
              </a:r>
              <a:endParaRPr lang="en-US" sz="1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103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Technathon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5"/>
                </a:solidFill>
              </a:rPr>
              <a:t>Goal: </a:t>
            </a:r>
            <a:r>
              <a:rPr lang="en-US" dirty="0" smtClean="0">
                <a:solidFill>
                  <a:schemeClr val="tx1"/>
                </a:solidFill>
              </a:rPr>
              <a:t>Generate Missing Log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4809" y="1235800"/>
            <a:ext cx="1752600" cy="46038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tlCol="0" anchor="ctr" anchorCtr="0"/>
          <a:lstStyle/>
          <a:p>
            <a:pPr lvl="0" algn="ctr">
              <a:buClr>
                <a:srgbClr val="00A3E0"/>
              </a:buClr>
            </a:pP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Log Data</a:t>
            </a:r>
            <a:endParaRPr lang="en-US" sz="2000" dirty="0">
              <a:solidFill>
                <a:schemeClr val="bg1"/>
              </a:solidFill>
              <a:ea typeface="ＭＳ Ｐゴシック" charset="0"/>
              <a:cs typeface="Trebuchet M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4809" y="1726663"/>
            <a:ext cx="1752600" cy="43205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1005840" y="1726663"/>
            <a:ext cx="7620" cy="432054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601624" y="1726663"/>
            <a:ext cx="7620" cy="432054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464819" y="1863604"/>
            <a:ext cx="522172" cy="4076700"/>
          </a:xfrm>
          <a:custGeom>
            <a:avLst/>
            <a:gdLst>
              <a:gd name="connsiteX0" fmla="*/ 76201 w 522172"/>
              <a:gd name="connsiteY0" fmla="*/ 0 h 4076700"/>
              <a:gd name="connsiteX1" fmla="*/ 358141 w 522172"/>
              <a:gd name="connsiteY1" fmla="*/ 7620 h 4076700"/>
              <a:gd name="connsiteX2" fmla="*/ 434341 w 522172"/>
              <a:gd name="connsiteY2" fmla="*/ 15240 h 4076700"/>
              <a:gd name="connsiteX3" fmla="*/ 510541 w 522172"/>
              <a:gd name="connsiteY3" fmla="*/ 45720 h 4076700"/>
              <a:gd name="connsiteX4" fmla="*/ 495301 w 522172"/>
              <a:gd name="connsiteY4" fmla="*/ 68580 h 4076700"/>
              <a:gd name="connsiteX5" fmla="*/ 449581 w 522172"/>
              <a:gd name="connsiteY5" fmla="*/ 76200 h 4076700"/>
              <a:gd name="connsiteX6" fmla="*/ 365761 w 522172"/>
              <a:gd name="connsiteY6" fmla="*/ 99060 h 4076700"/>
              <a:gd name="connsiteX7" fmla="*/ 388621 w 522172"/>
              <a:gd name="connsiteY7" fmla="*/ 144780 h 4076700"/>
              <a:gd name="connsiteX8" fmla="*/ 342901 w 522172"/>
              <a:gd name="connsiteY8" fmla="*/ 167640 h 4076700"/>
              <a:gd name="connsiteX9" fmla="*/ 434341 w 522172"/>
              <a:gd name="connsiteY9" fmla="*/ 198120 h 4076700"/>
              <a:gd name="connsiteX10" fmla="*/ 426721 w 522172"/>
              <a:gd name="connsiteY10" fmla="*/ 220980 h 4076700"/>
              <a:gd name="connsiteX11" fmla="*/ 396241 w 522172"/>
              <a:gd name="connsiteY11" fmla="*/ 274320 h 4076700"/>
              <a:gd name="connsiteX12" fmla="*/ 373381 w 522172"/>
              <a:gd name="connsiteY12" fmla="*/ 289560 h 4076700"/>
              <a:gd name="connsiteX13" fmla="*/ 304801 w 522172"/>
              <a:gd name="connsiteY13" fmla="*/ 304800 h 4076700"/>
              <a:gd name="connsiteX14" fmla="*/ 274321 w 522172"/>
              <a:gd name="connsiteY14" fmla="*/ 312420 h 4076700"/>
              <a:gd name="connsiteX15" fmla="*/ 228601 w 522172"/>
              <a:gd name="connsiteY15" fmla="*/ 327660 h 4076700"/>
              <a:gd name="connsiteX16" fmla="*/ 182881 w 522172"/>
              <a:gd name="connsiteY16" fmla="*/ 335280 h 4076700"/>
              <a:gd name="connsiteX17" fmla="*/ 144781 w 522172"/>
              <a:gd name="connsiteY17" fmla="*/ 373380 h 4076700"/>
              <a:gd name="connsiteX18" fmla="*/ 213361 w 522172"/>
              <a:gd name="connsiteY18" fmla="*/ 396240 h 4076700"/>
              <a:gd name="connsiteX19" fmla="*/ 304801 w 522172"/>
              <a:gd name="connsiteY19" fmla="*/ 411480 h 4076700"/>
              <a:gd name="connsiteX20" fmla="*/ 373381 w 522172"/>
              <a:gd name="connsiteY20" fmla="*/ 426720 h 4076700"/>
              <a:gd name="connsiteX21" fmla="*/ 403861 w 522172"/>
              <a:gd name="connsiteY21" fmla="*/ 441960 h 4076700"/>
              <a:gd name="connsiteX22" fmla="*/ 464821 w 522172"/>
              <a:gd name="connsiteY22" fmla="*/ 457200 h 4076700"/>
              <a:gd name="connsiteX23" fmla="*/ 426721 w 522172"/>
              <a:gd name="connsiteY23" fmla="*/ 480060 h 4076700"/>
              <a:gd name="connsiteX24" fmla="*/ 342901 w 522172"/>
              <a:gd name="connsiteY24" fmla="*/ 487680 h 4076700"/>
              <a:gd name="connsiteX25" fmla="*/ 304801 w 522172"/>
              <a:gd name="connsiteY25" fmla="*/ 495300 h 4076700"/>
              <a:gd name="connsiteX26" fmla="*/ 274321 w 522172"/>
              <a:gd name="connsiteY26" fmla="*/ 510540 h 4076700"/>
              <a:gd name="connsiteX27" fmla="*/ 251461 w 522172"/>
              <a:gd name="connsiteY27" fmla="*/ 525780 h 4076700"/>
              <a:gd name="connsiteX28" fmla="*/ 228601 w 522172"/>
              <a:gd name="connsiteY28" fmla="*/ 533400 h 4076700"/>
              <a:gd name="connsiteX29" fmla="*/ 160021 w 522172"/>
              <a:gd name="connsiteY29" fmla="*/ 556260 h 4076700"/>
              <a:gd name="connsiteX30" fmla="*/ 121921 w 522172"/>
              <a:gd name="connsiteY30" fmla="*/ 579120 h 4076700"/>
              <a:gd name="connsiteX31" fmla="*/ 99061 w 522172"/>
              <a:gd name="connsiteY31" fmla="*/ 594360 h 4076700"/>
              <a:gd name="connsiteX32" fmla="*/ 68581 w 522172"/>
              <a:gd name="connsiteY32" fmla="*/ 601980 h 4076700"/>
              <a:gd name="connsiteX33" fmla="*/ 45721 w 522172"/>
              <a:gd name="connsiteY33" fmla="*/ 609600 h 4076700"/>
              <a:gd name="connsiteX34" fmla="*/ 243841 w 522172"/>
              <a:gd name="connsiteY34" fmla="*/ 617220 h 4076700"/>
              <a:gd name="connsiteX35" fmla="*/ 274321 w 522172"/>
              <a:gd name="connsiteY35" fmla="*/ 624840 h 4076700"/>
              <a:gd name="connsiteX36" fmla="*/ 251461 w 522172"/>
              <a:gd name="connsiteY36" fmla="*/ 640080 h 4076700"/>
              <a:gd name="connsiteX37" fmla="*/ 190501 w 522172"/>
              <a:gd name="connsiteY37" fmla="*/ 655320 h 4076700"/>
              <a:gd name="connsiteX38" fmla="*/ 144781 w 522172"/>
              <a:gd name="connsiteY38" fmla="*/ 670560 h 4076700"/>
              <a:gd name="connsiteX39" fmla="*/ 137161 w 522172"/>
              <a:gd name="connsiteY39" fmla="*/ 701040 h 4076700"/>
              <a:gd name="connsiteX40" fmla="*/ 129541 w 522172"/>
              <a:gd name="connsiteY40" fmla="*/ 723900 h 4076700"/>
              <a:gd name="connsiteX41" fmla="*/ 175261 w 522172"/>
              <a:gd name="connsiteY41" fmla="*/ 807720 h 4076700"/>
              <a:gd name="connsiteX42" fmla="*/ 198121 w 522172"/>
              <a:gd name="connsiteY42" fmla="*/ 815340 h 4076700"/>
              <a:gd name="connsiteX43" fmla="*/ 205741 w 522172"/>
              <a:gd name="connsiteY43" fmla="*/ 838200 h 4076700"/>
              <a:gd name="connsiteX44" fmla="*/ 182881 w 522172"/>
              <a:gd name="connsiteY44" fmla="*/ 861060 h 4076700"/>
              <a:gd name="connsiteX45" fmla="*/ 167641 w 522172"/>
              <a:gd name="connsiteY45" fmla="*/ 883920 h 4076700"/>
              <a:gd name="connsiteX46" fmla="*/ 266701 w 522172"/>
              <a:gd name="connsiteY46" fmla="*/ 914400 h 4076700"/>
              <a:gd name="connsiteX47" fmla="*/ 419101 w 522172"/>
              <a:gd name="connsiteY47" fmla="*/ 929640 h 4076700"/>
              <a:gd name="connsiteX48" fmla="*/ 464821 w 522172"/>
              <a:gd name="connsiteY48" fmla="*/ 952500 h 4076700"/>
              <a:gd name="connsiteX49" fmla="*/ 487681 w 522172"/>
              <a:gd name="connsiteY49" fmla="*/ 960120 h 4076700"/>
              <a:gd name="connsiteX50" fmla="*/ 495301 w 522172"/>
              <a:gd name="connsiteY50" fmla="*/ 982980 h 4076700"/>
              <a:gd name="connsiteX51" fmla="*/ 449581 w 522172"/>
              <a:gd name="connsiteY51" fmla="*/ 1059180 h 4076700"/>
              <a:gd name="connsiteX52" fmla="*/ 457201 w 522172"/>
              <a:gd name="connsiteY52" fmla="*/ 1158240 h 4076700"/>
              <a:gd name="connsiteX53" fmla="*/ 464821 w 522172"/>
              <a:gd name="connsiteY53" fmla="*/ 1203960 h 4076700"/>
              <a:gd name="connsiteX54" fmla="*/ 449581 w 522172"/>
              <a:gd name="connsiteY54" fmla="*/ 1226820 h 4076700"/>
              <a:gd name="connsiteX55" fmla="*/ 373381 w 522172"/>
              <a:gd name="connsiteY55" fmla="*/ 1249680 h 4076700"/>
              <a:gd name="connsiteX56" fmla="*/ 342901 w 522172"/>
              <a:gd name="connsiteY56" fmla="*/ 1257300 h 4076700"/>
              <a:gd name="connsiteX57" fmla="*/ 266701 w 522172"/>
              <a:gd name="connsiteY57" fmla="*/ 1287780 h 4076700"/>
              <a:gd name="connsiteX58" fmla="*/ 236221 w 522172"/>
              <a:gd name="connsiteY58" fmla="*/ 1295400 h 4076700"/>
              <a:gd name="connsiteX59" fmla="*/ 160021 w 522172"/>
              <a:gd name="connsiteY59" fmla="*/ 1310640 h 4076700"/>
              <a:gd name="connsiteX60" fmla="*/ 106681 w 522172"/>
              <a:gd name="connsiteY60" fmla="*/ 1325880 h 4076700"/>
              <a:gd name="connsiteX61" fmla="*/ 99061 w 522172"/>
              <a:gd name="connsiteY61" fmla="*/ 1348740 h 4076700"/>
              <a:gd name="connsiteX62" fmla="*/ 152401 w 522172"/>
              <a:gd name="connsiteY62" fmla="*/ 1386840 h 4076700"/>
              <a:gd name="connsiteX63" fmla="*/ 213361 w 522172"/>
              <a:gd name="connsiteY63" fmla="*/ 1455420 h 4076700"/>
              <a:gd name="connsiteX64" fmla="*/ 228601 w 522172"/>
              <a:gd name="connsiteY64" fmla="*/ 1501140 h 4076700"/>
              <a:gd name="connsiteX65" fmla="*/ 220981 w 522172"/>
              <a:gd name="connsiteY65" fmla="*/ 1539240 h 4076700"/>
              <a:gd name="connsiteX66" fmla="*/ 175261 w 522172"/>
              <a:gd name="connsiteY66" fmla="*/ 1592580 h 4076700"/>
              <a:gd name="connsiteX67" fmla="*/ 160021 w 522172"/>
              <a:gd name="connsiteY67" fmla="*/ 1615440 h 4076700"/>
              <a:gd name="connsiteX68" fmla="*/ 167641 w 522172"/>
              <a:gd name="connsiteY68" fmla="*/ 1653540 h 4076700"/>
              <a:gd name="connsiteX69" fmla="*/ 175261 w 522172"/>
              <a:gd name="connsiteY69" fmla="*/ 1676400 h 4076700"/>
              <a:gd name="connsiteX70" fmla="*/ 182881 w 522172"/>
              <a:gd name="connsiteY70" fmla="*/ 1714500 h 4076700"/>
              <a:gd name="connsiteX71" fmla="*/ 190501 w 522172"/>
              <a:gd name="connsiteY71" fmla="*/ 1737360 h 4076700"/>
              <a:gd name="connsiteX72" fmla="*/ 198121 w 522172"/>
              <a:gd name="connsiteY72" fmla="*/ 1767840 h 4076700"/>
              <a:gd name="connsiteX73" fmla="*/ 205741 w 522172"/>
              <a:gd name="connsiteY73" fmla="*/ 1805940 h 4076700"/>
              <a:gd name="connsiteX74" fmla="*/ 228601 w 522172"/>
              <a:gd name="connsiteY74" fmla="*/ 1813560 h 4076700"/>
              <a:gd name="connsiteX75" fmla="*/ 281941 w 522172"/>
              <a:gd name="connsiteY75" fmla="*/ 1821180 h 4076700"/>
              <a:gd name="connsiteX76" fmla="*/ 320041 w 522172"/>
              <a:gd name="connsiteY76" fmla="*/ 1828800 h 4076700"/>
              <a:gd name="connsiteX77" fmla="*/ 365761 w 522172"/>
              <a:gd name="connsiteY77" fmla="*/ 1844040 h 4076700"/>
              <a:gd name="connsiteX78" fmla="*/ 388621 w 522172"/>
              <a:gd name="connsiteY78" fmla="*/ 1851660 h 4076700"/>
              <a:gd name="connsiteX79" fmla="*/ 480061 w 522172"/>
              <a:gd name="connsiteY79" fmla="*/ 1866900 h 4076700"/>
              <a:gd name="connsiteX80" fmla="*/ 510541 w 522172"/>
              <a:gd name="connsiteY80" fmla="*/ 1889760 h 4076700"/>
              <a:gd name="connsiteX81" fmla="*/ 480061 w 522172"/>
              <a:gd name="connsiteY81" fmla="*/ 1943100 h 4076700"/>
              <a:gd name="connsiteX82" fmla="*/ 434341 w 522172"/>
              <a:gd name="connsiteY82" fmla="*/ 1958340 h 4076700"/>
              <a:gd name="connsiteX83" fmla="*/ 381001 w 522172"/>
              <a:gd name="connsiteY83" fmla="*/ 1988820 h 4076700"/>
              <a:gd name="connsiteX84" fmla="*/ 350521 w 522172"/>
              <a:gd name="connsiteY84" fmla="*/ 1996440 h 4076700"/>
              <a:gd name="connsiteX85" fmla="*/ 327661 w 522172"/>
              <a:gd name="connsiteY85" fmla="*/ 2004060 h 4076700"/>
              <a:gd name="connsiteX86" fmla="*/ 304801 w 522172"/>
              <a:gd name="connsiteY86" fmla="*/ 2026920 h 4076700"/>
              <a:gd name="connsiteX87" fmla="*/ 281941 w 522172"/>
              <a:gd name="connsiteY87" fmla="*/ 2042160 h 4076700"/>
              <a:gd name="connsiteX88" fmla="*/ 266701 w 522172"/>
              <a:gd name="connsiteY88" fmla="*/ 2065020 h 4076700"/>
              <a:gd name="connsiteX89" fmla="*/ 220981 w 522172"/>
              <a:gd name="connsiteY89" fmla="*/ 2095500 h 4076700"/>
              <a:gd name="connsiteX90" fmla="*/ 190501 w 522172"/>
              <a:gd name="connsiteY90" fmla="*/ 2118360 h 4076700"/>
              <a:gd name="connsiteX91" fmla="*/ 152401 w 522172"/>
              <a:gd name="connsiteY91" fmla="*/ 2125980 h 4076700"/>
              <a:gd name="connsiteX92" fmla="*/ 129541 w 522172"/>
              <a:gd name="connsiteY92" fmla="*/ 2133600 h 4076700"/>
              <a:gd name="connsiteX93" fmla="*/ 121921 w 522172"/>
              <a:gd name="connsiteY93" fmla="*/ 2156460 h 4076700"/>
              <a:gd name="connsiteX94" fmla="*/ 99061 w 522172"/>
              <a:gd name="connsiteY94" fmla="*/ 2202180 h 4076700"/>
              <a:gd name="connsiteX95" fmla="*/ 106681 w 522172"/>
              <a:gd name="connsiteY95" fmla="*/ 2270760 h 4076700"/>
              <a:gd name="connsiteX96" fmla="*/ 182881 w 522172"/>
              <a:gd name="connsiteY96" fmla="*/ 2308860 h 4076700"/>
              <a:gd name="connsiteX97" fmla="*/ 213361 w 522172"/>
              <a:gd name="connsiteY97" fmla="*/ 2331720 h 4076700"/>
              <a:gd name="connsiteX98" fmla="*/ 220981 w 522172"/>
              <a:gd name="connsiteY98" fmla="*/ 2354580 h 4076700"/>
              <a:gd name="connsiteX99" fmla="*/ 182881 w 522172"/>
              <a:gd name="connsiteY99" fmla="*/ 2369820 h 4076700"/>
              <a:gd name="connsiteX100" fmla="*/ 106681 w 522172"/>
              <a:gd name="connsiteY100" fmla="*/ 2407920 h 4076700"/>
              <a:gd name="connsiteX101" fmla="*/ 137161 w 522172"/>
              <a:gd name="connsiteY101" fmla="*/ 2461260 h 4076700"/>
              <a:gd name="connsiteX102" fmla="*/ 182881 w 522172"/>
              <a:gd name="connsiteY102" fmla="*/ 2476500 h 4076700"/>
              <a:gd name="connsiteX103" fmla="*/ 198121 w 522172"/>
              <a:gd name="connsiteY103" fmla="*/ 2499360 h 4076700"/>
              <a:gd name="connsiteX104" fmla="*/ 175261 w 522172"/>
              <a:gd name="connsiteY104" fmla="*/ 2522220 h 4076700"/>
              <a:gd name="connsiteX105" fmla="*/ 160021 w 522172"/>
              <a:gd name="connsiteY105" fmla="*/ 2545080 h 4076700"/>
              <a:gd name="connsiteX106" fmla="*/ 175261 w 522172"/>
              <a:gd name="connsiteY106" fmla="*/ 2613660 h 4076700"/>
              <a:gd name="connsiteX107" fmla="*/ 198121 w 522172"/>
              <a:gd name="connsiteY107" fmla="*/ 2636520 h 4076700"/>
              <a:gd name="connsiteX108" fmla="*/ 198121 w 522172"/>
              <a:gd name="connsiteY108" fmla="*/ 2705100 h 4076700"/>
              <a:gd name="connsiteX109" fmla="*/ 190501 w 522172"/>
              <a:gd name="connsiteY109" fmla="*/ 2819400 h 4076700"/>
              <a:gd name="connsiteX110" fmla="*/ 144781 w 522172"/>
              <a:gd name="connsiteY110" fmla="*/ 2842260 h 4076700"/>
              <a:gd name="connsiteX111" fmla="*/ 144781 w 522172"/>
              <a:gd name="connsiteY111" fmla="*/ 2887980 h 4076700"/>
              <a:gd name="connsiteX112" fmla="*/ 83821 w 522172"/>
              <a:gd name="connsiteY112" fmla="*/ 2956560 h 4076700"/>
              <a:gd name="connsiteX113" fmla="*/ 7621 w 522172"/>
              <a:gd name="connsiteY113" fmla="*/ 2994660 h 4076700"/>
              <a:gd name="connsiteX114" fmla="*/ 53341 w 522172"/>
              <a:gd name="connsiteY114" fmla="*/ 3025140 h 4076700"/>
              <a:gd name="connsiteX115" fmla="*/ 83821 w 522172"/>
              <a:gd name="connsiteY115" fmla="*/ 3048000 h 4076700"/>
              <a:gd name="connsiteX116" fmla="*/ 106681 w 522172"/>
              <a:gd name="connsiteY116" fmla="*/ 3055620 h 4076700"/>
              <a:gd name="connsiteX117" fmla="*/ 160021 w 522172"/>
              <a:gd name="connsiteY117" fmla="*/ 3078480 h 4076700"/>
              <a:gd name="connsiteX118" fmla="*/ 182881 w 522172"/>
              <a:gd name="connsiteY118" fmla="*/ 3093720 h 4076700"/>
              <a:gd name="connsiteX119" fmla="*/ 205741 w 522172"/>
              <a:gd name="connsiteY119" fmla="*/ 3101340 h 4076700"/>
              <a:gd name="connsiteX120" fmla="*/ 266701 w 522172"/>
              <a:gd name="connsiteY120" fmla="*/ 3131820 h 4076700"/>
              <a:gd name="connsiteX121" fmla="*/ 327661 w 522172"/>
              <a:gd name="connsiteY121" fmla="*/ 3139440 h 4076700"/>
              <a:gd name="connsiteX122" fmla="*/ 350521 w 522172"/>
              <a:gd name="connsiteY122" fmla="*/ 3154680 h 4076700"/>
              <a:gd name="connsiteX123" fmla="*/ 335281 w 522172"/>
              <a:gd name="connsiteY123" fmla="*/ 3169920 h 4076700"/>
              <a:gd name="connsiteX124" fmla="*/ 312421 w 522172"/>
              <a:gd name="connsiteY124" fmla="*/ 3185160 h 4076700"/>
              <a:gd name="connsiteX125" fmla="*/ 297181 w 522172"/>
              <a:gd name="connsiteY125" fmla="*/ 3238500 h 4076700"/>
              <a:gd name="connsiteX126" fmla="*/ 289561 w 522172"/>
              <a:gd name="connsiteY126" fmla="*/ 3261360 h 4076700"/>
              <a:gd name="connsiteX127" fmla="*/ 213361 w 522172"/>
              <a:gd name="connsiteY127" fmla="*/ 3314700 h 4076700"/>
              <a:gd name="connsiteX128" fmla="*/ 144781 w 522172"/>
              <a:gd name="connsiteY128" fmla="*/ 3307080 h 4076700"/>
              <a:gd name="connsiteX129" fmla="*/ 83821 w 522172"/>
              <a:gd name="connsiteY129" fmla="*/ 3299460 h 4076700"/>
              <a:gd name="connsiteX130" fmla="*/ 114301 w 522172"/>
              <a:gd name="connsiteY130" fmla="*/ 3329940 h 4076700"/>
              <a:gd name="connsiteX131" fmla="*/ 190501 w 522172"/>
              <a:gd name="connsiteY131" fmla="*/ 3360420 h 4076700"/>
              <a:gd name="connsiteX132" fmla="*/ 243841 w 522172"/>
              <a:gd name="connsiteY132" fmla="*/ 3390900 h 4076700"/>
              <a:gd name="connsiteX133" fmla="*/ 274321 w 522172"/>
              <a:gd name="connsiteY133" fmla="*/ 3406140 h 4076700"/>
              <a:gd name="connsiteX134" fmla="*/ 297181 w 522172"/>
              <a:gd name="connsiteY134" fmla="*/ 3421380 h 4076700"/>
              <a:gd name="connsiteX135" fmla="*/ 350521 w 522172"/>
              <a:gd name="connsiteY135" fmla="*/ 3429000 h 4076700"/>
              <a:gd name="connsiteX136" fmla="*/ 358141 w 522172"/>
              <a:gd name="connsiteY136" fmla="*/ 3451860 h 4076700"/>
              <a:gd name="connsiteX137" fmla="*/ 373381 w 522172"/>
              <a:gd name="connsiteY137" fmla="*/ 3474720 h 4076700"/>
              <a:gd name="connsiteX138" fmla="*/ 342901 w 522172"/>
              <a:gd name="connsiteY138" fmla="*/ 3489960 h 4076700"/>
              <a:gd name="connsiteX139" fmla="*/ 243841 w 522172"/>
              <a:gd name="connsiteY139" fmla="*/ 3520440 h 4076700"/>
              <a:gd name="connsiteX140" fmla="*/ 220981 w 522172"/>
              <a:gd name="connsiteY140" fmla="*/ 3528060 h 4076700"/>
              <a:gd name="connsiteX141" fmla="*/ 243841 w 522172"/>
              <a:gd name="connsiteY141" fmla="*/ 3550920 h 4076700"/>
              <a:gd name="connsiteX142" fmla="*/ 259081 w 522172"/>
              <a:gd name="connsiteY142" fmla="*/ 3573780 h 4076700"/>
              <a:gd name="connsiteX143" fmla="*/ 342901 w 522172"/>
              <a:gd name="connsiteY143" fmla="*/ 3604260 h 4076700"/>
              <a:gd name="connsiteX144" fmla="*/ 358141 w 522172"/>
              <a:gd name="connsiteY144" fmla="*/ 3627120 h 4076700"/>
              <a:gd name="connsiteX145" fmla="*/ 365761 w 522172"/>
              <a:gd name="connsiteY145" fmla="*/ 3649980 h 4076700"/>
              <a:gd name="connsiteX146" fmla="*/ 388621 w 522172"/>
              <a:gd name="connsiteY146" fmla="*/ 3657600 h 4076700"/>
              <a:gd name="connsiteX147" fmla="*/ 327661 w 522172"/>
              <a:gd name="connsiteY147" fmla="*/ 3672840 h 4076700"/>
              <a:gd name="connsiteX148" fmla="*/ 281941 w 522172"/>
              <a:gd name="connsiteY148" fmla="*/ 3695700 h 4076700"/>
              <a:gd name="connsiteX149" fmla="*/ 236221 w 522172"/>
              <a:gd name="connsiteY149" fmla="*/ 3710940 h 4076700"/>
              <a:gd name="connsiteX150" fmla="*/ 213361 w 522172"/>
              <a:gd name="connsiteY150" fmla="*/ 3718560 h 4076700"/>
              <a:gd name="connsiteX151" fmla="*/ 190501 w 522172"/>
              <a:gd name="connsiteY151" fmla="*/ 3726180 h 4076700"/>
              <a:gd name="connsiteX152" fmla="*/ 160021 w 522172"/>
              <a:gd name="connsiteY152" fmla="*/ 3733800 h 4076700"/>
              <a:gd name="connsiteX153" fmla="*/ 182881 w 522172"/>
              <a:gd name="connsiteY153" fmla="*/ 3764280 h 4076700"/>
              <a:gd name="connsiteX154" fmla="*/ 449581 w 522172"/>
              <a:gd name="connsiteY154" fmla="*/ 3764280 h 4076700"/>
              <a:gd name="connsiteX155" fmla="*/ 472441 w 522172"/>
              <a:gd name="connsiteY155" fmla="*/ 3756660 h 4076700"/>
              <a:gd name="connsiteX156" fmla="*/ 510541 w 522172"/>
              <a:gd name="connsiteY156" fmla="*/ 3840480 h 4076700"/>
              <a:gd name="connsiteX157" fmla="*/ 502921 w 522172"/>
              <a:gd name="connsiteY157" fmla="*/ 3863340 h 4076700"/>
              <a:gd name="connsiteX158" fmla="*/ 480061 w 522172"/>
              <a:gd name="connsiteY158" fmla="*/ 3878580 h 4076700"/>
              <a:gd name="connsiteX159" fmla="*/ 441961 w 522172"/>
              <a:gd name="connsiteY159" fmla="*/ 3893820 h 4076700"/>
              <a:gd name="connsiteX160" fmla="*/ 419101 w 522172"/>
              <a:gd name="connsiteY160" fmla="*/ 3901440 h 4076700"/>
              <a:gd name="connsiteX161" fmla="*/ 350521 w 522172"/>
              <a:gd name="connsiteY161" fmla="*/ 3939540 h 4076700"/>
              <a:gd name="connsiteX162" fmla="*/ 289561 w 522172"/>
              <a:gd name="connsiteY162" fmla="*/ 3954780 h 4076700"/>
              <a:gd name="connsiteX163" fmla="*/ 266701 w 522172"/>
              <a:gd name="connsiteY163" fmla="*/ 3962400 h 4076700"/>
              <a:gd name="connsiteX164" fmla="*/ 259081 w 522172"/>
              <a:gd name="connsiteY164" fmla="*/ 3985260 h 4076700"/>
              <a:gd name="connsiteX165" fmla="*/ 236221 w 522172"/>
              <a:gd name="connsiteY165" fmla="*/ 4008120 h 4076700"/>
              <a:gd name="connsiteX166" fmla="*/ 213361 w 522172"/>
              <a:gd name="connsiteY166" fmla="*/ 4023360 h 4076700"/>
              <a:gd name="connsiteX167" fmla="*/ 76201 w 522172"/>
              <a:gd name="connsiteY167" fmla="*/ 4038600 h 4076700"/>
              <a:gd name="connsiteX168" fmla="*/ 68581 w 522172"/>
              <a:gd name="connsiteY168" fmla="*/ 4061460 h 4076700"/>
              <a:gd name="connsiteX169" fmla="*/ 45721 w 522172"/>
              <a:gd name="connsiteY169" fmla="*/ 4076700 h 407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</a:cxnLst>
            <a:rect l="l" t="t" r="r" b="b"/>
            <a:pathLst>
              <a:path w="522172" h="4076700">
                <a:moveTo>
                  <a:pt x="76201" y="0"/>
                </a:moveTo>
                <a:lnTo>
                  <a:pt x="358141" y="7620"/>
                </a:lnTo>
                <a:cubicBezTo>
                  <a:pt x="383645" y="8705"/>
                  <a:pt x="409252" y="10536"/>
                  <a:pt x="434341" y="15240"/>
                </a:cubicBezTo>
                <a:cubicBezTo>
                  <a:pt x="464472" y="20890"/>
                  <a:pt x="484335" y="32617"/>
                  <a:pt x="510541" y="45720"/>
                </a:cubicBezTo>
                <a:cubicBezTo>
                  <a:pt x="505461" y="53340"/>
                  <a:pt x="503492" y="64484"/>
                  <a:pt x="495301" y="68580"/>
                </a:cubicBezTo>
                <a:cubicBezTo>
                  <a:pt x="481482" y="75490"/>
                  <a:pt x="464688" y="72963"/>
                  <a:pt x="449581" y="76200"/>
                </a:cubicBezTo>
                <a:cubicBezTo>
                  <a:pt x="401454" y="86513"/>
                  <a:pt x="400582" y="87453"/>
                  <a:pt x="365761" y="99060"/>
                </a:cubicBezTo>
                <a:cubicBezTo>
                  <a:pt x="368970" y="103874"/>
                  <a:pt x="392565" y="134921"/>
                  <a:pt x="388621" y="144780"/>
                </a:cubicBezTo>
                <a:cubicBezTo>
                  <a:pt x="384076" y="156143"/>
                  <a:pt x="352524" y="164432"/>
                  <a:pt x="342901" y="167640"/>
                </a:cubicBezTo>
                <a:cubicBezTo>
                  <a:pt x="382288" y="226721"/>
                  <a:pt x="321189" y="147830"/>
                  <a:pt x="434341" y="198120"/>
                </a:cubicBezTo>
                <a:cubicBezTo>
                  <a:pt x="441681" y="201382"/>
                  <a:pt x="428928" y="213257"/>
                  <a:pt x="426721" y="220980"/>
                </a:cubicBezTo>
                <a:cubicBezTo>
                  <a:pt x="416407" y="257080"/>
                  <a:pt x="426589" y="249030"/>
                  <a:pt x="396241" y="274320"/>
                </a:cubicBezTo>
                <a:cubicBezTo>
                  <a:pt x="389206" y="280183"/>
                  <a:pt x="381799" y="285952"/>
                  <a:pt x="373381" y="289560"/>
                </a:cubicBezTo>
                <a:cubicBezTo>
                  <a:pt x="363374" y="293849"/>
                  <a:pt x="312312" y="303131"/>
                  <a:pt x="304801" y="304800"/>
                </a:cubicBezTo>
                <a:cubicBezTo>
                  <a:pt x="294578" y="307072"/>
                  <a:pt x="284352" y="309411"/>
                  <a:pt x="274321" y="312420"/>
                </a:cubicBezTo>
                <a:cubicBezTo>
                  <a:pt x="258934" y="317036"/>
                  <a:pt x="244447" y="325019"/>
                  <a:pt x="228601" y="327660"/>
                </a:cubicBezTo>
                <a:lnTo>
                  <a:pt x="182881" y="335280"/>
                </a:lnTo>
                <a:cubicBezTo>
                  <a:pt x="178068" y="338488"/>
                  <a:pt x="139434" y="360012"/>
                  <a:pt x="144781" y="373380"/>
                </a:cubicBezTo>
                <a:cubicBezTo>
                  <a:pt x="150201" y="386929"/>
                  <a:pt x="205903" y="394924"/>
                  <a:pt x="213361" y="396240"/>
                </a:cubicBezTo>
                <a:cubicBezTo>
                  <a:pt x="243791" y="401610"/>
                  <a:pt x="274823" y="403986"/>
                  <a:pt x="304801" y="411480"/>
                </a:cubicBezTo>
                <a:cubicBezTo>
                  <a:pt x="347846" y="422241"/>
                  <a:pt x="325012" y="417046"/>
                  <a:pt x="373381" y="426720"/>
                </a:cubicBezTo>
                <a:cubicBezTo>
                  <a:pt x="383541" y="431800"/>
                  <a:pt x="393085" y="438368"/>
                  <a:pt x="403861" y="441960"/>
                </a:cubicBezTo>
                <a:cubicBezTo>
                  <a:pt x="423732" y="448584"/>
                  <a:pt x="464821" y="457200"/>
                  <a:pt x="464821" y="457200"/>
                </a:cubicBezTo>
                <a:cubicBezTo>
                  <a:pt x="452121" y="464820"/>
                  <a:pt x="441089" y="476468"/>
                  <a:pt x="426721" y="480060"/>
                </a:cubicBezTo>
                <a:cubicBezTo>
                  <a:pt x="399503" y="486864"/>
                  <a:pt x="370740" y="484200"/>
                  <a:pt x="342901" y="487680"/>
                </a:cubicBezTo>
                <a:cubicBezTo>
                  <a:pt x="330050" y="489286"/>
                  <a:pt x="317501" y="492760"/>
                  <a:pt x="304801" y="495300"/>
                </a:cubicBezTo>
                <a:cubicBezTo>
                  <a:pt x="294641" y="500380"/>
                  <a:pt x="284184" y="504904"/>
                  <a:pt x="274321" y="510540"/>
                </a:cubicBezTo>
                <a:cubicBezTo>
                  <a:pt x="266370" y="515084"/>
                  <a:pt x="259652" y="521684"/>
                  <a:pt x="251461" y="525780"/>
                </a:cubicBezTo>
                <a:cubicBezTo>
                  <a:pt x="244277" y="529372"/>
                  <a:pt x="236122" y="530580"/>
                  <a:pt x="228601" y="533400"/>
                </a:cubicBezTo>
                <a:cubicBezTo>
                  <a:pt x="171213" y="554921"/>
                  <a:pt x="211094" y="543492"/>
                  <a:pt x="160021" y="556260"/>
                </a:cubicBezTo>
                <a:cubicBezTo>
                  <a:pt x="147321" y="563880"/>
                  <a:pt x="134480" y="571270"/>
                  <a:pt x="121921" y="579120"/>
                </a:cubicBezTo>
                <a:cubicBezTo>
                  <a:pt x="114155" y="583974"/>
                  <a:pt x="107479" y="590752"/>
                  <a:pt x="99061" y="594360"/>
                </a:cubicBezTo>
                <a:cubicBezTo>
                  <a:pt x="89435" y="598485"/>
                  <a:pt x="78651" y="599103"/>
                  <a:pt x="68581" y="601980"/>
                </a:cubicBezTo>
                <a:cubicBezTo>
                  <a:pt x="60858" y="604187"/>
                  <a:pt x="53341" y="607060"/>
                  <a:pt x="45721" y="609600"/>
                </a:cubicBezTo>
                <a:cubicBezTo>
                  <a:pt x="111761" y="612140"/>
                  <a:pt x="177899" y="612824"/>
                  <a:pt x="243841" y="617220"/>
                </a:cubicBezTo>
                <a:cubicBezTo>
                  <a:pt x="254290" y="617917"/>
                  <a:pt x="271009" y="614905"/>
                  <a:pt x="274321" y="624840"/>
                </a:cubicBezTo>
                <a:cubicBezTo>
                  <a:pt x="277217" y="633528"/>
                  <a:pt x="260068" y="636950"/>
                  <a:pt x="251461" y="640080"/>
                </a:cubicBezTo>
                <a:cubicBezTo>
                  <a:pt x="231777" y="647238"/>
                  <a:pt x="210372" y="648696"/>
                  <a:pt x="190501" y="655320"/>
                </a:cubicBezTo>
                <a:lnTo>
                  <a:pt x="144781" y="670560"/>
                </a:lnTo>
                <a:cubicBezTo>
                  <a:pt x="142241" y="680720"/>
                  <a:pt x="140038" y="690970"/>
                  <a:pt x="137161" y="701040"/>
                </a:cubicBezTo>
                <a:cubicBezTo>
                  <a:pt x="134954" y="708763"/>
                  <a:pt x="128814" y="715901"/>
                  <a:pt x="129541" y="723900"/>
                </a:cubicBezTo>
                <a:cubicBezTo>
                  <a:pt x="134230" y="775480"/>
                  <a:pt x="136290" y="785451"/>
                  <a:pt x="175261" y="807720"/>
                </a:cubicBezTo>
                <a:cubicBezTo>
                  <a:pt x="182235" y="811705"/>
                  <a:pt x="190501" y="812800"/>
                  <a:pt x="198121" y="815340"/>
                </a:cubicBezTo>
                <a:cubicBezTo>
                  <a:pt x="200661" y="822960"/>
                  <a:pt x="208281" y="830580"/>
                  <a:pt x="205741" y="838200"/>
                </a:cubicBezTo>
                <a:cubicBezTo>
                  <a:pt x="202333" y="848423"/>
                  <a:pt x="189780" y="852781"/>
                  <a:pt x="182881" y="861060"/>
                </a:cubicBezTo>
                <a:cubicBezTo>
                  <a:pt x="177018" y="868095"/>
                  <a:pt x="172721" y="876300"/>
                  <a:pt x="167641" y="883920"/>
                </a:cubicBezTo>
                <a:cubicBezTo>
                  <a:pt x="207884" y="910748"/>
                  <a:pt x="193315" y="905227"/>
                  <a:pt x="266701" y="914400"/>
                </a:cubicBezTo>
                <a:cubicBezTo>
                  <a:pt x="358010" y="925814"/>
                  <a:pt x="307254" y="920319"/>
                  <a:pt x="419101" y="929640"/>
                </a:cubicBezTo>
                <a:cubicBezTo>
                  <a:pt x="476560" y="948793"/>
                  <a:pt x="405735" y="922957"/>
                  <a:pt x="464821" y="952500"/>
                </a:cubicBezTo>
                <a:cubicBezTo>
                  <a:pt x="472005" y="956092"/>
                  <a:pt x="480061" y="957580"/>
                  <a:pt x="487681" y="960120"/>
                </a:cubicBezTo>
                <a:cubicBezTo>
                  <a:pt x="490221" y="967740"/>
                  <a:pt x="496188" y="974997"/>
                  <a:pt x="495301" y="982980"/>
                </a:cubicBezTo>
                <a:cubicBezTo>
                  <a:pt x="490355" y="1027493"/>
                  <a:pt x="478149" y="1030612"/>
                  <a:pt x="449581" y="1059180"/>
                </a:cubicBezTo>
                <a:cubicBezTo>
                  <a:pt x="428224" y="1123251"/>
                  <a:pt x="428013" y="1090135"/>
                  <a:pt x="457201" y="1158240"/>
                </a:cubicBezTo>
                <a:cubicBezTo>
                  <a:pt x="459741" y="1173480"/>
                  <a:pt x="466527" y="1188604"/>
                  <a:pt x="464821" y="1203960"/>
                </a:cubicBezTo>
                <a:cubicBezTo>
                  <a:pt x="463810" y="1213062"/>
                  <a:pt x="456616" y="1220957"/>
                  <a:pt x="449581" y="1226820"/>
                </a:cubicBezTo>
                <a:cubicBezTo>
                  <a:pt x="426394" y="1246142"/>
                  <a:pt x="401589" y="1244038"/>
                  <a:pt x="373381" y="1249680"/>
                </a:cubicBezTo>
                <a:cubicBezTo>
                  <a:pt x="363112" y="1251734"/>
                  <a:pt x="352764" y="1253778"/>
                  <a:pt x="342901" y="1257300"/>
                </a:cubicBezTo>
                <a:cubicBezTo>
                  <a:pt x="317138" y="1266501"/>
                  <a:pt x="293241" y="1281145"/>
                  <a:pt x="266701" y="1287780"/>
                </a:cubicBezTo>
                <a:cubicBezTo>
                  <a:pt x="256541" y="1290320"/>
                  <a:pt x="246461" y="1293206"/>
                  <a:pt x="236221" y="1295400"/>
                </a:cubicBezTo>
                <a:cubicBezTo>
                  <a:pt x="210893" y="1300827"/>
                  <a:pt x="184595" y="1302449"/>
                  <a:pt x="160021" y="1310640"/>
                </a:cubicBezTo>
                <a:cubicBezTo>
                  <a:pt x="127226" y="1321572"/>
                  <a:pt x="144953" y="1316312"/>
                  <a:pt x="106681" y="1325880"/>
                </a:cubicBezTo>
                <a:cubicBezTo>
                  <a:pt x="104141" y="1333500"/>
                  <a:pt x="95897" y="1341357"/>
                  <a:pt x="99061" y="1348740"/>
                </a:cubicBezTo>
                <a:cubicBezTo>
                  <a:pt x="111114" y="1376864"/>
                  <a:pt x="129386" y="1379168"/>
                  <a:pt x="152401" y="1386840"/>
                </a:cubicBezTo>
                <a:cubicBezTo>
                  <a:pt x="166196" y="1400635"/>
                  <a:pt x="202483" y="1430944"/>
                  <a:pt x="213361" y="1455420"/>
                </a:cubicBezTo>
                <a:cubicBezTo>
                  <a:pt x="219885" y="1470100"/>
                  <a:pt x="228601" y="1501140"/>
                  <a:pt x="228601" y="1501140"/>
                </a:cubicBezTo>
                <a:cubicBezTo>
                  <a:pt x="226061" y="1513840"/>
                  <a:pt x="226241" y="1527405"/>
                  <a:pt x="220981" y="1539240"/>
                </a:cubicBezTo>
                <a:cubicBezTo>
                  <a:pt x="210110" y="1563701"/>
                  <a:pt x="191442" y="1573163"/>
                  <a:pt x="175261" y="1592580"/>
                </a:cubicBezTo>
                <a:cubicBezTo>
                  <a:pt x="169398" y="1599615"/>
                  <a:pt x="165101" y="1607820"/>
                  <a:pt x="160021" y="1615440"/>
                </a:cubicBezTo>
                <a:cubicBezTo>
                  <a:pt x="162561" y="1628140"/>
                  <a:pt x="164500" y="1640975"/>
                  <a:pt x="167641" y="1653540"/>
                </a:cubicBezTo>
                <a:cubicBezTo>
                  <a:pt x="169589" y="1661332"/>
                  <a:pt x="173313" y="1668608"/>
                  <a:pt x="175261" y="1676400"/>
                </a:cubicBezTo>
                <a:cubicBezTo>
                  <a:pt x="178402" y="1688965"/>
                  <a:pt x="179740" y="1701935"/>
                  <a:pt x="182881" y="1714500"/>
                </a:cubicBezTo>
                <a:cubicBezTo>
                  <a:pt x="184829" y="1722292"/>
                  <a:pt x="188294" y="1729637"/>
                  <a:pt x="190501" y="1737360"/>
                </a:cubicBezTo>
                <a:cubicBezTo>
                  <a:pt x="193378" y="1747430"/>
                  <a:pt x="195849" y="1757617"/>
                  <a:pt x="198121" y="1767840"/>
                </a:cubicBezTo>
                <a:cubicBezTo>
                  <a:pt x="200931" y="1780483"/>
                  <a:pt x="198557" y="1795164"/>
                  <a:pt x="205741" y="1805940"/>
                </a:cubicBezTo>
                <a:cubicBezTo>
                  <a:pt x="210196" y="1812623"/>
                  <a:pt x="220725" y="1811985"/>
                  <a:pt x="228601" y="1813560"/>
                </a:cubicBezTo>
                <a:cubicBezTo>
                  <a:pt x="246213" y="1817082"/>
                  <a:pt x="264225" y="1818227"/>
                  <a:pt x="281941" y="1821180"/>
                </a:cubicBezTo>
                <a:cubicBezTo>
                  <a:pt x="294716" y="1823309"/>
                  <a:pt x="307546" y="1825392"/>
                  <a:pt x="320041" y="1828800"/>
                </a:cubicBezTo>
                <a:cubicBezTo>
                  <a:pt x="335539" y="1833027"/>
                  <a:pt x="350521" y="1838960"/>
                  <a:pt x="365761" y="1844040"/>
                </a:cubicBezTo>
                <a:cubicBezTo>
                  <a:pt x="373381" y="1846580"/>
                  <a:pt x="380698" y="1850340"/>
                  <a:pt x="388621" y="1851660"/>
                </a:cubicBezTo>
                <a:lnTo>
                  <a:pt x="480061" y="1866900"/>
                </a:lnTo>
                <a:cubicBezTo>
                  <a:pt x="490221" y="1874520"/>
                  <a:pt x="506082" y="1877869"/>
                  <a:pt x="510541" y="1889760"/>
                </a:cubicBezTo>
                <a:cubicBezTo>
                  <a:pt x="520931" y="1917467"/>
                  <a:pt x="499692" y="1934375"/>
                  <a:pt x="480061" y="1943100"/>
                </a:cubicBezTo>
                <a:cubicBezTo>
                  <a:pt x="465381" y="1949624"/>
                  <a:pt x="447707" y="1949429"/>
                  <a:pt x="434341" y="1958340"/>
                </a:cubicBezTo>
                <a:cubicBezTo>
                  <a:pt x="415391" y="1970973"/>
                  <a:pt x="403099" y="1980533"/>
                  <a:pt x="381001" y="1988820"/>
                </a:cubicBezTo>
                <a:cubicBezTo>
                  <a:pt x="371195" y="1992497"/>
                  <a:pt x="360591" y="1993563"/>
                  <a:pt x="350521" y="1996440"/>
                </a:cubicBezTo>
                <a:cubicBezTo>
                  <a:pt x="342798" y="1998647"/>
                  <a:pt x="335281" y="2001520"/>
                  <a:pt x="327661" y="2004060"/>
                </a:cubicBezTo>
                <a:cubicBezTo>
                  <a:pt x="320041" y="2011680"/>
                  <a:pt x="313080" y="2020021"/>
                  <a:pt x="304801" y="2026920"/>
                </a:cubicBezTo>
                <a:cubicBezTo>
                  <a:pt x="297766" y="2032783"/>
                  <a:pt x="288417" y="2035684"/>
                  <a:pt x="281941" y="2042160"/>
                </a:cubicBezTo>
                <a:cubicBezTo>
                  <a:pt x="275465" y="2048636"/>
                  <a:pt x="273593" y="2058989"/>
                  <a:pt x="266701" y="2065020"/>
                </a:cubicBezTo>
                <a:cubicBezTo>
                  <a:pt x="252917" y="2077081"/>
                  <a:pt x="235634" y="2084510"/>
                  <a:pt x="220981" y="2095500"/>
                </a:cubicBezTo>
                <a:cubicBezTo>
                  <a:pt x="210821" y="2103120"/>
                  <a:pt x="202106" y="2113202"/>
                  <a:pt x="190501" y="2118360"/>
                </a:cubicBezTo>
                <a:cubicBezTo>
                  <a:pt x="178666" y="2123620"/>
                  <a:pt x="164966" y="2122839"/>
                  <a:pt x="152401" y="2125980"/>
                </a:cubicBezTo>
                <a:cubicBezTo>
                  <a:pt x="144609" y="2127928"/>
                  <a:pt x="137161" y="2131060"/>
                  <a:pt x="129541" y="2133600"/>
                </a:cubicBezTo>
                <a:cubicBezTo>
                  <a:pt x="127001" y="2141220"/>
                  <a:pt x="125513" y="2149276"/>
                  <a:pt x="121921" y="2156460"/>
                </a:cubicBezTo>
                <a:cubicBezTo>
                  <a:pt x="92378" y="2215546"/>
                  <a:pt x="118214" y="2144721"/>
                  <a:pt x="99061" y="2202180"/>
                </a:cubicBezTo>
                <a:cubicBezTo>
                  <a:pt x="101601" y="2225040"/>
                  <a:pt x="94626" y="2251171"/>
                  <a:pt x="106681" y="2270760"/>
                </a:cubicBezTo>
                <a:cubicBezTo>
                  <a:pt x="117799" y="2288826"/>
                  <a:pt x="159890" y="2301196"/>
                  <a:pt x="182881" y="2308860"/>
                </a:cubicBezTo>
                <a:cubicBezTo>
                  <a:pt x="193041" y="2316480"/>
                  <a:pt x="205231" y="2321964"/>
                  <a:pt x="213361" y="2331720"/>
                </a:cubicBezTo>
                <a:cubicBezTo>
                  <a:pt x="218503" y="2337890"/>
                  <a:pt x="225999" y="2348308"/>
                  <a:pt x="220981" y="2354580"/>
                </a:cubicBezTo>
                <a:cubicBezTo>
                  <a:pt x="212436" y="2365261"/>
                  <a:pt x="194838" y="2363177"/>
                  <a:pt x="182881" y="2369820"/>
                </a:cubicBezTo>
                <a:cubicBezTo>
                  <a:pt x="101634" y="2414957"/>
                  <a:pt x="212408" y="2372678"/>
                  <a:pt x="106681" y="2407920"/>
                </a:cubicBezTo>
                <a:cubicBezTo>
                  <a:pt x="113777" y="2443398"/>
                  <a:pt x="105165" y="2447040"/>
                  <a:pt x="137161" y="2461260"/>
                </a:cubicBezTo>
                <a:cubicBezTo>
                  <a:pt x="151841" y="2467784"/>
                  <a:pt x="182881" y="2476500"/>
                  <a:pt x="182881" y="2476500"/>
                </a:cubicBezTo>
                <a:cubicBezTo>
                  <a:pt x="187961" y="2484120"/>
                  <a:pt x="199627" y="2490327"/>
                  <a:pt x="198121" y="2499360"/>
                </a:cubicBezTo>
                <a:cubicBezTo>
                  <a:pt x="196349" y="2509990"/>
                  <a:pt x="182160" y="2513941"/>
                  <a:pt x="175261" y="2522220"/>
                </a:cubicBezTo>
                <a:cubicBezTo>
                  <a:pt x="169398" y="2529255"/>
                  <a:pt x="165101" y="2537460"/>
                  <a:pt x="160021" y="2545080"/>
                </a:cubicBezTo>
                <a:cubicBezTo>
                  <a:pt x="160481" y="2547382"/>
                  <a:pt x="171950" y="2607866"/>
                  <a:pt x="175261" y="2613660"/>
                </a:cubicBezTo>
                <a:cubicBezTo>
                  <a:pt x="180608" y="2623016"/>
                  <a:pt x="190501" y="2628900"/>
                  <a:pt x="198121" y="2636520"/>
                </a:cubicBezTo>
                <a:cubicBezTo>
                  <a:pt x="180967" y="2687981"/>
                  <a:pt x="198121" y="2624636"/>
                  <a:pt x="198121" y="2705100"/>
                </a:cubicBezTo>
                <a:cubicBezTo>
                  <a:pt x="198121" y="2743285"/>
                  <a:pt x="199247" y="2782230"/>
                  <a:pt x="190501" y="2819400"/>
                </a:cubicBezTo>
                <a:cubicBezTo>
                  <a:pt x="187987" y="2830086"/>
                  <a:pt x="152623" y="2839646"/>
                  <a:pt x="144781" y="2842260"/>
                </a:cubicBezTo>
                <a:cubicBezTo>
                  <a:pt x="112269" y="2939796"/>
                  <a:pt x="156973" y="2790444"/>
                  <a:pt x="144781" y="2887980"/>
                </a:cubicBezTo>
                <a:cubicBezTo>
                  <a:pt x="139636" y="2929139"/>
                  <a:pt x="118295" y="2937168"/>
                  <a:pt x="83821" y="2956560"/>
                </a:cubicBezTo>
                <a:cubicBezTo>
                  <a:pt x="59070" y="2970482"/>
                  <a:pt x="33021" y="2981960"/>
                  <a:pt x="7621" y="2994660"/>
                </a:cubicBezTo>
                <a:cubicBezTo>
                  <a:pt x="-7478" y="3039956"/>
                  <a:pt x="-3927" y="3004315"/>
                  <a:pt x="53341" y="3025140"/>
                </a:cubicBezTo>
                <a:cubicBezTo>
                  <a:pt x="65276" y="3029480"/>
                  <a:pt x="72794" y="3041699"/>
                  <a:pt x="83821" y="3048000"/>
                </a:cubicBezTo>
                <a:cubicBezTo>
                  <a:pt x="90795" y="3051985"/>
                  <a:pt x="99223" y="3052637"/>
                  <a:pt x="106681" y="3055620"/>
                </a:cubicBezTo>
                <a:cubicBezTo>
                  <a:pt x="124642" y="3062804"/>
                  <a:pt x="142719" y="3069829"/>
                  <a:pt x="160021" y="3078480"/>
                </a:cubicBezTo>
                <a:cubicBezTo>
                  <a:pt x="168212" y="3082576"/>
                  <a:pt x="174690" y="3089624"/>
                  <a:pt x="182881" y="3093720"/>
                </a:cubicBezTo>
                <a:cubicBezTo>
                  <a:pt x="190065" y="3097312"/>
                  <a:pt x="198557" y="3097748"/>
                  <a:pt x="205741" y="3101340"/>
                </a:cubicBezTo>
                <a:cubicBezTo>
                  <a:pt x="241566" y="3119252"/>
                  <a:pt x="217732" y="3120520"/>
                  <a:pt x="266701" y="3131820"/>
                </a:cubicBezTo>
                <a:cubicBezTo>
                  <a:pt x="286655" y="3136425"/>
                  <a:pt x="307341" y="3136900"/>
                  <a:pt x="327661" y="3139440"/>
                </a:cubicBezTo>
                <a:cubicBezTo>
                  <a:pt x="335281" y="3144520"/>
                  <a:pt x="342103" y="3151072"/>
                  <a:pt x="350521" y="3154680"/>
                </a:cubicBezTo>
                <a:cubicBezTo>
                  <a:pt x="382349" y="3168321"/>
                  <a:pt x="411455" y="3157224"/>
                  <a:pt x="335281" y="3169920"/>
                </a:cubicBezTo>
                <a:cubicBezTo>
                  <a:pt x="327661" y="3175000"/>
                  <a:pt x="318142" y="3178009"/>
                  <a:pt x="312421" y="3185160"/>
                </a:cubicBezTo>
                <a:cubicBezTo>
                  <a:pt x="308361" y="3190235"/>
                  <a:pt x="297789" y="3236370"/>
                  <a:pt x="297181" y="3238500"/>
                </a:cubicBezTo>
                <a:cubicBezTo>
                  <a:pt x="294974" y="3246223"/>
                  <a:pt x="295504" y="3255957"/>
                  <a:pt x="289561" y="3261360"/>
                </a:cubicBezTo>
                <a:cubicBezTo>
                  <a:pt x="266619" y="3282216"/>
                  <a:pt x="238761" y="3296920"/>
                  <a:pt x="213361" y="3314700"/>
                </a:cubicBezTo>
                <a:lnTo>
                  <a:pt x="144781" y="3307080"/>
                </a:lnTo>
                <a:cubicBezTo>
                  <a:pt x="124443" y="3304687"/>
                  <a:pt x="100204" y="3287173"/>
                  <a:pt x="83821" y="3299460"/>
                </a:cubicBezTo>
                <a:cubicBezTo>
                  <a:pt x="72326" y="3308081"/>
                  <a:pt x="101826" y="3322811"/>
                  <a:pt x="114301" y="3329940"/>
                </a:cubicBezTo>
                <a:cubicBezTo>
                  <a:pt x="138053" y="3343513"/>
                  <a:pt x="166032" y="3348186"/>
                  <a:pt x="190501" y="3360420"/>
                </a:cubicBezTo>
                <a:cubicBezTo>
                  <a:pt x="282609" y="3406474"/>
                  <a:pt x="168448" y="3347818"/>
                  <a:pt x="243841" y="3390900"/>
                </a:cubicBezTo>
                <a:cubicBezTo>
                  <a:pt x="253704" y="3396536"/>
                  <a:pt x="264458" y="3400504"/>
                  <a:pt x="274321" y="3406140"/>
                </a:cubicBezTo>
                <a:cubicBezTo>
                  <a:pt x="282272" y="3410684"/>
                  <a:pt x="288409" y="3418748"/>
                  <a:pt x="297181" y="3421380"/>
                </a:cubicBezTo>
                <a:cubicBezTo>
                  <a:pt x="314384" y="3426541"/>
                  <a:pt x="332741" y="3426460"/>
                  <a:pt x="350521" y="3429000"/>
                </a:cubicBezTo>
                <a:cubicBezTo>
                  <a:pt x="353061" y="3436620"/>
                  <a:pt x="354549" y="3444676"/>
                  <a:pt x="358141" y="3451860"/>
                </a:cubicBezTo>
                <a:cubicBezTo>
                  <a:pt x="362237" y="3460051"/>
                  <a:pt x="376782" y="3466217"/>
                  <a:pt x="373381" y="3474720"/>
                </a:cubicBezTo>
                <a:cubicBezTo>
                  <a:pt x="369162" y="3485267"/>
                  <a:pt x="353448" y="3485741"/>
                  <a:pt x="342901" y="3489960"/>
                </a:cubicBezTo>
                <a:cubicBezTo>
                  <a:pt x="313277" y="3501810"/>
                  <a:pt x="273907" y="3511420"/>
                  <a:pt x="243841" y="3520440"/>
                </a:cubicBezTo>
                <a:cubicBezTo>
                  <a:pt x="236148" y="3522748"/>
                  <a:pt x="228601" y="3525520"/>
                  <a:pt x="220981" y="3528060"/>
                </a:cubicBezTo>
                <a:cubicBezTo>
                  <a:pt x="228601" y="3535680"/>
                  <a:pt x="236942" y="3542641"/>
                  <a:pt x="243841" y="3550920"/>
                </a:cubicBezTo>
                <a:cubicBezTo>
                  <a:pt x="249704" y="3557955"/>
                  <a:pt x="251461" y="3568700"/>
                  <a:pt x="259081" y="3573780"/>
                </a:cubicBezTo>
                <a:cubicBezTo>
                  <a:pt x="286066" y="3591770"/>
                  <a:pt x="313134" y="3596818"/>
                  <a:pt x="342901" y="3604260"/>
                </a:cubicBezTo>
                <a:cubicBezTo>
                  <a:pt x="347981" y="3611880"/>
                  <a:pt x="354045" y="3618929"/>
                  <a:pt x="358141" y="3627120"/>
                </a:cubicBezTo>
                <a:cubicBezTo>
                  <a:pt x="361733" y="3634304"/>
                  <a:pt x="360081" y="3644300"/>
                  <a:pt x="365761" y="3649980"/>
                </a:cubicBezTo>
                <a:cubicBezTo>
                  <a:pt x="371441" y="3655660"/>
                  <a:pt x="381001" y="3655060"/>
                  <a:pt x="388621" y="3657600"/>
                </a:cubicBezTo>
                <a:cubicBezTo>
                  <a:pt x="368301" y="3662680"/>
                  <a:pt x="346395" y="3663473"/>
                  <a:pt x="327661" y="3672840"/>
                </a:cubicBezTo>
                <a:cubicBezTo>
                  <a:pt x="312421" y="3680460"/>
                  <a:pt x="297669" y="3689147"/>
                  <a:pt x="281941" y="3695700"/>
                </a:cubicBezTo>
                <a:cubicBezTo>
                  <a:pt x="267112" y="3701879"/>
                  <a:pt x="251461" y="3705860"/>
                  <a:pt x="236221" y="3710940"/>
                </a:cubicBezTo>
                <a:lnTo>
                  <a:pt x="213361" y="3718560"/>
                </a:lnTo>
                <a:cubicBezTo>
                  <a:pt x="205741" y="3721100"/>
                  <a:pt x="198293" y="3724232"/>
                  <a:pt x="190501" y="3726180"/>
                </a:cubicBezTo>
                <a:lnTo>
                  <a:pt x="160021" y="3733800"/>
                </a:lnTo>
                <a:cubicBezTo>
                  <a:pt x="167641" y="3743960"/>
                  <a:pt x="170921" y="3760009"/>
                  <a:pt x="182881" y="3764280"/>
                </a:cubicBezTo>
                <a:cubicBezTo>
                  <a:pt x="230944" y="3781445"/>
                  <a:pt x="448574" y="3764322"/>
                  <a:pt x="449581" y="3764280"/>
                </a:cubicBezTo>
                <a:cubicBezTo>
                  <a:pt x="457201" y="3761740"/>
                  <a:pt x="464409" y="3756660"/>
                  <a:pt x="472441" y="3756660"/>
                </a:cubicBezTo>
                <a:cubicBezTo>
                  <a:pt x="542174" y="3756660"/>
                  <a:pt x="521626" y="3768430"/>
                  <a:pt x="510541" y="3840480"/>
                </a:cubicBezTo>
                <a:cubicBezTo>
                  <a:pt x="509320" y="3848419"/>
                  <a:pt x="507939" y="3857068"/>
                  <a:pt x="502921" y="3863340"/>
                </a:cubicBezTo>
                <a:cubicBezTo>
                  <a:pt x="497200" y="3870491"/>
                  <a:pt x="488252" y="3874484"/>
                  <a:pt x="480061" y="3878580"/>
                </a:cubicBezTo>
                <a:cubicBezTo>
                  <a:pt x="467827" y="3884697"/>
                  <a:pt x="454768" y="3889017"/>
                  <a:pt x="441961" y="3893820"/>
                </a:cubicBezTo>
                <a:cubicBezTo>
                  <a:pt x="434440" y="3896640"/>
                  <a:pt x="426285" y="3897848"/>
                  <a:pt x="419101" y="3901440"/>
                </a:cubicBezTo>
                <a:cubicBezTo>
                  <a:pt x="367830" y="3927075"/>
                  <a:pt x="430914" y="3910828"/>
                  <a:pt x="350521" y="3939540"/>
                </a:cubicBezTo>
                <a:cubicBezTo>
                  <a:pt x="330796" y="3946585"/>
                  <a:pt x="309432" y="3948156"/>
                  <a:pt x="289561" y="3954780"/>
                </a:cubicBezTo>
                <a:lnTo>
                  <a:pt x="266701" y="3962400"/>
                </a:lnTo>
                <a:cubicBezTo>
                  <a:pt x="264161" y="3970020"/>
                  <a:pt x="263536" y="3978577"/>
                  <a:pt x="259081" y="3985260"/>
                </a:cubicBezTo>
                <a:cubicBezTo>
                  <a:pt x="253103" y="3994226"/>
                  <a:pt x="244500" y="4001221"/>
                  <a:pt x="236221" y="4008120"/>
                </a:cubicBezTo>
                <a:cubicBezTo>
                  <a:pt x="229186" y="4013983"/>
                  <a:pt x="221552" y="4019264"/>
                  <a:pt x="213361" y="4023360"/>
                </a:cubicBezTo>
                <a:cubicBezTo>
                  <a:pt x="177001" y="4041540"/>
                  <a:pt x="90482" y="4037648"/>
                  <a:pt x="76201" y="4038600"/>
                </a:cubicBezTo>
                <a:cubicBezTo>
                  <a:pt x="73661" y="4046220"/>
                  <a:pt x="74261" y="4055780"/>
                  <a:pt x="68581" y="4061460"/>
                </a:cubicBezTo>
                <a:cubicBezTo>
                  <a:pt x="43311" y="4086730"/>
                  <a:pt x="45721" y="4055721"/>
                  <a:pt x="45721" y="4076700"/>
                </a:cubicBezTo>
              </a:path>
            </a:pathLst>
          </a:cu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683323" y="1833124"/>
            <a:ext cx="403969" cy="4107180"/>
          </a:xfrm>
          <a:custGeom>
            <a:avLst/>
            <a:gdLst>
              <a:gd name="connsiteX0" fmla="*/ 396240 w 403969"/>
              <a:gd name="connsiteY0" fmla="*/ 0 h 4107180"/>
              <a:gd name="connsiteX1" fmla="*/ 304800 w 403969"/>
              <a:gd name="connsiteY1" fmla="*/ 45720 h 4107180"/>
              <a:gd name="connsiteX2" fmla="*/ 220980 w 403969"/>
              <a:gd name="connsiteY2" fmla="*/ 76200 h 4107180"/>
              <a:gd name="connsiteX3" fmla="*/ 251460 w 403969"/>
              <a:gd name="connsiteY3" fmla="*/ 91440 h 4107180"/>
              <a:gd name="connsiteX4" fmla="*/ 228600 w 403969"/>
              <a:gd name="connsiteY4" fmla="*/ 160020 h 4107180"/>
              <a:gd name="connsiteX5" fmla="*/ 236220 w 403969"/>
              <a:gd name="connsiteY5" fmla="*/ 190500 h 4107180"/>
              <a:gd name="connsiteX6" fmla="*/ 251460 w 403969"/>
              <a:gd name="connsiteY6" fmla="*/ 213360 h 4107180"/>
              <a:gd name="connsiteX7" fmla="*/ 304800 w 403969"/>
              <a:gd name="connsiteY7" fmla="*/ 236220 h 4107180"/>
              <a:gd name="connsiteX8" fmla="*/ 320040 w 403969"/>
              <a:gd name="connsiteY8" fmla="*/ 259080 h 4107180"/>
              <a:gd name="connsiteX9" fmla="*/ 304800 w 403969"/>
              <a:gd name="connsiteY9" fmla="*/ 312420 h 4107180"/>
              <a:gd name="connsiteX10" fmla="*/ 205740 w 403969"/>
              <a:gd name="connsiteY10" fmla="*/ 358140 h 4107180"/>
              <a:gd name="connsiteX11" fmla="*/ 160020 w 403969"/>
              <a:gd name="connsiteY11" fmla="*/ 373380 h 4107180"/>
              <a:gd name="connsiteX12" fmla="*/ 144780 w 403969"/>
              <a:gd name="connsiteY12" fmla="*/ 434340 h 4107180"/>
              <a:gd name="connsiteX13" fmla="*/ 121920 w 403969"/>
              <a:gd name="connsiteY13" fmla="*/ 449580 h 4107180"/>
              <a:gd name="connsiteX14" fmla="*/ 129540 w 403969"/>
              <a:gd name="connsiteY14" fmla="*/ 472440 h 4107180"/>
              <a:gd name="connsiteX15" fmla="*/ 60960 w 403969"/>
              <a:gd name="connsiteY15" fmla="*/ 525780 h 4107180"/>
              <a:gd name="connsiteX16" fmla="*/ 38100 w 403969"/>
              <a:gd name="connsiteY16" fmla="*/ 541020 h 4107180"/>
              <a:gd name="connsiteX17" fmla="*/ 91440 w 403969"/>
              <a:gd name="connsiteY17" fmla="*/ 548640 h 4107180"/>
              <a:gd name="connsiteX18" fmla="*/ 152400 w 403969"/>
              <a:gd name="connsiteY18" fmla="*/ 556260 h 4107180"/>
              <a:gd name="connsiteX19" fmla="*/ 137160 w 403969"/>
              <a:gd name="connsiteY19" fmla="*/ 579120 h 4107180"/>
              <a:gd name="connsiteX20" fmla="*/ 106680 w 403969"/>
              <a:gd name="connsiteY20" fmla="*/ 601980 h 4107180"/>
              <a:gd name="connsiteX21" fmla="*/ 137160 w 403969"/>
              <a:gd name="connsiteY21" fmla="*/ 640080 h 4107180"/>
              <a:gd name="connsiteX22" fmla="*/ 205740 w 403969"/>
              <a:gd name="connsiteY22" fmla="*/ 662940 h 4107180"/>
              <a:gd name="connsiteX23" fmla="*/ 335280 w 403969"/>
              <a:gd name="connsiteY23" fmla="*/ 693420 h 4107180"/>
              <a:gd name="connsiteX24" fmla="*/ 342900 w 403969"/>
              <a:gd name="connsiteY24" fmla="*/ 723900 h 4107180"/>
              <a:gd name="connsiteX25" fmla="*/ 320040 w 403969"/>
              <a:gd name="connsiteY25" fmla="*/ 739140 h 4107180"/>
              <a:gd name="connsiteX26" fmla="*/ 274320 w 403969"/>
              <a:gd name="connsiteY26" fmla="*/ 777240 h 4107180"/>
              <a:gd name="connsiteX27" fmla="*/ 251460 w 403969"/>
              <a:gd name="connsiteY27" fmla="*/ 784860 h 4107180"/>
              <a:gd name="connsiteX28" fmla="*/ 182880 w 403969"/>
              <a:gd name="connsiteY28" fmla="*/ 822960 h 4107180"/>
              <a:gd name="connsiteX29" fmla="*/ 228600 w 403969"/>
              <a:gd name="connsiteY29" fmla="*/ 830580 h 4107180"/>
              <a:gd name="connsiteX30" fmla="*/ 152400 w 403969"/>
              <a:gd name="connsiteY30" fmla="*/ 861060 h 4107180"/>
              <a:gd name="connsiteX31" fmla="*/ 68580 w 403969"/>
              <a:gd name="connsiteY31" fmla="*/ 891540 h 4107180"/>
              <a:gd name="connsiteX32" fmla="*/ 0 w 403969"/>
              <a:gd name="connsiteY32" fmla="*/ 914400 h 4107180"/>
              <a:gd name="connsiteX33" fmla="*/ 7620 w 403969"/>
              <a:gd name="connsiteY33" fmla="*/ 937260 h 4107180"/>
              <a:gd name="connsiteX34" fmla="*/ 30480 w 403969"/>
              <a:gd name="connsiteY34" fmla="*/ 944880 h 4107180"/>
              <a:gd name="connsiteX35" fmla="*/ 68580 w 403969"/>
              <a:gd name="connsiteY35" fmla="*/ 952500 h 4107180"/>
              <a:gd name="connsiteX36" fmla="*/ 137160 w 403969"/>
              <a:gd name="connsiteY36" fmla="*/ 967740 h 4107180"/>
              <a:gd name="connsiteX37" fmla="*/ 259080 w 403969"/>
              <a:gd name="connsiteY37" fmla="*/ 982980 h 4107180"/>
              <a:gd name="connsiteX38" fmla="*/ 312420 w 403969"/>
              <a:gd name="connsiteY38" fmla="*/ 990600 h 4107180"/>
              <a:gd name="connsiteX39" fmla="*/ 327660 w 403969"/>
              <a:gd name="connsiteY39" fmla="*/ 1013460 h 4107180"/>
              <a:gd name="connsiteX40" fmla="*/ 304800 w 403969"/>
              <a:gd name="connsiteY40" fmla="*/ 1036320 h 4107180"/>
              <a:gd name="connsiteX41" fmla="*/ 266700 w 403969"/>
              <a:gd name="connsiteY41" fmla="*/ 1066800 h 4107180"/>
              <a:gd name="connsiteX42" fmla="*/ 190500 w 403969"/>
              <a:gd name="connsiteY42" fmla="*/ 1143000 h 4107180"/>
              <a:gd name="connsiteX43" fmla="*/ 220980 w 403969"/>
              <a:gd name="connsiteY43" fmla="*/ 1181100 h 4107180"/>
              <a:gd name="connsiteX44" fmla="*/ 259080 w 403969"/>
              <a:gd name="connsiteY44" fmla="*/ 1226820 h 4107180"/>
              <a:gd name="connsiteX45" fmla="*/ 228600 w 403969"/>
              <a:gd name="connsiteY45" fmla="*/ 1264920 h 4107180"/>
              <a:gd name="connsiteX46" fmla="*/ 259080 w 403969"/>
              <a:gd name="connsiteY46" fmla="*/ 1287780 h 4107180"/>
              <a:gd name="connsiteX47" fmla="*/ 320040 w 403969"/>
              <a:gd name="connsiteY47" fmla="*/ 1303020 h 4107180"/>
              <a:gd name="connsiteX48" fmla="*/ 403860 w 403969"/>
              <a:gd name="connsiteY48" fmla="*/ 1333500 h 4107180"/>
              <a:gd name="connsiteX49" fmla="*/ 373380 w 403969"/>
              <a:gd name="connsiteY49" fmla="*/ 1394460 h 4107180"/>
              <a:gd name="connsiteX50" fmla="*/ 350520 w 403969"/>
              <a:gd name="connsiteY50" fmla="*/ 1402080 h 4107180"/>
              <a:gd name="connsiteX51" fmla="*/ 327660 w 403969"/>
              <a:gd name="connsiteY51" fmla="*/ 1432560 h 4107180"/>
              <a:gd name="connsiteX52" fmla="*/ 297180 w 403969"/>
              <a:gd name="connsiteY52" fmla="*/ 1455420 h 4107180"/>
              <a:gd name="connsiteX53" fmla="*/ 251460 w 403969"/>
              <a:gd name="connsiteY53" fmla="*/ 1485900 h 4107180"/>
              <a:gd name="connsiteX54" fmla="*/ 190500 w 403969"/>
              <a:gd name="connsiteY54" fmla="*/ 1531620 h 4107180"/>
              <a:gd name="connsiteX55" fmla="*/ 144780 w 403969"/>
              <a:gd name="connsiteY55" fmla="*/ 1562100 h 4107180"/>
              <a:gd name="connsiteX56" fmla="*/ 121920 w 403969"/>
              <a:gd name="connsiteY56" fmla="*/ 1577340 h 4107180"/>
              <a:gd name="connsiteX57" fmla="*/ 114300 w 403969"/>
              <a:gd name="connsiteY57" fmla="*/ 1600200 h 4107180"/>
              <a:gd name="connsiteX58" fmla="*/ 45720 w 403969"/>
              <a:gd name="connsiteY58" fmla="*/ 1645920 h 4107180"/>
              <a:gd name="connsiteX59" fmla="*/ 22860 w 403969"/>
              <a:gd name="connsiteY59" fmla="*/ 1676400 h 4107180"/>
              <a:gd name="connsiteX60" fmla="*/ 7620 w 403969"/>
              <a:gd name="connsiteY60" fmla="*/ 1699260 h 4107180"/>
              <a:gd name="connsiteX61" fmla="*/ 30480 w 403969"/>
              <a:gd name="connsiteY61" fmla="*/ 1706880 h 4107180"/>
              <a:gd name="connsiteX62" fmla="*/ 60960 w 403969"/>
              <a:gd name="connsiteY62" fmla="*/ 1722120 h 4107180"/>
              <a:gd name="connsiteX63" fmla="*/ 114300 w 403969"/>
              <a:gd name="connsiteY63" fmla="*/ 1744980 h 4107180"/>
              <a:gd name="connsiteX64" fmla="*/ 205740 w 403969"/>
              <a:gd name="connsiteY64" fmla="*/ 1767840 h 4107180"/>
              <a:gd name="connsiteX65" fmla="*/ 259080 w 403969"/>
              <a:gd name="connsiteY65" fmla="*/ 1790700 h 4107180"/>
              <a:gd name="connsiteX66" fmla="*/ 312420 w 403969"/>
              <a:gd name="connsiteY66" fmla="*/ 1798320 h 4107180"/>
              <a:gd name="connsiteX67" fmla="*/ 342900 w 403969"/>
              <a:gd name="connsiteY67" fmla="*/ 1805940 h 4107180"/>
              <a:gd name="connsiteX68" fmla="*/ 350520 w 403969"/>
              <a:gd name="connsiteY68" fmla="*/ 1859280 h 4107180"/>
              <a:gd name="connsiteX69" fmla="*/ 396240 w 403969"/>
              <a:gd name="connsiteY69" fmla="*/ 1882140 h 4107180"/>
              <a:gd name="connsiteX70" fmla="*/ 403860 w 403969"/>
              <a:gd name="connsiteY70" fmla="*/ 1905000 h 4107180"/>
              <a:gd name="connsiteX71" fmla="*/ 335280 w 403969"/>
              <a:gd name="connsiteY71" fmla="*/ 1996440 h 4107180"/>
              <a:gd name="connsiteX72" fmla="*/ 236220 w 403969"/>
              <a:gd name="connsiteY72" fmla="*/ 2042160 h 4107180"/>
              <a:gd name="connsiteX73" fmla="*/ 152400 w 403969"/>
              <a:gd name="connsiteY73" fmla="*/ 2057400 h 4107180"/>
              <a:gd name="connsiteX74" fmla="*/ 99060 w 403969"/>
              <a:gd name="connsiteY74" fmla="*/ 2087880 h 4107180"/>
              <a:gd name="connsiteX75" fmla="*/ 68580 w 403969"/>
              <a:gd name="connsiteY75" fmla="*/ 2095500 h 4107180"/>
              <a:gd name="connsiteX76" fmla="*/ 60960 w 403969"/>
              <a:gd name="connsiteY76" fmla="*/ 2125980 h 4107180"/>
              <a:gd name="connsiteX77" fmla="*/ 38100 w 403969"/>
              <a:gd name="connsiteY77" fmla="*/ 2141220 h 4107180"/>
              <a:gd name="connsiteX78" fmla="*/ 53340 w 403969"/>
              <a:gd name="connsiteY78" fmla="*/ 2164080 h 4107180"/>
              <a:gd name="connsiteX79" fmla="*/ 68580 w 403969"/>
              <a:gd name="connsiteY79" fmla="*/ 2202180 h 4107180"/>
              <a:gd name="connsiteX80" fmla="*/ 83820 w 403969"/>
              <a:gd name="connsiteY80" fmla="*/ 2232660 h 4107180"/>
              <a:gd name="connsiteX81" fmla="*/ 106680 w 403969"/>
              <a:gd name="connsiteY81" fmla="*/ 2278380 h 4107180"/>
              <a:gd name="connsiteX82" fmla="*/ 106680 w 403969"/>
              <a:gd name="connsiteY82" fmla="*/ 2331720 h 4107180"/>
              <a:gd name="connsiteX83" fmla="*/ 121920 w 403969"/>
              <a:gd name="connsiteY83" fmla="*/ 2407920 h 4107180"/>
              <a:gd name="connsiteX84" fmla="*/ 114300 w 403969"/>
              <a:gd name="connsiteY84" fmla="*/ 2522220 h 4107180"/>
              <a:gd name="connsiteX85" fmla="*/ 144780 w 403969"/>
              <a:gd name="connsiteY85" fmla="*/ 2529840 h 4107180"/>
              <a:gd name="connsiteX86" fmla="*/ 167640 w 403969"/>
              <a:gd name="connsiteY86" fmla="*/ 2545080 h 4107180"/>
              <a:gd name="connsiteX87" fmla="*/ 243840 w 403969"/>
              <a:gd name="connsiteY87" fmla="*/ 2575560 h 4107180"/>
              <a:gd name="connsiteX88" fmla="*/ 289560 w 403969"/>
              <a:gd name="connsiteY88" fmla="*/ 2590800 h 4107180"/>
              <a:gd name="connsiteX89" fmla="*/ 327660 w 403969"/>
              <a:gd name="connsiteY89" fmla="*/ 2621280 h 4107180"/>
              <a:gd name="connsiteX90" fmla="*/ 373380 w 403969"/>
              <a:gd name="connsiteY90" fmla="*/ 2667000 h 4107180"/>
              <a:gd name="connsiteX91" fmla="*/ 381000 w 403969"/>
              <a:gd name="connsiteY91" fmla="*/ 2689860 h 4107180"/>
              <a:gd name="connsiteX92" fmla="*/ 403860 w 403969"/>
              <a:gd name="connsiteY92" fmla="*/ 2735580 h 4107180"/>
              <a:gd name="connsiteX93" fmla="*/ 388620 w 403969"/>
              <a:gd name="connsiteY93" fmla="*/ 2781300 h 4107180"/>
              <a:gd name="connsiteX94" fmla="*/ 327660 w 403969"/>
              <a:gd name="connsiteY94" fmla="*/ 2804160 h 4107180"/>
              <a:gd name="connsiteX95" fmla="*/ 304800 w 403969"/>
              <a:gd name="connsiteY95" fmla="*/ 2811780 h 4107180"/>
              <a:gd name="connsiteX96" fmla="*/ 243840 w 403969"/>
              <a:gd name="connsiteY96" fmla="*/ 2819400 h 4107180"/>
              <a:gd name="connsiteX97" fmla="*/ 68580 w 403969"/>
              <a:gd name="connsiteY97" fmla="*/ 2811780 h 4107180"/>
              <a:gd name="connsiteX98" fmla="*/ 38100 w 403969"/>
              <a:gd name="connsiteY98" fmla="*/ 2842260 h 4107180"/>
              <a:gd name="connsiteX99" fmla="*/ 45720 w 403969"/>
              <a:gd name="connsiteY99" fmla="*/ 2964180 h 4107180"/>
              <a:gd name="connsiteX100" fmla="*/ 53340 w 403969"/>
              <a:gd name="connsiteY100" fmla="*/ 3002280 h 4107180"/>
              <a:gd name="connsiteX101" fmla="*/ 121920 w 403969"/>
              <a:gd name="connsiteY101" fmla="*/ 3009900 h 4107180"/>
              <a:gd name="connsiteX102" fmla="*/ 160020 w 403969"/>
              <a:gd name="connsiteY102" fmla="*/ 3017520 h 4107180"/>
              <a:gd name="connsiteX103" fmla="*/ 190500 w 403969"/>
              <a:gd name="connsiteY103" fmla="*/ 3032760 h 4107180"/>
              <a:gd name="connsiteX104" fmla="*/ 213360 w 403969"/>
              <a:gd name="connsiteY104" fmla="*/ 3040380 h 4107180"/>
              <a:gd name="connsiteX105" fmla="*/ 236220 w 403969"/>
              <a:gd name="connsiteY105" fmla="*/ 3055620 h 4107180"/>
              <a:gd name="connsiteX106" fmla="*/ 243840 w 403969"/>
              <a:gd name="connsiteY106" fmla="*/ 3078480 h 4107180"/>
              <a:gd name="connsiteX107" fmla="*/ 182880 w 403969"/>
              <a:gd name="connsiteY107" fmla="*/ 3124200 h 4107180"/>
              <a:gd name="connsiteX108" fmla="*/ 152400 w 403969"/>
              <a:gd name="connsiteY108" fmla="*/ 3139440 h 4107180"/>
              <a:gd name="connsiteX109" fmla="*/ 91440 w 403969"/>
              <a:gd name="connsiteY109" fmla="*/ 3154680 h 4107180"/>
              <a:gd name="connsiteX110" fmla="*/ 45720 w 403969"/>
              <a:gd name="connsiteY110" fmla="*/ 3169920 h 4107180"/>
              <a:gd name="connsiteX111" fmla="*/ 38100 w 403969"/>
              <a:gd name="connsiteY111" fmla="*/ 3192780 h 4107180"/>
              <a:gd name="connsiteX112" fmla="*/ 99060 w 403969"/>
              <a:gd name="connsiteY112" fmla="*/ 3223260 h 4107180"/>
              <a:gd name="connsiteX113" fmla="*/ 152400 w 403969"/>
              <a:gd name="connsiteY113" fmla="*/ 3253740 h 4107180"/>
              <a:gd name="connsiteX114" fmla="*/ 114300 w 403969"/>
              <a:gd name="connsiteY114" fmla="*/ 3299460 h 4107180"/>
              <a:gd name="connsiteX115" fmla="*/ 91440 w 403969"/>
              <a:gd name="connsiteY115" fmla="*/ 3307080 h 4107180"/>
              <a:gd name="connsiteX116" fmla="*/ 68580 w 403969"/>
              <a:gd name="connsiteY116" fmla="*/ 3322320 h 4107180"/>
              <a:gd name="connsiteX117" fmla="*/ 106680 w 403969"/>
              <a:gd name="connsiteY117" fmla="*/ 3352800 h 4107180"/>
              <a:gd name="connsiteX118" fmla="*/ 121920 w 403969"/>
              <a:gd name="connsiteY118" fmla="*/ 3375660 h 4107180"/>
              <a:gd name="connsiteX119" fmla="*/ 114300 w 403969"/>
              <a:gd name="connsiteY119" fmla="*/ 3413760 h 4107180"/>
              <a:gd name="connsiteX120" fmla="*/ 76200 w 403969"/>
              <a:gd name="connsiteY120" fmla="*/ 3436620 h 4107180"/>
              <a:gd name="connsiteX121" fmla="*/ 60960 w 403969"/>
              <a:gd name="connsiteY121" fmla="*/ 3459480 h 4107180"/>
              <a:gd name="connsiteX122" fmla="*/ 83820 w 403969"/>
              <a:gd name="connsiteY122" fmla="*/ 3482340 h 4107180"/>
              <a:gd name="connsiteX123" fmla="*/ 114300 w 403969"/>
              <a:gd name="connsiteY123" fmla="*/ 3489960 h 4107180"/>
              <a:gd name="connsiteX124" fmla="*/ 129540 w 403969"/>
              <a:gd name="connsiteY124" fmla="*/ 3528060 h 4107180"/>
              <a:gd name="connsiteX125" fmla="*/ 167640 w 403969"/>
              <a:gd name="connsiteY125" fmla="*/ 3543300 h 4107180"/>
              <a:gd name="connsiteX126" fmla="*/ 198120 w 403969"/>
              <a:gd name="connsiteY126" fmla="*/ 3558540 h 4107180"/>
              <a:gd name="connsiteX127" fmla="*/ 251460 w 403969"/>
              <a:gd name="connsiteY127" fmla="*/ 3573780 h 4107180"/>
              <a:gd name="connsiteX128" fmla="*/ 327660 w 403969"/>
              <a:gd name="connsiteY128" fmla="*/ 3604260 h 4107180"/>
              <a:gd name="connsiteX129" fmla="*/ 350520 w 403969"/>
              <a:gd name="connsiteY129" fmla="*/ 3627120 h 4107180"/>
              <a:gd name="connsiteX130" fmla="*/ 358140 w 403969"/>
              <a:gd name="connsiteY130" fmla="*/ 3665220 h 4107180"/>
              <a:gd name="connsiteX131" fmla="*/ 373380 w 403969"/>
              <a:gd name="connsiteY131" fmla="*/ 3688080 h 4107180"/>
              <a:gd name="connsiteX132" fmla="*/ 381000 w 403969"/>
              <a:gd name="connsiteY132" fmla="*/ 3718560 h 4107180"/>
              <a:gd name="connsiteX133" fmla="*/ 388620 w 403969"/>
              <a:gd name="connsiteY133" fmla="*/ 3741420 h 4107180"/>
              <a:gd name="connsiteX134" fmla="*/ 373380 w 403969"/>
              <a:gd name="connsiteY134" fmla="*/ 3832860 h 4107180"/>
              <a:gd name="connsiteX135" fmla="*/ 358140 w 403969"/>
              <a:gd name="connsiteY135" fmla="*/ 3931920 h 4107180"/>
              <a:gd name="connsiteX136" fmla="*/ 342900 w 403969"/>
              <a:gd name="connsiteY136" fmla="*/ 3962400 h 4107180"/>
              <a:gd name="connsiteX137" fmla="*/ 327660 w 403969"/>
              <a:gd name="connsiteY137" fmla="*/ 4008120 h 4107180"/>
              <a:gd name="connsiteX138" fmla="*/ 251460 w 403969"/>
              <a:gd name="connsiteY138" fmla="*/ 4015740 h 4107180"/>
              <a:gd name="connsiteX139" fmla="*/ 129540 w 403969"/>
              <a:gd name="connsiteY139" fmla="*/ 4053840 h 4107180"/>
              <a:gd name="connsiteX140" fmla="*/ 60960 w 403969"/>
              <a:gd name="connsiteY140" fmla="*/ 4069080 h 4107180"/>
              <a:gd name="connsiteX141" fmla="*/ 38100 w 403969"/>
              <a:gd name="connsiteY141" fmla="*/ 4107180 h 410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03969" h="4107180">
                <a:moveTo>
                  <a:pt x="396240" y="0"/>
                </a:moveTo>
                <a:cubicBezTo>
                  <a:pt x="365760" y="15240"/>
                  <a:pt x="336440" y="33064"/>
                  <a:pt x="304800" y="45720"/>
                </a:cubicBezTo>
                <a:cubicBezTo>
                  <a:pt x="251785" y="66926"/>
                  <a:pt x="279676" y="56635"/>
                  <a:pt x="220980" y="76200"/>
                </a:cubicBezTo>
                <a:cubicBezTo>
                  <a:pt x="231140" y="81280"/>
                  <a:pt x="246380" y="81280"/>
                  <a:pt x="251460" y="91440"/>
                </a:cubicBezTo>
                <a:cubicBezTo>
                  <a:pt x="255106" y="98732"/>
                  <a:pt x="228682" y="159814"/>
                  <a:pt x="228600" y="160020"/>
                </a:cubicBezTo>
                <a:cubicBezTo>
                  <a:pt x="231140" y="170180"/>
                  <a:pt x="232095" y="180874"/>
                  <a:pt x="236220" y="190500"/>
                </a:cubicBezTo>
                <a:cubicBezTo>
                  <a:pt x="239828" y="198918"/>
                  <a:pt x="244425" y="207497"/>
                  <a:pt x="251460" y="213360"/>
                </a:cubicBezTo>
                <a:cubicBezTo>
                  <a:pt x="264015" y="223822"/>
                  <a:pt x="288919" y="230926"/>
                  <a:pt x="304800" y="236220"/>
                </a:cubicBezTo>
                <a:cubicBezTo>
                  <a:pt x="309880" y="243840"/>
                  <a:pt x="320040" y="249922"/>
                  <a:pt x="320040" y="259080"/>
                </a:cubicBezTo>
                <a:cubicBezTo>
                  <a:pt x="320040" y="277571"/>
                  <a:pt x="317295" y="298789"/>
                  <a:pt x="304800" y="312420"/>
                </a:cubicBezTo>
                <a:cubicBezTo>
                  <a:pt x="270866" y="349439"/>
                  <a:pt x="244049" y="346647"/>
                  <a:pt x="205740" y="358140"/>
                </a:cubicBezTo>
                <a:cubicBezTo>
                  <a:pt x="190353" y="362756"/>
                  <a:pt x="175260" y="368300"/>
                  <a:pt x="160020" y="373380"/>
                </a:cubicBezTo>
                <a:cubicBezTo>
                  <a:pt x="159641" y="375277"/>
                  <a:pt x="151028" y="426530"/>
                  <a:pt x="144780" y="434340"/>
                </a:cubicBezTo>
                <a:cubicBezTo>
                  <a:pt x="139059" y="441491"/>
                  <a:pt x="129540" y="444500"/>
                  <a:pt x="121920" y="449580"/>
                </a:cubicBezTo>
                <a:cubicBezTo>
                  <a:pt x="124460" y="457200"/>
                  <a:pt x="131747" y="464717"/>
                  <a:pt x="129540" y="472440"/>
                </a:cubicBezTo>
                <a:cubicBezTo>
                  <a:pt x="119998" y="505836"/>
                  <a:pt x="86455" y="511616"/>
                  <a:pt x="60960" y="525780"/>
                </a:cubicBezTo>
                <a:cubicBezTo>
                  <a:pt x="52954" y="530228"/>
                  <a:pt x="45720" y="535940"/>
                  <a:pt x="38100" y="541020"/>
                </a:cubicBezTo>
                <a:lnTo>
                  <a:pt x="91440" y="548640"/>
                </a:lnTo>
                <a:cubicBezTo>
                  <a:pt x="111738" y="551346"/>
                  <a:pt x="135361" y="544901"/>
                  <a:pt x="152400" y="556260"/>
                </a:cubicBezTo>
                <a:cubicBezTo>
                  <a:pt x="160020" y="561340"/>
                  <a:pt x="143636" y="572644"/>
                  <a:pt x="137160" y="579120"/>
                </a:cubicBezTo>
                <a:cubicBezTo>
                  <a:pt x="128180" y="588100"/>
                  <a:pt x="116840" y="594360"/>
                  <a:pt x="106680" y="601980"/>
                </a:cubicBezTo>
                <a:cubicBezTo>
                  <a:pt x="116840" y="614680"/>
                  <a:pt x="123309" y="631556"/>
                  <a:pt x="137160" y="640080"/>
                </a:cubicBezTo>
                <a:cubicBezTo>
                  <a:pt x="157682" y="652709"/>
                  <a:pt x="182623" y="656141"/>
                  <a:pt x="205740" y="662940"/>
                </a:cubicBezTo>
                <a:cubicBezTo>
                  <a:pt x="238070" y="672449"/>
                  <a:pt x="303662" y="686394"/>
                  <a:pt x="335280" y="693420"/>
                </a:cubicBezTo>
                <a:cubicBezTo>
                  <a:pt x="337820" y="703580"/>
                  <a:pt x="346212" y="713965"/>
                  <a:pt x="342900" y="723900"/>
                </a:cubicBezTo>
                <a:cubicBezTo>
                  <a:pt x="340004" y="732588"/>
                  <a:pt x="327269" y="733517"/>
                  <a:pt x="320040" y="739140"/>
                </a:cubicBezTo>
                <a:cubicBezTo>
                  <a:pt x="304381" y="751319"/>
                  <a:pt x="290826" y="766236"/>
                  <a:pt x="274320" y="777240"/>
                </a:cubicBezTo>
                <a:cubicBezTo>
                  <a:pt x="267637" y="781695"/>
                  <a:pt x="258481" y="780959"/>
                  <a:pt x="251460" y="784860"/>
                </a:cubicBezTo>
                <a:cubicBezTo>
                  <a:pt x="172855" y="828529"/>
                  <a:pt x="234606" y="805718"/>
                  <a:pt x="182880" y="822960"/>
                </a:cubicBezTo>
                <a:cubicBezTo>
                  <a:pt x="198120" y="825500"/>
                  <a:pt x="238252" y="818515"/>
                  <a:pt x="228600" y="830580"/>
                </a:cubicBezTo>
                <a:cubicBezTo>
                  <a:pt x="211510" y="851942"/>
                  <a:pt x="177463" y="850095"/>
                  <a:pt x="152400" y="861060"/>
                </a:cubicBezTo>
                <a:cubicBezTo>
                  <a:pt x="30782" y="914268"/>
                  <a:pt x="172274" y="861913"/>
                  <a:pt x="68580" y="891540"/>
                </a:cubicBezTo>
                <a:cubicBezTo>
                  <a:pt x="45411" y="898160"/>
                  <a:pt x="0" y="914400"/>
                  <a:pt x="0" y="914400"/>
                </a:cubicBezTo>
                <a:cubicBezTo>
                  <a:pt x="2540" y="922020"/>
                  <a:pt x="1940" y="931580"/>
                  <a:pt x="7620" y="937260"/>
                </a:cubicBezTo>
                <a:cubicBezTo>
                  <a:pt x="13300" y="942940"/>
                  <a:pt x="22688" y="942932"/>
                  <a:pt x="30480" y="944880"/>
                </a:cubicBezTo>
                <a:cubicBezTo>
                  <a:pt x="43045" y="948021"/>
                  <a:pt x="55916" y="949786"/>
                  <a:pt x="68580" y="952500"/>
                </a:cubicBezTo>
                <a:cubicBezTo>
                  <a:pt x="91478" y="957407"/>
                  <a:pt x="114143" y="963424"/>
                  <a:pt x="137160" y="967740"/>
                </a:cubicBezTo>
                <a:cubicBezTo>
                  <a:pt x="173904" y="974629"/>
                  <a:pt x="223062" y="978478"/>
                  <a:pt x="259080" y="982980"/>
                </a:cubicBezTo>
                <a:cubicBezTo>
                  <a:pt x="276902" y="985208"/>
                  <a:pt x="294640" y="988060"/>
                  <a:pt x="312420" y="990600"/>
                </a:cubicBezTo>
                <a:cubicBezTo>
                  <a:pt x="317500" y="998220"/>
                  <a:pt x="329166" y="1004427"/>
                  <a:pt x="327660" y="1013460"/>
                </a:cubicBezTo>
                <a:cubicBezTo>
                  <a:pt x="325888" y="1024090"/>
                  <a:pt x="312910" y="1029224"/>
                  <a:pt x="304800" y="1036320"/>
                </a:cubicBezTo>
                <a:cubicBezTo>
                  <a:pt x="292560" y="1047030"/>
                  <a:pt x="278590" y="1055703"/>
                  <a:pt x="266700" y="1066800"/>
                </a:cubicBezTo>
                <a:cubicBezTo>
                  <a:pt x="240440" y="1091310"/>
                  <a:pt x="190500" y="1143000"/>
                  <a:pt x="190500" y="1143000"/>
                </a:cubicBezTo>
                <a:cubicBezTo>
                  <a:pt x="200660" y="1155700"/>
                  <a:pt x="210270" y="1168860"/>
                  <a:pt x="220980" y="1181100"/>
                </a:cubicBezTo>
                <a:cubicBezTo>
                  <a:pt x="262050" y="1228037"/>
                  <a:pt x="227890" y="1180035"/>
                  <a:pt x="259080" y="1226820"/>
                </a:cubicBezTo>
                <a:cubicBezTo>
                  <a:pt x="248920" y="1239520"/>
                  <a:pt x="228600" y="1248656"/>
                  <a:pt x="228600" y="1264920"/>
                </a:cubicBezTo>
                <a:cubicBezTo>
                  <a:pt x="228600" y="1277620"/>
                  <a:pt x="247357" y="1282895"/>
                  <a:pt x="259080" y="1287780"/>
                </a:cubicBezTo>
                <a:cubicBezTo>
                  <a:pt x="278414" y="1295836"/>
                  <a:pt x="300788" y="1294769"/>
                  <a:pt x="320040" y="1303020"/>
                </a:cubicBezTo>
                <a:cubicBezTo>
                  <a:pt x="383006" y="1330005"/>
                  <a:pt x="354614" y="1321188"/>
                  <a:pt x="403860" y="1333500"/>
                </a:cubicBezTo>
                <a:cubicBezTo>
                  <a:pt x="396954" y="1361122"/>
                  <a:pt x="397922" y="1374008"/>
                  <a:pt x="373380" y="1394460"/>
                </a:cubicBezTo>
                <a:cubicBezTo>
                  <a:pt x="367210" y="1399602"/>
                  <a:pt x="358140" y="1399540"/>
                  <a:pt x="350520" y="1402080"/>
                </a:cubicBezTo>
                <a:cubicBezTo>
                  <a:pt x="342900" y="1412240"/>
                  <a:pt x="336640" y="1423580"/>
                  <a:pt x="327660" y="1432560"/>
                </a:cubicBezTo>
                <a:cubicBezTo>
                  <a:pt x="318680" y="1441540"/>
                  <a:pt x="307584" y="1448137"/>
                  <a:pt x="297180" y="1455420"/>
                </a:cubicBezTo>
                <a:cubicBezTo>
                  <a:pt x="282175" y="1465924"/>
                  <a:pt x="264412" y="1472948"/>
                  <a:pt x="251460" y="1485900"/>
                </a:cubicBezTo>
                <a:cubicBezTo>
                  <a:pt x="199245" y="1538115"/>
                  <a:pt x="244664" y="1499121"/>
                  <a:pt x="190500" y="1531620"/>
                </a:cubicBezTo>
                <a:cubicBezTo>
                  <a:pt x="174794" y="1541044"/>
                  <a:pt x="160020" y="1551940"/>
                  <a:pt x="144780" y="1562100"/>
                </a:cubicBezTo>
                <a:lnTo>
                  <a:pt x="121920" y="1577340"/>
                </a:lnTo>
                <a:cubicBezTo>
                  <a:pt x="119380" y="1584960"/>
                  <a:pt x="119527" y="1594102"/>
                  <a:pt x="114300" y="1600200"/>
                </a:cubicBezTo>
                <a:cubicBezTo>
                  <a:pt x="93163" y="1624859"/>
                  <a:pt x="72704" y="1632428"/>
                  <a:pt x="45720" y="1645920"/>
                </a:cubicBezTo>
                <a:cubicBezTo>
                  <a:pt x="38100" y="1656080"/>
                  <a:pt x="30242" y="1666066"/>
                  <a:pt x="22860" y="1676400"/>
                </a:cubicBezTo>
                <a:cubicBezTo>
                  <a:pt x="17537" y="1683852"/>
                  <a:pt x="5399" y="1690375"/>
                  <a:pt x="7620" y="1699260"/>
                </a:cubicBezTo>
                <a:cubicBezTo>
                  <a:pt x="9568" y="1707052"/>
                  <a:pt x="23097" y="1703716"/>
                  <a:pt x="30480" y="1706880"/>
                </a:cubicBezTo>
                <a:cubicBezTo>
                  <a:pt x="40921" y="1711355"/>
                  <a:pt x="50619" y="1717420"/>
                  <a:pt x="60960" y="1722120"/>
                </a:cubicBezTo>
                <a:cubicBezTo>
                  <a:pt x="78570" y="1730125"/>
                  <a:pt x="95854" y="1739155"/>
                  <a:pt x="114300" y="1744980"/>
                </a:cubicBezTo>
                <a:cubicBezTo>
                  <a:pt x="144260" y="1754441"/>
                  <a:pt x="176862" y="1755464"/>
                  <a:pt x="205740" y="1767840"/>
                </a:cubicBezTo>
                <a:cubicBezTo>
                  <a:pt x="223520" y="1775460"/>
                  <a:pt x="240480" y="1785386"/>
                  <a:pt x="259080" y="1790700"/>
                </a:cubicBezTo>
                <a:cubicBezTo>
                  <a:pt x="276349" y="1795634"/>
                  <a:pt x="294749" y="1795107"/>
                  <a:pt x="312420" y="1798320"/>
                </a:cubicBezTo>
                <a:cubicBezTo>
                  <a:pt x="322724" y="1800193"/>
                  <a:pt x="332740" y="1803400"/>
                  <a:pt x="342900" y="1805940"/>
                </a:cubicBezTo>
                <a:cubicBezTo>
                  <a:pt x="345440" y="1823720"/>
                  <a:pt x="343226" y="1842867"/>
                  <a:pt x="350520" y="1859280"/>
                </a:cubicBezTo>
                <a:cubicBezTo>
                  <a:pt x="355658" y="1870840"/>
                  <a:pt x="386097" y="1878759"/>
                  <a:pt x="396240" y="1882140"/>
                </a:cubicBezTo>
                <a:cubicBezTo>
                  <a:pt x="398780" y="1889760"/>
                  <a:pt x="404856" y="1897030"/>
                  <a:pt x="403860" y="1905000"/>
                </a:cubicBezTo>
                <a:cubicBezTo>
                  <a:pt x="399591" y="1939153"/>
                  <a:pt x="360957" y="1983601"/>
                  <a:pt x="335280" y="1996440"/>
                </a:cubicBezTo>
                <a:cubicBezTo>
                  <a:pt x="330150" y="1999005"/>
                  <a:pt x="263887" y="2036627"/>
                  <a:pt x="236220" y="2042160"/>
                </a:cubicBezTo>
                <a:cubicBezTo>
                  <a:pt x="99704" y="2069463"/>
                  <a:pt x="242759" y="2034810"/>
                  <a:pt x="152400" y="2057400"/>
                </a:cubicBezTo>
                <a:cubicBezTo>
                  <a:pt x="134620" y="2067560"/>
                  <a:pt x="117703" y="2079406"/>
                  <a:pt x="99060" y="2087880"/>
                </a:cubicBezTo>
                <a:cubicBezTo>
                  <a:pt x="89526" y="2092214"/>
                  <a:pt x="75985" y="2088095"/>
                  <a:pt x="68580" y="2095500"/>
                </a:cubicBezTo>
                <a:cubicBezTo>
                  <a:pt x="61175" y="2102905"/>
                  <a:pt x="66769" y="2117266"/>
                  <a:pt x="60960" y="2125980"/>
                </a:cubicBezTo>
                <a:cubicBezTo>
                  <a:pt x="55880" y="2133600"/>
                  <a:pt x="45720" y="2136140"/>
                  <a:pt x="38100" y="2141220"/>
                </a:cubicBezTo>
                <a:cubicBezTo>
                  <a:pt x="43180" y="2148840"/>
                  <a:pt x="46189" y="2158359"/>
                  <a:pt x="53340" y="2164080"/>
                </a:cubicBezTo>
                <a:cubicBezTo>
                  <a:pt x="82947" y="2187765"/>
                  <a:pt x="82305" y="2147279"/>
                  <a:pt x="68580" y="2202180"/>
                </a:cubicBezTo>
                <a:cubicBezTo>
                  <a:pt x="73660" y="2212340"/>
                  <a:pt x="75788" y="2224628"/>
                  <a:pt x="83820" y="2232660"/>
                </a:cubicBezTo>
                <a:cubicBezTo>
                  <a:pt x="119682" y="2268522"/>
                  <a:pt x="120729" y="2222185"/>
                  <a:pt x="106680" y="2278380"/>
                </a:cubicBezTo>
                <a:cubicBezTo>
                  <a:pt x="124950" y="2333190"/>
                  <a:pt x="106680" y="2264743"/>
                  <a:pt x="106680" y="2331720"/>
                </a:cubicBezTo>
                <a:cubicBezTo>
                  <a:pt x="106680" y="2350403"/>
                  <a:pt x="116885" y="2387780"/>
                  <a:pt x="121920" y="2407920"/>
                </a:cubicBezTo>
                <a:cubicBezTo>
                  <a:pt x="119380" y="2446020"/>
                  <a:pt x="107263" y="2484689"/>
                  <a:pt x="114300" y="2522220"/>
                </a:cubicBezTo>
                <a:cubicBezTo>
                  <a:pt x="116230" y="2532513"/>
                  <a:pt x="135154" y="2525715"/>
                  <a:pt x="144780" y="2529840"/>
                </a:cubicBezTo>
                <a:cubicBezTo>
                  <a:pt x="153198" y="2533448"/>
                  <a:pt x="159325" y="2541242"/>
                  <a:pt x="167640" y="2545080"/>
                </a:cubicBezTo>
                <a:cubicBezTo>
                  <a:pt x="192479" y="2556544"/>
                  <a:pt x="217887" y="2566909"/>
                  <a:pt x="243840" y="2575560"/>
                </a:cubicBezTo>
                <a:lnTo>
                  <a:pt x="289560" y="2590800"/>
                </a:lnTo>
                <a:cubicBezTo>
                  <a:pt x="331391" y="2653547"/>
                  <a:pt x="276698" y="2581643"/>
                  <a:pt x="327660" y="2621280"/>
                </a:cubicBezTo>
                <a:cubicBezTo>
                  <a:pt x="344673" y="2634512"/>
                  <a:pt x="373380" y="2667000"/>
                  <a:pt x="373380" y="2667000"/>
                </a:cubicBezTo>
                <a:cubicBezTo>
                  <a:pt x="375920" y="2674620"/>
                  <a:pt x="377408" y="2682676"/>
                  <a:pt x="381000" y="2689860"/>
                </a:cubicBezTo>
                <a:cubicBezTo>
                  <a:pt x="410543" y="2748946"/>
                  <a:pt x="384707" y="2678121"/>
                  <a:pt x="403860" y="2735580"/>
                </a:cubicBezTo>
                <a:cubicBezTo>
                  <a:pt x="398780" y="2750820"/>
                  <a:pt x="403860" y="2776220"/>
                  <a:pt x="388620" y="2781300"/>
                </a:cubicBezTo>
                <a:cubicBezTo>
                  <a:pt x="336732" y="2798596"/>
                  <a:pt x="400552" y="2776825"/>
                  <a:pt x="327660" y="2804160"/>
                </a:cubicBezTo>
                <a:cubicBezTo>
                  <a:pt x="320139" y="2806980"/>
                  <a:pt x="312703" y="2810343"/>
                  <a:pt x="304800" y="2811780"/>
                </a:cubicBezTo>
                <a:cubicBezTo>
                  <a:pt x="284652" y="2815443"/>
                  <a:pt x="264160" y="2816860"/>
                  <a:pt x="243840" y="2819400"/>
                </a:cubicBezTo>
                <a:cubicBezTo>
                  <a:pt x="185420" y="2816860"/>
                  <a:pt x="127055" y="2811780"/>
                  <a:pt x="68580" y="2811780"/>
                </a:cubicBezTo>
                <a:cubicBezTo>
                  <a:pt x="19539" y="2811780"/>
                  <a:pt x="28285" y="2812816"/>
                  <a:pt x="38100" y="2842260"/>
                </a:cubicBezTo>
                <a:cubicBezTo>
                  <a:pt x="40640" y="2882900"/>
                  <a:pt x="41859" y="2923644"/>
                  <a:pt x="45720" y="2964180"/>
                </a:cubicBezTo>
                <a:cubicBezTo>
                  <a:pt x="46948" y="2977073"/>
                  <a:pt x="42234" y="2995617"/>
                  <a:pt x="53340" y="3002280"/>
                </a:cubicBezTo>
                <a:cubicBezTo>
                  <a:pt x="73063" y="3014114"/>
                  <a:pt x="99150" y="3006647"/>
                  <a:pt x="121920" y="3009900"/>
                </a:cubicBezTo>
                <a:cubicBezTo>
                  <a:pt x="134741" y="3011732"/>
                  <a:pt x="147320" y="3014980"/>
                  <a:pt x="160020" y="3017520"/>
                </a:cubicBezTo>
                <a:cubicBezTo>
                  <a:pt x="170180" y="3022600"/>
                  <a:pt x="180059" y="3028285"/>
                  <a:pt x="190500" y="3032760"/>
                </a:cubicBezTo>
                <a:cubicBezTo>
                  <a:pt x="197883" y="3035924"/>
                  <a:pt x="206176" y="3036788"/>
                  <a:pt x="213360" y="3040380"/>
                </a:cubicBezTo>
                <a:cubicBezTo>
                  <a:pt x="221551" y="3044476"/>
                  <a:pt x="228600" y="3050540"/>
                  <a:pt x="236220" y="3055620"/>
                </a:cubicBezTo>
                <a:cubicBezTo>
                  <a:pt x="238760" y="3063240"/>
                  <a:pt x="245788" y="3070688"/>
                  <a:pt x="243840" y="3078480"/>
                </a:cubicBezTo>
                <a:cubicBezTo>
                  <a:pt x="232445" y="3124060"/>
                  <a:pt x="219650" y="3116846"/>
                  <a:pt x="182880" y="3124200"/>
                </a:cubicBezTo>
                <a:cubicBezTo>
                  <a:pt x="172720" y="3129280"/>
                  <a:pt x="162841" y="3134965"/>
                  <a:pt x="152400" y="3139440"/>
                </a:cubicBezTo>
                <a:cubicBezTo>
                  <a:pt x="125426" y="3151000"/>
                  <a:pt x="124238" y="3145735"/>
                  <a:pt x="91440" y="3154680"/>
                </a:cubicBezTo>
                <a:cubicBezTo>
                  <a:pt x="75942" y="3158907"/>
                  <a:pt x="60960" y="3164840"/>
                  <a:pt x="45720" y="3169920"/>
                </a:cubicBezTo>
                <a:cubicBezTo>
                  <a:pt x="43180" y="3177540"/>
                  <a:pt x="34508" y="3185596"/>
                  <a:pt x="38100" y="3192780"/>
                </a:cubicBezTo>
                <a:cubicBezTo>
                  <a:pt x="51060" y="3218700"/>
                  <a:pt x="77615" y="3215218"/>
                  <a:pt x="99060" y="3223260"/>
                </a:cubicBezTo>
                <a:cubicBezTo>
                  <a:pt x="121158" y="3231547"/>
                  <a:pt x="133450" y="3241107"/>
                  <a:pt x="152400" y="3253740"/>
                </a:cubicBezTo>
                <a:cubicBezTo>
                  <a:pt x="139700" y="3268980"/>
                  <a:pt x="129230" y="3286397"/>
                  <a:pt x="114300" y="3299460"/>
                </a:cubicBezTo>
                <a:cubicBezTo>
                  <a:pt x="108255" y="3304749"/>
                  <a:pt x="98624" y="3303488"/>
                  <a:pt x="91440" y="3307080"/>
                </a:cubicBezTo>
                <a:cubicBezTo>
                  <a:pt x="83249" y="3311176"/>
                  <a:pt x="76200" y="3317240"/>
                  <a:pt x="68580" y="3322320"/>
                </a:cubicBezTo>
                <a:cubicBezTo>
                  <a:pt x="84753" y="3370840"/>
                  <a:pt x="61573" y="3322729"/>
                  <a:pt x="106680" y="3352800"/>
                </a:cubicBezTo>
                <a:cubicBezTo>
                  <a:pt x="114300" y="3357880"/>
                  <a:pt x="116840" y="3368040"/>
                  <a:pt x="121920" y="3375660"/>
                </a:cubicBezTo>
                <a:cubicBezTo>
                  <a:pt x="119380" y="3388360"/>
                  <a:pt x="122071" y="3403399"/>
                  <a:pt x="114300" y="3413760"/>
                </a:cubicBezTo>
                <a:cubicBezTo>
                  <a:pt x="105414" y="3425608"/>
                  <a:pt x="87445" y="3426981"/>
                  <a:pt x="76200" y="3436620"/>
                </a:cubicBezTo>
                <a:cubicBezTo>
                  <a:pt x="69247" y="3442580"/>
                  <a:pt x="66040" y="3451860"/>
                  <a:pt x="60960" y="3459480"/>
                </a:cubicBezTo>
                <a:cubicBezTo>
                  <a:pt x="68580" y="3467100"/>
                  <a:pt x="74464" y="3476993"/>
                  <a:pt x="83820" y="3482340"/>
                </a:cubicBezTo>
                <a:cubicBezTo>
                  <a:pt x="92913" y="3487536"/>
                  <a:pt x="106895" y="3482555"/>
                  <a:pt x="114300" y="3489960"/>
                </a:cubicBezTo>
                <a:cubicBezTo>
                  <a:pt x="123972" y="3499632"/>
                  <a:pt x="119868" y="3518388"/>
                  <a:pt x="129540" y="3528060"/>
                </a:cubicBezTo>
                <a:cubicBezTo>
                  <a:pt x="139212" y="3537732"/>
                  <a:pt x="155141" y="3537745"/>
                  <a:pt x="167640" y="3543300"/>
                </a:cubicBezTo>
                <a:cubicBezTo>
                  <a:pt x="178020" y="3547913"/>
                  <a:pt x="187484" y="3554552"/>
                  <a:pt x="198120" y="3558540"/>
                </a:cubicBezTo>
                <a:cubicBezTo>
                  <a:pt x="236867" y="3573070"/>
                  <a:pt x="218301" y="3559043"/>
                  <a:pt x="251460" y="3573780"/>
                </a:cubicBezTo>
                <a:cubicBezTo>
                  <a:pt x="322286" y="3605258"/>
                  <a:pt x="270976" y="3590089"/>
                  <a:pt x="327660" y="3604260"/>
                </a:cubicBezTo>
                <a:cubicBezTo>
                  <a:pt x="335280" y="3611880"/>
                  <a:pt x="345701" y="3617481"/>
                  <a:pt x="350520" y="3627120"/>
                </a:cubicBezTo>
                <a:cubicBezTo>
                  <a:pt x="356312" y="3638704"/>
                  <a:pt x="353592" y="3653093"/>
                  <a:pt x="358140" y="3665220"/>
                </a:cubicBezTo>
                <a:cubicBezTo>
                  <a:pt x="361356" y="3673795"/>
                  <a:pt x="368300" y="3680460"/>
                  <a:pt x="373380" y="3688080"/>
                </a:cubicBezTo>
                <a:cubicBezTo>
                  <a:pt x="375920" y="3698240"/>
                  <a:pt x="378123" y="3708490"/>
                  <a:pt x="381000" y="3718560"/>
                </a:cubicBezTo>
                <a:cubicBezTo>
                  <a:pt x="383207" y="3726283"/>
                  <a:pt x="388620" y="3733388"/>
                  <a:pt x="388620" y="3741420"/>
                </a:cubicBezTo>
                <a:cubicBezTo>
                  <a:pt x="388620" y="3777096"/>
                  <a:pt x="381405" y="3800758"/>
                  <a:pt x="373380" y="3832860"/>
                </a:cubicBezTo>
                <a:cubicBezTo>
                  <a:pt x="369297" y="3873686"/>
                  <a:pt x="372468" y="3898489"/>
                  <a:pt x="358140" y="3931920"/>
                </a:cubicBezTo>
                <a:cubicBezTo>
                  <a:pt x="353665" y="3942361"/>
                  <a:pt x="347119" y="3951853"/>
                  <a:pt x="342900" y="3962400"/>
                </a:cubicBezTo>
                <a:cubicBezTo>
                  <a:pt x="336934" y="3977315"/>
                  <a:pt x="343645" y="4006522"/>
                  <a:pt x="327660" y="4008120"/>
                </a:cubicBezTo>
                <a:lnTo>
                  <a:pt x="251460" y="4015740"/>
                </a:lnTo>
                <a:cubicBezTo>
                  <a:pt x="218749" y="4026644"/>
                  <a:pt x="165062" y="4045643"/>
                  <a:pt x="129540" y="4053840"/>
                </a:cubicBezTo>
                <a:lnTo>
                  <a:pt x="60960" y="4069080"/>
                </a:lnTo>
                <a:cubicBezTo>
                  <a:pt x="42570" y="4096666"/>
                  <a:pt x="49816" y="4083749"/>
                  <a:pt x="38100" y="4107180"/>
                </a:cubicBezTo>
              </a:path>
            </a:pathLst>
          </a:cu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104900" y="1840744"/>
            <a:ext cx="415352" cy="4130040"/>
          </a:xfrm>
          <a:custGeom>
            <a:avLst/>
            <a:gdLst>
              <a:gd name="connsiteX0" fmla="*/ 304800 w 415352"/>
              <a:gd name="connsiteY0" fmla="*/ 0 h 4130040"/>
              <a:gd name="connsiteX1" fmla="*/ 198120 w 415352"/>
              <a:gd name="connsiteY1" fmla="*/ 7620 h 4130040"/>
              <a:gd name="connsiteX2" fmla="*/ 160020 w 415352"/>
              <a:gd name="connsiteY2" fmla="*/ 15240 h 4130040"/>
              <a:gd name="connsiteX3" fmla="*/ 182880 w 415352"/>
              <a:gd name="connsiteY3" fmla="*/ 38100 h 4130040"/>
              <a:gd name="connsiteX4" fmla="*/ 220980 w 415352"/>
              <a:gd name="connsiteY4" fmla="*/ 45720 h 4130040"/>
              <a:gd name="connsiteX5" fmla="*/ 167640 w 415352"/>
              <a:gd name="connsiteY5" fmla="*/ 76200 h 4130040"/>
              <a:gd name="connsiteX6" fmla="*/ 190500 w 415352"/>
              <a:gd name="connsiteY6" fmla="*/ 121920 h 4130040"/>
              <a:gd name="connsiteX7" fmla="*/ 167640 w 415352"/>
              <a:gd name="connsiteY7" fmla="*/ 144780 h 4130040"/>
              <a:gd name="connsiteX8" fmla="*/ 160020 w 415352"/>
              <a:gd name="connsiteY8" fmla="*/ 175260 h 4130040"/>
              <a:gd name="connsiteX9" fmla="*/ 137160 w 415352"/>
              <a:gd name="connsiteY9" fmla="*/ 220980 h 4130040"/>
              <a:gd name="connsiteX10" fmla="*/ 106680 w 415352"/>
              <a:gd name="connsiteY10" fmla="*/ 243840 h 4130040"/>
              <a:gd name="connsiteX11" fmla="*/ 144780 w 415352"/>
              <a:gd name="connsiteY11" fmla="*/ 281940 h 4130040"/>
              <a:gd name="connsiteX12" fmla="*/ 129540 w 415352"/>
              <a:gd name="connsiteY12" fmla="*/ 320040 h 4130040"/>
              <a:gd name="connsiteX13" fmla="*/ 106680 w 415352"/>
              <a:gd name="connsiteY13" fmla="*/ 358140 h 4130040"/>
              <a:gd name="connsiteX14" fmla="*/ 91440 w 415352"/>
              <a:gd name="connsiteY14" fmla="*/ 396240 h 4130040"/>
              <a:gd name="connsiteX15" fmla="*/ 53340 w 415352"/>
              <a:gd name="connsiteY15" fmla="*/ 426720 h 4130040"/>
              <a:gd name="connsiteX16" fmla="*/ 91440 w 415352"/>
              <a:gd name="connsiteY16" fmla="*/ 464820 h 4130040"/>
              <a:gd name="connsiteX17" fmla="*/ 99060 w 415352"/>
              <a:gd name="connsiteY17" fmla="*/ 487680 h 4130040"/>
              <a:gd name="connsiteX18" fmla="*/ 121920 w 415352"/>
              <a:gd name="connsiteY18" fmla="*/ 495300 h 4130040"/>
              <a:gd name="connsiteX19" fmla="*/ 129540 w 415352"/>
              <a:gd name="connsiteY19" fmla="*/ 533400 h 4130040"/>
              <a:gd name="connsiteX20" fmla="*/ 76200 w 415352"/>
              <a:gd name="connsiteY20" fmla="*/ 571500 h 4130040"/>
              <a:gd name="connsiteX21" fmla="*/ 91440 w 415352"/>
              <a:gd name="connsiteY21" fmla="*/ 594360 h 4130040"/>
              <a:gd name="connsiteX22" fmla="*/ 106680 w 415352"/>
              <a:gd name="connsiteY22" fmla="*/ 632460 h 4130040"/>
              <a:gd name="connsiteX23" fmla="*/ 121920 w 415352"/>
              <a:gd name="connsiteY23" fmla="*/ 662940 h 4130040"/>
              <a:gd name="connsiteX24" fmla="*/ 114300 w 415352"/>
              <a:gd name="connsiteY24" fmla="*/ 693420 h 4130040"/>
              <a:gd name="connsiteX25" fmla="*/ 83820 w 415352"/>
              <a:gd name="connsiteY25" fmla="*/ 739140 h 4130040"/>
              <a:gd name="connsiteX26" fmla="*/ 68580 w 415352"/>
              <a:gd name="connsiteY26" fmla="*/ 807720 h 4130040"/>
              <a:gd name="connsiteX27" fmla="*/ 91440 w 415352"/>
              <a:gd name="connsiteY27" fmla="*/ 822960 h 4130040"/>
              <a:gd name="connsiteX28" fmla="*/ 106680 w 415352"/>
              <a:gd name="connsiteY28" fmla="*/ 853440 h 4130040"/>
              <a:gd name="connsiteX29" fmla="*/ 144780 w 415352"/>
              <a:gd name="connsiteY29" fmla="*/ 868680 h 4130040"/>
              <a:gd name="connsiteX30" fmla="*/ 327660 w 415352"/>
              <a:gd name="connsiteY30" fmla="*/ 876300 h 4130040"/>
              <a:gd name="connsiteX31" fmla="*/ 411480 w 415352"/>
              <a:gd name="connsiteY31" fmla="*/ 883920 h 4130040"/>
              <a:gd name="connsiteX32" fmla="*/ 396240 w 415352"/>
              <a:gd name="connsiteY32" fmla="*/ 922020 h 4130040"/>
              <a:gd name="connsiteX33" fmla="*/ 350520 w 415352"/>
              <a:gd name="connsiteY33" fmla="*/ 937260 h 4130040"/>
              <a:gd name="connsiteX34" fmla="*/ 320040 w 415352"/>
              <a:gd name="connsiteY34" fmla="*/ 975360 h 4130040"/>
              <a:gd name="connsiteX35" fmla="*/ 312420 w 415352"/>
              <a:gd name="connsiteY35" fmla="*/ 998220 h 4130040"/>
              <a:gd name="connsiteX36" fmla="*/ 297180 w 415352"/>
              <a:gd name="connsiteY36" fmla="*/ 1028700 h 4130040"/>
              <a:gd name="connsiteX37" fmla="*/ 320040 w 415352"/>
              <a:gd name="connsiteY37" fmla="*/ 1036320 h 4130040"/>
              <a:gd name="connsiteX38" fmla="*/ 289560 w 415352"/>
              <a:gd name="connsiteY38" fmla="*/ 1066800 h 4130040"/>
              <a:gd name="connsiteX39" fmla="*/ 243840 w 415352"/>
              <a:gd name="connsiteY39" fmla="*/ 1097280 h 4130040"/>
              <a:gd name="connsiteX40" fmla="*/ 236220 w 415352"/>
              <a:gd name="connsiteY40" fmla="*/ 1127760 h 4130040"/>
              <a:gd name="connsiteX41" fmla="*/ 243840 w 415352"/>
              <a:gd name="connsiteY41" fmla="*/ 1158240 h 4130040"/>
              <a:gd name="connsiteX42" fmla="*/ 228600 w 415352"/>
              <a:gd name="connsiteY42" fmla="*/ 1181100 h 4130040"/>
              <a:gd name="connsiteX43" fmla="*/ 220980 w 415352"/>
              <a:gd name="connsiteY43" fmla="*/ 1203960 h 4130040"/>
              <a:gd name="connsiteX44" fmla="*/ 251460 w 415352"/>
              <a:gd name="connsiteY44" fmla="*/ 1211580 h 4130040"/>
              <a:gd name="connsiteX45" fmla="*/ 243840 w 415352"/>
              <a:gd name="connsiteY45" fmla="*/ 1257300 h 4130040"/>
              <a:gd name="connsiteX46" fmla="*/ 198120 w 415352"/>
              <a:gd name="connsiteY46" fmla="*/ 1303020 h 4130040"/>
              <a:gd name="connsiteX47" fmla="*/ 243840 w 415352"/>
              <a:gd name="connsiteY47" fmla="*/ 1333500 h 4130040"/>
              <a:gd name="connsiteX48" fmla="*/ 236220 w 415352"/>
              <a:gd name="connsiteY48" fmla="*/ 1371600 h 4130040"/>
              <a:gd name="connsiteX49" fmla="*/ 289560 w 415352"/>
              <a:gd name="connsiteY49" fmla="*/ 1386840 h 4130040"/>
              <a:gd name="connsiteX50" fmla="*/ 304800 w 415352"/>
              <a:gd name="connsiteY50" fmla="*/ 1409700 h 4130040"/>
              <a:gd name="connsiteX51" fmla="*/ 281940 w 415352"/>
              <a:gd name="connsiteY51" fmla="*/ 1470660 h 4130040"/>
              <a:gd name="connsiteX52" fmla="*/ 274320 w 415352"/>
              <a:gd name="connsiteY52" fmla="*/ 1493520 h 4130040"/>
              <a:gd name="connsiteX53" fmla="*/ 251460 w 415352"/>
              <a:gd name="connsiteY53" fmla="*/ 1508760 h 4130040"/>
              <a:gd name="connsiteX54" fmla="*/ 243840 w 415352"/>
              <a:gd name="connsiteY54" fmla="*/ 1531620 h 4130040"/>
              <a:gd name="connsiteX55" fmla="*/ 220980 w 415352"/>
              <a:gd name="connsiteY55" fmla="*/ 1554480 h 4130040"/>
              <a:gd name="connsiteX56" fmla="*/ 281940 w 415352"/>
              <a:gd name="connsiteY56" fmla="*/ 1569720 h 4130040"/>
              <a:gd name="connsiteX57" fmla="*/ 289560 w 415352"/>
              <a:gd name="connsiteY57" fmla="*/ 1592580 h 4130040"/>
              <a:gd name="connsiteX58" fmla="*/ 312420 w 415352"/>
              <a:gd name="connsiteY58" fmla="*/ 1623060 h 4130040"/>
              <a:gd name="connsiteX59" fmla="*/ 289560 w 415352"/>
              <a:gd name="connsiteY59" fmla="*/ 1645920 h 4130040"/>
              <a:gd name="connsiteX60" fmla="*/ 243840 w 415352"/>
              <a:gd name="connsiteY60" fmla="*/ 1684020 h 4130040"/>
              <a:gd name="connsiteX61" fmla="*/ 198120 w 415352"/>
              <a:gd name="connsiteY61" fmla="*/ 1699260 h 4130040"/>
              <a:gd name="connsiteX62" fmla="*/ 205740 w 415352"/>
              <a:gd name="connsiteY62" fmla="*/ 1744980 h 4130040"/>
              <a:gd name="connsiteX63" fmla="*/ 198120 w 415352"/>
              <a:gd name="connsiteY63" fmla="*/ 1775460 h 4130040"/>
              <a:gd name="connsiteX64" fmla="*/ 220980 w 415352"/>
              <a:gd name="connsiteY64" fmla="*/ 1798320 h 4130040"/>
              <a:gd name="connsiteX65" fmla="*/ 213360 w 415352"/>
              <a:gd name="connsiteY65" fmla="*/ 1821180 h 4130040"/>
              <a:gd name="connsiteX66" fmla="*/ 190500 w 415352"/>
              <a:gd name="connsiteY66" fmla="*/ 1828800 h 4130040"/>
              <a:gd name="connsiteX67" fmla="*/ 160020 w 415352"/>
              <a:gd name="connsiteY67" fmla="*/ 1851660 h 4130040"/>
              <a:gd name="connsiteX68" fmla="*/ 114300 w 415352"/>
              <a:gd name="connsiteY68" fmla="*/ 1920240 h 4130040"/>
              <a:gd name="connsiteX69" fmla="*/ 83820 w 415352"/>
              <a:gd name="connsiteY69" fmla="*/ 1943100 h 4130040"/>
              <a:gd name="connsiteX70" fmla="*/ 53340 w 415352"/>
              <a:gd name="connsiteY70" fmla="*/ 1988820 h 4130040"/>
              <a:gd name="connsiteX71" fmla="*/ 30480 w 415352"/>
              <a:gd name="connsiteY71" fmla="*/ 2011680 h 4130040"/>
              <a:gd name="connsiteX72" fmla="*/ 22860 w 415352"/>
              <a:gd name="connsiteY72" fmla="*/ 2034540 h 4130040"/>
              <a:gd name="connsiteX73" fmla="*/ 53340 w 415352"/>
              <a:gd name="connsiteY73" fmla="*/ 2065020 h 4130040"/>
              <a:gd name="connsiteX74" fmla="*/ 76200 w 415352"/>
              <a:gd name="connsiteY74" fmla="*/ 2080260 h 4130040"/>
              <a:gd name="connsiteX75" fmla="*/ 68580 w 415352"/>
              <a:gd name="connsiteY75" fmla="*/ 2110740 h 4130040"/>
              <a:gd name="connsiteX76" fmla="*/ 38100 w 415352"/>
              <a:gd name="connsiteY76" fmla="*/ 2156460 h 4130040"/>
              <a:gd name="connsiteX77" fmla="*/ 22860 w 415352"/>
              <a:gd name="connsiteY77" fmla="*/ 2186940 h 4130040"/>
              <a:gd name="connsiteX78" fmla="*/ 15240 w 415352"/>
              <a:gd name="connsiteY78" fmla="*/ 2247900 h 4130040"/>
              <a:gd name="connsiteX79" fmla="*/ 7620 w 415352"/>
              <a:gd name="connsiteY79" fmla="*/ 2270760 h 4130040"/>
              <a:gd name="connsiteX80" fmla="*/ 0 w 415352"/>
              <a:gd name="connsiteY80" fmla="*/ 2407920 h 4130040"/>
              <a:gd name="connsiteX81" fmla="*/ 15240 w 415352"/>
              <a:gd name="connsiteY81" fmla="*/ 2453640 h 4130040"/>
              <a:gd name="connsiteX82" fmla="*/ 38100 w 415352"/>
              <a:gd name="connsiteY82" fmla="*/ 2461260 h 4130040"/>
              <a:gd name="connsiteX83" fmla="*/ 106680 w 415352"/>
              <a:gd name="connsiteY83" fmla="*/ 2476500 h 4130040"/>
              <a:gd name="connsiteX84" fmla="*/ 152400 w 415352"/>
              <a:gd name="connsiteY84" fmla="*/ 2491740 h 4130040"/>
              <a:gd name="connsiteX85" fmla="*/ 182880 w 415352"/>
              <a:gd name="connsiteY85" fmla="*/ 2506980 h 4130040"/>
              <a:gd name="connsiteX86" fmla="*/ 213360 w 415352"/>
              <a:gd name="connsiteY86" fmla="*/ 2514600 h 4130040"/>
              <a:gd name="connsiteX87" fmla="*/ 236220 w 415352"/>
              <a:gd name="connsiteY87" fmla="*/ 2522220 h 4130040"/>
              <a:gd name="connsiteX88" fmla="*/ 281940 w 415352"/>
              <a:gd name="connsiteY88" fmla="*/ 2529840 h 4130040"/>
              <a:gd name="connsiteX89" fmla="*/ 335280 w 415352"/>
              <a:gd name="connsiteY89" fmla="*/ 2545080 h 4130040"/>
              <a:gd name="connsiteX90" fmla="*/ 358140 w 415352"/>
              <a:gd name="connsiteY90" fmla="*/ 2552700 h 4130040"/>
              <a:gd name="connsiteX91" fmla="*/ 388620 w 415352"/>
              <a:gd name="connsiteY91" fmla="*/ 2567940 h 4130040"/>
              <a:gd name="connsiteX92" fmla="*/ 403860 w 415352"/>
              <a:gd name="connsiteY92" fmla="*/ 2621280 h 4130040"/>
              <a:gd name="connsiteX93" fmla="*/ 388620 w 415352"/>
              <a:gd name="connsiteY93" fmla="*/ 2659380 h 4130040"/>
              <a:gd name="connsiteX94" fmla="*/ 350520 w 415352"/>
              <a:gd name="connsiteY94" fmla="*/ 2697480 h 4130040"/>
              <a:gd name="connsiteX95" fmla="*/ 266700 w 415352"/>
              <a:gd name="connsiteY95" fmla="*/ 2735580 h 4130040"/>
              <a:gd name="connsiteX96" fmla="*/ 251460 w 415352"/>
              <a:gd name="connsiteY96" fmla="*/ 2766060 h 4130040"/>
              <a:gd name="connsiteX97" fmla="*/ 243840 w 415352"/>
              <a:gd name="connsiteY97" fmla="*/ 2788920 h 4130040"/>
              <a:gd name="connsiteX98" fmla="*/ 266700 w 415352"/>
              <a:gd name="connsiteY98" fmla="*/ 2811780 h 4130040"/>
              <a:gd name="connsiteX99" fmla="*/ 274320 w 415352"/>
              <a:gd name="connsiteY99" fmla="*/ 2842260 h 4130040"/>
              <a:gd name="connsiteX100" fmla="*/ 281940 w 415352"/>
              <a:gd name="connsiteY100" fmla="*/ 2865120 h 4130040"/>
              <a:gd name="connsiteX101" fmla="*/ 251460 w 415352"/>
              <a:gd name="connsiteY101" fmla="*/ 2872740 h 4130040"/>
              <a:gd name="connsiteX102" fmla="*/ 289560 w 415352"/>
              <a:gd name="connsiteY102" fmla="*/ 2880360 h 4130040"/>
              <a:gd name="connsiteX103" fmla="*/ 312420 w 415352"/>
              <a:gd name="connsiteY103" fmla="*/ 2887980 h 4130040"/>
              <a:gd name="connsiteX104" fmla="*/ 304800 w 415352"/>
              <a:gd name="connsiteY104" fmla="*/ 2926080 h 4130040"/>
              <a:gd name="connsiteX105" fmla="*/ 320040 w 415352"/>
              <a:gd name="connsiteY105" fmla="*/ 2971800 h 4130040"/>
              <a:gd name="connsiteX106" fmla="*/ 335280 w 415352"/>
              <a:gd name="connsiteY106" fmla="*/ 2994660 h 4130040"/>
              <a:gd name="connsiteX107" fmla="*/ 297180 w 415352"/>
              <a:gd name="connsiteY107" fmla="*/ 3055620 h 4130040"/>
              <a:gd name="connsiteX108" fmla="*/ 274320 w 415352"/>
              <a:gd name="connsiteY108" fmla="*/ 3063240 h 4130040"/>
              <a:gd name="connsiteX109" fmla="*/ 243840 w 415352"/>
              <a:gd name="connsiteY109" fmla="*/ 3093720 h 4130040"/>
              <a:gd name="connsiteX110" fmla="*/ 251460 w 415352"/>
              <a:gd name="connsiteY110" fmla="*/ 3116580 h 4130040"/>
              <a:gd name="connsiteX111" fmla="*/ 243840 w 415352"/>
              <a:gd name="connsiteY111" fmla="*/ 3139440 h 4130040"/>
              <a:gd name="connsiteX112" fmla="*/ 274320 w 415352"/>
              <a:gd name="connsiteY112" fmla="*/ 3154680 h 4130040"/>
              <a:gd name="connsiteX113" fmla="*/ 236220 w 415352"/>
              <a:gd name="connsiteY113" fmla="*/ 3177540 h 4130040"/>
              <a:gd name="connsiteX114" fmla="*/ 175260 w 415352"/>
              <a:gd name="connsiteY114" fmla="*/ 3230880 h 4130040"/>
              <a:gd name="connsiteX115" fmla="*/ 152400 w 415352"/>
              <a:gd name="connsiteY115" fmla="*/ 3246120 h 4130040"/>
              <a:gd name="connsiteX116" fmla="*/ 137160 w 415352"/>
              <a:gd name="connsiteY116" fmla="*/ 3291840 h 4130040"/>
              <a:gd name="connsiteX117" fmla="*/ 114300 w 415352"/>
              <a:gd name="connsiteY117" fmla="*/ 3337560 h 4130040"/>
              <a:gd name="connsiteX118" fmla="*/ 106680 w 415352"/>
              <a:gd name="connsiteY118" fmla="*/ 3368040 h 4130040"/>
              <a:gd name="connsiteX119" fmla="*/ 121920 w 415352"/>
              <a:gd name="connsiteY119" fmla="*/ 3390900 h 4130040"/>
              <a:gd name="connsiteX120" fmla="*/ 68580 w 415352"/>
              <a:gd name="connsiteY120" fmla="*/ 3444240 h 4130040"/>
              <a:gd name="connsiteX121" fmla="*/ 60960 w 415352"/>
              <a:gd name="connsiteY121" fmla="*/ 3482340 h 4130040"/>
              <a:gd name="connsiteX122" fmla="*/ 53340 w 415352"/>
              <a:gd name="connsiteY122" fmla="*/ 3535680 h 4130040"/>
              <a:gd name="connsiteX123" fmla="*/ 60960 w 415352"/>
              <a:gd name="connsiteY123" fmla="*/ 3566160 h 4130040"/>
              <a:gd name="connsiteX124" fmla="*/ 68580 w 415352"/>
              <a:gd name="connsiteY124" fmla="*/ 3589020 h 4130040"/>
              <a:gd name="connsiteX125" fmla="*/ 76200 w 415352"/>
              <a:gd name="connsiteY125" fmla="*/ 3627120 h 4130040"/>
              <a:gd name="connsiteX126" fmla="*/ 99060 w 415352"/>
              <a:gd name="connsiteY126" fmla="*/ 3642360 h 4130040"/>
              <a:gd name="connsiteX127" fmla="*/ 129540 w 415352"/>
              <a:gd name="connsiteY127" fmla="*/ 3672840 h 4130040"/>
              <a:gd name="connsiteX128" fmla="*/ 175260 w 415352"/>
              <a:gd name="connsiteY128" fmla="*/ 3703320 h 4130040"/>
              <a:gd name="connsiteX129" fmla="*/ 198120 w 415352"/>
              <a:gd name="connsiteY129" fmla="*/ 3718560 h 4130040"/>
              <a:gd name="connsiteX130" fmla="*/ 205740 w 415352"/>
              <a:gd name="connsiteY130" fmla="*/ 3787140 h 4130040"/>
              <a:gd name="connsiteX131" fmla="*/ 213360 w 415352"/>
              <a:gd name="connsiteY131" fmla="*/ 3810000 h 4130040"/>
              <a:gd name="connsiteX132" fmla="*/ 182880 w 415352"/>
              <a:gd name="connsiteY132" fmla="*/ 3878580 h 4130040"/>
              <a:gd name="connsiteX133" fmla="*/ 167640 w 415352"/>
              <a:gd name="connsiteY133" fmla="*/ 3909060 h 4130040"/>
              <a:gd name="connsiteX134" fmla="*/ 175260 w 415352"/>
              <a:gd name="connsiteY134" fmla="*/ 3985260 h 4130040"/>
              <a:gd name="connsiteX135" fmla="*/ 190500 w 415352"/>
              <a:gd name="connsiteY135" fmla="*/ 4030980 h 4130040"/>
              <a:gd name="connsiteX136" fmla="*/ 198120 w 415352"/>
              <a:gd name="connsiteY136" fmla="*/ 4053840 h 4130040"/>
              <a:gd name="connsiteX137" fmla="*/ 167640 w 415352"/>
              <a:gd name="connsiteY137" fmla="*/ 4099560 h 4130040"/>
              <a:gd name="connsiteX138" fmla="*/ 175260 w 415352"/>
              <a:gd name="connsiteY138" fmla="*/ 4122420 h 4130040"/>
              <a:gd name="connsiteX139" fmla="*/ 175260 w 415352"/>
              <a:gd name="connsiteY139" fmla="*/ 4130040 h 413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415352" h="4130040">
                <a:moveTo>
                  <a:pt x="304800" y="0"/>
                </a:moveTo>
                <a:cubicBezTo>
                  <a:pt x="269240" y="2540"/>
                  <a:pt x="233575" y="3888"/>
                  <a:pt x="198120" y="7620"/>
                </a:cubicBezTo>
                <a:cubicBezTo>
                  <a:pt x="185240" y="8976"/>
                  <a:pt x="165812" y="3656"/>
                  <a:pt x="160020" y="15240"/>
                </a:cubicBezTo>
                <a:cubicBezTo>
                  <a:pt x="155201" y="24879"/>
                  <a:pt x="173241" y="33281"/>
                  <a:pt x="182880" y="38100"/>
                </a:cubicBezTo>
                <a:cubicBezTo>
                  <a:pt x="194464" y="43892"/>
                  <a:pt x="208280" y="43180"/>
                  <a:pt x="220980" y="45720"/>
                </a:cubicBezTo>
                <a:cubicBezTo>
                  <a:pt x="219046" y="46687"/>
                  <a:pt x="170333" y="69468"/>
                  <a:pt x="167640" y="76200"/>
                </a:cubicBezTo>
                <a:cubicBezTo>
                  <a:pt x="163696" y="86059"/>
                  <a:pt x="187291" y="117106"/>
                  <a:pt x="190500" y="121920"/>
                </a:cubicBezTo>
                <a:cubicBezTo>
                  <a:pt x="182880" y="129540"/>
                  <a:pt x="176606" y="138802"/>
                  <a:pt x="167640" y="144780"/>
                </a:cubicBezTo>
                <a:cubicBezTo>
                  <a:pt x="140945" y="162576"/>
                  <a:pt x="134791" y="137416"/>
                  <a:pt x="160020" y="175260"/>
                </a:cubicBezTo>
                <a:cubicBezTo>
                  <a:pt x="152400" y="190500"/>
                  <a:pt x="147621" y="207530"/>
                  <a:pt x="137160" y="220980"/>
                </a:cubicBezTo>
                <a:cubicBezTo>
                  <a:pt x="129363" y="231005"/>
                  <a:pt x="110696" y="231792"/>
                  <a:pt x="106680" y="243840"/>
                </a:cubicBezTo>
                <a:cubicBezTo>
                  <a:pt x="102062" y="257695"/>
                  <a:pt x="139238" y="278245"/>
                  <a:pt x="144780" y="281940"/>
                </a:cubicBezTo>
                <a:cubicBezTo>
                  <a:pt x="139700" y="294640"/>
                  <a:pt x="138442" y="309655"/>
                  <a:pt x="129540" y="320040"/>
                </a:cubicBezTo>
                <a:cubicBezTo>
                  <a:pt x="97902" y="356951"/>
                  <a:pt x="91207" y="311720"/>
                  <a:pt x="106680" y="358140"/>
                </a:cubicBezTo>
                <a:cubicBezTo>
                  <a:pt x="101600" y="370840"/>
                  <a:pt x="99838" y="385443"/>
                  <a:pt x="91440" y="396240"/>
                </a:cubicBezTo>
                <a:cubicBezTo>
                  <a:pt x="81455" y="409078"/>
                  <a:pt x="59747" y="411771"/>
                  <a:pt x="53340" y="426720"/>
                </a:cubicBezTo>
                <a:cubicBezTo>
                  <a:pt x="47696" y="439890"/>
                  <a:pt x="86924" y="461810"/>
                  <a:pt x="91440" y="464820"/>
                </a:cubicBezTo>
                <a:cubicBezTo>
                  <a:pt x="93980" y="472440"/>
                  <a:pt x="93380" y="482000"/>
                  <a:pt x="99060" y="487680"/>
                </a:cubicBezTo>
                <a:cubicBezTo>
                  <a:pt x="104740" y="493360"/>
                  <a:pt x="117465" y="488617"/>
                  <a:pt x="121920" y="495300"/>
                </a:cubicBezTo>
                <a:cubicBezTo>
                  <a:pt x="129104" y="506076"/>
                  <a:pt x="127000" y="520700"/>
                  <a:pt x="129540" y="533400"/>
                </a:cubicBezTo>
                <a:cubicBezTo>
                  <a:pt x="117031" y="538403"/>
                  <a:pt x="76200" y="546390"/>
                  <a:pt x="76200" y="571500"/>
                </a:cubicBezTo>
                <a:cubicBezTo>
                  <a:pt x="76200" y="580658"/>
                  <a:pt x="87344" y="586169"/>
                  <a:pt x="91440" y="594360"/>
                </a:cubicBezTo>
                <a:cubicBezTo>
                  <a:pt x="97557" y="606594"/>
                  <a:pt x="101125" y="619961"/>
                  <a:pt x="106680" y="632460"/>
                </a:cubicBezTo>
                <a:cubicBezTo>
                  <a:pt x="111293" y="642840"/>
                  <a:pt x="116840" y="652780"/>
                  <a:pt x="121920" y="662940"/>
                </a:cubicBezTo>
                <a:cubicBezTo>
                  <a:pt x="119380" y="673100"/>
                  <a:pt x="118984" y="684053"/>
                  <a:pt x="114300" y="693420"/>
                </a:cubicBezTo>
                <a:cubicBezTo>
                  <a:pt x="106109" y="709803"/>
                  <a:pt x="83820" y="739140"/>
                  <a:pt x="83820" y="739140"/>
                </a:cubicBezTo>
                <a:cubicBezTo>
                  <a:pt x="78740" y="762000"/>
                  <a:pt x="66460" y="784399"/>
                  <a:pt x="68580" y="807720"/>
                </a:cubicBezTo>
                <a:cubicBezTo>
                  <a:pt x="69409" y="816840"/>
                  <a:pt x="85577" y="815925"/>
                  <a:pt x="91440" y="822960"/>
                </a:cubicBezTo>
                <a:cubicBezTo>
                  <a:pt x="98712" y="831686"/>
                  <a:pt x="98055" y="846048"/>
                  <a:pt x="106680" y="853440"/>
                </a:cubicBezTo>
                <a:cubicBezTo>
                  <a:pt x="117065" y="862342"/>
                  <a:pt x="131174" y="867273"/>
                  <a:pt x="144780" y="868680"/>
                </a:cubicBezTo>
                <a:cubicBezTo>
                  <a:pt x="205469" y="874958"/>
                  <a:pt x="266700" y="873760"/>
                  <a:pt x="327660" y="876300"/>
                </a:cubicBezTo>
                <a:cubicBezTo>
                  <a:pt x="355600" y="878840"/>
                  <a:pt x="388137" y="868358"/>
                  <a:pt x="411480" y="883920"/>
                </a:cubicBezTo>
                <a:cubicBezTo>
                  <a:pt x="422861" y="891507"/>
                  <a:pt x="406534" y="913013"/>
                  <a:pt x="396240" y="922020"/>
                </a:cubicBezTo>
                <a:cubicBezTo>
                  <a:pt x="384150" y="932598"/>
                  <a:pt x="350520" y="937260"/>
                  <a:pt x="350520" y="937260"/>
                </a:cubicBezTo>
                <a:cubicBezTo>
                  <a:pt x="331367" y="994719"/>
                  <a:pt x="359431" y="926121"/>
                  <a:pt x="320040" y="975360"/>
                </a:cubicBezTo>
                <a:cubicBezTo>
                  <a:pt x="315022" y="981632"/>
                  <a:pt x="315584" y="990837"/>
                  <a:pt x="312420" y="998220"/>
                </a:cubicBezTo>
                <a:cubicBezTo>
                  <a:pt x="307945" y="1008661"/>
                  <a:pt x="302260" y="1018540"/>
                  <a:pt x="297180" y="1028700"/>
                </a:cubicBezTo>
                <a:cubicBezTo>
                  <a:pt x="304800" y="1031240"/>
                  <a:pt x="321615" y="1028444"/>
                  <a:pt x="320040" y="1036320"/>
                </a:cubicBezTo>
                <a:cubicBezTo>
                  <a:pt x="317222" y="1050409"/>
                  <a:pt x="300780" y="1057824"/>
                  <a:pt x="289560" y="1066800"/>
                </a:cubicBezTo>
                <a:cubicBezTo>
                  <a:pt x="275257" y="1078242"/>
                  <a:pt x="243840" y="1097280"/>
                  <a:pt x="243840" y="1097280"/>
                </a:cubicBezTo>
                <a:cubicBezTo>
                  <a:pt x="241300" y="1107440"/>
                  <a:pt x="236220" y="1117287"/>
                  <a:pt x="236220" y="1127760"/>
                </a:cubicBezTo>
                <a:cubicBezTo>
                  <a:pt x="236220" y="1138233"/>
                  <a:pt x="245321" y="1147873"/>
                  <a:pt x="243840" y="1158240"/>
                </a:cubicBezTo>
                <a:cubicBezTo>
                  <a:pt x="242545" y="1167306"/>
                  <a:pt x="232696" y="1172909"/>
                  <a:pt x="228600" y="1181100"/>
                </a:cubicBezTo>
                <a:cubicBezTo>
                  <a:pt x="225008" y="1188284"/>
                  <a:pt x="223520" y="1196340"/>
                  <a:pt x="220980" y="1203960"/>
                </a:cubicBezTo>
                <a:cubicBezTo>
                  <a:pt x="231140" y="1206500"/>
                  <a:pt x="242746" y="1205771"/>
                  <a:pt x="251460" y="1211580"/>
                </a:cubicBezTo>
                <a:cubicBezTo>
                  <a:pt x="284588" y="1233666"/>
                  <a:pt x="259160" y="1239426"/>
                  <a:pt x="243840" y="1257300"/>
                </a:cubicBezTo>
                <a:cubicBezTo>
                  <a:pt x="206034" y="1301408"/>
                  <a:pt x="238363" y="1276192"/>
                  <a:pt x="198120" y="1303020"/>
                </a:cubicBezTo>
                <a:cubicBezTo>
                  <a:pt x="213799" y="1308246"/>
                  <a:pt x="238651" y="1312744"/>
                  <a:pt x="243840" y="1333500"/>
                </a:cubicBezTo>
                <a:cubicBezTo>
                  <a:pt x="246981" y="1346065"/>
                  <a:pt x="238760" y="1358900"/>
                  <a:pt x="236220" y="1371600"/>
                </a:cubicBezTo>
                <a:cubicBezTo>
                  <a:pt x="238211" y="1372098"/>
                  <a:pt x="284591" y="1382865"/>
                  <a:pt x="289560" y="1386840"/>
                </a:cubicBezTo>
                <a:cubicBezTo>
                  <a:pt x="296711" y="1392561"/>
                  <a:pt x="299720" y="1402080"/>
                  <a:pt x="304800" y="1409700"/>
                </a:cubicBezTo>
                <a:cubicBezTo>
                  <a:pt x="290099" y="1483207"/>
                  <a:pt x="308102" y="1418337"/>
                  <a:pt x="281940" y="1470660"/>
                </a:cubicBezTo>
                <a:cubicBezTo>
                  <a:pt x="278348" y="1477844"/>
                  <a:pt x="279338" y="1487248"/>
                  <a:pt x="274320" y="1493520"/>
                </a:cubicBezTo>
                <a:cubicBezTo>
                  <a:pt x="268599" y="1500671"/>
                  <a:pt x="259080" y="1503680"/>
                  <a:pt x="251460" y="1508760"/>
                </a:cubicBezTo>
                <a:cubicBezTo>
                  <a:pt x="248920" y="1516380"/>
                  <a:pt x="248295" y="1524937"/>
                  <a:pt x="243840" y="1531620"/>
                </a:cubicBezTo>
                <a:cubicBezTo>
                  <a:pt x="237862" y="1540586"/>
                  <a:pt x="213360" y="1546860"/>
                  <a:pt x="220980" y="1554480"/>
                </a:cubicBezTo>
                <a:cubicBezTo>
                  <a:pt x="235791" y="1569291"/>
                  <a:pt x="281940" y="1569720"/>
                  <a:pt x="281940" y="1569720"/>
                </a:cubicBezTo>
                <a:cubicBezTo>
                  <a:pt x="284480" y="1577340"/>
                  <a:pt x="285575" y="1585606"/>
                  <a:pt x="289560" y="1592580"/>
                </a:cubicBezTo>
                <a:cubicBezTo>
                  <a:pt x="295861" y="1603607"/>
                  <a:pt x="312420" y="1610360"/>
                  <a:pt x="312420" y="1623060"/>
                </a:cubicBezTo>
                <a:cubicBezTo>
                  <a:pt x="312420" y="1633836"/>
                  <a:pt x="296459" y="1637641"/>
                  <a:pt x="289560" y="1645920"/>
                </a:cubicBezTo>
                <a:cubicBezTo>
                  <a:pt x="263838" y="1676786"/>
                  <a:pt x="287697" y="1666477"/>
                  <a:pt x="243840" y="1684020"/>
                </a:cubicBezTo>
                <a:cubicBezTo>
                  <a:pt x="228925" y="1689986"/>
                  <a:pt x="198120" y="1699260"/>
                  <a:pt x="198120" y="1699260"/>
                </a:cubicBezTo>
                <a:cubicBezTo>
                  <a:pt x="200660" y="1714500"/>
                  <a:pt x="205740" y="1729530"/>
                  <a:pt x="205740" y="1744980"/>
                </a:cubicBezTo>
                <a:cubicBezTo>
                  <a:pt x="205740" y="1755453"/>
                  <a:pt x="195243" y="1765390"/>
                  <a:pt x="198120" y="1775460"/>
                </a:cubicBezTo>
                <a:cubicBezTo>
                  <a:pt x="201080" y="1785822"/>
                  <a:pt x="213360" y="1790700"/>
                  <a:pt x="220980" y="1798320"/>
                </a:cubicBezTo>
                <a:cubicBezTo>
                  <a:pt x="218440" y="1805940"/>
                  <a:pt x="219040" y="1815500"/>
                  <a:pt x="213360" y="1821180"/>
                </a:cubicBezTo>
                <a:cubicBezTo>
                  <a:pt x="207680" y="1826860"/>
                  <a:pt x="197474" y="1824815"/>
                  <a:pt x="190500" y="1828800"/>
                </a:cubicBezTo>
                <a:cubicBezTo>
                  <a:pt x="179473" y="1835101"/>
                  <a:pt x="170180" y="1844040"/>
                  <a:pt x="160020" y="1851660"/>
                </a:cubicBezTo>
                <a:cubicBezTo>
                  <a:pt x="147877" y="1888088"/>
                  <a:pt x="153218" y="1881322"/>
                  <a:pt x="114300" y="1920240"/>
                </a:cubicBezTo>
                <a:cubicBezTo>
                  <a:pt x="105320" y="1929220"/>
                  <a:pt x="92257" y="1933608"/>
                  <a:pt x="83820" y="1943100"/>
                </a:cubicBezTo>
                <a:cubicBezTo>
                  <a:pt x="71651" y="1956790"/>
                  <a:pt x="66292" y="1975868"/>
                  <a:pt x="53340" y="1988820"/>
                </a:cubicBezTo>
                <a:lnTo>
                  <a:pt x="30480" y="2011680"/>
                </a:lnTo>
                <a:cubicBezTo>
                  <a:pt x="27940" y="2019300"/>
                  <a:pt x="22860" y="2026508"/>
                  <a:pt x="22860" y="2034540"/>
                </a:cubicBezTo>
                <a:cubicBezTo>
                  <a:pt x="22860" y="2065020"/>
                  <a:pt x="33020" y="2054860"/>
                  <a:pt x="53340" y="2065020"/>
                </a:cubicBezTo>
                <a:cubicBezTo>
                  <a:pt x="61531" y="2069116"/>
                  <a:pt x="68580" y="2075180"/>
                  <a:pt x="76200" y="2080260"/>
                </a:cubicBezTo>
                <a:cubicBezTo>
                  <a:pt x="73660" y="2090420"/>
                  <a:pt x="73264" y="2101373"/>
                  <a:pt x="68580" y="2110740"/>
                </a:cubicBezTo>
                <a:cubicBezTo>
                  <a:pt x="60389" y="2127123"/>
                  <a:pt x="46291" y="2140077"/>
                  <a:pt x="38100" y="2156460"/>
                </a:cubicBezTo>
                <a:lnTo>
                  <a:pt x="22860" y="2186940"/>
                </a:lnTo>
                <a:cubicBezTo>
                  <a:pt x="20320" y="2207260"/>
                  <a:pt x="18903" y="2227752"/>
                  <a:pt x="15240" y="2247900"/>
                </a:cubicBezTo>
                <a:cubicBezTo>
                  <a:pt x="13803" y="2255803"/>
                  <a:pt x="8382" y="2262764"/>
                  <a:pt x="7620" y="2270760"/>
                </a:cubicBezTo>
                <a:cubicBezTo>
                  <a:pt x="3279" y="2316344"/>
                  <a:pt x="2540" y="2362200"/>
                  <a:pt x="0" y="2407920"/>
                </a:cubicBezTo>
                <a:cubicBezTo>
                  <a:pt x="5080" y="2423160"/>
                  <a:pt x="0" y="2448560"/>
                  <a:pt x="15240" y="2453640"/>
                </a:cubicBezTo>
                <a:cubicBezTo>
                  <a:pt x="22860" y="2456180"/>
                  <a:pt x="30308" y="2459312"/>
                  <a:pt x="38100" y="2461260"/>
                </a:cubicBezTo>
                <a:cubicBezTo>
                  <a:pt x="81605" y="2472136"/>
                  <a:pt x="67568" y="2464766"/>
                  <a:pt x="106680" y="2476500"/>
                </a:cubicBezTo>
                <a:cubicBezTo>
                  <a:pt x="122067" y="2481116"/>
                  <a:pt x="138032" y="2484556"/>
                  <a:pt x="152400" y="2491740"/>
                </a:cubicBezTo>
                <a:cubicBezTo>
                  <a:pt x="162560" y="2496820"/>
                  <a:pt x="172244" y="2502992"/>
                  <a:pt x="182880" y="2506980"/>
                </a:cubicBezTo>
                <a:cubicBezTo>
                  <a:pt x="192686" y="2510657"/>
                  <a:pt x="203290" y="2511723"/>
                  <a:pt x="213360" y="2514600"/>
                </a:cubicBezTo>
                <a:cubicBezTo>
                  <a:pt x="221083" y="2516807"/>
                  <a:pt x="228379" y="2520478"/>
                  <a:pt x="236220" y="2522220"/>
                </a:cubicBezTo>
                <a:cubicBezTo>
                  <a:pt x="251302" y="2525572"/>
                  <a:pt x="266885" y="2526366"/>
                  <a:pt x="281940" y="2529840"/>
                </a:cubicBezTo>
                <a:cubicBezTo>
                  <a:pt x="299958" y="2533998"/>
                  <a:pt x="317568" y="2539767"/>
                  <a:pt x="335280" y="2545080"/>
                </a:cubicBezTo>
                <a:cubicBezTo>
                  <a:pt x="342973" y="2547388"/>
                  <a:pt x="350757" y="2549536"/>
                  <a:pt x="358140" y="2552700"/>
                </a:cubicBezTo>
                <a:cubicBezTo>
                  <a:pt x="368581" y="2557175"/>
                  <a:pt x="378460" y="2562860"/>
                  <a:pt x="388620" y="2567940"/>
                </a:cubicBezTo>
                <a:cubicBezTo>
                  <a:pt x="391602" y="2576885"/>
                  <a:pt x="404657" y="2614104"/>
                  <a:pt x="403860" y="2621280"/>
                </a:cubicBezTo>
                <a:cubicBezTo>
                  <a:pt x="402349" y="2634875"/>
                  <a:pt x="394737" y="2647146"/>
                  <a:pt x="388620" y="2659380"/>
                </a:cubicBezTo>
                <a:cubicBezTo>
                  <a:pt x="377825" y="2680970"/>
                  <a:pt x="371475" y="2686050"/>
                  <a:pt x="350520" y="2697480"/>
                </a:cubicBezTo>
                <a:cubicBezTo>
                  <a:pt x="296978" y="2726685"/>
                  <a:pt x="305950" y="2722497"/>
                  <a:pt x="266700" y="2735580"/>
                </a:cubicBezTo>
                <a:cubicBezTo>
                  <a:pt x="261620" y="2745740"/>
                  <a:pt x="255935" y="2755619"/>
                  <a:pt x="251460" y="2766060"/>
                </a:cubicBezTo>
                <a:cubicBezTo>
                  <a:pt x="248296" y="2773443"/>
                  <a:pt x="241300" y="2781300"/>
                  <a:pt x="243840" y="2788920"/>
                </a:cubicBezTo>
                <a:cubicBezTo>
                  <a:pt x="247248" y="2799143"/>
                  <a:pt x="259080" y="2804160"/>
                  <a:pt x="266700" y="2811780"/>
                </a:cubicBezTo>
                <a:cubicBezTo>
                  <a:pt x="269240" y="2821940"/>
                  <a:pt x="271443" y="2832190"/>
                  <a:pt x="274320" y="2842260"/>
                </a:cubicBezTo>
                <a:cubicBezTo>
                  <a:pt x="276527" y="2849983"/>
                  <a:pt x="286759" y="2858694"/>
                  <a:pt x="281940" y="2865120"/>
                </a:cubicBezTo>
                <a:cubicBezTo>
                  <a:pt x="275656" y="2873498"/>
                  <a:pt x="261620" y="2870200"/>
                  <a:pt x="251460" y="2872740"/>
                </a:cubicBezTo>
                <a:cubicBezTo>
                  <a:pt x="264160" y="2875280"/>
                  <a:pt x="276995" y="2877219"/>
                  <a:pt x="289560" y="2880360"/>
                </a:cubicBezTo>
                <a:cubicBezTo>
                  <a:pt x="297352" y="2882308"/>
                  <a:pt x="309880" y="2880360"/>
                  <a:pt x="312420" y="2887980"/>
                </a:cubicBezTo>
                <a:cubicBezTo>
                  <a:pt x="316516" y="2900267"/>
                  <a:pt x="307340" y="2913380"/>
                  <a:pt x="304800" y="2926080"/>
                </a:cubicBezTo>
                <a:cubicBezTo>
                  <a:pt x="309880" y="2941320"/>
                  <a:pt x="313516" y="2957120"/>
                  <a:pt x="320040" y="2971800"/>
                </a:cubicBezTo>
                <a:cubicBezTo>
                  <a:pt x="323759" y="2980169"/>
                  <a:pt x="334144" y="2985573"/>
                  <a:pt x="335280" y="2994660"/>
                </a:cubicBezTo>
                <a:cubicBezTo>
                  <a:pt x="339636" y="3029509"/>
                  <a:pt x="323835" y="3040388"/>
                  <a:pt x="297180" y="3055620"/>
                </a:cubicBezTo>
                <a:cubicBezTo>
                  <a:pt x="290206" y="3059605"/>
                  <a:pt x="281940" y="3060700"/>
                  <a:pt x="274320" y="3063240"/>
                </a:cubicBezTo>
                <a:cubicBezTo>
                  <a:pt x="264160" y="3073400"/>
                  <a:pt x="249500" y="3080513"/>
                  <a:pt x="243840" y="3093720"/>
                </a:cubicBezTo>
                <a:cubicBezTo>
                  <a:pt x="240676" y="3101103"/>
                  <a:pt x="251460" y="3108548"/>
                  <a:pt x="251460" y="3116580"/>
                </a:cubicBezTo>
                <a:cubicBezTo>
                  <a:pt x="251460" y="3124612"/>
                  <a:pt x="246380" y="3131820"/>
                  <a:pt x="243840" y="3139440"/>
                </a:cubicBezTo>
                <a:cubicBezTo>
                  <a:pt x="254000" y="3144520"/>
                  <a:pt x="276548" y="3143541"/>
                  <a:pt x="274320" y="3154680"/>
                </a:cubicBezTo>
                <a:cubicBezTo>
                  <a:pt x="271415" y="3169203"/>
                  <a:pt x="248543" y="3169325"/>
                  <a:pt x="236220" y="3177540"/>
                </a:cubicBezTo>
                <a:cubicBezTo>
                  <a:pt x="186451" y="3210720"/>
                  <a:pt x="223539" y="3189498"/>
                  <a:pt x="175260" y="3230880"/>
                </a:cubicBezTo>
                <a:cubicBezTo>
                  <a:pt x="168307" y="3236840"/>
                  <a:pt x="160020" y="3241040"/>
                  <a:pt x="152400" y="3246120"/>
                </a:cubicBezTo>
                <a:cubicBezTo>
                  <a:pt x="147320" y="3261360"/>
                  <a:pt x="146071" y="3278474"/>
                  <a:pt x="137160" y="3291840"/>
                </a:cubicBezTo>
                <a:cubicBezTo>
                  <a:pt x="106405" y="3337972"/>
                  <a:pt x="98774" y="3290981"/>
                  <a:pt x="114300" y="3337560"/>
                </a:cubicBezTo>
                <a:cubicBezTo>
                  <a:pt x="111760" y="3347720"/>
                  <a:pt x="105199" y="3357673"/>
                  <a:pt x="106680" y="3368040"/>
                </a:cubicBezTo>
                <a:cubicBezTo>
                  <a:pt x="107975" y="3377106"/>
                  <a:pt x="123215" y="3381834"/>
                  <a:pt x="121920" y="3390900"/>
                </a:cubicBezTo>
                <a:cubicBezTo>
                  <a:pt x="119075" y="3410814"/>
                  <a:pt x="81585" y="3434486"/>
                  <a:pt x="68580" y="3444240"/>
                </a:cubicBezTo>
                <a:cubicBezTo>
                  <a:pt x="66040" y="3456940"/>
                  <a:pt x="66220" y="3470505"/>
                  <a:pt x="60960" y="3482340"/>
                </a:cubicBezTo>
                <a:cubicBezTo>
                  <a:pt x="39536" y="3530543"/>
                  <a:pt x="26057" y="3494756"/>
                  <a:pt x="53340" y="3535680"/>
                </a:cubicBezTo>
                <a:cubicBezTo>
                  <a:pt x="55880" y="3545840"/>
                  <a:pt x="58083" y="3556090"/>
                  <a:pt x="60960" y="3566160"/>
                </a:cubicBezTo>
                <a:cubicBezTo>
                  <a:pt x="63167" y="3573883"/>
                  <a:pt x="66632" y="3581228"/>
                  <a:pt x="68580" y="3589020"/>
                </a:cubicBezTo>
                <a:cubicBezTo>
                  <a:pt x="71721" y="3601585"/>
                  <a:pt x="69774" y="3615875"/>
                  <a:pt x="76200" y="3627120"/>
                </a:cubicBezTo>
                <a:cubicBezTo>
                  <a:pt x="80744" y="3635071"/>
                  <a:pt x="92107" y="3636400"/>
                  <a:pt x="99060" y="3642360"/>
                </a:cubicBezTo>
                <a:cubicBezTo>
                  <a:pt x="109969" y="3651711"/>
                  <a:pt x="118320" y="3663864"/>
                  <a:pt x="129540" y="3672840"/>
                </a:cubicBezTo>
                <a:cubicBezTo>
                  <a:pt x="143843" y="3684282"/>
                  <a:pt x="160020" y="3693160"/>
                  <a:pt x="175260" y="3703320"/>
                </a:cubicBezTo>
                <a:lnTo>
                  <a:pt x="198120" y="3718560"/>
                </a:lnTo>
                <a:cubicBezTo>
                  <a:pt x="200660" y="3741420"/>
                  <a:pt x="201959" y="3764452"/>
                  <a:pt x="205740" y="3787140"/>
                </a:cubicBezTo>
                <a:cubicBezTo>
                  <a:pt x="207060" y="3795063"/>
                  <a:pt x="214247" y="3802017"/>
                  <a:pt x="213360" y="3810000"/>
                </a:cubicBezTo>
                <a:cubicBezTo>
                  <a:pt x="208772" y="3851289"/>
                  <a:pt x="199307" y="3849832"/>
                  <a:pt x="182880" y="3878580"/>
                </a:cubicBezTo>
                <a:cubicBezTo>
                  <a:pt x="177244" y="3888443"/>
                  <a:pt x="172720" y="3898900"/>
                  <a:pt x="167640" y="3909060"/>
                </a:cubicBezTo>
                <a:cubicBezTo>
                  <a:pt x="170180" y="3934460"/>
                  <a:pt x="170556" y="3960171"/>
                  <a:pt x="175260" y="3985260"/>
                </a:cubicBezTo>
                <a:cubicBezTo>
                  <a:pt x="178220" y="4001049"/>
                  <a:pt x="185420" y="4015740"/>
                  <a:pt x="190500" y="4030980"/>
                </a:cubicBezTo>
                <a:lnTo>
                  <a:pt x="198120" y="4053840"/>
                </a:lnTo>
                <a:cubicBezTo>
                  <a:pt x="184376" y="4067584"/>
                  <a:pt x="167640" y="4077504"/>
                  <a:pt x="167640" y="4099560"/>
                </a:cubicBezTo>
                <a:cubicBezTo>
                  <a:pt x="167640" y="4107592"/>
                  <a:pt x="173312" y="4114628"/>
                  <a:pt x="175260" y="4122420"/>
                </a:cubicBezTo>
                <a:cubicBezTo>
                  <a:pt x="175876" y="4124884"/>
                  <a:pt x="175260" y="4127500"/>
                  <a:pt x="175260" y="4130040"/>
                </a:cubicBezTo>
              </a:path>
            </a:pathLst>
          </a:cu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89483" y="1825504"/>
            <a:ext cx="488193" cy="4175760"/>
          </a:xfrm>
          <a:custGeom>
            <a:avLst/>
            <a:gdLst>
              <a:gd name="connsiteX0" fmla="*/ 221157 w 488193"/>
              <a:gd name="connsiteY0" fmla="*/ 0 h 4175760"/>
              <a:gd name="connsiteX1" fmla="*/ 259257 w 488193"/>
              <a:gd name="connsiteY1" fmla="*/ 38100 h 4175760"/>
              <a:gd name="connsiteX2" fmla="*/ 274497 w 488193"/>
              <a:gd name="connsiteY2" fmla="*/ 60960 h 4175760"/>
              <a:gd name="connsiteX3" fmla="*/ 259257 w 488193"/>
              <a:gd name="connsiteY3" fmla="*/ 83820 h 4175760"/>
              <a:gd name="connsiteX4" fmla="*/ 213537 w 488193"/>
              <a:gd name="connsiteY4" fmla="*/ 99060 h 4175760"/>
              <a:gd name="connsiteX5" fmla="*/ 190677 w 488193"/>
              <a:gd name="connsiteY5" fmla="*/ 114300 h 4175760"/>
              <a:gd name="connsiteX6" fmla="*/ 152577 w 488193"/>
              <a:gd name="connsiteY6" fmla="*/ 152400 h 4175760"/>
              <a:gd name="connsiteX7" fmla="*/ 106857 w 488193"/>
              <a:gd name="connsiteY7" fmla="*/ 190500 h 4175760"/>
              <a:gd name="connsiteX8" fmla="*/ 152577 w 488193"/>
              <a:gd name="connsiteY8" fmla="*/ 205740 h 4175760"/>
              <a:gd name="connsiteX9" fmla="*/ 205917 w 488193"/>
              <a:gd name="connsiteY9" fmla="*/ 213360 h 4175760"/>
              <a:gd name="connsiteX10" fmla="*/ 175437 w 488193"/>
              <a:gd name="connsiteY10" fmla="*/ 220980 h 4175760"/>
              <a:gd name="connsiteX11" fmla="*/ 76377 w 488193"/>
              <a:gd name="connsiteY11" fmla="*/ 243840 h 4175760"/>
              <a:gd name="connsiteX12" fmla="*/ 38277 w 488193"/>
              <a:gd name="connsiteY12" fmla="*/ 259080 h 4175760"/>
              <a:gd name="connsiteX13" fmla="*/ 7797 w 488193"/>
              <a:gd name="connsiteY13" fmla="*/ 266700 h 4175760"/>
              <a:gd name="connsiteX14" fmla="*/ 30657 w 488193"/>
              <a:gd name="connsiteY14" fmla="*/ 281940 h 4175760"/>
              <a:gd name="connsiteX15" fmla="*/ 61137 w 488193"/>
              <a:gd name="connsiteY15" fmla="*/ 289560 h 4175760"/>
              <a:gd name="connsiteX16" fmla="*/ 106857 w 488193"/>
              <a:gd name="connsiteY16" fmla="*/ 312420 h 4175760"/>
              <a:gd name="connsiteX17" fmla="*/ 152577 w 488193"/>
              <a:gd name="connsiteY17" fmla="*/ 327660 h 4175760"/>
              <a:gd name="connsiteX18" fmla="*/ 228777 w 488193"/>
              <a:gd name="connsiteY18" fmla="*/ 358140 h 4175760"/>
              <a:gd name="connsiteX19" fmla="*/ 274497 w 488193"/>
              <a:gd name="connsiteY19" fmla="*/ 373380 h 4175760"/>
              <a:gd name="connsiteX20" fmla="*/ 228777 w 488193"/>
              <a:gd name="connsiteY20" fmla="*/ 411480 h 4175760"/>
              <a:gd name="connsiteX21" fmla="*/ 198297 w 488193"/>
              <a:gd name="connsiteY21" fmla="*/ 419100 h 4175760"/>
              <a:gd name="connsiteX22" fmla="*/ 114477 w 488193"/>
              <a:gd name="connsiteY22" fmla="*/ 480060 h 4175760"/>
              <a:gd name="connsiteX23" fmla="*/ 122097 w 488193"/>
              <a:gd name="connsiteY23" fmla="*/ 502920 h 4175760"/>
              <a:gd name="connsiteX24" fmla="*/ 167817 w 488193"/>
              <a:gd name="connsiteY24" fmla="*/ 518160 h 4175760"/>
              <a:gd name="connsiteX25" fmla="*/ 190677 w 488193"/>
              <a:gd name="connsiteY25" fmla="*/ 533400 h 4175760"/>
              <a:gd name="connsiteX26" fmla="*/ 198297 w 488193"/>
              <a:gd name="connsiteY26" fmla="*/ 556260 h 4175760"/>
              <a:gd name="connsiteX27" fmla="*/ 122097 w 488193"/>
              <a:gd name="connsiteY27" fmla="*/ 617220 h 4175760"/>
              <a:gd name="connsiteX28" fmla="*/ 99237 w 488193"/>
              <a:gd name="connsiteY28" fmla="*/ 678180 h 4175760"/>
              <a:gd name="connsiteX29" fmla="*/ 83997 w 488193"/>
              <a:gd name="connsiteY29" fmla="*/ 701040 h 4175760"/>
              <a:gd name="connsiteX30" fmla="*/ 99237 w 488193"/>
              <a:gd name="connsiteY30" fmla="*/ 739140 h 4175760"/>
              <a:gd name="connsiteX31" fmla="*/ 114477 w 488193"/>
              <a:gd name="connsiteY31" fmla="*/ 762000 h 4175760"/>
              <a:gd name="connsiteX32" fmla="*/ 83997 w 488193"/>
              <a:gd name="connsiteY32" fmla="*/ 792480 h 4175760"/>
              <a:gd name="connsiteX33" fmla="*/ 30657 w 488193"/>
              <a:gd name="connsiteY33" fmla="*/ 815340 h 4175760"/>
              <a:gd name="connsiteX34" fmla="*/ 7797 w 488193"/>
              <a:gd name="connsiteY34" fmla="*/ 830580 h 4175760"/>
              <a:gd name="connsiteX35" fmla="*/ 23037 w 488193"/>
              <a:gd name="connsiteY35" fmla="*/ 861060 h 4175760"/>
              <a:gd name="connsiteX36" fmla="*/ 91617 w 488193"/>
              <a:gd name="connsiteY36" fmla="*/ 868680 h 4175760"/>
              <a:gd name="connsiteX37" fmla="*/ 122097 w 488193"/>
              <a:gd name="connsiteY37" fmla="*/ 876300 h 4175760"/>
              <a:gd name="connsiteX38" fmla="*/ 144957 w 488193"/>
              <a:gd name="connsiteY38" fmla="*/ 891540 h 4175760"/>
              <a:gd name="connsiteX39" fmla="*/ 122097 w 488193"/>
              <a:gd name="connsiteY39" fmla="*/ 899160 h 4175760"/>
              <a:gd name="connsiteX40" fmla="*/ 152577 w 488193"/>
              <a:gd name="connsiteY40" fmla="*/ 906780 h 4175760"/>
              <a:gd name="connsiteX41" fmla="*/ 244017 w 488193"/>
              <a:gd name="connsiteY41" fmla="*/ 899160 h 4175760"/>
              <a:gd name="connsiteX42" fmla="*/ 320217 w 488193"/>
              <a:gd name="connsiteY42" fmla="*/ 899160 h 4175760"/>
              <a:gd name="connsiteX43" fmla="*/ 304977 w 488193"/>
              <a:gd name="connsiteY43" fmla="*/ 960120 h 4175760"/>
              <a:gd name="connsiteX44" fmla="*/ 312597 w 488193"/>
              <a:gd name="connsiteY44" fmla="*/ 982980 h 4175760"/>
              <a:gd name="connsiteX45" fmla="*/ 373557 w 488193"/>
              <a:gd name="connsiteY45" fmla="*/ 990600 h 4175760"/>
              <a:gd name="connsiteX46" fmla="*/ 396417 w 488193"/>
              <a:gd name="connsiteY46" fmla="*/ 998220 h 4175760"/>
              <a:gd name="connsiteX47" fmla="*/ 312597 w 488193"/>
              <a:gd name="connsiteY47" fmla="*/ 1043940 h 4175760"/>
              <a:gd name="connsiteX48" fmla="*/ 266877 w 488193"/>
              <a:gd name="connsiteY48" fmla="*/ 1059180 h 4175760"/>
              <a:gd name="connsiteX49" fmla="*/ 221157 w 488193"/>
              <a:gd name="connsiteY49" fmla="*/ 1089660 h 4175760"/>
              <a:gd name="connsiteX50" fmla="*/ 175437 w 488193"/>
              <a:gd name="connsiteY50" fmla="*/ 1104900 h 4175760"/>
              <a:gd name="connsiteX51" fmla="*/ 129717 w 488193"/>
              <a:gd name="connsiteY51" fmla="*/ 1127760 h 4175760"/>
              <a:gd name="connsiteX52" fmla="*/ 122097 w 488193"/>
              <a:gd name="connsiteY52" fmla="*/ 1158240 h 4175760"/>
              <a:gd name="connsiteX53" fmla="*/ 99237 w 488193"/>
              <a:gd name="connsiteY53" fmla="*/ 1173480 h 4175760"/>
              <a:gd name="connsiteX54" fmla="*/ 129717 w 488193"/>
              <a:gd name="connsiteY54" fmla="*/ 1211580 h 4175760"/>
              <a:gd name="connsiteX55" fmla="*/ 122097 w 488193"/>
              <a:gd name="connsiteY55" fmla="*/ 1257300 h 4175760"/>
              <a:gd name="connsiteX56" fmla="*/ 114477 w 488193"/>
              <a:gd name="connsiteY56" fmla="*/ 1280160 h 4175760"/>
              <a:gd name="connsiteX57" fmla="*/ 129717 w 488193"/>
              <a:gd name="connsiteY57" fmla="*/ 1341120 h 4175760"/>
              <a:gd name="connsiteX58" fmla="*/ 122097 w 488193"/>
              <a:gd name="connsiteY58" fmla="*/ 1371600 h 4175760"/>
              <a:gd name="connsiteX59" fmla="*/ 106857 w 488193"/>
              <a:gd name="connsiteY59" fmla="*/ 1424940 h 4175760"/>
              <a:gd name="connsiteX60" fmla="*/ 122097 w 488193"/>
              <a:gd name="connsiteY60" fmla="*/ 1455420 h 4175760"/>
              <a:gd name="connsiteX61" fmla="*/ 129717 w 488193"/>
              <a:gd name="connsiteY61" fmla="*/ 1508760 h 4175760"/>
              <a:gd name="connsiteX62" fmla="*/ 122097 w 488193"/>
              <a:gd name="connsiteY62" fmla="*/ 1546860 h 4175760"/>
              <a:gd name="connsiteX63" fmla="*/ 228777 w 488193"/>
              <a:gd name="connsiteY63" fmla="*/ 1592580 h 4175760"/>
              <a:gd name="connsiteX64" fmla="*/ 266877 w 488193"/>
              <a:gd name="connsiteY64" fmla="*/ 1600200 h 4175760"/>
              <a:gd name="connsiteX65" fmla="*/ 282117 w 488193"/>
              <a:gd name="connsiteY65" fmla="*/ 1623060 h 4175760"/>
              <a:gd name="connsiteX66" fmla="*/ 312597 w 488193"/>
              <a:gd name="connsiteY66" fmla="*/ 1630680 h 4175760"/>
              <a:gd name="connsiteX67" fmla="*/ 350697 w 488193"/>
              <a:gd name="connsiteY67" fmla="*/ 1645920 h 4175760"/>
              <a:gd name="connsiteX68" fmla="*/ 381177 w 488193"/>
              <a:gd name="connsiteY68" fmla="*/ 1653540 h 4175760"/>
              <a:gd name="connsiteX69" fmla="*/ 457377 w 488193"/>
              <a:gd name="connsiteY69" fmla="*/ 1684020 h 4175760"/>
              <a:gd name="connsiteX70" fmla="*/ 480237 w 488193"/>
              <a:gd name="connsiteY70" fmla="*/ 1699260 h 4175760"/>
              <a:gd name="connsiteX71" fmla="*/ 487857 w 488193"/>
              <a:gd name="connsiteY71" fmla="*/ 1722120 h 4175760"/>
              <a:gd name="connsiteX72" fmla="*/ 464997 w 488193"/>
              <a:gd name="connsiteY72" fmla="*/ 1760220 h 4175760"/>
              <a:gd name="connsiteX73" fmla="*/ 426897 w 488193"/>
              <a:gd name="connsiteY73" fmla="*/ 1805940 h 4175760"/>
              <a:gd name="connsiteX74" fmla="*/ 442137 w 488193"/>
              <a:gd name="connsiteY74" fmla="*/ 1882140 h 4175760"/>
              <a:gd name="connsiteX75" fmla="*/ 426897 w 488193"/>
              <a:gd name="connsiteY75" fmla="*/ 1905000 h 4175760"/>
              <a:gd name="connsiteX76" fmla="*/ 419277 w 488193"/>
              <a:gd name="connsiteY76" fmla="*/ 1935480 h 4175760"/>
              <a:gd name="connsiteX77" fmla="*/ 411657 w 488193"/>
              <a:gd name="connsiteY77" fmla="*/ 1973580 h 4175760"/>
              <a:gd name="connsiteX78" fmla="*/ 320217 w 488193"/>
              <a:gd name="connsiteY78" fmla="*/ 2019300 h 4175760"/>
              <a:gd name="connsiteX79" fmla="*/ 289737 w 488193"/>
              <a:gd name="connsiteY79" fmla="*/ 2034540 h 4175760"/>
              <a:gd name="connsiteX80" fmla="*/ 259257 w 488193"/>
              <a:gd name="connsiteY80" fmla="*/ 2072640 h 4175760"/>
              <a:gd name="connsiteX81" fmla="*/ 167817 w 488193"/>
              <a:gd name="connsiteY81" fmla="*/ 2087880 h 4175760"/>
              <a:gd name="connsiteX82" fmla="*/ 152577 w 488193"/>
              <a:gd name="connsiteY82" fmla="*/ 2118360 h 4175760"/>
              <a:gd name="connsiteX83" fmla="*/ 122097 w 488193"/>
              <a:gd name="connsiteY83" fmla="*/ 2141220 h 4175760"/>
              <a:gd name="connsiteX84" fmla="*/ 99237 w 488193"/>
              <a:gd name="connsiteY84" fmla="*/ 2164080 h 4175760"/>
              <a:gd name="connsiteX85" fmla="*/ 38277 w 488193"/>
              <a:gd name="connsiteY85" fmla="*/ 2232660 h 4175760"/>
              <a:gd name="connsiteX86" fmla="*/ 45897 w 488193"/>
              <a:gd name="connsiteY86" fmla="*/ 2270760 h 4175760"/>
              <a:gd name="connsiteX87" fmla="*/ 15417 w 488193"/>
              <a:gd name="connsiteY87" fmla="*/ 2324100 h 4175760"/>
              <a:gd name="connsiteX88" fmla="*/ 38277 w 488193"/>
              <a:gd name="connsiteY88" fmla="*/ 2331720 h 4175760"/>
              <a:gd name="connsiteX89" fmla="*/ 61137 w 488193"/>
              <a:gd name="connsiteY89" fmla="*/ 2407920 h 4175760"/>
              <a:gd name="connsiteX90" fmla="*/ 68757 w 488193"/>
              <a:gd name="connsiteY90" fmla="*/ 2506980 h 4175760"/>
              <a:gd name="connsiteX91" fmla="*/ 91617 w 488193"/>
              <a:gd name="connsiteY91" fmla="*/ 2529840 h 4175760"/>
              <a:gd name="connsiteX92" fmla="*/ 99237 w 488193"/>
              <a:gd name="connsiteY92" fmla="*/ 2552700 h 4175760"/>
              <a:gd name="connsiteX93" fmla="*/ 152577 w 488193"/>
              <a:gd name="connsiteY93" fmla="*/ 2575560 h 4175760"/>
              <a:gd name="connsiteX94" fmla="*/ 228777 w 488193"/>
              <a:gd name="connsiteY94" fmla="*/ 2590800 h 4175760"/>
              <a:gd name="connsiteX95" fmla="*/ 251637 w 488193"/>
              <a:gd name="connsiteY95" fmla="*/ 2644140 h 4175760"/>
              <a:gd name="connsiteX96" fmla="*/ 282117 w 488193"/>
              <a:gd name="connsiteY96" fmla="*/ 2659380 h 4175760"/>
              <a:gd name="connsiteX97" fmla="*/ 343077 w 488193"/>
              <a:gd name="connsiteY97" fmla="*/ 2674620 h 4175760"/>
              <a:gd name="connsiteX98" fmla="*/ 350697 w 488193"/>
              <a:gd name="connsiteY98" fmla="*/ 2697480 h 4175760"/>
              <a:gd name="connsiteX99" fmla="*/ 320217 w 488193"/>
              <a:gd name="connsiteY99" fmla="*/ 2712720 h 4175760"/>
              <a:gd name="connsiteX100" fmla="*/ 297357 w 488193"/>
              <a:gd name="connsiteY100" fmla="*/ 2727960 h 4175760"/>
              <a:gd name="connsiteX101" fmla="*/ 274497 w 488193"/>
              <a:gd name="connsiteY101" fmla="*/ 2750820 h 4175760"/>
              <a:gd name="connsiteX102" fmla="*/ 205917 w 488193"/>
              <a:gd name="connsiteY102" fmla="*/ 2804160 h 4175760"/>
              <a:gd name="connsiteX103" fmla="*/ 213537 w 488193"/>
              <a:gd name="connsiteY103" fmla="*/ 2842260 h 4175760"/>
              <a:gd name="connsiteX104" fmla="*/ 221157 w 488193"/>
              <a:gd name="connsiteY104" fmla="*/ 2872740 h 4175760"/>
              <a:gd name="connsiteX105" fmla="*/ 213537 w 488193"/>
              <a:gd name="connsiteY105" fmla="*/ 2918460 h 4175760"/>
              <a:gd name="connsiteX106" fmla="*/ 198297 w 488193"/>
              <a:gd name="connsiteY106" fmla="*/ 2941320 h 4175760"/>
              <a:gd name="connsiteX107" fmla="*/ 190677 w 488193"/>
              <a:gd name="connsiteY107" fmla="*/ 2964180 h 4175760"/>
              <a:gd name="connsiteX108" fmla="*/ 205917 w 488193"/>
              <a:gd name="connsiteY108" fmla="*/ 2994660 h 4175760"/>
              <a:gd name="connsiteX109" fmla="*/ 221157 w 488193"/>
              <a:gd name="connsiteY109" fmla="*/ 3017520 h 4175760"/>
              <a:gd name="connsiteX110" fmla="*/ 228777 w 488193"/>
              <a:gd name="connsiteY110" fmla="*/ 3040380 h 4175760"/>
              <a:gd name="connsiteX111" fmla="*/ 221157 w 488193"/>
              <a:gd name="connsiteY111" fmla="*/ 3078480 h 4175760"/>
              <a:gd name="connsiteX112" fmla="*/ 228777 w 488193"/>
              <a:gd name="connsiteY112" fmla="*/ 3116580 h 4175760"/>
              <a:gd name="connsiteX113" fmla="*/ 266877 w 488193"/>
              <a:gd name="connsiteY113" fmla="*/ 3169920 h 4175760"/>
              <a:gd name="connsiteX114" fmla="*/ 297357 w 488193"/>
              <a:gd name="connsiteY114" fmla="*/ 3230880 h 4175760"/>
              <a:gd name="connsiteX115" fmla="*/ 320217 w 488193"/>
              <a:gd name="connsiteY115" fmla="*/ 3284220 h 4175760"/>
              <a:gd name="connsiteX116" fmla="*/ 350697 w 488193"/>
              <a:gd name="connsiteY116" fmla="*/ 3322320 h 4175760"/>
              <a:gd name="connsiteX117" fmla="*/ 358317 w 488193"/>
              <a:gd name="connsiteY117" fmla="*/ 3345180 h 4175760"/>
              <a:gd name="connsiteX118" fmla="*/ 327837 w 488193"/>
              <a:gd name="connsiteY118" fmla="*/ 3406140 h 4175760"/>
              <a:gd name="connsiteX119" fmla="*/ 289737 w 488193"/>
              <a:gd name="connsiteY119" fmla="*/ 3429000 h 4175760"/>
              <a:gd name="connsiteX120" fmla="*/ 190677 w 488193"/>
              <a:gd name="connsiteY120" fmla="*/ 3474720 h 4175760"/>
              <a:gd name="connsiteX121" fmla="*/ 183057 w 488193"/>
              <a:gd name="connsiteY121" fmla="*/ 3550920 h 4175760"/>
              <a:gd name="connsiteX122" fmla="*/ 205917 w 488193"/>
              <a:gd name="connsiteY122" fmla="*/ 3558540 h 4175760"/>
              <a:gd name="connsiteX123" fmla="*/ 190677 w 488193"/>
              <a:gd name="connsiteY123" fmla="*/ 3581400 h 4175760"/>
              <a:gd name="connsiteX124" fmla="*/ 167817 w 488193"/>
              <a:gd name="connsiteY124" fmla="*/ 3634740 h 4175760"/>
              <a:gd name="connsiteX125" fmla="*/ 144957 w 488193"/>
              <a:gd name="connsiteY125" fmla="*/ 3649980 h 4175760"/>
              <a:gd name="connsiteX126" fmla="*/ 160197 w 488193"/>
              <a:gd name="connsiteY126" fmla="*/ 3680460 h 4175760"/>
              <a:gd name="connsiteX127" fmla="*/ 183057 w 488193"/>
              <a:gd name="connsiteY127" fmla="*/ 3695700 h 4175760"/>
              <a:gd name="connsiteX128" fmla="*/ 167817 w 488193"/>
              <a:gd name="connsiteY128" fmla="*/ 3779520 h 4175760"/>
              <a:gd name="connsiteX129" fmla="*/ 106857 w 488193"/>
              <a:gd name="connsiteY129" fmla="*/ 3870960 h 4175760"/>
              <a:gd name="connsiteX130" fmla="*/ 83997 w 488193"/>
              <a:gd name="connsiteY130" fmla="*/ 3878580 h 4175760"/>
              <a:gd name="connsiteX131" fmla="*/ 61137 w 488193"/>
              <a:gd name="connsiteY131" fmla="*/ 3947160 h 4175760"/>
              <a:gd name="connsiteX132" fmla="*/ 7797 w 488193"/>
              <a:gd name="connsiteY132" fmla="*/ 3992880 h 4175760"/>
              <a:gd name="connsiteX133" fmla="*/ 177 w 488193"/>
              <a:gd name="connsiteY133" fmla="*/ 4015740 h 4175760"/>
              <a:gd name="connsiteX134" fmla="*/ 15417 w 488193"/>
              <a:gd name="connsiteY134" fmla="*/ 4038600 h 4175760"/>
              <a:gd name="connsiteX135" fmla="*/ 38277 w 488193"/>
              <a:gd name="connsiteY135" fmla="*/ 4046220 h 4175760"/>
              <a:gd name="connsiteX136" fmla="*/ 106857 w 488193"/>
              <a:gd name="connsiteY136" fmla="*/ 4053840 h 4175760"/>
              <a:gd name="connsiteX137" fmla="*/ 190677 w 488193"/>
              <a:gd name="connsiteY137" fmla="*/ 4091940 h 4175760"/>
              <a:gd name="connsiteX138" fmla="*/ 205917 w 488193"/>
              <a:gd name="connsiteY138" fmla="*/ 4122420 h 4175760"/>
              <a:gd name="connsiteX139" fmla="*/ 183057 w 488193"/>
              <a:gd name="connsiteY139" fmla="*/ 4137660 h 4175760"/>
              <a:gd name="connsiteX140" fmla="*/ 167817 w 488193"/>
              <a:gd name="connsiteY140" fmla="*/ 4160520 h 4175760"/>
              <a:gd name="connsiteX141" fmla="*/ 205917 w 488193"/>
              <a:gd name="connsiteY141" fmla="*/ 4175760 h 417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88193" h="4175760">
                <a:moveTo>
                  <a:pt x="221157" y="0"/>
                </a:moveTo>
                <a:cubicBezTo>
                  <a:pt x="233857" y="12700"/>
                  <a:pt x="247430" y="24583"/>
                  <a:pt x="259257" y="38100"/>
                </a:cubicBezTo>
                <a:cubicBezTo>
                  <a:pt x="265288" y="44992"/>
                  <a:pt x="274497" y="51802"/>
                  <a:pt x="274497" y="60960"/>
                </a:cubicBezTo>
                <a:cubicBezTo>
                  <a:pt x="274497" y="70118"/>
                  <a:pt x="267023" y="78966"/>
                  <a:pt x="259257" y="83820"/>
                </a:cubicBezTo>
                <a:cubicBezTo>
                  <a:pt x="245634" y="92334"/>
                  <a:pt x="226903" y="90149"/>
                  <a:pt x="213537" y="99060"/>
                </a:cubicBezTo>
                <a:lnTo>
                  <a:pt x="190677" y="114300"/>
                </a:lnTo>
                <a:cubicBezTo>
                  <a:pt x="162737" y="156210"/>
                  <a:pt x="190677" y="120650"/>
                  <a:pt x="152577" y="152400"/>
                </a:cubicBezTo>
                <a:cubicBezTo>
                  <a:pt x="93905" y="201293"/>
                  <a:pt x="163614" y="152662"/>
                  <a:pt x="106857" y="190500"/>
                </a:cubicBezTo>
                <a:cubicBezTo>
                  <a:pt x="122097" y="195580"/>
                  <a:pt x="136924" y="202128"/>
                  <a:pt x="152577" y="205740"/>
                </a:cubicBezTo>
                <a:cubicBezTo>
                  <a:pt x="170078" y="209779"/>
                  <a:pt x="190973" y="203397"/>
                  <a:pt x="205917" y="213360"/>
                </a:cubicBezTo>
                <a:cubicBezTo>
                  <a:pt x="214631" y="219169"/>
                  <a:pt x="185372" y="217668"/>
                  <a:pt x="175437" y="220980"/>
                </a:cubicBezTo>
                <a:cubicBezTo>
                  <a:pt x="100047" y="246110"/>
                  <a:pt x="178272" y="231103"/>
                  <a:pt x="76377" y="243840"/>
                </a:cubicBezTo>
                <a:cubicBezTo>
                  <a:pt x="63677" y="248920"/>
                  <a:pt x="51253" y="254755"/>
                  <a:pt x="38277" y="259080"/>
                </a:cubicBezTo>
                <a:cubicBezTo>
                  <a:pt x="28342" y="262392"/>
                  <a:pt x="11109" y="256765"/>
                  <a:pt x="7797" y="266700"/>
                </a:cubicBezTo>
                <a:cubicBezTo>
                  <a:pt x="4901" y="275388"/>
                  <a:pt x="22239" y="278332"/>
                  <a:pt x="30657" y="281940"/>
                </a:cubicBezTo>
                <a:cubicBezTo>
                  <a:pt x="40283" y="286065"/>
                  <a:pt x="51413" y="285671"/>
                  <a:pt x="61137" y="289560"/>
                </a:cubicBezTo>
                <a:cubicBezTo>
                  <a:pt x="76957" y="295888"/>
                  <a:pt x="91129" y="305867"/>
                  <a:pt x="106857" y="312420"/>
                </a:cubicBezTo>
                <a:cubicBezTo>
                  <a:pt x="121686" y="318599"/>
                  <a:pt x="137535" y="322019"/>
                  <a:pt x="152577" y="327660"/>
                </a:cubicBezTo>
                <a:cubicBezTo>
                  <a:pt x="178192" y="337266"/>
                  <a:pt x="202824" y="349489"/>
                  <a:pt x="228777" y="358140"/>
                </a:cubicBezTo>
                <a:lnTo>
                  <a:pt x="274497" y="373380"/>
                </a:lnTo>
                <a:cubicBezTo>
                  <a:pt x="260765" y="387112"/>
                  <a:pt x="247342" y="403523"/>
                  <a:pt x="228777" y="411480"/>
                </a:cubicBezTo>
                <a:cubicBezTo>
                  <a:pt x="219151" y="415605"/>
                  <a:pt x="208457" y="416560"/>
                  <a:pt x="198297" y="419100"/>
                </a:cubicBezTo>
                <a:cubicBezTo>
                  <a:pt x="130011" y="470315"/>
                  <a:pt x="158471" y="450731"/>
                  <a:pt x="114477" y="480060"/>
                </a:cubicBezTo>
                <a:cubicBezTo>
                  <a:pt x="117017" y="487680"/>
                  <a:pt x="115561" y="498251"/>
                  <a:pt x="122097" y="502920"/>
                </a:cubicBezTo>
                <a:cubicBezTo>
                  <a:pt x="135169" y="512257"/>
                  <a:pt x="154451" y="509249"/>
                  <a:pt x="167817" y="518160"/>
                </a:cubicBezTo>
                <a:lnTo>
                  <a:pt x="190677" y="533400"/>
                </a:lnTo>
                <a:cubicBezTo>
                  <a:pt x="193217" y="541020"/>
                  <a:pt x="202198" y="549239"/>
                  <a:pt x="198297" y="556260"/>
                </a:cubicBezTo>
                <a:cubicBezTo>
                  <a:pt x="177623" y="593473"/>
                  <a:pt x="154420" y="601058"/>
                  <a:pt x="122097" y="617220"/>
                </a:cubicBezTo>
                <a:cubicBezTo>
                  <a:pt x="86356" y="670831"/>
                  <a:pt x="127485" y="602852"/>
                  <a:pt x="99237" y="678180"/>
                </a:cubicBezTo>
                <a:cubicBezTo>
                  <a:pt x="96021" y="686755"/>
                  <a:pt x="89077" y="693420"/>
                  <a:pt x="83997" y="701040"/>
                </a:cubicBezTo>
                <a:cubicBezTo>
                  <a:pt x="128901" y="716008"/>
                  <a:pt x="93018" y="695605"/>
                  <a:pt x="99237" y="739140"/>
                </a:cubicBezTo>
                <a:cubicBezTo>
                  <a:pt x="100532" y="748206"/>
                  <a:pt x="109397" y="754380"/>
                  <a:pt x="114477" y="762000"/>
                </a:cubicBezTo>
                <a:cubicBezTo>
                  <a:pt x="104317" y="772160"/>
                  <a:pt x="95492" y="783859"/>
                  <a:pt x="83997" y="792480"/>
                </a:cubicBezTo>
                <a:cubicBezTo>
                  <a:pt x="52284" y="816264"/>
                  <a:pt x="60085" y="800626"/>
                  <a:pt x="30657" y="815340"/>
                </a:cubicBezTo>
                <a:cubicBezTo>
                  <a:pt x="22466" y="819436"/>
                  <a:pt x="15417" y="825500"/>
                  <a:pt x="7797" y="830580"/>
                </a:cubicBezTo>
                <a:cubicBezTo>
                  <a:pt x="12877" y="840740"/>
                  <a:pt x="12696" y="856360"/>
                  <a:pt x="23037" y="861060"/>
                </a:cubicBezTo>
                <a:cubicBezTo>
                  <a:pt x="43976" y="870578"/>
                  <a:pt x="68884" y="865183"/>
                  <a:pt x="91617" y="868680"/>
                </a:cubicBezTo>
                <a:cubicBezTo>
                  <a:pt x="101968" y="870272"/>
                  <a:pt x="111937" y="873760"/>
                  <a:pt x="122097" y="876300"/>
                </a:cubicBezTo>
                <a:cubicBezTo>
                  <a:pt x="129717" y="881380"/>
                  <a:pt x="144957" y="882382"/>
                  <a:pt x="144957" y="891540"/>
                </a:cubicBezTo>
                <a:cubicBezTo>
                  <a:pt x="144957" y="899572"/>
                  <a:pt x="118505" y="891976"/>
                  <a:pt x="122097" y="899160"/>
                </a:cubicBezTo>
                <a:cubicBezTo>
                  <a:pt x="126781" y="908527"/>
                  <a:pt x="142417" y="904240"/>
                  <a:pt x="152577" y="906780"/>
                </a:cubicBezTo>
                <a:cubicBezTo>
                  <a:pt x="183057" y="904240"/>
                  <a:pt x="213618" y="902538"/>
                  <a:pt x="244017" y="899160"/>
                </a:cubicBezTo>
                <a:cubicBezTo>
                  <a:pt x="308690" y="891974"/>
                  <a:pt x="268903" y="886332"/>
                  <a:pt x="320217" y="899160"/>
                </a:cubicBezTo>
                <a:cubicBezTo>
                  <a:pt x="315137" y="919480"/>
                  <a:pt x="306873" y="939261"/>
                  <a:pt x="304977" y="960120"/>
                </a:cubicBezTo>
                <a:cubicBezTo>
                  <a:pt x="304250" y="968119"/>
                  <a:pt x="305257" y="979718"/>
                  <a:pt x="312597" y="982980"/>
                </a:cubicBezTo>
                <a:cubicBezTo>
                  <a:pt x="331310" y="991297"/>
                  <a:pt x="353237" y="988060"/>
                  <a:pt x="373557" y="990600"/>
                </a:cubicBezTo>
                <a:cubicBezTo>
                  <a:pt x="381177" y="993140"/>
                  <a:pt x="400550" y="991332"/>
                  <a:pt x="396417" y="998220"/>
                </a:cubicBezTo>
                <a:cubicBezTo>
                  <a:pt x="385197" y="1016920"/>
                  <a:pt x="333440" y="1036361"/>
                  <a:pt x="312597" y="1043940"/>
                </a:cubicBezTo>
                <a:cubicBezTo>
                  <a:pt x="297500" y="1049430"/>
                  <a:pt x="280243" y="1050269"/>
                  <a:pt x="266877" y="1059180"/>
                </a:cubicBezTo>
                <a:cubicBezTo>
                  <a:pt x="251637" y="1069340"/>
                  <a:pt x="237540" y="1081469"/>
                  <a:pt x="221157" y="1089660"/>
                </a:cubicBezTo>
                <a:cubicBezTo>
                  <a:pt x="206789" y="1096844"/>
                  <a:pt x="188803" y="1095989"/>
                  <a:pt x="175437" y="1104900"/>
                </a:cubicBezTo>
                <a:cubicBezTo>
                  <a:pt x="145894" y="1124595"/>
                  <a:pt x="161265" y="1117244"/>
                  <a:pt x="129717" y="1127760"/>
                </a:cubicBezTo>
                <a:cubicBezTo>
                  <a:pt x="127177" y="1137920"/>
                  <a:pt x="127906" y="1149526"/>
                  <a:pt x="122097" y="1158240"/>
                </a:cubicBezTo>
                <a:cubicBezTo>
                  <a:pt x="117017" y="1165860"/>
                  <a:pt x="102133" y="1164792"/>
                  <a:pt x="99237" y="1173480"/>
                </a:cubicBezTo>
                <a:cubicBezTo>
                  <a:pt x="88712" y="1205055"/>
                  <a:pt x="112332" y="1205785"/>
                  <a:pt x="129717" y="1211580"/>
                </a:cubicBezTo>
                <a:cubicBezTo>
                  <a:pt x="127177" y="1226820"/>
                  <a:pt x="125449" y="1242218"/>
                  <a:pt x="122097" y="1257300"/>
                </a:cubicBezTo>
                <a:cubicBezTo>
                  <a:pt x="120355" y="1265141"/>
                  <a:pt x="114477" y="1272128"/>
                  <a:pt x="114477" y="1280160"/>
                </a:cubicBezTo>
                <a:cubicBezTo>
                  <a:pt x="114477" y="1298550"/>
                  <a:pt x="123704" y="1323081"/>
                  <a:pt x="129717" y="1341120"/>
                </a:cubicBezTo>
                <a:cubicBezTo>
                  <a:pt x="127177" y="1351280"/>
                  <a:pt x="124974" y="1361530"/>
                  <a:pt x="122097" y="1371600"/>
                </a:cubicBezTo>
                <a:cubicBezTo>
                  <a:pt x="100233" y="1448122"/>
                  <a:pt x="130678" y="1329655"/>
                  <a:pt x="106857" y="1424940"/>
                </a:cubicBezTo>
                <a:cubicBezTo>
                  <a:pt x="111937" y="1435100"/>
                  <a:pt x="120688" y="1444148"/>
                  <a:pt x="122097" y="1455420"/>
                </a:cubicBezTo>
                <a:cubicBezTo>
                  <a:pt x="130424" y="1522037"/>
                  <a:pt x="92780" y="1453355"/>
                  <a:pt x="129717" y="1508760"/>
                </a:cubicBezTo>
                <a:cubicBezTo>
                  <a:pt x="127177" y="1521460"/>
                  <a:pt x="113433" y="1537233"/>
                  <a:pt x="122097" y="1546860"/>
                </a:cubicBezTo>
                <a:cubicBezTo>
                  <a:pt x="143919" y="1571107"/>
                  <a:pt x="194255" y="1584908"/>
                  <a:pt x="228777" y="1592580"/>
                </a:cubicBezTo>
                <a:cubicBezTo>
                  <a:pt x="241420" y="1595390"/>
                  <a:pt x="254177" y="1597660"/>
                  <a:pt x="266877" y="1600200"/>
                </a:cubicBezTo>
                <a:cubicBezTo>
                  <a:pt x="271957" y="1607820"/>
                  <a:pt x="274497" y="1617980"/>
                  <a:pt x="282117" y="1623060"/>
                </a:cubicBezTo>
                <a:cubicBezTo>
                  <a:pt x="290831" y="1628869"/>
                  <a:pt x="302662" y="1627368"/>
                  <a:pt x="312597" y="1630680"/>
                </a:cubicBezTo>
                <a:cubicBezTo>
                  <a:pt x="325573" y="1635005"/>
                  <a:pt x="337721" y="1641595"/>
                  <a:pt x="350697" y="1645920"/>
                </a:cubicBezTo>
                <a:cubicBezTo>
                  <a:pt x="360632" y="1649232"/>
                  <a:pt x="371146" y="1650531"/>
                  <a:pt x="381177" y="1653540"/>
                </a:cubicBezTo>
                <a:cubicBezTo>
                  <a:pt x="414044" y="1663400"/>
                  <a:pt x="429237" y="1667940"/>
                  <a:pt x="457377" y="1684020"/>
                </a:cubicBezTo>
                <a:cubicBezTo>
                  <a:pt x="465328" y="1688564"/>
                  <a:pt x="472617" y="1694180"/>
                  <a:pt x="480237" y="1699260"/>
                </a:cubicBezTo>
                <a:cubicBezTo>
                  <a:pt x="482777" y="1706880"/>
                  <a:pt x="489805" y="1714328"/>
                  <a:pt x="487857" y="1722120"/>
                </a:cubicBezTo>
                <a:cubicBezTo>
                  <a:pt x="484265" y="1736488"/>
                  <a:pt x="472847" y="1747661"/>
                  <a:pt x="464997" y="1760220"/>
                </a:cubicBezTo>
                <a:cubicBezTo>
                  <a:pt x="447316" y="1788510"/>
                  <a:pt x="452072" y="1780765"/>
                  <a:pt x="426897" y="1805940"/>
                </a:cubicBezTo>
                <a:cubicBezTo>
                  <a:pt x="430958" y="1822184"/>
                  <a:pt x="443574" y="1869205"/>
                  <a:pt x="442137" y="1882140"/>
                </a:cubicBezTo>
                <a:cubicBezTo>
                  <a:pt x="441126" y="1891242"/>
                  <a:pt x="431977" y="1897380"/>
                  <a:pt x="426897" y="1905000"/>
                </a:cubicBezTo>
                <a:cubicBezTo>
                  <a:pt x="424357" y="1915160"/>
                  <a:pt x="421549" y="1925257"/>
                  <a:pt x="419277" y="1935480"/>
                </a:cubicBezTo>
                <a:cubicBezTo>
                  <a:pt x="416467" y="1948123"/>
                  <a:pt x="419608" y="1963357"/>
                  <a:pt x="411657" y="1973580"/>
                </a:cubicBezTo>
                <a:cubicBezTo>
                  <a:pt x="388453" y="2003414"/>
                  <a:pt x="351843" y="2006650"/>
                  <a:pt x="320217" y="2019300"/>
                </a:cubicBezTo>
                <a:cubicBezTo>
                  <a:pt x="309670" y="2023519"/>
                  <a:pt x="299897" y="2029460"/>
                  <a:pt x="289737" y="2034540"/>
                </a:cubicBezTo>
                <a:cubicBezTo>
                  <a:pt x="283013" y="2054713"/>
                  <a:pt x="284477" y="2065915"/>
                  <a:pt x="259257" y="2072640"/>
                </a:cubicBezTo>
                <a:cubicBezTo>
                  <a:pt x="229400" y="2080602"/>
                  <a:pt x="167817" y="2087880"/>
                  <a:pt x="167817" y="2087880"/>
                </a:cubicBezTo>
                <a:cubicBezTo>
                  <a:pt x="162737" y="2098040"/>
                  <a:pt x="159969" y="2109735"/>
                  <a:pt x="152577" y="2118360"/>
                </a:cubicBezTo>
                <a:cubicBezTo>
                  <a:pt x="144312" y="2128003"/>
                  <a:pt x="131740" y="2132955"/>
                  <a:pt x="122097" y="2141220"/>
                </a:cubicBezTo>
                <a:cubicBezTo>
                  <a:pt x="113915" y="2148233"/>
                  <a:pt x="106333" y="2155970"/>
                  <a:pt x="99237" y="2164080"/>
                </a:cubicBezTo>
                <a:cubicBezTo>
                  <a:pt x="30189" y="2242992"/>
                  <a:pt x="106400" y="2164537"/>
                  <a:pt x="38277" y="2232660"/>
                </a:cubicBezTo>
                <a:cubicBezTo>
                  <a:pt x="40817" y="2245360"/>
                  <a:pt x="47327" y="2257888"/>
                  <a:pt x="45897" y="2270760"/>
                </a:cubicBezTo>
                <a:cubicBezTo>
                  <a:pt x="44608" y="2282361"/>
                  <a:pt x="22408" y="2313613"/>
                  <a:pt x="15417" y="2324100"/>
                </a:cubicBezTo>
                <a:cubicBezTo>
                  <a:pt x="23037" y="2326640"/>
                  <a:pt x="33608" y="2325184"/>
                  <a:pt x="38277" y="2331720"/>
                </a:cubicBezTo>
                <a:cubicBezTo>
                  <a:pt x="45412" y="2341709"/>
                  <a:pt x="57063" y="2391626"/>
                  <a:pt x="61137" y="2407920"/>
                </a:cubicBezTo>
                <a:cubicBezTo>
                  <a:pt x="50407" y="2450840"/>
                  <a:pt x="45499" y="2451161"/>
                  <a:pt x="68757" y="2506980"/>
                </a:cubicBezTo>
                <a:cubicBezTo>
                  <a:pt x="72902" y="2516927"/>
                  <a:pt x="83997" y="2522220"/>
                  <a:pt x="91617" y="2529840"/>
                </a:cubicBezTo>
                <a:cubicBezTo>
                  <a:pt x="94157" y="2537460"/>
                  <a:pt x="93557" y="2547020"/>
                  <a:pt x="99237" y="2552700"/>
                </a:cubicBezTo>
                <a:cubicBezTo>
                  <a:pt x="106077" y="2559540"/>
                  <a:pt x="140737" y="2572828"/>
                  <a:pt x="152577" y="2575560"/>
                </a:cubicBezTo>
                <a:cubicBezTo>
                  <a:pt x="177817" y="2581385"/>
                  <a:pt x="228777" y="2590800"/>
                  <a:pt x="228777" y="2590800"/>
                </a:cubicBezTo>
                <a:cubicBezTo>
                  <a:pt x="233331" y="2604462"/>
                  <a:pt x="242221" y="2634724"/>
                  <a:pt x="251637" y="2644140"/>
                </a:cubicBezTo>
                <a:cubicBezTo>
                  <a:pt x="259669" y="2652172"/>
                  <a:pt x="271341" y="2655788"/>
                  <a:pt x="282117" y="2659380"/>
                </a:cubicBezTo>
                <a:cubicBezTo>
                  <a:pt x="301988" y="2666004"/>
                  <a:pt x="343077" y="2674620"/>
                  <a:pt x="343077" y="2674620"/>
                </a:cubicBezTo>
                <a:cubicBezTo>
                  <a:pt x="345617" y="2682240"/>
                  <a:pt x="354830" y="2690592"/>
                  <a:pt x="350697" y="2697480"/>
                </a:cubicBezTo>
                <a:cubicBezTo>
                  <a:pt x="344853" y="2707220"/>
                  <a:pt x="330080" y="2707084"/>
                  <a:pt x="320217" y="2712720"/>
                </a:cubicBezTo>
                <a:cubicBezTo>
                  <a:pt x="312266" y="2717264"/>
                  <a:pt x="304392" y="2722097"/>
                  <a:pt x="297357" y="2727960"/>
                </a:cubicBezTo>
                <a:cubicBezTo>
                  <a:pt x="289078" y="2734859"/>
                  <a:pt x="283003" y="2744204"/>
                  <a:pt x="274497" y="2750820"/>
                </a:cubicBezTo>
                <a:cubicBezTo>
                  <a:pt x="192467" y="2814621"/>
                  <a:pt x="257816" y="2752261"/>
                  <a:pt x="205917" y="2804160"/>
                </a:cubicBezTo>
                <a:cubicBezTo>
                  <a:pt x="208457" y="2816860"/>
                  <a:pt x="210727" y="2829617"/>
                  <a:pt x="213537" y="2842260"/>
                </a:cubicBezTo>
                <a:cubicBezTo>
                  <a:pt x="215809" y="2852483"/>
                  <a:pt x="221157" y="2862267"/>
                  <a:pt x="221157" y="2872740"/>
                </a:cubicBezTo>
                <a:cubicBezTo>
                  <a:pt x="221157" y="2888190"/>
                  <a:pt x="218423" y="2903803"/>
                  <a:pt x="213537" y="2918460"/>
                </a:cubicBezTo>
                <a:cubicBezTo>
                  <a:pt x="210641" y="2927148"/>
                  <a:pt x="202393" y="2933129"/>
                  <a:pt x="198297" y="2941320"/>
                </a:cubicBezTo>
                <a:cubicBezTo>
                  <a:pt x="194705" y="2948504"/>
                  <a:pt x="193217" y="2956560"/>
                  <a:pt x="190677" y="2964180"/>
                </a:cubicBezTo>
                <a:cubicBezTo>
                  <a:pt x="195757" y="2974340"/>
                  <a:pt x="200281" y="2984797"/>
                  <a:pt x="205917" y="2994660"/>
                </a:cubicBezTo>
                <a:cubicBezTo>
                  <a:pt x="210461" y="3002611"/>
                  <a:pt x="217061" y="3009329"/>
                  <a:pt x="221157" y="3017520"/>
                </a:cubicBezTo>
                <a:cubicBezTo>
                  <a:pt x="224749" y="3024704"/>
                  <a:pt x="226237" y="3032760"/>
                  <a:pt x="228777" y="3040380"/>
                </a:cubicBezTo>
                <a:cubicBezTo>
                  <a:pt x="226237" y="3053080"/>
                  <a:pt x="221157" y="3065528"/>
                  <a:pt x="221157" y="3078480"/>
                </a:cubicBezTo>
                <a:cubicBezTo>
                  <a:pt x="221157" y="3091432"/>
                  <a:pt x="224229" y="3104453"/>
                  <a:pt x="228777" y="3116580"/>
                </a:cubicBezTo>
                <a:cubicBezTo>
                  <a:pt x="231563" y="3124008"/>
                  <a:pt x="265563" y="3168167"/>
                  <a:pt x="266877" y="3169920"/>
                </a:cubicBezTo>
                <a:cubicBezTo>
                  <a:pt x="284060" y="3221469"/>
                  <a:pt x="261367" y="3158900"/>
                  <a:pt x="297357" y="3230880"/>
                </a:cubicBezTo>
                <a:cubicBezTo>
                  <a:pt x="317677" y="3271520"/>
                  <a:pt x="288504" y="3236651"/>
                  <a:pt x="320217" y="3284220"/>
                </a:cubicBezTo>
                <a:cubicBezTo>
                  <a:pt x="329239" y="3297752"/>
                  <a:pt x="340537" y="3309620"/>
                  <a:pt x="350697" y="3322320"/>
                </a:cubicBezTo>
                <a:cubicBezTo>
                  <a:pt x="353237" y="3329940"/>
                  <a:pt x="358317" y="3337148"/>
                  <a:pt x="358317" y="3345180"/>
                </a:cubicBezTo>
                <a:cubicBezTo>
                  <a:pt x="358317" y="3367603"/>
                  <a:pt x="344005" y="3391993"/>
                  <a:pt x="327837" y="3406140"/>
                </a:cubicBezTo>
                <a:cubicBezTo>
                  <a:pt x="316691" y="3415893"/>
                  <a:pt x="302232" y="3421049"/>
                  <a:pt x="289737" y="3429000"/>
                </a:cubicBezTo>
                <a:cubicBezTo>
                  <a:pt x="223350" y="3471246"/>
                  <a:pt x="266960" y="3452925"/>
                  <a:pt x="190677" y="3474720"/>
                </a:cubicBezTo>
                <a:cubicBezTo>
                  <a:pt x="188137" y="3500120"/>
                  <a:pt x="178491" y="3525805"/>
                  <a:pt x="183057" y="3550920"/>
                </a:cubicBezTo>
                <a:cubicBezTo>
                  <a:pt x="184494" y="3558823"/>
                  <a:pt x="203969" y="3550748"/>
                  <a:pt x="205917" y="3558540"/>
                </a:cubicBezTo>
                <a:cubicBezTo>
                  <a:pt x="208138" y="3567425"/>
                  <a:pt x="194773" y="3573209"/>
                  <a:pt x="190677" y="3581400"/>
                </a:cubicBezTo>
                <a:cubicBezTo>
                  <a:pt x="178766" y="3605222"/>
                  <a:pt x="187637" y="3610956"/>
                  <a:pt x="167817" y="3634740"/>
                </a:cubicBezTo>
                <a:cubicBezTo>
                  <a:pt x="161954" y="3641775"/>
                  <a:pt x="152577" y="3644900"/>
                  <a:pt x="144957" y="3649980"/>
                </a:cubicBezTo>
                <a:cubicBezTo>
                  <a:pt x="150037" y="3660140"/>
                  <a:pt x="152925" y="3671734"/>
                  <a:pt x="160197" y="3680460"/>
                </a:cubicBezTo>
                <a:cubicBezTo>
                  <a:pt x="166060" y="3687495"/>
                  <a:pt x="182355" y="3686569"/>
                  <a:pt x="183057" y="3695700"/>
                </a:cubicBezTo>
                <a:cubicBezTo>
                  <a:pt x="185235" y="3724014"/>
                  <a:pt x="174321" y="3751877"/>
                  <a:pt x="167817" y="3779520"/>
                </a:cubicBezTo>
                <a:cubicBezTo>
                  <a:pt x="160042" y="3812564"/>
                  <a:pt x="144777" y="3858320"/>
                  <a:pt x="106857" y="3870960"/>
                </a:cubicBezTo>
                <a:lnTo>
                  <a:pt x="83997" y="3878580"/>
                </a:lnTo>
                <a:cubicBezTo>
                  <a:pt x="76377" y="3901440"/>
                  <a:pt x="72561" y="3925944"/>
                  <a:pt x="61137" y="3947160"/>
                </a:cubicBezTo>
                <a:cubicBezTo>
                  <a:pt x="50789" y="3966377"/>
                  <a:pt x="25653" y="3980976"/>
                  <a:pt x="7797" y="3992880"/>
                </a:cubicBezTo>
                <a:cubicBezTo>
                  <a:pt x="5257" y="4000500"/>
                  <a:pt x="-1143" y="4007817"/>
                  <a:pt x="177" y="4015740"/>
                </a:cubicBezTo>
                <a:cubicBezTo>
                  <a:pt x="1683" y="4024773"/>
                  <a:pt x="8266" y="4032879"/>
                  <a:pt x="15417" y="4038600"/>
                </a:cubicBezTo>
                <a:cubicBezTo>
                  <a:pt x="21689" y="4043618"/>
                  <a:pt x="30354" y="4044900"/>
                  <a:pt x="38277" y="4046220"/>
                </a:cubicBezTo>
                <a:cubicBezTo>
                  <a:pt x="60965" y="4050001"/>
                  <a:pt x="83997" y="4051300"/>
                  <a:pt x="106857" y="4053840"/>
                </a:cubicBezTo>
                <a:cubicBezTo>
                  <a:pt x="175001" y="4087912"/>
                  <a:pt x="146264" y="4077136"/>
                  <a:pt x="190677" y="4091940"/>
                </a:cubicBezTo>
                <a:cubicBezTo>
                  <a:pt x="195757" y="4102100"/>
                  <a:pt x="207784" y="4111215"/>
                  <a:pt x="205917" y="4122420"/>
                </a:cubicBezTo>
                <a:cubicBezTo>
                  <a:pt x="204411" y="4131453"/>
                  <a:pt x="189533" y="4131184"/>
                  <a:pt x="183057" y="4137660"/>
                </a:cubicBezTo>
                <a:cubicBezTo>
                  <a:pt x="176581" y="4144136"/>
                  <a:pt x="172897" y="4152900"/>
                  <a:pt x="167817" y="4160520"/>
                </a:cubicBezTo>
                <a:cubicBezTo>
                  <a:pt x="196065" y="4169936"/>
                  <a:pt x="183493" y="4164548"/>
                  <a:pt x="205917" y="4175760"/>
                </a:cubicBezTo>
              </a:path>
            </a:pathLst>
          </a:cu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Elbow Connector 32"/>
          <p:cNvCxnSpPr>
            <a:stCxn id="14" idx="3"/>
            <a:endCxn id="70" idx="3"/>
          </p:cNvCxnSpPr>
          <p:nvPr/>
        </p:nvCxnSpPr>
        <p:spPr>
          <a:xfrm>
            <a:off x="2197409" y="1465992"/>
            <a:ext cx="1066734" cy="4305081"/>
          </a:xfrm>
          <a:prstGeom prst="bentConnector3">
            <a:avLst>
              <a:gd name="adj1" fmla="val 270917"/>
            </a:avLst>
          </a:prstGeom>
          <a:ln w="12700" cmpd="sng">
            <a:solidFill>
              <a:schemeClr val="accent6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220400" y="1726663"/>
            <a:ext cx="542182" cy="375973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60020" y="5486400"/>
            <a:ext cx="3017520" cy="655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>
            <a:off x="2339340" y="1836420"/>
            <a:ext cx="388620" cy="3528060"/>
          </a:xfrm>
          <a:custGeom>
            <a:avLst/>
            <a:gdLst>
              <a:gd name="connsiteX0" fmla="*/ 0 w 388620"/>
              <a:gd name="connsiteY0" fmla="*/ 0 h 3528060"/>
              <a:gd name="connsiteX1" fmla="*/ 7620 w 388620"/>
              <a:gd name="connsiteY1" fmla="*/ 68580 h 3528060"/>
              <a:gd name="connsiteX2" fmla="*/ 15240 w 388620"/>
              <a:gd name="connsiteY2" fmla="*/ 91440 h 3528060"/>
              <a:gd name="connsiteX3" fmla="*/ 7620 w 388620"/>
              <a:gd name="connsiteY3" fmla="*/ 137160 h 3528060"/>
              <a:gd name="connsiteX4" fmla="*/ 15240 w 388620"/>
              <a:gd name="connsiteY4" fmla="*/ 167640 h 3528060"/>
              <a:gd name="connsiteX5" fmla="*/ 30480 w 388620"/>
              <a:gd name="connsiteY5" fmla="*/ 205740 h 3528060"/>
              <a:gd name="connsiteX6" fmla="*/ 15240 w 388620"/>
              <a:gd name="connsiteY6" fmla="*/ 266700 h 3528060"/>
              <a:gd name="connsiteX7" fmla="*/ 22860 w 388620"/>
              <a:gd name="connsiteY7" fmla="*/ 320040 h 3528060"/>
              <a:gd name="connsiteX8" fmla="*/ 15240 w 388620"/>
              <a:gd name="connsiteY8" fmla="*/ 403860 h 3528060"/>
              <a:gd name="connsiteX9" fmla="*/ 45720 w 388620"/>
              <a:gd name="connsiteY9" fmla="*/ 525780 h 3528060"/>
              <a:gd name="connsiteX10" fmla="*/ 53340 w 388620"/>
              <a:gd name="connsiteY10" fmla="*/ 601980 h 3528060"/>
              <a:gd name="connsiteX11" fmla="*/ 68580 w 388620"/>
              <a:gd name="connsiteY11" fmla="*/ 632460 h 3528060"/>
              <a:gd name="connsiteX12" fmla="*/ 45720 w 388620"/>
              <a:gd name="connsiteY12" fmla="*/ 708660 h 3528060"/>
              <a:gd name="connsiteX13" fmla="*/ 38100 w 388620"/>
              <a:gd name="connsiteY13" fmla="*/ 731520 h 3528060"/>
              <a:gd name="connsiteX14" fmla="*/ 30480 w 388620"/>
              <a:gd name="connsiteY14" fmla="*/ 807720 h 3528060"/>
              <a:gd name="connsiteX15" fmla="*/ 38100 w 388620"/>
              <a:gd name="connsiteY15" fmla="*/ 838200 h 3528060"/>
              <a:gd name="connsiteX16" fmla="*/ 15240 w 388620"/>
              <a:gd name="connsiteY16" fmla="*/ 937260 h 3528060"/>
              <a:gd name="connsiteX17" fmla="*/ 7620 w 388620"/>
              <a:gd name="connsiteY17" fmla="*/ 1028700 h 3528060"/>
              <a:gd name="connsiteX18" fmla="*/ 15240 w 388620"/>
              <a:gd name="connsiteY18" fmla="*/ 1074420 h 3528060"/>
              <a:gd name="connsiteX19" fmla="*/ 22860 w 388620"/>
              <a:gd name="connsiteY19" fmla="*/ 1127760 h 3528060"/>
              <a:gd name="connsiteX20" fmla="*/ 15240 w 388620"/>
              <a:gd name="connsiteY20" fmla="*/ 1325880 h 3528060"/>
              <a:gd name="connsiteX21" fmla="*/ 45720 w 388620"/>
              <a:gd name="connsiteY21" fmla="*/ 1371600 h 3528060"/>
              <a:gd name="connsiteX22" fmla="*/ 60960 w 388620"/>
              <a:gd name="connsiteY22" fmla="*/ 1409700 h 3528060"/>
              <a:gd name="connsiteX23" fmla="*/ 45720 w 388620"/>
              <a:gd name="connsiteY23" fmla="*/ 1463040 h 3528060"/>
              <a:gd name="connsiteX24" fmla="*/ 30480 w 388620"/>
              <a:gd name="connsiteY24" fmla="*/ 1508760 h 3528060"/>
              <a:gd name="connsiteX25" fmla="*/ 83820 w 388620"/>
              <a:gd name="connsiteY25" fmla="*/ 1569720 h 3528060"/>
              <a:gd name="connsiteX26" fmla="*/ 99060 w 388620"/>
              <a:gd name="connsiteY26" fmla="*/ 1592580 h 3528060"/>
              <a:gd name="connsiteX27" fmla="*/ 114300 w 388620"/>
              <a:gd name="connsiteY27" fmla="*/ 1676400 h 3528060"/>
              <a:gd name="connsiteX28" fmla="*/ 129540 w 388620"/>
              <a:gd name="connsiteY28" fmla="*/ 1729740 h 3528060"/>
              <a:gd name="connsiteX29" fmla="*/ 152400 w 388620"/>
              <a:gd name="connsiteY29" fmla="*/ 1813560 h 3528060"/>
              <a:gd name="connsiteX30" fmla="*/ 175260 w 388620"/>
              <a:gd name="connsiteY30" fmla="*/ 1828800 h 3528060"/>
              <a:gd name="connsiteX31" fmla="*/ 190500 w 388620"/>
              <a:gd name="connsiteY31" fmla="*/ 1874520 h 3528060"/>
              <a:gd name="connsiteX32" fmla="*/ 198120 w 388620"/>
              <a:gd name="connsiteY32" fmla="*/ 1943100 h 3528060"/>
              <a:gd name="connsiteX33" fmla="*/ 251460 w 388620"/>
              <a:gd name="connsiteY33" fmla="*/ 1973580 h 3528060"/>
              <a:gd name="connsiteX34" fmla="*/ 259080 w 388620"/>
              <a:gd name="connsiteY34" fmla="*/ 2011680 h 3528060"/>
              <a:gd name="connsiteX35" fmla="*/ 213360 w 388620"/>
              <a:gd name="connsiteY35" fmla="*/ 2141220 h 3528060"/>
              <a:gd name="connsiteX36" fmla="*/ 182880 w 388620"/>
              <a:gd name="connsiteY36" fmla="*/ 2171700 h 3528060"/>
              <a:gd name="connsiteX37" fmla="*/ 175260 w 388620"/>
              <a:gd name="connsiteY37" fmla="*/ 2247900 h 3528060"/>
              <a:gd name="connsiteX38" fmla="*/ 160020 w 388620"/>
              <a:gd name="connsiteY38" fmla="*/ 2270760 h 3528060"/>
              <a:gd name="connsiteX39" fmla="*/ 137160 w 388620"/>
              <a:gd name="connsiteY39" fmla="*/ 2308860 h 3528060"/>
              <a:gd name="connsiteX40" fmla="*/ 91440 w 388620"/>
              <a:gd name="connsiteY40" fmla="*/ 2354580 h 3528060"/>
              <a:gd name="connsiteX41" fmla="*/ 60960 w 388620"/>
              <a:gd name="connsiteY41" fmla="*/ 2400300 h 3528060"/>
              <a:gd name="connsiteX42" fmla="*/ 15240 w 388620"/>
              <a:gd name="connsiteY42" fmla="*/ 2468880 h 3528060"/>
              <a:gd name="connsiteX43" fmla="*/ 22860 w 388620"/>
              <a:gd name="connsiteY43" fmla="*/ 2506980 h 3528060"/>
              <a:gd name="connsiteX44" fmla="*/ 91440 w 388620"/>
              <a:gd name="connsiteY44" fmla="*/ 2529840 h 3528060"/>
              <a:gd name="connsiteX45" fmla="*/ 160020 w 388620"/>
              <a:gd name="connsiteY45" fmla="*/ 2552700 h 3528060"/>
              <a:gd name="connsiteX46" fmla="*/ 251460 w 388620"/>
              <a:gd name="connsiteY46" fmla="*/ 2567940 h 3528060"/>
              <a:gd name="connsiteX47" fmla="*/ 320040 w 388620"/>
              <a:gd name="connsiteY47" fmla="*/ 2575560 h 3528060"/>
              <a:gd name="connsiteX48" fmla="*/ 388620 w 388620"/>
              <a:gd name="connsiteY48" fmla="*/ 2590800 h 3528060"/>
              <a:gd name="connsiteX49" fmla="*/ 365760 w 388620"/>
              <a:gd name="connsiteY49" fmla="*/ 2628900 h 3528060"/>
              <a:gd name="connsiteX50" fmla="*/ 297180 w 388620"/>
              <a:gd name="connsiteY50" fmla="*/ 2674620 h 3528060"/>
              <a:gd name="connsiteX51" fmla="*/ 198120 w 388620"/>
              <a:gd name="connsiteY51" fmla="*/ 2727960 h 3528060"/>
              <a:gd name="connsiteX52" fmla="*/ 167640 w 388620"/>
              <a:gd name="connsiteY52" fmla="*/ 2735580 h 3528060"/>
              <a:gd name="connsiteX53" fmla="*/ 121920 w 388620"/>
              <a:gd name="connsiteY53" fmla="*/ 2758440 h 3528060"/>
              <a:gd name="connsiteX54" fmla="*/ 68580 w 388620"/>
              <a:gd name="connsiteY54" fmla="*/ 2781300 h 3528060"/>
              <a:gd name="connsiteX55" fmla="*/ 7620 w 388620"/>
              <a:gd name="connsiteY55" fmla="*/ 2811780 h 3528060"/>
              <a:gd name="connsiteX56" fmla="*/ 30480 w 388620"/>
              <a:gd name="connsiteY56" fmla="*/ 2819400 h 3528060"/>
              <a:gd name="connsiteX57" fmla="*/ 83820 w 388620"/>
              <a:gd name="connsiteY57" fmla="*/ 2827020 h 3528060"/>
              <a:gd name="connsiteX58" fmla="*/ 45720 w 388620"/>
              <a:gd name="connsiteY58" fmla="*/ 2887980 h 3528060"/>
              <a:gd name="connsiteX59" fmla="*/ 30480 w 388620"/>
              <a:gd name="connsiteY59" fmla="*/ 2910840 h 3528060"/>
              <a:gd name="connsiteX60" fmla="*/ 45720 w 388620"/>
              <a:gd name="connsiteY60" fmla="*/ 2956560 h 3528060"/>
              <a:gd name="connsiteX61" fmla="*/ 68580 w 388620"/>
              <a:gd name="connsiteY61" fmla="*/ 3017520 h 3528060"/>
              <a:gd name="connsiteX62" fmla="*/ 76200 w 388620"/>
              <a:gd name="connsiteY62" fmla="*/ 3040380 h 3528060"/>
              <a:gd name="connsiteX63" fmla="*/ 91440 w 388620"/>
              <a:gd name="connsiteY63" fmla="*/ 3063240 h 3528060"/>
              <a:gd name="connsiteX64" fmla="*/ 99060 w 388620"/>
              <a:gd name="connsiteY64" fmla="*/ 3086100 h 3528060"/>
              <a:gd name="connsiteX65" fmla="*/ 106680 w 388620"/>
              <a:gd name="connsiteY65" fmla="*/ 3116580 h 3528060"/>
              <a:gd name="connsiteX66" fmla="*/ 129540 w 388620"/>
              <a:gd name="connsiteY66" fmla="*/ 3131820 h 3528060"/>
              <a:gd name="connsiteX67" fmla="*/ 152400 w 388620"/>
              <a:gd name="connsiteY67" fmla="*/ 3162300 h 3528060"/>
              <a:gd name="connsiteX68" fmla="*/ 167640 w 388620"/>
              <a:gd name="connsiteY68" fmla="*/ 3230880 h 3528060"/>
              <a:gd name="connsiteX69" fmla="*/ 175260 w 388620"/>
              <a:gd name="connsiteY69" fmla="*/ 3284220 h 3528060"/>
              <a:gd name="connsiteX70" fmla="*/ 167640 w 388620"/>
              <a:gd name="connsiteY70" fmla="*/ 3307080 h 3528060"/>
              <a:gd name="connsiteX71" fmla="*/ 91440 w 388620"/>
              <a:gd name="connsiteY71" fmla="*/ 3375660 h 3528060"/>
              <a:gd name="connsiteX72" fmla="*/ 99060 w 388620"/>
              <a:gd name="connsiteY72" fmla="*/ 3398520 h 3528060"/>
              <a:gd name="connsiteX73" fmla="*/ 167640 w 388620"/>
              <a:gd name="connsiteY73" fmla="*/ 3451860 h 3528060"/>
              <a:gd name="connsiteX74" fmla="*/ 236220 w 388620"/>
              <a:gd name="connsiteY74" fmla="*/ 3444240 h 3528060"/>
              <a:gd name="connsiteX75" fmla="*/ 251460 w 388620"/>
              <a:gd name="connsiteY75" fmla="*/ 3467100 h 3528060"/>
              <a:gd name="connsiteX76" fmla="*/ 236220 w 388620"/>
              <a:gd name="connsiteY76" fmla="*/ 3528060 h 3528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88620" h="3528060">
                <a:moveTo>
                  <a:pt x="0" y="0"/>
                </a:moveTo>
                <a:cubicBezTo>
                  <a:pt x="2540" y="22860"/>
                  <a:pt x="3839" y="45892"/>
                  <a:pt x="7620" y="68580"/>
                </a:cubicBezTo>
                <a:cubicBezTo>
                  <a:pt x="8940" y="76503"/>
                  <a:pt x="15240" y="83408"/>
                  <a:pt x="15240" y="91440"/>
                </a:cubicBezTo>
                <a:cubicBezTo>
                  <a:pt x="15240" y="106890"/>
                  <a:pt x="10160" y="121920"/>
                  <a:pt x="7620" y="137160"/>
                </a:cubicBezTo>
                <a:cubicBezTo>
                  <a:pt x="10160" y="147320"/>
                  <a:pt x="11928" y="157705"/>
                  <a:pt x="15240" y="167640"/>
                </a:cubicBezTo>
                <a:cubicBezTo>
                  <a:pt x="19565" y="180616"/>
                  <a:pt x="30480" y="192062"/>
                  <a:pt x="30480" y="205740"/>
                </a:cubicBezTo>
                <a:cubicBezTo>
                  <a:pt x="30480" y="226685"/>
                  <a:pt x="15240" y="266700"/>
                  <a:pt x="15240" y="266700"/>
                </a:cubicBezTo>
                <a:cubicBezTo>
                  <a:pt x="17780" y="284480"/>
                  <a:pt x="22860" y="302079"/>
                  <a:pt x="22860" y="320040"/>
                </a:cubicBezTo>
                <a:cubicBezTo>
                  <a:pt x="22860" y="348095"/>
                  <a:pt x="12142" y="375976"/>
                  <a:pt x="15240" y="403860"/>
                </a:cubicBezTo>
                <a:cubicBezTo>
                  <a:pt x="19866" y="445495"/>
                  <a:pt x="45720" y="525780"/>
                  <a:pt x="45720" y="525780"/>
                </a:cubicBezTo>
                <a:cubicBezTo>
                  <a:pt x="48260" y="551180"/>
                  <a:pt x="47991" y="577020"/>
                  <a:pt x="53340" y="601980"/>
                </a:cubicBezTo>
                <a:cubicBezTo>
                  <a:pt x="55720" y="613087"/>
                  <a:pt x="67450" y="621157"/>
                  <a:pt x="68580" y="632460"/>
                </a:cubicBezTo>
                <a:cubicBezTo>
                  <a:pt x="72215" y="668808"/>
                  <a:pt x="58222" y="679489"/>
                  <a:pt x="45720" y="708660"/>
                </a:cubicBezTo>
                <a:cubicBezTo>
                  <a:pt x="42556" y="716043"/>
                  <a:pt x="40640" y="723900"/>
                  <a:pt x="38100" y="731520"/>
                </a:cubicBezTo>
                <a:cubicBezTo>
                  <a:pt x="35560" y="756920"/>
                  <a:pt x="30480" y="782193"/>
                  <a:pt x="30480" y="807720"/>
                </a:cubicBezTo>
                <a:cubicBezTo>
                  <a:pt x="30480" y="818193"/>
                  <a:pt x="38846" y="827754"/>
                  <a:pt x="38100" y="838200"/>
                </a:cubicBezTo>
                <a:cubicBezTo>
                  <a:pt x="35043" y="881002"/>
                  <a:pt x="26785" y="902625"/>
                  <a:pt x="15240" y="937260"/>
                </a:cubicBezTo>
                <a:cubicBezTo>
                  <a:pt x="12700" y="967740"/>
                  <a:pt x="7620" y="998114"/>
                  <a:pt x="7620" y="1028700"/>
                </a:cubicBezTo>
                <a:cubicBezTo>
                  <a:pt x="7620" y="1044150"/>
                  <a:pt x="12891" y="1059149"/>
                  <a:pt x="15240" y="1074420"/>
                </a:cubicBezTo>
                <a:cubicBezTo>
                  <a:pt x="17971" y="1092172"/>
                  <a:pt x="20320" y="1109980"/>
                  <a:pt x="22860" y="1127760"/>
                </a:cubicBezTo>
                <a:cubicBezTo>
                  <a:pt x="12025" y="1192769"/>
                  <a:pt x="-3045" y="1260055"/>
                  <a:pt x="15240" y="1325880"/>
                </a:cubicBezTo>
                <a:cubicBezTo>
                  <a:pt x="20142" y="1343528"/>
                  <a:pt x="38918" y="1354594"/>
                  <a:pt x="45720" y="1371600"/>
                </a:cubicBezTo>
                <a:lnTo>
                  <a:pt x="60960" y="1409700"/>
                </a:lnTo>
                <a:cubicBezTo>
                  <a:pt x="55880" y="1427480"/>
                  <a:pt x="51158" y="1445366"/>
                  <a:pt x="45720" y="1463040"/>
                </a:cubicBezTo>
                <a:cubicBezTo>
                  <a:pt x="40996" y="1478394"/>
                  <a:pt x="27839" y="1492914"/>
                  <a:pt x="30480" y="1508760"/>
                </a:cubicBezTo>
                <a:cubicBezTo>
                  <a:pt x="36036" y="1542098"/>
                  <a:pt x="60722" y="1554321"/>
                  <a:pt x="83820" y="1569720"/>
                </a:cubicBezTo>
                <a:cubicBezTo>
                  <a:pt x="88900" y="1577340"/>
                  <a:pt x="95844" y="1584005"/>
                  <a:pt x="99060" y="1592580"/>
                </a:cubicBezTo>
                <a:cubicBezTo>
                  <a:pt x="102563" y="1601920"/>
                  <a:pt x="113077" y="1670286"/>
                  <a:pt x="114300" y="1676400"/>
                </a:cubicBezTo>
                <a:cubicBezTo>
                  <a:pt x="119084" y="1700320"/>
                  <a:pt x="122277" y="1707952"/>
                  <a:pt x="129540" y="1729740"/>
                </a:cubicBezTo>
                <a:cubicBezTo>
                  <a:pt x="133691" y="1758797"/>
                  <a:pt x="132338" y="1789485"/>
                  <a:pt x="152400" y="1813560"/>
                </a:cubicBezTo>
                <a:cubicBezTo>
                  <a:pt x="158263" y="1820595"/>
                  <a:pt x="167640" y="1823720"/>
                  <a:pt x="175260" y="1828800"/>
                </a:cubicBezTo>
                <a:cubicBezTo>
                  <a:pt x="180340" y="1844040"/>
                  <a:pt x="188726" y="1858554"/>
                  <a:pt x="190500" y="1874520"/>
                </a:cubicBezTo>
                <a:cubicBezTo>
                  <a:pt x="193040" y="1897380"/>
                  <a:pt x="190260" y="1921484"/>
                  <a:pt x="198120" y="1943100"/>
                </a:cubicBezTo>
                <a:cubicBezTo>
                  <a:pt x="200513" y="1949682"/>
                  <a:pt x="249897" y="1972799"/>
                  <a:pt x="251460" y="1973580"/>
                </a:cubicBezTo>
                <a:cubicBezTo>
                  <a:pt x="254000" y="1986280"/>
                  <a:pt x="260003" y="1998761"/>
                  <a:pt x="259080" y="2011680"/>
                </a:cubicBezTo>
                <a:cubicBezTo>
                  <a:pt x="256897" y="2042239"/>
                  <a:pt x="236864" y="2117716"/>
                  <a:pt x="213360" y="2141220"/>
                </a:cubicBezTo>
                <a:lnTo>
                  <a:pt x="182880" y="2171700"/>
                </a:lnTo>
                <a:cubicBezTo>
                  <a:pt x="180340" y="2197100"/>
                  <a:pt x="181000" y="2223027"/>
                  <a:pt x="175260" y="2247900"/>
                </a:cubicBezTo>
                <a:cubicBezTo>
                  <a:pt x="173201" y="2256824"/>
                  <a:pt x="164874" y="2262994"/>
                  <a:pt x="160020" y="2270760"/>
                </a:cubicBezTo>
                <a:cubicBezTo>
                  <a:pt x="152170" y="2283319"/>
                  <a:pt x="146539" y="2297397"/>
                  <a:pt x="137160" y="2308860"/>
                </a:cubicBezTo>
                <a:cubicBezTo>
                  <a:pt x="123512" y="2325541"/>
                  <a:pt x="91440" y="2354580"/>
                  <a:pt x="91440" y="2354580"/>
                </a:cubicBezTo>
                <a:cubicBezTo>
                  <a:pt x="76158" y="2400427"/>
                  <a:pt x="95208" y="2354637"/>
                  <a:pt x="60960" y="2400300"/>
                </a:cubicBezTo>
                <a:cubicBezTo>
                  <a:pt x="44475" y="2422279"/>
                  <a:pt x="15240" y="2468880"/>
                  <a:pt x="15240" y="2468880"/>
                </a:cubicBezTo>
                <a:cubicBezTo>
                  <a:pt x="17780" y="2481580"/>
                  <a:pt x="13702" y="2497822"/>
                  <a:pt x="22860" y="2506980"/>
                </a:cubicBezTo>
                <a:lnTo>
                  <a:pt x="91440" y="2529840"/>
                </a:lnTo>
                <a:cubicBezTo>
                  <a:pt x="114300" y="2537460"/>
                  <a:pt x="136391" y="2547974"/>
                  <a:pt x="160020" y="2552700"/>
                </a:cubicBezTo>
                <a:cubicBezTo>
                  <a:pt x="204372" y="2561570"/>
                  <a:pt x="201051" y="2561639"/>
                  <a:pt x="251460" y="2567940"/>
                </a:cubicBezTo>
                <a:cubicBezTo>
                  <a:pt x="274283" y="2570793"/>
                  <a:pt x="297352" y="2571779"/>
                  <a:pt x="320040" y="2575560"/>
                </a:cubicBezTo>
                <a:cubicBezTo>
                  <a:pt x="343139" y="2579410"/>
                  <a:pt x="365760" y="2585720"/>
                  <a:pt x="388620" y="2590800"/>
                </a:cubicBezTo>
                <a:cubicBezTo>
                  <a:pt x="381000" y="2603500"/>
                  <a:pt x="376678" y="2618892"/>
                  <a:pt x="365760" y="2628900"/>
                </a:cubicBezTo>
                <a:cubicBezTo>
                  <a:pt x="345507" y="2647465"/>
                  <a:pt x="320291" y="2659763"/>
                  <a:pt x="297180" y="2674620"/>
                </a:cubicBezTo>
                <a:cubicBezTo>
                  <a:pt x="268332" y="2693165"/>
                  <a:pt x="228252" y="2715405"/>
                  <a:pt x="198120" y="2727960"/>
                </a:cubicBezTo>
                <a:cubicBezTo>
                  <a:pt x="188453" y="2731988"/>
                  <a:pt x="177364" y="2731691"/>
                  <a:pt x="167640" y="2735580"/>
                </a:cubicBezTo>
                <a:cubicBezTo>
                  <a:pt x="151820" y="2741908"/>
                  <a:pt x="137391" y="2751300"/>
                  <a:pt x="121920" y="2758440"/>
                </a:cubicBezTo>
                <a:cubicBezTo>
                  <a:pt x="104356" y="2766546"/>
                  <a:pt x="85882" y="2772649"/>
                  <a:pt x="68580" y="2781300"/>
                </a:cubicBezTo>
                <a:cubicBezTo>
                  <a:pt x="-3400" y="2817290"/>
                  <a:pt x="59169" y="2794597"/>
                  <a:pt x="7620" y="2811780"/>
                </a:cubicBezTo>
                <a:cubicBezTo>
                  <a:pt x="15240" y="2814320"/>
                  <a:pt x="22604" y="2817825"/>
                  <a:pt x="30480" y="2819400"/>
                </a:cubicBezTo>
                <a:cubicBezTo>
                  <a:pt x="48092" y="2822922"/>
                  <a:pt x="73381" y="2812405"/>
                  <a:pt x="83820" y="2827020"/>
                </a:cubicBezTo>
                <a:cubicBezTo>
                  <a:pt x="104296" y="2855687"/>
                  <a:pt x="59934" y="2878504"/>
                  <a:pt x="45720" y="2887980"/>
                </a:cubicBezTo>
                <a:cubicBezTo>
                  <a:pt x="40640" y="2895600"/>
                  <a:pt x="30480" y="2901682"/>
                  <a:pt x="30480" y="2910840"/>
                </a:cubicBezTo>
                <a:cubicBezTo>
                  <a:pt x="30480" y="2926904"/>
                  <a:pt x="40640" y="2941320"/>
                  <a:pt x="45720" y="2956560"/>
                </a:cubicBezTo>
                <a:cubicBezTo>
                  <a:pt x="63016" y="3008448"/>
                  <a:pt x="41245" y="2944628"/>
                  <a:pt x="68580" y="3017520"/>
                </a:cubicBezTo>
                <a:cubicBezTo>
                  <a:pt x="71400" y="3025041"/>
                  <a:pt x="72608" y="3033196"/>
                  <a:pt x="76200" y="3040380"/>
                </a:cubicBezTo>
                <a:cubicBezTo>
                  <a:pt x="80296" y="3048571"/>
                  <a:pt x="87344" y="3055049"/>
                  <a:pt x="91440" y="3063240"/>
                </a:cubicBezTo>
                <a:cubicBezTo>
                  <a:pt x="95032" y="3070424"/>
                  <a:pt x="96853" y="3078377"/>
                  <a:pt x="99060" y="3086100"/>
                </a:cubicBezTo>
                <a:cubicBezTo>
                  <a:pt x="101937" y="3096170"/>
                  <a:pt x="100871" y="3107866"/>
                  <a:pt x="106680" y="3116580"/>
                </a:cubicBezTo>
                <a:cubicBezTo>
                  <a:pt x="111760" y="3124200"/>
                  <a:pt x="123064" y="3125344"/>
                  <a:pt x="129540" y="3131820"/>
                </a:cubicBezTo>
                <a:cubicBezTo>
                  <a:pt x="138520" y="3140800"/>
                  <a:pt x="144780" y="3152140"/>
                  <a:pt x="152400" y="3162300"/>
                </a:cubicBezTo>
                <a:cubicBezTo>
                  <a:pt x="159250" y="3189700"/>
                  <a:pt x="162803" y="3201858"/>
                  <a:pt x="167640" y="3230880"/>
                </a:cubicBezTo>
                <a:cubicBezTo>
                  <a:pt x="170593" y="3248596"/>
                  <a:pt x="172720" y="3266440"/>
                  <a:pt x="175260" y="3284220"/>
                </a:cubicBezTo>
                <a:cubicBezTo>
                  <a:pt x="172720" y="3291840"/>
                  <a:pt x="173320" y="3301400"/>
                  <a:pt x="167640" y="3307080"/>
                </a:cubicBezTo>
                <a:cubicBezTo>
                  <a:pt x="65210" y="3409510"/>
                  <a:pt x="133080" y="3313200"/>
                  <a:pt x="91440" y="3375660"/>
                </a:cubicBezTo>
                <a:cubicBezTo>
                  <a:pt x="93980" y="3383280"/>
                  <a:pt x="94129" y="3392180"/>
                  <a:pt x="99060" y="3398520"/>
                </a:cubicBezTo>
                <a:cubicBezTo>
                  <a:pt x="135040" y="3444780"/>
                  <a:pt x="130080" y="3439340"/>
                  <a:pt x="167640" y="3451860"/>
                </a:cubicBezTo>
                <a:cubicBezTo>
                  <a:pt x="190500" y="3449320"/>
                  <a:pt x="213590" y="3440126"/>
                  <a:pt x="236220" y="3444240"/>
                </a:cubicBezTo>
                <a:cubicBezTo>
                  <a:pt x="245230" y="3445878"/>
                  <a:pt x="250449" y="3457998"/>
                  <a:pt x="251460" y="3467100"/>
                </a:cubicBezTo>
                <a:cubicBezTo>
                  <a:pt x="254570" y="3495094"/>
                  <a:pt x="246462" y="3507577"/>
                  <a:pt x="236220" y="3528060"/>
                </a:cubicBezTo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718839" y="5540881"/>
            <a:ext cx="1545304" cy="46038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tlCol="0" anchor="ctr" anchorCtr="0"/>
          <a:lstStyle/>
          <a:p>
            <a:pPr lvl="0" algn="ctr">
              <a:buClr>
                <a:srgbClr val="00A3E0"/>
              </a:buClr>
            </a:pP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Missing Log</a:t>
            </a:r>
            <a:endParaRPr lang="en-US" sz="2000" dirty="0">
              <a:solidFill>
                <a:schemeClr val="bg1"/>
              </a:solidFill>
              <a:ea typeface="ＭＳ Ｐゴシック" charset="0"/>
              <a:cs typeface="Trebuchet M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843544" y="1255020"/>
            <a:ext cx="441960" cy="421942"/>
          </a:xfrm>
          <a:prstGeom prst="ellipse">
            <a:avLst/>
          </a:prstGeom>
          <a:solidFill>
            <a:srgbClr val="FF99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757601" y="194029"/>
            <a:ext cx="850591" cy="46038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tlCol="0" anchor="ctr" anchorCtr="0"/>
          <a:lstStyle/>
          <a:p>
            <a:pPr lvl="0" algn="ctr">
              <a:buClr>
                <a:srgbClr val="00A3E0"/>
              </a:buClr>
            </a:pP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Logs</a:t>
            </a:r>
            <a:endParaRPr lang="en-US" sz="2000" dirty="0">
              <a:solidFill>
                <a:schemeClr val="bg1"/>
              </a:solidFill>
              <a:ea typeface="ＭＳ Ｐゴシック" charset="0"/>
              <a:cs typeface="Trebuchet M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31676" y="205847"/>
            <a:ext cx="1825951" cy="46038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tlCol="0" anchor="ctr" anchorCtr="0"/>
          <a:lstStyle/>
          <a:p>
            <a:pPr lvl="0" algn="ctr">
              <a:buClr>
                <a:srgbClr val="00A3E0"/>
              </a:buClr>
            </a:pP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Lab Intrusion</a:t>
            </a:r>
            <a:endParaRPr lang="en-US" sz="2000" dirty="0">
              <a:solidFill>
                <a:schemeClr val="bg1"/>
              </a:solidFill>
              <a:ea typeface="ＭＳ Ｐゴシック" charset="0"/>
              <a:cs typeface="Trebuchet MS"/>
            </a:endParaRPr>
          </a:p>
        </p:txBody>
      </p:sp>
      <p:sp>
        <p:nvSpPr>
          <p:cNvPr id="5" name="Plus 4"/>
          <p:cNvSpPr/>
          <p:nvPr/>
        </p:nvSpPr>
        <p:spPr>
          <a:xfrm>
            <a:off x="6697059" y="265738"/>
            <a:ext cx="345749" cy="316963"/>
          </a:xfrm>
          <a:prstGeom prst="mathPlus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5721" b="52988"/>
          <a:stretch/>
        </p:blipFill>
        <p:spPr>
          <a:xfrm>
            <a:off x="5466206" y="874536"/>
            <a:ext cx="1443479" cy="1118976"/>
          </a:xfrm>
          <a:prstGeom prst="rect">
            <a:avLst/>
          </a:prstGeom>
        </p:spPr>
      </p:pic>
      <p:sp>
        <p:nvSpPr>
          <p:cNvPr id="18" name="Freeform 17"/>
          <p:cNvSpPr/>
          <p:nvPr/>
        </p:nvSpPr>
        <p:spPr>
          <a:xfrm>
            <a:off x="7696200" y="845820"/>
            <a:ext cx="1066800" cy="525780"/>
          </a:xfrm>
          <a:custGeom>
            <a:avLst/>
            <a:gdLst>
              <a:gd name="connsiteX0" fmla="*/ 1066800 w 1066800"/>
              <a:gd name="connsiteY0" fmla="*/ 548640 h 548640"/>
              <a:gd name="connsiteX1" fmla="*/ 853440 w 1066800"/>
              <a:gd name="connsiteY1" fmla="*/ 434340 h 548640"/>
              <a:gd name="connsiteX2" fmla="*/ 411480 w 1066800"/>
              <a:gd name="connsiteY2" fmla="*/ 426720 h 548640"/>
              <a:gd name="connsiteX3" fmla="*/ 68580 w 1066800"/>
              <a:gd name="connsiteY3" fmla="*/ 190500 h 548640"/>
              <a:gd name="connsiteX4" fmla="*/ 0 w 1066800"/>
              <a:gd name="connsiteY4" fmla="*/ 0 h 548640"/>
              <a:gd name="connsiteX5" fmla="*/ 0 w 1066800"/>
              <a:gd name="connsiteY5" fmla="*/ 0 h 548640"/>
              <a:gd name="connsiteX6" fmla="*/ 0 w 1066800"/>
              <a:gd name="connsiteY6" fmla="*/ 0 h 548640"/>
              <a:gd name="connsiteX7" fmla="*/ 0 w 1066800"/>
              <a:gd name="connsiteY7" fmla="*/ 1524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800" h="548640">
                <a:moveTo>
                  <a:pt x="1066800" y="548640"/>
                </a:moveTo>
                <a:cubicBezTo>
                  <a:pt x="1014730" y="501650"/>
                  <a:pt x="962660" y="454660"/>
                  <a:pt x="853440" y="434340"/>
                </a:cubicBezTo>
                <a:cubicBezTo>
                  <a:pt x="744220" y="414020"/>
                  <a:pt x="542290" y="467360"/>
                  <a:pt x="411480" y="426720"/>
                </a:cubicBezTo>
                <a:cubicBezTo>
                  <a:pt x="280670" y="386080"/>
                  <a:pt x="137160" y="261620"/>
                  <a:pt x="68580" y="190500"/>
                </a:cubicBezTo>
                <a:cubicBezTo>
                  <a:pt x="0" y="119380"/>
                  <a:pt x="0" y="0"/>
                  <a:pt x="0" y="0"/>
                </a:cubicBezTo>
                <a:lnTo>
                  <a:pt x="0" y="0"/>
                </a:lnTo>
                <a:lnTo>
                  <a:pt x="0" y="0"/>
                </a:lnTo>
                <a:lnTo>
                  <a:pt x="0" y="15240"/>
                </a:lnTo>
              </a:path>
            </a:pathLst>
          </a:custGeom>
          <a:noFill/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7395529" y="841128"/>
            <a:ext cx="1359851" cy="1121578"/>
          </a:xfrm>
          <a:custGeom>
            <a:avLst/>
            <a:gdLst>
              <a:gd name="connsiteX0" fmla="*/ 1226820 w 1226820"/>
              <a:gd name="connsiteY0" fmla="*/ 1082040 h 1082040"/>
              <a:gd name="connsiteX1" fmla="*/ 1097280 w 1226820"/>
              <a:gd name="connsiteY1" fmla="*/ 960120 h 1082040"/>
              <a:gd name="connsiteX2" fmla="*/ 784860 w 1226820"/>
              <a:gd name="connsiteY2" fmla="*/ 822960 h 1082040"/>
              <a:gd name="connsiteX3" fmla="*/ 144780 w 1226820"/>
              <a:gd name="connsiteY3" fmla="*/ 464820 h 1082040"/>
              <a:gd name="connsiteX4" fmla="*/ 0 w 1226820"/>
              <a:gd name="connsiteY4" fmla="*/ 0 h 108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820" h="1082040">
                <a:moveTo>
                  <a:pt x="1226820" y="1082040"/>
                </a:moveTo>
                <a:cubicBezTo>
                  <a:pt x="1198880" y="1042670"/>
                  <a:pt x="1170940" y="1003300"/>
                  <a:pt x="1097280" y="960120"/>
                </a:cubicBezTo>
                <a:cubicBezTo>
                  <a:pt x="1023620" y="916940"/>
                  <a:pt x="943610" y="905510"/>
                  <a:pt x="784860" y="822960"/>
                </a:cubicBezTo>
                <a:cubicBezTo>
                  <a:pt x="626110" y="740410"/>
                  <a:pt x="275590" y="601980"/>
                  <a:pt x="144780" y="464820"/>
                </a:cubicBezTo>
                <a:cubicBezTo>
                  <a:pt x="13970" y="327660"/>
                  <a:pt x="6985" y="163830"/>
                  <a:pt x="0" y="0"/>
                </a:cubicBezTo>
              </a:path>
            </a:pathLst>
          </a:custGeom>
          <a:noFill/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292340" y="841128"/>
            <a:ext cx="1463040" cy="118579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7543800" y="853440"/>
            <a:ext cx="1211580" cy="838200"/>
          </a:xfrm>
          <a:custGeom>
            <a:avLst/>
            <a:gdLst>
              <a:gd name="connsiteX0" fmla="*/ 1211580 w 1211580"/>
              <a:gd name="connsiteY0" fmla="*/ 838200 h 838200"/>
              <a:gd name="connsiteX1" fmla="*/ 929640 w 1211580"/>
              <a:gd name="connsiteY1" fmla="*/ 662940 h 838200"/>
              <a:gd name="connsiteX2" fmla="*/ 563880 w 1211580"/>
              <a:gd name="connsiteY2" fmla="*/ 624840 h 838200"/>
              <a:gd name="connsiteX3" fmla="*/ 335280 w 1211580"/>
              <a:gd name="connsiteY3" fmla="*/ 441960 h 838200"/>
              <a:gd name="connsiteX4" fmla="*/ 83820 w 1211580"/>
              <a:gd name="connsiteY4" fmla="*/ 388620 h 838200"/>
              <a:gd name="connsiteX5" fmla="*/ 0 w 1211580"/>
              <a:gd name="connsiteY5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1580" h="838200">
                <a:moveTo>
                  <a:pt x="1211580" y="838200"/>
                </a:moveTo>
                <a:cubicBezTo>
                  <a:pt x="1124585" y="768350"/>
                  <a:pt x="1037590" y="698500"/>
                  <a:pt x="929640" y="662940"/>
                </a:cubicBezTo>
                <a:cubicBezTo>
                  <a:pt x="821690" y="627380"/>
                  <a:pt x="662940" y="661670"/>
                  <a:pt x="563880" y="624840"/>
                </a:cubicBezTo>
                <a:cubicBezTo>
                  <a:pt x="464820" y="588010"/>
                  <a:pt x="415290" y="481330"/>
                  <a:pt x="335280" y="441960"/>
                </a:cubicBezTo>
                <a:cubicBezTo>
                  <a:pt x="255270" y="402590"/>
                  <a:pt x="139700" y="462280"/>
                  <a:pt x="83820" y="388620"/>
                </a:cubicBezTo>
                <a:cubicBezTo>
                  <a:pt x="27940" y="314960"/>
                  <a:pt x="13970" y="157480"/>
                  <a:pt x="0" y="0"/>
                </a:cubicBezTo>
              </a:path>
            </a:pathLst>
          </a:custGeom>
          <a:noFill/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7371028" y="830580"/>
            <a:ext cx="1384352" cy="1165860"/>
          </a:xfrm>
          <a:custGeom>
            <a:avLst/>
            <a:gdLst>
              <a:gd name="connsiteX0" fmla="*/ 1384352 w 1384352"/>
              <a:gd name="connsiteY0" fmla="*/ 1165860 h 1165860"/>
              <a:gd name="connsiteX1" fmla="*/ 1056692 w 1384352"/>
              <a:gd name="connsiteY1" fmla="*/ 1089660 h 1165860"/>
              <a:gd name="connsiteX2" fmla="*/ 424232 w 1384352"/>
              <a:gd name="connsiteY2" fmla="*/ 1066800 h 1165860"/>
              <a:gd name="connsiteX3" fmla="*/ 172772 w 1384352"/>
              <a:gd name="connsiteY3" fmla="*/ 1036320 h 1165860"/>
              <a:gd name="connsiteX4" fmla="*/ 58472 w 1384352"/>
              <a:gd name="connsiteY4" fmla="*/ 868680 h 1165860"/>
              <a:gd name="connsiteX5" fmla="*/ 5132 w 1384352"/>
              <a:gd name="connsiteY5" fmla="*/ 220980 h 1165860"/>
              <a:gd name="connsiteX6" fmla="*/ 5132 w 1384352"/>
              <a:gd name="connsiteY6" fmla="*/ 0 h 1165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4352" h="1165860">
                <a:moveTo>
                  <a:pt x="1384352" y="1165860"/>
                </a:moveTo>
                <a:cubicBezTo>
                  <a:pt x="1300532" y="1136015"/>
                  <a:pt x="1216712" y="1106170"/>
                  <a:pt x="1056692" y="1089660"/>
                </a:cubicBezTo>
                <a:cubicBezTo>
                  <a:pt x="896672" y="1073150"/>
                  <a:pt x="571552" y="1075690"/>
                  <a:pt x="424232" y="1066800"/>
                </a:cubicBezTo>
                <a:cubicBezTo>
                  <a:pt x="276912" y="1057910"/>
                  <a:pt x="233732" y="1069340"/>
                  <a:pt x="172772" y="1036320"/>
                </a:cubicBezTo>
                <a:cubicBezTo>
                  <a:pt x="111812" y="1003300"/>
                  <a:pt x="86412" y="1004570"/>
                  <a:pt x="58472" y="868680"/>
                </a:cubicBezTo>
                <a:cubicBezTo>
                  <a:pt x="30532" y="732790"/>
                  <a:pt x="14022" y="365760"/>
                  <a:pt x="5132" y="220980"/>
                </a:cubicBezTo>
                <a:cubicBezTo>
                  <a:pt x="-3758" y="76200"/>
                  <a:pt x="687" y="38100"/>
                  <a:pt x="5132" y="0"/>
                </a:cubicBezTo>
              </a:path>
            </a:pathLst>
          </a:custGeom>
          <a:noFill/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7378837" y="845820"/>
            <a:ext cx="1368923" cy="1135380"/>
          </a:xfrm>
          <a:custGeom>
            <a:avLst/>
            <a:gdLst>
              <a:gd name="connsiteX0" fmla="*/ 1368923 w 1368923"/>
              <a:gd name="connsiteY0" fmla="*/ 1135380 h 1135380"/>
              <a:gd name="connsiteX1" fmla="*/ 1147943 w 1368923"/>
              <a:gd name="connsiteY1" fmla="*/ 1074420 h 1135380"/>
              <a:gd name="connsiteX2" fmla="*/ 782183 w 1368923"/>
              <a:gd name="connsiteY2" fmla="*/ 1051560 h 1135380"/>
              <a:gd name="connsiteX3" fmla="*/ 652643 w 1368923"/>
              <a:gd name="connsiteY3" fmla="*/ 944880 h 1135380"/>
              <a:gd name="connsiteX4" fmla="*/ 462143 w 1368923"/>
              <a:gd name="connsiteY4" fmla="*/ 906780 h 1135380"/>
              <a:gd name="connsiteX5" fmla="*/ 218303 w 1368923"/>
              <a:gd name="connsiteY5" fmla="*/ 876300 h 1135380"/>
              <a:gd name="connsiteX6" fmla="*/ 27803 w 1368923"/>
              <a:gd name="connsiteY6" fmla="*/ 640080 h 1135380"/>
              <a:gd name="connsiteX7" fmla="*/ 4943 w 1368923"/>
              <a:gd name="connsiteY7" fmla="*/ 0 h 113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68923" h="1135380">
                <a:moveTo>
                  <a:pt x="1368923" y="1135380"/>
                </a:moveTo>
                <a:cubicBezTo>
                  <a:pt x="1307328" y="1111885"/>
                  <a:pt x="1245733" y="1088390"/>
                  <a:pt x="1147943" y="1074420"/>
                </a:cubicBezTo>
                <a:cubicBezTo>
                  <a:pt x="1050153" y="1060450"/>
                  <a:pt x="864733" y="1073150"/>
                  <a:pt x="782183" y="1051560"/>
                </a:cubicBezTo>
                <a:cubicBezTo>
                  <a:pt x="699633" y="1029970"/>
                  <a:pt x="705983" y="969010"/>
                  <a:pt x="652643" y="944880"/>
                </a:cubicBezTo>
                <a:cubicBezTo>
                  <a:pt x="599303" y="920750"/>
                  <a:pt x="534533" y="918210"/>
                  <a:pt x="462143" y="906780"/>
                </a:cubicBezTo>
                <a:cubicBezTo>
                  <a:pt x="389753" y="895350"/>
                  <a:pt x="290693" y="920750"/>
                  <a:pt x="218303" y="876300"/>
                </a:cubicBezTo>
                <a:cubicBezTo>
                  <a:pt x="145913" y="831850"/>
                  <a:pt x="63363" y="786130"/>
                  <a:pt x="27803" y="640080"/>
                </a:cubicBezTo>
                <a:cubicBezTo>
                  <a:pt x="-7757" y="494030"/>
                  <a:pt x="-1407" y="247015"/>
                  <a:pt x="4943" y="0"/>
                </a:cubicBezTo>
              </a:path>
            </a:pathLst>
          </a:custGeom>
          <a:noFill/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2" idx="3"/>
          </p:cNvCxnSpPr>
          <p:nvPr/>
        </p:nvCxnSpPr>
        <p:spPr>
          <a:xfrm flipH="1">
            <a:off x="6909685" y="1866900"/>
            <a:ext cx="634115" cy="57664"/>
          </a:xfrm>
          <a:prstGeom prst="straightConnector1">
            <a:avLst/>
          </a:prstGeom>
          <a:ln w="12700" cmpd="sng">
            <a:solidFill>
              <a:schemeClr val="accent6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5"/>
          </p:cNvCxnSpPr>
          <p:nvPr/>
        </p:nvCxnSpPr>
        <p:spPr>
          <a:xfrm flipH="1" flipV="1">
            <a:off x="6909686" y="1549812"/>
            <a:ext cx="687454" cy="172308"/>
          </a:xfrm>
          <a:prstGeom prst="straightConnector1">
            <a:avLst/>
          </a:prstGeom>
          <a:ln w="12700" cmpd="sng">
            <a:solidFill>
              <a:schemeClr val="accent6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9" idx="1"/>
          </p:cNvCxnSpPr>
          <p:nvPr/>
        </p:nvCxnSpPr>
        <p:spPr>
          <a:xfrm flipH="1" flipV="1">
            <a:off x="6909685" y="1795024"/>
            <a:ext cx="1702108" cy="41307"/>
          </a:xfrm>
          <a:prstGeom prst="straightConnector1">
            <a:avLst/>
          </a:prstGeom>
          <a:ln w="12700" cmpd="sng">
            <a:solidFill>
              <a:schemeClr val="accent6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2"/>
            <a:endCxn id="6" idx="3"/>
          </p:cNvCxnSpPr>
          <p:nvPr/>
        </p:nvCxnSpPr>
        <p:spPr>
          <a:xfrm flipH="1" flipV="1">
            <a:off x="6909685" y="1434024"/>
            <a:ext cx="1355811" cy="260135"/>
          </a:xfrm>
          <a:prstGeom prst="straightConnector1">
            <a:avLst/>
          </a:prstGeom>
          <a:ln w="12700" cmpd="sng">
            <a:solidFill>
              <a:schemeClr val="accent6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2"/>
          </p:cNvCxnSpPr>
          <p:nvPr/>
        </p:nvCxnSpPr>
        <p:spPr>
          <a:xfrm flipH="1">
            <a:off x="6909686" y="1254760"/>
            <a:ext cx="1197994" cy="47836"/>
          </a:xfrm>
          <a:prstGeom prst="straightConnector1">
            <a:avLst/>
          </a:prstGeom>
          <a:ln w="12700" cmpd="sng">
            <a:solidFill>
              <a:schemeClr val="accent6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2"/>
          </p:cNvCxnSpPr>
          <p:nvPr/>
        </p:nvCxnSpPr>
        <p:spPr>
          <a:xfrm flipH="1" flipV="1">
            <a:off x="6909685" y="994824"/>
            <a:ext cx="1197995" cy="483456"/>
          </a:xfrm>
          <a:prstGeom prst="straightConnector1">
            <a:avLst/>
          </a:prstGeom>
          <a:ln w="12700" cmpd="sng">
            <a:solidFill>
              <a:schemeClr val="accent6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466206" y="1002444"/>
            <a:ext cx="1443479" cy="0"/>
          </a:xfrm>
          <a:prstGeom prst="line">
            <a:avLst/>
          </a:prstGeom>
          <a:ln w="12700" cmpd="sng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5461156" y="1302596"/>
            <a:ext cx="1443479" cy="0"/>
          </a:xfrm>
          <a:prstGeom prst="line">
            <a:avLst/>
          </a:prstGeom>
          <a:ln w="12700" cmpd="sng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461156" y="1434024"/>
            <a:ext cx="1443479" cy="0"/>
          </a:xfrm>
          <a:prstGeom prst="line">
            <a:avLst/>
          </a:prstGeom>
          <a:ln w="12700" cmpd="sng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5461156" y="1549812"/>
            <a:ext cx="1443479" cy="0"/>
          </a:xfrm>
          <a:prstGeom prst="line">
            <a:avLst/>
          </a:prstGeom>
          <a:ln w="12700" cmpd="sng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5461156" y="1798195"/>
            <a:ext cx="1443479" cy="0"/>
          </a:xfrm>
          <a:prstGeom prst="line">
            <a:avLst/>
          </a:prstGeom>
          <a:ln w="12700" cmpd="sng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5461156" y="1916944"/>
            <a:ext cx="1443479" cy="0"/>
          </a:xfrm>
          <a:prstGeom prst="line">
            <a:avLst/>
          </a:prstGeom>
          <a:ln w="12700" cmpd="sng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379720" y="114300"/>
            <a:ext cx="3665220" cy="2026920"/>
          </a:xfrm>
          <a:prstGeom prst="rect">
            <a:avLst/>
          </a:prstGeom>
          <a:noFill/>
          <a:ln w="381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0" name="Diagram 49"/>
          <p:cNvGraphicFramePr/>
          <p:nvPr>
            <p:extLst/>
          </p:nvPr>
        </p:nvGraphicFramePr>
        <p:xfrm>
          <a:off x="6580351" y="721863"/>
          <a:ext cx="1527330" cy="1341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540041" y="1881378"/>
            <a:ext cx="2125998" cy="398867"/>
            <a:chOff x="0" y="0"/>
            <a:chExt cx="1527330" cy="432000"/>
          </a:xfrm>
        </p:grpSpPr>
        <p:sp>
          <p:nvSpPr>
            <p:cNvPr id="53" name="Rectangle 52"/>
            <p:cNvSpPr/>
            <p:nvPr/>
          </p:nvSpPr>
          <p:spPr>
            <a:xfrm>
              <a:off x="0" y="0"/>
              <a:ext cx="1527330" cy="4320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Rectangle 54"/>
            <p:cNvSpPr/>
            <p:nvPr/>
          </p:nvSpPr>
          <p:spPr>
            <a:xfrm>
              <a:off x="0" y="0"/>
              <a:ext cx="1527330" cy="43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2 Training</a:t>
              </a:r>
              <a:endParaRPr lang="en-US" sz="1500" kern="12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40041" y="2302796"/>
            <a:ext cx="2125998" cy="864675"/>
            <a:chOff x="0" y="454550"/>
            <a:chExt cx="1527330" cy="864675"/>
          </a:xfrm>
        </p:grpSpPr>
        <p:sp>
          <p:nvSpPr>
            <p:cNvPr id="57" name="Rectangle 56"/>
            <p:cNvSpPr/>
            <p:nvPr/>
          </p:nvSpPr>
          <p:spPr>
            <a:xfrm>
              <a:off x="0" y="454550"/>
              <a:ext cx="1527330" cy="864675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Rectangle 57"/>
            <p:cNvSpPr/>
            <p:nvPr/>
          </p:nvSpPr>
          <p:spPr>
            <a:xfrm>
              <a:off x="0" y="454550"/>
              <a:ext cx="1527330" cy="864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500" kern="1200" dirty="0" smtClean="0"/>
                <a:t>Logs-B</a:t>
              </a:r>
              <a:endParaRPr lang="en-US" sz="1500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500" kern="1200" dirty="0" smtClean="0"/>
                <a:t>Logs</a:t>
              </a:r>
              <a:r>
                <a:rPr lang="en-US" sz="1500" dirty="0" smtClean="0"/>
                <a:t>-C</a:t>
              </a: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500" kern="1200" dirty="0" smtClean="0"/>
                <a:t>Logs-</a:t>
              </a:r>
              <a:r>
                <a:rPr lang="en-US" sz="1500" kern="1200" dirty="0" err="1" smtClean="0"/>
                <a:t>D_Lost_Sections</a:t>
              </a:r>
              <a:r>
                <a:rPr lang="en-US" sz="1500" kern="1200" dirty="0" smtClean="0"/>
                <a:t> </a:t>
              </a:r>
              <a:endParaRPr lang="en-US" sz="1500" kern="12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18739" y="4244606"/>
            <a:ext cx="2145886" cy="398867"/>
            <a:chOff x="0" y="0"/>
            <a:chExt cx="1527330" cy="432000"/>
          </a:xfrm>
        </p:grpSpPr>
        <p:sp>
          <p:nvSpPr>
            <p:cNvPr id="60" name="Rectangle 59"/>
            <p:cNvSpPr/>
            <p:nvPr/>
          </p:nvSpPr>
          <p:spPr>
            <a:xfrm>
              <a:off x="0" y="0"/>
              <a:ext cx="1527330" cy="4320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Rectangle 60"/>
            <p:cNvSpPr/>
            <p:nvPr/>
          </p:nvSpPr>
          <p:spPr>
            <a:xfrm>
              <a:off x="0" y="0"/>
              <a:ext cx="1527330" cy="43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dirty="0" smtClean="0"/>
                <a:t>3 Testing</a:t>
              </a:r>
              <a:endParaRPr lang="en-US" sz="1500" kern="12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18739" y="4666025"/>
            <a:ext cx="2145886" cy="621476"/>
            <a:chOff x="0" y="454550"/>
            <a:chExt cx="1527330" cy="864675"/>
          </a:xfrm>
        </p:grpSpPr>
        <p:sp>
          <p:nvSpPr>
            <p:cNvPr id="65" name="Rectangle 64"/>
            <p:cNvSpPr/>
            <p:nvPr/>
          </p:nvSpPr>
          <p:spPr>
            <a:xfrm>
              <a:off x="0" y="454550"/>
              <a:ext cx="1527330" cy="864675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4" name="Rectangle 73"/>
            <p:cNvSpPr/>
            <p:nvPr/>
          </p:nvSpPr>
          <p:spPr>
            <a:xfrm>
              <a:off x="0" y="454551"/>
              <a:ext cx="1527330" cy="5681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500" kern="1200" dirty="0" smtClean="0"/>
                <a:t>Logs-A</a:t>
              </a:r>
              <a:endParaRPr lang="en-US" sz="1500" dirty="0" smtClean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500" kern="1200" dirty="0" smtClean="0"/>
                <a:t>Logs-</a:t>
              </a:r>
              <a:r>
                <a:rPr lang="en-US" sz="1500" kern="1200" dirty="0" err="1" smtClean="0"/>
                <a:t>D_Lost_Sections</a:t>
              </a:r>
              <a:r>
                <a:rPr lang="en-US" sz="1500" kern="1200" dirty="0" smtClean="0"/>
                <a:t> </a:t>
              </a:r>
              <a:endParaRPr lang="en-US" sz="1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4336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Technathon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1"/>
                </a:solidFill>
              </a:rPr>
              <a:t>Evaluation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041888617"/>
              </p:ext>
            </p:extLst>
          </p:nvPr>
        </p:nvGraphicFramePr>
        <p:xfrm>
          <a:off x="1528916" y="1930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9883" y="274638"/>
            <a:ext cx="1444776" cy="30406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1752" y="3448644"/>
            <a:ext cx="2324100" cy="733425"/>
          </a:xfrm>
          <a:prstGeom prst="rect">
            <a:avLst/>
          </a:prstGeom>
        </p:spPr>
      </p:pic>
      <p:pic>
        <p:nvPicPr>
          <p:cNvPr id="3074" name="Picture 2" descr="Image result for script cod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18" y="1435100"/>
            <a:ext cx="2482167" cy="210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38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The Norm:</a:t>
            </a:r>
            <a:r>
              <a:rPr lang="en-US" dirty="0" smtClean="0"/>
              <a:t> Predict saturation through the resistivity log. 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Technathon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440" y="1260069"/>
            <a:ext cx="2063152" cy="6372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25" r="74417"/>
          <a:stretch/>
        </p:blipFill>
        <p:spPr>
          <a:xfrm flipV="1">
            <a:off x="1858068" y="4361421"/>
            <a:ext cx="1003028" cy="16234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6200000">
            <a:off x="846853" y="4941548"/>
            <a:ext cx="14988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Resistivity Log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39917" t="21356" r="50916" b="19765"/>
          <a:stretch/>
        </p:blipFill>
        <p:spPr>
          <a:xfrm>
            <a:off x="4095385" y="3339740"/>
            <a:ext cx="746600" cy="276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3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The Norm:</a:t>
            </a:r>
            <a:r>
              <a:rPr lang="en-US" dirty="0" smtClean="0"/>
              <a:t> Predict saturation through the resistivity log. 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The Problem:</a:t>
            </a:r>
            <a:r>
              <a:rPr lang="en-US" dirty="0" smtClean="0"/>
              <a:t> Estimate fluid saturation across a well without relying on a resistivity log. </a:t>
            </a:r>
          </a:p>
          <a:p>
            <a:pPr lvl="1"/>
            <a:r>
              <a:rPr lang="en-US" dirty="0" smtClean="0"/>
              <a:t>Unavailable: Tool size limitation. </a:t>
            </a:r>
          </a:p>
          <a:p>
            <a:pPr lvl="1"/>
            <a:r>
              <a:rPr lang="en-US" dirty="0" smtClean="0"/>
              <a:t>Unreliable: Unfavorable geology.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Technathon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440" y="1260069"/>
            <a:ext cx="2063152" cy="6372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25" r="74417"/>
          <a:stretch/>
        </p:blipFill>
        <p:spPr>
          <a:xfrm flipV="1">
            <a:off x="1858068" y="4361421"/>
            <a:ext cx="1003028" cy="16234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6200000">
            <a:off x="846853" y="4941548"/>
            <a:ext cx="14988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Resistivity Log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39917" t="21356" r="50916" b="19765"/>
          <a:stretch/>
        </p:blipFill>
        <p:spPr>
          <a:xfrm>
            <a:off x="4095385" y="3339740"/>
            <a:ext cx="746600" cy="276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97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The Norm:</a:t>
            </a:r>
            <a:r>
              <a:rPr lang="en-US" dirty="0" smtClean="0"/>
              <a:t> Predict saturation through the resistivity log. 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The Problem:</a:t>
            </a:r>
            <a:r>
              <a:rPr lang="en-US" dirty="0" smtClean="0"/>
              <a:t> Estimate fluid saturation across a well without relying on a resistivity log. </a:t>
            </a:r>
          </a:p>
          <a:p>
            <a:pPr lvl="1"/>
            <a:r>
              <a:rPr lang="en-US" dirty="0" smtClean="0"/>
              <a:t>Unavailable: Tool size limitation. </a:t>
            </a:r>
          </a:p>
          <a:p>
            <a:pPr lvl="1"/>
            <a:r>
              <a:rPr lang="en-US" dirty="0" smtClean="0"/>
              <a:t>Unreliable: Unfavorable geology. </a:t>
            </a:r>
          </a:p>
          <a:p>
            <a:pPr lvl="1"/>
            <a:r>
              <a:rPr lang="en-US" dirty="0" smtClean="0"/>
              <a:t>Non-representative: Initial state not current.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Technathon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440" y="1260069"/>
            <a:ext cx="2063152" cy="6372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25" r="74417"/>
          <a:stretch/>
        </p:blipFill>
        <p:spPr>
          <a:xfrm flipV="1">
            <a:off x="1858068" y="4361421"/>
            <a:ext cx="1003028" cy="16234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6200000">
            <a:off x="846853" y="4941548"/>
            <a:ext cx="14988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Resistivity Log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39917" t="21356" r="50916" b="19765"/>
          <a:stretch/>
        </p:blipFill>
        <p:spPr>
          <a:xfrm>
            <a:off x="4095385" y="3339740"/>
            <a:ext cx="746600" cy="27624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r="7015" b="9901"/>
          <a:stretch/>
        </p:blipFill>
        <p:spPr>
          <a:xfrm>
            <a:off x="5905348" y="2951942"/>
            <a:ext cx="2231765" cy="309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0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Technathon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1"/>
                </a:solidFill>
              </a:rPr>
              <a:t>Problem Schematic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4809" y="1235800"/>
            <a:ext cx="1752600" cy="46038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tlCol="0" anchor="ctr" anchorCtr="0"/>
          <a:lstStyle/>
          <a:p>
            <a:pPr lvl="0" algn="ctr">
              <a:buClr>
                <a:srgbClr val="00A3E0"/>
              </a:buClr>
            </a:pP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Log Data</a:t>
            </a:r>
            <a:endParaRPr lang="en-US" sz="2000" dirty="0">
              <a:solidFill>
                <a:schemeClr val="bg1"/>
              </a:solidFill>
              <a:ea typeface="ＭＳ Ｐゴシック" charset="0"/>
              <a:cs typeface="Trebuchet M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4809" y="1726663"/>
            <a:ext cx="1752600" cy="43205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1005840" y="1726663"/>
            <a:ext cx="7620" cy="432054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601624" y="1726663"/>
            <a:ext cx="7620" cy="432054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464819" y="1863604"/>
            <a:ext cx="522172" cy="4076700"/>
          </a:xfrm>
          <a:custGeom>
            <a:avLst/>
            <a:gdLst>
              <a:gd name="connsiteX0" fmla="*/ 76201 w 522172"/>
              <a:gd name="connsiteY0" fmla="*/ 0 h 4076700"/>
              <a:gd name="connsiteX1" fmla="*/ 358141 w 522172"/>
              <a:gd name="connsiteY1" fmla="*/ 7620 h 4076700"/>
              <a:gd name="connsiteX2" fmla="*/ 434341 w 522172"/>
              <a:gd name="connsiteY2" fmla="*/ 15240 h 4076700"/>
              <a:gd name="connsiteX3" fmla="*/ 510541 w 522172"/>
              <a:gd name="connsiteY3" fmla="*/ 45720 h 4076700"/>
              <a:gd name="connsiteX4" fmla="*/ 495301 w 522172"/>
              <a:gd name="connsiteY4" fmla="*/ 68580 h 4076700"/>
              <a:gd name="connsiteX5" fmla="*/ 449581 w 522172"/>
              <a:gd name="connsiteY5" fmla="*/ 76200 h 4076700"/>
              <a:gd name="connsiteX6" fmla="*/ 365761 w 522172"/>
              <a:gd name="connsiteY6" fmla="*/ 99060 h 4076700"/>
              <a:gd name="connsiteX7" fmla="*/ 388621 w 522172"/>
              <a:gd name="connsiteY7" fmla="*/ 144780 h 4076700"/>
              <a:gd name="connsiteX8" fmla="*/ 342901 w 522172"/>
              <a:gd name="connsiteY8" fmla="*/ 167640 h 4076700"/>
              <a:gd name="connsiteX9" fmla="*/ 434341 w 522172"/>
              <a:gd name="connsiteY9" fmla="*/ 198120 h 4076700"/>
              <a:gd name="connsiteX10" fmla="*/ 426721 w 522172"/>
              <a:gd name="connsiteY10" fmla="*/ 220980 h 4076700"/>
              <a:gd name="connsiteX11" fmla="*/ 396241 w 522172"/>
              <a:gd name="connsiteY11" fmla="*/ 274320 h 4076700"/>
              <a:gd name="connsiteX12" fmla="*/ 373381 w 522172"/>
              <a:gd name="connsiteY12" fmla="*/ 289560 h 4076700"/>
              <a:gd name="connsiteX13" fmla="*/ 304801 w 522172"/>
              <a:gd name="connsiteY13" fmla="*/ 304800 h 4076700"/>
              <a:gd name="connsiteX14" fmla="*/ 274321 w 522172"/>
              <a:gd name="connsiteY14" fmla="*/ 312420 h 4076700"/>
              <a:gd name="connsiteX15" fmla="*/ 228601 w 522172"/>
              <a:gd name="connsiteY15" fmla="*/ 327660 h 4076700"/>
              <a:gd name="connsiteX16" fmla="*/ 182881 w 522172"/>
              <a:gd name="connsiteY16" fmla="*/ 335280 h 4076700"/>
              <a:gd name="connsiteX17" fmla="*/ 144781 w 522172"/>
              <a:gd name="connsiteY17" fmla="*/ 373380 h 4076700"/>
              <a:gd name="connsiteX18" fmla="*/ 213361 w 522172"/>
              <a:gd name="connsiteY18" fmla="*/ 396240 h 4076700"/>
              <a:gd name="connsiteX19" fmla="*/ 304801 w 522172"/>
              <a:gd name="connsiteY19" fmla="*/ 411480 h 4076700"/>
              <a:gd name="connsiteX20" fmla="*/ 373381 w 522172"/>
              <a:gd name="connsiteY20" fmla="*/ 426720 h 4076700"/>
              <a:gd name="connsiteX21" fmla="*/ 403861 w 522172"/>
              <a:gd name="connsiteY21" fmla="*/ 441960 h 4076700"/>
              <a:gd name="connsiteX22" fmla="*/ 464821 w 522172"/>
              <a:gd name="connsiteY22" fmla="*/ 457200 h 4076700"/>
              <a:gd name="connsiteX23" fmla="*/ 426721 w 522172"/>
              <a:gd name="connsiteY23" fmla="*/ 480060 h 4076700"/>
              <a:gd name="connsiteX24" fmla="*/ 342901 w 522172"/>
              <a:gd name="connsiteY24" fmla="*/ 487680 h 4076700"/>
              <a:gd name="connsiteX25" fmla="*/ 304801 w 522172"/>
              <a:gd name="connsiteY25" fmla="*/ 495300 h 4076700"/>
              <a:gd name="connsiteX26" fmla="*/ 274321 w 522172"/>
              <a:gd name="connsiteY26" fmla="*/ 510540 h 4076700"/>
              <a:gd name="connsiteX27" fmla="*/ 251461 w 522172"/>
              <a:gd name="connsiteY27" fmla="*/ 525780 h 4076700"/>
              <a:gd name="connsiteX28" fmla="*/ 228601 w 522172"/>
              <a:gd name="connsiteY28" fmla="*/ 533400 h 4076700"/>
              <a:gd name="connsiteX29" fmla="*/ 160021 w 522172"/>
              <a:gd name="connsiteY29" fmla="*/ 556260 h 4076700"/>
              <a:gd name="connsiteX30" fmla="*/ 121921 w 522172"/>
              <a:gd name="connsiteY30" fmla="*/ 579120 h 4076700"/>
              <a:gd name="connsiteX31" fmla="*/ 99061 w 522172"/>
              <a:gd name="connsiteY31" fmla="*/ 594360 h 4076700"/>
              <a:gd name="connsiteX32" fmla="*/ 68581 w 522172"/>
              <a:gd name="connsiteY32" fmla="*/ 601980 h 4076700"/>
              <a:gd name="connsiteX33" fmla="*/ 45721 w 522172"/>
              <a:gd name="connsiteY33" fmla="*/ 609600 h 4076700"/>
              <a:gd name="connsiteX34" fmla="*/ 243841 w 522172"/>
              <a:gd name="connsiteY34" fmla="*/ 617220 h 4076700"/>
              <a:gd name="connsiteX35" fmla="*/ 274321 w 522172"/>
              <a:gd name="connsiteY35" fmla="*/ 624840 h 4076700"/>
              <a:gd name="connsiteX36" fmla="*/ 251461 w 522172"/>
              <a:gd name="connsiteY36" fmla="*/ 640080 h 4076700"/>
              <a:gd name="connsiteX37" fmla="*/ 190501 w 522172"/>
              <a:gd name="connsiteY37" fmla="*/ 655320 h 4076700"/>
              <a:gd name="connsiteX38" fmla="*/ 144781 w 522172"/>
              <a:gd name="connsiteY38" fmla="*/ 670560 h 4076700"/>
              <a:gd name="connsiteX39" fmla="*/ 137161 w 522172"/>
              <a:gd name="connsiteY39" fmla="*/ 701040 h 4076700"/>
              <a:gd name="connsiteX40" fmla="*/ 129541 w 522172"/>
              <a:gd name="connsiteY40" fmla="*/ 723900 h 4076700"/>
              <a:gd name="connsiteX41" fmla="*/ 175261 w 522172"/>
              <a:gd name="connsiteY41" fmla="*/ 807720 h 4076700"/>
              <a:gd name="connsiteX42" fmla="*/ 198121 w 522172"/>
              <a:gd name="connsiteY42" fmla="*/ 815340 h 4076700"/>
              <a:gd name="connsiteX43" fmla="*/ 205741 w 522172"/>
              <a:gd name="connsiteY43" fmla="*/ 838200 h 4076700"/>
              <a:gd name="connsiteX44" fmla="*/ 182881 w 522172"/>
              <a:gd name="connsiteY44" fmla="*/ 861060 h 4076700"/>
              <a:gd name="connsiteX45" fmla="*/ 167641 w 522172"/>
              <a:gd name="connsiteY45" fmla="*/ 883920 h 4076700"/>
              <a:gd name="connsiteX46" fmla="*/ 266701 w 522172"/>
              <a:gd name="connsiteY46" fmla="*/ 914400 h 4076700"/>
              <a:gd name="connsiteX47" fmla="*/ 419101 w 522172"/>
              <a:gd name="connsiteY47" fmla="*/ 929640 h 4076700"/>
              <a:gd name="connsiteX48" fmla="*/ 464821 w 522172"/>
              <a:gd name="connsiteY48" fmla="*/ 952500 h 4076700"/>
              <a:gd name="connsiteX49" fmla="*/ 487681 w 522172"/>
              <a:gd name="connsiteY49" fmla="*/ 960120 h 4076700"/>
              <a:gd name="connsiteX50" fmla="*/ 495301 w 522172"/>
              <a:gd name="connsiteY50" fmla="*/ 982980 h 4076700"/>
              <a:gd name="connsiteX51" fmla="*/ 449581 w 522172"/>
              <a:gd name="connsiteY51" fmla="*/ 1059180 h 4076700"/>
              <a:gd name="connsiteX52" fmla="*/ 457201 w 522172"/>
              <a:gd name="connsiteY52" fmla="*/ 1158240 h 4076700"/>
              <a:gd name="connsiteX53" fmla="*/ 464821 w 522172"/>
              <a:gd name="connsiteY53" fmla="*/ 1203960 h 4076700"/>
              <a:gd name="connsiteX54" fmla="*/ 449581 w 522172"/>
              <a:gd name="connsiteY54" fmla="*/ 1226820 h 4076700"/>
              <a:gd name="connsiteX55" fmla="*/ 373381 w 522172"/>
              <a:gd name="connsiteY55" fmla="*/ 1249680 h 4076700"/>
              <a:gd name="connsiteX56" fmla="*/ 342901 w 522172"/>
              <a:gd name="connsiteY56" fmla="*/ 1257300 h 4076700"/>
              <a:gd name="connsiteX57" fmla="*/ 266701 w 522172"/>
              <a:gd name="connsiteY57" fmla="*/ 1287780 h 4076700"/>
              <a:gd name="connsiteX58" fmla="*/ 236221 w 522172"/>
              <a:gd name="connsiteY58" fmla="*/ 1295400 h 4076700"/>
              <a:gd name="connsiteX59" fmla="*/ 160021 w 522172"/>
              <a:gd name="connsiteY59" fmla="*/ 1310640 h 4076700"/>
              <a:gd name="connsiteX60" fmla="*/ 106681 w 522172"/>
              <a:gd name="connsiteY60" fmla="*/ 1325880 h 4076700"/>
              <a:gd name="connsiteX61" fmla="*/ 99061 w 522172"/>
              <a:gd name="connsiteY61" fmla="*/ 1348740 h 4076700"/>
              <a:gd name="connsiteX62" fmla="*/ 152401 w 522172"/>
              <a:gd name="connsiteY62" fmla="*/ 1386840 h 4076700"/>
              <a:gd name="connsiteX63" fmla="*/ 213361 w 522172"/>
              <a:gd name="connsiteY63" fmla="*/ 1455420 h 4076700"/>
              <a:gd name="connsiteX64" fmla="*/ 228601 w 522172"/>
              <a:gd name="connsiteY64" fmla="*/ 1501140 h 4076700"/>
              <a:gd name="connsiteX65" fmla="*/ 220981 w 522172"/>
              <a:gd name="connsiteY65" fmla="*/ 1539240 h 4076700"/>
              <a:gd name="connsiteX66" fmla="*/ 175261 w 522172"/>
              <a:gd name="connsiteY66" fmla="*/ 1592580 h 4076700"/>
              <a:gd name="connsiteX67" fmla="*/ 160021 w 522172"/>
              <a:gd name="connsiteY67" fmla="*/ 1615440 h 4076700"/>
              <a:gd name="connsiteX68" fmla="*/ 167641 w 522172"/>
              <a:gd name="connsiteY68" fmla="*/ 1653540 h 4076700"/>
              <a:gd name="connsiteX69" fmla="*/ 175261 w 522172"/>
              <a:gd name="connsiteY69" fmla="*/ 1676400 h 4076700"/>
              <a:gd name="connsiteX70" fmla="*/ 182881 w 522172"/>
              <a:gd name="connsiteY70" fmla="*/ 1714500 h 4076700"/>
              <a:gd name="connsiteX71" fmla="*/ 190501 w 522172"/>
              <a:gd name="connsiteY71" fmla="*/ 1737360 h 4076700"/>
              <a:gd name="connsiteX72" fmla="*/ 198121 w 522172"/>
              <a:gd name="connsiteY72" fmla="*/ 1767840 h 4076700"/>
              <a:gd name="connsiteX73" fmla="*/ 205741 w 522172"/>
              <a:gd name="connsiteY73" fmla="*/ 1805940 h 4076700"/>
              <a:gd name="connsiteX74" fmla="*/ 228601 w 522172"/>
              <a:gd name="connsiteY74" fmla="*/ 1813560 h 4076700"/>
              <a:gd name="connsiteX75" fmla="*/ 281941 w 522172"/>
              <a:gd name="connsiteY75" fmla="*/ 1821180 h 4076700"/>
              <a:gd name="connsiteX76" fmla="*/ 320041 w 522172"/>
              <a:gd name="connsiteY76" fmla="*/ 1828800 h 4076700"/>
              <a:gd name="connsiteX77" fmla="*/ 365761 w 522172"/>
              <a:gd name="connsiteY77" fmla="*/ 1844040 h 4076700"/>
              <a:gd name="connsiteX78" fmla="*/ 388621 w 522172"/>
              <a:gd name="connsiteY78" fmla="*/ 1851660 h 4076700"/>
              <a:gd name="connsiteX79" fmla="*/ 480061 w 522172"/>
              <a:gd name="connsiteY79" fmla="*/ 1866900 h 4076700"/>
              <a:gd name="connsiteX80" fmla="*/ 510541 w 522172"/>
              <a:gd name="connsiteY80" fmla="*/ 1889760 h 4076700"/>
              <a:gd name="connsiteX81" fmla="*/ 480061 w 522172"/>
              <a:gd name="connsiteY81" fmla="*/ 1943100 h 4076700"/>
              <a:gd name="connsiteX82" fmla="*/ 434341 w 522172"/>
              <a:gd name="connsiteY82" fmla="*/ 1958340 h 4076700"/>
              <a:gd name="connsiteX83" fmla="*/ 381001 w 522172"/>
              <a:gd name="connsiteY83" fmla="*/ 1988820 h 4076700"/>
              <a:gd name="connsiteX84" fmla="*/ 350521 w 522172"/>
              <a:gd name="connsiteY84" fmla="*/ 1996440 h 4076700"/>
              <a:gd name="connsiteX85" fmla="*/ 327661 w 522172"/>
              <a:gd name="connsiteY85" fmla="*/ 2004060 h 4076700"/>
              <a:gd name="connsiteX86" fmla="*/ 304801 w 522172"/>
              <a:gd name="connsiteY86" fmla="*/ 2026920 h 4076700"/>
              <a:gd name="connsiteX87" fmla="*/ 281941 w 522172"/>
              <a:gd name="connsiteY87" fmla="*/ 2042160 h 4076700"/>
              <a:gd name="connsiteX88" fmla="*/ 266701 w 522172"/>
              <a:gd name="connsiteY88" fmla="*/ 2065020 h 4076700"/>
              <a:gd name="connsiteX89" fmla="*/ 220981 w 522172"/>
              <a:gd name="connsiteY89" fmla="*/ 2095500 h 4076700"/>
              <a:gd name="connsiteX90" fmla="*/ 190501 w 522172"/>
              <a:gd name="connsiteY90" fmla="*/ 2118360 h 4076700"/>
              <a:gd name="connsiteX91" fmla="*/ 152401 w 522172"/>
              <a:gd name="connsiteY91" fmla="*/ 2125980 h 4076700"/>
              <a:gd name="connsiteX92" fmla="*/ 129541 w 522172"/>
              <a:gd name="connsiteY92" fmla="*/ 2133600 h 4076700"/>
              <a:gd name="connsiteX93" fmla="*/ 121921 w 522172"/>
              <a:gd name="connsiteY93" fmla="*/ 2156460 h 4076700"/>
              <a:gd name="connsiteX94" fmla="*/ 99061 w 522172"/>
              <a:gd name="connsiteY94" fmla="*/ 2202180 h 4076700"/>
              <a:gd name="connsiteX95" fmla="*/ 106681 w 522172"/>
              <a:gd name="connsiteY95" fmla="*/ 2270760 h 4076700"/>
              <a:gd name="connsiteX96" fmla="*/ 182881 w 522172"/>
              <a:gd name="connsiteY96" fmla="*/ 2308860 h 4076700"/>
              <a:gd name="connsiteX97" fmla="*/ 213361 w 522172"/>
              <a:gd name="connsiteY97" fmla="*/ 2331720 h 4076700"/>
              <a:gd name="connsiteX98" fmla="*/ 220981 w 522172"/>
              <a:gd name="connsiteY98" fmla="*/ 2354580 h 4076700"/>
              <a:gd name="connsiteX99" fmla="*/ 182881 w 522172"/>
              <a:gd name="connsiteY99" fmla="*/ 2369820 h 4076700"/>
              <a:gd name="connsiteX100" fmla="*/ 106681 w 522172"/>
              <a:gd name="connsiteY100" fmla="*/ 2407920 h 4076700"/>
              <a:gd name="connsiteX101" fmla="*/ 137161 w 522172"/>
              <a:gd name="connsiteY101" fmla="*/ 2461260 h 4076700"/>
              <a:gd name="connsiteX102" fmla="*/ 182881 w 522172"/>
              <a:gd name="connsiteY102" fmla="*/ 2476500 h 4076700"/>
              <a:gd name="connsiteX103" fmla="*/ 198121 w 522172"/>
              <a:gd name="connsiteY103" fmla="*/ 2499360 h 4076700"/>
              <a:gd name="connsiteX104" fmla="*/ 175261 w 522172"/>
              <a:gd name="connsiteY104" fmla="*/ 2522220 h 4076700"/>
              <a:gd name="connsiteX105" fmla="*/ 160021 w 522172"/>
              <a:gd name="connsiteY105" fmla="*/ 2545080 h 4076700"/>
              <a:gd name="connsiteX106" fmla="*/ 175261 w 522172"/>
              <a:gd name="connsiteY106" fmla="*/ 2613660 h 4076700"/>
              <a:gd name="connsiteX107" fmla="*/ 198121 w 522172"/>
              <a:gd name="connsiteY107" fmla="*/ 2636520 h 4076700"/>
              <a:gd name="connsiteX108" fmla="*/ 198121 w 522172"/>
              <a:gd name="connsiteY108" fmla="*/ 2705100 h 4076700"/>
              <a:gd name="connsiteX109" fmla="*/ 190501 w 522172"/>
              <a:gd name="connsiteY109" fmla="*/ 2819400 h 4076700"/>
              <a:gd name="connsiteX110" fmla="*/ 144781 w 522172"/>
              <a:gd name="connsiteY110" fmla="*/ 2842260 h 4076700"/>
              <a:gd name="connsiteX111" fmla="*/ 144781 w 522172"/>
              <a:gd name="connsiteY111" fmla="*/ 2887980 h 4076700"/>
              <a:gd name="connsiteX112" fmla="*/ 83821 w 522172"/>
              <a:gd name="connsiteY112" fmla="*/ 2956560 h 4076700"/>
              <a:gd name="connsiteX113" fmla="*/ 7621 w 522172"/>
              <a:gd name="connsiteY113" fmla="*/ 2994660 h 4076700"/>
              <a:gd name="connsiteX114" fmla="*/ 53341 w 522172"/>
              <a:gd name="connsiteY114" fmla="*/ 3025140 h 4076700"/>
              <a:gd name="connsiteX115" fmla="*/ 83821 w 522172"/>
              <a:gd name="connsiteY115" fmla="*/ 3048000 h 4076700"/>
              <a:gd name="connsiteX116" fmla="*/ 106681 w 522172"/>
              <a:gd name="connsiteY116" fmla="*/ 3055620 h 4076700"/>
              <a:gd name="connsiteX117" fmla="*/ 160021 w 522172"/>
              <a:gd name="connsiteY117" fmla="*/ 3078480 h 4076700"/>
              <a:gd name="connsiteX118" fmla="*/ 182881 w 522172"/>
              <a:gd name="connsiteY118" fmla="*/ 3093720 h 4076700"/>
              <a:gd name="connsiteX119" fmla="*/ 205741 w 522172"/>
              <a:gd name="connsiteY119" fmla="*/ 3101340 h 4076700"/>
              <a:gd name="connsiteX120" fmla="*/ 266701 w 522172"/>
              <a:gd name="connsiteY120" fmla="*/ 3131820 h 4076700"/>
              <a:gd name="connsiteX121" fmla="*/ 327661 w 522172"/>
              <a:gd name="connsiteY121" fmla="*/ 3139440 h 4076700"/>
              <a:gd name="connsiteX122" fmla="*/ 350521 w 522172"/>
              <a:gd name="connsiteY122" fmla="*/ 3154680 h 4076700"/>
              <a:gd name="connsiteX123" fmla="*/ 335281 w 522172"/>
              <a:gd name="connsiteY123" fmla="*/ 3169920 h 4076700"/>
              <a:gd name="connsiteX124" fmla="*/ 312421 w 522172"/>
              <a:gd name="connsiteY124" fmla="*/ 3185160 h 4076700"/>
              <a:gd name="connsiteX125" fmla="*/ 297181 w 522172"/>
              <a:gd name="connsiteY125" fmla="*/ 3238500 h 4076700"/>
              <a:gd name="connsiteX126" fmla="*/ 289561 w 522172"/>
              <a:gd name="connsiteY126" fmla="*/ 3261360 h 4076700"/>
              <a:gd name="connsiteX127" fmla="*/ 213361 w 522172"/>
              <a:gd name="connsiteY127" fmla="*/ 3314700 h 4076700"/>
              <a:gd name="connsiteX128" fmla="*/ 144781 w 522172"/>
              <a:gd name="connsiteY128" fmla="*/ 3307080 h 4076700"/>
              <a:gd name="connsiteX129" fmla="*/ 83821 w 522172"/>
              <a:gd name="connsiteY129" fmla="*/ 3299460 h 4076700"/>
              <a:gd name="connsiteX130" fmla="*/ 114301 w 522172"/>
              <a:gd name="connsiteY130" fmla="*/ 3329940 h 4076700"/>
              <a:gd name="connsiteX131" fmla="*/ 190501 w 522172"/>
              <a:gd name="connsiteY131" fmla="*/ 3360420 h 4076700"/>
              <a:gd name="connsiteX132" fmla="*/ 243841 w 522172"/>
              <a:gd name="connsiteY132" fmla="*/ 3390900 h 4076700"/>
              <a:gd name="connsiteX133" fmla="*/ 274321 w 522172"/>
              <a:gd name="connsiteY133" fmla="*/ 3406140 h 4076700"/>
              <a:gd name="connsiteX134" fmla="*/ 297181 w 522172"/>
              <a:gd name="connsiteY134" fmla="*/ 3421380 h 4076700"/>
              <a:gd name="connsiteX135" fmla="*/ 350521 w 522172"/>
              <a:gd name="connsiteY135" fmla="*/ 3429000 h 4076700"/>
              <a:gd name="connsiteX136" fmla="*/ 358141 w 522172"/>
              <a:gd name="connsiteY136" fmla="*/ 3451860 h 4076700"/>
              <a:gd name="connsiteX137" fmla="*/ 373381 w 522172"/>
              <a:gd name="connsiteY137" fmla="*/ 3474720 h 4076700"/>
              <a:gd name="connsiteX138" fmla="*/ 342901 w 522172"/>
              <a:gd name="connsiteY138" fmla="*/ 3489960 h 4076700"/>
              <a:gd name="connsiteX139" fmla="*/ 243841 w 522172"/>
              <a:gd name="connsiteY139" fmla="*/ 3520440 h 4076700"/>
              <a:gd name="connsiteX140" fmla="*/ 220981 w 522172"/>
              <a:gd name="connsiteY140" fmla="*/ 3528060 h 4076700"/>
              <a:gd name="connsiteX141" fmla="*/ 243841 w 522172"/>
              <a:gd name="connsiteY141" fmla="*/ 3550920 h 4076700"/>
              <a:gd name="connsiteX142" fmla="*/ 259081 w 522172"/>
              <a:gd name="connsiteY142" fmla="*/ 3573780 h 4076700"/>
              <a:gd name="connsiteX143" fmla="*/ 342901 w 522172"/>
              <a:gd name="connsiteY143" fmla="*/ 3604260 h 4076700"/>
              <a:gd name="connsiteX144" fmla="*/ 358141 w 522172"/>
              <a:gd name="connsiteY144" fmla="*/ 3627120 h 4076700"/>
              <a:gd name="connsiteX145" fmla="*/ 365761 w 522172"/>
              <a:gd name="connsiteY145" fmla="*/ 3649980 h 4076700"/>
              <a:gd name="connsiteX146" fmla="*/ 388621 w 522172"/>
              <a:gd name="connsiteY146" fmla="*/ 3657600 h 4076700"/>
              <a:gd name="connsiteX147" fmla="*/ 327661 w 522172"/>
              <a:gd name="connsiteY147" fmla="*/ 3672840 h 4076700"/>
              <a:gd name="connsiteX148" fmla="*/ 281941 w 522172"/>
              <a:gd name="connsiteY148" fmla="*/ 3695700 h 4076700"/>
              <a:gd name="connsiteX149" fmla="*/ 236221 w 522172"/>
              <a:gd name="connsiteY149" fmla="*/ 3710940 h 4076700"/>
              <a:gd name="connsiteX150" fmla="*/ 213361 w 522172"/>
              <a:gd name="connsiteY150" fmla="*/ 3718560 h 4076700"/>
              <a:gd name="connsiteX151" fmla="*/ 190501 w 522172"/>
              <a:gd name="connsiteY151" fmla="*/ 3726180 h 4076700"/>
              <a:gd name="connsiteX152" fmla="*/ 160021 w 522172"/>
              <a:gd name="connsiteY152" fmla="*/ 3733800 h 4076700"/>
              <a:gd name="connsiteX153" fmla="*/ 182881 w 522172"/>
              <a:gd name="connsiteY153" fmla="*/ 3764280 h 4076700"/>
              <a:gd name="connsiteX154" fmla="*/ 449581 w 522172"/>
              <a:gd name="connsiteY154" fmla="*/ 3764280 h 4076700"/>
              <a:gd name="connsiteX155" fmla="*/ 472441 w 522172"/>
              <a:gd name="connsiteY155" fmla="*/ 3756660 h 4076700"/>
              <a:gd name="connsiteX156" fmla="*/ 510541 w 522172"/>
              <a:gd name="connsiteY156" fmla="*/ 3840480 h 4076700"/>
              <a:gd name="connsiteX157" fmla="*/ 502921 w 522172"/>
              <a:gd name="connsiteY157" fmla="*/ 3863340 h 4076700"/>
              <a:gd name="connsiteX158" fmla="*/ 480061 w 522172"/>
              <a:gd name="connsiteY158" fmla="*/ 3878580 h 4076700"/>
              <a:gd name="connsiteX159" fmla="*/ 441961 w 522172"/>
              <a:gd name="connsiteY159" fmla="*/ 3893820 h 4076700"/>
              <a:gd name="connsiteX160" fmla="*/ 419101 w 522172"/>
              <a:gd name="connsiteY160" fmla="*/ 3901440 h 4076700"/>
              <a:gd name="connsiteX161" fmla="*/ 350521 w 522172"/>
              <a:gd name="connsiteY161" fmla="*/ 3939540 h 4076700"/>
              <a:gd name="connsiteX162" fmla="*/ 289561 w 522172"/>
              <a:gd name="connsiteY162" fmla="*/ 3954780 h 4076700"/>
              <a:gd name="connsiteX163" fmla="*/ 266701 w 522172"/>
              <a:gd name="connsiteY163" fmla="*/ 3962400 h 4076700"/>
              <a:gd name="connsiteX164" fmla="*/ 259081 w 522172"/>
              <a:gd name="connsiteY164" fmla="*/ 3985260 h 4076700"/>
              <a:gd name="connsiteX165" fmla="*/ 236221 w 522172"/>
              <a:gd name="connsiteY165" fmla="*/ 4008120 h 4076700"/>
              <a:gd name="connsiteX166" fmla="*/ 213361 w 522172"/>
              <a:gd name="connsiteY166" fmla="*/ 4023360 h 4076700"/>
              <a:gd name="connsiteX167" fmla="*/ 76201 w 522172"/>
              <a:gd name="connsiteY167" fmla="*/ 4038600 h 4076700"/>
              <a:gd name="connsiteX168" fmla="*/ 68581 w 522172"/>
              <a:gd name="connsiteY168" fmla="*/ 4061460 h 4076700"/>
              <a:gd name="connsiteX169" fmla="*/ 45721 w 522172"/>
              <a:gd name="connsiteY169" fmla="*/ 4076700 h 407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</a:cxnLst>
            <a:rect l="l" t="t" r="r" b="b"/>
            <a:pathLst>
              <a:path w="522172" h="4076700">
                <a:moveTo>
                  <a:pt x="76201" y="0"/>
                </a:moveTo>
                <a:lnTo>
                  <a:pt x="358141" y="7620"/>
                </a:lnTo>
                <a:cubicBezTo>
                  <a:pt x="383645" y="8705"/>
                  <a:pt x="409252" y="10536"/>
                  <a:pt x="434341" y="15240"/>
                </a:cubicBezTo>
                <a:cubicBezTo>
                  <a:pt x="464472" y="20890"/>
                  <a:pt x="484335" y="32617"/>
                  <a:pt x="510541" y="45720"/>
                </a:cubicBezTo>
                <a:cubicBezTo>
                  <a:pt x="505461" y="53340"/>
                  <a:pt x="503492" y="64484"/>
                  <a:pt x="495301" y="68580"/>
                </a:cubicBezTo>
                <a:cubicBezTo>
                  <a:pt x="481482" y="75490"/>
                  <a:pt x="464688" y="72963"/>
                  <a:pt x="449581" y="76200"/>
                </a:cubicBezTo>
                <a:cubicBezTo>
                  <a:pt x="401454" y="86513"/>
                  <a:pt x="400582" y="87453"/>
                  <a:pt x="365761" y="99060"/>
                </a:cubicBezTo>
                <a:cubicBezTo>
                  <a:pt x="368970" y="103874"/>
                  <a:pt x="392565" y="134921"/>
                  <a:pt x="388621" y="144780"/>
                </a:cubicBezTo>
                <a:cubicBezTo>
                  <a:pt x="384076" y="156143"/>
                  <a:pt x="352524" y="164432"/>
                  <a:pt x="342901" y="167640"/>
                </a:cubicBezTo>
                <a:cubicBezTo>
                  <a:pt x="382288" y="226721"/>
                  <a:pt x="321189" y="147830"/>
                  <a:pt x="434341" y="198120"/>
                </a:cubicBezTo>
                <a:cubicBezTo>
                  <a:pt x="441681" y="201382"/>
                  <a:pt x="428928" y="213257"/>
                  <a:pt x="426721" y="220980"/>
                </a:cubicBezTo>
                <a:cubicBezTo>
                  <a:pt x="416407" y="257080"/>
                  <a:pt x="426589" y="249030"/>
                  <a:pt x="396241" y="274320"/>
                </a:cubicBezTo>
                <a:cubicBezTo>
                  <a:pt x="389206" y="280183"/>
                  <a:pt x="381799" y="285952"/>
                  <a:pt x="373381" y="289560"/>
                </a:cubicBezTo>
                <a:cubicBezTo>
                  <a:pt x="363374" y="293849"/>
                  <a:pt x="312312" y="303131"/>
                  <a:pt x="304801" y="304800"/>
                </a:cubicBezTo>
                <a:cubicBezTo>
                  <a:pt x="294578" y="307072"/>
                  <a:pt x="284352" y="309411"/>
                  <a:pt x="274321" y="312420"/>
                </a:cubicBezTo>
                <a:cubicBezTo>
                  <a:pt x="258934" y="317036"/>
                  <a:pt x="244447" y="325019"/>
                  <a:pt x="228601" y="327660"/>
                </a:cubicBezTo>
                <a:lnTo>
                  <a:pt x="182881" y="335280"/>
                </a:lnTo>
                <a:cubicBezTo>
                  <a:pt x="178068" y="338488"/>
                  <a:pt x="139434" y="360012"/>
                  <a:pt x="144781" y="373380"/>
                </a:cubicBezTo>
                <a:cubicBezTo>
                  <a:pt x="150201" y="386929"/>
                  <a:pt x="205903" y="394924"/>
                  <a:pt x="213361" y="396240"/>
                </a:cubicBezTo>
                <a:cubicBezTo>
                  <a:pt x="243791" y="401610"/>
                  <a:pt x="274823" y="403986"/>
                  <a:pt x="304801" y="411480"/>
                </a:cubicBezTo>
                <a:cubicBezTo>
                  <a:pt x="347846" y="422241"/>
                  <a:pt x="325012" y="417046"/>
                  <a:pt x="373381" y="426720"/>
                </a:cubicBezTo>
                <a:cubicBezTo>
                  <a:pt x="383541" y="431800"/>
                  <a:pt x="393085" y="438368"/>
                  <a:pt x="403861" y="441960"/>
                </a:cubicBezTo>
                <a:cubicBezTo>
                  <a:pt x="423732" y="448584"/>
                  <a:pt x="464821" y="457200"/>
                  <a:pt x="464821" y="457200"/>
                </a:cubicBezTo>
                <a:cubicBezTo>
                  <a:pt x="452121" y="464820"/>
                  <a:pt x="441089" y="476468"/>
                  <a:pt x="426721" y="480060"/>
                </a:cubicBezTo>
                <a:cubicBezTo>
                  <a:pt x="399503" y="486864"/>
                  <a:pt x="370740" y="484200"/>
                  <a:pt x="342901" y="487680"/>
                </a:cubicBezTo>
                <a:cubicBezTo>
                  <a:pt x="330050" y="489286"/>
                  <a:pt x="317501" y="492760"/>
                  <a:pt x="304801" y="495300"/>
                </a:cubicBezTo>
                <a:cubicBezTo>
                  <a:pt x="294641" y="500380"/>
                  <a:pt x="284184" y="504904"/>
                  <a:pt x="274321" y="510540"/>
                </a:cubicBezTo>
                <a:cubicBezTo>
                  <a:pt x="266370" y="515084"/>
                  <a:pt x="259652" y="521684"/>
                  <a:pt x="251461" y="525780"/>
                </a:cubicBezTo>
                <a:cubicBezTo>
                  <a:pt x="244277" y="529372"/>
                  <a:pt x="236122" y="530580"/>
                  <a:pt x="228601" y="533400"/>
                </a:cubicBezTo>
                <a:cubicBezTo>
                  <a:pt x="171213" y="554921"/>
                  <a:pt x="211094" y="543492"/>
                  <a:pt x="160021" y="556260"/>
                </a:cubicBezTo>
                <a:cubicBezTo>
                  <a:pt x="147321" y="563880"/>
                  <a:pt x="134480" y="571270"/>
                  <a:pt x="121921" y="579120"/>
                </a:cubicBezTo>
                <a:cubicBezTo>
                  <a:pt x="114155" y="583974"/>
                  <a:pt x="107479" y="590752"/>
                  <a:pt x="99061" y="594360"/>
                </a:cubicBezTo>
                <a:cubicBezTo>
                  <a:pt x="89435" y="598485"/>
                  <a:pt x="78651" y="599103"/>
                  <a:pt x="68581" y="601980"/>
                </a:cubicBezTo>
                <a:cubicBezTo>
                  <a:pt x="60858" y="604187"/>
                  <a:pt x="53341" y="607060"/>
                  <a:pt x="45721" y="609600"/>
                </a:cubicBezTo>
                <a:cubicBezTo>
                  <a:pt x="111761" y="612140"/>
                  <a:pt x="177899" y="612824"/>
                  <a:pt x="243841" y="617220"/>
                </a:cubicBezTo>
                <a:cubicBezTo>
                  <a:pt x="254290" y="617917"/>
                  <a:pt x="271009" y="614905"/>
                  <a:pt x="274321" y="624840"/>
                </a:cubicBezTo>
                <a:cubicBezTo>
                  <a:pt x="277217" y="633528"/>
                  <a:pt x="260068" y="636950"/>
                  <a:pt x="251461" y="640080"/>
                </a:cubicBezTo>
                <a:cubicBezTo>
                  <a:pt x="231777" y="647238"/>
                  <a:pt x="210372" y="648696"/>
                  <a:pt x="190501" y="655320"/>
                </a:cubicBezTo>
                <a:lnTo>
                  <a:pt x="144781" y="670560"/>
                </a:lnTo>
                <a:cubicBezTo>
                  <a:pt x="142241" y="680720"/>
                  <a:pt x="140038" y="690970"/>
                  <a:pt x="137161" y="701040"/>
                </a:cubicBezTo>
                <a:cubicBezTo>
                  <a:pt x="134954" y="708763"/>
                  <a:pt x="128814" y="715901"/>
                  <a:pt x="129541" y="723900"/>
                </a:cubicBezTo>
                <a:cubicBezTo>
                  <a:pt x="134230" y="775480"/>
                  <a:pt x="136290" y="785451"/>
                  <a:pt x="175261" y="807720"/>
                </a:cubicBezTo>
                <a:cubicBezTo>
                  <a:pt x="182235" y="811705"/>
                  <a:pt x="190501" y="812800"/>
                  <a:pt x="198121" y="815340"/>
                </a:cubicBezTo>
                <a:cubicBezTo>
                  <a:pt x="200661" y="822960"/>
                  <a:pt x="208281" y="830580"/>
                  <a:pt x="205741" y="838200"/>
                </a:cubicBezTo>
                <a:cubicBezTo>
                  <a:pt x="202333" y="848423"/>
                  <a:pt x="189780" y="852781"/>
                  <a:pt x="182881" y="861060"/>
                </a:cubicBezTo>
                <a:cubicBezTo>
                  <a:pt x="177018" y="868095"/>
                  <a:pt x="172721" y="876300"/>
                  <a:pt x="167641" y="883920"/>
                </a:cubicBezTo>
                <a:cubicBezTo>
                  <a:pt x="207884" y="910748"/>
                  <a:pt x="193315" y="905227"/>
                  <a:pt x="266701" y="914400"/>
                </a:cubicBezTo>
                <a:cubicBezTo>
                  <a:pt x="358010" y="925814"/>
                  <a:pt x="307254" y="920319"/>
                  <a:pt x="419101" y="929640"/>
                </a:cubicBezTo>
                <a:cubicBezTo>
                  <a:pt x="476560" y="948793"/>
                  <a:pt x="405735" y="922957"/>
                  <a:pt x="464821" y="952500"/>
                </a:cubicBezTo>
                <a:cubicBezTo>
                  <a:pt x="472005" y="956092"/>
                  <a:pt x="480061" y="957580"/>
                  <a:pt x="487681" y="960120"/>
                </a:cubicBezTo>
                <a:cubicBezTo>
                  <a:pt x="490221" y="967740"/>
                  <a:pt x="496188" y="974997"/>
                  <a:pt x="495301" y="982980"/>
                </a:cubicBezTo>
                <a:cubicBezTo>
                  <a:pt x="490355" y="1027493"/>
                  <a:pt x="478149" y="1030612"/>
                  <a:pt x="449581" y="1059180"/>
                </a:cubicBezTo>
                <a:cubicBezTo>
                  <a:pt x="428224" y="1123251"/>
                  <a:pt x="428013" y="1090135"/>
                  <a:pt x="457201" y="1158240"/>
                </a:cubicBezTo>
                <a:cubicBezTo>
                  <a:pt x="459741" y="1173480"/>
                  <a:pt x="466527" y="1188604"/>
                  <a:pt x="464821" y="1203960"/>
                </a:cubicBezTo>
                <a:cubicBezTo>
                  <a:pt x="463810" y="1213062"/>
                  <a:pt x="456616" y="1220957"/>
                  <a:pt x="449581" y="1226820"/>
                </a:cubicBezTo>
                <a:cubicBezTo>
                  <a:pt x="426394" y="1246142"/>
                  <a:pt x="401589" y="1244038"/>
                  <a:pt x="373381" y="1249680"/>
                </a:cubicBezTo>
                <a:cubicBezTo>
                  <a:pt x="363112" y="1251734"/>
                  <a:pt x="352764" y="1253778"/>
                  <a:pt x="342901" y="1257300"/>
                </a:cubicBezTo>
                <a:cubicBezTo>
                  <a:pt x="317138" y="1266501"/>
                  <a:pt x="293241" y="1281145"/>
                  <a:pt x="266701" y="1287780"/>
                </a:cubicBezTo>
                <a:cubicBezTo>
                  <a:pt x="256541" y="1290320"/>
                  <a:pt x="246461" y="1293206"/>
                  <a:pt x="236221" y="1295400"/>
                </a:cubicBezTo>
                <a:cubicBezTo>
                  <a:pt x="210893" y="1300827"/>
                  <a:pt x="184595" y="1302449"/>
                  <a:pt x="160021" y="1310640"/>
                </a:cubicBezTo>
                <a:cubicBezTo>
                  <a:pt x="127226" y="1321572"/>
                  <a:pt x="144953" y="1316312"/>
                  <a:pt x="106681" y="1325880"/>
                </a:cubicBezTo>
                <a:cubicBezTo>
                  <a:pt x="104141" y="1333500"/>
                  <a:pt x="95897" y="1341357"/>
                  <a:pt x="99061" y="1348740"/>
                </a:cubicBezTo>
                <a:cubicBezTo>
                  <a:pt x="111114" y="1376864"/>
                  <a:pt x="129386" y="1379168"/>
                  <a:pt x="152401" y="1386840"/>
                </a:cubicBezTo>
                <a:cubicBezTo>
                  <a:pt x="166196" y="1400635"/>
                  <a:pt x="202483" y="1430944"/>
                  <a:pt x="213361" y="1455420"/>
                </a:cubicBezTo>
                <a:cubicBezTo>
                  <a:pt x="219885" y="1470100"/>
                  <a:pt x="228601" y="1501140"/>
                  <a:pt x="228601" y="1501140"/>
                </a:cubicBezTo>
                <a:cubicBezTo>
                  <a:pt x="226061" y="1513840"/>
                  <a:pt x="226241" y="1527405"/>
                  <a:pt x="220981" y="1539240"/>
                </a:cubicBezTo>
                <a:cubicBezTo>
                  <a:pt x="210110" y="1563701"/>
                  <a:pt x="191442" y="1573163"/>
                  <a:pt x="175261" y="1592580"/>
                </a:cubicBezTo>
                <a:cubicBezTo>
                  <a:pt x="169398" y="1599615"/>
                  <a:pt x="165101" y="1607820"/>
                  <a:pt x="160021" y="1615440"/>
                </a:cubicBezTo>
                <a:cubicBezTo>
                  <a:pt x="162561" y="1628140"/>
                  <a:pt x="164500" y="1640975"/>
                  <a:pt x="167641" y="1653540"/>
                </a:cubicBezTo>
                <a:cubicBezTo>
                  <a:pt x="169589" y="1661332"/>
                  <a:pt x="173313" y="1668608"/>
                  <a:pt x="175261" y="1676400"/>
                </a:cubicBezTo>
                <a:cubicBezTo>
                  <a:pt x="178402" y="1688965"/>
                  <a:pt x="179740" y="1701935"/>
                  <a:pt x="182881" y="1714500"/>
                </a:cubicBezTo>
                <a:cubicBezTo>
                  <a:pt x="184829" y="1722292"/>
                  <a:pt x="188294" y="1729637"/>
                  <a:pt x="190501" y="1737360"/>
                </a:cubicBezTo>
                <a:cubicBezTo>
                  <a:pt x="193378" y="1747430"/>
                  <a:pt x="195849" y="1757617"/>
                  <a:pt x="198121" y="1767840"/>
                </a:cubicBezTo>
                <a:cubicBezTo>
                  <a:pt x="200931" y="1780483"/>
                  <a:pt x="198557" y="1795164"/>
                  <a:pt x="205741" y="1805940"/>
                </a:cubicBezTo>
                <a:cubicBezTo>
                  <a:pt x="210196" y="1812623"/>
                  <a:pt x="220725" y="1811985"/>
                  <a:pt x="228601" y="1813560"/>
                </a:cubicBezTo>
                <a:cubicBezTo>
                  <a:pt x="246213" y="1817082"/>
                  <a:pt x="264225" y="1818227"/>
                  <a:pt x="281941" y="1821180"/>
                </a:cubicBezTo>
                <a:cubicBezTo>
                  <a:pt x="294716" y="1823309"/>
                  <a:pt x="307546" y="1825392"/>
                  <a:pt x="320041" y="1828800"/>
                </a:cubicBezTo>
                <a:cubicBezTo>
                  <a:pt x="335539" y="1833027"/>
                  <a:pt x="350521" y="1838960"/>
                  <a:pt x="365761" y="1844040"/>
                </a:cubicBezTo>
                <a:cubicBezTo>
                  <a:pt x="373381" y="1846580"/>
                  <a:pt x="380698" y="1850340"/>
                  <a:pt x="388621" y="1851660"/>
                </a:cubicBezTo>
                <a:lnTo>
                  <a:pt x="480061" y="1866900"/>
                </a:lnTo>
                <a:cubicBezTo>
                  <a:pt x="490221" y="1874520"/>
                  <a:pt x="506082" y="1877869"/>
                  <a:pt x="510541" y="1889760"/>
                </a:cubicBezTo>
                <a:cubicBezTo>
                  <a:pt x="520931" y="1917467"/>
                  <a:pt x="499692" y="1934375"/>
                  <a:pt x="480061" y="1943100"/>
                </a:cubicBezTo>
                <a:cubicBezTo>
                  <a:pt x="465381" y="1949624"/>
                  <a:pt x="447707" y="1949429"/>
                  <a:pt x="434341" y="1958340"/>
                </a:cubicBezTo>
                <a:cubicBezTo>
                  <a:pt x="415391" y="1970973"/>
                  <a:pt x="403099" y="1980533"/>
                  <a:pt x="381001" y="1988820"/>
                </a:cubicBezTo>
                <a:cubicBezTo>
                  <a:pt x="371195" y="1992497"/>
                  <a:pt x="360591" y="1993563"/>
                  <a:pt x="350521" y="1996440"/>
                </a:cubicBezTo>
                <a:cubicBezTo>
                  <a:pt x="342798" y="1998647"/>
                  <a:pt x="335281" y="2001520"/>
                  <a:pt x="327661" y="2004060"/>
                </a:cubicBezTo>
                <a:cubicBezTo>
                  <a:pt x="320041" y="2011680"/>
                  <a:pt x="313080" y="2020021"/>
                  <a:pt x="304801" y="2026920"/>
                </a:cubicBezTo>
                <a:cubicBezTo>
                  <a:pt x="297766" y="2032783"/>
                  <a:pt x="288417" y="2035684"/>
                  <a:pt x="281941" y="2042160"/>
                </a:cubicBezTo>
                <a:cubicBezTo>
                  <a:pt x="275465" y="2048636"/>
                  <a:pt x="273593" y="2058989"/>
                  <a:pt x="266701" y="2065020"/>
                </a:cubicBezTo>
                <a:cubicBezTo>
                  <a:pt x="252917" y="2077081"/>
                  <a:pt x="235634" y="2084510"/>
                  <a:pt x="220981" y="2095500"/>
                </a:cubicBezTo>
                <a:cubicBezTo>
                  <a:pt x="210821" y="2103120"/>
                  <a:pt x="202106" y="2113202"/>
                  <a:pt x="190501" y="2118360"/>
                </a:cubicBezTo>
                <a:cubicBezTo>
                  <a:pt x="178666" y="2123620"/>
                  <a:pt x="164966" y="2122839"/>
                  <a:pt x="152401" y="2125980"/>
                </a:cubicBezTo>
                <a:cubicBezTo>
                  <a:pt x="144609" y="2127928"/>
                  <a:pt x="137161" y="2131060"/>
                  <a:pt x="129541" y="2133600"/>
                </a:cubicBezTo>
                <a:cubicBezTo>
                  <a:pt x="127001" y="2141220"/>
                  <a:pt x="125513" y="2149276"/>
                  <a:pt x="121921" y="2156460"/>
                </a:cubicBezTo>
                <a:cubicBezTo>
                  <a:pt x="92378" y="2215546"/>
                  <a:pt x="118214" y="2144721"/>
                  <a:pt x="99061" y="2202180"/>
                </a:cubicBezTo>
                <a:cubicBezTo>
                  <a:pt x="101601" y="2225040"/>
                  <a:pt x="94626" y="2251171"/>
                  <a:pt x="106681" y="2270760"/>
                </a:cubicBezTo>
                <a:cubicBezTo>
                  <a:pt x="117799" y="2288826"/>
                  <a:pt x="159890" y="2301196"/>
                  <a:pt x="182881" y="2308860"/>
                </a:cubicBezTo>
                <a:cubicBezTo>
                  <a:pt x="193041" y="2316480"/>
                  <a:pt x="205231" y="2321964"/>
                  <a:pt x="213361" y="2331720"/>
                </a:cubicBezTo>
                <a:cubicBezTo>
                  <a:pt x="218503" y="2337890"/>
                  <a:pt x="225999" y="2348308"/>
                  <a:pt x="220981" y="2354580"/>
                </a:cubicBezTo>
                <a:cubicBezTo>
                  <a:pt x="212436" y="2365261"/>
                  <a:pt x="194838" y="2363177"/>
                  <a:pt x="182881" y="2369820"/>
                </a:cubicBezTo>
                <a:cubicBezTo>
                  <a:pt x="101634" y="2414957"/>
                  <a:pt x="212408" y="2372678"/>
                  <a:pt x="106681" y="2407920"/>
                </a:cubicBezTo>
                <a:cubicBezTo>
                  <a:pt x="113777" y="2443398"/>
                  <a:pt x="105165" y="2447040"/>
                  <a:pt x="137161" y="2461260"/>
                </a:cubicBezTo>
                <a:cubicBezTo>
                  <a:pt x="151841" y="2467784"/>
                  <a:pt x="182881" y="2476500"/>
                  <a:pt x="182881" y="2476500"/>
                </a:cubicBezTo>
                <a:cubicBezTo>
                  <a:pt x="187961" y="2484120"/>
                  <a:pt x="199627" y="2490327"/>
                  <a:pt x="198121" y="2499360"/>
                </a:cubicBezTo>
                <a:cubicBezTo>
                  <a:pt x="196349" y="2509990"/>
                  <a:pt x="182160" y="2513941"/>
                  <a:pt x="175261" y="2522220"/>
                </a:cubicBezTo>
                <a:cubicBezTo>
                  <a:pt x="169398" y="2529255"/>
                  <a:pt x="165101" y="2537460"/>
                  <a:pt x="160021" y="2545080"/>
                </a:cubicBezTo>
                <a:cubicBezTo>
                  <a:pt x="160481" y="2547382"/>
                  <a:pt x="171950" y="2607866"/>
                  <a:pt x="175261" y="2613660"/>
                </a:cubicBezTo>
                <a:cubicBezTo>
                  <a:pt x="180608" y="2623016"/>
                  <a:pt x="190501" y="2628900"/>
                  <a:pt x="198121" y="2636520"/>
                </a:cubicBezTo>
                <a:cubicBezTo>
                  <a:pt x="180967" y="2687981"/>
                  <a:pt x="198121" y="2624636"/>
                  <a:pt x="198121" y="2705100"/>
                </a:cubicBezTo>
                <a:cubicBezTo>
                  <a:pt x="198121" y="2743285"/>
                  <a:pt x="199247" y="2782230"/>
                  <a:pt x="190501" y="2819400"/>
                </a:cubicBezTo>
                <a:cubicBezTo>
                  <a:pt x="187987" y="2830086"/>
                  <a:pt x="152623" y="2839646"/>
                  <a:pt x="144781" y="2842260"/>
                </a:cubicBezTo>
                <a:cubicBezTo>
                  <a:pt x="112269" y="2939796"/>
                  <a:pt x="156973" y="2790444"/>
                  <a:pt x="144781" y="2887980"/>
                </a:cubicBezTo>
                <a:cubicBezTo>
                  <a:pt x="139636" y="2929139"/>
                  <a:pt x="118295" y="2937168"/>
                  <a:pt x="83821" y="2956560"/>
                </a:cubicBezTo>
                <a:cubicBezTo>
                  <a:pt x="59070" y="2970482"/>
                  <a:pt x="33021" y="2981960"/>
                  <a:pt x="7621" y="2994660"/>
                </a:cubicBezTo>
                <a:cubicBezTo>
                  <a:pt x="-7478" y="3039956"/>
                  <a:pt x="-3927" y="3004315"/>
                  <a:pt x="53341" y="3025140"/>
                </a:cubicBezTo>
                <a:cubicBezTo>
                  <a:pt x="65276" y="3029480"/>
                  <a:pt x="72794" y="3041699"/>
                  <a:pt x="83821" y="3048000"/>
                </a:cubicBezTo>
                <a:cubicBezTo>
                  <a:pt x="90795" y="3051985"/>
                  <a:pt x="99223" y="3052637"/>
                  <a:pt x="106681" y="3055620"/>
                </a:cubicBezTo>
                <a:cubicBezTo>
                  <a:pt x="124642" y="3062804"/>
                  <a:pt x="142719" y="3069829"/>
                  <a:pt x="160021" y="3078480"/>
                </a:cubicBezTo>
                <a:cubicBezTo>
                  <a:pt x="168212" y="3082576"/>
                  <a:pt x="174690" y="3089624"/>
                  <a:pt x="182881" y="3093720"/>
                </a:cubicBezTo>
                <a:cubicBezTo>
                  <a:pt x="190065" y="3097312"/>
                  <a:pt x="198557" y="3097748"/>
                  <a:pt x="205741" y="3101340"/>
                </a:cubicBezTo>
                <a:cubicBezTo>
                  <a:pt x="241566" y="3119252"/>
                  <a:pt x="217732" y="3120520"/>
                  <a:pt x="266701" y="3131820"/>
                </a:cubicBezTo>
                <a:cubicBezTo>
                  <a:pt x="286655" y="3136425"/>
                  <a:pt x="307341" y="3136900"/>
                  <a:pt x="327661" y="3139440"/>
                </a:cubicBezTo>
                <a:cubicBezTo>
                  <a:pt x="335281" y="3144520"/>
                  <a:pt x="342103" y="3151072"/>
                  <a:pt x="350521" y="3154680"/>
                </a:cubicBezTo>
                <a:cubicBezTo>
                  <a:pt x="382349" y="3168321"/>
                  <a:pt x="411455" y="3157224"/>
                  <a:pt x="335281" y="3169920"/>
                </a:cubicBezTo>
                <a:cubicBezTo>
                  <a:pt x="327661" y="3175000"/>
                  <a:pt x="318142" y="3178009"/>
                  <a:pt x="312421" y="3185160"/>
                </a:cubicBezTo>
                <a:cubicBezTo>
                  <a:pt x="308361" y="3190235"/>
                  <a:pt x="297789" y="3236370"/>
                  <a:pt x="297181" y="3238500"/>
                </a:cubicBezTo>
                <a:cubicBezTo>
                  <a:pt x="294974" y="3246223"/>
                  <a:pt x="295504" y="3255957"/>
                  <a:pt x="289561" y="3261360"/>
                </a:cubicBezTo>
                <a:cubicBezTo>
                  <a:pt x="266619" y="3282216"/>
                  <a:pt x="238761" y="3296920"/>
                  <a:pt x="213361" y="3314700"/>
                </a:cubicBezTo>
                <a:lnTo>
                  <a:pt x="144781" y="3307080"/>
                </a:lnTo>
                <a:cubicBezTo>
                  <a:pt x="124443" y="3304687"/>
                  <a:pt x="100204" y="3287173"/>
                  <a:pt x="83821" y="3299460"/>
                </a:cubicBezTo>
                <a:cubicBezTo>
                  <a:pt x="72326" y="3308081"/>
                  <a:pt x="101826" y="3322811"/>
                  <a:pt x="114301" y="3329940"/>
                </a:cubicBezTo>
                <a:cubicBezTo>
                  <a:pt x="138053" y="3343513"/>
                  <a:pt x="166032" y="3348186"/>
                  <a:pt x="190501" y="3360420"/>
                </a:cubicBezTo>
                <a:cubicBezTo>
                  <a:pt x="282609" y="3406474"/>
                  <a:pt x="168448" y="3347818"/>
                  <a:pt x="243841" y="3390900"/>
                </a:cubicBezTo>
                <a:cubicBezTo>
                  <a:pt x="253704" y="3396536"/>
                  <a:pt x="264458" y="3400504"/>
                  <a:pt x="274321" y="3406140"/>
                </a:cubicBezTo>
                <a:cubicBezTo>
                  <a:pt x="282272" y="3410684"/>
                  <a:pt x="288409" y="3418748"/>
                  <a:pt x="297181" y="3421380"/>
                </a:cubicBezTo>
                <a:cubicBezTo>
                  <a:pt x="314384" y="3426541"/>
                  <a:pt x="332741" y="3426460"/>
                  <a:pt x="350521" y="3429000"/>
                </a:cubicBezTo>
                <a:cubicBezTo>
                  <a:pt x="353061" y="3436620"/>
                  <a:pt x="354549" y="3444676"/>
                  <a:pt x="358141" y="3451860"/>
                </a:cubicBezTo>
                <a:cubicBezTo>
                  <a:pt x="362237" y="3460051"/>
                  <a:pt x="376782" y="3466217"/>
                  <a:pt x="373381" y="3474720"/>
                </a:cubicBezTo>
                <a:cubicBezTo>
                  <a:pt x="369162" y="3485267"/>
                  <a:pt x="353448" y="3485741"/>
                  <a:pt x="342901" y="3489960"/>
                </a:cubicBezTo>
                <a:cubicBezTo>
                  <a:pt x="313277" y="3501810"/>
                  <a:pt x="273907" y="3511420"/>
                  <a:pt x="243841" y="3520440"/>
                </a:cubicBezTo>
                <a:cubicBezTo>
                  <a:pt x="236148" y="3522748"/>
                  <a:pt x="228601" y="3525520"/>
                  <a:pt x="220981" y="3528060"/>
                </a:cubicBezTo>
                <a:cubicBezTo>
                  <a:pt x="228601" y="3535680"/>
                  <a:pt x="236942" y="3542641"/>
                  <a:pt x="243841" y="3550920"/>
                </a:cubicBezTo>
                <a:cubicBezTo>
                  <a:pt x="249704" y="3557955"/>
                  <a:pt x="251461" y="3568700"/>
                  <a:pt x="259081" y="3573780"/>
                </a:cubicBezTo>
                <a:cubicBezTo>
                  <a:pt x="286066" y="3591770"/>
                  <a:pt x="313134" y="3596818"/>
                  <a:pt x="342901" y="3604260"/>
                </a:cubicBezTo>
                <a:cubicBezTo>
                  <a:pt x="347981" y="3611880"/>
                  <a:pt x="354045" y="3618929"/>
                  <a:pt x="358141" y="3627120"/>
                </a:cubicBezTo>
                <a:cubicBezTo>
                  <a:pt x="361733" y="3634304"/>
                  <a:pt x="360081" y="3644300"/>
                  <a:pt x="365761" y="3649980"/>
                </a:cubicBezTo>
                <a:cubicBezTo>
                  <a:pt x="371441" y="3655660"/>
                  <a:pt x="381001" y="3655060"/>
                  <a:pt x="388621" y="3657600"/>
                </a:cubicBezTo>
                <a:cubicBezTo>
                  <a:pt x="368301" y="3662680"/>
                  <a:pt x="346395" y="3663473"/>
                  <a:pt x="327661" y="3672840"/>
                </a:cubicBezTo>
                <a:cubicBezTo>
                  <a:pt x="312421" y="3680460"/>
                  <a:pt x="297669" y="3689147"/>
                  <a:pt x="281941" y="3695700"/>
                </a:cubicBezTo>
                <a:cubicBezTo>
                  <a:pt x="267112" y="3701879"/>
                  <a:pt x="251461" y="3705860"/>
                  <a:pt x="236221" y="3710940"/>
                </a:cubicBezTo>
                <a:lnTo>
                  <a:pt x="213361" y="3718560"/>
                </a:lnTo>
                <a:cubicBezTo>
                  <a:pt x="205741" y="3721100"/>
                  <a:pt x="198293" y="3724232"/>
                  <a:pt x="190501" y="3726180"/>
                </a:cubicBezTo>
                <a:lnTo>
                  <a:pt x="160021" y="3733800"/>
                </a:lnTo>
                <a:cubicBezTo>
                  <a:pt x="167641" y="3743960"/>
                  <a:pt x="170921" y="3760009"/>
                  <a:pt x="182881" y="3764280"/>
                </a:cubicBezTo>
                <a:cubicBezTo>
                  <a:pt x="230944" y="3781445"/>
                  <a:pt x="448574" y="3764322"/>
                  <a:pt x="449581" y="3764280"/>
                </a:cubicBezTo>
                <a:cubicBezTo>
                  <a:pt x="457201" y="3761740"/>
                  <a:pt x="464409" y="3756660"/>
                  <a:pt x="472441" y="3756660"/>
                </a:cubicBezTo>
                <a:cubicBezTo>
                  <a:pt x="542174" y="3756660"/>
                  <a:pt x="521626" y="3768430"/>
                  <a:pt x="510541" y="3840480"/>
                </a:cubicBezTo>
                <a:cubicBezTo>
                  <a:pt x="509320" y="3848419"/>
                  <a:pt x="507939" y="3857068"/>
                  <a:pt x="502921" y="3863340"/>
                </a:cubicBezTo>
                <a:cubicBezTo>
                  <a:pt x="497200" y="3870491"/>
                  <a:pt x="488252" y="3874484"/>
                  <a:pt x="480061" y="3878580"/>
                </a:cubicBezTo>
                <a:cubicBezTo>
                  <a:pt x="467827" y="3884697"/>
                  <a:pt x="454768" y="3889017"/>
                  <a:pt x="441961" y="3893820"/>
                </a:cubicBezTo>
                <a:cubicBezTo>
                  <a:pt x="434440" y="3896640"/>
                  <a:pt x="426285" y="3897848"/>
                  <a:pt x="419101" y="3901440"/>
                </a:cubicBezTo>
                <a:cubicBezTo>
                  <a:pt x="367830" y="3927075"/>
                  <a:pt x="430914" y="3910828"/>
                  <a:pt x="350521" y="3939540"/>
                </a:cubicBezTo>
                <a:cubicBezTo>
                  <a:pt x="330796" y="3946585"/>
                  <a:pt x="309432" y="3948156"/>
                  <a:pt x="289561" y="3954780"/>
                </a:cubicBezTo>
                <a:lnTo>
                  <a:pt x="266701" y="3962400"/>
                </a:lnTo>
                <a:cubicBezTo>
                  <a:pt x="264161" y="3970020"/>
                  <a:pt x="263536" y="3978577"/>
                  <a:pt x="259081" y="3985260"/>
                </a:cubicBezTo>
                <a:cubicBezTo>
                  <a:pt x="253103" y="3994226"/>
                  <a:pt x="244500" y="4001221"/>
                  <a:pt x="236221" y="4008120"/>
                </a:cubicBezTo>
                <a:cubicBezTo>
                  <a:pt x="229186" y="4013983"/>
                  <a:pt x="221552" y="4019264"/>
                  <a:pt x="213361" y="4023360"/>
                </a:cubicBezTo>
                <a:cubicBezTo>
                  <a:pt x="177001" y="4041540"/>
                  <a:pt x="90482" y="4037648"/>
                  <a:pt x="76201" y="4038600"/>
                </a:cubicBezTo>
                <a:cubicBezTo>
                  <a:pt x="73661" y="4046220"/>
                  <a:pt x="74261" y="4055780"/>
                  <a:pt x="68581" y="4061460"/>
                </a:cubicBezTo>
                <a:cubicBezTo>
                  <a:pt x="43311" y="4086730"/>
                  <a:pt x="45721" y="4055721"/>
                  <a:pt x="45721" y="4076700"/>
                </a:cubicBezTo>
              </a:path>
            </a:pathLst>
          </a:cu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683323" y="1833124"/>
            <a:ext cx="403969" cy="4107180"/>
          </a:xfrm>
          <a:custGeom>
            <a:avLst/>
            <a:gdLst>
              <a:gd name="connsiteX0" fmla="*/ 396240 w 403969"/>
              <a:gd name="connsiteY0" fmla="*/ 0 h 4107180"/>
              <a:gd name="connsiteX1" fmla="*/ 304800 w 403969"/>
              <a:gd name="connsiteY1" fmla="*/ 45720 h 4107180"/>
              <a:gd name="connsiteX2" fmla="*/ 220980 w 403969"/>
              <a:gd name="connsiteY2" fmla="*/ 76200 h 4107180"/>
              <a:gd name="connsiteX3" fmla="*/ 251460 w 403969"/>
              <a:gd name="connsiteY3" fmla="*/ 91440 h 4107180"/>
              <a:gd name="connsiteX4" fmla="*/ 228600 w 403969"/>
              <a:gd name="connsiteY4" fmla="*/ 160020 h 4107180"/>
              <a:gd name="connsiteX5" fmla="*/ 236220 w 403969"/>
              <a:gd name="connsiteY5" fmla="*/ 190500 h 4107180"/>
              <a:gd name="connsiteX6" fmla="*/ 251460 w 403969"/>
              <a:gd name="connsiteY6" fmla="*/ 213360 h 4107180"/>
              <a:gd name="connsiteX7" fmla="*/ 304800 w 403969"/>
              <a:gd name="connsiteY7" fmla="*/ 236220 h 4107180"/>
              <a:gd name="connsiteX8" fmla="*/ 320040 w 403969"/>
              <a:gd name="connsiteY8" fmla="*/ 259080 h 4107180"/>
              <a:gd name="connsiteX9" fmla="*/ 304800 w 403969"/>
              <a:gd name="connsiteY9" fmla="*/ 312420 h 4107180"/>
              <a:gd name="connsiteX10" fmla="*/ 205740 w 403969"/>
              <a:gd name="connsiteY10" fmla="*/ 358140 h 4107180"/>
              <a:gd name="connsiteX11" fmla="*/ 160020 w 403969"/>
              <a:gd name="connsiteY11" fmla="*/ 373380 h 4107180"/>
              <a:gd name="connsiteX12" fmla="*/ 144780 w 403969"/>
              <a:gd name="connsiteY12" fmla="*/ 434340 h 4107180"/>
              <a:gd name="connsiteX13" fmla="*/ 121920 w 403969"/>
              <a:gd name="connsiteY13" fmla="*/ 449580 h 4107180"/>
              <a:gd name="connsiteX14" fmla="*/ 129540 w 403969"/>
              <a:gd name="connsiteY14" fmla="*/ 472440 h 4107180"/>
              <a:gd name="connsiteX15" fmla="*/ 60960 w 403969"/>
              <a:gd name="connsiteY15" fmla="*/ 525780 h 4107180"/>
              <a:gd name="connsiteX16" fmla="*/ 38100 w 403969"/>
              <a:gd name="connsiteY16" fmla="*/ 541020 h 4107180"/>
              <a:gd name="connsiteX17" fmla="*/ 91440 w 403969"/>
              <a:gd name="connsiteY17" fmla="*/ 548640 h 4107180"/>
              <a:gd name="connsiteX18" fmla="*/ 152400 w 403969"/>
              <a:gd name="connsiteY18" fmla="*/ 556260 h 4107180"/>
              <a:gd name="connsiteX19" fmla="*/ 137160 w 403969"/>
              <a:gd name="connsiteY19" fmla="*/ 579120 h 4107180"/>
              <a:gd name="connsiteX20" fmla="*/ 106680 w 403969"/>
              <a:gd name="connsiteY20" fmla="*/ 601980 h 4107180"/>
              <a:gd name="connsiteX21" fmla="*/ 137160 w 403969"/>
              <a:gd name="connsiteY21" fmla="*/ 640080 h 4107180"/>
              <a:gd name="connsiteX22" fmla="*/ 205740 w 403969"/>
              <a:gd name="connsiteY22" fmla="*/ 662940 h 4107180"/>
              <a:gd name="connsiteX23" fmla="*/ 335280 w 403969"/>
              <a:gd name="connsiteY23" fmla="*/ 693420 h 4107180"/>
              <a:gd name="connsiteX24" fmla="*/ 342900 w 403969"/>
              <a:gd name="connsiteY24" fmla="*/ 723900 h 4107180"/>
              <a:gd name="connsiteX25" fmla="*/ 320040 w 403969"/>
              <a:gd name="connsiteY25" fmla="*/ 739140 h 4107180"/>
              <a:gd name="connsiteX26" fmla="*/ 274320 w 403969"/>
              <a:gd name="connsiteY26" fmla="*/ 777240 h 4107180"/>
              <a:gd name="connsiteX27" fmla="*/ 251460 w 403969"/>
              <a:gd name="connsiteY27" fmla="*/ 784860 h 4107180"/>
              <a:gd name="connsiteX28" fmla="*/ 182880 w 403969"/>
              <a:gd name="connsiteY28" fmla="*/ 822960 h 4107180"/>
              <a:gd name="connsiteX29" fmla="*/ 228600 w 403969"/>
              <a:gd name="connsiteY29" fmla="*/ 830580 h 4107180"/>
              <a:gd name="connsiteX30" fmla="*/ 152400 w 403969"/>
              <a:gd name="connsiteY30" fmla="*/ 861060 h 4107180"/>
              <a:gd name="connsiteX31" fmla="*/ 68580 w 403969"/>
              <a:gd name="connsiteY31" fmla="*/ 891540 h 4107180"/>
              <a:gd name="connsiteX32" fmla="*/ 0 w 403969"/>
              <a:gd name="connsiteY32" fmla="*/ 914400 h 4107180"/>
              <a:gd name="connsiteX33" fmla="*/ 7620 w 403969"/>
              <a:gd name="connsiteY33" fmla="*/ 937260 h 4107180"/>
              <a:gd name="connsiteX34" fmla="*/ 30480 w 403969"/>
              <a:gd name="connsiteY34" fmla="*/ 944880 h 4107180"/>
              <a:gd name="connsiteX35" fmla="*/ 68580 w 403969"/>
              <a:gd name="connsiteY35" fmla="*/ 952500 h 4107180"/>
              <a:gd name="connsiteX36" fmla="*/ 137160 w 403969"/>
              <a:gd name="connsiteY36" fmla="*/ 967740 h 4107180"/>
              <a:gd name="connsiteX37" fmla="*/ 259080 w 403969"/>
              <a:gd name="connsiteY37" fmla="*/ 982980 h 4107180"/>
              <a:gd name="connsiteX38" fmla="*/ 312420 w 403969"/>
              <a:gd name="connsiteY38" fmla="*/ 990600 h 4107180"/>
              <a:gd name="connsiteX39" fmla="*/ 327660 w 403969"/>
              <a:gd name="connsiteY39" fmla="*/ 1013460 h 4107180"/>
              <a:gd name="connsiteX40" fmla="*/ 304800 w 403969"/>
              <a:gd name="connsiteY40" fmla="*/ 1036320 h 4107180"/>
              <a:gd name="connsiteX41" fmla="*/ 266700 w 403969"/>
              <a:gd name="connsiteY41" fmla="*/ 1066800 h 4107180"/>
              <a:gd name="connsiteX42" fmla="*/ 190500 w 403969"/>
              <a:gd name="connsiteY42" fmla="*/ 1143000 h 4107180"/>
              <a:gd name="connsiteX43" fmla="*/ 220980 w 403969"/>
              <a:gd name="connsiteY43" fmla="*/ 1181100 h 4107180"/>
              <a:gd name="connsiteX44" fmla="*/ 259080 w 403969"/>
              <a:gd name="connsiteY44" fmla="*/ 1226820 h 4107180"/>
              <a:gd name="connsiteX45" fmla="*/ 228600 w 403969"/>
              <a:gd name="connsiteY45" fmla="*/ 1264920 h 4107180"/>
              <a:gd name="connsiteX46" fmla="*/ 259080 w 403969"/>
              <a:gd name="connsiteY46" fmla="*/ 1287780 h 4107180"/>
              <a:gd name="connsiteX47" fmla="*/ 320040 w 403969"/>
              <a:gd name="connsiteY47" fmla="*/ 1303020 h 4107180"/>
              <a:gd name="connsiteX48" fmla="*/ 403860 w 403969"/>
              <a:gd name="connsiteY48" fmla="*/ 1333500 h 4107180"/>
              <a:gd name="connsiteX49" fmla="*/ 373380 w 403969"/>
              <a:gd name="connsiteY49" fmla="*/ 1394460 h 4107180"/>
              <a:gd name="connsiteX50" fmla="*/ 350520 w 403969"/>
              <a:gd name="connsiteY50" fmla="*/ 1402080 h 4107180"/>
              <a:gd name="connsiteX51" fmla="*/ 327660 w 403969"/>
              <a:gd name="connsiteY51" fmla="*/ 1432560 h 4107180"/>
              <a:gd name="connsiteX52" fmla="*/ 297180 w 403969"/>
              <a:gd name="connsiteY52" fmla="*/ 1455420 h 4107180"/>
              <a:gd name="connsiteX53" fmla="*/ 251460 w 403969"/>
              <a:gd name="connsiteY53" fmla="*/ 1485900 h 4107180"/>
              <a:gd name="connsiteX54" fmla="*/ 190500 w 403969"/>
              <a:gd name="connsiteY54" fmla="*/ 1531620 h 4107180"/>
              <a:gd name="connsiteX55" fmla="*/ 144780 w 403969"/>
              <a:gd name="connsiteY55" fmla="*/ 1562100 h 4107180"/>
              <a:gd name="connsiteX56" fmla="*/ 121920 w 403969"/>
              <a:gd name="connsiteY56" fmla="*/ 1577340 h 4107180"/>
              <a:gd name="connsiteX57" fmla="*/ 114300 w 403969"/>
              <a:gd name="connsiteY57" fmla="*/ 1600200 h 4107180"/>
              <a:gd name="connsiteX58" fmla="*/ 45720 w 403969"/>
              <a:gd name="connsiteY58" fmla="*/ 1645920 h 4107180"/>
              <a:gd name="connsiteX59" fmla="*/ 22860 w 403969"/>
              <a:gd name="connsiteY59" fmla="*/ 1676400 h 4107180"/>
              <a:gd name="connsiteX60" fmla="*/ 7620 w 403969"/>
              <a:gd name="connsiteY60" fmla="*/ 1699260 h 4107180"/>
              <a:gd name="connsiteX61" fmla="*/ 30480 w 403969"/>
              <a:gd name="connsiteY61" fmla="*/ 1706880 h 4107180"/>
              <a:gd name="connsiteX62" fmla="*/ 60960 w 403969"/>
              <a:gd name="connsiteY62" fmla="*/ 1722120 h 4107180"/>
              <a:gd name="connsiteX63" fmla="*/ 114300 w 403969"/>
              <a:gd name="connsiteY63" fmla="*/ 1744980 h 4107180"/>
              <a:gd name="connsiteX64" fmla="*/ 205740 w 403969"/>
              <a:gd name="connsiteY64" fmla="*/ 1767840 h 4107180"/>
              <a:gd name="connsiteX65" fmla="*/ 259080 w 403969"/>
              <a:gd name="connsiteY65" fmla="*/ 1790700 h 4107180"/>
              <a:gd name="connsiteX66" fmla="*/ 312420 w 403969"/>
              <a:gd name="connsiteY66" fmla="*/ 1798320 h 4107180"/>
              <a:gd name="connsiteX67" fmla="*/ 342900 w 403969"/>
              <a:gd name="connsiteY67" fmla="*/ 1805940 h 4107180"/>
              <a:gd name="connsiteX68" fmla="*/ 350520 w 403969"/>
              <a:gd name="connsiteY68" fmla="*/ 1859280 h 4107180"/>
              <a:gd name="connsiteX69" fmla="*/ 396240 w 403969"/>
              <a:gd name="connsiteY69" fmla="*/ 1882140 h 4107180"/>
              <a:gd name="connsiteX70" fmla="*/ 403860 w 403969"/>
              <a:gd name="connsiteY70" fmla="*/ 1905000 h 4107180"/>
              <a:gd name="connsiteX71" fmla="*/ 335280 w 403969"/>
              <a:gd name="connsiteY71" fmla="*/ 1996440 h 4107180"/>
              <a:gd name="connsiteX72" fmla="*/ 236220 w 403969"/>
              <a:gd name="connsiteY72" fmla="*/ 2042160 h 4107180"/>
              <a:gd name="connsiteX73" fmla="*/ 152400 w 403969"/>
              <a:gd name="connsiteY73" fmla="*/ 2057400 h 4107180"/>
              <a:gd name="connsiteX74" fmla="*/ 99060 w 403969"/>
              <a:gd name="connsiteY74" fmla="*/ 2087880 h 4107180"/>
              <a:gd name="connsiteX75" fmla="*/ 68580 w 403969"/>
              <a:gd name="connsiteY75" fmla="*/ 2095500 h 4107180"/>
              <a:gd name="connsiteX76" fmla="*/ 60960 w 403969"/>
              <a:gd name="connsiteY76" fmla="*/ 2125980 h 4107180"/>
              <a:gd name="connsiteX77" fmla="*/ 38100 w 403969"/>
              <a:gd name="connsiteY77" fmla="*/ 2141220 h 4107180"/>
              <a:gd name="connsiteX78" fmla="*/ 53340 w 403969"/>
              <a:gd name="connsiteY78" fmla="*/ 2164080 h 4107180"/>
              <a:gd name="connsiteX79" fmla="*/ 68580 w 403969"/>
              <a:gd name="connsiteY79" fmla="*/ 2202180 h 4107180"/>
              <a:gd name="connsiteX80" fmla="*/ 83820 w 403969"/>
              <a:gd name="connsiteY80" fmla="*/ 2232660 h 4107180"/>
              <a:gd name="connsiteX81" fmla="*/ 106680 w 403969"/>
              <a:gd name="connsiteY81" fmla="*/ 2278380 h 4107180"/>
              <a:gd name="connsiteX82" fmla="*/ 106680 w 403969"/>
              <a:gd name="connsiteY82" fmla="*/ 2331720 h 4107180"/>
              <a:gd name="connsiteX83" fmla="*/ 121920 w 403969"/>
              <a:gd name="connsiteY83" fmla="*/ 2407920 h 4107180"/>
              <a:gd name="connsiteX84" fmla="*/ 114300 w 403969"/>
              <a:gd name="connsiteY84" fmla="*/ 2522220 h 4107180"/>
              <a:gd name="connsiteX85" fmla="*/ 144780 w 403969"/>
              <a:gd name="connsiteY85" fmla="*/ 2529840 h 4107180"/>
              <a:gd name="connsiteX86" fmla="*/ 167640 w 403969"/>
              <a:gd name="connsiteY86" fmla="*/ 2545080 h 4107180"/>
              <a:gd name="connsiteX87" fmla="*/ 243840 w 403969"/>
              <a:gd name="connsiteY87" fmla="*/ 2575560 h 4107180"/>
              <a:gd name="connsiteX88" fmla="*/ 289560 w 403969"/>
              <a:gd name="connsiteY88" fmla="*/ 2590800 h 4107180"/>
              <a:gd name="connsiteX89" fmla="*/ 327660 w 403969"/>
              <a:gd name="connsiteY89" fmla="*/ 2621280 h 4107180"/>
              <a:gd name="connsiteX90" fmla="*/ 373380 w 403969"/>
              <a:gd name="connsiteY90" fmla="*/ 2667000 h 4107180"/>
              <a:gd name="connsiteX91" fmla="*/ 381000 w 403969"/>
              <a:gd name="connsiteY91" fmla="*/ 2689860 h 4107180"/>
              <a:gd name="connsiteX92" fmla="*/ 403860 w 403969"/>
              <a:gd name="connsiteY92" fmla="*/ 2735580 h 4107180"/>
              <a:gd name="connsiteX93" fmla="*/ 388620 w 403969"/>
              <a:gd name="connsiteY93" fmla="*/ 2781300 h 4107180"/>
              <a:gd name="connsiteX94" fmla="*/ 327660 w 403969"/>
              <a:gd name="connsiteY94" fmla="*/ 2804160 h 4107180"/>
              <a:gd name="connsiteX95" fmla="*/ 304800 w 403969"/>
              <a:gd name="connsiteY95" fmla="*/ 2811780 h 4107180"/>
              <a:gd name="connsiteX96" fmla="*/ 243840 w 403969"/>
              <a:gd name="connsiteY96" fmla="*/ 2819400 h 4107180"/>
              <a:gd name="connsiteX97" fmla="*/ 68580 w 403969"/>
              <a:gd name="connsiteY97" fmla="*/ 2811780 h 4107180"/>
              <a:gd name="connsiteX98" fmla="*/ 38100 w 403969"/>
              <a:gd name="connsiteY98" fmla="*/ 2842260 h 4107180"/>
              <a:gd name="connsiteX99" fmla="*/ 45720 w 403969"/>
              <a:gd name="connsiteY99" fmla="*/ 2964180 h 4107180"/>
              <a:gd name="connsiteX100" fmla="*/ 53340 w 403969"/>
              <a:gd name="connsiteY100" fmla="*/ 3002280 h 4107180"/>
              <a:gd name="connsiteX101" fmla="*/ 121920 w 403969"/>
              <a:gd name="connsiteY101" fmla="*/ 3009900 h 4107180"/>
              <a:gd name="connsiteX102" fmla="*/ 160020 w 403969"/>
              <a:gd name="connsiteY102" fmla="*/ 3017520 h 4107180"/>
              <a:gd name="connsiteX103" fmla="*/ 190500 w 403969"/>
              <a:gd name="connsiteY103" fmla="*/ 3032760 h 4107180"/>
              <a:gd name="connsiteX104" fmla="*/ 213360 w 403969"/>
              <a:gd name="connsiteY104" fmla="*/ 3040380 h 4107180"/>
              <a:gd name="connsiteX105" fmla="*/ 236220 w 403969"/>
              <a:gd name="connsiteY105" fmla="*/ 3055620 h 4107180"/>
              <a:gd name="connsiteX106" fmla="*/ 243840 w 403969"/>
              <a:gd name="connsiteY106" fmla="*/ 3078480 h 4107180"/>
              <a:gd name="connsiteX107" fmla="*/ 182880 w 403969"/>
              <a:gd name="connsiteY107" fmla="*/ 3124200 h 4107180"/>
              <a:gd name="connsiteX108" fmla="*/ 152400 w 403969"/>
              <a:gd name="connsiteY108" fmla="*/ 3139440 h 4107180"/>
              <a:gd name="connsiteX109" fmla="*/ 91440 w 403969"/>
              <a:gd name="connsiteY109" fmla="*/ 3154680 h 4107180"/>
              <a:gd name="connsiteX110" fmla="*/ 45720 w 403969"/>
              <a:gd name="connsiteY110" fmla="*/ 3169920 h 4107180"/>
              <a:gd name="connsiteX111" fmla="*/ 38100 w 403969"/>
              <a:gd name="connsiteY111" fmla="*/ 3192780 h 4107180"/>
              <a:gd name="connsiteX112" fmla="*/ 99060 w 403969"/>
              <a:gd name="connsiteY112" fmla="*/ 3223260 h 4107180"/>
              <a:gd name="connsiteX113" fmla="*/ 152400 w 403969"/>
              <a:gd name="connsiteY113" fmla="*/ 3253740 h 4107180"/>
              <a:gd name="connsiteX114" fmla="*/ 114300 w 403969"/>
              <a:gd name="connsiteY114" fmla="*/ 3299460 h 4107180"/>
              <a:gd name="connsiteX115" fmla="*/ 91440 w 403969"/>
              <a:gd name="connsiteY115" fmla="*/ 3307080 h 4107180"/>
              <a:gd name="connsiteX116" fmla="*/ 68580 w 403969"/>
              <a:gd name="connsiteY116" fmla="*/ 3322320 h 4107180"/>
              <a:gd name="connsiteX117" fmla="*/ 106680 w 403969"/>
              <a:gd name="connsiteY117" fmla="*/ 3352800 h 4107180"/>
              <a:gd name="connsiteX118" fmla="*/ 121920 w 403969"/>
              <a:gd name="connsiteY118" fmla="*/ 3375660 h 4107180"/>
              <a:gd name="connsiteX119" fmla="*/ 114300 w 403969"/>
              <a:gd name="connsiteY119" fmla="*/ 3413760 h 4107180"/>
              <a:gd name="connsiteX120" fmla="*/ 76200 w 403969"/>
              <a:gd name="connsiteY120" fmla="*/ 3436620 h 4107180"/>
              <a:gd name="connsiteX121" fmla="*/ 60960 w 403969"/>
              <a:gd name="connsiteY121" fmla="*/ 3459480 h 4107180"/>
              <a:gd name="connsiteX122" fmla="*/ 83820 w 403969"/>
              <a:gd name="connsiteY122" fmla="*/ 3482340 h 4107180"/>
              <a:gd name="connsiteX123" fmla="*/ 114300 w 403969"/>
              <a:gd name="connsiteY123" fmla="*/ 3489960 h 4107180"/>
              <a:gd name="connsiteX124" fmla="*/ 129540 w 403969"/>
              <a:gd name="connsiteY124" fmla="*/ 3528060 h 4107180"/>
              <a:gd name="connsiteX125" fmla="*/ 167640 w 403969"/>
              <a:gd name="connsiteY125" fmla="*/ 3543300 h 4107180"/>
              <a:gd name="connsiteX126" fmla="*/ 198120 w 403969"/>
              <a:gd name="connsiteY126" fmla="*/ 3558540 h 4107180"/>
              <a:gd name="connsiteX127" fmla="*/ 251460 w 403969"/>
              <a:gd name="connsiteY127" fmla="*/ 3573780 h 4107180"/>
              <a:gd name="connsiteX128" fmla="*/ 327660 w 403969"/>
              <a:gd name="connsiteY128" fmla="*/ 3604260 h 4107180"/>
              <a:gd name="connsiteX129" fmla="*/ 350520 w 403969"/>
              <a:gd name="connsiteY129" fmla="*/ 3627120 h 4107180"/>
              <a:gd name="connsiteX130" fmla="*/ 358140 w 403969"/>
              <a:gd name="connsiteY130" fmla="*/ 3665220 h 4107180"/>
              <a:gd name="connsiteX131" fmla="*/ 373380 w 403969"/>
              <a:gd name="connsiteY131" fmla="*/ 3688080 h 4107180"/>
              <a:gd name="connsiteX132" fmla="*/ 381000 w 403969"/>
              <a:gd name="connsiteY132" fmla="*/ 3718560 h 4107180"/>
              <a:gd name="connsiteX133" fmla="*/ 388620 w 403969"/>
              <a:gd name="connsiteY133" fmla="*/ 3741420 h 4107180"/>
              <a:gd name="connsiteX134" fmla="*/ 373380 w 403969"/>
              <a:gd name="connsiteY134" fmla="*/ 3832860 h 4107180"/>
              <a:gd name="connsiteX135" fmla="*/ 358140 w 403969"/>
              <a:gd name="connsiteY135" fmla="*/ 3931920 h 4107180"/>
              <a:gd name="connsiteX136" fmla="*/ 342900 w 403969"/>
              <a:gd name="connsiteY136" fmla="*/ 3962400 h 4107180"/>
              <a:gd name="connsiteX137" fmla="*/ 327660 w 403969"/>
              <a:gd name="connsiteY137" fmla="*/ 4008120 h 4107180"/>
              <a:gd name="connsiteX138" fmla="*/ 251460 w 403969"/>
              <a:gd name="connsiteY138" fmla="*/ 4015740 h 4107180"/>
              <a:gd name="connsiteX139" fmla="*/ 129540 w 403969"/>
              <a:gd name="connsiteY139" fmla="*/ 4053840 h 4107180"/>
              <a:gd name="connsiteX140" fmla="*/ 60960 w 403969"/>
              <a:gd name="connsiteY140" fmla="*/ 4069080 h 4107180"/>
              <a:gd name="connsiteX141" fmla="*/ 38100 w 403969"/>
              <a:gd name="connsiteY141" fmla="*/ 4107180 h 410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03969" h="4107180">
                <a:moveTo>
                  <a:pt x="396240" y="0"/>
                </a:moveTo>
                <a:cubicBezTo>
                  <a:pt x="365760" y="15240"/>
                  <a:pt x="336440" y="33064"/>
                  <a:pt x="304800" y="45720"/>
                </a:cubicBezTo>
                <a:cubicBezTo>
                  <a:pt x="251785" y="66926"/>
                  <a:pt x="279676" y="56635"/>
                  <a:pt x="220980" y="76200"/>
                </a:cubicBezTo>
                <a:cubicBezTo>
                  <a:pt x="231140" y="81280"/>
                  <a:pt x="246380" y="81280"/>
                  <a:pt x="251460" y="91440"/>
                </a:cubicBezTo>
                <a:cubicBezTo>
                  <a:pt x="255106" y="98732"/>
                  <a:pt x="228682" y="159814"/>
                  <a:pt x="228600" y="160020"/>
                </a:cubicBezTo>
                <a:cubicBezTo>
                  <a:pt x="231140" y="170180"/>
                  <a:pt x="232095" y="180874"/>
                  <a:pt x="236220" y="190500"/>
                </a:cubicBezTo>
                <a:cubicBezTo>
                  <a:pt x="239828" y="198918"/>
                  <a:pt x="244425" y="207497"/>
                  <a:pt x="251460" y="213360"/>
                </a:cubicBezTo>
                <a:cubicBezTo>
                  <a:pt x="264015" y="223822"/>
                  <a:pt x="288919" y="230926"/>
                  <a:pt x="304800" y="236220"/>
                </a:cubicBezTo>
                <a:cubicBezTo>
                  <a:pt x="309880" y="243840"/>
                  <a:pt x="320040" y="249922"/>
                  <a:pt x="320040" y="259080"/>
                </a:cubicBezTo>
                <a:cubicBezTo>
                  <a:pt x="320040" y="277571"/>
                  <a:pt x="317295" y="298789"/>
                  <a:pt x="304800" y="312420"/>
                </a:cubicBezTo>
                <a:cubicBezTo>
                  <a:pt x="270866" y="349439"/>
                  <a:pt x="244049" y="346647"/>
                  <a:pt x="205740" y="358140"/>
                </a:cubicBezTo>
                <a:cubicBezTo>
                  <a:pt x="190353" y="362756"/>
                  <a:pt x="175260" y="368300"/>
                  <a:pt x="160020" y="373380"/>
                </a:cubicBezTo>
                <a:cubicBezTo>
                  <a:pt x="159641" y="375277"/>
                  <a:pt x="151028" y="426530"/>
                  <a:pt x="144780" y="434340"/>
                </a:cubicBezTo>
                <a:cubicBezTo>
                  <a:pt x="139059" y="441491"/>
                  <a:pt x="129540" y="444500"/>
                  <a:pt x="121920" y="449580"/>
                </a:cubicBezTo>
                <a:cubicBezTo>
                  <a:pt x="124460" y="457200"/>
                  <a:pt x="131747" y="464717"/>
                  <a:pt x="129540" y="472440"/>
                </a:cubicBezTo>
                <a:cubicBezTo>
                  <a:pt x="119998" y="505836"/>
                  <a:pt x="86455" y="511616"/>
                  <a:pt x="60960" y="525780"/>
                </a:cubicBezTo>
                <a:cubicBezTo>
                  <a:pt x="52954" y="530228"/>
                  <a:pt x="45720" y="535940"/>
                  <a:pt x="38100" y="541020"/>
                </a:cubicBezTo>
                <a:lnTo>
                  <a:pt x="91440" y="548640"/>
                </a:lnTo>
                <a:cubicBezTo>
                  <a:pt x="111738" y="551346"/>
                  <a:pt x="135361" y="544901"/>
                  <a:pt x="152400" y="556260"/>
                </a:cubicBezTo>
                <a:cubicBezTo>
                  <a:pt x="160020" y="561340"/>
                  <a:pt x="143636" y="572644"/>
                  <a:pt x="137160" y="579120"/>
                </a:cubicBezTo>
                <a:cubicBezTo>
                  <a:pt x="128180" y="588100"/>
                  <a:pt x="116840" y="594360"/>
                  <a:pt x="106680" y="601980"/>
                </a:cubicBezTo>
                <a:cubicBezTo>
                  <a:pt x="116840" y="614680"/>
                  <a:pt x="123309" y="631556"/>
                  <a:pt x="137160" y="640080"/>
                </a:cubicBezTo>
                <a:cubicBezTo>
                  <a:pt x="157682" y="652709"/>
                  <a:pt x="182623" y="656141"/>
                  <a:pt x="205740" y="662940"/>
                </a:cubicBezTo>
                <a:cubicBezTo>
                  <a:pt x="238070" y="672449"/>
                  <a:pt x="303662" y="686394"/>
                  <a:pt x="335280" y="693420"/>
                </a:cubicBezTo>
                <a:cubicBezTo>
                  <a:pt x="337820" y="703580"/>
                  <a:pt x="346212" y="713965"/>
                  <a:pt x="342900" y="723900"/>
                </a:cubicBezTo>
                <a:cubicBezTo>
                  <a:pt x="340004" y="732588"/>
                  <a:pt x="327269" y="733517"/>
                  <a:pt x="320040" y="739140"/>
                </a:cubicBezTo>
                <a:cubicBezTo>
                  <a:pt x="304381" y="751319"/>
                  <a:pt x="290826" y="766236"/>
                  <a:pt x="274320" y="777240"/>
                </a:cubicBezTo>
                <a:cubicBezTo>
                  <a:pt x="267637" y="781695"/>
                  <a:pt x="258481" y="780959"/>
                  <a:pt x="251460" y="784860"/>
                </a:cubicBezTo>
                <a:cubicBezTo>
                  <a:pt x="172855" y="828529"/>
                  <a:pt x="234606" y="805718"/>
                  <a:pt x="182880" y="822960"/>
                </a:cubicBezTo>
                <a:cubicBezTo>
                  <a:pt x="198120" y="825500"/>
                  <a:pt x="238252" y="818515"/>
                  <a:pt x="228600" y="830580"/>
                </a:cubicBezTo>
                <a:cubicBezTo>
                  <a:pt x="211510" y="851942"/>
                  <a:pt x="177463" y="850095"/>
                  <a:pt x="152400" y="861060"/>
                </a:cubicBezTo>
                <a:cubicBezTo>
                  <a:pt x="30782" y="914268"/>
                  <a:pt x="172274" y="861913"/>
                  <a:pt x="68580" y="891540"/>
                </a:cubicBezTo>
                <a:cubicBezTo>
                  <a:pt x="45411" y="898160"/>
                  <a:pt x="0" y="914400"/>
                  <a:pt x="0" y="914400"/>
                </a:cubicBezTo>
                <a:cubicBezTo>
                  <a:pt x="2540" y="922020"/>
                  <a:pt x="1940" y="931580"/>
                  <a:pt x="7620" y="937260"/>
                </a:cubicBezTo>
                <a:cubicBezTo>
                  <a:pt x="13300" y="942940"/>
                  <a:pt x="22688" y="942932"/>
                  <a:pt x="30480" y="944880"/>
                </a:cubicBezTo>
                <a:cubicBezTo>
                  <a:pt x="43045" y="948021"/>
                  <a:pt x="55916" y="949786"/>
                  <a:pt x="68580" y="952500"/>
                </a:cubicBezTo>
                <a:cubicBezTo>
                  <a:pt x="91478" y="957407"/>
                  <a:pt x="114143" y="963424"/>
                  <a:pt x="137160" y="967740"/>
                </a:cubicBezTo>
                <a:cubicBezTo>
                  <a:pt x="173904" y="974629"/>
                  <a:pt x="223062" y="978478"/>
                  <a:pt x="259080" y="982980"/>
                </a:cubicBezTo>
                <a:cubicBezTo>
                  <a:pt x="276902" y="985208"/>
                  <a:pt x="294640" y="988060"/>
                  <a:pt x="312420" y="990600"/>
                </a:cubicBezTo>
                <a:cubicBezTo>
                  <a:pt x="317500" y="998220"/>
                  <a:pt x="329166" y="1004427"/>
                  <a:pt x="327660" y="1013460"/>
                </a:cubicBezTo>
                <a:cubicBezTo>
                  <a:pt x="325888" y="1024090"/>
                  <a:pt x="312910" y="1029224"/>
                  <a:pt x="304800" y="1036320"/>
                </a:cubicBezTo>
                <a:cubicBezTo>
                  <a:pt x="292560" y="1047030"/>
                  <a:pt x="278590" y="1055703"/>
                  <a:pt x="266700" y="1066800"/>
                </a:cubicBezTo>
                <a:cubicBezTo>
                  <a:pt x="240440" y="1091310"/>
                  <a:pt x="190500" y="1143000"/>
                  <a:pt x="190500" y="1143000"/>
                </a:cubicBezTo>
                <a:cubicBezTo>
                  <a:pt x="200660" y="1155700"/>
                  <a:pt x="210270" y="1168860"/>
                  <a:pt x="220980" y="1181100"/>
                </a:cubicBezTo>
                <a:cubicBezTo>
                  <a:pt x="262050" y="1228037"/>
                  <a:pt x="227890" y="1180035"/>
                  <a:pt x="259080" y="1226820"/>
                </a:cubicBezTo>
                <a:cubicBezTo>
                  <a:pt x="248920" y="1239520"/>
                  <a:pt x="228600" y="1248656"/>
                  <a:pt x="228600" y="1264920"/>
                </a:cubicBezTo>
                <a:cubicBezTo>
                  <a:pt x="228600" y="1277620"/>
                  <a:pt x="247357" y="1282895"/>
                  <a:pt x="259080" y="1287780"/>
                </a:cubicBezTo>
                <a:cubicBezTo>
                  <a:pt x="278414" y="1295836"/>
                  <a:pt x="300788" y="1294769"/>
                  <a:pt x="320040" y="1303020"/>
                </a:cubicBezTo>
                <a:cubicBezTo>
                  <a:pt x="383006" y="1330005"/>
                  <a:pt x="354614" y="1321188"/>
                  <a:pt x="403860" y="1333500"/>
                </a:cubicBezTo>
                <a:cubicBezTo>
                  <a:pt x="396954" y="1361122"/>
                  <a:pt x="397922" y="1374008"/>
                  <a:pt x="373380" y="1394460"/>
                </a:cubicBezTo>
                <a:cubicBezTo>
                  <a:pt x="367210" y="1399602"/>
                  <a:pt x="358140" y="1399540"/>
                  <a:pt x="350520" y="1402080"/>
                </a:cubicBezTo>
                <a:cubicBezTo>
                  <a:pt x="342900" y="1412240"/>
                  <a:pt x="336640" y="1423580"/>
                  <a:pt x="327660" y="1432560"/>
                </a:cubicBezTo>
                <a:cubicBezTo>
                  <a:pt x="318680" y="1441540"/>
                  <a:pt x="307584" y="1448137"/>
                  <a:pt x="297180" y="1455420"/>
                </a:cubicBezTo>
                <a:cubicBezTo>
                  <a:pt x="282175" y="1465924"/>
                  <a:pt x="264412" y="1472948"/>
                  <a:pt x="251460" y="1485900"/>
                </a:cubicBezTo>
                <a:cubicBezTo>
                  <a:pt x="199245" y="1538115"/>
                  <a:pt x="244664" y="1499121"/>
                  <a:pt x="190500" y="1531620"/>
                </a:cubicBezTo>
                <a:cubicBezTo>
                  <a:pt x="174794" y="1541044"/>
                  <a:pt x="160020" y="1551940"/>
                  <a:pt x="144780" y="1562100"/>
                </a:cubicBezTo>
                <a:lnTo>
                  <a:pt x="121920" y="1577340"/>
                </a:lnTo>
                <a:cubicBezTo>
                  <a:pt x="119380" y="1584960"/>
                  <a:pt x="119527" y="1594102"/>
                  <a:pt x="114300" y="1600200"/>
                </a:cubicBezTo>
                <a:cubicBezTo>
                  <a:pt x="93163" y="1624859"/>
                  <a:pt x="72704" y="1632428"/>
                  <a:pt x="45720" y="1645920"/>
                </a:cubicBezTo>
                <a:cubicBezTo>
                  <a:pt x="38100" y="1656080"/>
                  <a:pt x="30242" y="1666066"/>
                  <a:pt x="22860" y="1676400"/>
                </a:cubicBezTo>
                <a:cubicBezTo>
                  <a:pt x="17537" y="1683852"/>
                  <a:pt x="5399" y="1690375"/>
                  <a:pt x="7620" y="1699260"/>
                </a:cubicBezTo>
                <a:cubicBezTo>
                  <a:pt x="9568" y="1707052"/>
                  <a:pt x="23097" y="1703716"/>
                  <a:pt x="30480" y="1706880"/>
                </a:cubicBezTo>
                <a:cubicBezTo>
                  <a:pt x="40921" y="1711355"/>
                  <a:pt x="50619" y="1717420"/>
                  <a:pt x="60960" y="1722120"/>
                </a:cubicBezTo>
                <a:cubicBezTo>
                  <a:pt x="78570" y="1730125"/>
                  <a:pt x="95854" y="1739155"/>
                  <a:pt x="114300" y="1744980"/>
                </a:cubicBezTo>
                <a:cubicBezTo>
                  <a:pt x="144260" y="1754441"/>
                  <a:pt x="176862" y="1755464"/>
                  <a:pt x="205740" y="1767840"/>
                </a:cubicBezTo>
                <a:cubicBezTo>
                  <a:pt x="223520" y="1775460"/>
                  <a:pt x="240480" y="1785386"/>
                  <a:pt x="259080" y="1790700"/>
                </a:cubicBezTo>
                <a:cubicBezTo>
                  <a:pt x="276349" y="1795634"/>
                  <a:pt x="294749" y="1795107"/>
                  <a:pt x="312420" y="1798320"/>
                </a:cubicBezTo>
                <a:cubicBezTo>
                  <a:pt x="322724" y="1800193"/>
                  <a:pt x="332740" y="1803400"/>
                  <a:pt x="342900" y="1805940"/>
                </a:cubicBezTo>
                <a:cubicBezTo>
                  <a:pt x="345440" y="1823720"/>
                  <a:pt x="343226" y="1842867"/>
                  <a:pt x="350520" y="1859280"/>
                </a:cubicBezTo>
                <a:cubicBezTo>
                  <a:pt x="355658" y="1870840"/>
                  <a:pt x="386097" y="1878759"/>
                  <a:pt x="396240" y="1882140"/>
                </a:cubicBezTo>
                <a:cubicBezTo>
                  <a:pt x="398780" y="1889760"/>
                  <a:pt x="404856" y="1897030"/>
                  <a:pt x="403860" y="1905000"/>
                </a:cubicBezTo>
                <a:cubicBezTo>
                  <a:pt x="399591" y="1939153"/>
                  <a:pt x="360957" y="1983601"/>
                  <a:pt x="335280" y="1996440"/>
                </a:cubicBezTo>
                <a:cubicBezTo>
                  <a:pt x="330150" y="1999005"/>
                  <a:pt x="263887" y="2036627"/>
                  <a:pt x="236220" y="2042160"/>
                </a:cubicBezTo>
                <a:cubicBezTo>
                  <a:pt x="99704" y="2069463"/>
                  <a:pt x="242759" y="2034810"/>
                  <a:pt x="152400" y="2057400"/>
                </a:cubicBezTo>
                <a:cubicBezTo>
                  <a:pt x="134620" y="2067560"/>
                  <a:pt x="117703" y="2079406"/>
                  <a:pt x="99060" y="2087880"/>
                </a:cubicBezTo>
                <a:cubicBezTo>
                  <a:pt x="89526" y="2092214"/>
                  <a:pt x="75985" y="2088095"/>
                  <a:pt x="68580" y="2095500"/>
                </a:cubicBezTo>
                <a:cubicBezTo>
                  <a:pt x="61175" y="2102905"/>
                  <a:pt x="66769" y="2117266"/>
                  <a:pt x="60960" y="2125980"/>
                </a:cubicBezTo>
                <a:cubicBezTo>
                  <a:pt x="55880" y="2133600"/>
                  <a:pt x="45720" y="2136140"/>
                  <a:pt x="38100" y="2141220"/>
                </a:cubicBezTo>
                <a:cubicBezTo>
                  <a:pt x="43180" y="2148840"/>
                  <a:pt x="46189" y="2158359"/>
                  <a:pt x="53340" y="2164080"/>
                </a:cubicBezTo>
                <a:cubicBezTo>
                  <a:pt x="82947" y="2187765"/>
                  <a:pt x="82305" y="2147279"/>
                  <a:pt x="68580" y="2202180"/>
                </a:cubicBezTo>
                <a:cubicBezTo>
                  <a:pt x="73660" y="2212340"/>
                  <a:pt x="75788" y="2224628"/>
                  <a:pt x="83820" y="2232660"/>
                </a:cubicBezTo>
                <a:cubicBezTo>
                  <a:pt x="119682" y="2268522"/>
                  <a:pt x="120729" y="2222185"/>
                  <a:pt x="106680" y="2278380"/>
                </a:cubicBezTo>
                <a:cubicBezTo>
                  <a:pt x="124950" y="2333190"/>
                  <a:pt x="106680" y="2264743"/>
                  <a:pt x="106680" y="2331720"/>
                </a:cubicBezTo>
                <a:cubicBezTo>
                  <a:pt x="106680" y="2350403"/>
                  <a:pt x="116885" y="2387780"/>
                  <a:pt x="121920" y="2407920"/>
                </a:cubicBezTo>
                <a:cubicBezTo>
                  <a:pt x="119380" y="2446020"/>
                  <a:pt x="107263" y="2484689"/>
                  <a:pt x="114300" y="2522220"/>
                </a:cubicBezTo>
                <a:cubicBezTo>
                  <a:pt x="116230" y="2532513"/>
                  <a:pt x="135154" y="2525715"/>
                  <a:pt x="144780" y="2529840"/>
                </a:cubicBezTo>
                <a:cubicBezTo>
                  <a:pt x="153198" y="2533448"/>
                  <a:pt x="159325" y="2541242"/>
                  <a:pt x="167640" y="2545080"/>
                </a:cubicBezTo>
                <a:cubicBezTo>
                  <a:pt x="192479" y="2556544"/>
                  <a:pt x="217887" y="2566909"/>
                  <a:pt x="243840" y="2575560"/>
                </a:cubicBezTo>
                <a:lnTo>
                  <a:pt x="289560" y="2590800"/>
                </a:lnTo>
                <a:cubicBezTo>
                  <a:pt x="331391" y="2653547"/>
                  <a:pt x="276698" y="2581643"/>
                  <a:pt x="327660" y="2621280"/>
                </a:cubicBezTo>
                <a:cubicBezTo>
                  <a:pt x="344673" y="2634512"/>
                  <a:pt x="373380" y="2667000"/>
                  <a:pt x="373380" y="2667000"/>
                </a:cubicBezTo>
                <a:cubicBezTo>
                  <a:pt x="375920" y="2674620"/>
                  <a:pt x="377408" y="2682676"/>
                  <a:pt x="381000" y="2689860"/>
                </a:cubicBezTo>
                <a:cubicBezTo>
                  <a:pt x="410543" y="2748946"/>
                  <a:pt x="384707" y="2678121"/>
                  <a:pt x="403860" y="2735580"/>
                </a:cubicBezTo>
                <a:cubicBezTo>
                  <a:pt x="398780" y="2750820"/>
                  <a:pt x="403860" y="2776220"/>
                  <a:pt x="388620" y="2781300"/>
                </a:cubicBezTo>
                <a:cubicBezTo>
                  <a:pt x="336732" y="2798596"/>
                  <a:pt x="400552" y="2776825"/>
                  <a:pt x="327660" y="2804160"/>
                </a:cubicBezTo>
                <a:cubicBezTo>
                  <a:pt x="320139" y="2806980"/>
                  <a:pt x="312703" y="2810343"/>
                  <a:pt x="304800" y="2811780"/>
                </a:cubicBezTo>
                <a:cubicBezTo>
                  <a:pt x="284652" y="2815443"/>
                  <a:pt x="264160" y="2816860"/>
                  <a:pt x="243840" y="2819400"/>
                </a:cubicBezTo>
                <a:cubicBezTo>
                  <a:pt x="185420" y="2816860"/>
                  <a:pt x="127055" y="2811780"/>
                  <a:pt x="68580" y="2811780"/>
                </a:cubicBezTo>
                <a:cubicBezTo>
                  <a:pt x="19539" y="2811780"/>
                  <a:pt x="28285" y="2812816"/>
                  <a:pt x="38100" y="2842260"/>
                </a:cubicBezTo>
                <a:cubicBezTo>
                  <a:pt x="40640" y="2882900"/>
                  <a:pt x="41859" y="2923644"/>
                  <a:pt x="45720" y="2964180"/>
                </a:cubicBezTo>
                <a:cubicBezTo>
                  <a:pt x="46948" y="2977073"/>
                  <a:pt x="42234" y="2995617"/>
                  <a:pt x="53340" y="3002280"/>
                </a:cubicBezTo>
                <a:cubicBezTo>
                  <a:pt x="73063" y="3014114"/>
                  <a:pt x="99150" y="3006647"/>
                  <a:pt x="121920" y="3009900"/>
                </a:cubicBezTo>
                <a:cubicBezTo>
                  <a:pt x="134741" y="3011732"/>
                  <a:pt x="147320" y="3014980"/>
                  <a:pt x="160020" y="3017520"/>
                </a:cubicBezTo>
                <a:cubicBezTo>
                  <a:pt x="170180" y="3022600"/>
                  <a:pt x="180059" y="3028285"/>
                  <a:pt x="190500" y="3032760"/>
                </a:cubicBezTo>
                <a:cubicBezTo>
                  <a:pt x="197883" y="3035924"/>
                  <a:pt x="206176" y="3036788"/>
                  <a:pt x="213360" y="3040380"/>
                </a:cubicBezTo>
                <a:cubicBezTo>
                  <a:pt x="221551" y="3044476"/>
                  <a:pt x="228600" y="3050540"/>
                  <a:pt x="236220" y="3055620"/>
                </a:cubicBezTo>
                <a:cubicBezTo>
                  <a:pt x="238760" y="3063240"/>
                  <a:pt x="245788" y="3070688"/>
                  <a:pt x="243840" y="3078480"/>
                </a:cubicBezTo>
                <a:cubicBezTo>
                  <a:pt x="232445" y="3124060"/>
                  <a:pt x="219650" y="3116846"/>
                  <a:pt x="182880" y="3124200"/>
                </a:cubicBezTo>
                <a:cubicBezTo>
                  <a:pt x="172720" y="3129280"/>
                  <a:pt x="162841" y="3134965"/>
                  <a:pt x="152400" y="3139440"/>
                </a:cubicBezTo>
                <a:cubicBezTo>
                  <a:pt x="125426" y="3151000"/>
                  <a:pt x="124238" y="3145735"/>
                  <a:pt x="91440" y="3154680"/>
                </a:cubicBezTo>
                <a:cubicBezTo>
                  <a:pt x="75942" y="3158907"/>
                  <a:pt x="60960" y="3164840"/>
                  <a:pt x="45720" y="3169920"/>
                </a:cubicBezTo>
                <a:cubicBezTo>
                  <a:pt x="43180" y="3177540"/>
                  <a:pt x="34508" y="3185596"/>
                  <a:pt x="38100" y="3192780"/>
                </a:cubicBezTo>
                <a:cubicBezTo>
                  <a:pt x="51060" y="3218700"/>
                  <a:pt x="77615" y="3215218"/>
                  <a:pt x="99060" y="3223260"/>
                </a:cubicBezTo>
                <a:cubicBezTo>
                  <a:pt x="121158" y="3231547"/>
                  <a:pt x="133450" y="3241107"/>
                  <a:pt x="152400" y="3253740"/>
                </a:cubicBezTo>
                <a:cubicBezTo>
                  <a:pt x="139700" y="3268980"/>
                  <a:pt x="129230" y="3286397"/>
                  <a:pt x="114300" y="3299460"/>
                </a:cubicBezTo>
                <a:cubicBezTo>
                  <a:pt x="108255" y="3304749"/>
                  <a:pt x="98624" y="3303488"/>
                  <a:pt x="91440" y="3307080"/>
                </a:cubicBezTo>
                <a:cubicBezTo>
                  <a:pt x="83249" y="3311176"/>
                  <a:pt x="76200" y="3317240"/>
                  <a:pt x="68580" y="3322320"/>
                </a:cubicBezTo>
                <a:cubicBezTo>
                  <a:pt x="84753" y="3370840"/>
                  <a:pt x="61573" y="3322729"/>
                  <a:pt x="106680" y="3352800"/>
                </a:cubicBezTo>
                <a:cubicBezTo>
                  <a:pt x="114300" y="3357880"/>
                  <a:pt x="116840" y="3368040"/>
                  <a:pt x="121920" y="3375660"/>
                </a:cubicBezTo>
                <a:cubicBezTo>
                  <a:pt x="119380" y="3388360"/>
                  <a:pt x="122071" y="3403399"/>
                  <a:pt x="114300" y="3413760"/>
                </a:cubicBezTo>
                <a:cubicBezTo>
                  <a:pt x="105414" y="3425608"/>
                  <a:pt x="87445" y="3426981"/>
                  <a:pt x="76200" y="3436620"/>
                </a:cubicBezTo>
                <a:cubicBezTo>
                  <a:pt x="69247" y="3442580"/>
                  <a:pt x="66040" y="3451860"/>
                  <a:pt x="60960" y="3459480"/>
                </a:cubicBezTo>
                <a:cubicBezTo>
                  <a:pt x="68580" y="3467100"/>
                  <a:pt x="74464" y="3476993"/>
                  <a:pt x="83820" y="3482340"/>
                </a:cubicBezTo>
                <a:cubicBezTo>
                  <a:pt x="92913" y="3487536"/>
                  <a:pt x="106895" y="3482555"/>
                  <a:pt x="114300" y="3489960"/>
                </a:cubicBezTo>
                <a:cubicBezTo>
                  <a:pt x="123972" y="3499632"/>
                  <a:pt x="119868" y="3518388"/>
                  <a:pt x="129540" y="3528060"/>
                </a:cubicBezTo>
                <a:cubicBezTo>
                  <a:pt x="139212" y="3537732"/>
                  <a:pt x="155141" y="3537745"/>
                  <a:pt x="167640" y="3543300"/>
                </a:cubicBezTo>
                <a:cubicBezTo>
                  <a:pt x="178020" y="3547913"/>
                  <a:pt x="187484" y="3554552"/>
                  <a:pt x="198120" y="3558540"/>
                </a:cubicBezTo>
                <a:cubicBezTo>
                  <a:pt x="236867" y="3573070"/>
                  <a:pt x="218301" y="3559043"/>
                  <a:pt x="251460" y="3573780"/>
                </a:cubicBezTo>
                <a:cubicBezTo>
                  <a:pt x="322286" y="3605258"/>
                  <a:pt x="270976" y="3590089"/>
                  <a:pt x="327660" y="3604260"/>
                </a:cubicBezTo>
                <a:cubicBezTo>
                  <a:pt x="335280" y="3611880"/>
                  <a:pt x="345701" y="3617481"/>
                  <a:pt x="350520" y="3627120"/>
                </a:cubicBezTo>
                <a:cubicBezTo>
                  <a:pt x="356312" y="3638704"/>
                  <a:pt x="353592" y="3653093"/>
                  <a:pt x="358140" y="3665220"/>
                </a:cubicBezTo>
                <a:cubicBezTo>
                  <a:pt x="361356" y="3673795"/>
                  <a:pt x="368300" y="3680460"/>
                  <a:pt x="373380" y="3688080"/>
                </a:cubicBezTo>
                <a:cubicBezTo>
                  <a:pt x="375920" y="3698240"/>
                  <a:pt x="378123" y="3708490"/>
                  <a:pt x="381000" y="3718560"/>
                </a:cubicBezTo>
                <a:cubicBezTo>
                  <a:pt x="383207" y="3726283"/>
                  <a:pt x="388620" y="3733388"/>
                  <a:pt x="388620" y="3741420"/>
                </a:cubicBezTo>
                <a:cubicBezTo>
                  <a:pt x="388620" y="3777096"/>
                  <a:pt x="381405" y="3800758"/>
                  <a:pt x="373380" y="3832860"/>
                </a:cubicBezTo>
                <a:cubicBezTo>
                  <a:pt x="369297" y="3873686"/>
                  <a:pt x="372468" y="3898489"/>
                  <a:pt x="358140" y="3931920"/>
                </a:cubicBezTo>
                <a:cubicBezTo>
                  <a:pt x="353665" y="3942361"/>
                  <a:pt x="347119" y="3951853"/>
                  <a:pt x="342900" y="3962400"/>
                </a:cubicBezTo>
                <a:cubicBezTo>
                  <a:pt x="336934" y="3977315"/>
                  <a:pt x="343645" y="4006522"/>
                  <a:pt x="327660" y="4008120"/>
                </a:cubicBezTo>
                <a:lnTo>
                  <a:pt x="251460" y="4015740"/>
                </a:lnTo>
                <a:cubicBezTo>
                  <a:pt x="218749" y="4026644"/>
                  <a:pt x="165062" y="4045643"/>
                  <a:pt x="129540" y="4053840"/>
                </a:cubicBezTo>
                <a:lnTo>
                  <a:pt x="60960" y="4069080"/>
                </a:lnTo>
                <a:cubicBezTo>
                  <a:pt x="42570" y="4096666"/>
                  <a:pt x="49816" y="4083749"/>
                  <a:pt x="38100" y="4107180"/>
                </a:cubicBezTo>
              </a:path>
            </a:pathLst>
          </a:cu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104900" y="1840744"/>
            <a:ext cx="415352" cy="4130040"/>
          </a:xfrm>
          <a:custGeom>
            <a:avLst/>
            <a:gdLst>
              <a:gd name="connsiteX0" fmla="*/ 304800 w 415352"/>
              <a:gd name="connsiteY0" fmla="*/ 0 h 4130040"/>
              <a:gd name="connsiteX1" fmla="*/ 198120 w 415352"/>
              <a:gd name="connsiteY1" fmla="*/ 7620 h 4130040"/>
              <a:gd name="connsiteX2" fmla="*/ 160020 w 415352"/>
              <a:gd name="connsiteY2" fmla="*/ 15240 h 4130040"/>
              <a:gd name="connsiteX3" fmla="*/ 182880 w 415352"/>
              <a:gd name="connsiteY3" fmla="*/ 38100 h 4130040"/>
              <a:gd name="connsiteX4" fmla="*/ 220980 w 415352"/>
              <a:gd name="connsiteY4" fmla="*/ 45720 h 4130040"/>
              <a:gd name="connsiteX5" fmla="*/ 167640 w 415352"/>
              <a:gd name="connsiteY5" fmla="*/ 76200 h 4130040"/>
              <a:gd name="connsiteX6" fmla="*/ 190500 w 415352"/>
              <a:gd name="connsiteY6" fmla="*/ 121920 h 4130040"/>
              <a:gd name="connsiteX7" fmla="*/ 167640 w 415352"/>
              <a:gd name="connsiteY7" fmla="*/ 144780 h 4130040"/>
              <a:gd name="connsiteX8" fmla="*/ 160020 w 415352"/>
              <a:gd name="connsiteY8" fmla="*/ 175260 h 4130040"/>
              <a:gd name="connsiteX9" fmla="*/ 137160 w 415352"/>
              <a:gd name="connsiteY9" fmla="*/ 220980 h 4130040"/>
              <a:gd name="connsiteX10" fmla="*/ 106680 w 415352"/>
              <a:gd name="connsiteY10" fmla="*/ 243840 h 4130040"/>
              <a:gd name="connsiteX11" fmla="*/ 144780 w 415352"/>
              <a:gd name="connsiteY11" fmla="*/ 281940 h 4130040"/>
              <a:gd name="connsiteX12" fmla="*/ 129540 w 415352"/>
              <a:gd name="connsiteY12" fmla="*/ 320040 h 4130040"/>
              <a:gd name="connsiteX13" fmla="*/ 106680 w 415352"/>
              <a:gd name="connsiteY13" fmla="*/ 358140 h 4130040"/>
              <a:gd name="connsiteX14" fmla="*/ 91440 w 415352"/>
              <a:gd name="connsiteY14" fmla="*/ 396240 h 4130040"/>
              <a:gd name="connsiteX15" fmla="*/ 53340 w 415352"/>
              <a:gd name="connsiteY15" fmla="*/ 426720 h 4130040"/>
              <a:gd name="connsiteX16" fmla="*/ 91440 w 415352"/>
              <a:gd name="connsiteY16" fmla="*/ 464820 h 4130040"/>
              <a:gd name="connsiteX17" fmla="*/ 99060 w 415352"/>
              <a:gd name="connsiteY17" fmla="*/ 487680 h 4130040"/>
              <a:gd name="connsiteX18" fmla="*/ 121920 w 415352"/>
              <a:gd name="connsiteY18" fmla="*/ 495300 h 4130040"/>
              <a:gd name="connsiteX19" fmla="*/ 129540 w 415352"/>
              <a:gd name="connsiteY19" fmla="*/ 533400 h 4130040"/>
              <a:gd name="connsiteX20" fmla="*/ 76200 w 415352"/>
              <a:gd name="connsiteY20" fmla="*/ 571500 h 4130040"/>
              <a:gd name="connsiteX21" fmla="*/ 91440 w 415352"/>
              <a:gd name="connsiteY21" fmla="*/ 594360 h 4130040"/>
              <a:gd name="connsiteX22" fmla="*/ 106680 w 415352"/>
              <a:gd name="connsiteY22" fmla="*/ 632460 h 4130040"/>
              <a:gd name="connsiteX23" fmla="*/ 121920 w 415352"/>
              <a:gd name="connsiteY23" fmla="*/ 662940 h 4130040"/>
              <a:gd name="connsiteX24" fmla="*/ 114300 w 415352"/>
              <a:gd name="connsiteY24" fmla="*/ 693420 h 4130040"/>
              <a:gd name="connsiteX25" fmla="*/ 83820 w 415352"/>
              <a:gd name="connsiteY25" fmla="*/ 739140 h 4130040"/>
              <a:gd name="connsiteX26" fmla="*/ 68580 w 415352"/>
              <a:gd name="connsiteY26" fmla="*/ 807720 h 4130040"/>
              <a:gd name="connsiteX27" fmla="*/ 91440 w 415352"/>
              <a:gd name="connsiteY27" fmla="*/ 822960 h 4130040"/>
              <a:gd name="connsiteX28" fmla="*/ 106680 w 415352"/>
              <a:gd name="connsiteY28" fmla="*/ 853440 h 4130040"/>
              <a:gd name="connsiteX29" fmla="*/ 144780 w 415352"/>
              <a:gd name="connsiteY29" fmla="*/ 868680 h 4130040"/>
              <a:gd name="connsiteX30" fmla="*/ 327660 w 415352"/>
              <a:gd name="connsiteY30" fmla="*/ 876300 h 4130040"/>
              <a:gd name="connsiteX31" fmla="*/ 411480 w 415352"/>
              <a:gd name="connsiteY31" fmla="*/ 883920 h 4130040"/>
              <a:gd name="connsiteX32" fmla="*/ 396240 w 415352"/>
              <a:gd name="connsiteY32" fmla="*/ 922020 h 4130040"/>
              <a:gd name="connsiteX33" fmla="*/ 350520 w 415352"/>
              <a:gd name="connsiteY33" fmla="*/ 937260 h 4130040"/>
              <a:gd name="connsiteX34" fmla="*/ 320040 w 415352"/>
              <a:gd name="connsiteY34" fmla="*/ 975360 h 4130040"/>
              <a:gd name="connsiteX35" fmla="*/ 312420 w 415352"/>
              <a:gd name="connsiteY35" fmla="*/ 998220 h 4130040"/>
              <a:gd name="connsiteX36" fmla="*/ 297180 w 415352"/>
              <a:gd name="connsiteY36" fmla="*/ 1028700 h 4130040"/>
              <a:gd name="connsiteX37" fmla="*/ 320040 w 415352"/>
              <a:gd name="connsiteY37" fmla="*/ 1036320 h 4130040"/>
              <a:gd name="connsiteX38" fmla="*/ 289560 w 415352"/>
              <a:gd name="connsiteY38" fmla="*/ 1066800 h 4130040"/>
              <a:gd name="connsiteX39" fmla="*/ 243840 w 415352"/>
              <a:gd name="connsiteY39" fmla="*/ 1097280 h 4130040"/>
              <a:gd name="connsiteX40" fmla="*/ 236220 w 415352"/>
              <a:gd name="connsiteY40" fmla="*/ 1127760 h 4130040"/>
              <a:gd name="connsiteX41" fmla="*/ 243840 w 415352"/>
              <a:gd name="connsiteY41" fmla="*/ 1158240 h 4130040"/>
              <a:gd name="connsiteX42" fmla="*/ 228600 w 415352"/>
              <a:gd name="connsiteY42" fmla="*/ 1181100 h 4130040"/>
              <a:gd name="connsiteX43" fmla="*/ 220980 w 415352"/>
              <a:gd name="connsiteY43" fmla="*/ 1203960 h 4130040"/>
              <a:gd name="connsiteX44" fmla="*/ 251460 w 415352"/>
              <a:gd name="connsiteY44" fmla="*/ 1211580 h 4130040"/>
              <a:gd name="connsiteX45" fmla="*/ 243840 w 415352"/>
              <a:gd name="connsiteY45" fmla="*/ 1257300 h 4130040"/>
              <a:gd name="connsiteX46" fmla="*/ 198120 w 415352"/>
              <a:gd name="connsiteY46" fmla="*/ 1303020 h 4130040"/>
              <a:gd name="connsiteX47" fmla="*/ 243840 w 415352"/>
              <a:gd name="connsiteY47" fmla="*/ 1333500 h 4130040"/>
              <a:gd name="connsiteX48" fmla="*/ 236220 w 415352"/>
              <a:gd name="connsiteY48" fmla="*/ 1371600 h 4130040"/>
              <a:gd name="connsiteX49" fmla="*/ 289560 w 415352"/>
              <a:gd name="connsiteY49" fmla="*/ 1386840 h 4130040"/>
              <a:gd name="connsiteX50" fmla="*/ 304800 w 415352"/>
              <a:gd name="connsiteY50" fmla="*/ 1409700 h 4130040"/>
              <a:gd name="connsiteX51" fmla="*/ 281940 w 415352"/>
              <a:gd name="connsiteY51" fmla="*/ 1470660 h 4130040"/>
              <a:gd name="connsiteX52" fmla="*/ 274320 w 415352"/>
              <a:gd name="connsiteY52" fmla="*/ 1493520 h 4130040"/>
              <a:gd name="connsiteX53" fmla="*/ 251460 w 415352"/>
              <a:gd name="connsiteY53" fmla="*/ 1508760 h 4130040"/>
              <a:gd name="connsiteX54" fmla="*/ 243840 w 415352"/>
              <a:gd name="connsiteY54" fmla="*/ 1531620 h 4130040"/>
              <a:gd name="connsiteX55" fmla="*/ 220980 w 415352"/>
              <a:gd name="connsiteY55" fmla="*/ 1554480 h 4130040"/>
              <a:gd name="connsiteX56" fmla="*/ 281940 w 415352"/>
              <a:gd name="connsiteY56" fmla="*/ 1569720 h 4130040"/>
              <a:gd name="connsiteX57" fmla="*/ 289560 w 415352"/>
              <a:gd name="connsiteY57" fmla="*/ 1592580 h 4130040"/>
              <a:gd name="connsiteX58" fmla="*/ 312420 w 415352"/>
              <a:gd name="connsiteY58" fmla="*/ 1623060 h 4130040"/>
              <a:gd name="connsiteX59" fmla="*/ 289560 w 415352"/>
              <a:gd name="connsiteY59" fmla="*/ 1645920 h 4130040"/>
              <a:gd name="connsiteX60" fmla="*/ 243840 w 415352"/>
              <a:gd name="connsiteY60" fmla="*/ 1684020 h 4130040"/>
              <a:gd name="connsiteX61" fmla="*/ 198120 w 415352"/>
              <a:gd name="connsiteY61" fmla="*/ 1699260 h 4130040"/>
              <a:gd name="connsiteX62" fmla="*/ 205740 w 415352"/>
              <a:gd name="connsiteY62" fmla="*/ 1744980 h 4130040"/>
              <a:gd name="connsiteX63" fmla="*/ 198120 w 415352"/>
              <a:gd name="connsiteY63" fmla="*/ 1775460 h 4130040"/>
              <a:gd name="connsiteX64" fmla="*/ 220980 w 415352"/>
              <a:gd name="connsiteY64" fmla="*/ 1798320 h 4130040"/>
              <a:gd name="connsiteX65" fmla="*/ 213360 w 415352"/>
              <a:gd name="connsiteY65" fmla="*/ 1821180 h 4130040"/>
              <a:gd name="connsiteX66" fmla="*/ 190500 w 415352"/>
              <a:gd name="connsiteY66" fmla="*/ 1828800 h 4130040"/>
              <a:gd name="connsiteX67" fmla="*/ 160020 w 415352"/>
              <a:gd name="connsiteY67" fmla="*/ 1851660 h 4130040"/>
              <a:gd name="connsiteX68" fmla="*/ 114300 w 415352"/>
              <a:gd name="connsiteY68" fmla="*/ 1920240 h 4130040"/>
              <a:gd name="connsiteX69" fmla="*/ 83820 w 415352"/>
              <a:gd name="connsiteY69" fmla="*/ 1943100 h 4130040"/>
              <a:gd name="connsiteX70" fmla="*/ 53340 w 415352"/>
              <a:gd name="connsiteY70" fmla="*/ 1988820 h 4130040"/>
              <a:gd name="connsiteX71" fmla="*/ 30480 w 415352"/>
              <a:gd name="connsiteY71" fmla="*/ 2011680 h 4130040"/>
              <a:gd name="connsiteX72" fmla="*/ 22860 w 415352"/>
              <a:gd name="connsiteY72" fmla="*/ 2034540 h 4130040"/>
              <a:gd name="connsiteX73" fmla="*/ 53340 w 415352"/>
              <a:gd name="connsiteY73" fmla="*/ 2065020 h 4130040"/>
              <a:gd name="connsiteX74" fmla="*/ 76200 w 415352"/>
              <a:gd name="connsiteY74" fmla="*/ 2080260 h 4130040"/>
              <a:gd name="connsiteX75" fmla="*/ 68580 w 415352"/>
              <a:gd name="connsiteY75" fmla="*/ 2110740 h 4130040"/>
              <a:gd name="connsiteX76" fmla="*/ 38100 w 415352"/>
              <a:gd name="connsiteY76" fmla="*/ 2156460 h 4130040"/>
              <a:gd name="connsiteX77" fmla="*/ 22860 w 415352"/>
              <a:gd name="connsiteY77" fmla="*/ 2186940 h 4130040"/>
              <a:gd name="connsiteX78" fmla="*/ 15240 w 415352"/>
              <a:gd name="connsiteY78" fmla="*/ 2247900 h 4130040"/>
              <a:gd name="connsiteX79" fmla="*/ 7620 w 415352"/>
              <a:gd name="connsiteY79" fmla="*/ 2270760 h 4130040"/>
              <a:gd name="connsiteX80" fmla="*/ 0 w 415352"/>
              <a:gd name="connsiteY80" fmla="*/ 2407920 h 4130040"/>
              <a:gd name="connsiteX81" fmla="*/ 15240 w 415352"/>
              <a:gd name="connsiteY81" fmla="*/ 2453640 h 4130040"/>
              <a:gd name="connsiteX82" fmla="*/ 38100 w 415352"/>
              <a:gd name="connsiteY82" fmla="*/ 2461260 h 4130040"/>
              <a:gd name="connsiteX83" fmla="*/ 106680 w 415352"/>
              <a:gd name="connsiteY83" fmla="*/ 2476500 h 4130040"/>
              <a:gd name="connsiteX84" fmla="*/ 152400 w 415352"/>
              <a:gd name="connsiteY84" fmla="*/ 2491740 h 4130040"/>
              <a:gd name="connsiteX85" fmla="*/ 182880 w 415352"/>
              <a:gd name="connsiteY85" fmla="*/ 2506980 h 4130040"/>
              <a:gd name="connsiteX86" fmla="*/ 213360 w 415352"/>
              <a:gd name="connsiteY86" fmla="*/ 2514600 h 4130040"/>
              <a:gd name="connsiteX87" fmla="*/ 236220 w 415352"/>
              <a:gd name="connsiteY87" fmla="*/ 2522220 h 4130040"/>
              <a:gd name="connsiteX88" fmla="*/ 281940 w 415352"/>
              <a:gd name="connsiteY88" fmla="*/ 2529840 h 4130040"/>
              <a:gd name="connsiteX89" fmla="*/ 335280 w 415352"/>
              <a:gd name="connsiteY89" fmla="*/ 2545080 h 4130040"/>
              <a:gd name="connsiteX90" fmla="*/ 358140 w 415352"/>
              <a:gd name="connsiteY90" fmla="*/ 2552700 h 4130040"/>
              <a:gd name="connsiteX91" fmla="*/ 388620 w 415352"/>
              <a:gd name="connsiteY91" fmla="*/ 2567940 h 4130040"/>
              <a:gd name="connsiteX92" fmla="*/ 403860 w 415352"/>
              <a:gd name="connsiteY92" fmla="*/ 2621280 h 4130040"/>
              <a:gd name="connsiteX93" fmla="*/ 388620 w 415352"/>
              <a:gd name="connsiteY93" fmla="*/ 2659380 h 4130040"/>
              <a:gd name="connsiteX94" fmla="*/ 350520 w 415352"/>
              <a:gd name="connsiteY94" fmla="*/ 2697480 h 4130040"/>
              <a:gd name="connsiteX95" fmla="*/ 266700 w 415352"/>
              <a:gd name="connsiteY95" fmla="*/ 2735580 h 4130040"/>
              <a:gd name="connsiteX96" fmla="*/ 251460 w 415352"/>
              <a:gd name="connsiteY96" fmla="*/ 2766060 h 4130040"/>
              <a:gd name="connsiteX97" fmla="*/ 243840 w 415352"/>
              <a:gd name="connsiteY97" fmla="*/ 2788920 h 4130040"/>
              <a:gd name="connsiteX98" fmla="*/ 266700 w 415352"/>
              <a:gd name="connsiteY98" fmla="*/ 2811780 h 4130040"/>
              <a:gd name="connsiteX99" fmla="*/ 274320 w 415352"/>
              <a:gd name="connsiteY99" fmla="*/ 2842260 h 4130040"/>
              <a:gd name="connsiteX100" fmla="*/ 281940 w 415352"/>
              <a:gd name="connsiteY100" fmla="*/ 2865120 h 4130040"/>
              <a:gd name="connsiteX101" fmla="*/ 251460 w 415352"/>
              <a:gd name="connsiteY101" fmla="*/ 2872740 h 4130040"/>
              <a:gd name="connsiteX102" fmla="*/ 289560 w 415352"/>
              <a:gd name="connsiteY102" fmla="*/ 2880360 h 4130040"/>
              <a:gd name="connsiteX103" fmla="*/ 312420 w 415352"/>
              <a:gd name="connsiteY103" fmla="*/ 2887980 h 4130040"/>
              <a:gd name="connsiteX104" fmla="*/ 304800 w 415352"/>
              <a:gd name="connsiteY104" fmla="*/ 2926080 h 4130040"/>
              <a:gd name="connsiteX105" fmla="*/ 320040 w 415352"/>
              <a:gd name="connsiteY105" fmla="*/ 2971800 h 4130040"/>
              <a:gd name="connsiteX106" fmla="*/ 335280 w 415352"/>
              <a:gd name="connsiteY106" fmla="*/ 2994660 h 4130040"/>
              <a:gd name="connsiteX107" fmla="*/ 297180 w 415352"/>
              <a:gd name="connsiteY107" fmla="*/ 3055620 h 4130040"/>
              <a:gd name="connsiteX108" fmla="*/ 274320 w 415352"/>
              <a:gd name="connsiteY108" fmla="*/ 3063240 h 4130040"/>
              <a:gd name="connsiteX109" fmla="*/ 243840 w 415352"/>
              <a:gd name="connsiteY109" fmla="*/ 3093720 h 4130040"/>
              <a:gd name="connsiteX110" fmla="*/ 251460 w 415352"/>
              <a:gd name="connsiteY110" fmla="*/ 3116580 h 4130040"/>
              <a:gd name="connsiteX111" fmla="*/ 243840 w 415352"/>
              <a:gd name="connsiteY111" fmla="*/ 3139440 h 4130040"/>
              <a:gd name="connsiteX112" fmla="*/ 274320 w 415352"/>
              <a:gd name="connsiteY112" fmla="*/ 3154680 h 4130040"/>
              <a:gd name="connsiteX113" fmla="*/ 236220 w 415352"/>
              <a:gd name="connsiteY113" fmla="*/ 3177540 h 4130040"/>
              <a:gd name="connsiteX114" fmla="*/ 175260 w 415352"/>
              <a:gd name="connsiteY114" fmla="*/ 3230880 h 4130040"/>
              <a:gd name="connsiteX115" fmla="*/ 152400 w 415352"/>
              <a:gd name="connsiteY115" fmla="*/ 3246120 h 4130040"/>
              <a:gd name="connsiteX116" fmla="*/ 137160 w 415352"/>
              <a:gd name="connsiteY116" fmla="*/ 3291840 h 4130040"/>
              <a:gd name="connsiteX117" fmla="*/ 114300 w 415352"/>
              <a:gd name="connsiteY117" fmla="*/ 3337560 h 4130040"/>
              <a:gd name="connsiteX118" fmla="*/ 106680 w 415352"/>
              <a:gd name="connsiteY118" fmla="*/ 3368040 h 4130040"/>
              <a:gd name="connsiteX119" fmla="*/ 121920 w 415352"/>
              <a:gd name="connsiteY119" fmla="*/ 3390900 h 4130040"/>
              <a:gd name="connsiteX120" fmla="*/ 68580 w 415352"/>
              <a:gd name="connsiteY120" fmla="*/ 3444240 h 4130040"/>
              <a:gd name="connsiteX121" fmla="*/ 60960 w 415352"/>
              <a:gd name="connsiteY121" fmla="*/ 3482340 h 4130040"/>
              <a:gd name="connsiteX122" fmla="*/ 53340 w 415352"/>
              <a:gd name="connsiteY122" fmla="*/ 3535680 h 4130040"/>
              <a:gd name="connsiteX123" fmla="*/ 60960 w 415352"/>
              <a:gd name="connsiteY123" fmla="*/ 3566160 h 4130040"/>
              <a:gd name="connsiteX124" fmla="*/ 68580 w 415352"/>
              <a:gd name="connsiteY124" fmla="*/ 3589020 h 4130040"/>
              <a:gd name="connsiteX125" fmla="*/ 76200 w 415352"/>
              <a:gd name="connsiteY125" fmla="*/ 3627120 h 4130040"/>
              <a:gd name="connsiteX126" fmla="*/ 99060 w 415352"/>
              <a:gd name="connsiteY126" fmla="*/ 3642360 h 4130040"/>
              <a:gd name="connsiteX127" fmla="*/ 129540 w 415352"/>
              <a:gd name="connsiteY127" fmla="*/ 3672840 h 4130040"/>
              <a:gd name="connsiteX128" fmla="*/ 175260 w 415352"/>
              <a:gd name="connsiteY128" fmla="*/ 3703320 h 4130040"/>
              <a:gd name="connsiteX129" fmla="*/ 198120 w 415352"/>
              <a:gd name="connsiteY129" fmla="*/ 3718560 h 4130040"/>
              <a:gd name="connsiteX130" fmla="*/ 205740 w 415352"/>
              <a:gd name="connsiteY130" fmla="*/ 3787140 h 4130040"/>
              <a:gd name="connsiteX131" fmla="*/ 213360 w 415352"/>
              <a:gd name="connsiteY131" fmla="*/ 3810000 h 4130040"/>
              <a:gd name="connsiteX132" fmla="*/ 182880 w 415352"/>
              <a:gd name="connsiteY132" fmla="*/ 3878580 h 4130040"/>
              <a:gd name="connsiteX133" fmla="*/ 167640 w 415352"/>
              <a:gd name="connsiteY133" fmla="*/ 3909060 h 4130040"/>
              <a:gd name="connsiteX134" fmla="*/ 175260 w 415352"/>
              <a:gd name="connsiteY134" fmla="*/ 3985260 h 4130040"/>
              <a:gd name="connsiteX135" fmla="*/ 190500 w 415352"/>
              <a:gd name="connsiteY135" fmla="*/ 4030980 h 4130040"/>
              <a:gd name="connsiteX136" fmla="*/ 198120 w 415352"/>
              <a:gd name="connsiteY136" fmla="*/ 4053840 h 4130040"/>
              <a:gd name="connsiteX137" fmla="*/ 167640 w 415352"/>
              <a:gd name="connsiteY137" fmla="*/ 4099560 h 4130040"/>
              <a:gd name="connsiteX138" fmla="*/ 175260 w 415352"/>
              <a:gd name="connsiteY138" fmla="*/ 4122420 h 4130040"/>
              <a:gd name="connsiteX139" fmla="*/ 175260 w 415352"/>
              <a:gd name="connsiteY139" fmla="*/ 4130040 h 413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415352" h="4130040">
                <a:moveTo>
                  <a:pt x="304800" y="0"/>
                </a:moveTo>
                <a:cubicBezTo>
                  <a:pt x="269240" y="2540"/>
                  <a:pt x="233575" y="3888"/>
                  <a:pt x="198120" y="7620"/>
                </a:cubicBezTo>
                <a:cubicBezTo>
                  <a:pt x="185240" y="8976"/>
                  <a:pt x="165812" y="3656"/>
                  <a:pt x="160020" y="15240"/>
                </a:cubicBezTo>
                <a:cubicBezTo>
                  <a:pt x="155201" y="24879"/>
                  <a:pt x="173241" y="33281"/>
                  <a:pt x="182880" y="38100"/>
                </a:cubicBezTo>
                <a:cubicBezTo>
                  <a:pt x="194464" y="43892"/>
                  <a:pt x="208280" y="43180"/>
                  <a:pt x="220980" y="45720"/>
                </a:cubicBezTo>
                <a:cubicBezTo>
                  <a:pt x="219046" y="46687"/>
                  <a:pt x="170333" y="69468"/>
                  <a:pt x="167640" y="76200"/>
                </a:cubicBezTo>
                <a:cubicBezTo>
                  <a:pt x="163696" y="86059"/>
                  <a:pt x="187291" y="117106"/>
                  <a:pt x="190500" y="121920"/>
                </a:cubicBezTo>
                <a:cubicBezTo>
                  <a:pt x="182880" y="129540"/>
                  <a:pt x="176606" y="138802"/>
                  <a:pt x="167640" y="144780"/>
                </a:cubicBezTo>
                <a:cubicBezTo>
                  <a:pt x="140945" y="162576"/>
                  <a:pt x="134791" y="137416"/>
                  <a:pt x="160020" y="175260"/>
                </a:cubicBezTo>
                <a:cubicBezTo>
                  <a:pt x="152400" y="190500"/>
                  <a:pt x="147621" y="207530"/>
                  <a:pt x="137160" y="220980"/>
                </a:cubicBezTo>
                <a:cubicBezTo>
                  <a:pt x="129363" y="231005"/>
                  <a:pt x="110696" y="231792"/>
                  <a:pt x="106680" y="243840"/>
                </a:cubicBezTo>
                <a:cubicBezTo>
                  <a:pt x="102062" y="257695"/>
                  <a:pt x="139238" y="278245"/>
                  <a:pt x="144780" y="281940"/>
                </a:cubicBezTo>
                <a:cubicBezTo>
                  <a:pt x="139700" y="294640"/>
                  <a:pt x="138442" y="309655"/>
                  <a:pt x="129540" y="320040"/>
                </a:cubicBezTo>
                <a:cubicBezTo>
                  <a:pt x="97902" y="356951"/>
                  <a:pt x="91207" y="311720"/>
                  <a:pt x="106680" y="358140"/>
                </a:cubicBezTo>
                <a:cubicBezTo>
                  <a:pt x="101600" y="370840"/>
                  <a:pt x="99838" y="385443"/>
                  <a:pt x="91440" y="396240"/>
                </a:cubicBezTo>
                <a:cubicBezTo>
                  <a:pt x="81455" y="409078"/>
                  <a:pt x="59747" y="411771"/>
                  <a:pt x="53340" y="426720"/>
                </a:cubicBezTo>
                <a:cubicBezTo>
                  <a:pt x="47696" y="439890"/>
                  <a:pt x="86924" y="461810"/>
                  <a:pt x="91440" y="464820"/>
                </a:cubicBezTo>
                <a:cubicBezTo>
                  <a:pt x="93980" y="472440"/>
                  <a:pt x="93380" y="482000"/>
                  <a:pt x="99060" y="487680"/>
                </a:cubicBezTo>
                <a:cubicBezTo>
                  <a:pt x="104740" y="493360"/>
                  <a:pt x="117465" y="488617"/>
                  <a:pt x="121920" y="495300"/>
                </a:cubicBezTo>
                <a:cubicBezTo>
                  <a:pt x="129104" y="506076"/>
                  <a:pt x="127000" y="520700"/>
                  <a:pt x="129540" y="533400"/>
                </a:cubicBezTo>
                <a:cubicBezTo>
                  <a:pt x="117031" y="538403"/>
                  <a:pt x="76200" y="546390"/>
                  <a:pt x="76200" y="571500"/>
                </a:cubicBezTo>
                <a:cubicBezTo>
                  <a:pt x="76200" y="580658"/>
                  <a:pt x="87344" y="586169"/>
                  <a:pt x="91440" y="594360"/>
                </a:cubicBezTo>
                <a:cubicBezTo>
                  <a:pt x="97557" y="606594"/>
                  <a:pt x="101125" y="619961"/>
                  <a:pt x="106680" y="632460"/>
                </a:cubicBezTo>
                <a:cubicBezTo>
                  <a:pt x="111293" y="642840"/>
                  <a:pt x="116840" y="652780"/>
                  <a:pt x="121920" y="662940"/>
                </a:cubicBezTo>
                <a:cubicBezTo>
                  <a:pt x="119380" y="673100"/>
                  <a:pt x="118984" y="684053"/>
                  <a:pt x="114300" y="693420"/>
                </a:cubicBezTo>
                <a:cubicBezTo>
                  <a:pt x="106109" y="709803"/>
                  <a:pt x="83820" y="739140"/>
                  <a:pt x="83820" y="739140"/>
                </a:cubicBezTo>
                <a:cubicBezTo>
                  <a:pt x="78740" y="762000"/>
                  <a:pt x="66460" y="784399"/>
                  <a:pt x="68580" y="807720"/>
                </a:cubicBezTo>
                <a:cubicBezTo>
                  <a:pt x="69409" y="816840"/>
                  <a:pt x="85577" y="815925"/>
                  <a:pt x="91440" y="822960"/>
                </a:cubicBezTo>
                <a:cubicBezTo>
                  <a:pt x="98712" y="831686"/>
                  <a:pt x="98055" y="846048"/>
                  <a:pt x="106680" y="853440"/>
                </a:cubicBezTo>
                <a:cubicBezTo>
                  <a:pt x="117065" y="862342"/>
                  <a:pt x="131174" y="867273"/>
                  <a:pt x="144780" y="868680"/>
                </a:cubicBezTo>
                <a:cubicBezTo>
                  <a:pt x="205469" y="874958"/>
                  <a:pt x="266700" y="873760"/>
                  <a:pt x="327660" y="876300"/>
                </a:cubicBezTo>
                <a:cubicBezTo>
                  <a:pt x="355600" y="878840"/>
                  <a:pt x="388137" y="868358"/>
                  <a:pt x="411480" y="883920"/>
                </a:cubicBezTo>
                <a:cubicBezTo>
                  <a:pt x="422861" y="891507"/>
                  <a:pt x="406534" y="913013"/>
                  <a:pt x="396240" y="922020"/>
                </a:cubicBezTo>
                <a:cubicBezTo>
                  <a:pt x="384150" y="932598"/>
                  <a:pt x="350520" y="937260"/>
                  <a:pt x="350520" y="937260"/>
                </a:cubicBezTo>
                <a:cubicBezTo>
                  <a:pt x="331367" y="994719"/>
                  <a:pt x="359431" y="926121"/>
                  <a:pt x="320040" y="975360"/>
                </a:cubicBezTo>
                <a:cubicBezTo>
                  <a:pt x="315022" y="981632"/>
                  <a:pt x="315584" y="990837"/>
                  <a:pt x="312420" y="998220"/>
                </a:cubicBezTo>
                <a:cubicBezTo>
                  <a:pt x="307945" y="1008661"/>
                  <a:pt x="302260" y="1018540"/>
                  <a:pt x="297180" y="1028700"/>
                </a:cubicBezTo>
                <a:cubicBezTo>
                  <a:pt x="304800" y="1031240"/>
                  <a:pt x="321615" y="1028444"/>
                  <a:pt x="320040" y="1036320"/>
                </a:cubicBezTo>
                <a:cubicBezTo>
                  <a:pt x="317222" y="1050409"/>
                  <a:pt x="300780" y="1057824"/>
                  <a:pt x="289560" y="1066800"/>
                </a:cubicBezTo>
                <a:cubicBezTo>
                  <a:pt x="275257" y="1078242"/>
                  <a:pt x="243840" y="1097280"/>
                  <a:pt x="243840" y="1097280"/>
                </a:cubicBezTo>
                <a:cubicBezTo>
                  <a:pt x="241300" y="1107440"/>
                  <a:pt x="236220" y="1117287"/>
                  <a:pt x="236220" y="1127760"/>
                </a:cubicBezTo>
                <a:cubicBezTo>
                  <a:pt x="236220" y="1138233"/>
                  <a:pt x="245321" y="1147873"/>
                  <a:pt x="243840" y="1158240"/>
                </a:cubicBezTo>
                <a:cubicBezTo>
                  <a:pt x="242545" y="1167306"/>
                  <a:pt x="232696" y="1172909"/>
                  <a:pt x="228600" y="1181100"/>
                </a:cubicBezTo>
                <a:cubicBezTo>
                  <a:pt x="225008" y="1188284"/>
                  <a:pt x="223520" y="1196340"/>
                  <a:pt x="220980" y="1203960"/>
                </a:cubicBezTo>
                <a:cubicBezTo>
                  <a:pt x="231140" y="1206500"/>
                  <a:pt x="242746" y="1205771"/>
                  <a:pt x="251460" y="1211580"/>
                </a:cubicBezTo>
                <a:cubicBezTo>
                  <a:pt x="284588" y="1233666"/>
                  <a:pt x="259160" y="1239426"/>
                  <a:pt x="243840" y="1257300"/>
                </a:cubicBezTo>
                <a:cubicBezTo>
                  <a:pt x="206034" y="1301408"/>
                  <a:pt x="238363" y="1276192"/>
                  <a:pt x="198120" y="1303020"/>
                </a:cubicBezTo>
                <a:cubicBezTo>
                  <a:pt x="213799" y="1308246"/>
                  <a:pt x="238651" y="1312744"/>
                  <a:pt x="243840" y="1333500"/>
                </a:cubicBezTo>
                <a:cubicBezTo>
                  <a:pt x="246981" y="1346065"/>
                  <a:pt x="238760" y="1358900"/>
                  <a:pt x="236220" y="1371600"/>
                </a:cubicBezTo>
                <a:cubicBezTo>
                  <a:pt x="238211" y="1372098"/>
                  <a:pt x="284591" y="1382865"/>
                  <a:pt x="289560" y="1386840"/>
                </a:cubicBezTo>
                <a:cubicBezTo>
                  <a:pt x="296711" y="1392561"/>
                  <a:pt x="299720" y="1402080"/>
                  <a:pt x="304800" y="1409700"/>
                </a:cubicBezTo>
                <a:cubicBezTo>
                  <a:pt x="290099" y="1483207"/>
                  <a:pt x="308102" y="1418337"/>
                  <a:pt x="281940" y="1470660"/>
                </a:cubicBezTo>
                <a:cubicBezTo>
                  <a:pt x="278348" y="1477844"/>
                  <a:pt x="279338" y="1487248"/>
                  <a:pt x="274320" y="1493520"/>
                </a:cubicBezTo>
                <a:cubicBezTo>
                  <a:pt x="268599" y="1500671"/>
                  <a:pt x="259080" y="1503680"/>
                  <a:pt x="251460" y="1508760"/>
                </a:cubicBezTo>
                <a:cubicBezTo>
                  <a:pt x="248920" y="1516380"/>
                  <a:pt x="248295" y="1524937"/>
                  <a:pt x="243840" y="1531620"/>
                </a:cubicBezTo>
                <a:cubicBezTo>
                  <a:pt x="237862" y="1540586"/>
                  <a:pt x="213360" y="1546860"/>
                  <a:pt x="220980" y="1554480"/>
                </a:cubicBezTo>
                <a:cubicBezTo>
                  <a:pt x="235791" y="1569291"/>
                  <a:pt x="281940" y="1569720"/>
                  <a:pt x="281940" y="1569720"/>
                </a:cubicBezTo>
                <a:cubicBezTo>
                  <a:pt x="284480" y="1577340"/>
                  <a:pt x="285575" y="1585606"/>
                  <a:pt x="289560" y="1592580"/>
                </a:cubicBezTo>
                <a:cubicBezTo>
                  <a:pt x="295861" y="1603607"/>
                  <a:pt x="312420" y="1610360"/>
                  <a:pt x="312420" y="1623060"/>
                </a:cubicBezTo>
                <a:cubicBezTo>
                  <a:pt x="312420" y="1633836"/>
                  <a:pt x="296459" y="1637641"/>
                  <a:pt x="289560" y="1645920"/>
                </a:cubicBezTo>
                <a:cubicBezTo>
                  <a:pt x="263838" y="1676786"/>
                  <a:pt x="287697" y="1666477"/>
                  <a:pt x="243840" y="1684020"/>
                </a:cubicBezTo>
                <a:cubicBezTo>
                  <a:pt x="228925" y="1689986"/>
                  <a:pt x="198120" y="1699260"/>
                  <a:pt x="198120" y="1699260"/>
                </a:cubicBezTo>
                <a:cubicBezTo>
                  <a:pt x="200660" y="1714500"/>
                  <a:pt x="205740" y="1729530"/>
                  <a:pt x="205740" y="1744980"/>
                </a:cubicBezTo>
                <a:cubicBezTo>
                  <a:pt x="205740" y="1755453"/>
                  <a:pt x="195243" y="1765390"/>
                  <a:pt x="198120" y="1775460"/>
                </a:cubicBezTo>
                <a:cubicBezTo>
                  <a:pt x="201080" y="1785822"/>
                  <a:pt x="213360" y="1790700"/>
                  <a:pt x="220980" y="1798320"/>
                </a:cubicBezTo>
                <a:cubicBezTo>
                  <a:pt x="218440" y="1805940"/>
                  <a:pt x="219040" y="1815500"/>
                  <a:pt x="213360" y="1821180"/>
                </a:cubicBezTo>
                <a:cubicBezTo>
                  <a:pt x="207680" y="1826860"/>
                  <a:pt x="197474" y="1824815"/>
                  <a:pt x="190500" y="1828800"/>
                </a:cubicBezTo>
                <a:cubicBezTo>
                  <a:pt x="179473" y="1835101"/>
                  <a:pt x="170180" y="1844040"/>
                  <a:pt x="160020" y="1851660"/>
                </a:cubicBezTo>
                <a:cubicBezTo>
                  <a:pt x="147877" y="1888088"/>
                  <a:pt x="153218" y="1881322"/>
                  <a:pt x="114300" y="1920240"/>
                </a:cubicBezTo>
                <a:cubicBezTo>
                  <a:pt x="105320" y="1929220"/>
                  <a:pt x="92257" y="1933608"/>
                  <a:pt x="83820" y="1943100"/>
                </a:cubicBezTo>
                <a:cubicBezTo>
                  <a:pt x="71651" y="1956790"/>
                  <a:pt x="66292" y="1975868"/>
                  <a:pt x="53340" y="1988820"/>
                </a:cubicBezTo>
                <a:lnTo>
                  <a:pt x="30480" y="2011680"/>
                </a:lnTo>
                <a:cubicBezTo>
                  <a:pt x="27940" y="2019300"/>
                  <a:pt x="22860" y="2026508"/>
                  <a:pt x="22860" y="2034540"/>
                </a:cubicBezTo>
                <a:cubicBezTo>
                  <a:pt x="22860" y="2065020"/>
                  <a:pt x="33020" y="2054860"/>
                  <a:pt x="53340" y="2065020"/>
                </a:cubicBezTo>
                <a:cubicBezTo>
                  <a:pt x="61531" y="2069116"/>
                  <a:pt x="68580" y="2075180"/>
                  <a:pt x="76200" y="2080260"/>
                </a:cubicBezTo>
                <a:cubicBezTo>
                  <a:pt x="73660" y="2090420"/>
                  <a:pt x="73264" y="2101373"/>
                  <a:pt x="68580" y="2110740"/>
                </a:cubicBezTo>
                <a:cubicBezTo>
                  <a:pt x="60389" y="2127123"/>
                  <a:pt x="46291" y="2140077"/>
                  <a:pt x="38100" y="2156460"/>
                </a:cubicBezTo>
                <a:lnTo>
                  <a:pt x="22860" y="2186940"/>
                </a:lnTo>
                <a:cubicBezTo>
                  <a:pt x="20320" y="2207260"/>
                  <a:pt x="18903" y="2227752"/>
                  <a:pt x="15240" y="2247900"/>
                </a:cubicBezTo>
                <a:cubicBezTo>
                  <a:pt x="13803" y="2255803"/>
                  <a:pt x="8382" y="2262764"/>
                  <a:pt x="7620" y="2270760"/>
                </a:cubicBezTo>
                <a:cubicBezTo>
                  <a:pt x="3279" y="2316344"/>
                  <a:pt x="2540" y="2362200"/>
                  <a:pt x="0" y="2407920"/>
                </a:cubicBezTo>
                <a:cubicBezTo>
                  <a:pt x="5080" y="2423160"/>
                  <a:pt x="0" y="2448560"/>
                  <a:pt x="15240" y="2453640"/>
                </a:cubicBezTo>
                <a:cubicBezTo>
                  <a:pt x="22860" y="2456180"/>
                  <a:pt x="30308" y="2459312"/>
                  <a:pt x="38100" y="2461260"/>
                </a:cubicBezTo>
                <a:cubicBezTo>
                  <a:pt x="81605" y="2472136"/>
                  <a:pt x="67568" y="2464766"/>
                  <a:pt x="106680" y="2476500"/>
                </a:cubicBezTo>
                <a:cubicBezTo>
                  <a:pt x="122067" y="2481116"/>
                  <a:pt x="138032" y="2484556"/>
                  <a:pt x="152400" y="2491740"/>
                </a:cubicBezTo>
                <a:cubicBezTo>
                  <a:pt x="162560" y="2496820"/>
                  <a:pt x="172244" y="2502992"/>
                  <a:pt x="182880" y="2506980"/>
                </a:cubicBezTo>
                <a:cubicBezTo>
                  <a:pt x="192686" y="2510657"/>
                  <a:pt x="203290" y="2511723"/>
                  <a:pt x="213360" y="2514600"/>
                </a:cubicBezTo>
                <a:cubicBezTo>
                  <a:pt x="221083" y="2516807"/>
                  <a:pt x="228379" y="2520478"/>
                  <a:pt x="236220" y="2522220"/>
                </a:cubicBezTo>
                <a:cubicBezTo>
                  <a:pt x="251302" y="2525572"/>
                  <a:pt x="266885" y="2526366"/>
                  <a:pt x="281940" y="2529840"/>
                </a:cubicBezTo>
                <a:cubicBezTo>
                  <a:pt x="299958" y="2533998"/>
                  <a:pt x="317568" y="2539767"/>
                  <a:pt x="335280" y="2545080"/>
                </a:cubicBezTo>
                <a:cubicBezTo>
                  <a:pt x="342973" y="2547388"/>
                  <a:pt x="350757" y="2549536"/>
                  <a:pt x="358140" y="2552700"/>
                </a:cubicBezTo>
                <a:cubicBezTo>
                  <a:pt x="368581" y="2557175"/>
                  <a:pt x="378460" y="2562860"/>
                  <a:pt x="388620" y="2567940"/>
                </a:cubicBezTo>
                <a:cubicBezTo>
                  <a:pt x="391602" y="2576885"/>
                  <a:pt x="404657" y="2614104"/>
                  <a:pt x="403860" y="2621280"/>
                </a:cubicBezTo>
                <a:cubicBezTo>
                  <a:pt x="402349" y="2634875"/>
                  <a:pt x="394737" y="2647146"/>
                  <a:pt x="388620" y="2659380"/>
                </a:cubicBezTo>
                <a:cubicBezTo>
                  <a:pt x="377825" y="2680970"/>
                  <a:pt x="371475" y="2686050"/>
                  <a:pt x="350520" y="2697480"/>
                </a:cubicBezTo>
                <a:cubicBezTo>
                  <a:pt x="296978" y="2726685"/>
                  <a:pt x="305950" y="2722497"/>
                  <a:pt x="266700" y="2735580"/>
                </a:cubicBezTo>
                <a:cubicBezTo>
                  <a:pt x="261620" y="2745740"/>
                  <a:pt x="255935" y="2755619"/>
                  <a:pt x="251460" y="2766060"/>
                </a:cubicBezTo>
                <a:cubicBezTo>
                  <a:pt x="248296" y="2773443"/>
                  <a:pt x="241300" y="2781300"/>
                  <a:pt x="243840" y="2788920"/>
                </a:cubicBezTo>
                <a:cubicBezTo>
                  <a:pt x="247248" y="2799143"/>
                  <a:pt x="259080" y="2804160"/>
                  <a:pt x="266700" y="2811780"/>
                </a:cubicBezTo>
                <a:cubicBezTo>
                  <a:pt x="269240" y="2821940"/>
                  <a:pt x="271443" y="2832190"/>
                  <a:pt x="274320" y="2842260"/>
                </a:cubicBezTo>
                <a:cubicBezTo>
                  <a:pt x="276527" y="2849983"/>
                  <a:pt x="286759" y="2858694"/>
                  <a:pt x="281940" y="2865120"/>
                </a:cubicBezTo>
                <a:cubicBezTo>
                  <a:pt x="275656" y="2873498"/>
                  <a:pt x="261620" y="2870200"/>
                  <a:pt x="251460" y="2872740"/>
                </a:cubicBezTo>
                <a:cubicBezTo>
                  <a:pt x="264160" y="2875280"/>
                  <a:pt x="276995" y="2877219"/>
                  <a:pt x="289560" y="2880360"/>
                </a:cubicBezTo>
                <a:cubicBezTo>
                  <a:pt x="297352" y="2882308"/>
                  <a:pt x="309880" y="2880360"/>
                  <a:pt x="312420" y="2887980"/>
                </a:cubicBezTo>
                <a:cubicBezTo>
                  <a:pt x="316516" y="2900267"/>
                  <a:pt x="307340" y="2913380"/>
                  <a:pt x="304800" y="2926080"/>
                </a:cubicBezTo>
                <a:cubicBezTo>
                  <a:pt x="309880" y="2941320"/>
                  <a:pt x="313516" y="2957120"/>
                  <a:pt x="320040" y="2971800"/>
                </a:cubicBezTo>
                <a:cubicBezTo>
                  <a:pt x="323759" y="2980169"/>
                  <a:pt x="334144" y="2985573"/>
                  <a:pt x="335280" y="2994660"/>
                </a:cubicBezTo>
                <a:cubicBezTo>
                  <a:pt x="339636" y="3029509"/>
                  <a:pt x="323835" y="3040388"/>
                  <a:pt x="297180" y="3055620"/>
                </a:cubicBezTo>
                <a:cubicBezTo>
                  <a:pt x="290206" y="3059605"/>
                  <a:pt x="281940" y="3060700"/>
                  <a:pt x="274320" y="3063240"/>
                </a:cubicBezTo>
                <a:cubicBezTo>
                  <a:pt x="264160" y="3073400"/>
                  <a:pt x="249500" y="3080513"/>
                  <a:pt x="243840" y="3093720"/>
                </a:cubicBezTo>
                <a:cubicBezTo>
                  <a:pt x="240676" y="3101103"/>
                  <a:pt x="251460" y="3108548"/>
                  <a:pt x="251460" y="3116580"/>
                </a:cubicBezTo>
                <a:cubicBezTo>
                  <a:pt x="251460" y="3124612"/>
                  <a:pt x="246380" y="3131820"/>
                  <a:pt x="243840" y="3139440"/>
                </a:cubicBezTo>
                <a:cubicBezTo>
                  <a:pt x="254000" y="3144520"/>
                  <a:pt x="276548" y="3143541"/>
                  <a:pt x="274320" y="3154680"/>
                </a:cubicBezTo>
                <a:cubicBezTo>
                  <a:pt x="271415" y="3169203"/>
                  <a:pt x="248543" y="3169325"/>
                  <a:pt x="236220" y="3177540"/>
                </a:cubicBezTo>
                <a:cubicBezTo>
                  <a:pt x="186451" y="3210720"/>
                  <a:pt x="223539" y="3189498"/>
                  <a:pt x="175260" y="3230880"/>
                </a:cubicBezTo>
                <a:cubicBezTo>
                  <a:pt x="168307" y="3236840"/>
                  <a:pt x="160020" y="3241040"/>
                  <a:pt x="152400" y="3246120"/>
                </a:cubicBezTo>
                <a:cubicBezTo>
                  <a:pt x="147320" y="3261360"/>
                  <a:pt x="146071" y="3278474"/>
                  <a:pt x="137160" y="3291840"/>
                </a:cubicBezTo>
                <a:cubicBezTo>
                  <a:pt x="106405" y="3337972"/>
                  <a:pt x="98774" y="3290981"/>
                  <a:pt x="114300" y="3337560"/>
                </a:cubicBezTo>
                <a:cubicBezTo>
                  <a:pt x="111760" y="3347720"/>
                  <a:pt x="105199" y="3357673"/>
                  <a:pt x="106680" y="3368040"/>
                </a:cubicBezTo>
                <a:cubicBezTo>
                  <a:pt x="107975" y="3377106"/>
                  <a:pt x="123215" y="3381834"/>
                  <a:pt x="121920" y="3390900"/>
                </a:cubicBezTo>
                <a:cubicBezTo>
                  <a:pt x="119075" y="3410814"/>
                  <a:pt x="81585" y="3434486"/>
                  <a:pt x="68580" y="3444240"/>
                </a:cubicBezTo>
                <a:cubicBezTo>
                  <a:pt x="66040" y="3456940"/>
                  <a:pt x="66220" y="3470505"/>
                  <a:pt x="60960" y="3482340"/>
                </a:cubicBezTo>
                <a:cubicBezTo>
                  <a:pt x="39536" y="3530543"/>
                  <a:pt x="26057" y="3494756"/>
                  <a:pt x="53340" y="3535680"/>
                </a:cubicBezTo>
                <a:cubicBezTo>
                  <a:pt x="55880" y="3545840"/>
                  <a:pt x="58083" y="3556090"/>
                  <a:pt x="60960" y="3566160"/>
                </a:cubicBezTo>
                <a:cubicBezTo>
                  <a:pt x="63167" y="3573883"/>
                  <a:pt x="66632" y="3581228"/>
                  <a:pt x="68580" y="3589020"/>
                </a:cubicBezTo>
                <a:cubicBezTo>
                  <a:pt x="71721" y="3601585"/>
                  <a:pt x="69774" y="3615875"/>
                  <a:pt x="76200" y="3627120"/>
                </a:cubicBezTo>
                <a:cubicBezTo>
                  <a:pt x="80744" y="3635071"/>
                  <a:pt x="92107" y="3636400"/>
                  <a:pt x="99060" y="3642360"/>
                </a:cubicBezTo>
                <a:cubicBezTo>
                  <a:pt x="109969" y="3651711"/>
                  <a:pt x="118320" y="3663864"/>
                  <a:pt x="129540" y="3672840"/>
                </a:cubicBezTo>
                <a:cubicBezTo>
                  <a:pt x="143843" y="3684282"/>
                  <a:pt x="160020" y="3693160"/>
                  <a:pt x="175260" y="3703320"/>
                </a:cubicBezTo>
                <a:lnTo>
                  <a:pt x="198120" y="3718560"/>
                </a:lnTo>
                <a:cubicBezTo>
                  <a:pt x="200660" y="3741420"/>
                  <a:pt x="201959" y="3764452"/>
                  <a:pt x="205740" y="3787140"/>
                </a:cubicBezTo>
                <a:cubicBezTo>
                  <a:pt x="207060" y="3795063"/>
                  <a:pt x="214247" y="3802017"/>
                  <a:pt x="213360" y="3810000"/>
                </a:cubicBezTo>
                <a:cubicBezTo>
                  <a:pt x="208772" y="3851289"/>
                  <a:pt x="199307" y="3849832"/>
                  <a:pt x="182880" y="3878580"/>
                </a:cubicBezTo>
                <a:cubicBezTo>
                  <a:pt x="177244" y="3888443"/>
                  <a:pt x="172720" y="3898900"/>
                  <a:pt x="167640" y="3909060"/>
                </a:cubicBezTo>
                <a:cubicBezTo>
                  <a:pt x="170180" y="3934460"/>
                  <a:pt x="170556" y="3960171"/>
                  <a:pt x="175260" y="3985260"/>
                </a:cubicBezTo>
                <a:cubicBezTo>
                  <a:pt x="178220" y="4001049"/>
                  <a:pt x="185420" y="4015740"/>
                  <a:pt x="190500" y="4030980"/>
                </a:cubicBezTo>
                <a:lnTo>
                  <a:pt x="198120" y="4053840"/>
                </a:lnTo>
                <a:cubicBezTo>
                  <a:pt x="184376" y="4067584"/>
                  <a:pt x="167640" y="4077504"/>
                  <a:pt x="167640" y="4099560"/>
                </a:cubicBezTo>
                <a:cubicBezTo>
                  <a:pt x="167640" y="4107592"/>
                  <a:pt x="173312" y="4114628"/>
                  <a:pt x="175260" y="4122420"/>
                </a:cubicBezTo>
                <a:cubicBezTo>
                  <a:pt x="175876" y="4124884"/>
                  <a:pt x="175260" y="4127500"/>
                  <a:pt x="175260" y="4130040"/>
                </a:cubicBezTo>
              </a:path>
            </a:pathLst>
          </a:cu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89483" y="1825504"/>
            <a:ext cx="488193" cy="4175760"/>
          </a:xfrm>
          <a:custGeom>
            <a:avLst/>
            <a:gdLst>
              <a:gd name="connsiteX0" fmla="*/ 221157 w 488193"/>
              <a:gd name="connsiteY0" fmla="*/ 0 h 4175760"/>
              <a:gd name="connsiteX1" fmla="*/ 259257 w 488193"/>
              <a:gd name="connsiteY1" fmla="*/ 38100 h 4175760"/>
              <a:gd name="connsiteX2" fmla="*/ 274497 w 488193"/>
              <a:gd name="connsiteY2" fmla="*/ 60960 h 4175760"/>
              <a:gd name="connsiteX3" fmla="*/ 259257 w 488193"/>
              <a:gd name="connsiteY3" fmla="*/ 83820 h 4175760"/>
              <a:gd name="connsiteX4" fmla="*/ 213537 w 488193"/>
              <a:gd name="connsiteY4" fmla="*/ 99060 h 4175760"/>
              <a:gd name="connsiteX5" fmla="*/ 190677 w 488193"/>
              <a:gd name="connsiteY5" fmla="*/ 114300 h 4175760"/>
              <a:gd name="connsiteX6" fmla="*/ 152577 w 488193"/>
              <a:gd name="connsiteY6" fmla="*/ 152400 h 4175760"/>
              <a:gd name="connsiteX7" fmla="*/ 106857 w 488193"/>
              <a:gd name="connsiteY7" fmla="*/ 190500 h 4175760"/>
              <a:gd name="connsiteX8" fmla="*/ 152577 w 488193"/>
              <a:gd name="connsiteY8" fmla="*/ 205740 h 4175760"/>
              <a:gd name="connsiteX9" fmla="*/ 205917 w 488193"/>
              <a:gd name="connsiteY9" fmla="*/ 213360 h 4175760"/>
              <a:gd name="connsiteX10" fmla="*/ 175437 w 488193"/>
              <a:gd name="connsiteY10" fmla="*/ 220980 h 4175760"/>
              <a:gd name="connsiteX11" fmla="*/ 76377 w 488193"/>
              <a:gd name="connsiteY11" fmla="*/ 243840 h 4175760"/>
              <a:gd name="connsiteX12" fmla="*/ 38277 w 488193"/>
              <a:gd name="connsiteY12" fmla="*/ 259080 h 4175760"/>
              <a:gd name="connsiteX13" fmla="*/ 7797 w 488193"/>
              <a:gd name="connsiteY13" fmla="*/ 266700 h 4175760"/>
              <a:gd name="connsiteX14" fmla="*/ 30657 w 488193"/>
              <a:gd name="connsiteY14" fmla="*/ 281940 h 4175760"/>
              <a:gd name="connsiteX15" fmla="*/ 61137 w 488193"/>
              <a:gd name="connsiteY15" fmla="*/ 289560 h 4175760"/>
              <a:gd name="connsiteX16" fmla="*/ 106857 w 488193"/>
              <a:gd name="connsiteY16" fmla="*/ 312420 h 4175760"/>
              <a:gd name="connsiteX17" fmla="*/ 152577 w 488193"/>
              <a:gd name="connsiteY17" fmla="*/ 327660 h 4175760"/>
              <a:gd name="connsiteX18" fmla="*/ 228777 w 488193"/>
              <a:gd name="connsiteY18" fmla="*/ 358140 h 4175760"/>
              <a:gd name="connsiteX19" fmla="*/ 274497 w 488193"/>
              <a:gd name="connsiteY19" fmla="*/ 373380 h 4175760"/>
              <a:gd name="connsiteX20" fmla="*/ 228777 w 488193"/>
              <a:gd name="connsiteY20" fmla="*/ 411480 h 4175760"/>
              <a:gd name="connsiteX21" fmla="*/ 198297 w 488193"/>
              <a:gd name="connsiteY21" fmla="*/ 419100 h 4175760"/>
              <a:gd name="connsiteX22" fmla="*/ 114477 w 488193"/>
              <a:gd name="connsiteY22" fmla="*/ 480060 h 4175760"/>
              <a:gd name="connsiteX23" fmla="*/ 122097 w 488193"/>
              <a:gd name="connsiteY23" fmla="*/ 502920 h 4175760"/>
              <a:gd name="connsiteX24" fmla="*/ 167817 w 488193"/>
              <a:gd name="connsiteY24" fmla="*/ 518160 h 4175760"/>
              <a:gd name="connsiteX25" fmla="*/ 190677 w 488193"/>
              <a:gd name="connsiteY25" fmla="*/ 533400 h 4175760"/>
              <a:gd name="connsiteX26" fmla="*/ 198297 w 488193"/>
              <a:gd name="connsiteY26" fmla="*/ 556260 h 4175760"/>
              <a:gd name="connsiteX27" fmla="*/ 122097 w 488193"/>
              <a:gd name="connsiteY27" fmla="*/ 617220 h 4175760"/>
              <a:gd name="connsiteX28" fmla="*/ 99237 w 488193"/>
              <a:gd name="connsiteY28" fmla="*/ 678180 h 4175760"/>
              <a:gd name="connsiteX29" fmla="*/ 83997 w 488193"/>
              <a:gd name="connsiteY29" fmla="*/ 701040 h 4175760"/>
              <a:gd name="connsiteX30" fmla="*/ 99237 w 488193"/>
              <a:gd name="connsiteY30" fmla="*/ 739140 h 4175760"/>
              <a:gd name="connsiteX31" fmla="*/ 114477 w 488193"/>
              <a:gd name="connsiteY31" fmla="*/ 762000 h 4175760"/>
              <a:gd name="connsiteX32" fmla="*/ 83997 w 488193"/>
              <a:gd name="connsiteY32" fmla="*/ 792480 h 4175760"/>
              <a:gd name="connsiteX33" fmla="*/ 30657 w 488193"/>
              <a:gd name="connsiteY33" fmla="*/ 815340 h 4175760"/>
              <a:gd name="connsiteX34" fmla="*/ 7797 w 488193"/>
              <a:gd name="connsiteY34" fmla="*/ 830580 h 4175760"/>
              <a:gd name="connsiteX35" fmla="*/ 23037 w 488193"/>
              <a:gd name="connsiteY35" fmla="*/ 861060 h 4175760"/>
              <a:gd name="connsiteX36" fmla="*/ 91617 w 488193"/>
              <a:gd name="connsiteY36" fmla="*/ 868680 h 4175760"/>
              <a:gd name="connsiteX37" fmla="*/ 122097 w 488193"/>
              <a:gd name="connsiteY37" fmla="*/ 876300 h 4175760"/>
              <a:gd name="connsiteX38" fmla="*/ 144957 w 488193"/>
              <a:gd name="connsiteY38" fmla="*/ 891540 h 4175760"/>
              <a:gd name="connsiteX39" fmla="*/ 122097 w 488193"/>
              <a:gd name="connsiteY39" fmla="*/ 899160 h 4175760"/>
              <a:gd name="connsiteX40" fmla="*/ 152577 w 488193"/>
              <a:gd name="connsiteY40" fmla="*/ 906780 h 4175760"/>
              <a:gd name="connsiteX41" fmla="*/ 244017 w 488193"/>
              <a:gd name="connsiteY41" fmla="*/ 899160 h 4175760"/>
              <a:gd name="connsiteX42" fmla="*/ 320217 w 488193"/>
              <a:gd name="connsiteY42" fmla="*/ 899160 h 4175760"/>
              <a:gd name="connsiteX43" fmla="*/ 304977 w 488193"/>
              <a:gd name="connsiteY43" fmla="*/ 960120 h 4175760"/>
              <a:gd name="connsiteX44" fmla="*/ 312597 w 488193"/>
              <a:gd name="connsiteY44" fmla="*/ 982980 h 4175760"/>
              <a:gd name="connsiteX45" fmla="*/ 373557 w 488193"/>
              <a:gd name="connsiteY45" fmla="*/ 990600 h 4175760"/>
              <a:gd name="connsiteX46" fmla="*/ 396417 w 488193"/>
              <a:gd name="connsiteY46" fmla="*/ 998220 h 4175760"/>
              <a:gd name="connsiteX47" fmla="*/ 312597 w 488193"/>
              <a:gd name="connsiteY47" fmla="*/ 1043940 h 4175760"/>
              <a:gd name="connsiteX48" fmla="*/ 266877 w 488193"/>
              <a:gd name="connsiteY48" fmla="*/ 1059180 h 4175760"/>
              <a:gd name="connsiteX49" fmla="*/ 221157 w 488193"/>
              <a:gd name="connsiteY49" fmla="*/ 1089660 h 4175760"/>
              <a:gd name="connsiteX50" fmla="*/ 175437 w 488193"/>
              <a:gd name="connsiteY50" fmla="*/ 1104900 h 4175760"/>
              <a:gd name="connsiteX51" fmla="*/ 129717 w 488193"/>
              <a:gd name="connsiteY51" fmla="*/ 1127760 h 4175760"/>
              <a:gd name="connsiteX52" fmla="*/ 122097 w 488193"/>
              <a:gd name="connsiteY52" fmla="*/ 1158240 h 4175760"/>
              <a:gd name="connsiteX53" fmla="*/ 99237 w 488193"/>
              <a:gd name="connsiteY53" fmla="*/ 1173480 h 4175760"/>
              <a:gd name="connsiteX54" fmla="*/ 129717 w 488193"/>
              <a:gd name="connsiteY54" fmla="*/ 1211580 h 4175760"/>
              <a:gd name="connsiteX55" fmla="*/ 122097 w 488193"/>
              <a:gd name="connsiteY55" fmla="*/ 1257300 h 4175760"/>
              <a:gd name="connsiteX56" fmla="*/ 114477 w 488193"/>
              <a:gd name="connsiteY56" fmla="*/ 1280160 h 4175760"/>
              <a:gd name="connsiteX57" fmla="*/ 129717 w 488193"/>
              <a:gd name="connsiteY57" fmla="*/ 1341120 h 4175760"/>
              <a:gd name="connsiteX58" fmla="*/ 122097 w 488193"/>
              <a:gd name="connsiteY58" fmla="*/ 1371600 h 4175760"/>
              <a:gd name="connsiteX59" fmla="*/ 106857 w 488193"/>
              <a:gd name="connsiteY59" fmla="*/ 1424940 h 4175760"/>
              <a:gd name="connsiteX60" fmla="*/ 122097 w 488193"/>
              <a:gd name="connsiteY60" fmla="*/ 1455420 h 4175760"/>
              <a:gd name="connsiteX61" fmla="*/ 129717 w 488193"/>
              <a:gd name="connsiteY61" fmla="*/ 1508760 h 4175760"/>
              <a:gd name="connsiteX62" fmla="*/ 122097 w 488193"/>
              <a:gd name="connsiteY62" fmla="*/ 1546860 h 4175760"/>
              <a:gd name="connsiteX63" fmla="*/ 228777 w 488193"/>
              <a:gd name="connsiteY63" fmla="*/ 1592580 h 4175760"/>
              <a:gd name="connsiteX64" fmla="*/ 266877 w 488193"/>
              <a:gd name="connsiteY64" fmla="*/ 1600200 h 4175760"/>
              <a:gd name="connsiteX65" fmla="*/ 282117 w 488193"/>
              <a:gd name="connsiteY65" fmla="*/ 1623060 h 4175760"/>
              <a:gd name="connsiteX66" fmla="*/ 312597 w 488193"/>
              <a:gd name="connsiteY66" fmla="*/ 1630680 h 4175760"/>
              <a:gd name="connsiteX67" fmla="*/ 350697 w 488193"/>
              <a:gd name="connsiteY67" fmla="*/ 1645920 h 4175760"/>
              <a:gd name="connsiteX68" fmla="*/ 381177 w 488193"/>
              <a:gd name="connsiteY68" fmla="*/ 1653540 h 4175760"/>
              <a:gd name="connsiteX69" fmla="*/ 457377 w 488193"/>
              <a:gd name="connsiteY69" fmla="*/ 1684020 h 4175760"/>
              <a:gd name="connsiteX70" fmla="*/ 480237 w 488193"/>
              <a:gd name="connsiteY70" fmla="*/ 1699260 h 4175760"/>
              <a:gd name="connsiteX71" fmla="*/ 487857 w 488193"/>
              <a:gd name="connsiteY71" fmla="*/ 1722120 h 4175760"/>
              <a:gd name="connsiteX72" fmla="*/ 464997 w 488193"/>
              <a:gd name="connsiteY72" fmla="*/ 1760220 h 4175760"/>
              <a:gd name="connsiteX73" fmla="*/ 426897 w 488193"/>
              <a:gd name="connsiteY73" fmla="*/ 1805940 h 4175760"/>
              <a:gd name="connsiteX74" fmla="*/ 442137 w 488193"/>
              <a:gd name="connsiteY74" fmla="*/ 1882140 h 4175760"/>
              <a:gd name="connsiteX75" fmla="*/ 426897 w 488193"/>
              <a:gd name="connsiteY75" fmla="*/ 1905000 h 4175760"/>
              <a:gd name="connsiteX76" fmla="*/ 419277 w 488193"/>
              <a:gd name="connsiteY76" fmla="*/ 1935480 h 4175760"/>
              <a:gd name="connsiteX77" fmla="*/ 411657 w 488193"/>
              <a:gd name="connsiteY77" fmla="*/ 1973580 h 4175760"/>
              <a:gd name="connsiteX78" fmla="*/ 320217 w 488193"/>
              <a:gd name="connsiteY78" fmla="*/ 2019300 h 4175760"/>
              <a:gd name="connsiteX79" fmla="*/ 289737 w 488193"/>
              <a:gd name="connsiteY79" fmla="*/ 2034540 h 4175760"/>
              <a:gd name="connsiteX80" fmla="*/ 259257 w 488193"/>
              <a:gd name="connsiteY80" fmla="*/ 2072640 h 4175760"/>
              <a:gd name="connsiteX81" fmla="*/ 167817 w 488193"/>
              <a:gd name="connsiteY81" fmla="*/ 2087880 h 4175760"/>
              <a:gd name="connsiteX82" fmla="*/ 152577 w 488193"/>
              <a:gd name="connsiteY82" fmla="*/ 2118360 h 4175760"/>
              <a:gd name="connsiteX83" fmla="*/ 122097 w 488193"/>
              <a:gd name="connsiteY83" fmla="*/ 2141220 h 4175760"/>
              <a:gd name="connsiteX84" fmla="*/ 99237 w 488193"/>
              <a:gd name="connsiteY84" fmla="*/ 2164080 h 4175760"/>
              <a:gd name="connsiteX85" fmla="*/ 38277 w 488193"/>
              <a:gd name="connsiteY85" fmla="*/ 2232660 h 4175760"/>
              <a:gd name="connsiteX86" fmla="*/ 45897 w 488193"/>
              <a:gd name="connsiteY86" fmla="*/ 2270760 h 4175760"/>
              <a:gd name="connsiteX87" fmla="*/ 15417 w 488193"/>
              <a:gd name="connsiteY87" fmla="*/ 2324100 h 4175760"/>
              <a:gd name="connsiteX88" fmla="*/ 38277 w 488193"/>
              <a:gd name="connsiteY88" fmla="*/ 2331720 h 4175760"/>
              <a:gd name="connsiteX89" fmla="*/ 61137 w 488193"/>
              <a:gd name="connsiteY89" fmla="*/ 2407920 h 4175760"/>
              <a:gd name="connsiteX90" fmla="*/ 68757 w 488193"/>
              <a:gd name="connsiteY90" fmla="*/ 2506980 h 4175760"/>
              <a:gd name="connsiteX91" fmla="*/ 91617 w 488193"/>
              <a:gd name="connsiteY91" fmla="*/ 2529840 h 4175760"/>
              <a:gd name="connsiteX92" fmla="*/ 99237 w 488193"/>
              <a:gd name="connsiteY92" fmla="*/ 2552700 h 4175760"/>
              <a:gd name="connsiteX93" fmla="*/ 152577 w 488193"/>
              <a:gd name="connsiteY93" fmla="*/ 2575560 h 4175760"/>
              <a:gd name="connsiteX94" fmla="*/ 228777 w 488193"/>
              <a:gd name="connsiteY94" fmla="*/ 2590800 h 4175760"/>
              <a:gd name="connsiteX95" fmla="*/ 251637 w 488193"/>
              <a:gd name="connsiteY95" fmla="*/ 2644140 h 4175760"/>
              <a:gd name="connsiteX96" fmla="*/ 282117 w 488193"/>
              <a:gd name="connsiteY96" fmla="*/ 2659380 h 4175760"/>
              <a:gd name="connsiteX97" fmla="*/ 343077 w 488193"/>
              <a:gd name="connsiteY97" fmla="*/ 2674620 h 4175760"/>
              <a:gd name="connsiteX98" fmla="*/ 350697 w 488193"/>
              <a:gd name="connsiteY98" fmla="*/ 2697480 h 4175760"/>
              <a:gd name="connsiteX99" fmla="*/ 320217 w 488193"/>
              <a:gd name="connsiteY99" fmla="*/ 2712720 h 4175760"/>
              <a:gd name="connsiteX100" fmla="*/ 297357 w 488193"/>
              <a:gd name="connsiteY100" fmla="*/ 2727960 h 4175760"/>
              <a:gd name="connsiteX101" fmla="*/ 274497 w 488193"/>
              <a:gd name="connsiteY101" fmla="*/ 2750820 h 4175760"/>
              <a:gd name="connsiteX102" fmla="*/ 205917 w 488193"/>
              <a:gd name="connsiteY102" fmla="*/ 2804160 h 4175760"/>
              <a:gd name="connsiteX103" fmla="*/ 213537 w 488193"/>
              <a:gd name="connsiteY103" fmla="*/ 2842260 h 4175760"/>
              <a:gd name="connsiteX104" fmla="*/ 221157 w 488193"/>
              <a:gd name="connsiteY104" fmla="*/ 2872740 h 4175760"/>
              <a:gd name="connsiteX105" fmla="*/ 213537 w 488193"/>
              <a:gd name="connsiteY105" fmla="*/ 2918460 h 4175760"/>
              <a:gd name="connsiteX106" fmla="*/ 198297 w 488193"/>
              <a:gd name="connsiteY106" fmla="*/ 2941320 h 4175760"/>
              <a:gd name="connsiteX107" fmla="*/ 190677 w 488193"/>
              <a:gd name="connsiteY107" fmla="*/ 2964180 h 4175760"/>
              <a:gd name="connsiteX108" fmla="*/ 205917 w 488193"/>
              <a:gd name="connsiteY108" fmla="*/ 2994660 h 4175760"/>
              <a:gd name="connsiteX109" fmla="*/ 221157 w 488193"/>
              <a:gd name="connsiteY109" fmla="*/ 3017520 h 4175760"/>
              <a:gd name="connsiteX110" fmla="*/ 228777 w 488193"/>
              <a:gd name="connsiteY110" fmla="*/ 3040380 h 4175760"/>
              <a:gd name="connsiteX111" fmla="*/ 221157 w 488193"/>
              <a:gd name="connsiteY111" fmla="*/ 3078480 h 4175760"/>
              <a:gd name="connsiteX112" fmla="*/ 228777 w 488193"/>
              <a:gd name="connsiteY112" fmla="*/ 3116580 h 4175760"/>
              <a:gd name="connsiteX113" fmla="*/ 266877 w 488193"/>
              <a:gd name="connsiteY113" fmla="*/ 3169920 h 4175760"/>
              <a:gd name="connsiteX114" fmla="*/ 297357 w 488193"/>
              <a:gd name="connsiteY114" fmla="*/ 3230880 h 4175760"/>
              <a:gd name="connsiteX115" fmla="*/ 320217 w 488193"/>
              <a:gd name="connsiteY115" fmla="*/ 3284220 h 4175760"/>
              <a:gd name="connsiteX116" fmla="*/ 350697 w 488193"/>
              <a:gd name="connsiteY116" fmla="*/ 3322320 h 4175760"/>
              <a:gd name="connsiteX117" fmla="*/ 358317 w 488193"/>
              <a:gd name="connsiteY117" fmla="*/ 3345180 h 4175760"/>
              <a:gd name="connsiteX118" fmla="*/ 327837 w 488193"/>
              <a:gd name="connsiteY118" fmla="*/ 3406140 h 4175760"/>
              <a:gd name="connsiteX119" fmla="*/ 289737 w 488193"/>
              <a:gd name="connsiteY119" fmla="*/ 3429000 h 4175760"/>
              <a:gd name="connsiteX120" fmla="*/ 190677 w 488193"/>
              <a:gd name="connsiteY120" fmla="*/ 3474720 h 4175760"/>
              <a:gd name="connsiteX121" fmla="*/ 183057 w 488193"/>
              <a:gd name="connsiteY121" fmla="*/ 3550920 h 4175760"/>
              <a:gd name="connsiteX122" fmla="*/ 205917 w 488193"/>
              <a:gd name="connsiteY122" fmla="*/ 3558540 h 4175760"/>
              <a:gd name="connsiteX123" fmla="*/ 190677 w 488193"/>
              <a:gd name="connsiteY123" fmla="*/ 3581400 h 4175760"/>
              <a:gd name="connsiteX124" fmla="*/ 167817 w 488193"/>
              <a:gd name="connsiteY124" fmla="*/ 3634740 h 4175760"/>
              <a:gd name="connsiteX125" fmla="*/ 144957 w 488193"/>
              <a:gd name="connsiteY125" fmla="*/ 3649980 h 4175760"/>
              <a:gd name="connsiteX126" fmla="*/ 160197 w 488193"/>
              <a:gd name="connsiteY126" fmla="*/ 3680460 h 4175760"/>
              <a:gd name="connsiteX127" fmla="*/ 183057 w 488193"/>
              <a:gd name="connsiteY127" fmla="*/ 3695700 h 4175760"/>
              <a:gd name="connsiteX128" fmla="*/ 167817 w 488193"/>
              <a:gd name="connsiteY128" fmla="*/ 3779520 h 4175760"/>
              <a:gd name="connsiteX129" fmla="*/ 106857 w 488193"/>
              <a:gd name="connsiteY129" fmla="*/ 3870960 h 4175760"/>
              <a:gd name="connsiteX130" fmla="*/ 83997 w 488193"/>
              <a:gd name="connsiteY130" fmla="*/ 3878580 h 4175760"/>
              <a:gd name="connsiteX131" fmla="*/ 61137 w 488193"/>
              <a:gd name="connsiteY131" fmla="*/ 3947160 h 4175760"/>
              <a:gd name="connsiteX132" fmla="*/ 7797 w 488193"/>
              <a:gd name="connsiteY132" fmla="*/ 3992880 h 4175760"/>
              <a:gd name="connsiteX133" fmla="*/ 177 w 488193"/>
              <a:gd name="connsiteY133" fmla="*/ 4015740 h 4175760"/>
              <a:gd name="connsiteX134" fmla="*/ 15417 w 488193"/>
              <a:gd name="connsiteY134" fmla="*/ 4038600 h 4175760"/>
              <a:gd name="connsiteX135" fmla="*/ 38277 w 488193"/>
              <a:gd name="connsiteY135" fmla="*/ 4046220 h 4175760"/>
              <a:gd name="connsiteX136" fmla="*/ 106857 w 488193"/>
              <a:gd name="connsiteY136" fmla="*/ 4053840 h 4175760"/>
              <a:gd name="connsiteX137" fmla="*/ 190677 w 488193"/>
              <a:gd name="connsiteY137" fmla="*/ 4091940 h 4175760"/>
              <a:gd name="connsiteX138" fmla="*/ 205917 w 488193"/>
              <a:gd name="connsiteY138" fmla="*/ 4122420 h 4175760"/>
              <a:gd name="connsiteX139" fmla="*/ 183057 w 488193"/>
              <a:gd name="connsiteY139" fmla="*/ 4137660 h 4175760"/>
              <a:gd name="connsiteX140" fmla="*/ 167817 w 488193"/>
              <a:gd name="connsiteY140" fmla="*/ 4160520 h 4175760"/>
              <a:gd name="connsiteX141" fmla="*/ 205917 w 488193"/>
              <a:gd name="connsiteY141" fmla="*/ 4175760 h 417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88193" h="4175760">
                <a:moveTo>
                  <a:pt x="221157" y="0"/>
                </a:moveTo>
                <a:cubicBezTo>
                  <a:pt x="233857" y="12700"/>
                  <a:pt x="247430" y="24583"/>
                  <a:pt x="259257" y="38100"/>
                </a:cubicBezTo>
                <a:cubicBezTo>
                  <a:pt x="265288" y="44992"/>
                  <a:pt x="274497" y="51802"/>
                  <a:pt x="274497" y="60960"/>
                </a:cubicBezTo>
                <a:cubicBezTo>
                  <a:pt x="274497" y="70118"/>
                  <a:pt x="267023" y="78966"/>
                  <a:pt x="259257" y="83820"/>
                </a:cubicBezTo>
                <a:cubicBezTo>
                  <a:pt x="245634" y="92334"/>
                  <a:pt x="226903" y="90149"/>
                  <a:pt x="213537" y="99060"/>
                </a:cubicBezTo>
                <a:lnTo>
                  <a:pt x="190677" y="114300"/>
                </a:lnTo>
                <a:cubicBezTo>
                  <a:pt x="162737" y="156210"/>
                  <a:pt x="190677" y="120650"/>
                  <a:pt x="152577" y="152400"/>
                </a:cubicBezTo>
                <a:cubicBezTo>
                  <a:pt x="93905" y="201293"/>
                  <a:pt x="163614" y="152662"/>
                  <a:pt x="106857" y="190500"/>
                </a:cubicBezTo>
                <a:cubicBezTo>
                  <a:pt x="122097" y="195580"/>
                  <a:pt x="136924" y="202128"/>
                  <a:pt x="152577" y="205740"/>
                </a:cubicBezTo>
                <a:cubicBezTo>
                  <a:pt x="170078" y="209779"/>
                  <a:pt x="190973" y="203397"/>
                  <a:pt x="205917" y="213360"/>
                </a:cubicBezTo>
                <a:cubicBezTo>
                  <a:pt x="214631" y="219169"/>
                  <a:pt x="185372" y="217668"/>
                  <a:pt x="175437" y="220980"/>
                </a:cubicBezTo>
                <a:cubicBezTo>
                  <a:pt x="100047" y="246110"/>
                  <a:pt x="178272" y="231103"/>
                  <a:pt x="76377" y="243840"/>
                </a:cubicBezTo>
                <a:cubicBezTo>
                  <a:pt x="63677" y="248920"/>
                  <a:pt x="51253" y="254755"/>
                  <a:pt x="38277" y="259080"/>
                </a:cubicBezTo>
                <a:cubicBezTo>
                  <a:pt x="28342" y="262392"/>
                  <a:pt x="11109" y="256765"/>
                  <a:pt x="7797" y="266700"/>
                </a:cubicBezTo>
                <a:cubicBezTo>
                  <a:pt x="4901" y="275388"/>
                  <a:pt x="22239" y="278332"/>
                  <a:pt x="30657" y="281940"/>
                </a:cubicBezTo>
                <a:cubicBezTo>
                  <a:pt x="40283" y="286065"/>
                  <a:pt x="51413" y="285671"/>
                  <a:pt x="61137" y="289560"/>
                </a:cubicBezTo>
                <a:cubicBezTo>
                  <a:pt x="76957" y="295888"/>
                  <a:pt x="91129" y="305867"/>
                  <a:pt x="106857" y="312420"/>
                </a:cubicBezTo>
                <a:cubicBezTo>
                  <a:pt x="121686" y="318599"/>
                  <a:pt x="137535" y="322019"/>
                  <a:pt x="152577" y="327660"/>
                </a:cubicBezTo>
                <a:cubicBezTo>
                  <a:pt x="178192" y="337266"/>
                  <a:pt x="202824" y="349489"/>
                  <a:pt x="228777" y="358140"/>
                </a:cubicBezTo>
                <a:lnTo>
                  <a:pt x="274497" y="373380"/>
                </a:lnTo>
                <a:cubicBezTo>
                  <a:pt x="260765" y="387112"/>
                  <a:pt x="247342" y="403523"/>
                  <a:pt x="228777" y="411480"/>
                </a:cubicBezTo>
                <a:cubicBezTo>
                  <a:pt x="219151" y="415605"/>
                  <a:pt x="208457" y="416560"/>
                  <a:pt x="198297" y="419100"/>
                </a:cubicBezTo>
                <a:cubicBezTo>
                  <a:pt x="130011" y="470315"/>
                  <a:pt x="158471" y="450731"/>
                  <a:pt x="114477" y="480060"/>
                </a:cubicBezTo>
                <a:cubicBezTo>
                  <a:pt x="117017" y="487680"/>
                  <a:pt x="115561" y="498251"/>
                  <a:pt x="122097" y="502920"/>
                </a:cubicBezTo>
                <a:cubicBezTo>
                  <a:pt x="135169" y="512257"/>
                  <a:pt x="154451" y="509249"/>
                  <a:pt x="167817" y="518160"/>
                </a:cubicBezTo>
                <a:lnTo>
                  <a:pt x="190677" y="533400"/>
                </a:lnTo>
                <a:cubicBezTo>
                  <a:pt x="193217" y="541020"/>
                  <a:pt x="202198" y="549239"/>
                  <a:pt x="198297" y="556260"/>
                </a:cubicBezTo>
                <a:cubicBezTo>
                  <a:pt x="177623" y="593473"/>
                  <a:pt x="154420" y="601058"/>
                  <a:pt x="122097" y="617220"/>
                </a:cubicBezTo>
                <a:cubicBezTo>
                  <a:pt x="86356" y="670831"/>
                  <a:pt x="127485" y="602852"/>
                  <a:pt x="99237" y="678180"/>
                </a:cubicBezTo>
                <a:cubicBezTo>
                  <a:pt x="96021" y="686755"/>
                  <a:pt x="89077" y="693420"/>
                  <a:pt x="83997" y="701040"/>
                </a:cubicBezTo>
                <a:cubicBezTo>
                  <a:pt x="128901" y="716008"/>
                  <a:pt x="93018" y="695605"/>
                  <a:pt x="99237" y="739140"/>
                </a:cubicBezTo>
                <a:cubicBezTo>
                  <a:pt x="100532" y="748206"/>
                  <a:pt x="109397" y="754380"/>
                  <a:pt x="114477" y="762000"/>
                </a:cubicBezTo>
                <a:cubicBezTo>
                  <a:pt x="104317" y="772160"/>
                  <a:pt x="95492" y="783859"/>
                  <a:pt x="83997" y="792480"/>
                </a:cubicBezTo>
                <a:cubicBezTo>
                  <a:pt x="52284" y="816264"/>
                  <a:pt x="60085" y="800626"/>
                  <a:pt x="30657" y="815340"/>
                </a:cubicBezTo>
                <a:cubicBezTo>
                  <a:pt x="22466" y="819436"/>
                  <a:pt x="15417" y="825500"/>
                  <a:pt x="7797" y="830580"/>
                </a:cubicBezTo>
                <a:cubicBezTo>
                  <a:pt x="12877" y="840740"/>
                  <a:pt x="12696" y="856360"/>
                  <a:pt x="23037" y="861060"/>
                </a:cubicBezTo>
                <a:cubicBezTo>
                  <a:pt x="43976" y="870578"/>
                  <a:pt x="68884" y="865183"/>
                  <a:pt x="91617" y="868680"/>
                </a:cubicBezTo>
                <a:cubicBezTo>
                  <a:pt x="101968" y="870272"/>
                  <a:pt x="111937" y="873760"/>
                  <a:pt x="122097" y="876300"/>
                </a:cubicBezTo>
                <a:cubicBezTo>
                  <a:pt x="129717" y="881380"/>
                  <a:pt x="144957" y="882382"/>
                  <a:pt x="144957" y="891540"/>
                </a:cubicBezTo>
                <a:cubicBezTo>
                  <a:pt x="144957" y="899572"/>
                  <a:pt x="118505" y="891976"/>
                  <a:pt x="122097" y="899160"/>
                </a:cubicBezTo>
                <a:cubicBezTo>
                  <a:pt x="126781" y="908527"/>
                  <a:pt x="142417" y="904240"/>
                  <a:pt x="152577" y="906780"/>
                </a:cubicBezTo>
                <a:cubicBezTo>
                  <a:pt x="183057" y="904240"/>
                  <a:pt x="213618" y="902538"/>
                  <a:pt x="244017" y="899160"/>
                </a:cubicBezTo>
                <a:cubicBezTo>
                  <a:pt x="308690" y="891974"/>
                  <a:pt x="268903" y="886332"/>
                  <a:pt x="320217" y="899160"/>
                </a:cubicBezTo>
                <a:cubicBezTo>
                  <a:pt x="315137" y="919480"/>
                  <a:pt x="306873" y="939261"/>
                  <a:pt x="304977" y="960120"/>
                </a:cubicBezTo>
                <a:cubicBezTo>
                  <a:pt x="304250" y="968119"/>
                  <a:pt x="305257" y="979718"/>
                  <a:pt x="312597" y="982980"/>
                </a:cubicBezTo>
                <a:cubicBezTo>
                  <a:pt x="331310" y="991297"/>
                  <a:pt x="353237" y="988060"/>
                  <a:pt x="373557" y="990600"/>
                </a:cubicBezTo>
                <a:cubicBezTo>
                  <a:pt x="381177" y="993140"/>
                  <a:pt x="400550" y="991332"/>
                  <a:pt x="396417" y="998220"/>
                </a:cubicBezTo>
                <a:cubicBezTo>
                  <a:pt x="385197" y="1016920"/>
                  <a:pt x="333440" y="1036361"/>
                  <a:pt x="312597" y="1043940"/>
                </a:cubicBezTo>
                <a:cubicBezTo>
                  <a:pt x="297500" y="1049430"/>
                  <a:pt x="280243" y="1050269"/>
                  <a:pt x="266877" y="1059180"/>
                </a:cubicBezTo>
                <a:cubicBezTo>
                  <a:pt x="251637" y="1069340"/>
                  <a:pt x="237540" y="1081469"/>
                  <a:pt x="221157" y="1089660"/>
                </a:cubicBezTo>
                <a:cubicBezTo>
                  <a:pt x="206789" y="1096844"/>
                  <a:pt x="188803" y="1095989"/>
                  <a:pt x="175437" y="1104900"/>
                </a:cubicBezTo>
                <a:cubicBezTo>
                  <a:pt x="145894" y="1124595"/>
                  <a:pt x="161265" y="1117244"/>
                  <a:pt x="129717" y="1127760"/>
                </a:cubicBezTo>
                <a:cubicBezTo>
                  <a:pt x="127177" y="1137920"/>
                  <a:pt x="127906" y="1149526"/>
                  <a:pt x="122097" y="1158240"/>
                </a:cubicBezTo>
                <a:cubicBezTo>
                  <a:pt x="117017" y="1165860"/>
                  <a:pt x="102133" y="1164792"/>
                  <a:pt x="99237" y="1173480"/>
                </a:cubicBezTo>
                <a:cubicBezTo>
                  <a:pt x="88712" y="1205055"/>
                  <a:pt x="112332" y="1205785"/>
                  <a:pt x="129717" y="1211580"/>
                </a:cubicBezTo>
                <a:cubicBezTo>
                  <a:pt x="127177" y="1226820"/>
                  <a:pt x="125449" y="1242218"/>
                  <a:pt x="122097" y="1257300"/>
                </a:cubicBezTo>
                <a:cubicBezTo>
                  <a:pt x="120355" y="1265141"/>
                  <a:pt x="114477" y="1272128"/>
                  <a:pt x="114477" y="1280160"/>
                </a:cubicBezTo>
                <a:cubicBezTo>
                  <a:pt x="114477" y="1298550"/>
                  <a:pt x="123704" y="1323081"/>
                  <a:pt x="129717" y="1341120"/>
                </a:cubicBezTo>
                <a:cubicBezTo>
                  <a:pt x="127177" y="1351280"/>
                  <a:pt x="124974" y="1361530"/>
                  <a:pt x="122097" y="1371600"/>
                </a:cubicBezTo>
                <a:cubicBezTo>
                  <a:pt x="100233" y="1448122"/>
                  <a:pt x="130678" y="1329655"/>
                  <a:pt x="106857" y="1424940"/>
                </a:cubicBezTo>
                <a:cubicBezTo>
                  <a:pt x="111937" y="1435100"/>
                  <a:pt x="120688" y="1444148"/>
                  <a:pt x="122097" y="1455420"/>
                </a:cubicBezTo>
                <a:cubicBezTo>
                  <a:pt x="130424" y="1522037"/>
                  <a:pt x="92780" y="1453355"/>
                  <a:pt x="129717" y="1508760"/>
                </a:cubicBezTo>
                <a:cubicBezTo>
                  <a:pt x="127177" y="1521460"/>
                  <a:pt x="113433" y="1537233"/>
                  <a:pt x="122097" y="1546860"/>
                </a:cubicBezTo>
                <a:cubicBezTo>
                  <a:pt x="143919" y="1571107"/>
                  <a:pt x="194255" y="1584908"/>
                  <a:pt x="228777" y="1592580"/>
                </a:cubicBezTo>
                <a:cubicBezTo>
                  <a:pt x="241420" y="1595390"/>
                  <a:pt x="254177" y="1597660"/>
                  <a:pt x="266877" y="1600200"/>
                </a:cubicBezTo>
                <a:cubicBezTo>
                  <a:pt x="271957" y="1607820"/>
                  <a:pt x="274497" y="1617980"/>
                  <a:pt x="282117" y="1623060"/>
                </a:cubicBezTo>
                <a:cubicBezTo>
                  <a:pt x="290831" y="1628869"/>
                  <a:pt x="302662" y="1627368"/>
                  <a:pt x="312597" y="1630680"/>
                </a:cubicBezTo>
                <a:cubicBezTo>
                  <a:pt x="325573" y="1635005"/>
                  <a:pt x="337721" y="1641595"/>
                  <a:pt x="350697" y="1645920"/>
                </a:cubicBezTo>
                <a:cubicBezTo>
                  <a:pt x="360632" y="1649232"/>
                  <a:pt x="371146" y="1650531"/>
                  <a:pt x="381177" y="1653540"/>
                </a:cubicBezTo>
                <a:cubicBezTo>
                  <a:pt x="414044" y="1663400"/>
                  <a:pt x="429237" y="1667940"/>
                  <a:pt x="457377" y="1684020"/>
                </a:cubicBezTo>
                <a:cubicBezTo>
                  <a:pt x="465328" y="1688564"/>
                  <a:pt x="472617" y="1694180"/>
                  <a:pt x="480237" y="1699260"/>
                </a:cubicBezTo>
                <a:cubicBezTo>
                  <a:pt x="482777" y="1706880"/>
                  <a:pt x="489805" y="1714328"/>
                  <a:pt x="487857" y="1722120"/>
                </a:cubicBezTo>
                <a:cubicBezTo>
                  <a:pt x="484265" y="1736488"/>
                  <a:pt x="472847" y="1747661"/>
                  <a:pt x="464997" y="1760220"/>
                </a:cubicBezTo>
                <a:cubicBezTo>
                  <a:pt x="447316" y="1788510"/>
                  <a:pt x="452072" y="1780765"/>
                  <a:pt x="426897" y="1805940"/>
                </a:cubicBezTo>
                <a:cubicBezTo>
                  <a:pt x="430958" y="1822184"/>
                  <a:pt x="443574" y="1869205"/>
                  <a:pt x="442137" y="1882140"/>
                </a:cubicBezTo>
                <a:cubicBezTo>
                  <a:pt x="441126" y="1891242"/>
                  <a:pt x="431977" y="1897380"/>
                  <a:pt x="426897" y="1905000"/>
                </a:cubicBezTo>
                <a:cubicBezTo>
                  <a:pt x="424357" y="1915160"/>
                  <a:pt x="421549" y="1925257"/>
                  <a:pt x="419277" y="1935480"/>
                </a:cubicBezTo>
                <a:cubicBezTo>
                  <a:pt x="416467" y="1948123"/>
                  <a:pt x="419608" y="1963357"/>
                  <a:pt x="411657" y="1973580"/>
                </a:cubicBezTo>
                <a:cubicBezTo>
                  <a:pt x="388453" y="2003414"/>
                  <a:pt x="351843" y="2006650"/>
                  <a:pt x="320217" y="2019300"/>
                </a:cubicBezTo>
                <a:cubicBezTo>
                  <a:pt x="309670" y="2023519"/>
                  <a:pt x="299897" y="2029460"/>
                  <a:pt x="289737" y="2034540"/>
                </a:cubicBezTo>
                <a:cubicBezTo>
                  <a:pt x="283013" y="2054713"/>
                  <a:pt x="284477" y="2065915"/>
                  <a:pt x="259257" y="2072640"/>
                </a:cubicBezTo>
                <a:cubicBezTo>
                  <a:pt x="229400" y="2080602"/>
                  <a:pt x="167817" y="2087880"/>
                  <a:pt x="167817" y="2087880"/>
                </a:cubicBezTo>
                <a:cubicBezTo>
                  <a:pt x="162737" y="2098040"/>
                  <a:pt x="159969" y="2109735"/>
                  <a:pt x="152577" y="2118360"/>
                </a:cubicBezTo>
                <a:cubicBezTo>
                  <a:pt x="144312" y="2128003"/>
                  <a:pt x="131740" y="2132955"/>
                  <a:pt x="122097" y="2141220"/>
                </a:cubicBezTo>
                <a:cubicBezTo>
                  <a:pt x="113915" y="2148233"/>
                  <a:pt x="106333" y="2155970"/>
                  <a:pt x="99237" y="2164080"/>
                </a:cubicBezTo>
                <a:cubicBezTo>
                  <a:pt x="30189" y="2242992"/>
                  <a:pt x="106400" y="2164537"/>
                  <a:pt x="38277" y="2232660"/>
                </a:cubicBezTo>
                <a:cubicBezTo>
                  <a:pt x="40817" y="2245360"/>
                  <a:pt x="47327" y="2257888"/>
                  <a:pt x="45897" y="2270760"/>
                </a:cubicBezTo>
                <a:cubicBezTo>
                  <a:pt x="44608" y="2282361"/>
                  <a:pt x="22408" y="2313613"/>
                  <a:pt x="15417" y="2324100"/>
                </a:cubicBezTo>
                <a:cubicBezTo>
                  <a:pt x="23037" y="2326640"/>
                  <a:pt x="33608" y="2325184"/>
                  <a:pt x="38277" y="2331720"/>
                </a:cubicBezTo>
                <a:cubicBezTo>
                  <a:pt x="45412" y="2341709"/>
                  <a:pt x="57063" y="2391626"/>
                  <a:pt x="61137" y="2407920"/>
                </a:cubicBezTo>
                <a:cubicBezTo>
                  <a:pt x="50407" y="2450840"/>
                  <a:pt x="45499" y="2451161"/>
                  <a:pt x="68757" y="2506980"/>
                </a:cubicBezTo>
                <a:cubicBezTo>
                  <a:pt x="72902" y="2516927"/>
                  <a:pt x="83997" y="2522220"/>
                  <a:pt x="91617" y="2529840"/>
                </a:cubicBezTo>
                <a:cubicBezTo>
                  <a:pt x="94157" y="2537460"/>
                  <a:pt x="93557" y="2547020"/>
                  <a:pt x="99237" y="2552700"/>
                </a:cubicBezTo>
                <a:cubicBezTo>
                  <a:pt x="106077" y="2559540"/>
                  <a:pt x="140737" y="2572828"/>
                  <a:pt x="152577" y="2575560"/>
                </a:cubicBezTo>
                <a:cubicBezTo>
                  <a:pt x="177817" y="2581385"/>
                  <a:pt x="228777" y="2590800"/>
                  <a:pt x="228777" y="2590800"/>
                </a:cubicBezTo>
                <a:cubicBezTo>
                  <a:pt x="233331" y="2604462"/>
                  <a:pt x="242221" y="2634724"/>
                  <a:pt x="251637" y="2644140"/>
                </a:cubicBezTo>
                <a:cubicBezTo>
                  <a:pt x="259669" y="2652172"/>
                  <a:pt x="271341" y="2655788"/>
                  <a:pt x="282117" y="2659380"/>
                </a:cubicBezTo>
                <a:cubicBezTo>
                  <a:pt x="301988" y="2666004"/>
                  <a:pt x="343077" y="2674620"/>
                  <a:pt x="343077" y="2674620"/>
                </a:cubicBezTo>
                <a:cubicBezTo>
                  <a:pt x="345617" y="2682240"/>
                  <a:pt x="354830" y="2690592"/>
                  <a:pt x="350697" y="2697480"/>
                </a:cubicBezTo>
                <a:cubicBezTo>
                  <a:pt x="344853" y="2707220"/>
                  <a:pt x="330080" y="2707084"/>
                  <a:pt x="320217" y="2712720"/>
                </a:cubicBezTo>
                <a:cubicBezTo>
                  <a:pt x="312266" y="2717264"/>
                  <a:pt x="304392" y="2722097"/>
                  <a:pt x="297357" y="2727960"/>
                </a:cubicBezTo>
                <a:cubicBezTo>
                  <a:pt x="289078" y="2734859"/>
                  <a:pt x="283003" y="2744204"/>
                  <a:pt x="274497" y="2750820"/>
                </a:cubicBezTo>
                <a:cubicBezTo>
                  <a:pt x="192467" y="2814621"/>
                  <a:pt x="257816" y="2752261"/>
                  <a:pt x="205917" y="2804160"/>
                </a:cubicBezTo>
                <a:cubicBezTo>
                  <a:pt x="208457" y="2816860"/>
                  <a:pt x="210727" y="2829617"/>
                  <a:pt x="213537" y="2842260"/>
                </a:cubicBezTo>
                <a:cubicBezTo>
                  <a:pt x="215809" y="2852483"/>
                  <a:pt x="221157" y="2862267"/>
                  <a:pt x="221157" y="2872740"/>
                </a:cubicBezTo>
                <a:cubicBezTo>
                  <a:pt x="221157" y="2888190"/>
                  <a:pt x="218423" y="2903803"/>
                  <a:pt x="213537" y="2918460"/>
                </a:cubicBezTo>
                <a:cubicBezTo>
                  <a:pt x="210641" y="2927148"/>
                  <a:pt x="202393" y="2933129"/>
                  <a:pt x="198297" y="2941320"/>
                </a:cubicBezTo>
                <a:cubicBezTo>
                  <a:pt x="194705" y="2948504"/>
                  <a:pt x="193217" y="2956560"/>
                  <a:pt x="190677" y="2964180"/>
                </a:cubicBezTo>
                <a:cubicBezTo>
                  <a:pt x="195757" y="2974340"/>
                  <a:pt x="200281" y="2984797"/>
                  <a:pt x="205917" y="2994660"/>
                </a:cubicBezTo>
                <a:cubicBezTo>
                  <a:pt x="210461" y="3002611"/>
                  <a:pt x="217061" y="3009329"/>
                  <a:pt x="221157" y="3017520"/>
                </a:cubicBezTo>
                <a:cubicBezTo>
                  <a:pt x="224749" y="3024704"/>
                  <a:pt x="226237" y="3032760"/>
                  <a:pt x="228777" y="3040380"/>
                </a:cubicBezTo>
                <a:cubicBezTo>
                  <a:pt x="226237" y="3053080"/>
                  <a:pt x="221157" y="3065528"/>
                  <a:pt x="221157" y="3078480"/>
                </a:cubicBezTo>
                <a:cubicBezTo>
                  <a:pt x="221157" y="3091432"/>
                  <a:pt x="224229" y="3104453"/>
                  <a:pt x="228777" y="3116580"/>
                </a:cubicBezTo>
                <a:cubicBezTo>
                  <a:pt x="231563" y="3124008"/>
                  <a:pt x="265563" y="3168167"/>
                  <a:pt x="266877" y="3169920"/>
                </a:cubicBezTo>
                <a:cubicBezTo>
                  <a:pt x="284060" y="3221469"/>
                  <a:pt x="261367" y="3158900"/>
                  <a:pt x="297357" y="3230880"/>
                </a:cubicBezTo>
                <a:cubicBezTo>
                  <a:pt x="317677" y="3271520"/>
                  <a:pt x="288504" y="3236651"/>
                  <a:pt x="320217" y="3284220"/>
                </a:cubicBezTo>
                <a:cubicBezTo>
                  <a:pt x="329239" y="3297752"/>
                  <a:pt x="340537" y="3309620"/>
                  <a:pt x="350697" y="3322320"/>
                </a:cubicBezTo>
                <a:cubicBezTo>
                  <a:pt x="353237" y="3329940"/>
                  <a:pt x="358317" y="3337148"/>
                  <a:pt x="358317" y="3345180"/>
                </a:cubicBezTo>
                <a:cubicBezTo>
                  <a:pt x="358317" y="3367603"/>
                  <a:pt x="344005" y="3391993"/>
                  <a:pt x="327837" y="3406140"/>
                </a:cubicBezTo>
                <a:cubicBezTo>
                  <a:pt x="316691" y="3415893"/>
                  <a:pt x="302232" y="3421049"/>
                  <a:pt x="289737" y="3429000"/>
                </a:cubicBezTo>
                <a:cubicBezTo>
                  <a:pt x="223350" y="3471246"/>
                  <a:pt x="266960" y="3452925"/>
                  <a:pt x="190677" y="3474720"/>
                </a:cubicBezTo>
                <a:cubicBezTo>
                  <a:pt x="188137" y="3500120"/>
                  <a:pt x="178491" y="3525805"/>
                  <a:pt x="183057" y="3550920"/>
                </a:cubicBezTo>
                <a:cubicBezTo>
                  <a:pt x="184494" y="3558823"/>
                  <a:pt x="203969" y="3550748"/>
                  <a:pt x="205917" y="3558540"/>
                </a:cubicBezTo>
                <a:cubicBezTo>
                  <a:pt x="208138" y="3567425"/>
                  <a:pt x="194773" y="3573209"/>
                  <a:pt x="190677" y="3581400"/>
                </a:cubicBezTo>
                <a:cubicBezTo>
                  <a:pt x="178766" y="3605222"/>
                  <a:pt x="187637" y="3610956"/>
                  <a:pt x="167817" y="3634740"/>
                </a:cubicBezTo>
                <a:cubicBezTo>
                  <a:pt x="161954" y="3641775"/>
                  <a:pt x="152577" y="3644900"/>
                  <a:pt x="144957" y="3649980"/>
                </a:cubicBezTo>
                <a:cubicBezTo>
                  <a:pt x="150037" y="3660140"/>
                  <a:pt x="152925" y="3671734"/>
                  <a:pt x="160197" y="3680460"/>
                </a:cubicBezTo>
                <a:cubicBezTo>
                  <a:pt x="166060" y="3687495"/>
                  <a:pt x="182355" y="3686569"/>
                  <a:pt x="183057" y="3695700"/>
                </a:cubicBezTo>
                <a:cubicBezTo>
                  <a:pt x="185235" y="3724014"/>
                  <a:pt x="174321" y="3751877"/>
                  <a:pt x="167817" y="3779520"/>
                </a:cubicBezTo>
                <a:cubicBezTo>
                  <a:pt x="160042" y="3812564"/>
                  <a:pt x="144777" y="3858320"/>
                  <a:pt x="106857" y="3870960"/>
                </a:cubicBezTo>
                <a:lnTo>
                  <a:pt x="83997" y="3878580"/>
                </a:lnTo>
                <a:cubicBezTo>
                  <a:pt x="76377" y="3901440"/>
                  <a:pt x="72561" y="3925944"/>
                  <a:pt x="61137" y="3947160"/>
                </a:cubicBezTo>
                <a:cubicBezTo>
                  <a:pt x="50789" y="3966377"/>
                  <a:pt x="25653" y="3980976"/>
                  <a:pt x="7797" y="3992880"/>
                </a:cubicBezTo>
                <a:cubicBezTo>
                  <a:pt x="5257" y="4000500"/>
                  <a:pt x="-1143" y="4007817"/>
                  <a:pt x="177" y="4015740"/>
                </a:cubicBezTo>
                <a:cubicBezTo>
                  <a:pt x="1683" y="4024773"/>
                  <a:pt x="8266" y="4032879"/>
                  <a:pt x="15417" y="4038600"/>
                </a:cubicBezTo>
                <a:cubicBezTo>
                  <a:pt x="21689" y="4043618"/>
                  <a:pt x="30354" y="4044900"/>
                  <a:pt x="38277" y="4046220"/>
                </a:cubicBezTo>
                <a:cubicBezTo>
                  <a:pt x="60965" y="4050001"/>
                  <a:pt x="83997" y="4051300"/>
                  <a:pt x="106857" y="4053840"/>
                </a:cubicBezTo>
                <a:cubicBezTo>
                  <a:pt x="175001" y="4087912"/>
                  <a:pt x="146264" y="4077136"/>
                  <a:pt x="190677" y="4091940"/>
                </a:cubicBezTo>
                <a:cubicBezTo>
                  <a:pt x="195757" y="4102100"/>
                  <a:pt x="207784" y="4111215"/>
                  <a:pt x="205917" y="4122420"/>
                </a:cubicBezTo>
                <a:cubicBezTo>
                  <a:pt x="204411" y="4131453"/>
                  <a:pt x="189533" y="4131184"/>
                  <a:pt x="183057" y="4137660"/>
                </a:cubicBezTo>
                <a:cubicBezTo>
                  <a:pt x="176581" y="4144136"/>
                  <a:pt x="172897" y="4152900"/>
                  <a:pt x="167817" y="4160520"/>
                </a:cubicBezTo>
                <a:cubicBezTo>
                  <a:pt x="196065" y="4169936"/>
                  <a:pt x="183493" y="4164548"/>
                  <a:pt x="205917" y="4175760"/>
                </a:cubicBezTo>
              </a:path>
            </a:pathLst>
          </a:cu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220400" y="1726663"/>
            <a:ext cx="542182" cy="375973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60020" y="5486400"/>
            <a:ext cx="3017520" cy="655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>
            <a:off x="2339340" y="1836420"/>
            <a:ext cx="388620" cy="3528060"/>
          </a:xfrm>
          <a:custGeom>
            <a:avLst/>
            <a:gdLst>
              <a:gd name="connsiteX0" fmla="*/ 0 w 388620"/>
              <a:gd name="connsiteY0" fmla="*/ 0 h 3528060"/>
              <a:gd name="connsiteX1" fmla="*/ 7620 w 388620"/>
              <a:gd name="connsiteY1" fmla="*/ 68580 h 3528060"/>
              <a:gd name="connsiteX2" fmla="*/ 15240 w 388620"/>
              <a:gd name="connsiteY2" fmla="*/ 91440 h 3528060"/>
              <a:gd name="connsiteX3" fmla="*/ 7620 w 388620"/>
              <a:gd name="connsiteY3" fmla="*/ 137160 h 3528060"/>
              <a:gd name="connsiteX4" fmla="*/ 15240 w 388620"/>
              <a:gd name="connsiteY4" fmla="*/ 167640 h 3528060"/>
              <a:gd name="connsiteX5" fmla="*/ 30480 w 388620"/>
              <a:gd name="connsiteY5" fmla="*/ 205740 h 3528060"/>
              <a:gd name="connsiteX6" fmla="*/ 15240 w 388620"/>
              <a:gd name="connsiteY6" fmla="*/ 266700 h 3528060"/>
              <a:gd name="connsiteX7" fmla="*/ 22860 w 388620"/>
              <a:gd name="connsiteY7" fmla="*/ 320040 h 3528060"/>
              <a:gd name="connsiteX8" fmla="*/ 15240 w 388620"/>
              <a:gd name="connsiteY8" fmla="*/ 403860 h 3528060"/>
              <a:gd name="connsiteX9" fmla="*/ 45720 w 388620"/>
              <a:gd name="connsiteY9" fmla="*/ 525780 h 3528060"/>
              <a:gd name="connsiteX10" fmla="*/ 53340 w 388620"/>
              <a:gd name="connsiteY10" fmla="*/ 601980 h 3528060"/>
              <a:gd name="connsiteX11" fmla="*/ 68580 w 388620"/>
              <a:gd name="connsiteY11" fmla="*/ 632460 h 3528060"/>
              <a:gd name="connsiteX12" fmla="*/ 45720 w 388620"/>
              <a:gd name="connsiteY12" fmla="*/ 708660 h 3528060"/>
              <a:gd name="connsiteX13" fmla="*/ 38100 w 388620"/>
              <a:gd name="connsiteY13" fmla="*/ 731520 h 3528060"/>
              <a:gd name="connsiteX14" fmla="*/ 30480 w 388620"/>
              <a:gd name="connsiteY14" fmla="*/ 807720 h 3528060"/>
              <a:gd name="connsiteX15" fmla="*/ 38100 w 388620"/>
              <a:gd name="connsiteY15" fmla="*/ 838200 h 3528060"/>
              <a:gd name="connsiteX16" fmla="*/ 15240 w 388620"/>
              <a:gd name="connsiteY16" fmla="*/ 937260 h 3528060"/>
              <a:gd name="connsiteX17" fmla="*/ 7620 w 388620"/>
              <a:gd name="connsiteY17" fmla="*/ 1028700 h 3528060"/>
              <a:gd name="connsiteX18" fmla="*/ 15240 w 388620"/>
              <a:gd name="connsiteY18" fmla="*/ 1074420 h 3528060"/>
              <a:gd name="connsiteX19" fmla="*/ 22860 w 388620"/>
              <a:gd name="connsiteY19" fmla="*/ 1127760 h 3528060"/>
              <a:gd name="connsiteX20" fmla="*/ 15240 w 388620"/>
              <a:gd name="connsiteY20" fmla="*/ 1325880 h 3528060"/>
              <a:gd name="connsiteX21" fmla="*/ 45720 w 388620"/>
              <a:gd name="connsiteY21" fmla="*/ 1371600 h 3528060"/>
              <a:gd name="connsiteX22" fmla="*/ 60960 w 388620"/>
              <a:gd name="connsiteY22" fmla="*/ 1409700 h 3528060"/>
              <a:gd name="connsiteX23" fmla="*/ 45720 w 388620"/>
              <a:gd name="connsiteY23" fmla="*/ 1463040 h 3528060"/>
              <a:gd name="connsiteX24" fmla="*/ 30480 w 388620"/>
              <a:gd name="connsiteY24" fmla="*/ 1508760 h 3528060"/>
              <a:gd name="connsiteX25" fmla="*/ 83820 w 388620"/>
              <a:gd name="connsiteY25" fmla="*/ 1569720 h 3528060"/>
              <a:gd name="connsiteX26" fmla="*/ 99060 w 388620"/>
              <a:gd name="connsiteY26" fmla="*/ 1592580 h 3528060"/>
              <a:gd name="connsiteX27" fmla="*/ 114300 w 388620"/>
              <a:gd name="connsiteY27" fmla="*/ 1676400 h 3528060"/>
              <a:gd name="connsiteX28" fmla="*/ 129540 w 388620"/>
              <a:gd name="connsiteY28" fmla="*/ 1729740 h 3528060"/>
              <a:gd name="connsiteX29" fmla="*/ 152400 w 388620"/>
              <a:gd name="connsiteY29" fmla="*/ 1813560 h 3528060"/>
              <a:gd name="connsiteX30" fmla="*/ 175260 w 388620"/>
              <a:gd name="connsiteY30" fmla="*/ 1828800 h 3528060"/>
              <a:gd name="connsiteX31" fmla="*/ 190500 w 388620"/>
              <a:gd name="connsiteY31" fmla="*/ 1874520 h 3528060"/>
              <a:gd name="connsiteX32" fmla="*/ 198120 w 388620"/>
              <a:gd name="connsiteY32" fmla="*/ 1943100 h 3528060"/>
              <a:gd name="connsiteX33" fmla="*/ 251460 w 388620"/>
              <a:gd name="connsiteY33" fmla="*/ 1973580 h 3528060"/>
              <a:gd name="connsiteX34" fmla="*/ 259080 w 388620"/>
              <a:gd name="connsiteY34" fmla="*/ 2011680 h 3528060"/>
              <a:gd name="connsiteX35" fmla="*/ 213360 w 388620"/>
              <a:gd name="connsiteY35" fmla="*/ 2141220 h 3528060"/>
              <a:gd name="connsiteX36" fmla="*/ 182880 w 388620"/>
              <a:gd name="connsiteY36" fmla="*/ 2171700 h 3528060"/>
              <a:gd name="connsiteX37" fmla="*/ 175260 w 388620"/>
              <a:gd name="connsiteY37" fmla="*/ 2247900 h 3528060"/>
              <a:gd name="connsiteX38" fmla="*/ 160020 w 388620"/>
              <a:gd name="connsiteY38" fmla="*/ 2270760 h 3528060"/>
              <a:gd name="connsiteX39" fmla="*/ 137160 w 388620"/>
              <a:gd name="connsiteY39" fmla="*/ 2308860 h 3528060"/>
              <a:gd name="connsiteX40" fmla="*/ 91440 w 388620"/>
              <a:gd name="connsiteY40" fmla="*/ 2354580 h 3528060"/>
              <a:gd name="connsiteX41" fmla="*/ 60960 w 388620"/>
              <a:gd name="connsiteY41" fmla="*/ 2400300 h 3528060"/>
              <a:gd name="connsiteX42" fmla="*/ 15240 w 388620"/>
              <a:gd name="connsiteY42" fmla="*/ 2468880 h 3528060"/>
              <a:gd name="connsiteX43" fmla="*/ 22860 w 388620"/>
              <a:gd name="connsiteY43" fmla="*/ 2506980 h 3528060"/>
              <a:gd name="connsiteX44" fmla="*/ 91440 w 388620"/>
              <a:gd name="connsiteY44" fmla="*/ 2529840 h 3528060"/>
              <a:gd name="connsiteX45" fmla="*/ 160020 w 388620"/>
              <a:gd name="connsiteY45" fmla="*/ 2552700 h 3528060"/>
              <a:gd name="connsiteX46" fmla="*/ 251460 w 388620"/>
              <a:gd name="connsiteY46" fmla="*/ 2567940 h 3528060"/>
              <a:gd name="connsiteX47" fmla="*/ 320040 w 388620"/>
              <a:gd name="connsiteY47" fmla="*/ 2575560 h 3528060"/>
              <a:gd name="connsiteX48" fmla="*/ 388620 w 388620"/>
              <a:gd name="connsiteY48" fmla="*/ 2590800 h 3528060"/>
              <a:gd name="connsiteX49" fmla="*/ 365760 w 388620"/>
              <a:gd name="connsiteY49" fmla="*/ 2628900 h 3528060"/>
              <a:gd name="connsiteX50" fmla="*/ 297180 w 388620"/>
              <a:gd name="connsiteY50" fmla="*/ 2674620 h 3528060"/>
              <a:gd name="connsiteX51" fmla="*/ 198120 w 388620"/>
              <a:gd name="connsiteY51" fmla="*/ 2727960 h 3528060"/>
              <a:gd name="connsiteX52" fmla="*/ 167640 w 388620"/>
              <a:gd name="connsiteY52" fmla="*/ 2735580 h 3528060"/>
              <a:gd name="connsiteX53" fmla="*/ 121920 w 388620"/>
              <a:gd name="connsiteY53" fmla="*/ 2758440 h 3528060"/>
              <a:gd name="connsiteX54" fmla="*/ 68580 w 388620"/>
              <a:gd name="connsiteY54" fmla="*/ 2781300 h 3528060"/>
              <a:gd name="connsiteX55" fmla="*/ 7620 w 388620"/>
              <a:gd name="connsiteY55" fmla="*/ 2811780 h 3528060"/>
              <a:gd name="connsiteX56" fmla="*/ 30480 w 388620"/>
              <a:gd name="connsiteY56" fmla="*/ 2819400 h 3528060"/>
              <a:gd name="connsiteX57" fmla="*/ 83820 w 388620"/>
              <a:gd name="connsiteY57" fmla="*/ 2827020 h 3528060"/>
              <a:gd name="connsiteX58" fmla="*/ 45720 w 388620"/>
              <a:gd name="connsiteY58" fmla="*/ 2887980 h 3528060"/>
              <a:gd name="connsiteX59" fmla="*/ 30480 w 388620"/>
              <a:gd name="connsiteY59" fmla="*/ 2910840 h 3528060"/>
              <a:gd name="connsiteX60" fmla="*/ 45720 w 388620"/>
              <a:gd name="connsiteY60" fmla="*/ 2956560 h 3528060"/>
              <a:gd name="connsiteX61" fmla="*/ 68580 w 388620"/>
              <a:gd name="connsiteY61" fmla="*/ 3017520 h 3528060"/>
              <a:gd name="connsiteX62" fmla="*/ 76200 w 388620"/>
              <a:gd name="connsiteY62" fmla="*/ 3040380 h 3528060"/>
              <a:gd name="connsiteX63" fmla="*/ 91440 w 388620"/>
              <a:gd name="connsiteY63" fmla="*/ 3063240 h 3528060"/>
              <a:gd name="connsiteX64" fmla="*/ 99060 w 388620"/>
              <a:gd name="connsiteY64" fmla="*/ 3086100 h 3528060"/>
              <a:gd name="connsiteX65" fmla="*/ 106680 w 388620"/>
              <a:gd name="connsiteY65" fmla="*/ 3116580 h 3528060"/>
              <a:gd name="connsiteX66" fmla="*/ 129540 w 388620"/>
              <a:gd name="connsiteY66" fmla="*/ 3131820 h 3528060"/>
              <a:gd name="connsiteX67" fmla="*/ 152400 w 388620"/>
              <a:gd name="connsiteY67" fmla="*/ 3162300 h 3528060"/>
              <a:gd name="connsiteX68" fmla="*/ 167640 w 388620"/>
              <a:gd name="connsiteY68" fmla="*/ 3230880 h 3528060"/>
              <a:gd name="connsiteX69" fmla="*/ 175260 w 388620"/>
              <a:gd name="connsiteY69" fmla="*/ 3284220 h 3528060"/>
              <a:gd name="connsiteX70" fmla="*/ 167640 w 388620"/>
              <a:gd name="connsiteY70" fmla="*/ 3307080 h 3528060"/>
              <a:gd name="connsiteX71" fmla="*/ 91440 w 388620"/>
              <a:gd name="connsiteY71" fmla="*/ 3375660 h 3528060"/>
              <a:gd name="connsiteX72" fmla="*/ 99060 w 388620"/>
              <a:gd name="connsiteY72" fmla="*/ 3398520 h 3528060"/>
              <a:gd name="connsiteX73" fmla="*/ 167640 w 388620"/>
              <a:gd name="connsiteY73" fmla="*/ 3451860 h 3528060"/>
              <a:gd name="connsiteX74" fmla="*/ 236220 w 388620"/>
              <a:gd name="connsiteY74" fmla="*/ 3444240 h 3528060"/>
              <a:gd name="connsiteX75" fmla="*/ 251460 w 388620"/>
              <a:gd name="connsiteY75" fmla="*/ 3467100 h 3528060"/>
              <a:gd name="connsiteX76" fmla="*/ 236220 w 388620"/>
              <a:gd name="connsiteY76" fmla="*/ 3528060 h 3528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88620" h="3528060">
                <a:moveTo>
                  <a:pt x="0" y="0"/>
                </a:moveTo>
                <a:cubicBezTo>
                  <a:pt x="2540" y="22860"/>
                  <a:pt x="3839" y="45892"/>
                  <a:pt x="7620" y="68580"/>
                </a:cubicBezTo>
                <a:cubicBezTo>
                  <a:pt x="8940" y="76503"/>
                  <a:pt x="15240" y="83408"/>
                  <a:pt x="15240" y="91440"/>
                </a:cubicBezTo>
                <a:cubicBezTo>
                  <a:pt x="15240" y="106890"/>
                  <a:pt x="10160" y="121920"/>
                  <a:pt x="7620" y="137160"/>
                </a:cubicBezTo>
                <a:cubicBezTo>
                  <a:pt x="10160" y="147320"/>
                  <a:pt x="11928" y="157705"/>
                  <a:pt x="15240" y="167640"/>
                </a:cubicBezTo>
                <a:cubicBezTo>
                  <a:pt x="19565" y="180616"/>
                  <a:pt x="30480" y="192062"/>
                  <a:pt x="30480" y="205740"/>
                </a:cubicBezTo>
                <a:cubicBezTo>
                  <a:pt x="30480" y="226685"/>
                  <a:pt x="15240" y="266700"/>
                  <a:pt x="15240" y="266700"/>
                </a:cubicBezTo>
                <a:cubicBezTo>
                  <a:pt x="17780" y="284480"/>
                  <a:pt x="22860" y="302079"/>
                  <a:pt x="22860" y="320040"/>
                </a:cubicBezTo>
                <a:cubicBezTo>
                  <a:pt x="22860" y="348095"/>
                  <a:pt x="12142" y="375976"/>
                  <a:pt x="15240" y="403860"/>
                </a:cubicBezTo>
                <a:cubicBezTo>
                  <a:pt x="19866" y="445495"/>
                  <a:pt x="45720" y="525780"/>
                  <a:pt x="45720" y="525780"/>
                </a:cubicBezTo>
                <a:cubicBezTo>
                  <a:pt x="48260" y="551180"/>
                  <a:pt x="47991" y="577020"/>
                  <a:pt x="53340" y="601980"/>
                </a:cubicBezTo>
                <a:cubicBezTo>
                  <a:pt x="55720" y="613087"/>
                  <a:pt x="67450" y="621157"/>
                  <a:pt x="68580" y="632460"/>
                </a:cubicBezTo>
                <a:cubicBezTo>
                  <a:pt x="72215" y="668808"/>
                  <a:pt x="58222" y="679489"/>
                  <a:pt x="45720" y="708660"/>
                </a:cubicBezTo>
                <a:cubicBezTo>
                  <a:pt x="42556" y="716043"/>
                  <a:pt x="40640" y="723900"/>
                  <a:pt x="38100" y="731520"/>
                </a:cubicBezTo>
                <a:cubicBezTo>
                  <a:pt x="35560" y="756920"/>
                  <a:pt x="30480" y="782193"/>
                  <a:pt x="30480" y="807720"/>
                </a:cubicBezTo>
                <a:cubicBezTo>
                  <a:pt x="30480" y="818193"/>
                  <a:pt x="38846" y="827754"/>
                  <a:pt x="38100" y="838200"/>
                </a:cubicBezTo>
                <a:cubicBezTo>
                  <a:pt x="35043" y="881002"/>
                  <a:pt x="26785" y="902625"/>
                  <a:pt x="15240" y="937260"/>
                </a:cubicBezTo>
                <a:cubicBezTo>
                  <a:pt x="12700" y="967740"/>
                  <a:pt x="7620" y="998114"/>
                  <a:pt x="7620" y="1028700"/>
                </a:cubicBezTo>
                <a:cubicBezTo>
                  <a:pt x="7620" y="1044150"/>
                  <a:pt x="12891" y="1059149"/>
                  <a:pt x="15240" y="1074420"/>
                </a:cubicBezTo>
                <a:cubicBezTo>
                  <a:pt x="17971" y="1092172"/>
                  <a:pt x="20320" y="1109980"/>
                  <a:pt x="22860" y="1127760"/>
                </a:cubicBezTo>
                <a:cubicBezTo>
                  <a:pt x="12025" y="1192769"/>
                  <a:pt x="-3045" y="1260055"/>
                  <a:pt x="15240" y="1325880"/>
                </a:cubicBezTo>
                <a:cubicBezTo>
                  <a:pt x="20142" y="1343528"/>
                  <a:pt x="38918" y="1354594"/>
                  <a:pt x="45720" y="1371600"/>
                </a:cubicBezTo>
                <a:lnTo>
                  <a:pt x="60960" y="1409700"/>
                </a:lnTo>
                <a:cubicBezTo>
                  <a:pt x="55880" y="1427480"/>
                  <a:pt x="51158" y="1445366"/>
                  <a:pt x="45720" y="1463040"/>
                </a:cubicBezTo>
                <a:cubicBezTo>
                  <a:pt x="40996" y="1478394"/>
                  <a:pt x="27839" y="1492914"/>
                  <a:pt x="30480" y="1508760"/>
                </a:cubicBezTo>
                <a:cubicBezTo>
                  <a:pt x="36036" y="1542098"/>
                  <a:pt x="60722" y="1554321"/>
                  <a:pt x="83820" y="1569720"/>
                </a:cubicBezTo>
                <a:cubicBezTo>
                  <a:pt x="88900" y="1577340"/>
                  <a:pt x="95844" y="1584005"/>
                  <a:pt x="99060" y="1592580"/>
                </a:cubicBezTo>
                <a:cubicBezTo>
                  <a:pt x="102563" y="1601920"/>
                  <a:pt x="113077" y="1670286"/>
                  <a:pt x="114300" y="1676400"/>
                </a:cubicBezTo>
                <a:cubicBezTo>
                  <a:pt x="119084" y="1700320"/>
                  <a:pt x="122277" y="1707952"/>
                  <a:pt x="129540" y="1729740"/>
                </a:cubicBezTo>
                <a:cubicBezTo>
                  <a:pt x="133691" y="1758797"/>
                  <a:pt x="132338" y="1789485"/>
                  <a:pt x="152400" y="1813560"/>
                </a:cubicBezTo>
                <a:cubicBezTo>
                  <a:pt x="158263" y="1820595"/>
                  <a:pt x="167640" y="1823720"/>
                  <a:pt x="175260" y="1828800"/>
                </a:cubicBezTo>
                <a:cubicBezTo>
                  <a:pt x="180340" y="1844040"/>
                  <a:pt x="188726" y="1858554"/>
                  <a:pt x="190500" y="1874520"/>
                </a:cubicBezTo>
                <a:cubicBezTo>
                  <a:pt x="193040" y="1897380"/>
                  <a:pt x="190260" y="1921484"/>
                  <a:pt x="198120" y="1943100"/>
                </a:cubicBezTo>
                <a:cubicBezTo>
                  <a:pt x="200513" y="1949682"/>
                  <a:pt x="249897" y="1972799"/>
                  <a:pt x="251460" y="1973580"/>
                </a:cubicBezTo>
                <a:cubicBezTo>
                  <a:pt x="254000" y="1986280"/>
                  <a:pt x="260003" y="1998761"/>
                  <a:pt x="259080" y="2011680"/>
                </a:cubicBezTo>
                <a:cubicBezTo>
                  <a:pt x="256897" y="2042239"/>
                  <a:pt x="236864" y="2117716"/>
                  <a:pt x="213360" y="2141220"/>
                </a:cubicBezTo>
                <a:lnTo>
                  <a:pt x="182880" y="2171700"/>
                </a:lnTo>
                <a:cubicBezTo>
                  <a:pt x="180340" y="2197100"/>
                  <a:pt x="181000" y="2223027"/>
                  <a:pt x="175260" y="2247900"/>
                </a:cubicBezTo>
                <a:cubicBezTo>
                  <a:pt x="173201" y="2256824"/>
                  <a:pt x="164874" y="2262994"/>
                  <a:pt x="160020" y="2270760"/>
                </a:cubicBezTo>
                <a:cubicBezTo>
                  <a:pt x="152170" y="2283319"/>
                  <a:pt x="146539" y="2297397"/>
                  <a:pt x="137160" y="2308860"/>
                </a:cubicBezTo>
                <a:cubicBezTo>
                  <a:pt x="123512" y="2325541"/>
                  <a:pt x="91440" y="2354580"/>
                  <a:pt x="91440" y="2354580"/>
                </a:cubicBezTo>
                <a:cubicBezTo>
                  <a:pt x="76158" y="2400427"/>
                  <a:pt x="95208" y="2354637"/>
                  <a:pt x="60960" y="2400300"/>
                </a:cubicBezTo>
                <a:cubicBezTo>
                  <a:pt x="44475" y="2422279"/>
                  <a:pt x="15240" y="2468880"/>
                  <a:pt x="15240" y="2468880"/>
                </a:cubicBezTo>
                <a:cubicBezTo>
                  <a:pt x="17780" y="2481580"/>
                  <a:pt x="13702" y="2497822"/>
                  <a:pt x="22860" y="2506980"/>
                </a:cubicBezTo>
                <a:lnTo>
                  <a:pt x="91440" y="2529840"/>
                </a:lnTo>
                <a:cubicBezTo>
                  <a:pt x="114300" y="2537460"/>
                  <a:pt x="136391" y="2547974"/>
                  <a:pt x="160020" y="2552700"/>
                </a:cubicBezTo>
                <a:cubicBezTo>
                  <a:pt x="204372" y="2561570"/>
                  <a:pt x="201051" y="2561639"/>
                  <a:pt x="251460" y="2567940"/>
                </a:cubicBezTo>
                <a:cubicBezTo>
                  <a:pt x="274283" y="2570793"/>
                  <a:pt x="297352" y="2571779"/>
                  <a:pt x="320040" y="2575560"/>
                </a:cubicBezTo>
                <a:cubicBezTo>
                  <a:pt x="343139" y="2579410"/>
                  <a:pt x="365760" y="2585720"/>
                  <a:pt x="388620" y="2590800"/>
                </a:cubicBezTo>
                <a:cubicBezTo>
                  <a:pt x="381000" y="2603500"/>
                  <a:pt x="376678" y="2618892"/>
                  <a:pt x="365760" y="2628900"/>
                </a:cubicBezTo>
                <a:cubicBezTo>
                  <a:pt x="345507" y="2647465"/>
                  <a:pt x="320291" y="2659763"/>
                  <a:pt x="297180" y="2674620"/>
                </a:cubicBezTo>
                <a:cubicBezTo>
                  <a:pt x="268332" y="2693165"/>
                  <a:pt x="228252" y="2715405"/>
                  <a:pt x="198120" y="2727960"/>
                </a:cubicBezTo>
                <a:cubicBezTo>
                  <a:pt x="188453" y="2731988"/>
                  <a:pt x="177364" y="2731691"/>
                  <a:pt x="167640" y="2735580"/>
                </a:cubicBezTo>
                <a:cubicBezTo>
                  <a:pt x="151820" y="2741908"/>
                  <a:pt x="137391" y="2751300"/>
                  <a:pt x="121920" y="2758440"/>
                </a:cubicBezTo>
                <a:cubicBezTo>
                  <a:pt x="104356" y="2766546"/>
                  <a:pt x="85882" y="2772649"/>
                  <a:pt x="68580" y="2781300"/>
                </a:cubicBezTo>
                <a:cubicBezTo>
                  <a:pt x="-3400" y="2817290"/>
                  <a:pt x="59169" y="2794597"/>
                  <a:pt x="7620" y="2811780"/>
                </a:cubicBezTo>
                <a:cubicBezTo>
                  <a:pt x="15240" y="2814320"/>
                  <a:pt x="22604" y="2817825"/>
                  <a:pt x="30480" y="2819400"/>
                </a:cubicBezTo>
                <a:cubicBezTo>
                  <a:pt x="48092" y="2822922"/>
                  <a:pt x="73381" y="2812405"/>
                  <a:pt x="83820" y="2827020"/>
                </a:cubicBezTo>
                <a:cubicBezTo>
                  <a:pt x="104296" y="2855687"/>
                  <a:pt x="59934" y="2878504"/>
                  <a:pt x="45720" y="2887980"/>
                </a:cubicBezTo>
                <a:cubicBezTo>
                  <a:pt x="40640" y="2895600"/>
                  <a:pt x="30480" y="2901682"/>
                  <a:pt x="30480" y="2910840"/>
                </a:cubicBezTo>
                <a:cubicBezTo>
                  <a:pt x="30480" y="2926904"/>
                  <a:pt x="40640" y="2941320"/>
                  <a:pt x="45720" y="2956560"/>
                </a:cubicBezTo>
                <a:cubicBezTo>
                  <a:pt x="63016" y="3008448"/>
                  <a:pt x="41245" y="2944628"/>
                  <a:pt x="68580" y="3017520"/>
                </a:cubicBezTo>
                <a:cubicBezTo>
                  <a:pt x="71400" y="3025041"/>
                  <a:pt x="72608" y="3033196"/>
                  <a:pt x="76200" y="3040380"/>
                </a:cubicBezTo>
                <a:cubicBezTo>
                  <a:pt x="80296" y="3048571"/>
                  <a:pt x="87344" y="3055049"/>
                  <a:pt x="91440" y="3063240"/>
                </a:cubicBezTo>
                <a:cubicBezTo>
                  <a:pt x="95032" y="3070424"/>
                  <a:pt x="96853" y="3078377"/>
                  <a:pt x="99060" y="3086100"/>
                </a:cubicBezTo>
                <a:cubicBezTo>
                  <a:pt x="101937" y="3096170"/>
                  <a:pt x="100871" y="3107866"/>
                  <a:pt x="106680" y="3116580"/>
                </a:cubicBezTo>
                <a:cubicBezTo>
                  <a:pt x="111760" y="3124200"/>
                  <a:pt x="123064" y="3125344"/>
                  <a:pt x="129540" y="3131820"/>
                </a:cubicBezTo>
                <a:cubicBezTo>
                  <a:pt x="138520" y="3140800"/>
                  <a:pt x="144780" y="3152140"/>
                  <a:pt x="152400" y="3162300"/>
                </a:cubicBezTo>
                <a:cubicBezTo>
                  <a:pt x="159250" y="3189700"/>
                  <a:pt x="162803" y="3201858"/>
                  <a:pt x="167640" y="3230880"/>
                </a:cubicBezTo>
                <a:cubicBezTo>
                  <a:pt x="170593" y="3248596"/>
                  <a:pt x="172720" y="3266440"/>
                  <a:pt x="175260" y="3284220"/>
                </a:cubicBezTo>
                <a:cubicBezTo>
                  <a:pt x="172720" y="3291840"/>
                  <a:pt x="173320" y="3301400"/>
                  <a:pt x="167640" y="3307080"/>
                </a:cubicBezTo>
                <a:cubicBezTo>
                  <a:pt x="65210" y="3409510"/>
                  <a:pt x="133080" y="3313200"/>
                  <a:pt x="91440" y="3375660"/>
                </a:cubicBezTo>
                <a:cubicBezTo>
                  <a:pt x="93980" y="3383280"/>
                  <a:pt x="94129" y="3392180"/>
                  <a:pt x="99060" y="3398520"/>
                </a:cubicBezTo>
                <a:cubicBezTo>
                  <a:pt x="135040" y="3444780"/>
                  <a:pt x="130080" y="3439340"/>
                  <a:pt x="167640" y="3451860"/>
                </a:cubicBezTo>
                <a:cubicBezTo>
                  <a:pt x="190500" y="3449320"/>
                  <a:pt x="213590" y="3440126"/>
                  <a:pt x="236220" y="3444240"/>
                </a:cubicBezTo>
                <a:cubicBezTo>
                  <a:pt x="245230" y="3445878"/>
                  <a:pt x="250449" y="3457998"/>
                  <a:pt x="251460" y="3467100"/>
                </a:cubicBezTo>
                <a:cubicBezTo>
                  <a:pt x="254570" y="3495094"/>
                  <a:pt x="246462" y="3507577"/>
                  <a:pt x="236220" y="3528060"/>
                </a:cubicBezTo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718839" y="5540881"/>
            <a:ext cx="1545304" cy="46038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tlCol="0" anchor="ctr" anchorCtr="0"/>
          <a:lstStyle/>
          <a:p>
            <a:pPr lvl="0" algn="ctr">
              <a:buClr>
                <a:srgbClr val="00A3E0"/>
              </a:buClr>
            </a:pP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Missing Log</a:t>
            </a:r>
            <a:endParaRPr lang="en-US" sz="2000" dirty="0">
              <a:solidFill>
                <a:schemeClr val="bg1"/>
              </a:solidFill>
              <a:ea typeface="ＭＳ Ｐゴシック" charset="0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5412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/>
          <a:srcRect r="7015" b="9901"/>
          <a:stretch/>
        </p:blipFill>
        <p:spPr>
          <a:xfrm>
            <a:off x="6415381" y="2280383"/>
            <a:ext cx="2637228" cy="3657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Technathon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1"/>
                </a:solidFill>
              </a:rPr>
              <a:t>Problem Schematic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4809" y="1235800"/>
            <a:ext cx="1752600" cy="46038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tlCol="0" anchor="ctr" anchorCtr="0"/>
          <a:lstStyle/>
          <a:p>
            <a:pPr lvl="0" algn="ctr">
              <a:buClr>
                <a:srgbClr val="00A3E0"/>
              </a:buClr>
            </a:pP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Log Data</a:t>
            </a:r>
            <a:endParaRPr lang="en-US" sz="2000" dirty="0">
              <a:solidFill>
                <a:schemeClr val="bg1"/>
              </a:solidFill>
              <a:ea typeface="ＭＳ Ｐゴシック" charset="0"/>
              <a:cs typeface="Trebuchet M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4809" y="1726663"/>
            <a:ext cx="1752600" cy="43205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1005840" y="1726663"/>
            <a:ext cx="7620" cy="432054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601624" y="1726663"/>
            <a:ext cx="7620" cy="432054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464819" y="1863604"/>
            <a:ext cx="522172" cy="4076700"/>
          </a:xfrm>
          <a:custGeom>
            <a:avLst/>
            <a:gdLst>
              <a:gd name="connsiteX0" fmla="*/ 76201 w 522172"/>
              <a:gd name="connsiteY0" fmla="*/ 0 h 4076700"/>
              <a:gd name="connsiteX1" fmla="*/ 358141 w 522172"/>
              <a:gd name="connsiteY1" fmla="*/ 7620 h 4076700"/>
              <a:gd name="connsiteX2" fmla="*/ 434341 w 522172"/>
              <a:gd name="connsiteY2" fmla="*/ 15240 h 4076700"/>
              <a:gd name="connsiteX3" fmla="*/ 510541 w 522172"/>
              <a:gd name="connsiteY3" fmla="*/ 45720 h 4076700"/>
              <a:gd name="connsiteX4" fmla="*/ 495301 w 522172"/>
              <a:gd name="connsiteY4" fmla="*/ 68580 h 4076700"/>
              <a:gd name="connsiteX5" fmla="*/ 449581 w 522172"/>
              <a:gd name="connsiteY5" fmla="*/ 76200 h 4076700"/>
              <a:gd name="connsiteX6" fmla="*/ 365761 w 522172"/>
              <a:gd name="connsiteY6" fmla="*/ 99060 h 4076700"/>
              <a:gd name="connsiteX7" fmla="*/ 388621 w 522172"/>
              <a:gd name="connsiteY7" fmla="*/ 144780 h 4076700"/>
              <a:gd name="connsiteX8" fmla="*/ 342901 w 522172"/>
              <a:gd name="connsiteY8" fmla="*/ 167640 h 4076700"/>
              <a:gd name="connsiteX9" fmla="*/ 434341 w 522172"/>
              <a:gd name="connsiteY9" fmla="*/ 198120 h 4076700"/>
              <a:gd name="connsiteX10" fmla="*/ 426721 w 522172"/>
              <a:gd name="connsiteY10" fmla="*/ 220980 h 4076700"/>
              <a:gd name="connsiteX11" fmla="*/ 396241 w 522172"/>
              <a:gd name="connsiteY11" fmla="*/ 274320 h 4076700"/>
              <a:gd name="connsiteX12" fmla="*/ 373381 w 522172"/>
              <a:gd name="connsiteY12" fmla="*/ 289560 h 4076700"/>
              <a:gd name="connsiteX13" fmla="*/ 304801 w 522172"/>
              <a:gd name="connsiteY13" fmla="*/ 304800 h 4076700"/>
              <a:gd name="connsiteX14" fmla="*/ 274321 w 522172"/>
              <a:gd name="connsiteY14" fmla="*/ 312420 h 4076700"/>
              <a:gd name="connsiteX15" fmla="*/ 228601 w 522172"/>
              <a:gd name="connsiteY15" fmla="*/ 327660 h 4076700"/>
              <a:gd name="connsiteX16" fmla="*/ 182881 w 522172"/>
              <a:gd name="connsiteY16" fmla="*/ 335280 h 4076700"/>
              <a:gd name="connsiteX17" fmla="*/ 144781 w 522172"/>
              <a:gd name="connsiteY17" fmla="*/ 373380 h 4076700"/>
              <a:gd name="connsiteX18" fmla="*/ 213361 w 522172"/>
              <a:gd name="connsiteY18" fmla="*/ 396240 h 4076700"/>
              <a:gd name="connsiteX19" fmla="*/ 304801 w 522172"/>
              <a:gd name="connsiteY19" fmla="*/ 411480 h 4076700"/>
              <a:gd name="connsiteX20" fmla="*/ 373381 w 522172"/>
              <a:gd name="connsiteY20" fmla="*/ 426720 h 4076700"/>
              <a:gd name="connsiteX21" fmla="*/ 403861 w 522172"/>
              <a:gd name="connsiteY21" fmla="*/ 441960 h 4076700"/>
              <a:gd name="connsiteX22" fmla="*/ 464821 w 522172"/>
              <a:gd name="connsiteY22" fmla="*/ 457200 h 4076700"/>
              <a:gd name="connsiteX23" fmla="*/ 426721 w 522172"/>
              <a:gd name="connsiteY23" fmla="*/ 480060 h 4076700"/>
              <a:gd name="connsiteX24" fmla="*/ 342901 w 522172"/>
              <a:gd name="connsiteY24" fmla="*/ 487680 h 4076700"/>
              <a:gd name="connsiteX25" fmla="*/ 304801 w 522172"/>
              <a:gd name="connsiteY25" fmla="*/ 495300 h 4076700"/>
              <a:gd name="connsiteX26" fmla="*/ 274321 w 522172"/>
              <a:gd name="connsiteY26" fmla="*/ 510540 h 4076700"/>
              <a:gd name="connsiteX27" fmla="*/ 251461 w 522172"/>
              <a:gd name="connsiteY27" fmla="*/ 525780 h 4076700"/>
              <a:gd name="connsiteX28" fmla="*/ 228601 w 522172"/>
              <a:gd name="connsiteY28" fmla="*/ 533400 h 4076700"/>
              <a:gd name="connsiteX29" fmla="*/ 160021 w 522172"/>
              <a:gd name="connsiteY29" fmla="*/ 556260 h 4076700"/>
              <a:gd name="connsiteX30" fmla="*/ 121921 w 522172"/>
              <a:gd name="connsiteY30" fmla="*/ 579120 h 4076700"/>
              <a:gd name="connsiteX31" fmla="*/ 99061 w 522172"/>
              <a:gd name="connsiteY31" fmla="*/ 594360 h 4076700"/>
              <a:gd name="connsiteX32" fmla="*/ 68581 w 522172"/>
              <a:gd name="connsiteY32" fmla="*/ 601980 h 4076700"/>
              <a:gd name="connsiteX33" fmla="*/ 45721 w 522172"/>
              <a:gd name="connsiteY33" fmla="*/ 609600 h 4076700"/>
              <a:gd name="connsiteX34" fmla="*/ 243841 w 522172"/>
              <a:gd name="connsiteY34" fmla="*/ 617220 h 4076700"/>
              <a:gd name="connsiteX35" fmla="*/ 274321 w 522172"/>
              <a:gd name="connsiteY35" fmla="*/ 624840 h 4076700"/>
              <a:gd name="connsiteX36" fmla="*/ 251461 w 522172"/>
              <a:gd name="connsiteY36" fmla="*/ 640080 h 4076700"/>
              <a:gd name="connsiteX37" fmla="*/ 190501 w 522172"/>
              <a:gd name="connsiteY37" fmla="*/ 655320 h 4076700"/>
              <a:gd name="connsiteX38" fmla="*/ 144781 w 522172"/>
              <a:gd name="connsiteY38" fmla="*/ 670560 h 4076700"/>
              <a:gd name="connsiteX39" fmla="*/ 137161 w 522172"/>
              <a:gd name="connsiteY39" fmla="*/ 701040 h 4076700"/>
              <a:gd name="connsiteX40" fmla="*/ 129541 w 522172"/>
              <a:gd name="connsiteY40" fmla="*/ 723900 h 4076700"/>
              <a:gd name="connsiteX41" fmla="*/ 175261 w 522172"/>
              <a:gd name="connsiteY41" fmla="*/ 807720 h 4076700"/>
              <a:gd name="connsiteX42" fmla="*/ 198121 w 522172"/>
              <a:gd name="connsiteY42" fmla="*/ 815340 h 4076700"/>
              <a:gd name="connsiteX43" fmla="*/ 205741 w 522172"/>
              <a:gd name="connsiteY43" fmla="*/ 838200 h 4076700"/>
              <a:gd name="connsiteX44" fmla="*/ 182881 w 522172"/>
              <a:gd name="connsiteY44" fmla="*/ 861060 h 4076700"/>
              <a:gd name="connsiteX45" fmla="*/ 167641 w 522172"/>
              <a:gd name="connsiteY45" fmla="*/ 883920 h 4076700"/>
              <a:gd name="connsiteX46" fmla="*/ 266701 w 522172"/>
              <a:gd name="connsiteY46" fmla="*/ 914400 h 4076700"/>
              <a:gd name="connsiteX47" fmla="*/ 419101 w 522172"/>
              <a:gd name="connsiteY47" fmla="*/ 929640 h 4076700"/>
              <a:gd name="connsiteX48" fmla="*/ 464821 w 522172"/>
              <a:gd name="connsiteY48" fmla="*/ 952500 h 4076700"/>
              <a:gd name="connsiteX49" fmla="*/ 487681 w 522172"/>
              <a:gd name="connsiteY49" fmla="*/ 960120 h 4076700"/>
              <a:gd name="connsiteX50" fmla="*/ 495301 w 522172"/>
              <a:gd name="connsiteY50" fmla="*/ 982980 h 4076700"/>
              <a:gd name="connsiteX51" fmla="*/ 449581 w 522172"/>
              <a:gd name="connsiteY51" fmla="*/ 1059180 h 4076700"/>
              <a:gd name="connsiteX52" fmla="*/ 457201 w 522172"/>
              <a:gd name="connsiteY52" fmla="*/ 1158240 h 4076700"/>
              <a:gd name="connsiteX53" fmla="*/ 464821 w 522172"/>
              <a:gd name="connsiteY53" fmla="*/ 1203960 h 4076700"/>
              <a:gd name="connsiteX54" fmla="*/ 449581 w 522172"/>
              <a:gd name="connsiteY54" fmla="*/ 1226820 h 4076700"/>
              <a:gd name="connsiteX55" fmla="*/ 373381 w 522172"/>
              <a:gd name="connsiteY55" fmla="*/ 1249680 h 4076700"/>
              <a:gd name="connsiteX56" fmla="*/ 342901 w 522172"/>
              <a:gd name="connsiteY56" fmla="*/ 1257300 h 4076700"/>
              <a:gd name="connsiteX57" fmla="*/ 266701 w 522172"/>
              <a:gd name="connsiteY57" fmla="*/ 1287780 h 4076700"/>
              <a:gd name="connsiteX58" fmla="*/ 236221 w 522172"/>
              <a:gd name="connsiteY58" fmla="*/ 1295400 h 4076700"/>
              <a:gd name="connsiteX59" fmla="*/ 160021 w 522172"/>
              <a:gd name="connsiteY59" fmla="*/ 1310640 h 4076700"/>
              <a:gd name="connsiteX60" fmla="*/ 106681 w 522172"/>
              <a:gd name="connsiteY60" fmla="*/ 1325880 h 4076700"/>
              <a:gd name="connsiteX61" fmla="*/ 99061 w 522172"/>
              <a:gd name="connsiteY61" fmla="*/ 1348740 h 4076700"/>
              <a:gd name="connsiteX62" fmla="*/ 152401 w 522172"/>
              <a:gd name="connsiteY62" fmla="*/ 1386840 h 4076700"/>
              <a:gd name="connsiteX63" fmla="*/ 213361 w 522172"/>
              <a:gd name="connsiteY63" fmla="*/ 1455420 h 4076700"/>
              <a:gd name="connsiteX64" fmla="*/ 228601 w 522172"/>
              <a:gd name="connsiteY64" fmla="*/ 1501140 h 4076700"/>
              <a:gd name="connsiteX65" fmla="*/ 220981 w 522172"/>
              <a:gd name="connsiteY65" fmla="*/ 1539240 h 4076700"/>
              <a:gd name="connsiteX66" fmla="*/ 175261 w 522172"/>
              <a:gd name="connsiteY66" fmla="*/ 1592580 h 4076700"/>
              <a:gd name="connsiteX67" fmla="*/ 160021 w 522172"/>
              <a:gd name="connsiteY67" fmla="*/ 1615440 h 4076700"/>
              <a:gd name="connsiteX68" fmla="*/ 167641 w 522172"/>
              <a:gd name="connsiteY68" fmla="*/ 1653540 h 4076700"/>
              <a:gd name="connsiteX69" fmla="*/ 175261 w 522172"/>
              <a:gd name="connsiteY69" fmla="*/ 1676400 h 4076700"/>
              <a:gd name="connsiteX70" fmla="*/ 182881 w 522172"/>
              <a:gd name="connsiteY70" fmla="*/ 1714500 h 4076700"/>
              <a:gd name="connsiteX71" fmla="*/ 190501 w 522172"/>
              <a:gd name="connsiteY71" fmla="*/ 1737360 h 4076700"/>
              <a:gd name="connsiteX72" fmla="*/ 198121 w 522172"/>
              <a:gd name="connsiteY72" fmla="*/ 1767840 h 4076700"/>
              <a:gd name="connsiteX73" fmla="*/ 205741 w 522172"/>
              <a:gd name="connsiteY73" fmla="*/ 1805940 h 4076700"/>
              <a:gd name="connsiteX74" fmla="*/ 228601 w 522172"/>
              <a:gd name="connsiteY74" fmla="*/ 1813560 h 4076700"/>
              <a:gd name="connsiteX75" fmla="*/ 281941 w 522172"/>
              <a:gd name="connsiteY75" fmla="*/ 1821180 h 4076700"/>
              <a:gd name="connsiteX76" fmla="*/ 320041 w 522172"/>
              <a:gd name="connsiteY76" fmla="*/ 1828800 h 4076700"/>
              <a:gd name="connsiteX77" fmla="*/ 365761 w 522172"/>
              <a:gd name="connsiteY77" fmla="*/ 1844040 h 4076700"/>
              <a:gd name="connsiteX78" fmla="*/ 388621 w 522172"/>
              <a:gd name="connsiteY78" fmla="*/ 1851660 h 4076700"/>
              <a:gd name="connsiteX79" fmla="*/ 480061 w 522172"/>
              <a:gd name="connsiteY79" fmla="*/ 1866900 h 4076700"/>
              <a:gd name="connsiteX80" fmla="*/ 510541 w 522172"/>
              <a:gd name="connsiteY80" fmla="*/ 1889760 h 4076700"/>
              <a:gd name="connsiteX81" fmla="*/ 480061 w 522172"/>
              <a:gd name="connsiteY81" fmla="*/ 1943100 h 4076700"/>
              <a:gd name="connsiteX82" fmla="*/ 434341 w 522172"/>
              <a:gd name="connsiteY82" fmla="*/ 1958340 h 4076700"/>
              <a:gd name="connsiteX83" fmla="*/ 381001 w 522172"/>
              <a:gd name="connsiteY83" fmla="*/ 1988820 h 4076700"/>
              <a:gd name="connsiteX84" fmla="*/ 350521 w 522172"/>
              <a:gd name="connsiteY84" fmla="*/ 1996440 h 4076700"/>
              <a:gd name="connsiteX85" fmla="*/ 327661 w 522172"/>
              <a:gd name="connsiteY85" fmla="*/ 2004060 h 4076700"/>
              <a:gd name="connsiteX86" fmla="*/ 304801 w 522172"/>
              <a:gd name="connsiteY86" fmla="*/ 2026920 h 4076700"/>
              <a:gd name="connsiteX87" fmla="*/ 281941 w 522172"/>
              <a:gd name="connsiteY87" fmla="*/ 2042160 h 4076700"/>
              <a:gd name="connsiteX88" fmla="*/ 266701 w 522172"/>
              <a:gd name="connsiteY88" fmla="*/ 2065020 h 4076700"/>
              <a:gd name="connsiteX89" fmla="*/ 220981 w 522172"/>
              <a:gd name="connsiteY89" fmla="*/ 2095500 h 4076700"/>
              <a:gd name="connsiteX90" fmla="*/ 190501 w 522172"/>
              <a:gd name="connsiteY90" fmla="*/ 2118360 h 4076700"/>
              <a:gd name="connsiteX91" fmla="*/ 152401 w 522172"/>
              <a:gd name="connsiteY91" fmla="*/ 2125980 h 4076700"/>
              <a:gd name="connsiteX92" fmla="*/ 129541 w 522172"/>
              <a:gd name="connsiteY92" fmla="*/ 2133600 h 4076700"/>
              <a:gd name="connsiteX93" fmla="*/ 121921 w 522172"/>
              <a:gd name="connsiteY93" fmla="*/ 2156460 h 4076700"/>
              <a:gd name="connsiteX94" fmla="*/ 99061 w 522172"/>
              <a:gd name="connsiteY94" fmla="*/ 2202180 h 4076700"/>
              <a:gd name="connsiteX95" fmla="*/ 106681 w 522172"/>
              <a:gd name="connsiteY95" fmla="*/ 2270760 h 4076700"/>
              <a:gd name="connsiteX96" fmla="*/ 182881 w 522172"/>
              <a:gd name="connsiteY96" fmla="*/ 2308860 h 4076700"/>
              <a:gd name="connsiteX97" fmla="*/ 213361 w 522172"/>
              <a:gd name="connsiteY97" fmla="*/ 2331720 h 4076700"/>
              <a:gd name="connsiteX98" fmla="*/ 220981 w 522172"/>
              <a:gd name="connsiteY98" fmla="*/ 2354580 h 4076700"/>
              <a:gd name="connsiteX99" fmla="*/ 182881 w 522172"/>
              <a:gd name="connsiteY99" fmla="*/ 2369820 h 4076700"/>
              <a:gd name="connsiteX100" fmla="*/ 106681 w 522172"/>
              <a:gd name="connsiteY100" fmla="*/ 2407920 h 4076700"/>
              <a:gd name="connsiteX101" fmla="*/ 137161 w 522172"/>
              <a:gd name="connsiteY101" fmla="*/ 2461260 h 4076700"/>
              <a:gd name="connsiteX102" fmla="*/ 182881 w 522172"/>
              <a:gd name="connsiteY102" fmla="*/ 2476500 h 4076700"/>
              <a:gd name="connsiteX103" fmla="*/ 198121 w 522172"/>
              <a:gd name="connsiteY103" fmla="*/ 2499360 h 4076700"/>
              <a:gd name="connsiteX104" fmla="*/ 175261 w 522172"/>
              <a:gd name="connsiteY104" fmla="*/ 2522220 h 4076700"/>
              <a:gd name="connsiteX105" fmla="*/ 160021 w 522172"/>
              <a:gd name="connsiteY105" fmla="*/ 2545080 h 4076700"/>
              <a:gd name="connsiteX106" fmla="*/ 175261 w 522172"/>
              <a:gd name="connsiteY106" fmla="*/ 2613660 h 4076700"/>
              <a:gd name="connsiteX107" fmla="*/ 198121 w 522172"/>
              <a:gd name="connsiteY107" fmla="*/ 2636520 h 4076700"/>
              <a:gd name="connsiteX108" fmla="*/ 198121 w 522172"/>
              <a:gd name="connsiteY108" fmla="*/ 2705100 h 4076700"/>
              <a:gd name="connsiteX109" fmla="*/ 190501 w 522172"/>
              <a:gd name="connsiteY109" fmla="*/ 2819400 h 4076700"/>
              <a:gd name="connsiteX110" fmla="*/ 144781 w 522172"/>
              <a:gd name="connsiteY110" fmla="*/ 2842260 h 4076700"/>
              <a:gd name="connsiteX111" fmla="*/ 144781 w 522172"/>
              <a:gd name="connsiteY111" fmla="*/ 2887980 h 4076700"/>
              <a:gd name="connsiteX112" fmla="*/ 83821 w 522172"/>
              <a:gd name="connsiteY112" fmla="*/ 2956560 h 4076700"/>
              <a:gd name="connsiteX113" fmla="*/ 7621 w 522172"/>
              <a:gd name="connsiteY113" fmla="*/ 2994660 h 4076700"/>
              <a:gd name="connsiteX114" fmla="*/ 53341 w 522172"/>
              <a:gd name="connsiteY114" fmla="*/ 3025140 h 4076700"/>
              <a:gd name="connsiteX115" fmla="*/ 83821 w 522172"/>
              <a:gd name="connsiteY115" fmla="*/ 3048000 h 4076700"/>
              <a:gd name="connsiteX116" fmla="*/ 106681 w 522172"/>
              <a:gd name="connsiteY116" fmla="*/ 3055620 h 4076700"/>
              <a:gd name="connsiteX117" fmla="*/ 160021 w 522172"/>
              <a:gd name="connsiteY117" fmla="*/ 3078480 h 4076700"/>
              <a:gd name="connsiteX118" fmla="*/ 182881 w 522172"/>
              <a:gd name="connsiteY118" fmla="*/ 3093720 h 4076700"/>
              <a:gd name="connsiteX119" fmla="*/ 205741 w 522172"/>
              <a:gd name="connsiteY119" fmla="*/ 3101340 h 4076700"/>
              <a:gd name="connsiteX120" fmla="*/ 266701 w 522172"/>
              <a:gd name="connsiteY120" fmla="*/ 3131820 h 4076700"/>
              <a:gd name="connsiteX121" fmla="*/ 327661 w 522172"/>
              <a:gd name="connsiteY121" fmla="*/ 3139440 h 4076700"/>
              <a:gd name="connsiteX122" fmla="*/ 350521 w 522172"/>
              <a:gd name="connsiteY122" fmla="*/ 3154680 h 4076700"/>
              <a:gd name="connsiteX123" fmla="*/ 335281 w 522172"/>
              <a:gd name="connsiteY123" fmla="*/ 3169920 h 4076700"/>
              <a:gd name="connsiteX124" fmla="*/ 312421 w 522172"/>
              <a:gd name="connsiteY124" fmla="*/ 3185160 h 4076700"/>
              <a:gd name="connsiteX125" fmla="*/ 297181 w 522172"/>
              <a:gd name="connsiteY125" fmla="*/ 3238500 h 4076700"/>
              <a:gd name="connsiteX126" fmla="*/ 289561 w 522172"/>
              <a:gd name="connsiteY126" fmla="*/ 3261360 h 4076700"/>
              <a:gd name="connsiteX127" fmla="*/ 213361 w 522172"/>
              <a:gd name="connsiteY127" fmla="*/ 3314700 h 4076700"/>
              <a:gd name="connsiteX128" fmla="*/ 144781 w 522172"/>
              <a:gd name="connsiteY128" fmla="*/ 3307080 h 4076700"/>
              <a:gd name="connsiteX129" fmla="*/ 83821 w 522172"/>
              <a:gd name="connsiteY129" fmla="*/ 3299460 h 4076700"/>
              <a:gd name="connsiteX130" fmla="*/ 114301 w 522172"/>
              <a:gd name="connsiteY130" fmla="*/ 3329940 h 4076700"/>
              <a:gd name="connsiteX131" fmla="*/ 190501 w 522172"/>
              <a:gd name="connsiteY131" fmla="*/ 3360420 h 4076700"/>
              <a:gd name="connsiteX132" fmla="*/ 243841 w 522172"/>
              <a:gd name="connsiteY132" fmla="*/ 3390900 h 4076700"/>
              <a:gd name="connsiteX133" fmla="*/ 274321 w 522172"/>
              <a:gd name="connsiteY133" fmla="*/ 3406140 h 4076700"/>
              <a:gd name="connsiteX134" fmla="*/ 297181 w 522172"/>
              <a:gd name="connsiteY134" fmla="*/ 3421380 h 4076700"/>
              <a:gd name="connsiteX135" fmla="*/ 350521 w 522172"/>
              <a:gd name="connsiteY135" fmla="*/ 3429000 h 4076700"/>
              <a:gd name="connsiteX136" fmla="*/ 358141 w 522172"/>
              <a:gd name="connsiteY136" fmla="*/ 3451860 h 4076700"/>
              <a:gd name="connsiteX137" fmla="*/ 373381 w 522172"/>
              <a:gd name="connsiteY137" fmla="*/ 3474720 h 4076700"/>
              <a:gd name="connsiteX138" fmla="*/ 342901 w 522172"/>
              <a:gd name="connsiteY138" fmla="*/ 3489960 h 4076700"/>
              <a:gd name="connsiteX139" fmla="*/ 243841 w 522172"/>
              <a:gd name="connsiteY139" fmla="*/ 3520440 h 4076700"/>
              <a:gd name="connsiteX140" fmla="*/ 220981 w 522172"/>
              <a:gd name="connsiteY140" fmla="*/ 3528060 h 4076700"/>
              <a:gd name="connsiteX141" fmla="*/ 243841 w 522172"/>
              <a:gd name="connsiteY141" fmla="*/ 3550920 h 4076700"/>
              <a:gd name="connsiteX142" fmla="*/ 259081 w 522172"/>
              <a:gd name="connsiteY142" fmla="*/ 3573780 h 4076700"/>
              <a:gd name="connsiteX143" fmla="*/ 342901 w 522172"/>
              <a:gd name="connsiteY143" fmla="*/ 3604260 h 4076700"/>
              <a:gd name="connsiteX144" fmla="*/ 358141 w 522172"/>
              <a:gd name="connsiteY144" fmla="*/ 3627120 h 4076700"/>
              <a:gd name="connsiteX145" fmla="*/ 365761 w 522172"/>
              <a:gd name="connsiteY145" fmla="*/ 3649980 h 4076700"/>
              <a:gd name="connsiteX146" fmla="*/ 388621 w 522172"/>
              <a:gd name="connsiteY146" fmla="*/ 3657600 h 4076700"/>
              <a:gd name="connsiteX147" fmla="*/ 327661 w 522172"/>
              <a:gd name="connsiteY147" fmla="*/ 3672840 h 4076700"/>
              <a:gd name="connsiteX148" fmla="*/ 281941 w 522172"/>
              <a:gd name="connsiteY148" fmla="*/ 3695700 h 4076700"/>
              <a:gd name="connsiteX149" fmla="*/ 236221 w 522172"/>
              <a:gd name="connsiteY149" fmla="*/ 3710940 h 4076700"/>
              <a:gd name="connsiteX150" fmla="*/ 213361 w 522172"/>
              <a:gd name="connsiteY150" fmla="*/ 3718560 h 4076700"/>
              <a:gd name="connsiteX151" fmla="*/ 190501 w 522172"/>
              <a:gd name="connsiteY151" fmla="*/ 3726180 h 4076700"/>
              <a:gd name="connsiteX152" fmla="*/ 160021 w 522172"/>
              <a:gd name="connsiteY152" fmla="*/ 3733800 h 4076700"/>
              <a:gd name="connsiteX153" fmla="*/ 182881 w 522172"/>
              <a:gd name="connsiteY153" fmla="*/ 3764280 h 4076700"/>
              <a:gd name="connsiteX154" fmla="*/ 449581 w 522172"/>
              <a:gd name="connsiteY154" fmla="*/ 3764280 h 4076700"/>
              <a:gd name="connsiteX155" fmla="*/ 472441 w 522172"/>
              <a:gd name="connsiteY155" fmla="*/ 3756660 h 4076700"/>
              <a:gd name="connsiteX156" fmla="*/ 510541 w 522172"/>
              <a:gd name="connsiteY156" fmla="*/ 3840480 h 4076700"/>
              <a:gd name="connsiteX157" fmla="*/ 502921 w 522172"/>
              <a:gd name="connsiteY157" fmla="*/ 3863340 h 4076700"/>
              <a:gd name="connsiteX158" fmla="*/ 480061 w 522172"/>
              <a:gd name="connsiteY158" fmla="*/ 3878580 h 4076700"/>
              <a:gd name="connsiteX159" fmla="*/ 441961 w 522172"/>
              <a:gd name="connsiteY159" fmla="*/ 3893820 h 4076700"/>
              <a:gd name="connsiteX160" fmla="*/ 419101 w 522172"/>
              <a:gd name="connsiteY160" fmla="*/ 3901440 h 4076700"/>
              <a:gd name="connsiteX161" fmla="*/ 350521 w 522172"/>
              <a:gd name="connsiteY161" fmla="*/ 3939540 h 4076700"/>
              <a:gd name="connsiteX162" fmla="*/ 289561 w 522172"/>
              <a:gd name="connsiteY162" fmla="*/ 3954780 h 4076700"/>
              <a:gd name="connsiteX163" fmla="*/ 266701 w 522172"/>
              <a:gd name="connsiteY163" fmla="*/ 3962400 h 4076700"/>
              <a:gd name="connsiteX164" fmla="*/ 259081 w 522172"/>
              <a:gd name="connsiteY164" fmla="*/ 3985260 h 4076700"/>
              <a:gd name="connsiteX165" fmla="*/ 236221 w 522172"/>
              <a:gd name="connsiteY165" fmla="*/ 4008120 h 4076700"/>
              <a:gd name="connsiteX166" fmla="*/ 213361 w 522172"/>
              <a:gd name="connsiteY166" fmla="*/ 4023360 h 4076700"/>
              <a:gd name="connsiteX167" fmla="*/ 76201 w 522172"/>
              <a:gd name="connsiteY167" fmla="*/ 4038600 h 4076700"/>
              <a:gd name="connsiteX168" fmla="*/ 68581 w 522172"/>
              <a:gd name="connsiteY168" fmla="*/ 4061460 h 4076700"/>
              <a:gd name="connsiteX169" fmla="*/ 45721 w 522172"/>
              <a:gd name="connsiteY169" fmla="*/ 4076700 h 407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</a:cxnLst>
            <a:rect l="l" t="t" r="r" b="b"/>
            <a:pathLst>
              <a:path w="522172" h="4076700">
                <a:moveTo>
                  <a:pt x="76201" y="0"/>
                </a:moveTo>
                <a:lnTo>
                  <a:pt x="358141" y="7620"/>
                </a:lnTo>
                <a:cubicBezTo>
                  <a:pt x="383645" y="8705"/>
                  <a:pt x="409252" y="10536"/>
                  <a:pt x="434341" y="15240"/>
                </a:cubicBezTo>
                <a:cubicBezTo>
                  <a:pt x="464472" y="20890"/>
                  <a:pt x="484335" y="32617"/>
                  <a:pt x="510541" y="45720"/>
                </a:cubicBezTo>
                <a:cubicBezTo>
                  <a:pt x="505461" y="53340"/>
                  <a:pt x="503492" y="64484"/>
                  <a:pt x="495301" y="68580"/>
                </a:cubicBezTo>
                <a:cubicBezTo>
                  <a:pt x="481482" y="75490"/>
                  <a:pt x="464688" y="72963"/>
                  <a:pt x="449581" y="76200"/>
                </a:cubicBezTo>
                <a:cubicBezTo>
                  <a:pt x="401454" y="86513"/>
                  <a:pt x="400582" y="87453"/>
                  <a:pt x="365761" y="99060"/>
                </a:cubicBezTo>
                <a:cubicBezTo>
                  <a:pt x="368970" y="103874"/>
                  <a:pt x="392565" y="134921"/>
                  <a:pt x="388621" y="144780"/>
                </a:cubicBezTo>
                <a:cubicBezTo>
                  <a:pt x="384076" y="156143"/>
                  <a:pt x="352524" y="164432"/>
                  <a:pt x="342901" y="167640"/>
                </a:cubicBezTo>
                <a:cubicBezTo>
                  <a:pt x="382288" y="226721"/>
                  <a:pt x="321189" y="147830"/>
                  <a:pt x="434341" y="198120"/>
                </a:cubicBezTo>
                <a:cubicBezTo>
                  <a:pt x="441681" y="201382"/>
                  <a:pt x="428928" y="213257"/>
                  <a:pt x="426721" y="220980"/>
                </a:cubicBezTo>
                <a:cubicBezTo>
                  <a:pt x="416407" y="257080"/>
                  <a:pt x="426589" y="249030"/>
                  <a:pt x="396241" y="274320"/>
                </a:cubicBezTo>
                <a:cubicBezTo>
                  <a:pt x="389206" y="280183"/>
                  <a:pt x="381799" y="285952"/>
                  <a:pt x="373381" y="289560"/>
                </a:cubicBezTo>
                <a:cubicBezTo>
                  <a:pt x="363374" y="293849"/>
                  <a:pt x="312312" y="303131"/>
                  <a:pt x="304801" y="304800"/>
                </a:cubicBezTo>
                <a:cubicBezTo>
                  <a:pt x="294578" y="307072"/>
                  <a:pt x="284352" y="309411"/>
                  <a:pt x="274321" y="312420"/>
                </a:cubicBezTo>
                <a:cubicBezTo>
                  <a:pt x="258934" y="317036"/>
                  <a:pt x="244447" y="325019"/>
                  <a:pt x="228601" y="327660"/>
                </a:cubicBezTo>
                <a:lnTo>
                  <a:pt x="182881" y="335280"/>
                </a:lnTo>
                <a:cubicBezTo>
                  <a:pt x="178068" y="338488"/>
                  <a:pt x="139434" y="360012"/>
                  <a:pt x="144781" y="373380"/>
                </a:cubicBezTo>
                <a:cubicBezTo>
                  <a:pt x="150201" y="386929"/>
                  <a:pt x="205903" y="394924"/>
                  <a:pt x="213361" y="396240"/>
                </a:cubicBezTo>
                <a:cubicBezTo>
                  <a:pt x="243791" y="401610"/>
                  <a:pt x="274823" y="403986"/>
                  <a:pt x="304801" y="411480"/>
                </a:cubicBezTo>
                <a:cubicBezTo>
                  <a:pt x="347846" y="422241"/>
                  <a:pt x="325012" y="417046"/>
                  <a:pt x="373381" y="426720"/>
                </a:cubicBezTo>
                <a:cubicBezTo>
                  <a:pt x="383541" y="431800"/>
                  <a:pt x="393085" y="438368"/>
                  <a:pt x="403861" y="441960"/>
                </a:cubicBezTo>
                <a:cubicBezTo>
                  <a:pt x="423732" y="448584"/>
                  <a:pt x="464821" y="457200"/>
                  <a:pt x="464821" y="457200"/>
                </a:cubicBezTo>
                <a:cubicBezTo>
                  <a:pt x="452121" y="464820"/>
                  <a:pt x="441089" y="476468"/>
                  <a:pt x="426721" y="480060"/>
                </a:cubicBezTo>
                <a:cubicBezTo>
                  <a:pt x="399503" y="486864"/>
                  <a:pt x="370740" y="484200"/>
                  <a:pt x="342901" y="487680"/>
                </a:cubicBezTo>
                <a:cubicBezTo>
                  <a:pt x="330050" y="489286"/>
                  <a:pt x="317501" y="492760"/>
                  <a:pt x="304801" y="495300"/>
                </a:cubicBezTo>
                <a:cubicBezTo>
                  <a:pt x="294641" y="500380"/>
                  <a:pt x="284184" y="504904"/>
                  <a:pt x="274321" y="510540"/>
                </a:cubicBezTo>
                <a:cubicBezTo>
                  <a:pt x="266370" y="515084"/>
                  <a:pt x="259652" y="521684"/>
                  <a:pt x="251461" y="525780"/>
                </a:cubicBezTo>
                <a:cubicBezTo>
                  <a:pt x="244277" y="529372"/>
                  <a:pt x="236122" y="530580"/>
                  <a:pt x="228601" y="533400"/>
                </a:cubicBezTo>
                <a:cubicBezTo>
                  <a:pt x="171213" y="554921"/>
                  <a:pt x="211094" y="543492"/>
                  <a:pt x="160021" y="556260"/>
                </a:cubicBezTo>
                <a:cubicBezTo>
                  <a:pt x="147321" y="563880"/>
                  <a:pt x="134480" y="571270"/>
                  <a:pt x="121921" y="579120"/>
                </a:cubicBezTo>
                <a:cubicBezTo>
                  <a:pt x="114155" y="583974"/>
                  <a:pt x="107479" y="590752"/>
                  <a:pt x="99061" y="594360"/>
                </a:cubicBezTo>
                <a:cubicBezTo>
                  <a:pt x="89435" y="598485"/>
                  <a:pt x="78651" y="599103"/>
                  <a:pt x="68581" y="601980"/>
                </a:cubicBezTo>
                <a:cubicBezTo>
                  <a:pt x="60858" y="604187"/>
                  <a:pt x="53341" y="607060"/>
                  <a:pt x="45721" y="609600"/>
                </a:cubicBezTo>
                <a:cubicBezTo>
                  <a:pt x="111761" y="612140"/>
                  <a:pt x="177899" y="612824"/>
                  <a:pt x="243841" y="617220"/>
                </a:cubicBezTo>
                <a:cubicBezTo>
                  <a:pt x="254290" y="617917"/>
                  <a:pt x="271009" y="614905"/>
                  <a:pt x="274321" y="624840"/>
                </a:cubicBezTo>
                <a:cubicBezTo>
                  <a:pt x="277217" y="633528"/>
                  <a:pt x="260068" y="636950"/>
                  <a:pt x="251461" y="640080"/>
                </a:cubicBezTo>
                <a:cubicBezTo>
                  <a:pt x="231777" y="647238"/>
                  <a:pt x="210372" y="648696"/>
                  <a:pt x="190501" y="655320"/>
                </a:cubicBezTo>
                <a:lnTo>
                  <a:pt x="144781" y="670560"/>
                </a:lnTo>
                <a:cubicBezTo>
                  <a:pt x="142241" y="680720"/>
                  <a:pt x="140038" y="690970"/>
                  <a:pt x="137161" y="701040"/>
                </a:cubicBezTo>
                <a:cubicBezTo>
                  <a:pt x="134954" y="708763"/>
                  <a:pt x="128814" y="715901"/>
                  <a:pt x="129541" y="723900"/>
                </a:cubicBezTo>
                <a:cubicBezTo>
                  <a:pt x="134230" y="775480"/>
                  <a:pt x="136290" y="785451"/>
                  <a:pt x="175261" y="807720"/>
                </a:cubicBezTo>
                <a:cubicBezTo>
                  <a:pt x="182235" y="811705"/>
                  <a:pt x="190501" y="812800"/>
                  <a:pt x="198121" y="815340"/>
                </a:cubicBezTo>
                <a:cubicBezTo>
                  <a:pt x="200661" y="822960"/>
                  <a:pt x="208281" y="830580"/>
                  <a:pt x="205741" y="838200"/>
                </a:cubicBezTo>
                <a:cubicBezTo>
                  <a:pt x="202333" y="848423"/>
                  <a:pt x="189780" y="852781"/>
                  <a:pt x="182881" y="861060"/>
                </a:cubicBezTo>
                <a:cubicBezTo>
                  <a:pt x="177018" y="868095"/>
                  <a:pt x="172721" y="876300"/>
                  <a:pt x="167641" y="883920"/>
                </a:cubicBezTo>
                <a:cubicBezTo>
                  <a:pt x="207884" y="910748"/>
                  <a:pt x="193315" y="905227"/>
                  <a:pt x="266701" y="914400"/>
                </a:cubicBezTo>
                <a:cubicBezTo>
                  <a:pt x="358010" y="925814"/>
                  <a:pt x="307254" y="920319"/>
                  <a:pt x="419101" y="929640"/>
                </a:cubicBezTo>
                <a:cubicBezTo>
                  <a:pt x="476560" y="948793"/>
                  <a:pt x="405735" y="922957"/>
                  <a:pt x="464821" y="952500"/>
                </a:cubicBezTo>
                <a:cubicBezTo>
                  <a:pt x="472005" y="956092"/>
                  <a:pt x="480061" y="957580"/>
                  <a:pt x="487681" y="960120"/>
                </a:cubicBezTo>
                <a:cubicBezTo>
                  <a:pt x="490221" y="967740"/>
                  <a:pt x="496188" y="974997"/>
                  <a:pt x="495301" y="982980"/>
                </a:cubicBezTo>
                <a:cubicBezTo>
                  <a:pt x="490355" y="1027493"/>
                  <a:pt x="478149" y="1030612"/>
                  <a:pt x="449581" y="1059180"/>
                </a:cubicBezTo>
                <a:cubicBezTo>
                  <a:pt x="428224" y="1123251"/>
                  <a:pt x="428013" y="1090135"/>
                  <a:pt x="457201" y="1158240"/>
                </a:cubicBezTo>
                <a:cubicBezTo>
                  <a:pt x="459741" y="1173480"/>
                  <a:pt x="466527" y="1188604"/>
                  <a:pt x="464821" y="1203960"/>
                </a:cubicBezTo>
                <a:cubicBezTo>
                  <a:pt x="463810" y="1213062"/>
                  <a:pt x="456616" y="1220957"/>
                  <a:pt x="449581" y="1226820"/>
                </a:cubicBezTo>
                <a:cubicBezTo>
                  <a:pt x="426394" y="1246142"/>
                  <a:pt x="401589" y="1244038"/>
                  <a:pt x="373381" y="1249680"/>
                </a:cubicBezTo>
                <a:cubicBezTo>
                  <a:pt x="363112" y="1251734"/>
                  <a:pt x="352764" y="1253778"/>
                  <a:pt x="342901" y="1257300"/>
                </a:cubicBezTo>
                <a:cubicBezTo>
                  <a:pt x="317138" y="1266501"/>
                  <a:pt x="293241" y="1281145"/>
                  <a:pt x="266701" y="1287780"/>
                </a:cubicBezTo>
                <a:cubicBezTo>
                  <a:pt x="256541" y="1290320"/>
                  <a:pt x="246461" y="1293206"/>
                  <a:pt x="236221" y="1295400"/>
                </a:cubicBezTo>
                <a:cubicBezTo>
                  <a:pt x="210893" y="1300827"/>
                  <a:pt x="184595" y="1302449"/>
                  <a:pt x="160021" y="1310640"/>
                </a:cubicBezTo>
                <a:cubicBezTo>
                  <a:pt x="127226" y="1321572"/>
                  <a:pt x="144953" y="1316312"/>
                  <a:pt x="106681" y="1325880"/>
                </a:cubicBezTo>
                <a:cubicBezTo>
                  <a:pt x="104141" y="1333500"/>
                  <a:pt x="95897" y="1341357"/>
                  <a:pt x="99061" y="1348740"/>
                </a:cubicBezTo>
                <a:cubicBezTo>
                  <a:pt x="111114" y="1376864"/>
                  <a:pt x="129386" y="1379168"/>
                  <a:pt x="152401" y="1386840"/>
                </a:cubicBezTo>
                <a:cubicBezTo>
                  <a:pt x="166196" y="1400635"/>
                  <a:pt x="202483" y="1430944"/>
                  <a:pt x="213361" y="1455420"/>
                </a:cubicBezTo>
                <a:cubicBezTo>
                  <a:pt x="219885" y="1470100"/>
                  <a:pt x="228601" y="1501140"/>
                  <a:pt x="228601" y="1501140"/>
                </a:cubicBezTo>
                <a:cubicBezTo>
                  <a:pt x="226061" y="1513840"/>
                  <a:pt x="226241" y="1527405"/>
                  <a:pt x="220981" y="1539240"/>
                </a:cubicBezTo>
                <a:cubicBezTo>
                  <a:pt x="210110" y="1563701"/>
                  <a:pt x="191442" y="1573163"/>
                  <a:pt x="175261" y="1592580"/>
                </a:cubicBezTo>
                <a:cubicBezTo>
                  <a:pt x="169398" y="1599615"/>
                  <a:pt x="165101" y="1607820"/>
                  <a:pt x="160021" y="1615440"/>
                </a:cubicBezTo>
                <a:cubicBezTo>
                  <a:pt x="162561" y="1628140"/>
                  <a:pt x="164500" y="1640975"/>
                  <a:pt x="167641" y="1653540"/>
                </a:cubicBezTo>
                <a:cubicBezTo>
                  <a:pt x="169589" y="1661332"/>
                  <a:pt x="173313" y="1668608"/>
                  <a:pt x="175261" y="1676400"/>
                </a:cubicBezTo>
                <a:cubicBezTo>
                  <a:pt x="178402" y="1688965"/>
                  <a:pt x="179740" y="1701935"/>
                  <a:pt x="182881" y="1714500"/>
                </a:cubicBezTo>
                <a:cubicBezTo>
                  <a:pt x="184829" y="1722292"/>
                  <a:pt x="188294" y="1729637"/>
                  <a:pt x="190501" y="1737360"/>
                </a:cubicBezTo>
                <a:cubicBezTo>
                  <a:pt x="193378" y="1747430"/>
                  <a:pt x="195849" y="1757617"/>
                  <a:pt x="198121" y="1767840"/>
                </a:cubicBezTo>
                <a:cubicBezTo>
                  <a:pt x="200931" y="1780483"/>
                  <a:pt x="198557" y="1795164"/>
                  <a:pt x="205741" y="1805940"/>
                </a:cubicBezTo>
                <a:cubicBezTo>
                  <a:pt x="210196" y="1812623"/>
                  <a:pt x="220725" y="1811985"/>
                  <a:pt x="228601" y="1813560"/>
                </a:cubicBezTo>
                <a:cubicBezTo>
                  <a:pt x="246213" y="1817082"/>
                  <a:pt x="264225" y="1818227"/>
                  <a:pt x="281941" y="1821180"/>
                </a:cubicBezTo>
                <a:cubicBezTo>
                  <a:pt x="294716" y="1823309"/>
                  <a:pt x="307546" y="1825392"/>
                  <a:pt x="320041" y="1828800"/>
                </a:cubicBezTo>
                <a:cubicBezTo>
                  <a:pt x="335539" y="1833027"/>
                  <a:pt x="350521" y="1838960"/>
                  <a:pt x="365761" y="1844040"/>
                </a:cubicBezTo>
                <a:cubicBezTo>
                  <a:pt x="373381" y="1846580"/>
                  <a:pt x="380698" y="1850340"/>
                  <a:pt x="388621" y="1851660"/>
                </a:cubicBezTo>
                <a:lnTo>
                  <a:pt x="480061" y="1866900"/>
                </a:lnTo>
                <a:cubicBezTo>
                  <a:pt x="490221" y="1874520"/>
                  <a:pt x="506082" y="1877869"/>
                  <a:pt x="510541" y="1889760"/>
                </a:cubicBezTo>
                <a:cubicBezTo>
                  <a:pt x="520931" y="1917467"/>
                  <a:pt x="499692" y="1934375"/>
                  <a:pt x="480061" y="1943100"/>
                </a:cubicBezTo>
                <a:cubicBezTo>
                  <a:pt x="465381" y="1949624"/>
                  <a:pt x="447707" y="1949429"/>
                  <a:pt x="434341" y="1958340"/>
                </a:cubicBezTo>
                <a:cubicBezTo>
                  <a:pt x="415391" y="1970973"/>
                  <a:pt x="403099" y="1980533"/>
                  <a:pt x="381001" y="1988820"/>
                </a:cubicBezTo>
                <a:cubicBezTo>
                  <a:pt x="371195" y="1992497"/>
                  <a:pt x="360591" y="1993563"/>
                  <a:pt x="350521" y="1996440"/>
                </a:cubicBezTo>
                <a:cubicBezTo>
                  <a:pt x="342798" y="1998647"/>
                  <a:pt x="335281" y="2001520"/>
                  <a:pt x="327661" y="2004060"/>
                </a:cubicBezTo>
                <a:cubicBezTo>
                  <a:pt x="320041" y="2011680"/>
                  <a:pt x="313080" y="2020021"/>
                  <a:pt x="304801" y="2026920"/>
                </a:cubicBezTo>
                <a:cubicBezTo>
                  <a:pt x="297766" y="2032783"/>
                  <a:pt x="288417" y="2035684"/>
                  <a:pt x="281941" y="2042160"/>
                </a:cubicBezTo>
                <a:cubicBezTo>
                  <a:pt x="275465" y="2048636"/>
                  <a:pt x="273593" y="2058989"/>
                  <a:pt x="266701" y="2065020"/>
                </a:cubicBezTo>
                <a:cubicBezTo>
                  <a:pt x="252917" y="2077081"/>
                  <a:pt x="235634" y="2084510"/>
                  <a:pt x="220981" y="2095500"/>
                </a:cubicBezTo>
                <a:cubicBezTo>
                  <a:pt x="210821" y="2103120"/>
                  <a:pt x="202106" y="2113202"/>
                  <a:pt x="190501" y="2118360"/>
                </a:cubicBezTo>
                <a:cubicBezTo>
                  <a:pt x="178666" y="2123620"/>
                  <a:pt x="164966" y="2122839"/>
                  <a:pt x="152401" y="2125980"/>
                </a:cubicBezTo>
                <a:cubicBezTo>
                  <a:pt x="144609" y="2127928"/>
                  <a:pt x="137161" y="2131060"/>
                  <a:pt x="129541" y="2133600"/>
                </a:cubicBezTo>
                <a:cubicBezTo>
                  <a:pt x="127001" y="2141220"/>
                  <a:pt x="125513" y="2149276"/>
                  <a:pt x="121921" y="2156460"/>
                </a:cubicBezTo>
                <a:cubicBezTo>
                  <a:pt x="92378" y="2215546"/>
                  <a:pt x="118214" y="2144721"/>
                  <a:pt x="99061" y="2202180"/>
                </a:cubicBezTo>
                <a:cubicBezTo>
                  <a:pt x="101601" y="2225040"/>
                  <a:pt x="94626" y="2251171"/>
                  <a:pt x="106681" y="2270760"/>
                </a:cubicBezTo>
                <a:cubicBezTo>
                  <a:pt x="117799" y="2288826"/>
                  <a:pt x="159890" y="2301196"/>
                  <a:pt x="182881" y="2308860"/>
                </a:cubicBezTo>
                <a:cubicBezTo>
                  <a:pt x="193041" y="2316480"/>
                  <a:pt x="205231" y="2321964"/>
                  <a:pt x="213361" y="2331720"/>
                </a:cubicBezTo>
                <a:cubicBezTo>
                  <a:pt x="218503" y="2337890"/>
                  <a:pt x="225999" y="2348308"/>
                  <a:pt x="220981" y="2354580"/>
                </a:cubicBezTo>
                <a:cubicBezTo>
                  <a:pt x="212436" y="2365261"/>
                  <a:pt x="194838" y="2363177"/>
                  <a:pt x="182881" y="2369820"/>
                </a:cubicBezTo>
                <a:cubicBezTo>
                  <a:pt x="101634" y="2414957"/>
                  <a:pt x="212408" y="2372678"/>
                  <a:pt x="106681" y="2407920"/>
                </a:cubicBezTo>
                <a:cubicBezTo>
                  <a:pt x="113777" y="2443398"/>
                  <a:pt x="105165" y="2447040"/>
                  <a:pt x="137161" y="2461260"/>
                </a:cubicBezTo>
                <a:cubicBezTo>
                  <a:pt x="151841" y="2467784"/>
                  <a:pt x="182881" y="2476500"/>
                  <a:pt x="182881" y="2476500"/>
                </a:cubicBezTo>
                <a:cubicBezTo>
                  <a:pt x="187961" y="2484120"/>
                  <a:pt x="199627" y="2490327"/>
                  <a:pt x="198121" y="2499360"/>
                </a:cubicBezTo>
                <a:cubicBezTo>
                  <a:pt x="196349" y="2509990"/>
                  <a:pt x="182160" y="2513941"/>
                  <a:pt x="175261" y="2522220"/>
                </a:cubicBezTo>
                <a:cubicBezTo>
                  <a:pt x="169398" y="2529255"/>
                  <a:pt x="165101" y="2537460"/>
                  <a:pt x="160021" y="2545080"/>
                </a:cubicBezTo>
                <a:cubicBezTo>
                  <a:pt x="160481" y="2547382"/>
                  <a:pt x="171950" y="2607866"/>
                  <a:pt x="175261" y="2613660"/>
                </a:cubicBezTo>
                <a:cubicBezTo>
                  <a:pt x="180608" y="2623016"/>
                  <a:pt x="190501" y="2628900"/>
                  <a:pt x="198121" y="2636520"/>
                </a:cubicBezTo>
                <a:cubicBezTo>
                  <a:pt x="180967" y="2687981"/>
                  <a:pt x="198121" y="2624636"/>
                  <a:pt x="198121" y="2705100"/>
                </a:cubicBezTo>
                <a:cubicBezTo>
                  <a:pt x="198121" y="2743285"/>
                  <a:pt x="199247" y="2782230"/>
                  <a:pt x="190501" y="2819400"/>
                </a:cubicBezTo>
                <a:cubicBezTo>
                  <a:pt x="187987" y="2830086"/>
                  <a:pt x="152623" y="2839646"/>
                  <a:pt x="144781" y="2842260"/>
                </a:cubicBezTo>
                <a:cubicBezTo>
                  <a:pt x="112269" y="2939796"/>
                  <a:pt x="156973" y="2790444"/>
                  <a:pt x="144781" y="2887980"/>
                </a:cubicBezTo>
                <a:cubicBezTo>
                  <a:pt x="139636" y="2929139"/>
                  <a:pt x="118295" y="2937168"/>
                  <a:pt x="83821" y="2956560"/>
                </a:cubicBezTo>
                <a:cubicBezTo>
                  <a:pt x="59070" y="2970482"/>
                  <a:pt x="33021" y="2981960"/>
                  <a:pt x="7621" y="2994660"/>
                </a:cubicBezTo>
                <a:cubicBezTo>
                  <a:pt x="-7478" y="3039956"/>
                  <a:pt x="-3927" y="3004315"/>
                  <a:pt x="53341" y="3025140"/>
                </a:cubicBezTo>
                <a:cubicBezTo>
                  <a:pt x="65276" y="3029480"/>
                  <a:pt x="72794" y="3041699"/>
                  <a:pt x="83821" y="3048000"/>
                </a:cubicBezTo>
                <a:cubicBezTo>
                  <a:pt x="90795" y="3051985"/>
                  <a:pt x="99223" y="3052637"/>
                  <a:pt x="106681" y="3055620"/>
                </a:cubicBezTo>
                <a:cubicBezTo>
                  <a:pt x="124642" y="3062804"/>
                  <a:pt x="142719" y="3069829"/>
                  <a:pt x="160021" y="3078480"/>
                </a:cubicBezTo>
                <a:cubicBezTo>
                  <a:pt x="168212" y="3082576"/>
                  <a:pt x="174690" y="3089624"/>
                  <a:pt x="182881" y="3093720"/>
                </a:cubicBezTo>
                <a:cubicBezTo>
                  <a:pt x="190065" y="3097312"/>
                  <a:pt x="198557" y="3097748"/>
                  <a:pt x="205741" y="3101340"/>
                </a:cubicBezTo>
                <a:cubicBezTo>
                  <a:pt x="241566" y="3119252"/>
                  <a:pt x="217732" y="3120520"/>
                  <a:pt x="266701" y="3131820"/>
                </a:cubicBezTo>
                <a:cubicBezTo>
                  <a:pt x="286655" y="3136425"/>
                  <a:pt x="307341" y="3136900"/>
                  <a:pt x="327661" y="3139440"/>
                </a:cubicBezTo>
                <a:cubicBezTo>
                  <a:pt x="335281" y="3144520"/>
                  <a:pt x="342103" y="3151072"/>
                  <a:pt x="350521" y="3154680"/>
                </a:cubicBezTo>
                <a:cubicBezTo>
                  <a:pt x="382349" y="3168321"/>
                  <a:pt x="411455" y="3157224"/>
                  <a:pt x="335281" y="3169920"/>
                </a:cubicBezTo>
                <a:cubicBezTo>
                  <a:pt x="327661" y="3175000"/>
                  <a:pt x="318142" y="3178009"/>
                  <a:pt x="312421" y="3185160"/>
                </a:cubicBezTo>
                <a:cubicBezTo>
                  <a:pt x="308361" y="3190235"/>
                  <a:pt x="297789" y="3236370"/>
                  <a:pt x="297181" y="3238500"/>
                </a:cubicBezTo>
                <a:cubicBezTo>
                  <a:pt x="294974" y="3246223"/>
                  <a:pt x="295504" y="3255957"/>
                  <a:pt x="289561" y="3261360"/>
                </a:cubicBezTo>
                <a:cubicBezTo>
                  <a:pt x="266619" y="3282216"/>
                  <a:pt x="238761" y="3296920"/>
                  <a:pt x="213361" y="3314700"/>
                </a:cubicBezTo>
                <a:lnTo>
                  <a:pt x="144781" y="3307080"/>
                </a:lnTo>
                <a:cubicBezTo>
                  <a:pt x="124443" y="3304687"/>
                  <a:pt x="100204" y="3287173"/>
                  <a:pt x="83821" y="3299460"/>
                </a:cubicBezTo>
                <a:cubicBezTo>
                  <a:pt x="72326" y="3308081"/>
                  <a:pt x="101826" y="3322811"/>
                  <a:pt x="114301" y="3329940"/>
                </a:cubicBezTo>
                <a:cubicBezTo>
                  <a:pt x="138053" y="3343513"/>
                  <a:pt x="166032" y="3348186"/>
                  <a:pt x="190501" y="3360420"/>
                </a:cubicBezTo>
                <a:cubicBezTo>
                  <a:pt x="282609" y="3406474"/>
                  <a:pt x="168448" y="3347818"/>
                  <a:pt x="243841" y="3390900"/>
                </a:cubicBezTo>
                <a:cubicBezTo>
                  <a:pt x="253704" y="3396536"/>
                  <a:pt x="264458" y="3400504"/>
                  <a:pt x="274321" y="3406140"/>
                </a:cubicBezTo>
                <a:cubicBezTo>
                  <a:pt x="282272" y="3410684"/>
                  <a:pt x="288409" y="3418748"/>
                  <a:pt x="297181" y="3421380"/>
                </a:cubicBezTo>
                <a:cubicBezTo>
                  <a:pt x="314384" y="3426541"/>
                  <a:pt x="332741" y="3426460"/>
                  <a:pt x="350521" y="3429000"/>
                </a:cubicBezTo>
                <a:cubicBezTo>
                  <a:pt x="353061" y="3436620"/>
                  <a:pt x="354549" y="3444676"/>
                  <a:pt x="358141" y="3451860"/>
                </a:cubicBezTo>
                <a:cubicBezTo>
                  <a:pt x="362237" y="3460051"/>
                  <a:pt x="376782" y="3466217"/>
                  <a:pt x="373381" y="3474720"/>
                </a:cubicBezTo>
                <a:cubicBezTo>
                  <a:pt x="369162" y="3485267"/>
                  <a:pt x="353448" y="3485741"/>
                  <a:pt x="342901" y="3489960"/>
                </a:cubicBezTo>
                <a:cubicBezTo>
                  <a:pt x="313277" y="3501810"/>
                  <a:pt x="273907" y="3511420"/>
                  <a:pt x="243841" y="3520440"/>
                </a:cubicBezTo>
                <a:cubicBezTo>
                  <a:pt x="236148" y="3522748"/>
                  <a:pt x="228601" y="3525520"/>
                  <a:pt x="220981" y="3528060"/>
                </a:cubicBezTo>
                <a:cubicBezTo>
                  <a:pt x="228601" y="3535680"/>
                  <a:pt x="236942" y="3542641"/>
                  <a:pt x="243841" y="3550920"/>
                </a:cubicBezTo>
                <a:cubicBezTo>
                  <a:pt x="249704" y="3557955"/>
                  <a:pt x="251461" y="3568700"/>
                  <a:pt x="259081" y="3573780"/>
                </a:cubicBezTo>
                <a:cubicBezTo>
                  <a:pt x="286066" y="3591770"/>
                  <a:pt x="313134" y="3596818"/>
                  <a:pt x="342901" y="3604260"/>
                </a:cubicBezTo>
                <a:cubicBezTo>
                  <a:pt x="347981" y="3611880"/>
                  <a:pt x="354045" y="3618929"/>
                  <a:pt x="358141" y="3627120"/>
                </a:cubicBezTo>
                <a:cubicBezTo>
                  <a:pt x="361733" y="3634304"/>
                  <a:pt x="360081" y="3644300"/>
                  <a:pt x="365761" y="3649980"/>
                </a:cubicBezTo>
                <a:cubicBezTo>
                  <a:pt x="371441" y="3655660"/>
                  <a:pt x="381001" y="3655060"/>
                  <a:pt x="388621" y="3657600"/>
                </a:cubicBezTo>
                <a:cubicBezTo>
                  <a:pt x="368301" y="3662680"/>
                  <a:pt x="346395" y="3663473"/>
                  <a:pt x="327661" y="3672840"/>
                </a:cubicBezTo>
                <a:cubicBezTo>
                  <a:pt x="312421" y="3680460"/>
                  <a:pt x="297669" y="3689147"/>
                  <a:pt x="281941" y="3695700"/>
                </a:cubicBezTo>
                <a:cubicBezTo>
                  <a:pt x="267112" y="3701879"/>
                  <a:pt x="251461" y="3705860"/>
                  <a:pt x="236221" y="3710940"/>
                </a:cubicBezTo>
                <a:lnTo>
                  <a:pt x="213361" y="3718560"/>
                </a:lnTo>
                <a:cubicBezTo>
                  <a:pt x="205741" y="3721100"/>
                  <a:pt x="198293" y="3724232"/>
                  <a:pt x="190501" y="3726180"/>
                </a:cubicBezTo>
                <a:lnTo>
                  <a:pt x="160021" y="3733800"/>
                </a:lnTo>
                <a:cubicBezTo>
                  <a:pt x="167641" y="3743960"/>
                  <a:pt x="170921" y="3760009"/>
                  <a:pt x="182881" y="3764280"/>
                </a:cubicBezTo>
                <a:cubicBezTo>
                  <a:pt x="230944" y="3781445"/>
                  <a:pt x="448574" y="3764322"/>
                  <a:pt x="449581" y="3764280"/>
                </a:cubicBezTo>
                <a:cubicBezTo>
                  <a:pt x="457201" y="3761740"/>
                  <a:pt x="464409" y="3756660"/>
                  <a:pt x="472441" y="3756660"/>
                </a:cubicBezTo>
                <a:cubicBezTo>
                  <a:pt x="542174" y="3756660"/>
                  <a:pt x="521626" y="3768430"/>
                  <a:pt x="510541" y="3840480"/>
                </a:cubicBezTo>
                <a:cubicBezTo>
                  <a:pt x="509320" y="3848419"/>
                  <a:pt x="507939" y="3857068"/>
                  <a:pt x="502921" y="3863340"/>
                </a:cubicBezTo>
                <a:cubicBezTo>
                  <a:pt x="497200" y="3870491"/>
                  <a:pt x="488252" y="3874484"/>
                  <a:pt x="480061" y="3878580"/>
                </a:cubicBezTo>
                <a:cubicBezTo>
                  <a:pt x="467827" y="3884697"/>
                  <a:pt x="454768" y="3889017"/>
                  <a:pt x="441961" y="3893820"/>
                </a:cubicBezTo>
                <a:cubicBezTo>
                  <a:pt x="434440" y="3896640"/>
                  <a:pt x="426285" y="3897848"/>
                  <a:pt x="419101" y="3901440"/>
                </a:cubicBezTo>
                <a:cubicBezTo>
                  <a:pt x="367830" y="3927075"/>
                  <a:pt x="430914" y="3910828"/>
                  <a:pt x="350521" y="3939540"/>
                </a:cubicBezTo>
                <a:cubicBezTo>
                  <a:pt x="330796" y="3946585"/>
                  <a:pt x="309432" y="3948156"/>
                  <a:pt x="289561" y="3954780"/>
                </a:cubicBezTo>
                <a:lnTo>
                  <a:pt x="266701" y="3962400"/>
                </a:lnTo>
                <a:cubicBezTo>
                  <a:pt x="264161" y="3970020"/>
                  <a:pt x="263536" y="3978577"/>
                  <a:pt x="259081" y="3985260"/>
                </a:cubicBezTo>
                <a:cubicBezTo>
                  <a:pt x="253103" y="3994226"/>
                  <a:pt x="244500" y="4001221"/>
                  <a:pt x="236221" y="4008120"/>
                </a:cubicBezTo>
                <a:cubicBezTo>
                  <a:pt x="229186" y="4013983"/>
                  <a:pt x="221552" y="4019264"/>
                  <a:pt x="213361" y="4023360"/>
                </a:cubicBezTo>
                <a:cubicBezTo>
                  <a:pt x="177001" y="4041540"/>
                  <a:pt x="90482" y="4037648"/>
                  <a:pt x="76201" y="4038600"/>
                </a:cubicBezTo>
                <a:cubicBezTo>
                  <a:pt x="73661" y="4046220"/>
                  <a:pt x="74261" y="4055780"/>
                  <a:pt x="68581" y="4061460"/>
                </a:cubicBezTo>
                <a:cubicBezTo>
                  <a:pt x="43311" y="4086730"/>
                  <a:pt x="45721" y="4055721"/>
                  <a:pt x="45721" y="4076700"/>
                </a:cubicBezTo>
              </a:path>
            </a:pathLst>
          </a:cu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683323" y="1833124"/>
            <a:ext cx="403969" cy="4107180"/>
          </a:xfrm>
          <a:custGeom>
            <a:avLst/>
            <a:gdLst>
              <a:gd name="connsiteX0" fmla="*/ 396240 w 403969"/>
              <a:gd name="connsiteY0" fmla="*/ 0 h 4107180"/>
              <a:gd name="connsiteX1" fmla="*/ 304800 w 403969"/>
              <a:gd name="connsiteY1" fmla="*/ 45720 h 4107180"/>
              <a:gd name="connsiteX2" fmla="*/ 220980 w 403969"/>
              <a:gd name="connsiteY2" fmla="*/ 76200 h 4107180"/>
              <a:gd name="connsiteX3" fmla="*/ 251460 w 403969"/>
              <a:gd name="connsiteY3" fmla="*/ 91440 h 4107180"/>
              <a:gd name="connsiteX4" fmla="*/ 228600 w 403969"/>
              <a:gd name="connsiteY4" fmla="*/ 160020 h 4107180"/>
              <a:gd name="connsiteX5" fmla="*/ 236220 w 403969"/>
              <a:gd name="connsiteY5" fmla="*/ 190500 h 4107180"/>
              <a:gd name="connsiteX6" fmla="*/ 251460 w 403969"/>
              <a:gd name="connsiteY6" fmla="*/ 213360 h 4107180"/>
              <a:gd name="connsiteX7" fmla="*/ 304800 w 403969"/>
              <a:gd name="connsiteY7" fmla="*/ 236220 h 4107180"/>
              <a:gd name="connsiteX8" fmla="*/ 320040 w 403969"/>
              <a:gd name="connsiteY8" fmla="*/ 259080 h 4107180"/>
              <a:gd name="connsiteX9" fmla="*/ 304800 w 403969"/>
              <a:gd name="connsiteY9" fmla="*/ 312420 h 4107180"/>
              <a:gd name="connsiteX10" fmla="*/ 205740 w 403969"/>
              <a:gd name="connsiteY10" fmla="*/ 358140 h 4107180"/>
              <a:gd name="connsiteX11" fmla="*/ 160020 w 403969"/>
              <a:gd name="connsiteY11" fmla="*/ 373380 h 4107180"/>
              <a:gd name="connsiteX12" fmla="*/ 144780 w 403969"/>
              <a:gd name="connsiteY12" fmla="*/ 434340 h 4107180"/>
              <a:gd name="connsiteX13" fmla="*/ 121920 w 403969"/>
              <a:gd name="connsiteY13" fmla="*/ 449580 h 4107180"/>
              <a:gd name="connsiteX14" fmla="*/ 129540 w 403969"/>
              <a:gd name="connsiteY14" fmla="*/ 472440 h 4107180"/>
              <a:gd name="connsiteX15" fmla="*/ 60960 w 403969"/>
              <a:gd name="connsiteY15" fmla="*/ 525780 h 4107180"/>
              <a:gd name="connsiteX16" fmla="*/ 38100 w 403969"/>
              <a:gd name="connsiteY16" fmla="*/ 541020 h 4107180"/>
              <a:gd name="connsiteX17" fmla="*/ 91440 w 403969"/>
              <a:gd name="connsiteY17" fmla="*/ 548640 h 4107180"/>
              <a:gd name="connsiteX18" fmla="*/ 152400 w 403969"/>
              <a:gd name="connsiteY18" fmla="*/ 556260 h 4107180"/>
              <a:gd name="connsiteX19" fmla="*/ 137160 w 403969"/>
              <a:gd name="connsiteY19" fmla="*/ 579120 h 4107180"/>
              <a:gd name="connsiteX20" fmla="*/ 106680 w 403969"/>
              <a:gd name="connsiteY20" fmla="*/ 601980 h 4107180"/>
              <a:gd name="connsiteX21" fmla="*/ 137160 w 403969"/>
              <a:gd name="connsiteY21" fmla="*/ 640080 h 4107180"/>
              <a:gd name="connsiteX22" fmla="*/ 205740 w 403969"/>
              <a:gd name="connsiteY22" fmla="*/ 662940 h 4107180"/>
              <a:gd name="connsiteX23" fmla="*/ 335280 w 403969"/>
              <a:gd name="connsiteY23" fmla="*/ 693420 h 4107180"/>
              <a:gd name="connsiteX24" fmla="*/ 342900 w 403969"/>
              <a:gd name="connsiteY24" fmla="*/ 723900 h 4107180"/>
              <a:gd name="connsiteX25" fmla="*/ 320040 w 403969"/>
              <a:gd name="connsiteY25" fmla="*/ 739140 h 4107180"/>
              <a:gd name="connsiteX26" fmla="*/ 274320 w 403969"/>
              <a:gd name="connsiteY26" fmla="*/ 777240 h 4107180"/>
              <a:gd name="connsiteX27" fmla="*/ 251460 w 403969"/>
              <a:gd name="connsiteY27" fmla="*/ 784860 h 4107180"/>
              <a:gd name="connsiteX28" fmla="*/ 182880 w 403969"/>
              <a:gd name="connsiteY28" fmla="*/ 822960 h 4107180"/>
              <a:gd name="connsiteX29" fmla="*/ 228600 w 403969"/>
              <a:gd name="connsiteY29" fmla="*/ 830580 h 4107180"/>
              <a:gd name="connsiteX30" fmla="*/ 152400 w 403969"/>
              <a:gd name="connsiteY30" fmla="*/ 861060 h 4107180"/>
              <a:gd name="connsiteX31" fmla="*/ 68580 w 403969"/>
              <a:gd name="connsiteY31" fmla="*/ 891540 h 4107180"/>
              <a:gd name="connsiteX32" fmla="*/ 0 w 403969"/>
              <a:gd name="connsiteY32" fmla="*/ 914400 h 4107180"/>
              <a:gd name="connsiteX33" fmla="*/ 7620 w 403969"/>
              <a:gd name="connsiteY33" fmla="*/ 937260 h 4107180"/>
              <a:gd name="connsiteX34" fmla="*/ 30480 w 403969"/>
              <a:gd name="connsiteY34" fmla="*/ 944880 h 4107180"/>
              <a:gd name="connsiteX35" fmla="*/ 68580 w 403969"/>
              <a:gd name="connsiteY35" fmla="*/ 952500 h 4107180"/>
              <a:gd name="connsiteX36" fmla="*/ 137160 w 403969"/>
              <a:gd name="connsiteY36" fmla="*/ 967740 h 4107180"/>
              <a:gd name="connsiteX37" fmla="*/ 259080 w 403969"/>
              <a:gd name="connsiteY37" fmla="*/ 982980 h 4107180"/>
              <a:gd name="connsiteX38" fmla="*/ 312420 w 403969"/>
              <a:gd name="connsiteY38" fmla="*/ 990600 h 4107180"/>
              <a:gd name="connsiteX39" fmla="*/ 327660 w 403969"/>
              <a:gd name="connsiteY39" fmla="*/ 1013460 h 4107180"/>
              <a:gd name="connsiteX40" fmla="*/ 304800 w 403969"/>
              <a:gd name="connsiteY40" fmla="*/ 1036320 h 4107180"/>
              <a:gd name="connsiteX41" fmla="*/ 266700 w 403969"/>
              <a:gd name="connsiteY41" fmla="*/ 1066800 h 4107180"/>
              <a:gd name="connsiteX42" fmla="*/ 190500 w 403969"/>
              <a:gd name="connsiteY42" fmla="*/ 1143000 h 4107180"/>
              <a:gd name="connsiteX43" fmla="*/ 220980 w 403969"/>
              <a:gd name="connsiteY43" fmla="*/ 1181100 h 4107180"/>
              <a:gd name="connsiteX44" fmla="*/ 259080 w 403969"/>
              <a:gd name="connsiteY44" fmla="*/ 1226820 h 4107180"/>
              <a:gd name="connsiteX45" fmla="*/ 228600 w 403969"/>
              <a:gd name="connsiteY45" fmla="*/ 1264920 h 4107180"/>
              <a:gd name="connsiteX46" fmla="*/ 259080 w 403969"/>
              <a:gd name="connsiteY46" fmla="*/ 1287780 h 4107180"/>
              <a:gd name="connsiteX47" fmla="*/ 320040 w 403969"/>
              <a:gd name="connsiteY47" fmla="*/ 1303020 h 4107180"/>
              <a:gd name="connsiteX48" fmla="*/ 403860 w 403969"/>
              <a:gd name="connsiteY48" fmla="*/ 1333500 h 4107180"/>
              <a:gd name="connsiteX49" fmla="*/ 373380 w 403969"/>
              <a:gd name="connsiteY49" fmla="*/ 1394460 h 4107180"/>
              <a:gd name="connsiteX50" fmla="*/ 350520 w 403969"/>
              <a:gd name="connsiteY50" fmla="*/ 1402080 h 4107180"/>
              <a:gd name="connsiteX51" fmla="*/ 327660 w 403969"/>
              <a:gd name="connsiteY51" fmla="*/ 1432560 h 4107180"/>
              <a:gd name="connsiteX52" fmla="*/ 297180 w 403969"/>
              <a:gd name="connsiteY52" fmla="*/ 1455420 h 4107180"/>
              <a:gd name="connsiteX53" fmla="*/ 251460 w 403969"/>
              <a:gd name="connsiteY53" fmla="*/ 1485900 h 4107180"/>
              <a:gd name="connsiteX54" fmla="*/ 190500 w 403969"/>
              <a:gd name="connsiteY54" fmla="*/ 1531620 h 4107180"/>
              <a:gd name="connsiteX55" fmla="*/ 144780 w 403969"/>
              <a:gd name="connsiteY55" fmla="*/ 1562100 h 4107180"/>
              <a:gd name="connsiteX56" fmla="*/ 121920 w 403969"/>
              <a:gd name="connsiteY56" fmla="*/ 1577340 h 4107180"/>
              <a:gd name="connsiteX57" fmla="*/ 114300 w 403969"/>
              <a:gd name="connsiteY57" fmla="*/ 1600200 h 4107180"/>
              <a:gd name="connsiteX58" fmla="*/ 45720 w 403969"/>
              <a:gd name="connsiteY58" fmla="*/ 1645920 h 4107180"/>
              <a:gd name="connsiteX59" fmla="*/ 22860 w 403969"/>
              <a:gd name="connsiteY59" fmla="*/ 1676400 h 4107180"/>
              <a:gd name="connsiteX60" fmla="*/ 7620 w 403969"/>
              <a:gd name="connsiteY60" fmla="*/ 1699260 h 4107180"/>
              <a:gd name="connsiteX61" fmla="*/ 30480 w 403969"/>
              <a:gd name="connsiteY61" fmla="*/ 1706880 h 4107180"/>
              <a:gd name="connsiteX62" fmla="*/ 60960 w 403969"/>
              <a:gd name="connsiteY62" fmla="*/ 1722120 h 4107180"/>
              <a:gd name="connsiteX63" fmla="*/ 114300 w 403969"/>
              <a:gd name="connsiteY63" fmla="*/ 1744980 h 4107180"/>
              <a:gd name="connsiteX64" fmla="*/ 205740 w 403969"/>
              <a:gd name="connsiteY64" fmla="*/ 1767840 h 4107180"/>
              <a:gd name="connsiteX65" fmla="*/ 259080 w 403969"/>
              <a:gd name="connsiteY65" fmla="*/ 1790700 h 4107180"/>
              <a:gd name="connsiteX66" fmla="*/ 312420 w 403969"/>
              <a:gd name="connsiteY66" fmla="*/ 1798320 h 4107180"/>
              <a:gd name="connsiteX67" fmla="*/ 342900 w 403969"/>
              <a:gd name="connsiteY67" fmla="*/ 1805940 h 4107180"/>
              <a:gd name="connsiteX68" fmla="*/ 350520 w 403969"/>
              <a:gd name="connsiteY68" fmla="*/ 1859280 h 4107180"/>
              <a:gd name="connsiteX69" fmla="*/ 396240 w 403969"/>
              <a:gd name="connsiteY69" fmla="*/ 1882140 h 4107180"/>
              <a:gd name="connsiteX70" fmla="*/ 403860 w 403969"/>
              <a:gd name="connsiteY70" fmla="*/ 1905000 h 4107180"/>
              <a:gd name="connsiteX71" fmla="*/ 335280 w 403969"/>
              <a:gd name="connsiteY71" fmla="*/ 1996440 h 4107180"/>
              <a:gd name="connsiteX72" fmla="*/ 236220 w 403969"/>
              <a:gd name="connsiteY72" fmla="*/ 2042160 h 4107180"/>
              <a:gd name="connsiteX73" fmla="*/ 152400 w 403969"/>
              <a:gd name="connsiteY73" fmla="*/ 2057400 h 4107180"/>
              <a:gd name="connsiteX74" fmla="*/ 99060 w 403969"/>
              <a:gd name="connsiteY74" fmla="*/ 2087880 h 4107180"/>
              <a:gd name="connsiteX75" fmla="*/ 68580 w 403969"/>
              <a:gd name="connsiteY75" fmla="*/ 2095500 h 4107180"/>
              <a:gd name="connsiteX76" fmla="*/ 60960 w 403969"/>
              <a:gd name="connsiteY76" fmla="*/ 2125980 h 4107180"/>
              <a:gd name="connsiteX77" fmla="*/ 38100 w 403969"/>
              <a:gd name="connsiteY77" fmla="*/ 2141220 h 4107180"/>
              <a:gd name="connsiteX78" fmla="*/ 53340 w 403969"/>
              <a:gd name="connsiteY78" fmla="*/ 2164080 h 4107180"/>
              <a:gd name="connsiteX79" fmla="*/ 68580 w 403969"/>
              <a:gd name="connsiteY79" fmla="*/ 2202180 h 4107180"/>
              <a:gd name="connsiteX80" fmla="*/ 83820 w 403969"/>
              <a:gd name="connsiteY80" fmla="*/ 2232660 h 4107180"/>
              <a:gd name="connsiteX81" fmla="*/ 106680 w 403969"/>
              <a:gd name="connsiteY81" fmla="*/ 2278380 h 4107180"/>
              <a:gd name="connsiteX82" fmla="*/ 106680 w 403969"/>
              <a:gd name="connsiteY82" fmla="*/ 2331720 h 4107180"/>
              <a:gd name="connsiteX83" fmla="*/ 121920 w 403969"/>
              <a:gd name="connsiteY83" fmla="*/ 2407920 h 4107180"/>
              <a:gd name="connsiteX84" fmla="*/ 114300 w 403969"/>
              <a:gd name="connsiteY84" fmla="*/ 2522220 h 4107180"/>
              <a:gd name="connsiteX85" fmla="*/ 144780 w 403969"/>
              <a:gd name="connsiteY85" fmla="*/ 2529840 h 4107180"/>
              <a:gd name="connsiteX86" fmla="*/ 167640 w 403969"/>
              <a:gd name="connsiteY86" fmla="*/ 2545080 h 4107180"/>
              <a:gd name="connsiteX87" fmla="*/ 243840 w 403969"/>
              <a:gd name="connsiteY87" fmla="*/ 2575560 h 4107180"/>
              <a:gd name="connsiteX88" fmla="*/ 289560 w 403969"/>
              <a:gd name="connsiteY88" fmla="*/ 2590800 h 4107180"/>
              <a:gd name="connsiteX89" fmla="*/ 327660 w 403969"/>
              <a:gd name="connsiteY89" fmla="*/ 2621280 h 4107180"/>
              <a:gd name="connsiteX90" fmla="*/ 373380 w 403969"/>
              <a:gd name="connsiteY90" fmla="*/ 2667000 h 4107180"/>
              <a:gd name="connsiteX91" fmla="*/ 381000 w 403969"/>
              <a:gd name="connsiteY91" fmla="*/ 2689860 h 4107180"/>
              <a:gd name="connsiteX92" fmla="*/ 403860 w 403969"/>
              <a:gd name="connsiteY92" fmla="*/ 2735580 h 4107180"/>
              <a:gd name="connsiteX93" fmla="*/ 388620 w 403969"/>
              <a:gd name="connsiteY93" fmla="*/ 2781300 h 4107180"/>
              <a:gd name="connsiteX94" fmla="*/ 327660 w 403969"/>
              <a:gd name="connsiteY94" fmla="*/ 2804160 h 4107180"/>
              <a:gd name="connsiteX95" fmla="*/ 304800 w 403969"/>
              <a:gd name="connsiteY95" fmla="*/ 2811780 h 4107180"/>
              <a:gd name="connsiteX96" fmla="*/ 243840 w 403969"/>
              <a:gd name="connsiteY96" fmla="*/ 2819400 h 4107180"/>
              <a:gd name="connsiteX97" fmla="*/ 68580 w 403969"/>
              <a:gd name="connsiteY97" fmla="*/ 2811780 h 4107180"/>
              <a:gd name="connsiteX98" fmla="*/ 38100 w 403969"/>
              <a:gd name="connsiteY98" fmla="*/ 2842260 h 4107180"/>
              <a:gd name="connsiteX99" fmla="*/ 45720 w 403969"/>
              <a:gd name="connsiteY99" fmla="*/ 2964180 h 4107180"/>
              <a:gd name="connsiteX100" fmla="*/ 53340 w 403969"/>
              <a:gd name="connsiteY100" fmla="*/ 3002280 h 4107180"/>
              <a:gd name="connsiteX101" fmla="*/ 121920 w 403969"/>
              <a:gd name="connsiteY101" fmla="*/ 3009900 h 4107180"/>
              <a:gd name="connsiteX102" fmla="*/ 160020 w 403969"/>
              <a:gd name="connsiteY102" fmla="*/ 3017520 h 4107180"/>
              <a:gd name="connsiteX103" fmla="*/ 190500 w 403969"/>
              <a:gd name="connsiteY103" fmla="*/ 3032760 h 4107180"/>
              <a:gd name="connsiteX104" fmla="*/ 213360 w 403969"/>
              <a:gd name="connsiteY104" fmla="*/ 3040380 h 4107180"/>
              <a:gd name="connsiteX105" fmla="*/ 236220 w 403969"/>
              <a:gd name="connsiteY105" fmla="*/ 3055620 h 4107180"/>
              <a:gd name="connsiteX106" fmla="*/ 243840 w 403969"/>
              <a:gd name="connsiteY106" fmla="*/ 3078480 h 4107180"/>
              <a:gd name="connsiteX107" fmla="*/ 182880 w 403969"/>
              <a:gd name="connsiteY107" fmla="*/ 3124200 h 4107180"/>
              <a:gd name="connsiteX108" fmla="*/ 152400 w 403969"/>
              <a:gd name="connsiteY108" fmla="*/ 3139440 h 4107180"/>
              <a:gd name="connsiteX109" fmla="*/ 91440 w 403969"/>
              <a:gd name="connsiteY109" fmla="*/ 3154680 h 4107180"/>
              <a:gd name="connsiteX110" fmla="*/ 45720 w 403969"/>
              <a:gd name="connsiteY110" fmla="*/ 3169920 h 4107180"/>
              <a:gd name="connsiteX111" fmla="*/ 38100 w 403969"/>
              <a:gd name="connsiteY111" fmla="*/ 3192780 h 4107180"/>
              <a:gd name="connsiteX112" fmla="*/ 99060 w 403969"/>
              <a:gd name="connsiteY112" fmla="*/ 3223260 h 4107180"/>
              <a:gd name="connsiteX113" fmla="*/ 152400 w 403969"/>
              <a:gd name="connsiteY113" fmla="*/ 3253740 h 4107180"/>
              <a:gd name="connsiteX114" fmla="*/ 114300 w 403969"/>
              <a:gd name="connsiteY114" fmla="*/ 3299460 h 4107180"/>
              <a:gd name="connsiteX115" fmla="*/ 91440 w 403969"/>
              <a:gd name="connsiteY115" fmla="*/ 3307080 h 4107180"/>
              <a:gd name="connsiteX116" fmla="*/ 68580 w 403969"/>
              <a:gd name="connsiteY116" fmla="*/ 3322320 h 4107180"/>
              <a:gd name="connsiteX117" fmla="*/ 106680 w 403969"/>
              <a:gd name="connsiteY117" fmla="*/ 3352800 h 4107180"/>
              <a:gd name="connsiteX118" fmla="*/ 121920 w 403969"/>
              <a:gd name="connsiteY118" fmla="*/ 3375660 h 4107180"/>
              <a:gd name="connsiteX119" fmla="*/ 114300 w 403969"/>
              <a:gd name="connsiteY119" fmla="*/ 3413760 h 4107180"/>
              <a:gd name="connsiteX120" fmla="*/ 76200 w 403969"/>
              <a:gd name="connsiteY120" fmla="*/ 3436620 h 4107180"/>
              <a:gd name="connsiteX121" fmla="*/ 60960 w 403969"/>
              <a:gd name="connsiteY121" fmla="*/ 3459480 h 4107180"/>
              <a:gd name="connsiteX122" fmla="*/ 83820 w 403969"/>
              <a:gd name="connsiteY122" fmla="*/ 3482340 h 4107180"/>
              <a:gd name="connsiteX123" fmla="*/ 114300 w 403969"/>
              <a:gd name="connsiteY123" fmla="*/ 3489960 h 4107180"/>
              <a:gd name="connsiteX124" fmla="*/ 129540 w 403969"/>
              <a:gd name="connsiteY124" fmla="*/ 3528060 h 4107180"/>
              <a:gd name="connsiteX125" fmla="*/ 167640 w 403969"/>
              <a:gd name="connsiteY125" fmla="*/ 3543300 h 4107180"/>
              <a:gd name="connsiteX126" fmla="*/ 198120 w 403969"/>
              <a:gd name="connsiteY126" fmla="*/ 3558540 h 4107180"/>
              <a:gd name="connsiteX127" fmla="*/ 251460 w 403969"/>
              <a:gd name="connsiteY127" fmla="*/ 3573780 h 4107180"/>
              <a:gd name="connsiteX128" fmla="*/ 327660 w 403969"/>
              <a:gd name="connsiteY128" fmla="*/ 3604260 h 4107180"/>
              <a:gd name="connsiteX129" fmla="*/ 350520 w 403969"/>
              <a:gd name="connsiteY129" fmla="*/ 3627120 h 4107180"/>
              <a:gd name="connsiteX130" fmla="*/ 358140 w 403969"/>
              <a:gd name="connsiteY130" fmla="*/ 3665220 h 4107180"/>
              <a:gd name="connsiteX131" fmla="*/ 373380 w 403969"/>
              <a:gd name="connsiteY131" fmla="*/ 3688080 h 4107180"/>
              <a:gd name="connsiteX132" fmla="*/ 381000 w 403969"/>
              <a:gd name="connsiteY132" fmla="*/ 3718560 h 4107180"/>
              <a:gd name="connsiteX133" fmla="*/ 388620 w 403969"/>
              <a:gd name="connsiteY133" fmla="*/ 3741420 h 4107180"/>
              <a:gd name="connsiteX134" fmla="*/ 373380 w 403969"/>
              <a:gd name="connsiteY134" fmla="*/ 3832860 h 4107180"/>
              <a:gd name="connsiteX135" fmla="*/ 358140 w 403969"/>
              <a:gd name="connsiteY135" fmla="*/ 3931920 h 4107180"/>
              <a:gd name="connsiteX136" fmla="*/ 342900 w 403969"/>
              <a:gd name="connsiteY136" fmla="*/ 3962400 h 4107180"/>
              <a:gd name="connsiteX137" fmla="*/ 327660 w 403969"/>
              <a:gd name="connsiteY137" fmla="*/ 4008120 h 4107180"/>
              <a:gd name="connsiteX138" fmla="*/ 251460 w 403969"/>
              <a:gd name="connsiteY138" fmla="*/ 4015740 h 4107180"/>
              <a:gd name="connsiteX139" fmla="*/ 129540 w 403969"/>
              <a:gd name="connsiteY139" fmla="*/ 4053840 h 4107180"/>
              <a:gd name="connsiteX140" fmla="*/ 60960 w 403969"/>
              <a:gd name="connsiteY140" fmla="*/ 4069080 h 4107180"/>
              <a:gd name="connsiteX141" fmla="*/ 38100 w 403969"/>
              <a:gd name="connsiteY141" fmla="*/ 4107180 h 410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03969" h="4107180">
                <a:moveTo>
                  <a:pt x="396240" y="0"/>
                </a:moveTo>
                <a:cubicBezTo>
                  <a:pt x="365760" y="15240"/>
                  <a:pt x="336440" y="33064"/>
                  <a:pt x="304800" y="45720"/>
                </a:cubicBezTo>
                <a:cubicBezTo>
                  <a:pt x="251785" y="66926"/>
                  <a:pt x="279676" y="56635"/>
                  <a:pt x="220980" y="76200"/>
                </a:cubicBezTo>
                <a:cubicBezTo>
                  <a:pt x="231140" y="81280"/>
                  <a:pt x="246380" y="81280"/>
                  <a:pt x="251460" y="91440"/>
                </a:cubicBezTo>
                <a:cubicBezTo>
                  <a:pt x="255106" y="98732"/>
                  <a:pt x="228682" y="159814"/>
                  <a:pt x="228600" y="160020"/>
                </a:cubicBezTo>
                <a:cubicBezTo>
                  <a:pt x="231140" y="170180"/>
                  <a:pt x="232095" y="180874"/>
                  <a:pt x="236220" y="190500"/>
                </a:cubicBezTo>
                <a:cubicBezTo>
                  <a:pt x="239828" y="198918"/>
                  <a:pt x="244425" y="207497"/>
                  <a:pt x="251460" y="213360"/>
                </a:cubicBezTo>
                <a:cubicBezTo>
                  <a:pt x="264015" y="223822"/>
                  <a:pt x="288919" y="230926"/>
                  <a:pt x="304800" y="236220"/>
                </a:cubicBezTo>
                <a:cubicBezTo>
                  <a:pt x="309880" y="243840"/>
                  <a:pt x="320040" y="249922"/>
                  <a:pt x="320040" y="259080"/>
                </a:cubicBezTo>
                <a:cubicBezTo>
                  <a:pt x="320040" y="277571"/>
                  <a:pt x="317295" y="298789"/>
                  <a:pt x="304800" y="312420"/>
                </a:cubicBezTo>
                <a:cubicBezTo>
                  <a:pt x="270866" y="349439"/>
                  <a:pt x="244049" y="346647"/>
                  <a:pt x="205740" y="358140"/>
                </a:cubicBezTo>
                <a:cubicBezTo>
                  <a:pt x="190353" y="362756"/>
                  <a:pt x="175260" y="368300"/>
                  <a:pt x="160020" y="373380"/>
                </a:cubicBezTo>
                <a:cubicBezTo>
                  <a:pt x="159641" y="375277"/>
                  <a:pt x="151028" y="426530"/>
                  <a:pt x="144780" y="434340"/>
                </a:cubicBezTo>
                <a:cubicBezTo>
                  <a:pt x="139059" y="441491"/>
                  <a:pt x="129540" y="444500"/>
                  <a:pt x="121920" y="449580"/>
                </a:cubicBezTo>
                <a:cubicBezTo>
                  <a:pt x="124460" y="457200"/>
                  <a:pt x="131747" y="464717"/>
                  <a:pt x="129540" y="472440"/>
                </a:cubicBezTo>
                <a:cubicBezTo>
                  <a:pt x="119998" y="505836"/>
                  <a:pt x="86455" y="511616"/>
                  <a:pt x="60960" y="525780"/>
                </a:cubicBezTo>
                <a:cubicBezTo>
                  <a:pt x="52954" y="530228"/>
                  <a:pt x="45720" y="535940"/>
                  <a:pt x="38100" y="541020"/>
                </a:cubicBezTo>
                <a:lnTo>
                  <a:pt x="91440" y="548640"/>
                </a:lnTo>
                <a:cubicBezTo>
                  <a:pt x="111738" y="551346"/>
                  <a:pt x="135361" y="544901"/>
                  <a:pt x="152400" y="556260"/>
                </a:cubicBezTo>
                <a:cubicBezTo>
                  <a:pt x="160020" y="561340"/>
                  <a:pt x="143636" y="572644"/>
                  <a:pt x="137160" y="579120"/>
                </a:cubicBezTo>
                <a:cubicBezTo>
                  <a:pt x="128180" y="588100"/>
                  <a:pt x="116840" y="594360"/>
                  <a:pt x="106680" y="601980"/>
                </a:cubicBezTo>
                <a:cubicBezTo>
                  <a:pt x="116840" y="614680"/>
                  <a:pt x="123309" y="631556"/>
                  <a:pt x="137160" y="640080"/>
                </a:cubicBezTo>
                <a:cubicBezTo>
                  <a:pt x="157682" y="652709"/>
                  <a:pt x="182623" y="656141"/>
                  <a:pt x="205740" y="662940"/>
                </a:cubicBezTo>
                <a:cubicBezTo>
                  <a:pt x="238070" y="672449"/>
                  <a:pt x="303662" y="686394"/>
                  <a:pt x="335280" y="693420"/>
                </a:cubicBezTo>
                <a:cubicBezTo>
                  <a:pt x="337820" y="703580"/>
                  <a:pt x="346212" y="713965"/>
                  <a:pt x="342900" y="723900"/>
                </a:cubicBezTo>
                <a:cubicBezTo>
                  <a:pt x="340004" y="732588"/>
                  <a:pt x="327269" y="733517"/>
                  <a:pt x="320040" y="739140"/>
                </a:cubicBezTo>
                <a:cubicBezTo>
                  <a:pt x="304381" y="751319"/>
                  <a:pt x="290826" y="766236"/>
                  <a:pt x="274320" y="777240"/>
                </a:cubicBezTo>
                <a:cubicBezTo>
                  <a:pt x="267637" y="781695"/>
                  <a:pt x="258481" y="780959"/>
                  <a:pt x="251460" y="784860"/>
                </a:cubicBezTo>
                <a:cubicBezTo>
                  <a:pt x="172855" y="828529"/>
                  <a:pt x="234606" y="805718"/>
                  <a:pt x="182880" y="822960"/>
                </a:cubicBezTo>
                <a:cubicBezTo>
                  <a:pt x="198120" y="825500"/>
                  <a:pt x="238252" y="818515"/>
                  <a:pt x="228600" y="830580"/>
                </a:cubicBezTo>
                <a:cubicBezTo>
                  <a:pt x="211510" y="851942"/>
                  <a:pt x="177463" y="850095"/>
                  <a:pt x="152400" y="861060"/>
                </a:cubicBezTo>
                <a:cubicBezTo>
                  <a:pt x="30782" y="914268"/>
                  <a:pt x="172274" y="861913"/>
                  <a:pt x="68580" y="891540"/>
                </a:cubicBezTo>
                <a:cubicBezTo>
                  <a:pt x="45411" y="898160"/>
                  <a:pt x="0" y="914400"/>
                  <a:pt x="0" y="914400"/>
                </a:cubicBezTo>
                <a:cubicBezTo>
                  <a:pt x="2540" y="922020"/>
                  <a:pt x="1940" y="931580"/>
                  <a:pt x="7620" y="937260"/>
                </a:cubicBezTo>
                <a:cubicBezTo>
                  <a:pt x="13300" y="942940"/>
                  <a:pt x="22688" y="942932"/>
                  <a:pt x="30480" y="944880"/>
                </a:cubicBezTo>
                <a:cubicBezTo>
                  <a:pt x="43045" y="948021"/>
                  <a:pt x="55916" y="949786"/>
                  <a:pt x="68580" y="952500"/>
                </a:cubicBezTo>
                <a:cubicBezTo>
                  <a:pt x="91478" y="957407"/>
                  <a:pt x="114143" y="963424"/>
                  <a:pt x="137160" y="967740"/>
                </a:cubicBezTo>
                <a:cubicBezTo>
                  <a:pt x="173904" y="974629"/>
                  <a:pt x="223062" y="978478"/>
                  <a:pt x="259080" y="982980"/>
                </a:cubicBezTo>
                <a:cubicBezTo>
                  <a:pt x="276902" y="985208"/>
                  <a:pt x="294640" y="988060"/>
                  <a:pt x="312420" y="990600"/>
                </a:cubicBezTo>
                <a:cubicBezTo>
                  <a:pt x="317500" y="998220"/>
                  <a:pt x="329166" y="1004427"/>
                  <a:pt x="327660" y="1013460"/>
                </a:cubicBezTo>
                <a:cubicBezTo>
                  <a:pt x="325888" y="1024090"/>
                  <a:pt x="312910" y="1029224"/>
                  <a:pt x="304800" y="1036320"/>
                </a:cubicBezTo>
                <a:cubicBezTo>
                  <a:pt x="292560" y="1047030"/>
                  <a:pt x="278590" y="1055703"/>
                  <a:pt x="266700" y="1066800"/>
                </a:cubicBezTo>
                <a:cubicBezTo>
                  <a:pt x="240440" y="1091310"/>
                  <a:pt x="190500" y="1143000"/>
                  <a:pt x="190500" y="1143000"/>
                </a:cubicBezTo>
                <a:cubicBezTo>
                  <a:pt x="200660" y="1155700"/>
                  <a:pt x="210270" y="1168860"/>
                  <a:pt x="220980" y="1181100"/>
                </a:cubicBezTo>
                <a:cubicBezTo>
                  <a:pt x="262050" y="1228037"/>
                  <a:pt x="227890" y="1180035"/>
                  <a:pt x="259080" y="1226820"/>
                </a:cubicBezTo>
                <a:cubicBezTo>
                  <a:pt x="248920" y="1239520"/>
                  <a:pt x="228600" y="1248656"/>
                  <a:pt x="228600" y="1264920"/>
                </a:cubicBezTo>
                <a:cubicBezTo>
                  <a:pt x="228600" y="1277620"/>
                  <a:pt x="247357" y="1282895"/>
                  <a:pt x="259080" y="1287780"/>
                </a:cubicBezTo>
                <a:cubicBezTo>
                  <a:pt x="278414" y="1295836"/>
                  <a:pt x="300788" y="1294769"/>
                  <a:pt x="320040" y="1303020"/>
                </a:cubicBezTo>
                <a:cubicBezTo>
                  <a:pt x="383006" y="1330005"/>
                  <a:pt x="354614" y="1321188"/>
                  <a:pt x="403860" y="1333500"/>
                </a:cubicBezTo>
                <a:cubicBezTo>
                  <a:pt x="396954" y="1361122"/>
                  <a:pt x="397922" y="1374008"/>
                  <a:pt x="373380" y="1394460"/>
                </a:cubicBezTo>
                <a:cubicBezTo>
                  <a:pt x="367210" y="1399602"/>
                  <a:pt x="358140" y="1399540"/>
                  <a:pt x="350520" y="1402080"/>
                </a:cubicBezTo>
                <a:cubicBezTo>
                  <a:pt x="342900" y="1412240"/>
                  <a:pt x="336640" y="1423580"/>
                  <a:pt x="327660" y="1432560"/>
                </a:cubicBezTo>
                <a:cubicBezTo>
                  <a:pt x="318680" y="1441540"/>
                  <a:pt x="307584" y="1448137"/>
                  <a:pt x="297180" y="1455420"/>
                </a:cubicBezTo>
                <a:cubicBezTo>
                  <a:pt x="282175" y="1465924"/>
                  <a:pt x="264412" y="1472948"/>
                  <a:pt x="251460" y="1485900"/>
                </a:cubicBezTo>
                <a:cubicBezTo>
                  <a:pt x="199245" y="1538115"/>
                  <a:pt x="244664" y="1499121"/>
                  <a:pt x="190500" y="1531620"/>
                </a:cubicBezTo>
                <a:cubicBezTo>
                  <a:pt x="174794" y="1541044"/>
                  <a:pt x="160020" y="1551940"/>
                  <a:pt x="144780" y="1562100"/>
                </a:cubicBezTo>
                <a:lnTo>
                  <a:pt x="121920" y="1577340"/>
                </a:lnTo>
                <a:cubicBezTo>
                  <a:pt x="119380" y="1584960"/>
                  <a:pt x="119527" y="1594102"/>
                  <a:pt x="114300" y="1600200"/>
                </a:cubicBezTo>
                <a:cubicBezTo>
                  <a:pt x="93163" y="1624859"/>
                  <a:pt x="72704" y="1632428"/>
                  <a:pt x="45720" y="1645920"/>
                </a:cubicBezTo>
                <a:cubicBezTo>
                  <a:pt x="38100" y="1656080"/>
                  <a:pt x="30242" y="1666066"/>
                  <a:pt x="22860" y="1676400"/>
                </a:cubicBezTo>
                <a:cubicBezTo>
                  <a:pt x="17537" y="1683852"/>
                  <a:pt x="5399" y="1690375"/>
                  <a:pt x="7620" y="1699260"/>
                </a:cubicBezTo>
                <a:cubicBezTo>
                  <a:pt x="9568" y="1707052"/>
                  <a:pt x="23097" y="1703716"/>
                  <a:pt x="30480" y="1706880"/>
                </a:cubicBezTo>
                <a:cubicBezTo>
                  <a:pt x="40921" y="1711355"/>
                  <a:pt x="50619" y="1717420"/>
                  <a:pt x="60960" y="1722120"/>
                </a:cubicBezTo>
                <a:cubicBezTo>
                  <a:pt x="78570" y="1730125"/>
                  <a:pt x="95854" y="1739155"/>
                  <a:pt x="114300" y="1744980"/>
                </a:cubicBezTo>
                <a:cubicBezTo>
                  <a:pt x="144260" y="1754441"/>
                  <a:pt x="176862" y="1755464"/>
                  <a:pt x="205740" y="1767840"/>
                </a:cubicBezTo>
                <a:cubicBezTo>
                  <a:pt x="223520" y="1775460"/>
                  <a:pt x="240480" y="1785386"/>
                  <a:pt x="259080" y="1790700"/>
                </a:cubicBezTo>
                <a:cubicBezTo>
                  <a:pt x="276349" y="1795634"/>
                  <a:pt x="294749" y="1795107"/>
                  <a:pt x="312420" y="1798320"/>
                </a:cubicBezTo>
                <a:cubicBezTo>
                  <a:pt x="322724" y="1800193"/>
                  <a:pt x="332740" y="1803400"/>
                  <a:pt x="342900" y="1805940"/>
                </a:cubicBezTo>
                <a:cubicBezTo>
                  <a:pt x="345440" y="1823720"/>
                  <a:pt x="343226" y="1842867"/>
                  <a:pt x="350520" y="1859280"/>
                </a:cubicBezTo>
                <a:cubicBezTo>
                  <a:pt x="355658" y="1870840"/>
                  <a:pt x="386097" y="1878759"/>
                  <a:pt x="396240" y="1882140"/>
                </a:cubicBezTo>
                <a:cubicBezTo>
                  <a:pt x="398780" y="1889760"/>
                  <a:pt x="404856" y="1897030"/>
                  <a:pt x="403860" y="1905000"/>
                </a:cubicBezTo>
                <a:cubicBezTo>
                  <a:pt x="399591" y="1939153"/>
                  <a:pt x="360957" y="1983601"/>
                  <a:pt x="335280" y="1996440"/>
                </a:cubicBezTo>
                <a:cubicBezTo>
                  <a:pt x="330150" y="1999005"/>
                  <a:pt x="263887" y="2036627"/>
                  <a:pt x="236220" y="2042160"/>
                </a:cubicBezTo>
                <a:cubicBezTo>
                  <a:pt x="99704" y="2069463"/>
                  <a:pt x="242759" y="2034810"/>
                  <a:pt x="152400" y="2057400"/>
                </a:cubicBezTo>
                <a:cubicBezTo>
                  <a:pt x="134620" y="2067560"/>
                  <a:pt x="117703" y="2079406"/>
                  <a:pt x="99060" y="2087880"/>
                </a:cubicBezTo>
                <a:cubicBezTo>
                  <a:pt x="89526" y="2092214"/>
                  <a:pt x="75985" y="2088095"/>
                  <a:pt x="68580" y="2095500"/>
                </a:cubicBezTo>
                <a:cubicBezTo>
                  <a:pt x="61175" y="2102905"/>
                  <a:pt x="66769" y="2117266"/>
                  <a:pt x="60960" y="2125980"/>
                </a:cubicBezTo>
                <a:cubicBezTo>
                  <a:pt x="55880" y="2133600"/>
                  <a:pt x="45720" y="2136140"/>
                  <a:pt x="38100" y="2141220"/>
                </a:cubicBezTo>
                <a:cubicBezTo>
                  <a:pt x="43180" y="2148840"/>
                  <a:pt x="46189" y="2158359"/>
                  <a:pt x="53340" y="2164080"/>
                </a:cubicBezTo>
                <a:cubicBezTo>
                  <a:pt x="82947" y="2187765"/>
                  <a:pt x="82305" y="2147279"/>
                  <a:pt x="68580" y="2202180"/>
                </a:cubicBezTo>
                <a:cubicBezTo>
                  <a:pt x="73660" y="2212340"/>
                  <a:pt x="75788" y="2224628"/>
                  <a:pt x="83820" y="2232660"/>
                </a:cubicBezTo>
                <a:cubicBezTo>
                  <a:pt x="119682" y="2268522"/>
                  <a:pt x="120729" y="2222185"/>
                  <a:pt x="106680" y="2278380"/>
                </a:cubicBezTo>
                <a:cubicBezTo>
                  <a:pt x="124950" y="2333190"/>
                  <a:pt x="106680" y="2264743"/>
                  <a:pt x="106680" y="2331720"/>
                </a:cubicBezTo>
                <a:cubicBezTo>
                  <a:pt x="106680" y="2350403"/>
                  <a:pt x="116885" y="2387780"/>
                  <a:pt x="121920" y="2407920"/>
                </a:cubicBezTo>
                <a:cubicBezTo>
                  <a:pt x="119380" y="2446020"/>
                  <a:pt x="107263" y="2484689"/>
                  <a:pt x="114300" y="2522220"/>
                </a:cubicBezTo>
                <a:cubicBezTo>
                  <a:pt x="116230" y="2532513"/>
                  <a:pt x="135154" y="2525715"/>
                  <a:pt x="144780" y="2529840"/>
                </a:cubicBezTo>
                <a:cubicBezTo>
                  <a:pt x="153198" y="2533448"/>
                  <a:pt x="159325" y="2541242"/>
                  <a:pt x="167640" y="2545080"/>
                </a:cubicBezTo>
                <a:cubicBezTo>
                  <a:pt x="192479" y="2556544"/>
                  <a:pt x="217887" y="2566909"/>
                  <a:pt x="243840" y="2575560"/>
                </a:cubicBezTo>
                <a:lnTo>
                  <a:pt x="289560" y="2590800"/>
                </a:lnTo>
                <a:cubicBezTo>
                  <a:pt x="331391" y="2653547"/>
                  <a:pt x="276698" y="2581643"/>
                  <a:pt x="327660" y="2621280"/>
                </a:cubicBezTo>
                <a:cubicBezTo>
                  <a:pt x="344673" y="2634512"/>
                  <a:pt x="373380" y="2667000"/>
                  <a:pt x="373380" y="2667000"/>
                </a:cubicBezTo>
                <a:cubicBezTo>
                  <a:pt x="375920" y="2674620"/>
                  <a:pt x="377408" y="2682676"/>
                  <a:pt x="381000" y="2689860"/>
                </a:cubicBezTo>
                <a:cubicBezTo>
                  <a:pt x="410543" y="2748946"/>
                  <a:pt x="384707" y="2678121"/>
                  <a:pt x="403860" y="2735580"/>
                </a:cubicBezTo>
                <a:cubicBezTo>
                  <a:pt x="398780" y="2750820"/>
                  <a:pt x="403860" y="2776220"/>
                  <a:pt x="388620" y="2781300"/>
                </a:cubicBezTo>
                <a:cubicBezTo>
                  <a:pt x="336732" y="2798596"/>
                  <a:pt x="400552" y="2776825"/>
                  <a:pt x="327660" y="2804160"/>
                </a:cubicBezTo>
                <a:cubicBezTo>
                  <a:pt x="320139" y="2806980"/>
                  <a:pt x="312703" y="2810343"/>
                  <a:pt x="304800" y="2811780"/>
                </a:cubicBezTo>
                <a:cubicBezTo>
                  <a:pt x="284652" y="2815443"/>
                  <a:pt x="264160" y="2816860"/>
                  <a:pt x="243840" y="2819400"/>
                </a:cubicBezTo>
                <a:cubicBezTo>
                  <a:pt x="185420" y="2816860"/>
                  <a:pt x="127055" y="2811780"/>
                  <a:pt x="68580" y="2811780"/>
                </a:cubicBezTo>
                <a:cubicBezTo>
                  <a:pt x="19539" y="2811780"/>
                  <a:pt x="28285" y="2812816"/>
                  <a:pt x="38100" y="2842260"/>
                </a:cubicBezTo>
                <a:cubicBezTo>
                  <a:pt x="40640" y="2882900"/>
                  <a:pt x="41859" y="2923644"/>
                  <a:pt x="45720" y="2964180"/>
                </a:cubicBezTo>
                <a:cubicBezTo>
                  <a:pt x="46948" y="2977073"/>
                  <a:pt x="42234" y="2995617"/>
                  <a:pt x="53340" y="3002280"/>
                </a:cubicBezTo>
                <a:cubicBezTo>
                  <a:pt x="73063" y="3014114"/>
                  <a:pt x="99150" y="3006647"/>
                  <a:pt x="121920" y="3009900"/>
                </a:cubicBezTo>
                <a:cubicBezTo>
                  <a:pt x="134741" y="3011732"/>
                  <a:pt x="147320" y="3014980"/>
                  <a:pt x="160020" y="3017520"/>
                </a:cubicBezTo>
                <a:cubicBezTo>
                  <a:pt x="170180" y="3022600"/>
                  <a:pt x="180059" y="3028285"/>
                  <a:pt x="190500" y="3032760"/>
                </a:cubicBezTo>
                <a:cubicBezTo>
                  <a:pt x="197883" y="3035924"/>
                  <a:pt x="206176" y="3036788"/>
                  <a:pt x="213360" y="3040380"/>
                </a:cubicBezTo>
                <a:cubicBezTo>
                  <a:pt x="221551" y="3044476"/>
                  <a:pt x="228600" y="3050540"/>
                  <a:pt x="236220" y="3055620"/>
                </a:cubicBezTo>
                <a:cubicBezTo>
                  <a:pt x="238760" y="3063240"/>
                  <a:pt x="245788" y="3070688"/>
                  <a:pt x="243840" y="3078480"/>
                </a:cubicBezTo>
                <a:cubicBezTo>
                  <a:pt x="232445" y="3124060"/>
                  <a:pt x="219650" y="3116846"/>
                  <a:pt x="182880" y="3124200"/>
                </a:cubicBezTo>
                <a:cubicBezTo>
                  <a:pt x="172720" y="3129280"/>
                  <a:pt x="162841" y="3134965"/>
                  <a:pt x="152400" y="3139440"/>
                </a:cubicBezTo>
                <a:cubicBezTo>
                  <a:pt x="125426" y="3151000"/>
                  <a:pt x="124238" y="3145735"/>
                  <a:pt x="91440" y="3154680"/>
                </a:cubicBezTo>
                <a:cubicBezTo>
                  <a:pt x="75942" y="3158907"/>
                  <a:pt x="60960" y="3164840"/>
                  <a:pt x="45720" y="3169920"/>
                </a:cubicBezTo>
                <a:cubicBezTo>
                  <a:pt x="43180" y="3177540"/>
                  <a:pt x="34508" y="3185596"/>
                  <a:pt x="38100" y="3192780"/>
                </a:cubicBezTo>
                <a:cubicBezTo>
                  <a:pt x="51060" y="3218700"/>
                  <a:pt x="77615" y="3215218"/>
                  <a:pt x="99060" y="3223260"/>
                </a:cubicBezTo>
                <a:cubicBezTo>
                  <a:pt x="121158" y="3231547"/>
                  <a:pt x="133450" y="3241107"/>
                  <a:pt x="152400" y="3253740"/>
                </a:cubicBezTo>
                <a:cubicBezTo>
                  <a:pt x="139700" y="3268980"/>
                  <a:pt x="129230" y="3286397"/>
                  <a:pt x="114300" y="3299460"/>
                </a:cubicBezTo>
                <a:cubicBezTo>
                  <a:pt x="108255" y="3304749"/>
                  <a:pt x="98624" y="3303488"/>
                  <a:pt x="91440" y="3307080"/>
                </a:cubicBezTo>
                <a:cubicBezTo>
                  <a:pt x="83249" y="3311176"/>
                  <a:pt x="76200" y="3317240"/>
                  <a:pt x="68580" y="3322320"/>
                </a:cubicBezTo>
                <a:cubicBezTo>
                  <a:pt x="84753" y="3370840"/>
                  <a:pt x="61573" y="3322729"/>
                  <a:pt x="106680" y="3352800"/>
                </a:cubicBezTo>
                <a:cubicBezTo>
                  <a:pt x="114300" y="3357880"/>
                  <a:pt x="116840" y="3368040"/>
                  <a:pt x="121920" y="3375660"/>
                </a:cubicBezTo>
                <a:cubicBezTo>
                  <a:pt x="119380" y="3388360"/>
                  <a:pt x="122071" y="3403399"/>
                  <a:pt x="114300" y="3413760"/>
                </a:cubicBezTo>
                <a:cubicBezTo>
                  <a:pt x="105414" y="3425608"/>
                  <a:pt x="87445" y="3426981"/>
                  <a:pt x="76200" y="3436620"/>
                </a:cubicBezTo>
                <a:cubicBezTo>
                  <a:pt x="69247" y="3442580"/>
                  <a:pt x="66040" y="3451860"/>
                  <a:pt x="60960" y="3459480"/>
                </a:cubicBezTo>
                <a:cubicBezTo>
                  <a:pt x="68580" y="3467100"/>
                  <a:pt x="74464" y="3476993"/>
                  <a:pt x="83820" y="3482340"/>
                </a:cubicBezTo>
                <a:cubicBezTo>
                  <a:pt x="92913" y="3487536"/>
                  <a:pt x="106895" y="3482555"/>
                  <a:pt x="114300" y="3489960"/>
                </a:cubicBezTo>
                <a:cubicBezTo>
                  <a:pt x="123972" y="3499632"/>
                  <a:pt x="119868" y="3518388"/>
                  <a:pt x="129540" y="3528060"/>
                </a:cubicBezTo>
                <a:cubicBezTo>
                  <a:pt x="139212" y="3537732"/>
                  <a:pt x="155141" y="3537745"/>
                  <a:pt x="167640" y="3543300"/>
                </a:cubicBezTo>
                <a:cubicBezTo>
                  <a:pt x="178020" y="3547913"/>
                  <a:pt x="187484" y="3554552"/>
                  <a:pt x="198120" y="3558540"/>
                </a:cubicBezTo>
                <a:cubicBezTo>
                  <a:pt x="236867" y="3573070"/>
                  <a:pt x="218301" y="3559043"/>
                  <a:pt x="251460" y="3573780"/>
                </a:cubicBezTo>
                <a:cubicBezTo>
                  <a:pt x="322286" y="3605258"/>
                  <a:pt x="270976" y="3590089"/>
                  <a:pt x="327660" y="3604260"/>
                </a:cubicBezTo>
                <a:cubicBezTo>
                  <a:pt x="335280" y="3611880"/>
                  <a:pt x="345701" y="3617481"/>
                  <a:pt x="350520" y="3627120"/>
                </a:cubicBezTo>
                <a:cubicBezTo>
                  <a:pt x="356312" y="3638704"/>
                  <a:pt x="353592" y="3653093"/>
                  <a:pt x="358140" y="3665220"/>
                </a:cubicBezTo>
                <a:cubicBezTo>
                  <a:pt x="361356" y="3673795"/>
                  <a:pt x="368300" y="3680460"/>
                  <a:pt x="373380" y="3688080"/>
                </a:cubicBezTo>
                <a:cubicBezTo>
                  <a:pt x="375920" y="3698240"/>
                  <a:pt x="378123" y="3708490"/>
                  <a:pt x="381000" y="3718560"/>
                </a:cubicBezTo>
                <a:cubicBezTo>
                  <a:pt x="383207" y="3726283"/>
                  <a:pt x="388620" y="3733388"/>
                  <a:pt x="388620" y="3741420"/>
                </a:cubicBezTo>
                <a:cubicBezTo>
                  <a:pt x="388620" y="3777096"/>
                  <a:pt x="381405" y="3800758"/>
                  <a:pt x="373380" y="3832860"/>
                </a:cubicBezTo>
                <a:cubicBezTo>
                  <a:pt x="369297" y="3873686"/>
                  <a:pt x="372468" y="3898489"/>
                  <a:pt x="358140" y="3931920"/>
                </a:cubicBezTo>
                <a:cubicBezTo>
                  <a:pt x="353665" y="3942361"/>
                  <a:pt x="347119" y="3951853"/>
                  <a:pt x="342900" y="3962400"/>
                </a:cubicBezTo>
                <a:cubicBezTo>
                  <a:pt x="336934" y="3977315"/>
                  <a:pt x="343645" y="4006522"/>
                  <a:pt x="327660" y="4008120"/>
                </a:cubicBezTo>
                <a:lnTo>
                  <a:pt x="251460" y="4015740"/>
                </a:lnTo>
                <a:cubicBezTo>
                  <a:pt x="218749" y="4026644"/>
                  <a:pt x="165062" y="4045643"/>
                  <a:pt x="129540" y="4053840"/>
                </a:cubicBezTo>
                <a:lnTo>
                  <a:pt x="60960" y="4069080"/>
                </a:lnTo>
                <a:cubicBezTo>
                  <a:pt x="42570" y="4096666"/>
                  <a:pt x="49816" y="4083749"/>
                  <a:pt x="38100" y="4107180"/>
                </a:cubicBezTo>
              </a:path>
            </a:pathLst>
          </a:cu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104900" y="1840744"/>
            <a:ext cx="415352" cy="4130040"/>
          </a:xfrm>
          <a:custGeom>
            <a:avLst/>
            <a:gdLst>
              <a:gd name="connsiteX0" fmla="*/ 304800 w 415352"/>
              <a:gd name="connsiteY0" fmla="*/ 0 h 4130040"/>
              <a:gd name="connsiteX1" fmla="*/ 198120 w 415352"/>
              <a:gd name="connsiteY1" fmla="*/ 7620 h 4130040"/>
              <a:gd name="connsiteX2" fmla="*/ 160020 w 415352"/>
              <a:gd name="connsiteY2" fmla="*/ 15240 h 4130040"/>
              <a:gd name="connsiteX3" fmla="*/ 182880 w 415352"/>
              <a:gd name="connsiteY3" fmla="*/ 38100 h 4130040"/>
              <a:gd name="connsiteX4" fmla="*/ 220980 w 415352"/>
              <a:gd name="connsiteY4" fmla="*/ 45720 h 4130040"/>
              <a:gd name="connsiteX5" fmla="*/ 167640 w 415352"/>
              <a:gd name="connsiteY5" fmla="*/ 76200 h 4130040"/>
              <a:gd name="connsiteX6" fmla="*/ 190500 w 415352"/>
              <a:gd name="connsiteY6" fmla="*/ 121920 h 4130040"/>
              <a:gd name="connsiteX7" fmla="*/ 167640 w 415352"/>
              <a:gd name="connsiteY7" fmla="*/ 144780 h 4130040"/>
              <a:gd name="connsiteX8" fmla="*/ 160020 w 415352"/>
              <a:gd name="connsiteY8" fmla="*/ 175260 h 4130040"/>
              <a:gd name="connsiteX9" fmla="*/ 137160 w 415352"/>
              <a:gd name="connsiteY9" fmla="*/ 220980 h 4130040"/>
              <a:gd name="connsiteX10" fmla="*/ 106680 w 415352"/>
              <a:gd name="connsiteY10" fmla="*/ 243840 h 4130040"/>
              <a:gd name="connsiteX11" fmla="*/ 144780 w 415352"/>
              <a:gd name="connsiteY11" fmla="*/ 281940 h 4130040"/>
              <a:gd name="connsiteX12" fmla="*/ 129540 w 415352"/>
              <a:gd name="connsiteY12" fmla="*/ 320040 h 4130040"/>
              <a:gd name="connsiteX13" fmla="*/ 106680 w 415352"/>
              <a:gd name="connsiteY13" fmla="*/ 358140 h 4130040"/>
              <a:gd name="connsiteX14" fmla="*/ 91440 w 415352"/>
              <a:gd name="connsiteY14" fmla="*/ 396240 h 4130040"/>
              <a:gd name="connsiteX15" fmla="*/ 53340 w 415352"/>
              <a:gd name="connsiteY15" fmla="*/ 426720 h 4130040"/>
              <a:gd name="connsiteX16" fmla="*/ 91440 w 415352"/>
              <a:gd name="connsiteY16" fmla="*/ 464820 h 4130040"/>
              <a:gd name="connsiteX17" fmla="*/ 99060 w 415352"/>
              <a:gd name="connsiteY17" fmla="*/ 487680 h 4130040"/>
              <a:gd name="connsiteX18" fmla="*/ 121920 w 415352"/>
              <a:gd name="connsiteY18" fmla="*/ 495300 h 4130040"/>
              <a:gd name="connsiteX19" fmla="*/ 129540 w 415352"/>
              <a:gd name="connsiteY19" fmla="*/ 533400 h 4130040"/>
              <a:gd name="connsiteX20" fmla="*/ 76200 w 415352"/>
              <a:gd name="connsiteY20" fmla="*/ 571500 h 4130040"/>
              <a:gd name="connsiteX21" fmla="*/ 91440 w 415352"/>
              <a:gd name="connsiteY21" fmla="*/ 594360 h 4130040"/>
              <a:gd name="connsiteX22" fmla="*/ 106680 w 415352"/>
              <a:gd name="connsiteY22" fmla="*/ 632460 h 4130040"/>
              <a:gd name="connsiteX23" fmla="*/ 121920 w 415352"/>
              <a:gd name="connsiteY23" fmla="*/ 662940 h 4130040"/>
              <a:gd name="connsiteX24" fmla="*/ 114300 w 415352"/>
              <a:gd name="connsiteY24" fmla="*/ 693420 h 4130040"/>
              <a:gd name="connsiteX25" fmla="*/ 83820 w 415352"/>
              <a:gd name="connsiteY25" fmla="*/ 739140 h 4130040"/>
              <a:gd name="connsiteX26" fmla="*/ 68580 w 415352"/>
              <a:gd name="connsiteY26" fmla="*/ 807720 h 4130040"/>
              <a:gd name="connsiteX27" fmla="*/ 91440 w 415352"/>
              <a:gd name="connsiteY27" fmla="*/ 822960 h 4130040"/>
              <a:gd name="connsiteX28" fmla="*/ 106680 w 415352"/>
              <a:gd name="connsiteY28" fmla="*/ 853440 h 4130040"/>
              <a:gd name="connsiteX29" fmla="*/ 144780 w 415352"/>
              <a:gd name="connsiteY29" fmla="*/ 868680 h 4130040"/>
              <a:gd name="connsiteX30" fmla="*/ 327660 w 415352"/>
              <a:gd name="connsiteY30" fmla="*/ 876300 h 4130040"/>
              <a:gd name="connsiteX31" fmla="*/ 411480 w 415352"/>
              <a:gd name="connsiteY31" fmla="*/ 883920 h 4130040"/>
              <a:gd name="connsiteX32" fmla="*/ 396240 w 415352"/>
              <a:gd name="connsiteY32" fmla="*/ 922020 h 4130040"/>
              <a:gd name="connsiteX33" fmla="*/ 350520 w 415352"/>
              <a:gd name="connsiteY33" fmla="*/ 937260 h 4130040"/>
              <a:gd name="connsiteX34" fmla="*/ 320040 w 415352"/>
              <a:gd name="connsiteY34" fmla="*/ 975360 h 4130040"/>
              <a:gd name="connsiteX35" fmla="*/ 312420 w 415352"/>
              <a:gd name="connsiteY35" fmla="*/ 998220 h 4130040"/>
              <a:gd name="connsiteX36" fmla="*/ 297180 w 415352"/>
              <a:gd name="connsiteY36" fmla="*/ 1028700 h 4130040"/>
              <a:gd name="connsiteX37" fmla="*/ 320040 w 415352"/>
              <a:gd name="connsiteY37" fmla="*/ 1036320 h 4130040"/>
              <a:gd name="connsiteX38" fmla="*/ 289560 w 415352"/>
              <a:gd name="connsiteY38" fmla="*/ 1066800 h 4130040"/>
              <a:gd name="connsiteX39" fmla="*/ 243840 w 415352"/>
              <a:gd name="connsiteY39" fmla="*/ 1097280 h 4130040"/>
              <a:gd name="connsiteX40" fmla="*/ 236220 w 415352"/>
              <a:gd name="connsiteY40" fmla="*/ 1127760 h 4130040"/>
              <a:gd name="connsiteX41" fmla="*/ 243840 w 415352"/>
              <a:gd name="connsiteY41" fmla="*/ 1158240 h 4130040"/>
              <a:gd name="connsiteX42" fmla="*/ 228600 w 415352"/>
              <a:gd name="connsiteY42" fmla="*/ 1181100 h 4130040"/>
              <a:gd name="connsiteX43" fmla="*/ 220980 w 415352"/>
              <a:gd name="connsiteY43" fmla="*/ 1203960 h 4130040"/>
              <a:gd name="connsiteX44" fmla="*/ 251460 w 415352"/>
              <a:gd name="connsiteY44" fmla="*/ 1211580 h 4130040"/>
              <a:gd name="connsiteX45" fmla="*/ 243840 w 415352"/>
              <a:gd name="connsiteY45" fmla="*/ 1257300 h 4130040"/>
              <a:gd name="connsiteX46" fmla="*/ 198120 w 415352"/>
              <a:gd name="connsiteY46" fmla="*/ 1303020 h 4130040"/>
              <a:gd name="connsiteX47" fmla="*/ 243840 w 415352"/>
              <a:gd name="connsiteY47" fmla="*/ 1333500 h 4130040"/>
              <a:gd name="connsiteX48" fmla="*/ 236220 w 415352"/>
              <a:gd name="connsiteY48" fmla="*/ 1371600 h 4130040"/>
              <a:gd name="connsiteX49" fmla="*/ 289560 w 415352"/>
              <a:gd name="connsiteY49" fmla="*/ 1386840 h 4130040"/>
              <a:gd name="connsiteX50" fmla="*/ 304800 w 415352"/>
              <a:gd name="connsiteY50" fmla="*/ 1409700 h 4130040"/>
              <a:gd name="connsiteX51" fmla="*/ 281940 w 415352"/>
              <a:gd name="connsiteY51" fmla="*/ 1470660 h 4130040"/>
              <a:gd name="connsiteX52" fmla="*/ 274320 w 415352"/>
              <a:gd name="connsiteY52" fmla="*/ 1493520 h 4130040"/>
              <a:gd name="connsiteX53" fmla="*/ 251460 w 415352"/>
              <a:gd name="connsiteY53" fmla="*/ 1508760 h 4130040"/>
              <a:gd name="connsiteX54" fmla="*/ 243840 w 415352"/>
              <a:gd name="connsiteY54" fmla="*/ 1531620 h 4130040"/>
              <a:gd name="connsiteX55" fmla="*/ 220980 w 415352"/>
              <a:gd name="connsiteY55" fmla="*/ 1554480 h 4130040"/>
              <a:gd name="connsiteX56" fmla="*/ 281940 w 415352"/>
              <a:gd name="connsiteY56" fmla="*/ 1569720 h 4130040"/>
              <a:gd name="connsiteX57" fmla="*/ 289560 w 415352"/>
              <a:gd name="connsiteY57" fmla="*/ 1592580 h 4130040"/>
              <a:gd name="connsiteX58" fmla="*/ 312420 w 415352"/>
              <a:gd name="connsiteY58" fmla="*/ 1623060 h 4130040"/>
              <a:gd name="connsiteX59" fmla="*/ 289560 w 415352"/>
              <a:gd name="connsiteY59" fmla="*/ 1645920 h 4130040"/>
              <a:gd name="connsiteX60" fmla="*/ 243840 w 415352"/>
              <a:gd name="connsiteY60" fmla="*/ 1684020 h 4130040"/>
              <a:gd name="connsiteX61" fmla="*/ 198120 w 415352"/>
              <a:gd name="connsiteY61" fmla="*/ 1699260 h 4130040"/>
              <a:gd name="connsiteX62" fmla="*/ 205740 w 415352"/>
              <a:gd name="connsiteY62" fmla="*/ 1744980 h 4130040"/>
              <a:gd name="connsiteX63" fmla="*/ 198120 w 415352"/>
              <a:gd name="connsiteY63" fmla="*/ 1775460 h 4130040"/>
              <a:gd name="connsiteX64" fmla="*/ 220980 w 415352"/>
              <a:gd name="connsiteY64" fmla="*/ 1798320 h 4130040"/>
              <a:gd name="connsiteX65" fmla="*/ 213360 w 415352"/>
              <a:gd name="connsiteY65" fmla="*/ 1821180 h 4130040"/>
              <a:gd name="connsiteX66" fmla="*/ 190500 w 415352"/>
              <a:gd name="connsiteY66" fmla="*/ 1828800 h 4130040"/>
              <a:gd name="connsiteX67" fmla="*/ 160020 w 415352"/>
              <a:gd name="connsiteY67" fmla="*/ 1851660 h 4130040"/>
              <a:gd name="connsiteX68" fmla="*/ 114300 w 415352"/>
              <a:gd name="connsiteY68" fmla="*/ 1920240 h 4130040"/>
              <a:gd name="connsiteX69" fmla="*/ 83820 w 415352"/>
              <a:gd name="connsiteY69" fmla="*/ 1943100 h 4130040"/>
              <a:gd name="connsiteX70" fmla="*/ 53340 w 415352"/>
              <a:gd name="connsiteY70" fmla="*/ 1988820 h 4130040"/>
              <a:gd name="connsiteX71" fmla="*/ 30480 w 415352"/>
              <a:gd name="connsiteY71" fmla="*/ 2011680 h 4130040"/>
              <a:gd name="connsiteX72" fmla="*/ 22860 w 415352"/>
              <a:gd name="connsiteY72" fmla="*/ 2034540 h 4130040"/>
              <a:gd name="connsiteX73" fmla="*/ 53340 w 415352"/>
              <a:gd name="connsiteY73" fmla="*/ 2065020 h 4130040"/>
              <a:gd name="connsiteX74" fmla="*/ 76200 w 415352"/>
              <a:gd name="connsiteY74" fmla="*/ 2080260 h 4130040"/>
              <a:gd name="connsiteX75" fmla="*/ 68580 w 415352"/>
              <a:gd name="connsiteY75" fmla="*/ 2110740 h 4130040"/>
              <a:gd name="connsiteX76" fmla="*/ 38100 w 415352"/>
              <a:gd name="connsiteY76" fmla="*/ 2156460 h 4130040"/>
              <a:gd name="connsiteX77" fmla="*/ 22860 w 415352"/>
              <a:gd name="connsiteY77" fmla="*/ 2186940 h 4130040"/>
              <a:gd name="connsiteX78" fmla="*/ 15240 w 415352"/>
              <a:gd name="connsiteY78" fmla="*/ 2247900 h 4130040"/>
              <a:gd name="connsiteX79" fmla="*/ 7620 w 415352"/>
              <a:gd name="connsiteY79" fmla="*/ 2270760 h 4130040"/>
              <a:gd name="connsiteX80" fmla="*/ 0 w 415352"/>
              <a:gd name="connsiteY80" fmla="*/ 2407920 h 4130040"/>
              <a:gd name="connsiteX81" fmla="*/ 15240 w 415352"/>
              <a:gd name="connsiteY81" fmla="*/ 2453640 h 4130040"/>
              <a:gd name="connsiteX82" fmla="*/ 38100 w 415352"/>
              <a:gd name="connsiteY82" fmla="*/ 2461260 h 4130040"/>
              <a:gd name="connsiteX83" fmla="*/ 106680 w 415352"/>
              <a:gd name="connsiteY83" fmla="*/ 2476500 h 4130040"/>
              <a:gd name="connsiteX84" fmla="*/ 152400 w 415352"/>
              <a:gd name="connsiteY84" fmla="*/ 2491740 h 4130040"/>
              <a:gd name="connsiteX85" fmla="*/ 182880 w 415352"/>
              <a:gd name="connsiteY85" fmla="*/ 2506980 h 4130040"/>
              <a:gd name="connsiteX86" fmla="*/ 213360 w 415352"/>
              <a:gd name="connsiteY86" fmla="*/ 2514600 h 4130040"/>
              <a:gd name="connsiteX87" fmla="*/ 236220 w 415352"/>
              <a:gd name="connsiteY87" fmla="*/ 2522220 h 4130040"/>
              <a:gd name="connsiteX88" fmla="*/ 281940 w 415352"/>
              <a:gd name="connsiteY88" fmla="*/ 2529840 h 4130040"/>
              <a:gd name="connsiteX89" fmla="*/ 335280 w 415352"/>
              <a:gd name="connsiteY89" fmla="*/ 2545080 h 4130040"/>
              <a:gd name="connsiteX90" fmla="*/ 358140 w 415352"/>
              <a:gd name="connsiteY90" fmla="*/ 2552700 h 4130040"/>
              <a:gd name="connsiteX91" fmla="*/ 388620 w 415352"/>
              <a:gd name="connsiteY91" fmla="*/ 2567940 h 4130040"/>
              <a:gd name="connsiteX92" fmla="*/ 403860 w 415352"/>
              <a:gd name="connsiteY92" fmla="*/ 2621280 h 4130040"/>
              <a:gd name="connsiteX93" fmla="*/ 388620 w 415352"/>
              <a:gd name="connsiteY93" fmla="*/ 2659380 h 4130040"/>
              <a:gd name="connsiteX94" fmla="*/ 350520 w 415352"/>
              <a:gd name="connsiteY94" fmla="*/ 2697480 h 4130040"/>
              <a:gd name="connsiteX95" fmla="*/ 266700 w 415352"/>
              <a:gd name="connsiteY95" fmla="*/ 2735580 h 4130040"/>
              <a:gd name="connsiteX96" fmla="*/ 251460 w 415352"/>
              <a:gd name="connsiteY96" fmla="*/ 2766060 h 4130040"/>
              <a:gd name="connsiteX97" fmla="*/ 243840 w 415352"/>
              <a:gd name="connsiteY97" fmla="*/ 2788920 h 4130040"/>
              <a:gd name="connsiteX98" fmla="*/ 266700 w 415352"/>
              <a:gd name="connsiteY98" fmla="*/ 2811780 h 4130040"/>
              <a:gd name="connsiteX99" fmla="*/ 274320 w 415352"/>
              <a:gd name="connsiteY99" fmla="*/ 2842260 h 4130040"/>
              <a:gd name="connsiteX100" fmla="*/ 281940 w 415352"/>
              <a:gd name="connsiteY100" fmla="*/ 2865120 h 4130040"/>
              <a:gd name="connsiteX101" fmla="*/ 251460 w 415352"/>
              <a:gd name="connsiteY101" fmla="*/ 2872740 h 4130040"/>
              <a:gd name="connsiteX102" fmla="*/ 289560 w 415352"/>
              <a:gd name="connsiteY102" fmla="*/ 2880360 h 4130040"/>
              <a:gd name="connsiteX103" fmla="*/ 312420 w 415352"/>
              <a:gd name="connsiteY103" fmla="*/ 2887980 h 4130040"/>
              <a:gd name="connsiteX104" fmla="*/ 304800 w 415352"/>
              <a:gd name="connsiteY104" fmla="*/ 2926080 h 4130040"/>
              <a:gd name="connsiteX105" fmla="*/ 320040 w 415352"/>
              <a:gd name="connsiteY105" fmla="*/ 2971800 h 4130040"/>
              <a:gd name="connsiteX106" fmla="*/ 335280 w 415352"/>
              <a:gd name="connsiteY106" fmla="*/ 2994660 h 4130040"/>
              <a:gd name="connsiteX107" fmla="*/ 297180 w 415352"/>
              <a:gd name="connsiteY107" fmla="*/ 3055620 h 4130040"/>
              <a:gd name="connsiteX108" fmla="*/ 274320 w 415352"/>
              <a:gd name="connsiteY108" fmla="*/ 3063240 h 4130040"/>
              <a:gd name="connsiteX109" fmla="*/ 243840 w 415352"/>
              <a:gd name="connsiteY109" fmla="*/ 3093720 h 4130040"/>
              <a:gd name="connsiteX110" fmla="*/ 251460 w 415352"/>
              <a:gd name="connsiteY110" fmla="*/ 3116580 h 4130040"/>
              <a:gd name="connsiteX111" fmla="*/ 243840 w 415352"/>
              <a:gd name="connsiteY111" fmla="*/ 3139440 h 4130040"/>
              <a:gd name="connsiteX112" fmla="*/ 274320 w 415352"/>
              <a:gd name="connsiteY112" fmla="*/ 3154680 h 4130040"/>
              <a:gd name="connsiteX113" fmla="*/ 236220 w 415352"/>
              <a:gd name="connsiteY113" fmla="*/ 3177540 h 4130040"/>
              <a:gd name="connsiteX114" fmla="*/ 175260 w 415352"/>
              <a:gd name="connsiteY114" fmla="*/ 3230880 h 4130040"/>
              <a:gd name="connsiteX115" fmla="*/ 152400 w 415352"/>
              <a:gd name="connsiteY115" fmla="*/ 3246120 h 4130040"/>
              <a:gd name="connsiteX116" fmla="*/ 137160 w 415352"/>
              <a:gd name="connsiteY116" fmla="*/ 3291840 h 4130040"/>
              <a:gd name="connsiteX117" fmla="*/ 114300 w 415352"/>
              <a:gd name="connsiteY117" fmla="*/ 3337560 h 4130040"/>
              <a:gd name="connsiteX118" fmla="*/ 106680 w 415352"/>
              <a:gd name="connsiteY118" fmla="*/ 3368040 h 4130040"/>
              <a:gd name="connsiteX119" fmla="*/ 121920 w 415352"/>
              <a:gd name="connsiteY119" fmla="*/ 3390900 h 4130040"/>
              <a:gd name="connsiteX120" fmla="*/ 68580 w 415352"/>
              <a:gd name="connsiteY120" fmla="*/ 3444240 h 4130040"/>
              <a:gd name="connsiteX121" fmla="*/ 60960 w 415352"/>
              <a:gd name="connsiteY121" fmla="*/ 3482340 h 4130040"/>
              <a:gd name="connsiteX122" fmla="*/ 53340 w 415352"/>
              <a:gd name="connsiteY122" fmla="*/ 3535680 h 4130040"/>
              <a:gd name="connsiteX123" fmla="*/ 60960 w 415352"/>
              <a:gd name="connsiteY123" fmla="*/ 3566160 h 4130040"/>
              <a:gd name="connsiteX124" fmla="*/ 68580 w 415352"/>
              <a:gd name="connsiteY124" fmla="*/ 3589020 h 4130040"/>
              <a:gd name="connsiteX125" fmla="*/ 76200 w 415352"/>
              <a:gd name="connsiteY125" fmla="*/ 3627120 h 4130040"/>
              <a:gd name="connsiteX126" fmla="*/ 99060 w 415352"/>
              <a:gd name="connsiteY126" fmla="*/ 3642360 h 4130040"/>
              <a:gd name="connsiteX127" fmla="*/ 129540 w 415352"/>
              <a:gd name="connsiteY127" fmla="*/ 3672840 h 4130040"/>
              <a:gd name="connsiteX128" fmla="*/ 175260 w 415352"/>
              <a:gd name="connsiteY128" fmla="*/ 3703320 h 4130040"/>
              <a:gd name="connsiteX129" fmla="*/ 198120 w 415352"/>
              <a:gd name="connsiteY129" fmla="*/ 3718560 h 4130040"/>
              <a:gd name="connsiteX130" fmla="*/ 205740 w 415352"/>
              <a:gd name="connsiteY130" fmla="*/ 3787140 h 4130040"/>
              <a:gd name="connsiteX131" fmla="*/ 213360 w 415352"/>
              <a:gd name="connsiteY131" fmla="*/ 3810000 h 4130040"/>
              <a:gd name="connsiteX132" fmla="*/ 182880 w 415352"/>
              <a:gd name="connsiteY132" fmla="*/ 3878580 h 4130040"/>
              <a:gd name="connsiteX133" fmla="*/ 167640 w 415352"/>
              <a:gd name="connsiteY133" fmla="*/ 3909060 h 4130040"/>
              <a:gd name="connsiteX134" fmla="*/ 175260 w 415352"/>
              <a:gd name="connsiteY134" fmla="*/ 3985260 h 4130040"/>
              <a:gd name="connsiteX135" fmla="*/ 190500 w 415352"/>
              <a:gd name="connsiteY135" fmla="*/ 4030980 h 4130040"/>
              <a:gd name="connsiteX136" fmla="*/ 198120 w 415352"/>
              <a:gd name="connsiteY136" fmla="*/ 4053840 h 4130040"/>
              <a:gd name="connsiteX137" fmla="*/ 167640 w 415352"/>
              <a:gd name="connsiteY137" fmla="*/ 4099560 h 4130040"/>
              <a:gd name="connsiteX138" fmla="*/ 175260 w 415352"/>
              <a:gd name="connsiteY138" fmla="*/ 4122420 h 4130040"/>
              <a:gd name="connsiteX139" fmla="*/ 175260 w 415352"/>
              <a:gd name="connsiteY139" fmla="*/ 4130040 h 413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415352" h="4130040">
                <a:moveTo>
                  <a:pt x="304800" y="0"/>
                </a:moveTo>
                <a:cubicBezTo>
                  <a:pt x="269240" y="2540"/>
                  <a:pt x="233575" y="3888"/>
                  <a:pt x="198120" y="7620"/>
                </a:cubicBezTo>
                <a:cubicBezTo>
                  <a:pt x="185240" y="8976"/>
                  <a:pt x="165812" y="3656"/>
                  <a:pt x="160020" y="15240"/>
                </a:cubicBezTo>
                <a:cubicBezTo>
                  <a:pt x="155201" y="24879"/>
                  <a:pt x="173241" y="33281"/>
                  <a:pt x="182880" y="38100"/>
                </a:cubicBezTo>
                <a:cubicBezTo>
                  <a:pt x="194464" y="43892"/>
                  <a:pt x="208280" y="43180"/>
                  <a:pt x="220980" y="45720"/>
                </a:cubicBezTo>
                <a:cubicBezTo>
                  <a:pt x="219046" y="46687"/>
                  <a:pt x="170333" y="69468"/>
                  <a:pt x="167640" y="76200"/>
                </a:cubicBezTo>
                <a:cubicBezTo>
                  <a:pt x="163696" y="86059"/>
                  <a:pt x="187291" y="117106"/>
                  <a:pt x="190500" y="121920"/>
                </a:cubicBezTo>
                <a:cubicBezTo>
                  <a:pt x="182880" y="129540"/>
                  <a:pt x="176606" y="138802"/>
                  <a:pt x="167640" y="144780"/>
                </a:cubicBezTo>
                <a:cubicBezTo>
                  <a:pt x="140945" y="162576"/>
                  <a:pt x="134791" y="137416"/>
                  <a:pt x="160020" y="175260"/>
                </a:cubicBezTo>
                <a:cubicBezTo>
                  <a:pt x="152400" y="190500"/>
                  <a:pt x="147621" y="207530"/>
                  <a:pt x="137160" y="220980"/>
                </a:cubicBezTo>
                <a:cubicBezTo>
                  <a:pt x="129363" y="231005"/>
                  <a:pt x="110696" y="231792"/>
                  <a:pt x="106680" y="243840"/>
                </a:cubicBezTo>
                <a:cubicBezTo>
                  <a:pt x="102062" y="257695"/>
                  <a:pt x="139238" y="278245"/>
                  <a:pt x="144780" y="281940"/>
                </a:cubicBezTo>
                <a:cubicBezTo>
                  <a:pt x="139700" y="294640"/>
                  <a:pt x="138442" y="309655"/>
                  <a:pt x="129540" y="320040"/>
                </a:cubicBezTo>
                <a:cubicBezTo>
                  <a:pt x="97902" y="356951"/>
                  <a:pt x="91207" y="311720"/>
                  <a:pt x="106680" y="358140"/>
                </a:cubicBezTo>
                <a:cubicBezTo>
                  <a:pt x="101600" y="370840"/>
                  <a:pt x="99838" y="385443"/>
                  <a:pt x="91440" y="396240"/>
                </a:cubicBezTo>
                <a:cubicBezTo>
                  <a:pt x="81455" y="409078"/>
                  <a:pt x="59747" y="411771"/>
                  <a:pt x="53340" y="426720"/>
                </a:cubicBezTo>
                <a:cubicBezTo>
                  <a:pt x="47696" y="439890"/>
                  <a:pt x="86924" y="461810"/>
                  <a:pt x="91440" y="464820"/>
                </a:cubicBezTo>
                <a:cubicBezTo>
                  <a:pt x="93980" y="472440"/>
                  <a:pt x="93380" y="482000"/>
                  <a:pt x="99060" y="487680"/>
                </a:cubicBezTo>
                <a:cubicBezTo>
                  <a:pt x="104740" y="493360"/>
                  <a:pt x="117465" y="488617"/>
                  <a:pt x="121920" y="495300"/>
                </a:cubicBezTo>
                <a:cubicBezTo>
                  <a:pt x="129104" y="506076"/>
                  <a:pt x="127000" y="520700"/>
                  <a:pt x="129540" y="533400"/>
                </a:cubicBezTo>
                <a:cubicBezTo>
                  <a:pt x="117031" y="538403"/>
                  <a:pt x="76200" y="546390"/>
                  <a:pt x="76200" y="571500"/>
                </a:cubicBezTo>
                <a:cubicBezTo>
                  <a:pt x="76200" y="580658"/>
                  <a:pt x="87344" y="586169"/>
                  <a:pt x="91440" y="594360"/>
                </a:cubicBezTo>
                <a:cubicBezTo>
                  <a:pt x="97557" y="606594"/>
                  <a:pt x="101125" y="619961"/>
                  <a:pt x="106680" y="632460"/>
                </a:cubicBezTo>
                <a:cubicBezTo>
                  <a:pt x="111293" y="642840"/>
                  <a:pt x="116840" y="652780"/>
                  <a:pt x="121920" y="662940"/>
                </a:cubicBezTo>
                <a:cubicBezTo>
                  <a:pt x="119380" y="673100"/>
                  <a:pt x="118984" y="684053"/>
                  <a:pt x="114300" y="693420"/>
                </a:cubicBezTo>
                <a:cubicBezTo>
                  <a:pt x="106109" y="709803"/>
                  <a:pt x="83820" y="739140"/>
                  <a:pt x="83820" y="739140"/>
                </a:cubicBezTo>
                <a:cubicBezTo>
                  <a:pt x="78740" y="762000"/>
                  <a:pt x="66460" y="784399"/>
                  <a:pt x="68580" y="807720"/>
                </a:cubicBezTo>
                <a:cubicBezTo>
                  <a:pt x="69409" y="816840"/>
                  <a:pt x="85577" y="815925"/>
                  <a:pt x="91440" y="822960"/>
                </a:cubicBezTo>
                <a:cubicBezTo>
                  <a:pt x="98712" y="831686"/>
                  <a:pt x="98055" y="846048"/>
                  <a:pt x="106680" y="853440"/>
                </a:cubicBezTo>
                <a:cubicBezTo>
                  <a:pt x="117065" y="862342"/>
                  <a:pt x="131174" y="867273"/>
                  <a:pt x="144780" y="868680"/>
                </a:cubicBezTo>
                <a:cubicBezTo>
                  <a:pt x="205469" y="874958"/>
                  <a:pt x="266700" y="873760"/>
                  <a:pt x="327660" y="876300"/>
                </a:cubicBezTo>
                <a:cubicBezTo>
                  <a:pt x="355600" y="878840"/>
                  <a:pt x="388137" y="868358"/>
                  <a:pt x="411480" y="883920"/>
                </a:cubicBezTo>
                <a:cubicBezTo>
                  <a:pt x="422861" y="891507"/>
                  <a:pt x="406534" y="913013"/>
                  <a:pt x="396240" y="922020"/>
                </a:cubicBezTo>
                <a:cubicBezTo>
                  <a:pt x="384150" y="932598"/>
                  <a:pt x="350520" y="937260"/>
                  <a:pt x="350520" y="937260"/>
                </a:cubicBezTo>
                <a:cubicBezTo>
                  <a:pt x="331367" y="994719"/>
                  <a:pt x="359431" y="926121"/>
                  <a:pt x="320040" y="975360"/>
                </a:cubicBezTo>
                <a:cubicBezTo>
                  <a:pt x="315022" y="981632"/>
                  <a:pt x="315584" y="990837"/>
                  <a:pt x="312420" y="998220"/>
                </a:cubicBezTo>
                <a:cubicBezTo>
                  <a:pt x="307945" y="1008661"/>
                  <a:pt x="302260" y="1018540"/>
                  <a:pt x="297180" y="1028700"/>
                </a:cubicBezTo>
                <a:cubicBezTo>
                  <a:pt x="304800" y="1031240"/>
                  <a:pt x="321615" y="1028444"/>
                  <a:pt x="320040" y="1036320"/>
                </a:cubicBezTo>
                <a:cubicBezTo>
                  <a:pt x="317222" y="1050409"/>
                  <a:pt x="300780" y="1057824"/>
                  <a:pt x="289560" y="1066800"/>
                </a:cubicBezTo>
                <a:cubicBezTo>
                  <a:pt x="275257" y="1078242"/>
                  <a:pt x="243840" y="1097280"/>
                  <a:pt x="243840" y="1097280"/>
                </a:cubicBezTo>
                <a:cubicBezTo>
                  <a:pt x="241300" y="1107440"/>
                  <a:pt x="236220" y="1117287"/>
                  <a:pt x="236220" y="1127760"/>
                </a:cubicBezTo>
                <a:cubicBezTo>
                  <a:pt x="236220" y="1138233"/>
                  <a:pt x="245321" y="1147873"/>
                  <a:pt x="243840" y="1158240"/>
                </a:cubicBezTo>
                <a:cubicBezTo>
                  <a:pt x="242545" y="1167306"/>
                  <a:pt x="232696" y="1172909"/>
                  <a:pt x="228600" y="1181100"/>
                </a:cubicBezTo>
                <a:cubicBezTo>
                  <a:pt x="225008" y="1188284"/>
                  <a:pt x="223520" y="1196340"/>
                  <a:pt x="220980" y="1203960"/>
                </a:cubicBezTo>
                <a:cubicBezTo>
                  <a:pt x="231140" y="1206500"/>
                  <a:pt x="242746" y="1205771"/>
                  <a:pt x="251460" y="1211580"/>
                </a:cubicBezTo>
                <a:cubicBezTo>
                  <a:pt x="284588" y="1233666"/>
                  <a:pt x="259160" y="1239426"/>
                  <a:pt x="243840" y="1257300"/>
                </a:cubicBezTo>
                <a:cubicBezTo>
                  <a:pt x="206034" y="1301408"/>
                  <a:pt x="238363" y="1276192"/>
                  <a:pt x="198120" y="1303020"/>
                </a:cubicBezTo>
                <a:cubicBezTo>
                  <a:pt x="213799" y="1308246"/>
                  <a:pt x="238651" y="1312744"/>
                  <a:pt x="243840" y="1333500"/>
                </a:cubicBezTo>
                <a:cubicBezTo>
                  <a:pt x="246981" y="1346065"/>
                  <a:pt x="238760" y="1358900"/>
                  <a:pt x="236220" y="1371600"/>
                </a:cubicBezTo>
                <a:cubicBezTo>
                  <a:pt x="238211" y="1372098"/>
                  <a:pt x="284591" y="1382865"/>
                  <a:pt x="289560" y="1386840"/>
                </a:cubicBezTo>
                <a:cubicBezTo>
                  <a:pt x="296711" y="1392561"/>
                  <a:pt x="299720" y="1402080"/>
                  <a:pt x="304800" y="1409700"/>
                </a:cubicBezTo>
                <a:cubicBezTo>
                  <a:pt x="290099" y="1483207"/>
                  <a:pt x="308102" y="1418337"/>
                  <a:pt x="281940" y="1470660"/>
                </a:cubicBezTo>
                <a:cubicBezTo>
                  <a:pt x="278348" y="1477844"/>
                  <a:pt x="279338" y="1487248"/>
                  <a:pt x="274320" y="1493520"/>
                </a:cubicBezTo>
                <a:cubicBezTo>
                  <a:pt x="268599" y="1500671"/>
                  <a:pt x="259080" y="1503680"/>
                  <a:pt x="251460" y="1508760"/>
                </a:cubicBezTo>
                <a:cubicBezTo>
                  <a:pt x="248920" y="1516380"/>
                  <a:pt x="248295" y="1524937"/>
                  <a:pt x="243840" y="1531620"/>
                </a:cubicBezTo>
                <a:cubicBezTo>
                  <a:pt x="237862" y="1540586"/>
                  <a:pt x="213360" y="1546860"/>
                  <a:pt x="220980" y="1554480"/>
                </a:cubicBezTo>
                <a:cubicBezTo>
                  <a:pt x="235791" y="1569291"/>
                  <a:pt x="281940" y="1569720"/>
                  <a:pt x="281940" y="1569720"/>
                </a:cubicBezTo>
                <a:cubicBezTo>
                  <a:pt x="284480" y="1577340"/>
                  <a:pt x="285575" y="1585606"/>
                  <a:pt x="289560" y="1592580"/>
                </a:cubicBezTo>
                <a:cubicBezTo>
                  <a:pt x="295861" y="1603607"/>
                  <a:pt x="312420" y="1610360"/>
                  <a:pt x="312420" y="1623060"/>
                </a:cubicBezTo>
                <a:cubicBezTo>
                  <a:pt x="312420" y="1633836"/>
                  <a:pt x="296459" y="1637641"/>
                  <a:pt x="289560" y="1645920"/>
                </a:cubicBezTo>
                <a:cubicBezTo>
                  <a:pt x="263838" y="1676786"/>
                  <a:pt x="287697" y="1666477"/>
                  <a:pt x="243840" y="1684020"/>
                </a:cubicBezTo>
                <a:cubicBezTo>
                  <a:pt x="228925" y="1689986"/>
                  <a:pt x="198120" y="1699260"/>
                  <a:pt x="198120" y="1699260"/>
                </a:cubicBezTo>
                <a:cubicBezTo>
                  <a:pt x="200660" y="1714500"/>
                  <a:pt x="205740" y="1729530"/>
                  <a:pt x="205740" y="1744980"/>
                </a:cubicBezTo>
                <a:cubicBezTo>
                  <a:pt x="205740" y="1755453"/>
                  <a:pt x="195243" y="1765390"/>
                  <a:pt x="198120" y="1775460"/>
                </a:cubicBezTo>
                <a:cubicBezTo>
                  <a:pt x="201080" y="1785822"/>
                  <a:pt x="213360" y="1790700"/>
                  <a:pt x="220980" y="1798320"/>
                </a:cubicBezTo>
                <a:cubicBezTo>
                  <a:pt x="218440" y="1805940"/>
                  <a:pt x="219040" y="1815500"/>
                  <a:pt x="213360" y="1821180"/>
                </a:cubicBezTo>
                <a:cubicBezTo>
                  <a:pt x="207680" y="1826860"/>
                  <a:pt x="197474" y="1824815"/>
                  <a:pt x="190500" y="1828800"/>
                </a:cubicBezTo>
                <a:cubicBezTo>
                  <a:pt x="179473" y="1835101"/>
                  <a:pt x="170180" y="1844040"/>
                  <a:pt x="160020" y="1851660"/>
                </a:cubicBezTo>
                <a:cubicBezTo>
                  <a:pt x="147877" y="1888088"/>
                  <a:pt x="153218" y="1881322"/>
                  <a:pt x="114300" y="1920240"/>
                </a:cubicBezTo>
                <a:cubicBezTo>
                  <a:pt x="105320" y="1929220"/>
                  <a:pt x="92257" y="1933608"/>
                  <a:pt x="83820" y="1943100"/>
                </a:cubicBezTo>
                <a:cubicBezTo>
                  <a:pt x="71651" y="1956790"/>
                  <a:pt x="66292" y="1975868"/>
                  <a:pt x="53340" y="1988820"/>
                </a:cubicBezTo>
                <a:lnTo>
                  <a:pt x="30480" y="2011680"/>
                </a:lnTo>
                <a:cubicBezTo>
                  <a:pt x="27940" y="2019300"/>
                  <a:pt x="22860" y="2026508"/>
                  <a:pt x="22860" y="2034540"/>
                </a:cubicBezTo>
                <a:cubicBezTo>
                  <a:pt x="22860" y="2065020"/>
                  <a:pt x="33020" y="2054860"/>
                  <a:pt x="53340" y="2065020"/>
                </a:cubicBezTo>
                <a:cubicBezTo>
                  <a:pt x="61531" y="2069116"/>
                  <a:pt x="68580" y="2075180"/>
                  <a:pt x="76200" y="2080260"/>
                </a:cubicBezTo>
                <a:cubicBezTo>
                  <a:pt x="73660" y="2090420"/>
                  <a:pt x="73264" y="2101373"/>
                  <a:pt x="68580" y="2110740"/>
                </a:cubicBezTo>
                <a:cubicBezTo>
                  <a:pt x="60389" y="2127123"/>
                  <a:pt x="46291" y="2140077"/>
                  <a:pt x="38100" y="2156460"/>
                </a:cubicBezTo>
                <a:lnTo>
                  <a:pt x="22860" y="2186940"/>
                </a:lnTo>
                <a:cubicBezTo>
                  <a:pt x="20320" y="2207260"/>
                  <a:pt x="18903" y="2227752"/>
                  <a:pt x="15240" y="2247900"/>
                </a:cubicBezTo>
                <a:cubicBezTo>
                  <a:pt x="13803" y="2255803"/>
                  <a:pt x="8382" y="2262764"/>
                  <a:pt x="7620" y="2270760"/>
                </a:cubicBezTo>
                <a:cubicBezTo>
                  <a:pt x="3279" y="2316344"/>
                  <a:pt x="2540" y="2362200"/>
                  <a:pt x="0" y="2407920"/>
                </a:cubicBezTo>
                <a:cubicBezTo>
                  <a:pt x="5080" y="2423160"/>
                  <a:pt x="0" y="2448560"/>
                  <a:pt x="15240" y="2453640"/>
                </a:cubicBezTo>
                <a:cubicBezTo>
                  <a:pt x="22860" y="2456180"/>
                  <a:pt x="30308" y="2459312"/>
                  <a:pt x="38100" y="2461260"/>
                </a:cubicBezTo>
                <a:cubicBezTo>
                  <a:pt x="81605" y="2472136"/>
                  <a:pt x="67568" y="2464766"/>
                  <a:pt x="106680" y="2476500"/>
                </a:cubicBezTo>
                <a:cubicBezTo>
                  <a:pt x="122067" y="2481116"/>
                  <a:pt x="138032" y="2484556"/>
                  <a:pt x="152400" y="2491740"/>
                </a:cubicBezTo>
                <a:cubicBezTo>
                  <a:pt x="162560" y="2496820"/>
                  <a:pt x="172244" y="2502992"/>
                  <a:pt x="182880" y="2506980"/>
                </a:cubicBezTo>
                <a:cubicBezTo>
                  <a:pt x="192686" y="2510657"/>
                  <a:pt x="203290" y="2511723"/>
                  <a:pt x="213360" y="2514600"/>
                </a:cubicBezTo>
                <a:cubicBezTo>
                  <a:pt x="221083" y="2516807"/>
                  <a:pt x="228379" y="2520478"/>
                  <a:pt x="236220" y="2522220"/>
                </a:cubicBezTo>
                <a:cubicBezTo>
                  <a:pt x="251302" y="2525572"/>
                  <a:pt x="266885" y="2526366"/>
                  <a:pt x="281940" y="2529840"/>
                </a:cubicBezTo>
                <a:cubicBezTo>
                  <a:pt x="299958" y="2533998"/>
                  <a:pt x="317568" y="2539767"/>
                  <a:pt x="335280" y="2545080"/>
                </a:cubicBezTo>
                <a:cubicBezTo>
                  <a:pt x="342973" y="2547388"/>
                  <a:pt x="350757" y="2549536"/>
                  <a:pt x="358140" y="2552700"/>
                </a:cubicBezTo>
                <a:cubicBezTo>
                  <a:pt x="368581" y="2557175"/>
                  <a:pt x="378460" y="2562860"/>
                  <a:pt x="388620" y="2567940"/>
                </a:cubicBezTo>
                <a:cubicBezTo>
                  <a:pt x="391602" y="2576885"/>
                  <a:pt x="404657" y="2614104"/>
                  <a:pt x="403860" y="2621280"/>
                </a:cubicBezTo>
                <a:cubicBezTo>
                  <a:pt x="402349" y="2634875"/>
                  <a:pt x="394737" y="2647146"/>
                  <a:pt x="388620" y="2659380"/>
                </a:cubicBezTo>
                <a:cubicBezTo>
                  <a:pt x="377825" y="2680970"/>
                  <a:pt x="371475" y="2686050"/>
                  <a:pt x="350520" y="2697480"/>
                </a:cubicBezTo>
                <a:cubicBezTo>
                  <a:pt x="296978" y="2726685"/>
                  <a:pt x="305950" y="2722497"/>
                  <a:pt x="266700" y="2735580"/>
                </a:cubicBezTo>
                <a:cubicBezTo>
                  <a:pt x="261620" y="2745740"/>
                  <a:pt x="255935" y="2755619"/>
                  <a:pt x="251460" y="2766060"/>
                </a:cubicBezTo>
                <a:cubicBezTo>
                  <a:pt x="248296" y="2773443"/>
                  <a:pt x="241300" y="2781300"/>
                  <a:pt x="243840" y="2788920"/>
                </a:cubicBezTo>
                <a:cubicBezTo>
                  <a:pt x="247248" y="2799143"/>
                  <a:pt x="259080" y="2804160"/>
                  <a:pt x="266700" y="2811780"/>
                </a:cubicBezTo>
                <a:cubicBezTo>
                  <a:pt x="269240" y="2821940"/>
                  <a:pt x="271443" y="2832190"/>
                  <a:pt x="274320" y="2842260"/>
                </a:cubicBezTo>
                <a:cubicBezTo>
                  <a:pt x="276527" y="2849983"/>
                  <a:pt x="286759" y="2858694"/>
                  <a:pt x="281940" y="2865120"/>
                </a:cubicBezTo>
                <a:cubicBezTo>
                  <a:pt x="275656" y="2873498"/>
                  <a:pt x="261620" y="2870200"/>
                  <a:pt x="251460" y="2872740"/>
                </a:cubicBezTo>
                <a:cubicBezTo>
                  <a:pt x="264160" y="2875280"/>
                  <a:pt x="276995" y="2877219"/>
                  <a:pt x="289560" y="2880360"/>
                </a:cubicBezTo>
                <a:cubicBezTo>
                  <a:pt x="297352" y="2882308"/>
                  <a:pt x="309880" y="2880360"/>
                  <a:pt x="312420" y="2887980"/>
                </a:cubicBezTo>
                <a:cubicBezTo>
                  <a:pt x="316516" y="2900267"/>
                  <a:pt x="307340" y="2913380"/>
                  <a:pt x="304800" y="2926080"/>
                </a:cubicBezTo>
                <a:cubicBezTo>
                  <a:pt x="309880" y="2941320"/>
                  <a:pt x="313516" y="2957120"/>
                  <a:pt x="320040" y="2971800"/>
                </a:cubicBezTo>
                <a:cubicBezTo>
                  <a:pt x="323759" y="2980169"/>
                  <a:pt x="334144" y="2985573"/>
                  <a:pt x="335280" y="2994660"/>
                </a:cubicBezTo>
                <a:cubicBezTo>
                  <a:pt x="339636" y="3029509"/>
                  <a:pt x="323835" y="3040388"/>
                  <a:pt x="297180" y="3055620"/>
                </a:cubicBezTo>
                <a:cubicBezTo>
                  <a:pt x="290206" y="3059605"/>
                  <a:pt x="281940" y="3060700"/>
                  <a:pt x="274320" y="3063240"/>
                </a:cubicBezTo>
                <a:cubicBezTo>
                  <a:pt x="264160" y="3073400"/>
                  <a:pt x="249500" y="3080513"/>
                  <a:pt x="243840" y="3093720"/>
                </a:cubicBezTo>
                <a:cubicBezTo>
                  <a:pt x="240676" y="3101103"/>
                  <a:pt x="251460" y="3108548"/>
                  <a:pt x="251460" y="3116580"/>
                </a:cubicBezTo>
                <a:cubicBezTo>
                  <a:pt x="251460" y="3124612"/>
                  <a:pt x="246380" y="3131820"/>
                  <a:pt x="243840" y="3139440"/>
                </a:cubicBezTo>
                <a:cubicBezTo>
                  <a:pt x="254000" y="3144520"/>
                  <a:pt x="276548" y="3143541"/>
                  <a:pt x="274320" y="3154680"/>
                </a:cubicBezTo>
                <a:cubicBezTo>
                  <a:pt x="271415" y="3169203"/>
                  <a:pt x="248543" y="3169325"/>
                  <a:pt x="236220" y="3177540"/>
                </a:cubicBezTo>
                <a:cubicBezTo>
                  <a:pt x="186451" y="3210720"/>
                  <a:pt x="223539" y="3189498"/>
                  <a:pt x="175260" y="3230880"/>
                </a:cubicBezTo>
                <a:cubicBezTo>
                  <a:pt x="168307" y="3236840"/>
                  <a:pt x="160020" y="3241040"/>
                  <a:pt x="152400" y="3246120"/>
                </a:cubicBezTo>
                <a:cubicBezTo>
                  <a:pt x="147320" y="3261360"/>
                  <a:pt x="146071" y="3278474"/>
                  <a:pt x="137160" y="3291840"/>
                </a:cubicBezTo>
                <a:cubicBezTo>
                  <a:pt x="106405" y="3337972"/>
                  <a:pt x="98774" y="3290981"/>
                  <a:pt x="114300" y="3337560"/>
                </a:cubicBezTo>
                <a:cubicBezTo>
                  <a:pt x="111760" y="3347720"/>
                  <a:pt x="105199" y="3357673"/>
                  <a:pt x="106680" y="3368040"/>
                </a:cubicBezTo>
                <a:cubicBezTo>
                  <a:pt x="107975" y="3377106"/>
                  <a:pt x="123215" y="3381834"/>
                  <a:pt x="121920" y="3390900"/>
                </a:cubicBezTo>
                <a:cubicBezTo>
                  <a:pt x="119075" y="3410814"/>
                  <a:pt x="81585" y="3434486"/>
                  <a:pt x="68580" y="3444240"/>
                </a:cubicBezTo>
                <a:cubicBezTo>
                  <a:pt x="66040" y="3456940"/>
                  <a:pt x="66220" y="3470505"/>
                  <a:pt x="60960" y="3482340"/>
                </a:cubicBezTo>
                <a:cubicBezTo>
                  <a:pt x="39536" y="3530543"/>
                  <a:pt x="26057" y="3494756"/>
                  <a:pt x="53340" y="3535680"/>
                </a:cubicBezTo>
                <a:cubicBezTo>
                  <a:pt x="55880" y="3545840"/>
                  <a:pt x="58083" y="3556090"/>
                  <a:pt x="60960" y="3566160"/>
                </a:cubicBezTo>
                <a:cubicBezTo>
                  <a:pt x="63167" y="3573883"/>
                  <a:pt x="66632" y="3581228"/>
                  <a:pt x="68580" y="3589020"/>
                </a:cubicBezTo>
                <a:cubicBezTo>
                  <a:pt x="71721" y="3601585"/>
                  <a:pt x="69774" y="3615875"/>
                  <a:pt x="76200" y="3627120"/>
                </a:cubicBezTo>
                <a:cubicBezTo>
                  <a:pt x="80744" y="3635071"/>
                  <a:pt x="92107" y="3636400"/>
                  <a:pt x="99060" y="3642360"/>
                </a:cubicBezTo>
                <a:cubicBezTo>
                  <a:pt x="109969" y="3651711"/>
                  <a:pt x="118320" y="3663864"/>
                  <a:pt x="129540" y="3672840"/>
                </a:cubicBezTo>
                <a:cubicBezTo>
                  <a:pt x="143843" y="3684282"/>
                  <a:pt x="160020" y="3693160"/>
                  <a:pt x="175260" y="3703320"/>
                </a:cubicBezTo>
                <a:lnTo>
                  <a:pt x="198120" y="3718560"/>
                </a:lnTo>
                <a:cubicBezTo>
                  <a:pt x="200660" y="3741420"/>
                  <a:pt x="201959" y="3764452"/>
                  <a:pt x="205740" y="3787140"/>
                </a:cubicBezTo>
                <a:cubicBezTo>
                  <a:pt x="207060" y="3795063"/>
                  <a:pt x="214247" y="3802017"/>
                  <a:pt x="213360" y="3810000"/>
                </a:cubicBezTo>
                <a:cubicBezTo>
                  <a:pt x="208772" y="3851289"/>
                  <a:pt x="199307" y="3849832"/>
                  <a:pt x="182880" y="3878580"/>
                </a:cubicBezTo>
                <a:cubicBezTo>
                  <a:pt x="177244" y="3888443"/>
                  <a:pt x="172720" y="3898900"/>
                  <a:pt x="167640" y="3909060"/>
                </a:cubicBezTo>
                <a:cubicBezTo>
                  <a:pt x="170180" y="3934460"/>
                  <a:pt x="170556" y="3960171"/>
                  <a:pt x="175260" y="3985260"/>
                </a:cubicBezTo>
                <a:cubicBezTo>
                  <a:pt x="178220" y="4001049"/>
                  <a:pt x="185420" y="4015740"/>
                  <a:pt x="190500" y="4030980"/>
                </a:cubicBezTo>
                <a:lnTo>
                  <a:pt x="198120" y="4053840"/>
                </a:lnTo>
                <a:cubicBezTo>
                  <a:pt x="184376" y="4067584"/>
                  <a:pt x="167640" y="4077504"/>
                  <a:pt x="167640" y="4099560"/>
                </a:cubicBezTo>
                <a:cubicBezTo>
                  <a:pt x="167640" y="4107592"/>
                  <a:pt x="173312" y="4114628"/>
                  <a:pt x="175260" y="4122420"/>
                </a:cubicBezTo>
                <a:cubicBezTo>
                  <a:pt x="175876" y="4124884"/>
                  <a:pt x="175260" y="4127500"/>
                  <a:pt x="175260" y="4130040"/>
                </a:cubicBezTo>
              </a:path>
            </a:pathLst>
          </a:cu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89483" y="1825504"/>
            <a:ext cx="488193" cy="4175760"/>
          </a:xfrm>
          <a:custGeom>
            <a:avLst/>
            <a:gdLst>
              <a:gd name="connsiteX0" fmla="*/ 221157 w 488193"/>
              <a:gd name="connsiteY0" fmla="*/ 0 h 4175760"/>
              <a:gd name="connsiteX1" fmla="*/ 259257 w 488193"/>
              <a:gd name="connsiteY1" fmla="*/ 38100 h 4175760"/>
              <a:gd name="connsiteX2" fmla="*/ 274497 w 488193"/>
              <a:gd name="connsiteY2" fmla="*/ 60960 h 4175760"/>
              <a:gd name="connsiteX3" fmla="*/ 259257 w 488193"/>
              <a:gd name="connsiteY3" fmla="*/ 83820 h 4175760"/>
              <a:gd name="connsiteX4" fmla="*/ 213537 w 488193"/>
              <a:gd name="connsiteY4" fmla="*/ 99060 h 4175760"/>
              <a:gd name="connsiteX5" fmla="*/ 190677 w 488193"/>
              <a:gd name="connsiteY5" fmla="*/ 114300 h 4175760"/>
              <a:gd name="connsiteX6" fmla="*/ 152577 w 488193"/>
              <a:gd name="connsiteY6" fmla="*/ 152400 h 4175760"/>
              <a:gd name="connsiteX7" fmla="*/ 106857 w 488193"/>
              <a:gd name="connsiteY7" fmla="*/ 190500 h 4175760"/>
              <a:gd name="connsiteX8" fmla="*/ 152577 w 488193"/>
              <a:gd name="connsiteY8" fmla="*/ 205740 h 4175760"/>
              <a:gd name="connsiteX9" fmla="*/ 205917 w 488193"/>
              <a:gd name="connsiteY9" fmla="*/ 213360 h 4175760"/>
              <a:gd name="connsiteX10" fmla="*/ 175437 w 488193"/>
              <a:gd name="connsiteY10" fmla="*/ 220980 h 4175760"/>
              <a:gd name="connsiteX11" fmla="*/ 76377 w 488193"/>
              <a:gd name="connsiteY11" fmla="*/ 243840 h 4175760"/>
              <a:gd name="connsiteX12" fmla="*/ 38277 w 488193"/>
              <a:gd name="connsiteY12" fmla="*/ 259080 h 4175760"/>
              <a:gd name="connsiteX13" fmla="*/ 7797 w 488193"/>
              <a:gd name="connsiteY13" fmla="*/ 266700 h 4175760"/>
              <a:gd name="connsiteX14" fmla="*/ 30657 w 488193"/>
              <a:gd name="connsiteY14" fmla="*/ 281940 h 4175760"/>
              <a:gd name="connsiteX15" fmla="*/ 61137 w 488193"/>
              <a:gd name="connsiteY15" fmla="*/ 289560 h 4175760"/>
              <a:gd name="connsiteX16" fmla="*/ 106857 w 488193"/>
              <a:gd name="connsiteY16" fmla="*/ 312420 h 4175760"/>
              <a:gd name="connsiteX17" fmla="*/ 152577 w 488193"/>
              <a:gd name="connsiteY17" fmla="*/ 327660 h 4175760"/>
              <a:gd name="connsiteX18" fmla="*/ 228777 w 488193"/>
              <a:gd name="connsiteY18" fmla="*/ 358140 h 4175760"/>
              <a:gd name="connsiteX19" fmla="*/ 274497 w 488193"/>
              <a:gd name="connsiteY19" fmla="*/ 373380 h 4175760"/>
              <a:gd name="connsiteX20" fmla="*/ 228777 w 488193"/>
              <a:gd name="connsiteY20" fmla="*/ 411480 h 4175760"/>
              <a:gd name="connsiteX21" fmla="*/ 198297 w 488193"/>
              <a:gd name="connsiteY21" fmla="*/ 419100 h 4175760"/>
              <a:gd name="connsiteX22" fmla="*/ 114477 w 488193"/>
              <a:gd name="connsiteY22" fmla="*/ 480060 h 4175760"/>
              <a:gd name="connsiteX23" fmla="*/ 122097 w 488193"/>
              <a:gd name="connsiteY23" fmla="*/ 502920 h 4175760"/>
              <a:gd name="connsiteX24" fmla="*/ 167817 w 488193"/>
              <a:gd name="connsiteY24" fmla="*/ 518160 h 4175760"/>
              <a:gd name="connsiteX25" fmla="*/ 190677 w 488193"/>
              <a:gd name="connsiteY25" fmla="*/ 533400 h 4175760"/>
              <a:gd name="connsiteX26" fmla="*/ 198297 w 488193"/>
              <a:gd name="connsiteY26" fmla="*/ 556260 h 4175760"/>
              <a:gd name="connsiteX27" fmla="*/ 122097 w 488193"/>
              <a:gd name="connsiteY27" fmla="*/ 617220 h 4175760"/>
              <a:gd name="connsiteX28" fmla="*/ 99237 w 488193"/>
              <a:gd name="connsiteY28" fmla="*/ 678180 h 4175760"/>
              <a:gd name="connsiteX29" fmla="*/ 83997 w 488193"/>
              <a:gd name="connsiteY29" fmla="*/ 701040 h 4175760"/>
              <a:gd name="connsiteX30" fmla="*/ 99237 w 488193"/>
              <a:gd name="connsiteY30" fmla="*/ 739140 h 4175760"/>
              <a:gd name="connsiteX31" fmla="*/ 114477 w 488193"/>
              <a:gd name="connsiteY31" fmla="*/ 762000 h 4175760"/>
              <a:gd name="connsiteX32" fmla="*/ 83997 w 488193"/>
              <a:gd name="connsiteY32" fmla="*/ 792480 h 4175760"/>
              <a:gd name="connsiteX33" fmla="*/ 30657 w 488193"/>
              <a:gd name="connsiteY33" fmla="*/ 815340 h 4175760"/>
              <a:gd name="connsiteX34" fmla="*/ 7797 w 488193"/>
              <a:gd name="connsiteY34" fmla="*/ 830580 h 4175760"/>
              <a:gd name="connsiteX35" fmla="*/ 23037 w 488193"/>
              <a:gd name="connsiteY35" fmla="*/ 861060 h 4175760"/>
              <a:gd name="connsiteX36" fmla="*/ 91617 w 488193"/>
              <a:gd name="connsiteY36" fmla="*/ 868680 h 4175760"/>
              <a:gd name="connsiteX37" fmla="*/ 122097 w 488193"/>
              <a:gd name="connsiteY37" fmla="*/ 876300 h 4175760"/>
              <a:gd name="connsiteX38" fmla="*/ 144957 w 488193"/>
              <a:gd name="connsiteY38" fmla="*/ 891540 h 4175760"/>
              <a:gd name="connsiteX39" fmla="*/ 122097 w 488193"/>
              <a:gd name="connsiteY39" fmla="*/ 899160 h 4175760"/>
              <a:gd name="connsiteX40" fmla="*/ 152577 w 488193"/>
              <a:gd name="connsiteY40" fmla="*/ 906780 h 4175760"/>
              <a:gd name="connsiteX41" fmla="*/ 244017 w 488193"/>
              <a:gd name="connsiteY41" fmla="*/ 899160 h 4175760"/>
              <a:gd name="connsiteX42" fmla="*/ 320217 w 488193"/>
              <a:gd name="connsiteY42" fmla="*/ 899160 h 4175760"/>
              <a:gd name="connsiteX43" fmla="*/ 304977 w 488193"/>
              <a:gd name="connsiteY43" fmla="*/ 960120 h 4175760"/>
              <a:gd name="connsiteX44" fmla="*/ 312597 w 488193"/>
              <a:gd name="connsiteY44" fmla="*/ 982980 h 4175760"/>
              <a:gd name="connsiteX45" fmla="*/ 373557 w 488193"/>
              <a:gd name="connsiteY45" fmla="*/ 990600 h 4175760"/>
              <a:gd name="connsiteX46" fmla="*/ 396417 w 488193"/>
              <a:gd name="connsiteY46" fmla="*/ 998220 h 4175760"/>
              <a:gd name="connsiteX47" fmla="*/ 312597 w 488193"/>
              <a:gd name="connsiteY47" fmla="*/ 1043940 h 4175760"/>
              <a:gd name="connsiteX48" fmla="*/ 266877 w 488193"/>
              <a:gd name="connsiteY48" fmla="*/ 1059180 h 4175760"/>
              <a:gd name="connsiteX49" fmla="*/ 221157 w 488193"/>
              <a:gd name="connsiteY49" fmla="*/ 1089660 h 4175760"/>
              <a:gd name="connsiteX50" fmla="*/ 175437 w 488193"/>
              <a:gd name="connsiteY50" fmla="*/ 1104900 h 4175760"/>
              <a:gd name="connsiteX51" fmla="*/ 129717 w 488193"/>
              <a:gd name="connsiteY51" fmla="*/ 1127760 h 4175760"/>
              <a:gd name="connsiteX52" fmla="*/ 122097 w 488193"/>
              <a:gd name="connsiteY52" fmla="*/ 1158240 h 4175760"/>
              <a:gd name="connsiteX53" fmla="*/ 99237 w 488193"/>
              <a:gd name="connsiteY53" fmla="*/ 1173480 h 4175760"/>
              <a:gd name="connsiteX54" fmla="*/ 129717 w 488193"/>
              <a:gd name="connsiteY54" fmla="*/ 1211580 h 4175760"/>
              <a:gd name="connsiteX55" fmla="*/ 122097 w 488193"/>
              <a:gd name="connsiteY55" fmla="*/ 1257300 h 4175760"/>
              <a:gd name="connsiteX56" fmla="*/ 114477 w 488193"/>
              <a:gd name="connsiteY56" fmla="*/ 1280160 h 4175760"/>
              <a:gd name="connsiteX57" fmla="*/ 129717 w 488193"/>
              <a:gd name="connsiteY57" fmla="*/ 1341120 h 4175760"/>
              <a:gd name="connsiteX58" fmla="*/ 122097 w 488193"/>
              <a:gd name="connsiteY58" fmla="*/ 1371600 h 4175760"/>
              <a:gd name="connsiteX59" fmla="*/ 106857 w 488193"/>
              <a:gd name="connsiteY59" fmla="*/ 1424940 h 4175760"/>
              <a:gd name="connsiteX60" fmla="*/ 122097 w 488193"/>
              <a:gd name="connsiteY60" fmla="*/ 1455420 h 4175760"/>
              <a:gd name="connsiteX61" fmla="*/ 129717 w 488193"/>
              <a:gd name="connsiteY61" fmla="*/ 1508760 h 4175760"/>
              <a:gd name="connsiteX62" fmla="*/ 122097 w 488193"/>
              <a:gd name="connsiteY62" fmla="*/ 1546860 h 4175760"/>
              <a:gd name="connsiteX63" fmla="*/ 228777 w 488193"/>
              <a:gd name="connsiteY63" fmla="*/ 1592580 h 4175760"/>
              <a:gd name="connsiteX64" fmla="*/ 266877 w 488193"/>
              <a:gd name="connsiteY64" fmla="*/ 1600200 h 4175760"/>
              <a:gd name="connsiteX65" fmla="*/ 282117 w 488193"/>
              <a:gd name="connsiteY65" fmla="*/ 1623060 h 4175760"/>
              <a:gd name="connsiteX66" fmla="*/ 312597 w 488193"/>
              <a:gd name="connsiteY66" fmla="*/ 1630680 h 4175760"/>
              <a:gd name="connsiteX67" fmla="*/ 350697 w 488193"/>
              <a:gd name="connsiteY67" fmla="*/ 1645920 h 4175760"/>
              <a:gd name="connsiteX68" fmla="*/ 381177 w 488193"/>
              <a:gd name="connsiteY68" fmla="*/ 1653540 h 4175760"/>
              <a:gd name="connsiteX69" fmla="*/ 457377 w 488193"/>
              <a:gd name="connsiteY69" fmla="*/ 1684020 h 4175760"/>
              <a:gd name="connsiteX70" fmla="*/ 480237 w 488193"/>
              <a:gd name="connsiteY70" fmla="*/ 1699260 h 4175760"/>
              <a:gd name="connsiteX71" fmla="*/ 487857 w 488193"/>
              <a:gd name="connsiteY71" fmla="*/ 1722120 h 4175760"/>
              <a:gd name="connsiteX72" fmla="*/ 464997 w 488193"/>
              <a:gd name="connsiteY72" fmla="*/ 1760220 h 4175760"/>
              <a:gd name="connsiteX73" fmla="*/ 426897 w 488193"/>
              <a:gd name="connsiteY73" fmla="*/ 1805940 h 4175760"/>
              <a:gd name="connsiteX74" fmla="*/ 442137 w 488193"/>
              <a:gd name="connsiteY74" fmla="*/ 1882140 h 4175760"/>
              <a:gd name="connsiteX75" fmla="*/ 426897 w 488193"/>
              <a:gd name="connsiteY75" fmla="*/ 1905000 h 4175760"/>
              <a:gd name="connsiteX76" fmla="*/ 419277 w 488193"/>
              <a:gd name="connsiteY76" fmla="*/ 1935480 h 4175760"/>
              <a:gd name="connsiteX77" fmla="*/ 411657 w 488193"/>
              <a:gd name="connsiteY77" fmla="*/ 1973580 h 4175760"/>
              <a:gd name="connsiteX78" fmla="*/ 320217 w 488193"/>
              <a:gd name="connsiteY78" fmla="*/ 2019300 h 4175760"/>
              <a:gd name="connsiteX79" fmla="*/ 289737 w 488193"/>
              <a:gd name="connsiteY79" fmla="*/ 2034540 h 4175760"/>
              <a:gd name="connsiteX80" fmla="*/ 259257 w 488193"/>
              <a:gd name="connsiteY80" fmla="*/ 2072640 h 4175760"/>
              <a:gd name="connsiteX81" fmla="*/ 167817 w 488193"/>
              <a:gd name="connsiteY81" fmla="*/ 2087880 h 4175760"/>
              <a:gd name="connsiteX82" fmla="*/ 152577 w 488193"/>
              <a:gd name="connsiteY82" fmla="*/ 2118360 h 4175760"/>
              <a:gd name="connsiteX83" fmla="*/ 122097 w 488193"/>
              <a:gd name="connsiteY83" fmla="*/ 2141220 h 4175760"/>
              <a:gd name="connsiteX84" fmla="*/ 99237 w 488193"/>
              <a:gd name="connsiteY84" fmla="*/ 2164080 h 4175760"/>
              <a:gd name="connsiteX85" fmla="*/ 38277 w 488193"/>
              <a:gd name="connsiteY85" fmla="*/ 2232660 h 4175760"/>
              <a:gd name="connsiteX86" fmla="*/ 45897 w 488193"/>
              <a:gd name="connsiteY86" fmla="*/ 2270760 h 4175760"/>
              <a:gd name="connsiteX87" fmla="*/ 15417 w 488193"/>
              <a:gd name="connsiteY87" fmla="*/ 2324100 h 4175760"/>
              <a:gd name="connsiteX88" fmla="*/ 38277 w 488193"/>
              <a:gd name="connsiteY88" fmla="*/ 2331720 h 4175760"/>
              <a:gd name="connsiteX89" fmla="*/ 61137 w 488193"/>
              <a:gd name="connsiteY89" fmla="*/ 2407920 h 4175760"/>
              <a:gd name="connsiteX90" fmla="*/ 68757 w 488193"/>
              <a:gd name="connsiteY90" fmla="*/ 2506980 h 4175760"/>
              <a:gd name="connsiteX91" fmla="*/ 91617 w 488193"/>
              <a:gd name="connsiteY91" fmla="*/ 2529840 h 4175760"/>
              <a:gd name="connsiteX92" fmla="*/ 99237 w 488193"/>
              <a:gd name="connsiteY92" fmla="*/ 2552700 h 4175760"/>
              <a:gd name="connsiteX93" fmla="*/ 152577 w 488193"/>
              <a:gd name="connsiteY93" fmla="*/ 2575560 h 4175760"/>
              <a:gd name="connsiteX94" fmla="*/ 228777 w 488193"/>
              <a:gd name="connsiteY94" fmla="*/ 2590800 h 4175760"/>
              <a:gd name="connsiteX95" fmla="*/ 251637 w 488193"/>
              <a:gd name="connsiteY95" fmla="*/ 2644140 h 4175760"/>
              <a:gd name="connsiteX96" fmla="*/ 282117 w 488193"/>
              <a:gd name="connsiteY96" fmla="*/ 2659380 h 4175760"/>
              <a:gd name="connsiteX97" fmla="*/ 343077 w 488193"/>
              <a:gd name="connsiteY97" fmla="*/ 2674620 h 4175760"/>
              <a:gd name="connsiteX98" fmla="*/ 350697 w 488193"/>
              <a:gd name="connsiteY98" fmla="*/ 2697480 h 4175760"/>
              <a:gd name="connsiteX99" fmla="*/ 320217 w 488193"/>
              <a:gd name="connsiteY99" fmla="*/ 2712720 h 4175760"/>
              <a:gd name="connsiteX100" fmla="*/ 297357 w 488193"/>
              <a:gd name="connsiteY100" fmla="*/ 2727960 h 4175760"/>
              <a:gd name="connsiteX101" fmla="*/ 274497 w 488193"/>
              <a:gd name="connsiteY101" fmla="*/ 2750820 h 4175760"/>
              <a:gd name="connsiteX102" fmla="*/ 205917 w 488193"/>
              <a:gd name="connsiteY102" fmla="*/ 2804160 h 4175760"/>
              <a:gd name="connsiteX103" fmla="*/ 213537 w 488193"/>
              <a:gd name="connsiteY103" fmla="*/ 2842260 h 4175760"/>
              <a:gd name="connsiteX104" fmla="*/ 221157 w 488193"/>
              <a:gd name="connsiteY104" fmla="*/ 2872740 h 4175760"/>
              <a:gd name="connsiteX105" fmla="*/ 213537 w 488193"/>
              <a:gd name="connsiteY105" fmla="*/ 2918460 h 4175760"/>
              <a:gd name="connsiteX106" fmla="*/ 198297 w 488193"/>
              <a:gd name="connsiteY106" fmla="*/ 2941320 h 4175760"/>
              <a:gd name="connsiteX107" fmla="*/ 190677 w 488193"/>
              <a:gd name="connsiteY107" fmla="*/ 2964180 h 4175760"/>
              <a:gd name="connsiteX108" fmla="*/ 205917 w 488193"/>
              <a:gd name="connsiteY108" fmla="*/ 2994660 h 4175760"/>
              <a:gd name="connsiteX109" fmla="*/ 221157 w 488193"/>
              <a:gd name="connsiteY109" fmla="*/ 3017520 h 4175760"/>
              <a:gd name="connsiteX110" fmla="*/ 228777 w 488193"/>
              <a:gd name="connsiteY110" fmla="*/ 3040380 h 4175760"/>
              <a:gd name="connsiteX111" fmla="*/ 221157 w 488193"/>
              <a:gd name="connsiteY111" fmla="*/ 3078480 h 4175760"/>
              <a:gd name="connsiteX112" fmla="*/ 228777 w 488193"/>
              <a:gd name="connsiteY112" fmla="*/ 3116580 h 4175760"/>
              <a:gd name="connsiteX113" fmla="*/ 266877 w 488193"/>
              <a:gd name="connsiteY113" fmla="*/ 3169920 h 4175760"/>
              <a:gd name="connsiteX114" fmla="*/ 297357 w 488193"/>
              <a:gd name="connsiteY114" fmla="*/ 3230880 h 4175760"/>
              <a:gd name="connsiteX115" fmla="*/ 320217 w 488193"/>
              <a:gd name="connsiteY115" fmla="*/ 3284220 h 4175760"/>
              <a:gd name="connsiteX116" fmla="*/ 350697 w 488193"/>
              <a:gd name="connsiteY116" fmla="*/ 3322320 h 4175760"/>
              <a:gd name="connsiteX117" fmla="*/ 358317 w 488193"/>
              <a:gd name="connsiteY117" fmla="*/ 3345180 h 4175760"/>
              <a:gd name="connsiteX118" fmla="*/ 327837 w 488193"/>
              <a:gd name="connsiteY118" fmla="*/ 3406140 h 4175760"/>
              <a:gd name="connsiteX119" fmla="*/ 289737 w 488193"/>
              <a:gd name="connsiteY119" fmla="*/ 3429000 h 4175760"/>
              <a:gd name="connsiteX120" fmla="*/ 190677 w 488193"/>
              <a:gd name="connsiteY120" fmla="*/ 3474720 h 4175760"/>
              <a:gd name="connsiteX121" fmla="*/ 183057 w 488193"/>
              <a:gd name="connsiteY121" fmla="*/ 3550920 h 4175760"/>
              <a:gd name="connsiteX122" fmla="*/ 205917 w 488193"/>
              <a:gd name="connsiteY122" fmla="*/ 3558540 h 4175760"/>
              <a:gd name="connsiteX123" fmla="*/ 190677 w 488193"/>
              <a:gd name="connsiteY123" fmla="*/ 3581400 h 4175760"/>
              <a:gd name="connsiteX124" fmla="*/ 167817 w 488193"/>
              <a:gd name="connsiteY124" fmla="*/ 3634740 h 4175760"/>
              <a:gd name="connsiteX125" fmla="*/ 144957 w 488193"/>
              <a:gd name="connsiteY125" fmla="*/ 3649980 h 4175760"/>
              <a:gd name="connsiteX126" fmla="*/ 160197 w 488193"/>
              <a:gd name="connsiteY126" fmla="*/ 3680460 h 4175760"/>
              <a:gd name="connsiteX127" fmla="*/ 183057 w 488193"/>
              <a:gd name="connsiteY127" fmla="*/ 3695700 h 4175760"/>
              <a:gd name="connsiteX128" fmla="*/ 167817 w 488193"/>
              <a:gd name="connsiteY128" fmla="*/ 3779520 h 4175760"/>
              <a:gd name="connsiteX129" fmla="*/ 106857 w 488193"/>
              <a:gd name="connsiteY129" fmla="*/ 3870960 h 4175760"/>
              <a:gd name="connsiteX130" fmla="*/ 83997 w 488193"/>
              <a:gd name="connsiteY130" fmla="*/ 3878580 h 4175760"/>
              <a:gd name="connsiteX131" fmla="*/ 61137 w 488193"/>
              <a:gd name="connsiteY131" fmla="*/ 3947160 h 4175760"/>
              <a:gd name="connsiteX132" fmla="*/ 7797 w 488193"/>
              <a:gd name="connsiteY132" fmla="*/ 3992880 h 4175760"/>
              <a:gd name="connsiteX133" fmla="*/ 177 w 488193"/>
              <a:gd name="connsiteY133" fmla="*/ 4015740 h 4175760"/>
              <a:gd name="connsiteX134" fmla="*/ 15417 w 488193"/>
              <a:gd name="connsiteY134" fmla="*/ 4038600 h 4175760"/>
              <a:gd name="connsiteX135" fmla="*/ 38277 w 488193"/>
              <a:gd name="connsiteY135" fmla="*/ 4046220 h 4175760"/>
              <a:gd name="connsiteX136" fmla="*/ 106857 w 488193"/>
              <a:gd name="connsiteY136" fmla="*/ 4053840 h 4175760"/>
              <a:gd name="connsiteX137" fmla="*/ 190677 w 488193"/>
              <a:gd name="connsiteY137" fmla="*/ 4091940 h 4175760"/>
              <a:gd name="connsiteX138" fmla="*/ 205917 w 488193"/>
              <a:gd name="connsiteY138" fmla="*/ 4122420 h 4175760"/>
              <a:gd name="connsiteX139" fmla="*/ 183057 w 488193"/>
              <a:gd name="connsiteY139" fmla="*/ 4137660 h 4175760"/>
              <a:gd name="connsiteX140" fmla="*/ 167817 w 488193"/>
              <a:gd name="connsiteY140" fmla="*/ 4160520 h 4175760"/>
              <a:gd name="connsiteX141" fmla="*/ 205917 w 488193"/>
              <a:gd name="connsiteY141" fmla="*/ 4175760 h 417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88193" h="4175760">
                <a:moveTo>
                  <a:pt x="221157" y="0"/>
                </a:moveTo>
                <a:cubicBezTo>
                  <a:pt x="233857" y="12700"/>
                  <a:pt x="247430" y="24583"/>
                  <a:pt x="259257" y="38100"/>
                </a:cubicBezTo>
                <a:cubicBezTo>
                  <a:pt x="265288" y="44992"/>
                  <a:pt x="274497" y="51802"/>
                  <a:pt x="274497" y="60960"/>
                </a:cubicBezTo>
                <a:cubicBezTo>
                  <a:pt x="274497" y="70118"/>
                  <a:pt x="267023" y="78966"/>
                  <a:pt x="259257" y="83820"/>
                </a:cubicBezTo>
                <a:cubicBezTo>
                  <a:pt x="245634" y="92334"/>
                  <a:pt x="226903" y="90149"/>
                  <a:pt x="213537" y="99060"/>
                </a:cubicBezTo>
                <a:lnTo>
                  <a:pt x="190677" y="114300"/>
                </a:lnTo>
                <a:cubicBezTo>
                  <a:pt x="162737" y="156210"/>
                  <a:pt x="190677" y="120650"/>
                  <a:pt x="152577" y="152400"/>
                </a:cubicBezTo>
                <a:cubicBezTo>
                  <a:pt x="93905" y="201293"/>
                  <a:pt x="163614" y="152662"/>
                  <a:pt x="106857" y="190500"/>
                </a:cubicBezTo>
                <a:cubicBezTo>
                  <a:pt x="122097" y="195580"/>
                  <a:pt x="136924" y="202128"/>
                  <a:pt x="152577" y="205740"/>
                </a:cubicBezTo>
                <a:cubicBezTo>
                  <a:pt x="170078" y="209779"/>
                  <a:pt x="190973" y="203397"/>
                  <a:pt x="205917" y="213360"/>
                </a:cubicBezTo>
                <a:cubicBezTo>
                  <a:pt x="214631" y="219169"/>
                  <a:pt x="185372" y="217668"/>
                  <a:pt x="175437" y="220980"/>
                </a:cubicBezTo>
                <a:cubicBezTo>
                  <a:pt x="100047" y="246110"/>
                  <a:pt x="178272" y="231103"/>
                  <a:pt x="76377" y="243840"/>
                </a:cubicBezTo>
                <a:cubicBezTo>
                  <a:pt x="63677" y="248920"/>
                  <a:pt x="51253" y="254755"/>
                  <a:pt x="38277" y="259080"/>
                </a:cubicBezTo>
                <a:cubicBezTo>
                  <a:pt x="28342" y="262392"/>
                  <a:pt x="11109" y="256765"/>
                  <a:pt x="7797" y="266700"/>
                </a:cubicBezTo>
                <a:cubicBezTo>
                  <a:pt x="4901" y="275388"/>
                  <a:pt x="22239" y="278332"/>
                  <a:pt x="30657" y="281940"/>
                </a:cubicBezTo>
                <a:cubicBezTo>
                  <a:pt x="40283" y="286065"/>
                  <a:pt x="51413" y="285671"/>
                  <a:pt x="61137" y="289560"/>
                </a:cubicBezTo>
                <a:cubicBezTo>
                  <a:pt x="76957" y="295888"/>
                  <a:pt x="91129" y="305867"/>
                  <a:pt x="106857" y="312420"/>
                </a:cubicBezTo>
                <a:cubicBezTo>
                  <a:pt x="121686" y="318599"/>
                  <a:pt x="137535" y="322019"/>
                  <a:pt x="152577" y="327660"/>
                </a:cubicBezTo>
                <a:cubicBezTo>
                  <a:pt x="178192" y="337266"/>
                  <a:pt x="202824" y="349489"/>
                  <a:pt x="228777" y="358140"/>
                </a:cubicBezTo>
                <a:lnTo>
                  <a:pt x="274497" y="373380"/>
                </a:lnTo>
                <a:cubicBezTo>
                  <a:pt x="260765" y="387112"/>
                  <a:pt x="247342" y="403523"/>
                  <a:pt x="228777" y="411480"/>
                </a:cubicBezTo>
                <a:cubicBezTo>
                  <a:pt x="219151" y="415605"/>
                  <a:pt x="208457" y="416560"/>
                  <a:pt x="198297" y="419100"/>
                </a:cubicBezTo>
                <a:cubicBezTo>
                  <a:pt x="130011" y="470315"/>
                  <a:pt x="158471" y="450731"/>
                  <a:pt x="114477" y="480060"/>
                </a:cubicBezTo>
                <a:cubicBezTo>
                  <a:pt x="117017" y="487680"/>
                  <a:pt x="115561" y="498251"/>
                  <a:pt x="122097" y="502920"/>
                </a:cubicBezTo>
                <a:cubicBezTo>
                  <a:pt x="135169" y="512257"/>
                  <a:pt x="154451" y="509249"/>
                  <a:pt x="167817" y="518160"/>
                </a:cubicBezTo>
                <a:lnTo>
                  <a:pt x="190677" y="533400"/>
                </a:lnTo>
                <a:cubicBezTo>
                  <a:pt x="193217" y="541020"/>
                  <a:pt x="202198" y="549239"/>
                  <a:pt x="198297" y="556260"/>
                </a:cubicBezTo>
                <a:cubicBezTo>
                  <a:pt x="177623" y="593473"/>
                  <a:pt x="154420" y="601058"/>
                  <a:pt x="122097" y="617220"/>
                </a:cubicBezTo>
                <a:cubicBezTo>
                  <a:pt x="86356" y="670831"/>
                  <a:pt x="127485" y="602852"/>
                  <a:pt x="99237" y="678180"/>
                </a:cubicBezTo>
                <a:cubicBezTo>
                  <a:pt x="96021" y="686755"/>
                  <a:pt x="89077" y="693420"/>
                  <a:pt x="83997" y="701040"/>
                </a:cubicBezTo>
                <a:cubicBezTo>
                  <a:pt x="128901" y="716008"/>
                  <a:pt x="93018" y="695605"/>
                  <a:pt x="99237" y="739140"/>
                </a:cubicBezTo>
                <a:cubicBezTo>
                  <a:pt x="100532" y="748206"/>
                  <a:pt x="109397" y="754380"/>
                  <a:pt x="114477" y="762000"/>
                </a:cubicBezTo>
                <a:cubicBezTo>
                  <a:pt x="104317" y="772160"/>
                  <a:pt x="95492" y="783859"/>
                  <a:pt x="83997" y="792480"/>
                </a:cubicBezTo>
                <a:cubicBezTo>
                  <a:pt x="52284" y="816264"/>
                  <a:pt x="60085" y="800626"/>
                  <a:pt x="30657" y="815340"/>
                </a:cubicBezTo>
                <a:cubicBezTo>
                  <a:pt x="22466" y="819436"/>
                  <a:pt x="15417" y="825500"/>
                  <a:pt x="7797" y="830580"/>
                </a:cubicBezTo>
                <a:cubicBezTo>
                  <a:pt x="12877" y="840740"/>
                  <a:pt x="12696" y="856360"/>
                  <a:pt x="23037" y="861060"/>
                </a:cubicBezTo>
                <a:cubicBezTo>
                  <a:pt x="43976" y="870578"/>
                  <a:pt x="68884" y="865183"/>
                  <a:pt x="91617" y="868680"/>
                </a:cubicBezTo>
                <a:cubicBezTo>
                  <a:pt x="101968" y="870272"/>
                  <a:pt x="111937" y="873760"/>
                  <a:pt x="122097" y="876300"/>
                </a:cubicBezTo>
                <a:cubicBezTo>
                  <a:pt x="129717" y="881380"/>
                  <a:pt x="144957" y="882382"/>
                  <a:pt x="144957" y="891540"/>
                </a:cubicBezTo>
                <a:cubicBezTo>
                  <a:pt x="144957" y="899572"/>
                  <a:pt x="118505" y="891976"/>
                  <a:pt x="122097" y="899160"/>
                </a:cubicBezTo>
                <a:cubicBezTo>
                  <a:pt x="126781" y="908527"/>
                  <a:pt x="142417" y="904240"/>
                  <a:pt x="152577" y="906780"/>
                </a:cubicBezTo>
                <a:cubicBezTo>
                  <a:pt x="183057" y="904240"/>
                  <a:pt x="213618" y="902538"/>
                  <a:pt x="244017" y="899160"/>
                </a:cubicBezTo>
                <a:cubicBezTo>
                  <a:pt x="308690" y="891974"/>
                  <a:pt x="268903" y="886332"/>
                  <a:pt x="320217" y="899160"/>
                </a:cubicBezTo>
                <a:cubicBezTo>
                  <a:pt x="315137" y="919480"/>
                  <a:pt x="306873" y="939261"/>
                  <a:pt x="304977" y="960120"/>
                </a:cubicBezTo>
                <a:cubicBezTo>
                  <a:pt x="304250" y="968119"/>
                  <a:pt x="305257" y="979718"/>
                  <a:pt x="312597" y="982980"/>
                </a:cubicBezTo>
                <a:cubicBezTo>
                  <a:pt x="331310" y="991297"/>
                  <a:pt x="353237" y="988060"/>
                  <a:pt x="373557" y="990600"/>
                </a:cubicBezTo>
                <a:cubicBezTo>
                  <a:pt x="381177" y="993140"/>
                  <a:pt x="400550" y="991332"/>
                  <a:pt x="396417" y="998220"/>
                </a:cubicBezTo>
                <a:cubicBezTo>
                  <a:pt x="385197" y="1016920"/>
                  <a:pt x="333440" y="1036361"/>
                  <a:pt x="312597" y="1043940"/>
                </a:cubicBezTo>
                <a:cubicBezTo>
                  <a:pt x="297500" y="1049430"/>
                  <a:pt x="280243" y="1050269"/>
                  <a:pt x="266877" y="1059180"/>
                </a:cubicBezTo>
                <a:cubicBezTo>
                  <a:pt x="251637" y="1069340"/>
                  <a:pt x="237540" y="1081469"/>
                  <a:pt x="221157" y="1089660"/>
                </a:cubicBezTo>
                <a:cubicBezTo>
                  <a:pt x="206789" y="1096844"/>
                  <a:pt x="188803" y="1095989"/>
                  <a:pt x="175437" y="1104900"/>
                </a:cubicBezTo>
                <a:cubicBezTo>
                  <a:pt x="145894" y="1124595"/>
                  <a:pt x="161265" y="1117244"/>
                  <a:pt x="129717" y="1127760"/>
                </a:cubicBezTo>
                <a:cubicBezTo>
                  <a:pt x="127177" y="1137920"/>
                  <a:pt x="127906" y="1149526"/>
                  <a:pt x="122097" y="1158240"/>
                </a:cubicBezTo>
                <a:cubicBezTo>
                  <a:pt x="117017" y="1165860"/>
                  <a:pt x="102133" y="1164792"/>
                  <a:pt x="99237" y="1173480"/>
                </a:cubicBezTo>
                <a:cubicBezTo>
                  <a:pt x="88712" y="1205055"/>
                  <a:pt x="112332" y="1205785"/>
                  <a:pt x="129717" y="1211580"/>
                </a:cubicBezTo>
                <a:cubicBezTo>
                  <a:pt x="127177" y="1226820"/>
                  <a:pt x="125449" y="1242218"/>
                  <a:pt x="122097" y="1257300"/>
                </a:cubicBezTo>
                <a:cubicBezTo>
                  <a:pt x="120355" y="1265141"/>
                  <a:pt x="114477" y="1272128"/>
                  <a:pt x="114477" y="1280160"/>
                </a:cubicBezTo>
                <a:cubicBezTo>
                  <a:pt x="114477" y="1298550"/>
                  <a:pt x="123704" y="1323081"/>
                  <a:pt x="129717" y="1341120"/>
                </a:cubicBezTo>
                <a:cubicBezTo>
                  <a:pt x="127177" y="1351280"/>
                  <a:pt x="124974" y="1361530"/>
                  <a:pt x="122097" y="1371600"/>
                </a:cubicBezTo>
                <a:cubicBezTo>
                  <a:pt x="100233" y="1448122"/>
                  <a:pt x="130678" y="1329655"/>
                  <a:pt x="106857" y="1424940"/>
                </a:cubicBezTo>
                <a:cubicBezTo>
                  <a:pt x="111937" y="1435100"/>
                  <a:pt x="120688" y="1444148"/>
                  <a:pt x="122097" y="1455420"/>
                </a:cubicBezTo>
                <a:cubicBezTo>
                  <a:pt x="130424" y="1522037"/>
                  <a:pt x="92780" y="1453355"/>
                  <a:pt x="129717" y="1508760"/>
                </a:cubicBezTo>
                <a:cubicBezTo>
                  <a:pt x="127177" y="1521460"/>
                  <a:pt x="113433" y="1537233"/>
                  <a:pt x="122097" y="1546860"/>
                </a:cubicBezTo>
                <a:cubicBezTo>
                  <a:pt x="143919" y="1571107"/>
                  <a:pt x="194255" y="1584908"/>
                  <a:pt x="228777" y="1592580"/>
                </a:cubicBezTo>
                <a:cubicBezTo>
                  <a:pt x="241420" y="1595390"/>
                  <a:pt x="254177" y="1597660"/>
                  <a:pt x="266877" y="1600200"/>
                </a:cubicBezTo>
                <a:cubicBezTo>
                  <a:pt x="271957" y="1607820"/>
                  <a:pt x="274497" y="1617980"/>
                  <a:pt x="282117" y="1623060"/>
                </a:cubicBezTo>
                <a:cubicBezTo>
                  <a:pt x="290831" y="1628869"/>
                  <a:pt x="302662" y="1627368"/>
                  <a:pt x="312597" y="1630680"/>
                </a:cubicBezTo>
                <a:cubicBezTo>
                  <a:pt x="325573" y="1635005"/>
                  <a:pt x="337721" y="1641595"/>
                  <a:pt x="350697" y="1645920"/>
                </a:cubicBezTo>
                <a:cubicBezTo>
                  <a:pt x="360632" y="1649232"/>
                  <a:pt x="371146" y="1650531"/>
                  <a:pt x="381177" y="1653540"/>
                </a:cubicBezTo>
                <a:cubicBezTo>
                  <a:pt x="414044" y="1663400"/>
                  <a:pt x="429237" y="1667940"/>
                  <a:pt x="457377" y="1684020"/>
                </a:cubicBezTo>
                <a:cubicBezTo>
                  <a:pt x="465328" y="1688564"/>
                  <a:pt x="472617" y="1694180"/>
                  <a:pt x="480237" y="1699260"/>
                </a:cubicBezTo>
                <a:cubicBezTo>
                  <a:pt x="482777" y="1706880"/>
                  <a:pt x="489805" y="1714328"/>
                  <a:pt x="487857" y="1722120"/>
                </a:cubicBezTo>
                <a:cubicBezTo>
                  <a:pt x="484265" y="1736488"/>
                  <a:pt x="472847" y="1747661"/>
                  <a:pt x="464997" y="1760220"/>
                </a:cubicBezTo>
                <a:cubicBezTo>
                  <a:pt x="447316" y="1788510"/>
                  <a:pt x="452072" y="1780765"/>
                  <a:pt x="426897" y="1805940"/>
                </a:cubicBezTo>
                <a:cubicBezTo>
                  <a:pt x="430958" y="1822184"/>
                  <a:pt x="443574" y="1869205"/>
                  <a:pt x="442137" y="1882140"/>
                </a:cubicBezTo>
                <a:cubicBezTo>
                  <a:pt x="441126" y="1891242"/>
                  <a:pt x="431977" y="1897380"/>
                  <a:pt x="426897" y="1905000"/>
                </a:cubicBezTo>
                <a:cubicBezTo>
                  <a:pt x="424357" y="1915160"/>
                  <a:pt x="421549" y="1925257"/>
                  <a:pt x="419277" y="1935480"/>
                </a:cubicBezTo>
                <a:cubicBezTo>
                  <a:pt x="416467" y="1948123"/>
                  <a:pt x="419608" y="1963357"/>
                  <a:pt x="411657" y="1973580"/>
                </a:cubicBezTo>
                <a:cubicBezTo>
                  <a:pt x="388453" y="2003414"/>
                  <a:pt x="351843" y="2006650"/>
                  <a:pt x="320217" y="2019300"/>
                </a:cubicBezTo>
                <a:cubicBezTo>
                  <a:pt x="309670" y="2023519"/>
                  <a:pt x="299897" y="2029460"/>
                  <a:pt x="289737" y="2034540"/>
                </a:cubicBezTo>
                <a:cubicBezTo>
                  <a:pt x="283013" y="2054713"/>
                  <a:pt x="284477" y="2065915"/>
                  <a:pt x="259257" y="2072640"/>
                </a:cubicBezTo>
                <a:cubicBezTo>
                  <a:pt x="229400" y="2080602"/>
                  <a:pt x="167817" y="2087880"/>
                  <a:pt x="167817" y="2087880"/>
                </a:cubicBezTo>
                <a:cubicBezTo>
                  <a:pt x="162737" y="2098040"/>
                  <a:pt x="159969" y="2109735"/>
                  <a:pt x="152577" y="2118360"/>
                </a:cubicBezTo>
                <a:cubicBezTo>
                  <a:pt x="144312" y="2128003"/>
                  <a:pt x="131740" y="2132955"/>
                  <a:pt x="122097" y="2141220"/>
                </a:cubicBezTo>
                <a:cubicBezTo>
                  <a:pt x="113915" y="2148233"/>
                  <a:pt x="106333" y="2155970"/>
                  <a:pt x="99237" y="2164080"/>
                </a:cubicBezTo>
                <a:cubicBezTo>
                  <a:pt x="30189" y="2242992"/>
                  <a:pt x="106400" y="2164537"/>
                  <a:pt x="38277" y="2232660"/>
                </a:cubicBezTo>
                <a:cubicBezTo>
                  <a:pt x="40817" y="2245360"/>
                  <a:pt x="47327" y="2257888"/>
                  <a:pt x="45897" y="2270760"/>
                </a:cubicBezTo>
                <a:cubicBezTo>
                  <a:pt x="44608" y="2282361"/>
                  <a:pt x="22408" y="2313613"/>
                  <a:pt x="15417" y="2324100"/>
                </a:cubicBezTo>
                <a:cubicBezTo>
                  <a:pt x="23037" y="2326640"/>
                  <a:pt x="33608" y="2325184"/>
                  <a:pt x="38277" y="2331720"/>
                </a:cubicBezTo>
                <a:cubicBezTo>
                  <a:pt x="45412" y="2341709"/>
                  <a:pt x="57063" y="2391626"/>
                  <a:pt x="61137" y="2407920"/>
                </a:cubicBezTo>
                <a:cubicBezTo>
                  <a:pt x="50407" y="2450840"/>
                  <a:pt x="45499" y="2451161"/>
                  <a:pt x="68757" y="2506980"/>
                </a:cubicBezTo>
                <a:cubicBezTo>
                  <a:pt x="72902" y="2516927"/>
                  <a:pt x="83997" y="2522220"/>
                  <a:pt x="91617" y="2529840"/>
                </a:cubicBezTo>
                <a:cubicBezTo>
                  <a:pt x="94157" y="2537460"/>
                  <a:pt x="93557" y="2547020"/>
                  <a:pt x="99237" y="2552700"/>
                </a:cubicBezTo>
                <a:cubicBezTo>
                  <a:pt x="106077" y="2559540"/>
                  <a:pt x="140737" y="2572828"/>
                  <a:pt x="152577" y="2575560"/>
                </a:cubicBezTo>
                <a:cubicBezTo>
                  <a:pt x="177817" y="2581385"/>
                  <a:pt x="228777" y="2590800"/>
                  <a:pt x="228777" y="2590800"/>
                </a:cubicBezTo>
                <a:cubicBezTo>
                  <a:pt x="233331" y="2604462"/>
                  <a:pt x="242221" y="2634724"/>
                  <a:pt x="251637" y="2644140"/>
                </a:cubicBezTo>
                <a:cubicBezTo>
                  <a:pt x="259669" y="2652172"/>
                  <a:pt x="271341" y="2655788"/>
                  <a:pt x="282117" y="2659380"/>
                </a:cubicBezTo>
                <a:cubicBezTo>
                  <a:pt x="301988" y="2666004"/>
                  <a:pt x="343077" y="2674620"/>
                  <a:pt x="343077" y="2674620"/>
                </a:cubicBezTo>
                <a:cubicBezTo>
                  <a:pt x="345617" y="2682240"/>
                  <a:pt x="354830" y="2690592"/>
                  <a:pt x="350697" y="2697480"/>
                </a:cubicBezTo>
                <a:cubicBezTo>
                  <a:pt x="344853" y="2707220"/>
                  <a:pt x="330080" y="2707084"/>
                  <a:pt x="320217" y="2712720"/>
                </a:cubicBezTo>
                <a:cubicBezTo>
                  <a:pt x="312266" y="2717264"/>
                  <a:pt x="304392" y="2722097"/>
                  <a:pt x="297357" y="2727960"/>
                </a:cubicBezTo>
                <a:cubicBezTo>
                  <a:pt x="289078" y="2734859"/>
                  <a:pt x="283003" y="2744204"/>
                  <a:pt x="274497" y="2750820"/>
                </a:cubicBezTo>
                <a:cubicBezTo>
                  <a:pt x="192467" y="2814621"/>
                  <a:pt x="257816" y="2752261"/>
                  <a:pt x="205917" y="2804160"/>
                </a:cubicBezTo>
                <a:cubicBezTo>
                  <a:pt x="208457" y="2816860"/>
                  <a:pt x="210727" y="2829617"/>
                  <a:pt x="213537" y="2842260"/>
                </a:cubicBezTo>
                <a:cubicBezTo>
                  <a:pt x="215809" y="2852483"/>
                  <a:pt x="221157" y="2862267"/>
                  <a:pt x="221157" y="2872740"/>
                </a:cubicBezTo>
                <a:cubicBezTo>
                  <a:pt x="221157" y="2888190"/>
                  <a:pt x="218423" y="2903803"/>
                  <a:pt x="213537" y="2918460"/>
                </a:cubicBezTo>
                <a:cubicBezTo>
                  <a:pt x="210641" y="2927148"/>
                  <a:pt x="202393" y="2933129"/>
                  <a:pt x="198297" y="2941320"/>
                </a:cubicBezTo>
                <a:cubicBezTo>
                  <a:pt x="194705" y="2948504"/>
                  <a:pt x="193217" y="2956560"/>
                  <a:pt x="190677" y="2964180"/>
                </a:cubicBezTo>
                <a:cubicBezTo>
                  <a:pt x="195757" y="2974340"/>
                  <a:pt x="200281" y="2984797"/>
                  <a:pt x="205917" y="2994660"/>
                </a:cubicBezTo>
                <a:cubicBezTo>
                  <a:pt x="210461" y="3002611"/>
                  <a:pt x="217061" y="3009329"/>
                  <a:pt x="221157" y="3017520"/>
                </a:cubicBezTo>
                <a:cubicBezTo>
                  <a:pt x="224749" y="3024704"/>
                  <a:pt x="226237" y="3032760"/>
                  <a:pt x="228777" y="3040380"/>
                </a:cubicBezTo>
                <a:cubicBezTo>
                  <a:pt x="226237" y="3053080"/>
                  <a:pt x="221157" y="3065528"/>
                  <a:pt x="221157" y="3078480"/>
                </a:cubicBezTo>
                <a:cubicBezTo>
                  <a:pt x="221157" y="3091432"/>
                  <a:pt x="224229" y="3104453"/>
                  <a:pt x="228777" y="3116580"/>
                </a:cubicBezTo>
                <a:cubicBezTo>
                  <a:pt x="231563" y="3124008"/>
                  <a:pt x="265563" y="3168167"/>
                  <a:pt x="266877" y="3169920"/>
                </a:cubicBezTo>
                <a:cubicBezTo>
                  <a:pt x="284060" y="3221469"/>
                  <a:pt x="261367" y="3158900"/>
                  <a:pt x="297357" y="3230880"/>
                </a:cubicBezTo>
                <a:cubicBezTo>
                  <a:pt x="317677" y="3271520"/>
                  <a:pt x="288504" y="3236651"/>
                  <a:pt x="320217" y="3284220"/>
                </a:cubicBezTo>
                <a:cubicBezTo>
                  <a:pt x="329239" y="3297752"/>
                  <a:pt x="340537" y="3309620"/>
                  <a:pt x="350697" y="3322320"/>
                </a:cubicBezTo>
                <a:cubicBezTo>
                  <a:pt x="353237" y="3329940"/>
                  <a:pt x="358317" y="3337148"/>
                  <a:pt x="358317" y="3345180"/>
                </a:cubicBezTo>
                <a:cubicBezTo>
                  <a:pt x="358317" y="3367603"/>
                  <a:pt x="344005" y="3391993"/>
                  <a:pt x="327837" y="3406140"/>
                </a:cubicBezTo>
                <a:cubicBezTo>
                  <a:pt x="316691" y="3415893"/>
                  <a:pt x="302232" y="3421049"/>
                  <a:pt x="289737" y="3429000"/>
                </a:cubicBezTo>
                <a:cubicBezTo>
                  <a:pt x="223350" y="3471246"/>
                  <a:pt x="266960" y="3452925"/>
                  <a:pt x="190677" y="3474720"/>
                </a:cubicBezTo>
                <a:cubicBezTo>
                  <a:pt x="188137" y="3500120"/>
                  <a:pt x="178491" y="3525805"/>
                  <a:pt x="183057" y="3550920"/>
                </a:cubicBezTo>
                <a:cubicBezTo>
                  <a:pt x="184494" y="3558823"/>
                  <a:pt x="203969" y="3550748"/>
                  <a:pt x="205917" y="3558540"/>
                </a:cubicBezTo>
                <a:cubicBezTo>
                  <a:pt x="208138" y="3567425"/>
                  <a:pt x="194773" y="3573209"/>
                  <a:pt x="190677" y="3581400"/>
                </a:cubicBezTo>
                <a:cubicBezTo>
                  <a:pt x="178766" y="3605222"/>
                  <a:pt x="187637" y="3610956"/>
                  <a:pt x="167817" y="3634740"/>
                </a:cubicBezTo>
                <a:cubicBezTo>
                  <a:pt x="161954" y="3641775"/>
                  <a:pt x="152577" y="3644900"/>
                  <a:pt x="144957" y="3649980"/>
                </a:cubicBezTo>
                <a:cubicBezTo>
                  <a:pt x="150037" y="3660140"/>
                  <a:pt x="152925" y="3671734"/>
                  <a:pt x="160197" y="3680460"/>
                </a:cubicBezTo>
                <a:cubicBezTo>
                  <a:pt x="166060" y="3687495"/>
                  <a:pt x="182355" y="3686569"/>
                  <a:pt x="183057" y="3695700"/>
                </a:cubicBezTo>
                <a:cubicBezTo>
                  <a:pt x="185235" y="3724014"/>
                  <a:pt x="174321" y="3751877"/>
                  <a:pt x="167817" y="3779520"/>
                </a:cubicBezTo>
                <a:cubicBezTo>
                  <a:pt x="160042" y="3812564"/>
                  <a:pt x="144777" y="3858320"/>
                  <a:pt x="106857" y="3870960"/>
                </a:cubicBezTo>
                <a:lnTo>
                  <a:pt x="83997" y="3878580"/>
                </a:lnTo>
                <a:cubicBezTo>
                  <a:pt x="76377" y="3901440"/>
                  <a:pt x="72561" y="3925944"/>
                  <a:pt x="61137" y="3947160"/>
                </a:cubicBezTo>
                <a:cubicBezTo>
                  <a:pt x="50789" y="3966377"/>
                  <a:pt x="25653" y="3980976"/>
                  <a:pt x="7797" y="3992880"/>
                </a:cubicBezTo>
                <a:cubicBezTo>
                  <a:pt x="5257" y="4000500"/>
                  <a:pt x="-1143" y="4007817"/>
                  <a:pt x="177" y="4015740"/>
                </a:cubicBezTo>
                <a:cubicBezTo>
                  <a:pt x="1683" y="4024773"/>
                  <a:pt x="8266" y="4032879"/>
                  <a:pt x="15417" y="4038600"/>
                </a:cubicBezTo>
                <a:cubicBezTo>
                  <a:pt x="21689" y="4043618"/>
                  <a:pt x="30354" y="4044900"/>
                  <a:pt x="38277" y="4046220"/>
                </a:cubicBezTo>
                <a:cubicBezTo>
                  <a:pt x="60965" y="4050001"/>
                  <a:pt x="83997" y="4051300"/>
                  <a:pt x="106857" y="4053840"/>
                </a:cubicBezTo>
                <a:cubicBezTo>
                  <a:pt x="175001" y="4087912"/>
                  <a:pt x="146264" y="4077136"/>
                  <a:pt x="190677" y="4091940"/>
                </a:cubicBezTo>
                <a:cubicBezTo>
                  <a:pt x="195757" y="4102100"/>
                  <a:pt x="207784" y="4111215"/>
                  <a:pt x="205917" y="4122420"/>
                </a:cubicBezTo>
                <a:cubicBezTo>
                  <a:pt x="204411" y="4131453"/>
                  <a:pt x="189533" y="4131184"/>
                  <a:pt x="183057" y="4137660"/>
                </a:cubicBezTo>
                <a:cubicBezTo>
                  <a:pt x="176581" y="4144136"/>
                  <a:pt x="172897" y="4152900"/>
                  <a:pt x="167817" y="4160520"/>
                </a:cubicBezTo>
                <a:cubicBezTo>
                  <a:pt x="196065" y="4169936"/>
                  <a:pt x="183493" y="4164548"/>
                  <a:pt x="205917" y="4175760"/>
                </a:cubicBezTo>
              </a:path>
            </a:pathLst>
          </a:cu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876886" y="2584710"/>
            <a:ext cx="2405071" cy="86732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tlCol="0" anchor="ctr" anchorCtr="0"/>
          <a:lstStyle/>
          <a:p>
            <a:pPr lvl="0" algn="ctr">
              <a:buClr>
                <a:srgbClr val="00A3E0"/>
              </a:buClr>
            </a:pP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Predict </a:t>
            </a:r>
            <a:b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</a:b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Rock Type</a:t>
            </a:r>
            <a:endParaRPr lang="en-US" sz="2000" dirty="0">
              <a:solidFill>
                <a:schemeClr val="bg1"/>
              </a:solidFill>
              <a:ea typeface="ＭＳ Ｐゴシック" charset="0"/>
              <a:cs typeface="Trebuchet MS"/>
            </a:endParaRPr>
          </a:p>
        </p:txBody>
      </p:sp>
      <p:cxnSp>
        <p:nvCxnSpPr>
          <p:cNvPr id="33" name="Elbow Connector 32"/>
          <p:cNvCxnSpPr>
            <a:stCxn id="14" idx="3"/>
            <a:endCxn id="29" idx="0"/>
          </p:cNvCxnSpPr>
          <p:nvPr/>
        </p:nvCxnSpPr>
        <p:spPr>
          <a:xfrm>
            <a:off x="2197409" y="1465992"/>
            <a:ext cx="2882013" cy="1118718"/>
          </a:xfrm>
          <a:prstGeom prst="bentConnector2">
            <a:avLst/>
          </a:prstGeom>
          <a:ln w="12700" cmpd="sng">
            <a:solidFill>
              <a:schemeClr val="accent6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876887" y="4619080"/>
            <a:ext cx="2405070" cy="86732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tlCol="0" anchor="ctr" anchorCtr="0"/>
          <a:lstStyle/>
          <a:p>
            <a:pPr lvl="0" algn="ctr">
              <a:buClr>
                <a:srgbClr val="00A3E0"/>
              </a:buClr>
            </a:pP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Estimate </a:t>
            </a:r>
            <a:b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</a:b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Fluid Fraction</a:t>
            </a:r>
            <a:endParaRPr lang="en-US" sz="2000" dirty="0">
              <a:solidFill>
                <a:schemeClr val="bg1"/>
              </a:solidFill>
              <a:ea typeface="ＭＳ Ｐゴシック" charset="0"/>
              <a:cs typeface="Trebuchet MS"/>
            </a:endParaRPr>
          </a:p>
        </p:txBody>
      </p:sp>
      <p:cxnSp>
        <p:nvCxnSpPr>
          <p:cNvPr id="45" name="Straight Arrow Connector 44"/>
          <p:cNvCxnSpPr>
            <a:stCxn id="29" idx="2"/>
            <a:endCxn id="43" idx="0"/>
          </p:cNvCxnSpPr>
          <p:nvPr/>
        </p:nvCxnSpPr>
        <p:spPr>
          <a:xfrm>
            <a:off x="5079422" y="3452030"/>
            <a:ext cx="0" cy="1167050"/>
          </a:xfrm>
          <a:prstGeom prst="straightConnector1">
            <a:avLst/>
          </a:prstGeom>
          <a:ln w="12700" cmpd="sng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220400" y="1726663"/>
            <a:ext cx="542182" cy="375973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60020" y="5486400"/>
            <a:ext cx="3017520" cy="655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Elbow Connector 61"/>
          <p:cNvCxnSpPr>
            <a:stCxn id="43" idx="2"/>
            <a:endCxn id="70" idx="3"/>
          </p:cNvCxnSpPr>
          <p:nvPr/>
        </p:nvCxnSpPr>
        <p:spPr>
          <a:xfrm rot="5400000">
            <a:off x="4029447" y="4721097"/>
            <a:ext cx="284673" cy="1815279"/>
          </a:xfrm>
          <a:prstGeom prst="bentConnector2">
            <a:avLst/>
          </a:prstGeom>
          <a:ln w="12700" cmpd="sng">
            <a:solidFill>
              <a:schemeClr val="accent6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Freeform 67"/>
          <p:cNvSpPr/>
          <p:nvPr/>
        </p:nvSpPr>
        <p:spPr>
          <a:xfrm>
            <a:off x="2339340" y="1836420"/>
            <a:ext cx="388620" cy="3528060"/>
          </a:xfrm>
          <a:custGeom>
            <a:avLst/>
            <a:gdLst>
              <a:gd name="connsiteX0" fmla="*/ 0 w 388620"/>
              <a:gd name="connsiteY0" fmla="*/ 0 h 3528060"/>
              <a:gd name="connsiteX1" fmla="*/ 7620 w 388620"/>
              <a:gd name="connsiteY1" fmla="*/ 68580 h 3528060"/>
              <a:gd name="connsiteX2" fmla="*/ 15240 w 388620"/>
              <a:gd name="connsiteY2" fmla="*/ 91440 h 3528060"/>
              <a:gd name="connsiteX3" fmla="*/ 7620 w 388620"/>
              <a:gd name="connsiteY3" fmla="*/ 137160 h 3528060"/>
              <a:gd name="connsiteX4" fmla="*/ 15240 w 388620"/>
              <a:gd name="connsiteY4" fmla="*/ 167640 h 3528060"/>
              <a:gd name="connsiteX5" fmla="*/ 30480 w 388620"/>
              <a:gd name="connsiteY5" fmla="*/ 205740 h 3528060"/>
              <a:gd name="connsiteX6" fmla="*/ 15240 w 388620"/>
              <a:gd name="connsiteY6" fmla="*/ 266700 h 3528060"/>
              <a:gd name="connsiteX7" fmla="*/ 22860 w 388620"/>
              <a:gd name="connsiteY7" fmla="*/ 320040 h 3528060"/>
              <a:gd name="connsiteX8" fmla="*/ 15240 w 388620"/>
              <a:gd name="connsiteY8" fmla="*/ 403860 h 3528060"/>
              <a:gd name="connsiteX9" fmla="*/ 45720 w 388620"/>
              <a:gd name="connsiteY9" fmla="*/ 525780 h 3528060"/>
              <a:gd name="connsiteX10" fmla="*/ 53340 w 388620"/>
              <a:gd name="connsiteY10" fmla="*/ 601980 h 3528060"/>
              <a:gd name="connsiteX11" fmla="*/ 68580 w 388620"/>
              <a:gd name="connsiteY11" fmla="*/ 632460 h 3528060"/>
              <a:gd name="connsiteX12" fmla="*/ 45720 w 388620"/>
              <a:gd name="connsiteY12" fmla="*/ 708660 h 3528060"/>
              <a:gd name="connsiteX13" fmla="*/ 38100 w 388620"/>
              <a:gd name="connsiteY13" fmla="*/ 731520 h 3528060"/>
              <a:gd name="connsiteX14" fmla="*/ 30480 w 388620"/>
              <a:gd name="connsiteY14" fmla="*/ 807720 h 3528060"/>
              <a:gd name="connsiteX15" fmla="*/ 38100 w 388620"/>
              <a:gd name="connsiteY15" fmla="*/ 838200 h 3528060"/>
              <a:gd name="connsiteX16" fmla="*/ 15240 w 388620"/>
              <a:gd name="connsiteY16" fmla="*/ 937260 h 3528060"/>
              <a:gd name="connsiteX17" fmla="*/ 7620 w 388620"/>
              <a:gd name="connsiteY17" fmla="*/ 1028700 h 3528060"/>
              <a:gd name="connsiteX18" fmla="*/ 15240 w 388620"/>
              <a:gd name="connsiteY18" fmla="*/ 1074420 h 3528060"/>
              <a:gd name="connsiteX19" fmla="*/ 22860 w 388620"/>
              <a:gd name="connsiteY19" fmla="*/ 1127760 h 3528060"/>
              <a:gd name="connsiteX20" fmla="*/ 15240 w 388620"/>
              <a:gd name="connsiteY20" fmla="*/ 1325880 h 3528060"/>
              <a:gd name="connsiteX21" fmla="*/ 45720 w 388620"/>
              <a:gd name="connsiteY21" fmla="*/ 1371600 h 3528060"/>
              <a:gd name="connsiteX22" fmla="*/ 60960 w 388620"/>
              <a:gd name="connsiteY22" fmla="*/ 1409700 h 3528060"/>
              <a:gd name="connsiteX23" fmla="*/ 45720 w 388620"/>
              <a:gd name="connsiteY23" fmla="*/ 1463040 h 3528060"/>
              <a:gd name="connsiteX24" fmla="*/ 30480 w 388620"/>
              <a:gd name="connsiteY24" fmla="*/ 1508760 h 3528060"/>
              <a:gd name="connsiteX25" fmla="*/ 83820 w 388620"/>
              <a:gd name="connsiteY25" fmla="*/ 1569720 h 3528060"/>
              <a:gd name="connsiteX26" fmla="*/ 99060 w 388620"/>
              <a:gd name="connsiteY26" fmla="*/ 1592580 h 3528060"/>
              <a:gd name="connsiteX27" fmla="*/ 114300 w 388620"/>
              <a:gd name="connsiteY27" fmla="*/ 1676400 h 3528060"/>
              <a:gd name="connsiteX28" fmla="*/ 129540 w 388620"/>
              <a:gd name="connsiteY28" fmla="*/ 1729740 h 3528060"/>
              <a:gd name="connsiteX29" fmla="*/ 152400 w 388620"/>
              <a:gd name="connsiteY29" fmla="*/ 1813560 h 3528060"/>
              <a:gd name="connsiteX30" fmla="*/ 175260 w 388620"/>
              <a:gd name="connsiteY30" fmla="*/ 1828800 h 3528060"/>
              <a:gd name="connsiteX31" fmla="*/ 190500 w 388620"/>
              <a:gd name="connsiteY31" fmla="*/ 1874520 h 3528060"/>
              <a:gd name="connsiteX32" fmla="*/ 198120 w 388620"/>
              <a:gd name="connsiteY32" fmla="*/ 1943100 h 3528060"/>
              <a:gd name="connsiteX33" fmla="*/ 251460 w 388620"/>
              <a:gd name="connsiteY33" fmla="*/ 1973580 h 3528060"/>
              <a:gd name="connsiteX34" fmla="*/ 259080 w 388620"/>
              <a:gd name="connsiteY34" fmla="*/ 2011680 h 3528060"/>
              <a:gd name="connsiteX35" fmla="*/ 213360 w 388620"/>
              <a:gd name="connsiteY35" fmla="*/ 2141220 h 3528060"/>
              <a:gd name="connsiteX36" fmla="*/ 182880 w 388620"/>
              <a:gd name="connsiteY36" fmla="*/ 2171700 h 3528060"/>
              <a:gd name="connsiteX37" fmla="*/ 175260 w 388620"/>
              <a:gd name="connsiteY37" fmla="*/ 2247900 h 3528060"/>
              <a:gd name="connsiteX38" fmla="*/ 160020 w 388620"/>
              <a:gd name="connsiteY38" fmla="*/ 2270760 h 3528060"/>
              <a:gd name="connsiteX39" fmla="*/ 137160 w 388620"/>
              <a:gd name="connsiteY39" fmla="*/ 2308860 h 3528060"/>
              <a:gd name="connsiteX40" fmla="*/ 91440 w 388620"/>
              <a:gd name="connsiteY40" fmla="*/ 2354580 h 3528060"/>
              <a:gd name="connsiteX41" fmla="*/ 60960 w 388620"/>
              <a:gd name="connsiteY41" fmla="*/ 2400300 h 3528060"/>
              <a:gd name="connsiteX42" fmla="*/ 15240 w 388620"/>
              <a:gd name="connsiteY42" fmla="*/ 2468880 h 3528060"/>
              <a:gd name="connsiteX43" fmla="*/ 22860 w 388620"/>
              <a:gd name="connsiteY43" fmla="*/ 2506980 h 3528060"/>
              <a:gd name="connsiteX44" fmla="*/ 91440 w 388620"/>
              <a:gd name="connsiteY44" fmla="*/ 2529840 h 3528060"/>
              <a:gd name="connsiteX45" fmla="*/ 160020 w 388620"/>
              <a:gd name="connsiteY45" fmla="*/ 2552700 h 3528060"/>
              <a:gd name="connsiteX46" fmla="*/ 251460 w 388620"/>
              <a:gd name="connsiteY46" fmla="*/ 2567940 h 3528060"/>
              <a:gd name="connsiteX47" fmla="*/ 320040 w 388620"/>
              <a:gd name="connsiteY47" fmla="*/ 2575560 h 3528060"/>
              <a:gd name="connsiteX48" fmla="*/ 388620 w 388620"/>
              <a:gd name="connsiteY48" fmla="*/ 2590800 h 3528060"/>
              <a:gd name="connsiteX49" fmla="*/ 365760 w 388620"/>
              <a:gd name="connsiteY49" fmla="*/ 2628900 h 3528060"/>
              <a:gd name="connsiteX50" fmla="*/ 297180 w 388620"/>
              <a:gd name="connsiteY50" fmla="*/ 2674620 h 3528060"/>
              <a:gd name="connsiteX51" fmla="*/ 198120 w 388620"/>
              <a:gd name="connsiteY51" fmla="*/ 2727960 h 3528060"/>
              <a:gd name="connsiteX52" fmla="*/ 167640 w 388620"/>
              <a:gd name="connsiteY52" fmla="*/ 2735580 h 3528060"/>
              <a:gd name="connsiteX53" fmla="*/ 121920 w 388620"/>
              <a:gd name="connsiteY53" fmla="*/ 2758440 h 3528060"/>
              <a:gd name="connsiteX54" fmla="*/ 68580 w 388620"/>
              <a:gd name="connsiteY54" fmla="*/ 2781300 h 3528060"/>
              <a:gd name="connsiteX55" fmla="*/ 7620 w 388620"/>
              <a:gd name="connsiteY55" fmla="*/ 2811780 h 3528060"/>
              <a:gd name="connsiteX56" fmla="*/ 30480 w 388620"/>
              <a:gd name="connsiteY56" fmla="*/ 2819400 h 3528060"/>
              <a:gd name="connsiteX57" fmla="*/ 83820 w 388620"/>
              <a:gd name="connsiteY57" fmla="*/ 2827020 h 3528060"/>
              <a:gd name="connsiteX58" fmla="*/ 45720 w 388620"/>
              <a:gd name="connsiteY58" fmla="*/ 2887980 h 3528060"/>
              <a:gd name="connsiteX59" fmla="*/ 30480 w 388620"/>
              <a:gd name="connsiteY59" fmla="*/ 2910840 h 3528060"/>
              <a:gd name="connsiteX60" fmla="*/ 45720 w 388620"/>
              <a:gd name="connsiteY60" fmla="*/ 2956560 h 3528060"/>
              <a:gd name="connsiteX61" fmla="*/ 68580 w 388620"/>
              <a:gd name="connsiteY61" fmla="*/ 3017520 h 3528060"/>
              <a:gd name="connsiteX62" fmla="*/ 76200 w 388620"/>
              <a:gd name="connsiteY62" fmla="*/ 3040380 h 3528060"/>
              <a:gd name="connsiteX63" fmla="*/ 91440 w 388620"/>
              <a:gd name="connsiteY63" fmla="*/ 3063240 h 3528060"/>
              <a:gd name="connsiteX64" fmla="*/ 99060 w 388620"/>
              <a:gd name="connsiteY64" fmla="*/ 3086100 h 3528060"/>
              <a:gd name="connsiteX65" fmla="*/ 106680 w 388620"/>
              <a:gd name="connsiteY65" fmla="*/ 3116580 h 3528060"/>
              <a:gd name="connsiteX66" fmla="*/ 129540 w 388620"/>
              <a:gd name="connsiteY66" fmla="*/ 3131820 h 3528060"/>
              <a:gd name="connsiteX67" fmla="*/ 152400 w 388620"/>
              <a:gd name="connsiteY67" fmla="*/ 3162300 h 3528060"/>
              <a:gd name="connsiteX68" fmla="*/ 167640 w 388620"/>
              <a:gd name="connsiteY68" fmla="*/ 3230880 h 3528060"/>
              <a:gd name="connsiteX69" fmla="*/ 175260 w 388620"/>
              <a:gd name="connsiteY69" fmla="*/ 3284220 h 3528060"/>
              <a:gd name="connsiteX70" fmla="*/ 167640 w 388620"/>
              <a:gd name="connsiteY70" fmla="*/ 3307080 h 3528060"/>
              <a:gd name="connsiteX71" fmla="*/ 91440 w 388620"/>
              <a:gd name="connsiteY71" fmla="*/ 3375660 h 3528060"/>
              <a:gd name="connsiteX72" fmla="*/ 99060 w 388620"/>
              <a:gd name="connsiteY72" fmla="*/ 3398520 h 3528060"/>
              <a:gd name="connsiteX73" fmla="*/ 167640 w 388620"/>
              <a:gd name="connsiteY73" fmla="*/ 3451860 h 3528060"/>
              <a:gd name="connsiteX74" fmla="*/ 236220 w 388620"/>
              <a:gd name="connsiteY74" fmla="*/ 3444240 h 3528060"/>
              <a:gd name="connsiteX75" fmla="*/ 251460 w 388620"/>
              <a:gd name="connsiteY75" fmla="*/ 3467100 h 3528060"/>
              <a:gd name="connsiteX76" fmla="*/ 236220 w 388620"/>
              <a:gd name="connsiteY76" fmla="*/ 3528060 h 3528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88620" h="3528060">
                <a:moveTo>
                  <a:pt x="0" y="0"/>
                </a:moveTo>
                <a:cubicBezTo>
                  <a:pt x="2540" y="22860"/>
                  <a:pt x="3839" y="45892"/>
                  <a:pt x="7620" y="68580"/>
                </a:cubicBezTo>
                <a:cubicBezTo>
                  <a:pt x="8940" y="76503"/>
                  <a:pt x="15240" y="83408"/>
                  <a:pt x="15240" y="91440"/>
                </a:cubicBezTo>
                <a:cubicBezTo>
                  <a:pt x="15240" y="106890"/>
                  <a:pt x="10160" y="121920"/>
                  <a:pt x="7620" y="137160"/>
                </a:cubicBezTo>
                <a:cubicBezTo>
                  <a:pt x="10160" y="147320"/>
                  <a:pt x="11928" y="157705"/>
                  <a:pt x="15240" y="167640"/>
                </a:cubicBezTo>
                <a:cubicBezTo>
                  <a:pt x="19565" y="180616"/>
                  <a:pt x="30480" y="192062"/>
                  <a:pt x="30480" y="205740"/>
                </a:cubicBezTo>
                <a:cubicBezTo>
                  <a:pt x="30480" y="226685"/>
                  <a:pt x="15240" y="266700"/>
                  <a:pt x="15240" y="266700"/>
                </a:cubicBezTo>
                <a:cubicBezTo>
                  <a:pt x="17780" y="284480"/>
                  <a:pt x="22860" y="302079"/>
                  <a:pt x="22860" y="320040"/>
                </a:cubicBezTo>
                <a:cubicBezTo>
                  <a:pt x="22860" y="348095"/>
                  <a:pt x="12142" y="375976"/>
                  <a:pt x="15240" y="403860"/>
                </a:cubicBezTo>
                <a:cubicBezTo>
                  <a:pt x="19866" y="445495"/>
                  <a:pt x="45720" y="525780"/>
                  <a:pt x="45720" y="525780"/>
                </a:cubicBezTo>
                <a:cubicBezTo>
                  <a:pt x="48260" y="551180"/>
                  <a:pt x="47991" y="577020"/>
                  <a:pt x="53340" y="601980"/>
                </a:cubicBezTo>
                <a:cubicBezTo>
                  <a:pt x="55720" y="613087"/>
                  <a:pt x="67450" y="621157"/>
                  <a:pt x="68580" y="632460"/>
                </a:cubicBezTo>
                <a:cubicBezTo>
                  <a:pt x="72215" y="668808"/>
                  <a:pt x="58222" y="679489"/>
                  <a:pt x="45720" y="708660"/>
                </a:cubicBezTo>
                <a:cubicBezTo>
                  <a:pt x="42556" y="716043"/>
                  <a:pt x="40640" y="723900"/>
                  <a:pt x="38100" y="731520"/>
                </a:cubicBezTo>
                <a:cubicBezTo>
                  <a:pt x="35560" y="756920"/>
                  <a:pt x="30480" y="782193"/>
                  <a:pt x="30480" y="807720"/>
                </a:cubicBezTo>
                <a:cubicBezTo>
                  <a:pt x="30480" y="818193"/>
                  <a:pt x="38846" y="827754"/>
                  <a:pt x="38100" y="838200"/>
                </a:cubicBezTo>
                <a:cubicBezTo>
                  <a:pt x="35043" y="881002"/>
                  <a:pt x="26785" y="902625"/>
                  <a:pt x="15240" y="937260"/>
                </a:cubicBezTo>
                <a:cubicBezTo>
                  <a:pt x="12700" y="967740"/>
                  <a:pt x="7620" y="998114"/>
                  <a:pt x="7620" y="1028700"/>
                </a:cubicBezTo>
                <a:cubicBezTo>
                  <a:pt x="7620" y="1044150"/>
                  <a:pt x="12891" y="1059149"/>
                  <a:pt x="15240" y="1074420"/>
                </a:cubicBezTo>
                <a:cubicBezTo>
                  <a:pt x="17971" y="1092172"/>
                  <a:pt x="20320" y="1109980"/>
                  <a:pt x="22860" y="1127760"/>
                </a:cubicBezTo>
                <a:cubicBezTo>
                  <a:pt x="12025" y="1192769"/>
                  <a:pt x="-3045" y="1260055"/>
                  <a:pt x="15240" y="1325880"/>
                </a:cubicBezTo>
                <a:cubicBezTo>
                  <a:pt x="20142" y="1343528"/>
                  <a:pt x="38918" y="1354594"/>
                  <a:pt x="45720" y="1371600"/>
                </a:cubicBezTo>
                <a:lnTo>
                  <a:pt x="60960" y="1409700"/>
                </a:lnTo>
                <a:cubicBezTo>
                  <a:pt x="55880" y="1427480"/>
                  <a:pt x="51158" y="1445366"/>
                  <a:pt x="45720" y="1463040"/>
                </a:cubicBezTo>
                <a:cubicBezTo>
                  <a:pt x="40996" y="1478394"/>
                  <a:pt x="27839" y="1492914"/>
                  <a:pt x="30480" y="1508760"/>
                </a:cubicBezTo>
                <a:cubicBezTo>
                  <a:pt x="36036" y="1542098"/>
                  <a:pt x="60722" y="1554321"/>
                  <a:pt x="83820" y="1569720"/>
                </a:cubicBezTo>
                <a:cubicBezTo>
                  <a:pt x="88900" y="1577340"/>
                  <a:pt x="95844" y="1584005"/>
                  <a:pt x="99060" y="1592580"/>
                </a:cubicBezTo>
                <a:cubicBezTo>
                  <a:pt x="102563" y="1601920"/>
                  <a:pt x="113077" y="1670286"/>
                  <a:pt x="114300" y="1676400"/>
                </a:cubicBezTo>
                <a:cubicBezTo>
                  <a:pt x="119084" y="1700320"/>
                  <a:pt x="122277" y="1707952"/>
                  <a:pt x="129540" y="1729740"/>
                </a:cubicBezTo>
                <a:cubicBezTo>
                  <a:pt x="133691" y="1758797"/>
                  <a:pt x="132338" y="1789485"/>
                  <a:pt x="152400" y="1813560"/>
                </a:cubicBezTo>
                <a:cubicBezTo>
                  <a:pt x="158263" y="1820595"/>
                  <a:pt x="167640" y="1823720"/>
                  <a:pt x="175260" y="1828800"/>
                </a:cubicBezTo>
                <a:cubicBezTo>
                  <a:pt x="180340" y="1844040"/>
                  <a:pt x="188726" y="1858554"/>
                  <a:pt x="190500" y="1874520"/>
                </a:cubicBezTo>
                <a:cubicBezTo>
                  <a:pt x="193040" y="1897380"/>
                  <a:pt x="190260" y="1921484"/>
                  <a:pt x="198120" y="1943100"/>
                </a:cubicBezTo>
                <a:cubicBezTo>
                  <a:pt x="200513" y="1949682"/>
                  <a:pt x="249897" y="1972799"/>
                  <a:pt x="251460" y="1973580"/>
                </a:cubicBezTo>
                <a:cubicBezTo>
                  <a:pt x="254000" y="1986280"/>
                  <a:pt x="260003" y="1998761"/>
                  <a:pt x="259080" y="2011680"/>
                </a:cubicBezTo>
                <a:cubicBezTo>
                  <a:pt x="256897" y="2042239"/>
                  <a:pt x="236864" y="2117716"/>
                  <a:pt x="213360" y="2141220"/>
                </a:cubicBezTo>
                <a:lnTo>
                  <a:pt x="182880" y="2171700"/>
                </a:lnTo>
                <a:cubicBezTo>
                  <a:pt x="180340" y="2197100"/>
                  <a:pt x="181000" y="2223027"/>
                  <a:pt x="175260" y="2247900"/>
                </a:cubicBezTo>
                <a:cubicBezTo>
                  <a:pt x="173201" y="2256824"/>
                  <a:pt x="164874" y="2262994"/>
                  <a:pt x="160020" y="2270760"/>
                </a:cubicBezTo>
                <a:cubicBezTo>
                  <a:pt x="152170" y="2283319"/>
                  <a:pt x="146539" y="2297397"/>
                  <a:pt x="137160" y="2308860"/>
                </a:cubicBezTo>
                <a:cubicBezTo>
                  <a:pt x="123512" y="2325541"/>
                  <a:pt x="91440" y="2354580"/>
                  <a:pt x="91440" y="2354580"/>
                </a:cubicBezTo>
                <a:cubicBezTo>
                  <a:pt x="76158" y="2400427"/>
                  <a:pt x="95208" y="2354637"/>
                  <a:pt x="60960" y="2400300"/>
                </a:cubicBezTo>
                <a:cubicBezTo>
                  <a:pt x="44475" y="2422279"/>
                  <a:pt x="15240" y="2468880"/>
                  <a:pt x="15240" y="2468880"/>
                </a:cubicBezTo>
                <a:cubicBezTo>
                  <a:pt x="17780" y="2481580"/>
                  <a:pt x="13702" y="2497822"/>
                  <a:pt x="22860" y="2506980"/>
                </a:cubicBezTo>
                <a:lnTo>
                  <a:pt x="91440" y="2529840"/>
                </a:lnTo>
                <a:cubicBezTo>
                  <a:pt x="114300" y="2537460"/>
                  <a:pt x="136391" y="2547974"/>
                  <a:pt x="160020" y="2552700"/>
                </a:cubicBezTo>
                <a:cubicBezTo>
                  <a:pt x="204372" y="2561570"/>
                  <a:pt x="201051" y="2561639"/>
                  <a:pt x="251460" y="2567940"/>
                </a:cubicBezTo>
                <a:cubicBezTo>
                  <a:pt x="274283" y="2570793"/>
                  <a:pt x="297352" y="2571779"/>
                  <a:pt x="320040" y="2575560"/>
                </a:cubicBezTo>
                <a:cubicBezTo>
                  <a:pt x="343139" y="2579410"/>
                  <a:pt x="365760" y="2585720"/>
                  <a:pt x="388620" y="2590800"/>
                </a:cubicBezTo>
                <a:cubicBezTo>
                  <a:pt x="381000" y="2603500"/>
                  <a:pt x="376678" y="2618892"/>
                  <a:pt x="365760" y="2628900"/>
                </a:cubicBezTo>
                <a:cubicBezTo>
                  <a:pt x="345507" y="2647465"/>
                  <a:pt x="320291" y="2659763"/>
                  <a:pt x="297180" y="2674620"/>
                </a:cubicBezTo>
                <a:cubicBezTo>
                  <a:pt x="268332" y="2693165"/>
                  <a:pt x="228252" y="2715405"/>
                  <a:pt x="198120" y="2727960"/>
                </a:cubicBezTo>
                <a:cubicBezTo>
                  <a:pt x="188453" y="2731988"/>
                  <a:pt x="177364" y="2731691"/>
                  <a:pt x="167640" y="2735580"/>
                </a:cubicBezTo>
                <a:cubicBezTo>
                  <a:pt x="151820" y="2741908"/>
                  <a:pt x="137391" y="2751300"/>
                  <a:pt x="121920" y="2758440"/>
                </a:cubicBezTo>
                <a:cubicBezTo>
                  <a:pt x="104356" y="2766546"/>
                  <a:pt x="85882" y="2772649"/>
                  <a:pt x="68580" y="2781300"/>
                </a:cubicBezTo>
                <a:cubicBezTo>
                  <a:pt x="-3400" y="2817290"/>
                  <a:pt x="59169" y="2794597"/>
                  <a:pt x="7620" y="2811780"/>
                </a:cubicBezTo>
                <a:cubicBezTo>
                  <a:pt x="15240" y="2814320"/>
                  <a:pt x="22604" y="2817825"/>
                  <a:pt x="30480" y="2819400"/>
                </a:cubicBezTo>
                <a:cubicBezTo>
                  <a:pt x="48092" y="2822922"/>
                  <a:pt x="73381" y="2812405"/>
                  <a:pt x="83820" y="2827020"/>
                </a:cubicBezTo>
                <a:cubicBezTo>
                  <a:pt x="104296" y="2855687"/>
                  <a:pt x="59934" y="2878504"/>
                  <a:pt x="45720" y="2887980"/>
                </a:cubicBezTo>
                <a:cubicBezTo>
                  <a:pt x="40640" y="2895600"/>
                  <a:pt x="30480" y="2901682"/>
                  <a:pt x="30480" y="2910840"/>
                </a:cubicBezTo>
                <a:cubicBezTo>
                  <a:pt x="30480" y="2926904"/>
                  <a:pt x="40640" y="2941320"/>
                  <a:pt x="45720" y="2956560"/>
                </a:cubicBezTo>
                <a:cubicBezTo>
                  <a:pt x="63016" y="3008448"/>
                  <a:pt x="41245" y="2944628"/>
                  <a:pt x="68580" y="3017520"/>
                </a:cubicBezTo>
                <a:cubicBezTo>
                  <a:pt x="71400" y="3025041"/>
                  <a:pt x="72608" y="3033196"/>
                  <a:pt x="76200" y="3040380"/>
                </a:cubicBezTo>
                <a:cubicBezTo>
                  <a:pt x="80296" y="3048571"/>
                  <a:pt x="87344" y="3055049"/>
                  <a:pt x="91440" y="3063240"/>
                </a:cubicBezTo>
                <a:cubicBezTo>
                  <a:pt x="95032" y="3070424"/>
                  <a:pt x="96853" y="3078377"/>
                  <a:pt x="99060" y="3086100"/>
                </a:cubicBezTo>
                <a:cubicBezTo>
                  <a:pt x="101937" y="3096170"/>
                  <a:pt x="100871" y="3107866"/>
                  <a:pt x="106680" y="3116580"/>
                </a:cubicBezTo>
                <a:cubicBezTo>
                  <a:pt x="111760" y="3124200"/>
                  <a:pt x="123064" y="3125344"/>
                  <a:pt x="129540" y="3131820"/>
                </a:cubicBezTo>
                <a:cubicBezTo>
                  <a:pt x="138520" y="3140800"/>
                  <a:pt x="144780" y="3152140"/>
                  <a:pt x="152400" y="3162300"/>
                </a:cubicBezTo>
                <a:cubicBezTo>
                  <a:pt x="159250" y="3189700"/>
                  <a:pt x="162803" y="3201858"/>
                  <a:pt x="167640" y="3230880"/>
                </a:cubicBezTo>
                <a:cubicBezTo>
                  <a:pt x="170593" y="3248596"/>
                  <a:pt x="172720" y="3266440"/>
                  <a:pt x="175260" y="3284220"/>
                </a:cubicBezTo>
                <a:cubicBezTo>
                  <a:pt x="172720" y="3291840"/>
                  <a:pt x="173320" y="3301400"/>
                  <a:pt x="167640" y="3307080"/>
                </a:cubicBezTo>
                <a:cubicBezTo>
                  <a:pt x="65210" y="3409510"/>
                  <a:pt x="133080" y="3313200"/>
                  <a:pt x="91440" y="3375660"/>
                </a:cubicBezTo>
                <a:cubicBezTo>
                  <a:pt x="93980" y="3383280"/>
                  <a:pt x="94129" y="3392180"/>
                  <a:pt x="99060" y="3398520"/>
                </a:cubicBezTo>
                <a:cubicBezTo>
                  <a:pt x="135040" y="3444780"/>
                  <a:pt x="130080" y="3439340"/>
                  <a:pt x="167640" y="3451860"/>
                </a:cubicBezTo>
                <a:cubicBezTo>
                  <a:pt x="190500" y="3449320"/>
                  <a:pt x="213590" y="3440126"/>
                  <a:pt x="236220" y="3444240"/>
                </a:cubicBezTo>
                <a:cubicBezTo>
                  <a:pt x="245230" y="3445878"/>
                  <a:pt x="250449" y="3457998"/>
                  <a:pt x="251460" y="3467100"/>
                </a:cubicBezTo>
                <a:cubicBezTo>
                  <a:pt x="254570" y="3495094"/>
                  <a:pt x="246462" y="3507577"/>
                  <a:pt x="236220" y="3528060"/>
                </a:cubicBezTo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718839" y="5540881"/>
            <a:ext cx="1545304" cy="46038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tlCol="0" anchor="ctr" anchorCtr="0"/>
          <a:lstStyle/>
          <a:p>
            <a:pPr lvl="0" algn="ctr">
              <a:buClr>
                <a:srgbClr val="00A3E0"/>
              </a:buClr>
            </a:pP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Missing Log</a:t>
            </a:r>
            <a:endParaRPr lang="en-US" sz="2000" dirty="0">
              <a:solidFill>
                <a:schemeClr val="bg1"/>
              </a:solidFill>
              <a:ea typeface="ＭＳ Ｐゴシック" charset="0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4091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/>
          <a:srcRect r="7015" b="9901"/>
          <a:stretch/>
        </p:blipFill>
        <p:spPr>
          <a:xfrm>
            <a:off x="6415381" y="2280383"/>
            <a:ext cx="2637228" cy="3657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Technathon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1"/>
                </a:solidFill>
              </a:rPr>
              <a:t>Problem Schematic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4809" y="1235800"/>
            <a:ext cx="1752600" cy="46038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tlCol="0" anchor="ctr" anchorCtr="0"/>
          <a:lstStyle/>
          <a:p>
            <a:pPr lvl="0" algn="ctr">
              <a:buClr>
                <a:srgbClr val="00A3E0"/>
              </a:buClr>
            </a:pP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Log Data</a:t>
            </a:r>
            <a:endParaRPr lang="en-US" sz="2000" dirty="0">
              <a:solidFill>
                <a:schemeClr val="bg1"/>
              </a:solidFill>
              <a:ea typeface="ＭＳ Ｐゴシック" charset="0"/>
              <a:cs typeface="Trebuchet M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4809" y="1726663"/>
            <a:ext cx="1752600" cy="43205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1005840" y="1726663"/>
            <a:ext cx="7620" cy="432054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601624" y="1726663"/>
            <a:ext cx="7620" cy="432054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464819" y="1863604"/>
            <a:ext cx="522172" cy="4076700"/>
          </a:xfrm>
          <a:custGeom>
            <a:avLst/>
            <a:gdLst>
              <a:gd name="connsiteX0" fmla="*/ 76201 w 522172"/>
              <a:gd name="connsiteY0" fmla="*/ 0 h 4076700"/>
              <a:gd name="connsiteX1" fmla="*/ 358141 w 522172"/>
              <a:gd name="connsiteY1" fmla="*/ 7620 h 4076700"/>
              <a:gd name="connsiteX2" fmla="*/ 434341 w 522172"/>
              <a:gd name="connsiteY2" fmla="*/ 15240 h 4076700"/>
              <a:gd name="connsiteX3" fmla="*/ 510541 w 522172"/>
              <a:gd name="connsiteY3" fmla="*/ 45720 h 4076700"/>
              <a:gd name="connsiteX4" fmla="*/ 495301 w 522172"/>
              <a:gd name="connsiteY4" fmla="*/ 68580 h 4076700"/>
              <a:gd name="connsiteX5" fmla="*/ 449581 w 522172"/>
              <a:gd name="connsiteY5" fmla="*/ 76200 h 4076700"/>
              <a:gd name="connsiteX6" fmla="*/ 365761 w 522172"/>
              <a:gd name="connsiteY6" fmla="*/ 99060 h 4076700"/>
              <a:gd name="connsiteX7" fmla="*/ 388621 w 522172"/>
              <a:gd name="connsiteY7" fmla="*/ 144780 h 4076700"/>
              <a:gd name="connsiteX8" fmla="*/ 342901 w 522172"/>
              <a:gd name="connsiteY8" fmla="*/ 167640 h 4076700"/>
              <a:gd name="connsiteX9" fmla="*/ 434341 w 522172"/>
              <a:gd name="connsiteY9" fmla="*/ 198120 h 4076700"/>
              <a:gd name="connsiteX10" fmla="*/ 426721 w 522172"/>
              <a:gd name="connsiteY10" fmla="*/ 220980 h 4076700"/>
              <a:gd name="connsiteX11" fmla="*/ 396241 w 522172"/>
              <a:gd name="connsiteY11" fmla="*/ 274320 h 4076700"/>
              <a:gd name="connsiteX12" fmla="*/ 373381 w 522172"/>
              <a:gd name="connsiteY12" fmla="*/ 289560 h 4076700"/>
              <a:gd name="connsiteX13" fmla="*/ 304801 w 522172"/>
              <a:gd name="connsiteY13" fmla="*/ 304800 h 4076700"/>
              <a:gd name="connsiteX14" fmla="*/ 274321 w 522172"/>
              <a:gd name="connsiteY14" fmla="*/ 312420 h 4076700"/>
              <a:gd name="connsiteX15" fmla="*/ 228601 w 522172"/>
              <a:gd name="connsiteY15" fmla="*/ 327660 h 4076700"/>
              <a:gd name="connsiteX16" fmla="*/ 182881 w 522172"/>
              <a:gd name="connsiteY16" fmla="*/ 335280 h 4076700"/>
              <a:gd name="connsiteX17" fmla="*/ 144781 w 522172"/>
              <a:gd name="connsiteY17" fmla="*/ 373380 h 4076700"/>
              <a:gd name="connsiteX18" fmla="*/ 213361 w 522172"/>
              <a:gd name="connsiteY18" fmla="*/ 396240 h 4076700"/>
              <a:gd name="connsiteX19" fmla="*/ 304801 w 522172"/>
              <a:gd name="connsiteY19" fmla="*/ 411480 h 4076700"/>
              <a:gd name="connsiteX20" fmla="*/ 373381 w 522172"/>
              <a:gd name="connsiteY20" fmla="*/ 426720 h 4076700"/>
              <a:gd name="connsiteX21" fmla="*/ 403861 w 522172"/>
              <a:gd name="connsiteY21" fmla="*/ 441960 h 4076700"/>
              <a:gd name="connsiteX22" fmla="*/ 464821 w 522172"/>
              <a:gd name="connsiteY22" fmla="*/ 457200 h 4076700"/>
              <a:gd name="connsiteX23" fmla="*/ 426721 w 522172"/>
              <a:gd name="connsiteY23" fmla="*/ 480060 h 4076700"/>
              <a:gd name="connsiteX24" fmla="*/ 342901 w 522172"/>
              <a:gd name="connsiteY24" fmla="*/ 487680 h 4076700"/>
              <a:gd name="connsiteX25" fmla="*/ 304801 w 522172"/>
              <a:gd name="connsiteY25" fmla="*/ 495300 h 4076700"/>
              <a:gd name="connsiteX26" fmla="*/ 274321 w 522172"/>
              <a:gd name="connsiteY26" fmla="*/ 510540 h 4076700"/>
              <a:gd name="connsiteX27" fmla="*/ 251461 w 522172"/>
              <a:gd name="connsiteY27" fmla="*/ 525780 h 4076700"/>
              <a:gd name="connsiteX28" fmla="*/ 228601 w 522172"/>
              <a:gd name="connsiteY28" fmla="*/ 533400 h 4076700"/>
              <a:gd name="connsiteX29" fmla="*/ 160021 w 522172"/>
              <a:gd name="connsiteY29" fmla="*/ 556260 h 4076700"/>
              <a:gd name="connsiteX30" fmla="*/ 121921 w 522172"/>
              <a:gd name="connsiteY30" fmla="*/ 579120 h 4076700"/>
              <a:gd name="connsiteX31" fmla="*/ 99061 w 522172"/>
              <a:gd name="connsiteY31" fmla="*/ 594360 h 4076700"/>
              <a:gd name="connsiteX32" fmla="*/ 68581 w 522172"/>
              <a:gd name="connsiteY32" fmla="*/ 601980 h 4076700"/>
              <a:gd name="connsiteX33" fmla="*/ 45721 w 522172"/>
              <a:gd name="connsiteY33" fmla="*/ 609600 h 4076700"/>
              <a:gd name="connsiteX34" fmla="*/ 243841 w 522172"/>
              <a:gd name="connsiteY34" fmla="*/ 617220 h 4076700"/>
              <a:gd name="connsiteX35" fmla="*/ 274321 w 522172"/>
              <a:gd name="connsiteY35" fmla="*/ 624840 h 4076700"/>
              <a:gd name="connsiteX36" fmla="*/ 251461 w 522172"/>
              <a:gd name="connsiteY36" fmla="*/ 640080 h 4076700"/>
              <a:gd name="connsiteX37" fmla="*/ 190501 w 522172"/>
              <a:gd name="connsiteY37" fmla="*/ 655320 h 4076700"/>
              <a:gd name="connsiteX38" fmla="*/ 144781 w 522172"/>
              <a:gd name="connsiteY38" fmla="*/ 670560 h 4076700"/>
              <a:gd name="connsiteX39" fmla="*/ 137161 w 522172"/>
              <a:gd name="connsiteY39" fmla="*/ 701040 h 4076700"/>
              <a:gd name="connsiteX40" fmla="*/ 129541 w 522172"/>
              <a:gd name="connsiteY40" fmla="*/ 723900 h 4076700"/>
              <a:gd name="connsiteX41" fmla="*/ 175261 w 522172"/>
              <a:gd name="connsiteY41" fmla="*/ 807720 h 4076700"/>
              <a:gd name="connsiteX42" fmla="*/ 198121 w 522172"/>
              <a:gd name="connsiteY42" fmla="*/ 815340 h 4076700"/>
              <a:gd name="connsiteX43" fmla="*/ 205741 w 522172"/>
              <a:gd name="connsiteY43" fmla="*/ 838200 h 4076700"/>
              <a:gd name="connsiteX44" fmla="*/ 182881 w 522172"/>
              <a:gd name="connsiteY44" fmla="*/ 861060 h 4076700"/>
              <a:gd name="connsiteX45" fmla="*/ 167641 w 522172"/>
              <a:gd name="connsiteY45" fmla="*/ 883920 h 4076700"/>
              <a:gd name="connsiteX46" fmla="*/ 266701 w 522172"/>
              <a:gd name="connsiteY46" fmla="*/ 914400 h 4076700"/>
              <a:gd name="connsiteX47" fmla="*/ 419101 w 522172"/>
              <a:gd name="connsiteY47" fmla="*/ 929640 h 4076700"/>
              <a:gd name="connsiteX48" fmla="*/ 464821 w 522172"/>
              <a:gd name="connsiteY48" fmla="*/ 952500 h 4076700"/>
              <a:gd name="connsiteX49" fmla="*/ 487681 w 522172"/>
              <a:gd name="connsiteY49" fmla="*/ 960120 h 4076700"/>
              <a:gd name="connsiteX50" fmla="*/ 495301 w 522172"/>
              <a:gd name="connsiteY50" fmla="*/ 982980 h 4076700"/>
              <a:gd name="connsiteX51" fmla="*/ 449581 w 522172"/>
              <a:gd name="connsiteY51" fmla="*/ 1059180 h 4076700"/>
              <a:gd name="connsiteX52" fmla="*/ 457201 w 522172"/>
              <a:gd name="connsiteY52" fmla="*/ 1158240 h 4076700"/>
              <a:gd name="connsiteX53" fmla="*/ 464821 w 522172"/>
              <a:gd name="connsiteY53" fmla="*/ 1203960 h 4076700"/>
              <a:gd name="connsiteX54" fmla="*/ 449581 w 522172"/>
              <a:gd name="connsiteY54" fmla="*/ 1226820 h 4076700"/>
              <a:gd name="connsiteX55" fmla="*/ 373381 w 522172"/>
              <a:gd name="connsiteY55" fmla="*/ 1249680 h 4076700"/>
              <a:gd name="connsiteX56" fmla="*/ 342901 w 522172"/>
              <a:gd name="connsiteY56" fmla="*/ 1257300 h 4076700"/>
              <a:gd name="connsiteX57" fmla="*/ 266701 w 522172"/>
              <a:gd name="connsiteY57" fmla="*/ 1287780 h 4076700"/>
              <a:gd name="connsiteX58" fmla="*/ 236221 w 522172"/>
              <a:gd name="connsiteY58" fmla="*/ 1295400 h 4076700"/>
              <a:gd name="connsiteX59" fmla="*/ 160021 w 522172"/>
              <a:gd name="connsiteY59" fmla="*/ 1310640 h 4076700"/>
              <a:gd name="connsiteX60" fmla="*/ 106681 w 522172"/>
              <a:gd name="connsiteY60" fmla="*/ 1325880 h 4076700"/>
              <a:gd name="connsiteX61" fmla="*/ 99061 w 522172"/>
              <a:gd name="connsiteY61" fmla="*/ 1348740 h 4076700"/>
              <a:gd name="connsiteX62" fmla="*/ 152401 w 522172"/>
              <a:gd name="connsiteY62" fmla="*/ 1386840 h 4076700"/>
              <a:gd name="connsiteX63" fmla="*/ 213361 w 522172"/>
              <a:gd name="connsiteY63" fmla="*/ 1455420 h 4076700"/>
              <a:gd name="connsiteX64" fmla="*/ 228601 w 522172"/>
              <a:gd name="connsiteY64" fmla="*/ 1501140 h 4076700"/>
              <a:gd name="connsiteX65" fmla="*/ 220981 w 522172"/>
              <a:gd name="connsiteY65" fmla="*/ 1539240 h 4076700"/>
              <a:gd name="connsiteX66" fmla="*/ 175261 w 522172"/>
              <a:gd name="connsiteY66" fmla="*/ 1592580 h 4076700"/>
              <a:gd name="connsiteX67" fmla="*/ 160021 w 522172"/>
              <a:gd name="connsiteY67" fmla="*/ 1615440 h 4076700"/>
              <a:gd name="connsiteX68" fmla="*/ 167641 w 522172"/>
              <a:gd name="connsiteY68" fmla="*/ 1653540 h 4076700"/>
              <a:gd name="connsiteX69" fmla="*/ 175261 w 522172"/>
              <a:gd name="connsiteY69" fmla="*/ 1676400 h 4076700"/>
              <a:gd name="connsiteX70" fmla="*/ 182881 w 522172"/>
              <a:gd name="connsiteY70" fmla="*/ 1714500 h 4076700"/>
              <a:gd name="connsiteX71" fmla="*/ 190501 w 522172"/>
              <a:gd name="connsiteY71" fmla="*/ 1737360 h 4076700"/>
              <a:gd name="connsiteX72" fmla="*/ 198121 w 522172"/>
              <a:gd name="connsiteY72" fmla="*/ 1767840 h 4076700"/>
              <a:gd name="connsiteX73" fmla="*/ 205741 w 522172"/>
              <a:gd name="connsiteY73" fmla="*/ 1805940 h 4076700"/>
              <a:gd name="connsiteX74" fmla="*/ 228601 w 522172"/>
              <a:gd name="connsiteY74" fmla="*/ 1813560 h 4076700"/>
              <a:gd name="connsiteX75" fmla="*/ 281941 w 522172"/>
              <a:gd name="connsiteY75" fmla="*/ 1821180 h 4076700"/>
              <a:gd name="connsiteX76" fmla="*/ 320041 w 522172"/>
              <a:gd name="connsiteY76" fmla="*/ 1828800 h 4076700"/>
              <a:gd name="connsiteX77" fmla="*/ 365761 w 522172"/>
              <a:gd name="connsiteY77" fmla="*/ 1844040 h 4076700"/>
              <a:gd name="connsiteX78" fmla="*/ 388621 w 522172"/>
              <a:gd name="connsiteY78" fmla="*/ 1851660 h 4076700"/>
              <a:gd name="connsiteX79" fmla="*/ 480061 w 522172"/>
              <a:gd name="connsiteY79" fmla="*/ 1866900 h 4076700"/>
              <a:gd name="connsiteX80" fmla="*/ 510541 w 522172"/>
              <a:gd name="connsiteY80" fmla="*/ 1889760 h 4076700"/>
              <a:gd name="connsiteX81" fmla="*/ 480061 w 522172"/>
              <a:gd name="connsiteY81" fmla="*/ 1943100 h 4076700"/>
              <a:gd name="connsiteX82" fmla="*/ 434341 w 522172"/>
              <a:gd name="connsiteY82" fmla="*/ 1958340 h 4076700"/>
              <a:gd name="connsiteX83" fmla="*/ 381001 w 522172"/>
              <a:gd name="connsiteY83" fmla="*/ 1988820 h 4076700"/>
              <a:gd name="connsiteX84" fmla="*/ 350521 w 522172"/>
              <a:gd name="connsiteY84" fmla="*/ 1996440 h 4076700"/>
              <a:gd name="connsiteX85" fmla="*/ 327661 w 522172"/>
              <a:gd name="connsiteY85" fmla="*/ 2004060 h 4076700"/>
              <a:gd name="connsiteX86" fmla="*/ 304801 w 522172"/>
              <a:gd name="connsiteY86" fmla="*/ 2026920 h 4076700"/>
              <a:gd name="connsiteX87" fmla="*/ 281941 w 522172"/>
              <a:gd name="connsiteY87" fmla="*/ 2042160 h 4076700"/>
              <a:gd name="connsiteX88" fmla="*/ 266701 w 522172"/>
              <a:gd name="connsiteY88" fmla="*/ 2065020 h 4076700"/>
              <a:gd name="connsiteX89" fmla="*/ 220981 w 522172"/>
              <a:gd name="connsiteY89" fmla="*/ 2095500 h 4076700"/>
              <a:gd name="connsiteX90" fmla="*/ 190501 w 522172"/>
              <a:gd name="connsiteY90" fmla="*/ 2118360 h 4076700"/>
              <a:gd name="connsiteX91" fmla="*/ 152401 w 522172"/>
              <a:gd name="connsiteY91" fmla="*/ 2125980 h 4076700"/>
              <a:gd name="connsiteX92" fmla="*/ 129541 w 522172"/>
              <a:gd name="connsiteY92" fmla="*/ 2133600 h 4076700"/>
              <a:gd name="connsiteX93" fmla="*/ 121921 w 522172"/>
              <a:gd name="connsiteY93" fmla="*/ 2156460 h 4076700"/>
              <a:gd name="connsiteX94" fmla="*/ 99061 w 522172"/>
              <a:gd name="connsiteY94" fmla="*/ 2202180 h 4076700"/>
              <a:gd name="connsiteX95" fmla="*/ 106681 w 522172"/>
              <a:gd name="connsiteY95" fmla="*/ 2270760 h 4076700"/>
              <a:gd name="connsiteX96" fmla="*/ 182881 w 522172"/>
              <a:gd name="connsiteY96" fmla="*/ 2308860 h 4076700"/>
              <a:gd name="connsiteX97" fmla="*/ 213361 w 522172"/>
              <a:gd name="connsiteY97" fmla="*/ 2331720 h 4076700"/>
              <a:gd name="connsiteX98" fmla="*/ 220981 w 522172"/>
              <a:gd name="connsiteY98" fmla="*/ 2354580 h 4076700"/>
              <a:gd name="connsiteX99" fmla="*/ 182881 w 522172"/>
              <a:gd name="connsiteY99" fmla="*/ 2369820 h 4076700"/>
              <a:gd name="connsiteX100" fmla="*/ 106681 w 522172"/>
              <a:gd name="connsiteY100" fmla="*/ 2407920 h 4076700"/>
              <a:gd name="connsiteX101" fmla="*/ 137161 w 522172"/>
              <a:gd name="connsiteY101" fmla="*/ 2461260 h 4076700"/>
              <a:gd name="connsiteX102" fmla="*/ 182881 w 522172"/>
              <a:gd name="connsiteY102" fmla="*/ 2476500 h 4076700"/>
              <a:gd name="connsiteX103" fmla="*/ 198121 w 522172"/>
              <a:gd name="connsiteY103" fmla="*/ 2499360 h 4076700"/>
              <a:gd name="connsiteX104" fmla="*/ 175261 w 522172"/>
              <a:gd name="connsiteY104" fmla="*/ 2522220 h 4076700"/>
              <a:gd name="connsiteX105" fmla="*/ 160021 w 522172"/>
              <a:gd name="connsiteY105" fmla="*/ 2545080 h 4076700"/>
              <a:gd name="connsiteX106" fmla="*/ 175261 w 522172"/>
              <a:gd name="connsiteY106" fmla="*/ 2613660 h 4076700"/>
              <a:gd name="connsiteX107" fmla="*/ 198121 w 522172"/>
              <a:gd name="connsiteY107" fmla="*/ 2636520 h 4076700"/>
              <a:gd name="connsiteX108" fmla="*/ 198121 w 522172"/>
              <a:gd name="connsiteY108" fmla="*/ 2705100 h 4076700"/>
              <a:gd name="connsiteX109" fmla="*/ 190501 w 522172"/>
              <a:gd name="connsiteY109" fmla="*/ 2819400 h 4076700"/>
              <a:gd name="connsiteX110" fmla="*/ 144781 w 522172"/>
              <a:gd name="connsiteY110" fmla="*/ 2842260 h 4076700"/>
              <a:gd name="connsiteX111" fmla="*/ 144781 w 522172"/>
              <a:gd name="connsiteY111" fmla="*/ 2887980 h 4076700"/>
              <a:gd name="connsiteX112" fmla="*/ 83821 w 522172"/>
              <a:gd name="connsiteY112" fmla="*/ 2956560 h 4076700"/>
              <a:gd name="connsiteX113" fmla="*/ 7621 w 522172"/>
              <a:gd name="connsiteY113" fmla="*/ 2994660 h 4076700"/>
              <a:gd name="connsiteX114" fmla="*/ 53341 w 522172"/>
              <a:gd name="connsiteY114" fmla="*/ 3025140 h 4076700"/>
              <a:gd name="connsiteX115" fmla="*/ 83821 w 522172"/>
              <a:gd name="connsiteY115" fmla="*/ 3048000 h 4076700"/>
              <a:gd name="connsiteX116" fmla="*/ 106681 w 522172"/>
              <a:gd name="connsiteY116" fmla="*/ 3055620 h 4076700"/>
              <a:gd name="connsiteX117" fmla="*/ 160021 w 522172"/>
              <a:gd name="connsiteY117" fmla="*/ 3078480 h 4076700"/>
              <a:gd name="connsiteX118" fmla="*/ 182881 w 522172"/>
              <a:gd name="connsiteY118" fmla="*/ 3093720 h 4076700"/>
              <a:gd name="connsiteX119" fmla="*/ 205741 w 522172"/>
              <a:gd name="connsiteY119" fmla="*/ 3101340 h 4076700"/>
              <a:gd name="connsiteX120" fmla="*/ 266701 w 522172"/>
              <a:gd name="connsiteY120" fmla="*/ 3131820 h 4076700"/>
              <a:gd name="connsiteX121" fmla="*/ 327661 w 522172"/>
              <a:gd name="connsiteY121" fmla="*/ 3139440 h 4076700"/>
              <a:gd name="connsiteX122" fmla="*/ 350521 w 522172"/>
              <a:gd name="connsiteY122" fmla="*/ 3154680 h 4076700"/>
              <a:gd name="connsiteX123" fmla="*/ 335281 w 522172"/>
              <a:gd name="connsiteY123" fmla="*/ 3169920 h 4076700"/>
              <a:gd name="connsiteX124" fmla="*/ 312421 w 522172"/>
              <a:gd name="connsiteY124" fmla="*/ 3185160 h 4076700"/>
              <a:gd name="connsiteX125" fmla="*/ 297181 w 522172"/>
              <a:gd name="connsiteY125" fmla="*/ 3238500 h 4076700"/>
              <a:gd name="connsiteX126" fmla="*/ 289561 w 522172"/>
              <a:gd name="connsiteY126" fmla="*/ 3261360 h 4076700"/>
              <a:gd name="connsiteX127" fmla="*/ 213361 w 522172"/>
              <a:gd name="connsiteY127" fmla="*/ 3314700 h 4076700"/>
              <a:gd name="connsiteX128" fmla="*/ 144781 w 522172"/>
              <a:gd name="connsiteY128" fmla="*/ 3307080 h 4076700"/>
              <a:gd name="connsiteX129" fmla="*/ 83821 w 522172"/>
              <a:gd name="connsiteY129" fmla="*/ 3299460 h 4076700"/>
              <a:gd name="connsiteX130" fmla="*/ 114301 w 522172"/>
              <a:gd name="connsiteY130" fmla="*/ 3329940 h 4076700"/>
              <a:gd name="connsiteX131" fmla="*/ 190501 w 522172"/>
              <a:gd name="connsiteY131" fmla="*/ 3360420 h 4076700"/>
              <a:gd name="connsiteX132" fmla="*/ 243841 w 522172"/>
              <a:gd name="connsiteY132" fmla="*/ 3390900 h 4076700"/>
              <a:gd name="connsiteX133" fmla="*/ 274321 w 522172"/>
              <a:gd name="connsiteY133" fmla="*/ 3406140 h 4076700"/>
              <a:gd name="connsiteX134" fmla="*/ 297181 w 522172"/>
              <a:gd name="connsiteY134" fmla="*/ 3421380 h 4076700"/>
              <a:gd name="connsiteX135" fmla="*/ 350521 w 522172"/>
              <a:gd name="connsiteY135" fmla="*/ 3429000 h 4076700"/>
              <a:gd name="connsiteX136" fmla="*/ 358141 w 522172"/>
              <a:gd name="connsiteY136" fmla="*/ 3451860 h 4076700"/>
              <a:gd name="connsiteX137" fmla="*/ 373381 w 522172"/>
              <a:gd name="connsiteY137" fmla="*/ 3474720 h 4076700"/>
              <a:gd name="connsiteX138" fmla="*/ 342901 w 522172"/>
              <a:gd name="connsiteY138" fmla="*/ 3489960 h 4076700"/>
              <a:gd name="connsiteX139" fmla="*/ 243841 w 522172"/>
              <a:gd name="connsiteY139" fmla="*/ 3520440 h 4076700"/>
              <a:gd name="connsiteX140" fmla="*/ 220981 w 522172"/>
              <a:gd name="connsiteY140" fmla="*/ 3528060 h 4076700"/>
              <a:gd name="connsiteX141" fmla="*/ 243841 w 522172"/>
              <a:gd name="connsiteY141" fmla="*/ 3550920 h 4076700"/>
              <a:gd name="connsiteX142" fmla="*/ 259081 w 522172"/>
              <a:gd name="connsiteY142" fmla="*/ 3573780 h 4076700"/>
              <a:gd name="connsiteX143" fmla="*/ 342901 w 522172"/>
              <a:gd name="connsiteY143" fmla="*/ 3604260 h 4076700"/>
              <a:gd name="connsiteX144" fmla="*/ 358141 w 522172"/>
              <a:gd name="connsiteY144" fmla="*/ 3627120 h 4076700"/>
              <a:gd name="connsiteX145" fmla="*/ 365761 w 522172"/>
              <a:gd name="connsiteY145" fmla="*/ 3649980 h 4076700"/>
              <a:gd name="connsiteX146" fmla="*/ 388621 w 522172"/>
              <a:gd name="connsiteY146" fmla="*/ 3657600 h 4076700"/>
              <a:gd name="connsiteX147" fmla="*/ 327661 w 522172"/>
              <a:gd name="connsiteY147" fmla="*/ 3672840 h 4076700"/>
              <a:gd name="connsiteX148" fmla="*/ 281941 w 522172"/>
              <a:gd name="connsiteY148" fmla="*/ 3695700 h 4076700"/>
              <a:gd name="connsiteX149" fmla="*/ 236221 w 522172"/>
              <a:gd name="connsiteY149" fmla="*/ 3710940 h 4076700"/>
              <a:gd name="connsiteX150" fmla="*/ 213361 w 522172"/>
              <a:gd name="connsiteY150" fmla="*/ 3718560 h 4076700"/>
              <a:gd name="connsiteX151" fmla="*/ 190501 w 522172"/>
              <a:gd name="connsiteY151" fmla="*/ 3726180 h 4076700"/>
              <a:gd name="connsiteX152" fmla="*/ 160021 w 522172"/>
              <a:gd name="connsiteY152" fmla="*/ 3733800 h 4076700"/>
              <a:gd name="connsiteX153" fmla="*/ 182881 w 522172"/>
              <a:gd name="connsiteY153" fmla="*/ 3764280 h 4076700"/>
              <a:gd name="connsiteX154" fmla="*/ 449581 w 522172"/>
              <a:gd name="connsiteY154" fmla="*/ 3764280 h 4076700"/>
              <a:gd name="connsiteX155" fmla="*/ 472441 w 522172"/>
              <a:gd name="connsiteY155" fmla="*/ 3756660 h 4076700"/>
              <a:gd name="connsiteX156" fmla="*/ 510541 w 522172"/>
              <a:gd name="connsiteY156" fmla="*/ 3840480 h 4076700"/>
              <a:gd name="connsiteX157" fmla="*/ 502921 w 522172"/>
              <a:gd name="connsiteY157" fmla="*/ 3863340 h 4076700"/>
              <a:gd name="connsiteX158" fmla="*/ 480061 w 522172"/>
              <a:gd name="connsiteY158" fmla="*/ 3878580 h 4076700"/>
              <a:gd name="connsiteX159" fmla="*/ 441961 w 522172"/>
              <a:gd name="connsiteY159" fmla="*/ 3893820 h 4076700"/>
              <a:gd name="connsiteX160" fmla="*/ 419101 w 522172"/>
              <a:gd name="connsiteY160" fmla="*/ 3901440 h 4076700"/>
              <a:gd name="connsiteX161" fmla="*/ 350521 w 522172"/>
              <a:gd name="connsiteY161" fmla="*/ 3939540 h 4076700"/>
              <a:gd name="connsiteX162" fmla="*/ 289561 w 522172"/>
              <a:gd name="connsiteY162" fmla="*/ 3954780 h 4076700"/>
              <a:gd name="connsiteX163" fmla="*/ 266701 w 522172"/>
              <a:gd name="connsiteY163" fmla="*/ 3962400 h 4076700"/>
              <a:gd name="connsiteX164" fmla="*/ 259081 w 522172"/>
              <a:gd name="connsiteY164" fmla="*/ 3985260 h 4076700"/>
              <a:gd name="connsiteX165" fmla="*/ 236221 w 522172"/>
              <a:gd name="connsiteY165" fmla="*/ 4008120 h 4076700"/>
              <a:gd name="connsiteX166" fmla="*/ 213361 w 522172"/>
              <a:gd name="connsiteY166" fmla="*/ 4023360 h 4076700"/>
              <a:gd name="connsiteX167" fmla="*/ 76201 w 522172"/>
              <a:gd name="connsiteY167" fmla="*/ 4038600 h 4076700"/>
              <a:gd name="connsiteX168" fmla="*/ 68581 w 522172"/>
              <a:gd name="connsiteY168" fmla="*/ 4061460 h 4076700"/>
              <a:gd name="connsiteX169" fmla="*/ 45721 w 522172"/>
              <a:gd name="connsiteY169" fmla="*/ 4076700 h 407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</a:cxnLst>
            <a:rect l="l" t="t" r="r" b="b"/>
            <a:pathLst>
              <a:path w="522172" h="4076700">
                <a:moveTo>
                  <a:pt x="76201" y="0"/>
                </a:moveTo>
                <a:lnTo>
                  <a:pt x="358141" y="7620"/>
                </a:lnTo>
                <a:cubicBezTo>
                  <a:pt x="383645" y="8705"/>
                  <a:pt x="409252" y="10536"/>
                  <a:pt x="434341" y="15240"/>
                </a:cubicBezTo>
                <a:cubicBezTo>
                  <a:pt x="464472" y="20890"/>
                  <a:pt x="484335" y="32617"/>
                  <a:pt x="510541" y="45720"/>
                </a:cubicBezTo>
                <a:cubicBezTo>
                  <a:pt x="505461" y="53340"/>
                  <a:pt x="503492" y="64484"/>
                  <a:pt x="495301" y="68580"/>
                </a:cubicBezTo>
                <a:cubicBezTo>
                  <a:pt x="481482" y="75490"/>
                  <a:pt x="464688" y="72963"/>
                  <a:pt x="449581" y="76200"/>
                </a:cubicBezTo>
                <a:cubicBezTo>
                  <a:pt x="401454" y="86513"/>
                  <a:pt x="400582" y="87453"/>
                  <a:pt x="365761" y="99060"/>
                </a:cubicBezTo>
                <a:cubicBezTo>
                  <a:pt x="368970" y="103874"/>
                  <a:pt x="392565" y="134921"/>
                  <a:pt x="388621" y="144780"/>
                </a:cubicBezTo>
                <a:cubicBezTo>
                  <a:pt x="384076" y="156143"/>
                  <a:pt x="352524" y="164432"/>
                  <a:pt x="342901" y="167640"/>
                </a:cubicBezTo>
                <a:cubicBezTo>
                  <a:pt x="382288" y="226721"/>
                  <a:pt x="321189" y="147830"/>
                  <a:pt x="434341" y="198120"/>
                </a:cubicBezTo>
                <a:cubicBezTo>
                  <a:pt x="441681" y="201382"/>
                  <a:pt x="428928" y="213257"/>
                  <a:pt x="426721" y="220980"/>
                </a:cubicBezTo>
                <a:cubicBezTo>
                  <a:pt x="416407" y="257080"/>
                  <a:pt x="426589" y="249030"/>
                  <a:pt x="396241" y="274320"/>
                </a:cubicBezTo>
                <a:cubicBezTo>
                  <a:pt x="389206" y="280183"/>
                  <a:pt x="381799" y="285952"/>
                  <a:pt x="373381" y="289560"/>
                </a:cubicBezTo>
                <a:cubicBezTo>
                  <a:pt x="363374" y="293849"/>
                  <a:pt x="312312" y="303131"/>
                  <a:pt x="304801" y="304800"/>
                </a:cubicBezTo>
                <a:cubicBezTo>
                  <a:pt x="294578" y="307072"/>
                  <a:pt x="284352" y="309411"/>
                  <a:pt x="274321" y="312420"/>
                </a:cubicBezTo>
                <a:cubicBezTo>
                  <a:pt x="258934" y="317036"/>
                  <a:pt x="244447" y="325019"/>
                  <a:pt x="228601" y="327660"/>
                </a:cubicBezTo>
                <a:lnTo>
                  <a:pt x="182881" y="335280"/>
                </a:lnTo>
                <a:cubicBezTo>
                  <a:pt x="178068" y="338488"/>
                  <a:pt x="139434" y="360012"/>
                  <a:pt x="144781" y="373380"/>
                </a:cubicBezTo>
                <a:cubicBezTo>
                  <a:pt x="150201" y="386929"/>
                  <a:pt x="205903" y="394924"/>
                  <a:pt x="213361" y="396240"/>
                </a:cubicBezTo>
                <a:cubicBezTo>
                  <a:pt x="243791" y="401610"/>
                  <a:pt x="274823" y="403986"/>
                  <a:pt x="304801" y="411480"/>
                </a:cubicBezTo>
                <a:cubicBezTo>
                  <a:pt x="347846" y="422241"/>
                  <a:pt x="325012" y="417046"/>
                  <a:pt x="373381" y="426720"/>
                </a:cubicBezTo>
                <a:cubicBezTo>
                  <a:pt x="383541" y="431800"/>
                  <a:pt x="393085" y="438368"/>
                  <a:pt x="403861" y="441960"/>
                </a:cubicBezTo>
                <a:cubicBezTo>
                  <a:pt x="423732" y="448584"/>
                  <a:pt x="464821" y="457200"/>
                  <a:pt x="464821" y="457200"/>
                </a:cubicBezTo>
                <a:cubicBezTo>
                  <a:pt x="452121" y="464820"/>
                  <a:pt x="441089" y="476468"/>
                  <a:pt x="426721" y="480060"/>
                </a:cubicBezTo>
                <a:cubicBezTo>
                  <a:pt x="399503" y="486864"/>
                  <a:pt x="370740" y="484200"/>
                  <a:pt x="342901" y="487680"/>
                </a:cubicBezTo>
                <a:cubicBezTo>
                  <a:pt x="330050" y="489286"/>
                  <a:pt x="317501" y="492760"/>
                  <a:pt x="304801" y="495300"/>
                </a:cubicBezTo>
                <a:cubicBezTo>
                  <a:pt x="294641" y="500380"/>
                  <a:pt x="284184" y="504904"/>
                  <a:pt x="274321" y="510540"/>
                </a:cubicBezTo>
                <a:cubicBezTo>
                  <a:pt x="266370" y="515084"/>
                  <a:pt x="259652" y="521684"/>
                  <a:pt x="251461" y="525780"/>
                </a:cubicBezTo>
                <a:cubicBezTo>
                  <a:pt x="244277" y="529372"/>
                  <a:pt x="236122" y="530580"/>
                  <a:pt x="228601" y="533400"/>
                </a:cubicBezTo>
                <a:cubicBezTo>
                  <a:pt x="171213" y="554921"/>
                  <a:pt x="211094" y="543492"/>
                  <a:pt x="160021" y="556260"/>
                </a:cubicBezTo>
                <a:cubicBezTo>
                  <a:pt x="147321" y="563880"/>
                  <a:pt x="134480" y="571270"/>
                  <a:pt x="121921" y="579120"/>
                </a:cubicBezTo>
                <a:cubicBezTo>
                  <a:pt x="114155" y="583974"/>
                  <a:pt x="107479" y="590752"/>
                  <a:pt x="99061" y="594360"/>
                </a:cubicBezTo>
                <a:cubicBezTo>
                  <a:pt x="89435" y="598485"/>
                  <a:pt x="78651" y="599103"/>
                  <a:pt x="68581" y="601980"/>
                </a:cubicBezTo>
                <a:cubicBezTo>
                  <a:pt x="60858" y="604187"/>
                  <a:pt x="53341" y="607060"/>
                  <a:pt x="45721" y="609600"/>
                </a:cubicBezTo>
                <a:cubicBezTo>
                  <a:pt x="111761" y="612140"/>
                  <a:pt x="177899" y="612824"/>
                  <a:pt x="243841" y="617220"/>
                </a:cubicBezTo>
                <a:cubicBezTo>
                  <a:pt x="254290" y="617917"/>
                  <a:pt x="271009" y="614905"/>
                  <a:pt x="274321" y="624840"/>
                </a:cubicBezTo>
                <a:cubicBezTo>
                  <a:pt x="277217" y="633528"/>
                  <a:pt x="260068" y="636950"/>
                  <a:pt x="251461" y="640080"/>
                </a:cubicBezTo>
                <a:cubicBezTo>
                  <a:pt x="231777" y="647238"/>
                  <a:pt x="210372" y="648696"/>
                  <a:pt x="190501" y="655320"/>
                </a:cubicBezTo>
                <a:lnTo>
                  <a:pt x="144781" y="670560"/>
                </a:lnTo>
                <a:cubicBezTo>
                  <a:pt x="142241" y="680720"/>
                  <a:pt x="140038" y="690970"/>
                  <a:pt x="137161" y="701040"/>
                </a:cubicBezTo>
                <a:cubicBezTo>
                  <a:pt x="134954" y="708763"/>
                  <a:pt x="128814" y="715901"/>
                  <a:pt x="129541" y="723900"/>
                </a:cubicBezTo>
                <a:cubicBezTo>
                  <a:pt x="134230" y="775480"/>
                  <a:pt x="136290" y="785451"/>
                  <a:pt x="175261" y="807720"/>
                </a:cubicBezTo>
                <a:cubicBezTo>
                  <a:pt x="182235" y="811705"/>
                  <a:pt x="190501" y="812800"/>
                  <a:pt x="198121" y="815340"/>
                </a:cubicBezTo>
                <a:cubicBezTo>
                  <a:pt x="200661" y="822960"/>
                  <a:pt x="208281" y="830580"/>
                  <a:pt x="205741" y="838200"/>
                </a:cubicBezTo>
                <a:cubicBezTo>
                  <a:pt x="202333" y="848423"/>
                  <a:pt x="189780" y="852781"/>
                  <a:pt x="182881" y="861060"/>
                </a:cubicBezTo>
                <a:cubicBezTo>
                  <a:pt x="177018" y="868095"/>
                  <a:pt x="172721" y="876300"/>
                  <a:pt x="167641" y="883920"/>
                </a:cubicBezTo>
                <a:cubicBezTo>
                  <a:pt x="207884" y="910748"/>
                  <a:pt x="193315" y="905227"/>
                  <a:pt x="266701" y="914400"/>
                </a:cubicBezTo>
                <a:cubicBezTo>
                  <a:pt x="358010" y="925814"/>
                  <a:pt x="307254" y="920319"/>
                  <a:pt x="419101" y="929640"/>
                </a:cubicBezTo>
                <a:cubicBezTo>
                  <a:pt x="476560" y="948793"/>
                  <a:pt x="405735" y="922957"/>
                  <a:pt x="464821" y="952500"/>
                </a:cubicBezTo>
                <a:cubicBezTo>
                  <a:pt x="472005" y="956092"/>
                  <a:pt x="480061" y="957580"/>
                  <a:pt x="487681" y="960120"/>
                </a:cubicBezTo>
                <a:cubicBezTo>
                  <a:pt x="490221" y="967740"/>
                  <a:pt x="496188" y="974997"/>
                  <a:pt x="495301" y="982980"/>
                </a:cubicBezTo>
                <a:cubicBezTo>
                  <a:pt x="490355" y="1027493"/>
                  <a:pt x="478149" y="1030612"/>
                  <a:pt x="449581" y="1059180"/>
                </a:cubicBezTo>
                <a:cubicBezTo>
                  <a:pt x="428224" y="1123251"/>
                  <a:pt x="428013" y="1090135"/>
                  <a:pt x="457201" y="1158240"/>
                </a:cubicBezTo>
                <a:cubicBezTo>
                  <a:pt x="459741" y="1173480"/>
                  <a:pt x="466527" y="1188604"/>
                  <a:pt x="464821" y="1203960"/>
                </a:cubicBezTo>
                <a:cubicBezTo>
                  <a:pt x="463810" y="1213062"/>
                  <a:pt x="456616" y="1220957"/>
                  <a:pt x="449581" y="1226820"/>
                </a:cubicBezTo>
                <a:cubicBezTo>
                  <a:pt x="426394" y="1246142"/>
                  <a:pt x="401589" y="1244038"/>
                  <a:pt x="373381" y="1249680"/>
                </a:cubicBezTo>
                <a:cubicBezTo>
                  <a:pt x="363112" y="1251734"/>
                  <a:pt x="352764" y="1253778"/>
                  <a:pt x="342901" y="1257300"/>
                </a:cubicBezTo>
                <a:cubicBezTo>
                  <a:pt x="317138" y="1266501"/>
                  <a:pt x="293241" y="1281145"/>
                  <a:pt x="266701" y="1287780"/>
                </a:cubicBezTo>
                <a:cubicBezTo>
                  <a:pt x="256541" y="1290320"/>
                  <a:pt x="246461" y="1293206"/>
                  <a:pt x="236221" y="1295400"/>
                </a:cubicBezTo>
                <a:cubicBezTo>
                  <a:pt x="210893" y="1300827"/>
                  <a:pt x="184595" y="1302449"/>
                  <a:pt x="160021" y="1310640"/>
                </a:cubicBezTo>
                <a:cubicBezTo>
                  <a:pt x="127226" y="1321572"/>
                  <a:pt x="144953" y="1316312"/>
                  <a:pt x="106681" y="1325880"/>
                </a:cubicBezTo>
                <a:cubicBezTo>
                  <a:pt x="104141" y="1333500"/>
                  <a:pt x="95897" y="1341357"/>
                  <a:pt x="99061" y="1348740"/>
                </a:cubicBezTo>
                <a:cubicBezTo>
                  <a:pt x="111114" y="1376864"/>
                  <a:pt x="129386" y="1379168"/>
                  <a:pt x="152401" y="1386840"/>
                </a:cubicBezTo>
                <a:cubicBezTo>
                  <a:pt x="166196" y="1400635"/>
                  <a:pt x="202483" y="1430944"/>
                  <a:pt x="213361" y="1455420"/>
                </a:cubicBezTo>
                <a:cubicBezTo>
                  <a:pt x="219885" y="1470100"/>
                  <a:pt x="228601" y="1501140"/>
                  <a:pt x="228601" y="1501140"/>
                </a:cubicBezTo>
                <a:cubicBezTo>
                  <a:pt x="226061" y="1513840"/>
                  <a:pt x="226241" y="1527405"/>
                  <a:pt x="220981" y="1539240"/>
                </a:cubicBezTo>
                <a:cubicBezTo>
                  <a:pt x="210110" y="1563701"/>
                  <a:pt x="191442" y="1573163"/>
                  <a:pt x="175261" y="1592580"/>
                </a:cubicBezTo>
                <a:cubicBezTo>
                  <a:pt x="169398" y="1599615"/>
                  <a:pt x="165101" y="1607820"/>
                  <a:pt x="160021" y="1615440"/>
                </a:cubicBezTo>
                <a:cubicBezTo>
                  <a:pt x="162561" y="1628140"/>
                  <a:pt x="164500" y="1640975"/>
                  <a:pt x="167641" y="1653540"/>
                </a:cubicBezTo>
                <a:cubicBezTo>
                  <a:pt x="169589" y="1661332"/>
                  <a:pt x="173313" y="1668608"/>
                  <a:pt x="175261" y="1676400"/>
                </a:cubicBezTo>
                <a:cubicBezTo>
                  <a:pt x="178402" y="1688965"/>
                  <a:pt x="179740" y="1701935"/>
                  <a:pt x="182881" y="1714500"/>
                </a:cubicBezTo>
                <a:cubicBezTo>
                  <a:pt x="184829" y="1722292"/>
                  <a:pt x="188294" y="1729637"/>
                  <a:pt x="190501" y="1737360"/>
                </a:cubicBezTo>
                <a:cubicBezTo>
                  <a:pt x="193378" y="1747430"/>
                  <a:pt x="195849" y="1757617"/>
                  <a:pt x="198121" y="1767840"/>
                </a:cubicBezTo>
                <a:cubicBezTo>
                  <a:pt x="200931" y="1780483"/>
                  <a:pt x="198557" y="1795164"/>
                  <a:pt x="205741" y="1805940"/>
                </a:cubicBezTo>
                <a:cubicBezTo>
                  <a:pt x="210196" y="1812623"/>
                  <a:pt x="220725" y="1811985"/>
                  <a:pt x="228601" y="1813560"/>
                </a:cubicBezTo>
                <a:cubicBezTo>
                  <a:pt x="246213" y="1817082"/>
                  <a:pt x="264225" y="1818227"/>
                  <a:pt x="281941" y="1821180"/>
                </a:cubicBezTo>
                <a:cubicBezTo>
                  <a:pt x="294716" y="1823309"/>
                  <a:pt x="307546" y="1825392"/>
                  <a:pt x="320041" y="1828800"/>
                </a:cubicBezTo>
                <a:cubicBezTo>
                  <a:pt x="335539" y="1833027"/>
                  <a:pt x="350521" y="1838960"/>
                  <a:pt x="365761" y="1844040"/>
                </a:cubicBezTo>
                <a:cubicBezTo>
                  <a:pt x="373381" y="1846580"/>
                  <a:pt x="380698" y="1850340"/>
                  <a:pt x="388621" y="1851660"/>
                </a:cubicBezTo>
                <a:lnTo>
                  <a:pt x="480061" y="1866900"/>
                </a:lnTo>
                <a:cubicBezTo>
                  <a:pt x="490221" y="1874520"/>
                  <a:pt x="506082" y="1877869"/>
                  <a:pt x="510541" y="1889760"/>
                </a:cubicBezTo>
                <a:cubicBezTo>
                  <a:pt x="520931" y="1917467"/>
                  <a:pt x="499692" y="1934375"/>
                  <a:pt x="480061" y="1943100"/>
                </a:cubicBezTo>
                <a:cubicBezTo>
                  <a:pt x="465381" y="1949624"/>
                  <a:pt x="447707" y="1949429"/>
                  <a:pt x="434341" y="1958340"/>
                </a:cubicBezTo>
                <a:cubicBezTo>
                  <a:pt x="415391" y="1970973"/>
                  <a:pt x="403099" y="1980533"/>
                  <a:pt x="381001" y="1988820"/>
                </a:cubicBezTo>
                <a:cubicBezTo>
                  <a:pt x="371195" y="1992497"/>
                  <a:pt x="360591" y="1993563"/>
                  <a:pt x="350521" y="1996440"/>
                </a:cubicBezTo>
                <a:cubicBezTo>
                  <a:pt x="342798" y="1998647"/>
                  <a:pt x="335281" y="2001520"/>
                  <a:pt x="327661" y="2004060"/>
                </a:cubicBezTo>
                <a:cubicBezTo>
                  <a:pt x="320041" y="2011680"/>
                  <a:pt x="313080" y="2020021"/>
                  <a:pt x="304801" y="2026920"/>
                </a:cubicBezTo>
                <a:cubicBezTo>
                  <a:pt x="297766" y="2032783"/>
                  <a:pt x="288417" y="2035684"/>
                  <a:pt x="281941" y="2042160"/>
                </a:cubicBezTo>
                <a:cubicBezTo>
                  <a:pt x="275465" y="2048636"/>
                  <a:pt x="273593" y="2058989"/>
                  <a:pt x="266701" y="2065020"/>
                </a:cubicBezTo>
                <a:cubicBezTo>
                  <a:pt x="252917" y="2077081"/>
                  <a:pt x="235634" y="2084510"/>
                  <a:pt x="220981" y="2095500"/>
                </a:cubicBezTo>
                <a:cubicBezTo>
                  <a:pt x="210821" y="2103120"/>
                  <a:pt x="202106" y="2113202"/>
                  <a:pt x="190501" y="2118360"/>
                </a:cubicBezTo>
                <a:cubicBezTo>
                  <a:pt x="178666" y="2123620"/>
                  <a:pt x="164966" y="2122839"/>
                  <a:pt x="152401" y="2125980"/>
                </a:cubicBezTo>
                <a:cubicBezTo>
                  <a:pt x="144609" y="2127928"/>
                  <a:pt x="137161" y="2131060"/>
                  <a:pt x="129541" y="2133600"/>
                </a:cubicBezTo>
                <a:cubicBezTo>
                  <a:pt x="127001" y="2141220"/>
                  <a:pt x="125513" y="2149276"/>
                  <a:pt x="121921" y="2156460"/>
                </a:cubicBezTo>
                <a:cubicBezTo>
                  <a:pt x="92378" y="2215546"/>
                  <a:pt x="118214" y="2144721"/>
                  <a:pt x="99061" y="2202180"/>
                </a:cubicBezTo>
                <a:cubicBezTo>
                  <a:pt x="101601" y="2225040"/>
                  <a:pt x="94626" y="2251171"/>
                  <a:pt x="106681" y="2270760"/>
                </a:cubicBezTo>
                <a:cubicBezTo>
                  <a:pt x="117799" y="2288826"/>
                  <a:pt x="159890" y="2301196"/>
                  <a:pt x="182881" y="2308860"/>
                </a:cubicBezTo>
                <a:cubicBezTo>
                  <a:pt x="193041" y="2316480"/>
                  <a:pt x="205231" y="2321964"/>
                  <a:pt x="213361" y="2331720"/>
                </a:cubicBezTo>
                <a:cubicBezTo>
                  <a:pt x="218503" y="2337890"/>
                  <a:pt x="225999" y="2348308"/>
                  <a:pt x="220981" y="2354580"/>
                </a:cubicBezTo>
                <a:cubicBezTo>
                  <a:pt x="212436" y="2365261"/>
                  <a:pt x="194838" y="2363177"/>
                  <a:pt x="182881" y="2369820"/>
                </a:cubicBezTo>
                <a:cubicBezTo>
                  <a:pt x="101634" y="2414957"/>
                  <a:pt x="212408" y="2372678"/>
                  <a:pt x="106681" y="2407920"/>
                </a:cubicBezTo>
                <a:cubicBezTo>
                  <a:pt x="113777" y="2443398"/>
                  <a:pt x="105165" y="2447040"/>
                  <a:pt x="137161" y="2461260"/>
                </a:cubicBezTo>
                <a:cubicBezTo>
                  <a:pt x="151841" y="2467784"/>
                  <a:pt x="182881" y="2476500"/>
                  <a:pt x="182881" y="2476500"/>
                </a:cubicBezTo>
                <a:cubicBezTo>
                  <a:pt x="187961" y="2484120"/>
                  <a:pt x="199627" y="2490327"/>
                  <a:pt x="198121" y="2499360"/>
                </a:cubicBezTo>
                <a:cubicBezTo>
                  <a:pt x="196349" y="2509990"/>
                  <a:pt x="182160" y="2513941"/>
                  <a:pt x="175261" y="2522220"/>
                </a:cubicBezTo>
                <a:cubicBezTo>
                  <a:pt x="169398" y="2529255"/>
                  <a:pt x="165101" y="2537460"/>
                  <a:pt x="160021" y="2545080"/>
                </a:cubicBezTo>
                <a:cubicBezTo>
                  <a:pt x="160481" y="2547382"/>
                  <a:pt x="171950" y="2607866"/>
                  <a:pt x="175261" y="2613660"/>
                </a:cubicBezTo>
                <a:cubicBezTo>
                  <a:pt x="180608" y="2623016"/>
                  <a:pt x="190501" y="2628900"/>
                  <a:pt x="198121" y="2636520"/>
                </a:cubicBezTo>
                <a:cubicBezTo>
                  <a:pt x="180967" y="2687981"/>
                  <a:pt x="198121" y="2624636"/>
                  <a:pt x="198121" y="2705100"/>
                </a:cubicBezTo>
                <a:cubicBezTo>
                  <a:pt x="198121" y="2743285"/>
                  <a:pt x="199247" y="2782230"/>
                  <a:pt x="190501" y="2819400"/>
                </a:cubicBezTo>
                <a:cubicBezTo>
                  <a:pt x="187987" y="2830086"/>
                  <a:pt x="152623" y="2839646"/>
                  <a:pt x="144781" y="2842260"/>
                </a:cubicBezTo>
                <a:cubicBezTo>
                  <a:pt x="112269" y="2939796"/>
                  <a:pt x="156973" y="2790444"/>
                  <a:pt x="144781" y="2887980"/>
                </a:cubicBezTo>
                <a:cubicBezTo>
                  <a:pt x="139636" y="2929139"/>
                  <a:pt x="118295" y="2937168"/>
                  <a:pt x="83821" y="2956560"/>
                </a:cubicBezTo>
                <a:cubicBezTo>
                  <a:pt x="59070" y="2970482"/>
                  <a:pt x="33021" y="2981960"/>
                  <a:pt x="7621" y="2994660"/>
                </a:cubicBezTo>
                <a:cubicBezTo>
                  <a:pt x="-7478" y="3039956"/>
                  <a:pt x="-3927" y="3004315"/>
                  <a:pt x="53341" y="3025140"/>
                </a:cubicBezTo>
                <a:cubicBezTo>
                  <a:pt x="65276" y="3029480"/>
                  <a:pt x="72794" y="3041699"/>
                  <a:pt x="83821" y="3048000"/>
                </a:cubicBezTo>
                <a:cubicBezTo>
                  <a:pt x="90795" y="3051985"/>
                  <a:pt x="99223" y="3052637"/>
                  <a:pt x="106681" y="3055620"/>
                </a:cubicBezTo>
                <a:cubicBezTo>
                  <a:pt x="124642" y="3062804"/>
                  <a:pt x="142719" y="3069829"/>
                  <a:pt x="160021" y="3078480"/>
                </a:cubicBezTo>
                <a:cubicBezTo>
                  <a:pt x="168212" y="3082576"/>
                  <a:pt x="174690" y="3089624"/>
                  <a:pt x="182881" y="3093720"/>
                </a:cubicBezTo>
                <a:cubicBezTo>
                  <a:pt x="190065" y="3097312"/>
                  <a:pt x="198557" y="3097748"/>
                  <a:pt x="205741" y="3101340"/>
                </a:cubicBezTo>
                <a:cubicBezTo>
                  <a:pt x="241566" y="3119252"/>
                  <a:pt x="217732" y="3120520"/>
                  <a:pt x="266701" y="3131820"/>
                </a:cubicBezTo>
                <a:cubicBezTo>
                  <a:pt x="286655" y="3136425"/>
                  <a:pt x="307341" y="3136900"/>
                  <a:pt x="327661" y="3139440"/>
                </a:cubicBezTo>
                <a:cubicBezTo>
                  <a:pt x="335281" y="3144520"/>
                  <a:pt x="342103" y="3151072"/>
                  <a:pt x="350521" y="3154680"/>
                </a:cubicBezTo>
                <a:cubicBezTo>
                  <a:pt x="382349" y="3168321"/>
                  <a:pt x="411455" y="3157224"/>
                  <a:pt x="335281" y="3169920"/>
                </a:cubicBezTo>
                <a:cubicBezTo>
                  <a:pt x="327661" y="3175000"/>
                  <a:pt x="318142" y="3178009"/>
                  <a:pt x="312421" y="3185160"/>
                </a:cubicBezTo>
                <a:cubicBezTo>
                  <a:pt x="308361" y="3190235"/>
                  <a:pt x="297789" y="3236370"/>
                  <a:pt x="297181" y="3238500"/>
                </a:cubicBezTo>
                <a:cubicBezTo>
                  <a:pt x="294974" y="3246223"/>
                  <a:pt x="295504" y="3255957"/>
                  <a:pt x="289561" y="3261360"/>
                </a:cubicBezTo>
                <a:cubicBezTo>
                  <a:pt x="266619" y="3282216"/>
                  <a:pt x="238761" y="3296920"/>
                  <a:pt x="213361" y="3314700"/>
                </a:cubicBezTo>
                <a:lnTo>
                  <a:pt x="144781" y="3307080"/>
                </a:lnTo>
                <a:cubicBezTo>
                  <a:pt x="124443" y="3304687"/>
                  <a:pt x="100204" y="3287173"/>
                  <a:pt x="83821" y="3299460"/>
                </a:cubicBezTo>
                <a:cubicBezTo>
                  <a:pt x="72326" y="3308081"/>
                  <a:pt x="101826" y="3322811"/>
                  <a:pt x="114301" y="3329940"/>
                </a:cubicBezTo>
                <a:cubicBezTo>
                  <a:pt x="138053" y="3343513"/>
                  <a:pt x="166032" y="3348186"/>
                  <a:pt x="190501" y="3360420"/>
                </a:cubicBezTo>
                <a:cubicBezTo>
                  <a:pt x="282609" y="3406474"/>
                  <a:pt x="168448" y="3347818"/>
                  <a:pt x="243841" y="3390900"/>
                </a:cubicBezTo>
                <a:cubicBezTo>
                  <a:pt x="253704" y="3396536"/>
                  <a:pt x="264458" y="3400504"/>
                  <a:pt x="274321" y="3406140"/>
                </a:cubicBezTo>
                <a:cubicBezTo>
                  <a:pt x="282272" y="3410684"/>
                  <a:pt x="288409" y="3418748"/>
                  <a:pt x="297181" y="3421380"/>
                </a:cubicBezTo>
                <a:cubicBezTo>
                  <a:pt x="314384" y="3426541"/>
                  <a:pt x="332741" y="3426460"/>
                  <a:pt x="350521" y="3429000"/>
                </a:cubicBezTo>
                <a:cubicBezTo>
                  <a:pt x="353061" y="3436620"/>
                  <a:pt x="354549" y="3444676"/>
                  <a:pt x="358141" y="3451860"/>
                </a:cubicBezTo>
                <a:cubicBezTo>
                  <a:pt x="362237" y="3460051"/>
                  <a:pt x="376782" y="3466217"/>
                  <a:pt x="373381" y="3474720"/>
                </a:cubicBezTo>
                <a:cubicBezTo>
                  <a:pt x="369162" y="3485267"/>
                  <a:pt x="353448" y="3485741"/>
                  <a:pt x="342901" y="3489960"/>
                </a:cubicBezTo>
                <a:cubicBezTo>
                  <a:pt x="313277" y="3501810"/>
                  <a:pt x="273907" y="3511420"/>
                  <a:pt x="243841" y="3520440"/>
                </a:cubicBezTo>
                <a:cubicBezTo>
                  <a:pt x="236148" y="3522748"/>
                  <a:pt x="228601" y="3525520"/>
                  <a:pt x="220981" y="3528060"/>
                </a:cubicBezTo>
                <a:cubicBezTo>
                  <a:pt x="228601" y="3535680"/>
                  <a:pt x="236942" y="3542641"/>
                  <a:pt x="243841" y="3550920"/>
                </a:cubicBezTo>
                <a:cubicBezTo>
                  <a:pt x="249704" y="3557955"/>
                  <a:pt x="251461" y="3568700"/>
                  <a:pt x="259081" y="3573780"/>
                </a:cubicBezTo>
                <a:cubicBezTo>
                  <a:pt x="286066" y="3591770"/>
                  <a:pt x="313134" y="3596818"/>
                  <a:pt x="342901" y="3604260"/>
                </a:cubicBezTo>
                <a:cubicBezTo>
                  <a:pt x="347981" y="3611880"/>
                  <a:pt x="354045" y="3618929"/>
                  <a:pt x="358141" y="3627120"/>
                </a:cubicBezTo>
                <a:cubicBezTo>
                  <a:pt x="361733" y="3634304"/>
                  <a:pt x="360081" y="3644300"/>
                  <a:pt x="365761" y="3649980"/>
                </a:cubicBezTo>
                <a:cubicBezTo>
                  <a:pt x="371441" y="3655660"/>
                  <a:pt x="381001" y="3655060"/>
                  <a:pt x="388621" y="3657600"/>
                </a:cubicBezTo>
                <a:cubicBezTo>
                  <a:pt x="368301" y="3662680"/>
                  <a:pt x="346395" y="3663473"/>
                  <a:pt x="327661" y="3672840"/>
                </a:cubicBezTo>
                <a:cubicBezTo>
                  <a:pt x="312421" y="3680460"/>
                  <a:pt x="297669" y="3689147"/>
                  <a:pt x="281941" y="3695700"/>
                </a:cubicBezTo>
                <a:cubicBezTo>
                  <a:pt x="267112" y="3701879"/>
                  <a:pt x="251461" y="3705860"/>
                  <a:pt x="236221" y="3710940"/>
                </a:cubicBezTo>
                <a:lnTo>
                  <a:pt x="213361" y="3718560"/>
                </a:lnTo>
                <a:cubicBezTo>
                  <a:pt x="205741" y="3721100"/>
                  <a:pt x="198293" y="3724232"/>
                  <a:pt x="190501" y="3726180"/>
                </a:cubicBezTo>
                <a:lnTo>
                  <a:pt x="160021" y="3733800"/>
                </a:lnTo>
                <a:cubicBezTo>
                  <a:pt x="167641" y="3743960"/>
                  <a:pt x="170921" y="3760009"/>
                  <a:pt x="182881" y="3764280"/>
                </a:cubicBezTo>
                <a:cubicBezTo>
                  <a:pt x="230944" y="3781445"/>
                  <a:pt x="448574" y="3764322"/>
                  <a:pt x="449581" y="3764280"/>
                </a:cubicBezTo>
                <a:cubicBezTo>
                  <a:pt x="457201" y="3761740"/>
                  <a:pt x="464409" y="3756660"/>
                  <a:pt x="472441" y="3756660"/>
                </a:cubicBezTo>
                <a:cubicBezTo>
                  <a:pt x="542174" y="3756660"/>
                  <a:pt x="521626" y="3768430"/>
                  <a:pt x="510541" y="3840480"/>
                </a:cubicBezTo>
                <a:cubicBezTo>
                  <a:pt x="509320" y="3848419"/>
                  <a:pt x="507939" y="3857068"/>
                  <a:pt x="502921" y="3863340"/>
                </a:cubicBezTo>
                <a:cubicBezTo>
                  <a:pt x="497200" y="3870491"/>
                  <a:pt x="488252" y="3874484"/>
                  <a:pt x="480061" y="3878580"/>
                </a:cubicBezTo>
                <a:cubicBezTo>
                  <a:pt x="467827" y="3884697"/>
                  <a:pt x="454768" y="3889017"/>
                  <a:pt x="441961" y="3893820"/>
                </a:cubicBezTo>
                <a:cubicBezTo>
                  <a:pt x="434440" y="3896640"/>
                  <a:pt x="426285" y="3897848"/>
                  <a:pt x="419101" y="3901440"/>
                </a:cubicBezTo>
                <a:cubicBezTo>
                  <a:pt x="367830" y="3927075"/>
                  <a:pt x="430914" y="3910828"/>
                  <a:pt x="350521" y="3939540"/>
                </a:cubicBezTo>
                <a:cubicBezTo>
                  <a:pt x="330796" y="3946585"/>
                  <a:pt x="309432" y="3948156"/>
                  <a:pt x="289561" y="3954780"/>
                </a:cubicBezTo>
                <a:lnTo>
                  <a:pt x="266701" y="3962400"/>
                </a:lnTo>
                <a:cubicBezTo>
                  <a:pt x="264161" y="3970020"/>
                  <a:pt x="263536" y="3978577"/>
                  <a:pt x="259081" y="3985260"/>
                </a:cubicBezTo>
                <a:cubicBezTo>
                  <a:pt x="253103" y="3994226"/>
                  <a:pt x="244500" y="4001221"/>
                  <a:pt x="236221" y="4008120"/>
                </a:cubicBezTo>
                <a:cubicBezTo>
                  <a:pt x="229186" y="4013983"/>
                  <a:pt x="221552" y="4019264"/>
                  <a:pt x="213361" y="4023360"/>
                </a:cubicBezTo>
                <a:cubicBezTo>
                  <a:pt x="177001" y="4041540"/>
                  <a:pt x="90482" y="4037648"/>
                  <a:pt x="76201" y="4038600"/>
                </a:cubicBezTo>
                <a:cubicBezTo>
                  <a:pt x="73661" y="4046220"/>
                  <a:pt x="74261" y="4055780"/>
                  <a:pt x="68581" y="4061460"/>
                </a:cubicBezTo>
                <a:cubicBezTo>
                  <a:pt x="43311" y="4086730"/>
                  <a:pt x="45721" y="4055721"/>
                  <a:pt x="45721" y="4076700"/>
                </a:cubicBezTo>
              </a:path>
            </a:pathLst>
          </a:cu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683323" y="1833124"/>
            <a:ext cx="403969" cy="4107180"/>
          </a:xfrm>
          <a:custGeom>
            <a:avLst/>
            <a:gdLst>
              <a:gd name="connsiteX0" fmla="*/ 396240 w 403969"/>
              <a:gd name="connsiteY0" fmla="*/ 0 h 4107180"/>
              <a:gd name="connsiteX1" fmla="*/ 304800 w 403969"/>
              <a:gd name="connsiteY1" fmla="*/ 45720 h 4107180"/>
              <a:gd name="connsiteX2" fmla="*/ 220980 w 403969"/>
              <a:gd name="connsiteY2" fmla="*/ 76200 h 4107180"/>
              <a:gd name="connsiteX3" fmla="*/ 251460 w 403969"/>
              <a:gd name="connsiteY3" fmla="*/ 91440 h 4107180"/>
              <a:gd name="connsiteX4" fmla="*/ 228600 w 403969"/>
              <a:gd name="connsiteY4" fmla="*/ 160020 h 4107180"/>
              <a:gd name="connsiteX5" fmla="*/ 236220 w 403969"/>
              <a:gd name="connsiteY5" fmla="*/ 190500 h 4107180"/>
              <a:gd name="connsiteX6" fmla="*/ 251460 w 403969"/>
              <a:gd name="connsiteY6" fmla="*/ 213360 h 4107180"/>
              <a:gd name="connsiteX7" fmla="*/ 304800 w 403969"/>
              <a:gd name="connsiteY7" fmla="*/ 236220 h 4107180"/>
              <a:gd name="connsiteX8" fmla="*/ 320040 w 403969"/>
              <a:gd name="connsiteY8" fmla="*/ 259080 h 4107180"/>
              <a:gd name="connsiteX9" fmla="*/ 304800 w 403969"/>
              <a:gd name="connsiteY9" fmla="*/ 312420 h 4107180"/>
              <a:gd name="connsiteX10" fmla="*/ 205740 w 403969"/>
              <a:gd name="connsiteY10" fmla="*/ 358140 h 4107180"/>
              <a:gd name="connsiteX11" fmla="*/ 160020 w 403969"/>
              <a:gd name="connsiteY11" fmla="*/ 373380 h 4107180"/>
              <a:gd name="connsiteX12" fmla="*/ 144780 w 403969"/>
              <a:gd name="connsiteY12" fmla="*/ 434340 h 4107180"/>
              <a:gd name="connsiteX13" fmla="*/ 121920 w 403969"/>
              <a:gd name="connsiteY13" fmla="*/ 449580 h 4107180"/>
              <a:gd name="connsiteX14" fmla="*/ 129540 w 403969"/>
              <a:gd name="connsiteY14" fmla="*/ 472440 h 4107180"/>
              <a:gd name="connsiteX15" fmla="*/ 60960 w 403969"/>
              <a:gd name="connsiteY15" fmla="*/ 525780 h 4107180"/>
              <a:gd name="connsiteX16" fmla="*/ 38100 w 403969"/>
              <a:gd name="connsiteY16" fmla="*/ 541020 h 4107180"/>
              <a:gd name="connsiteX17" fmla="*/ 91440 w 403969"/>
              <a:gd name="connsiteY17" fmla="*/ 548640 h 4107180"/>
              <a:gd name="connsiteX18" fmla="*/ 152400 w 403969"/>
              <a:gd name="connsiteY18" fmla="*/ 556260 h 4107180"/>
              <a:gd name="connsiteX19" fmla="*/ 137160 w 403969"/>
              <a:gd name="connsiteY19" fmla="*/ 579120 h 4107180"/>
              <a:gd name="connsiteX20" fmla="*/ 106680 w 403969"/>
              <a:gd name="connsiteY20" fmla="*/ 601980 h 4107180"/>
              <a:gd name="connsiteX21" fmla="*/ 137160 w 403969"/>
              <a:gd name="connsiteY21" fmla="*/ 640080 h 4107180"/>
              <a:gd name="connsiteX22" fmla="*/ 205740 w 403969"/>
              <a:gd name="connsiteY22" fmla="*/ 662940 h 4107180"/>
              <a:gd name="connsiteX23" fmla="*/ 335280 w 403969"/>
              <a:gd name="connsiteY23" fmla="*/ 693420 h 4107180"/>
              <a:gd name="connsiteX24" fmla="*/ 342900 w 403969"/>
              <a:gd name="connsiteY24" fmla="*/ 723900 h 4107180"/>
              <a:gd name="connsiteX25" fmla="*/ 320040 w 403969"/>
              <a:gd name="connsiteY25" fmla="*/ 739140 h 4107180"/>
              <a:gd name="connsiteX26" fmla="*/ 274320 w 403969"/>
              <a:gd name="connsiteY26" fmla="*/ 777240 h 4107180"/>
              <a:gd name="connsiteX27" fmla="*/ 251460 w 403969"/>
              <a:gd name="connsiteY27" fmla="*/ 784860 h 4107180"/>
              <a:gd name="connsiteX28" fmla="*/ 182880 w 403969"/>
              <a:gd name="connsiteY28" fmla="*/ 822960 h 4107180"/>
              <a:gd name="connsiteX29" fmla="*/ 228600 w 403969"/>
              <a:gd name="connsiteY29" fmla="*/ 830580 h 4107180"/>
              <a:gd name="connsiteX30" fmla="*/ 152400 w 403969"/>
              <a:gd name="connsiteY30" fmla="*/ 861060 h 4107180"/>
              <a:gd name="connsiteX31" fmla="*/ 68580 w 403969"/>
              <a:gd name="connsiteY31" fmla="*/ 891540 h 4107180"/>
              <a:gd name="connsiteX32" fmla="*/ 0 w 403969"/>
              <a:gd name="connsiteY32" fmla="*/ 914400 h 4107180"/>
              <a:gd name="connsiteX33" fmla="*/ 7620 w 403969"/>
              <a:gd name="connsiteY33" fmla="*/ 937260 h 4107180"/>
              <a:gd name="connsiteX34" fmla="*/ 30480 w 403969"/>
              <a:gd name="connsiteY34" fmla="*/ 944880 h 4107180"/>
              <a:gd name="connsiteX35" fmla="*/ 68580 w 403969"/>
              <a:gd name="connsiteY35" fmla="*/ 952500 h 4107180"/>
              <a:gd name="connsiteX36" fmla="*/ 137160 w 403969"/>
              <a:gd name="connsiteY36" fmla="*/ 967740 h 4107180"/>
              <a:gd name="connsiteX37" fmla="*/ 259080 w 403969"/>
              <a:gd name="connsiteY37" fmla="*/ 982980 h 4107180"/>
              <a:gd name="connsiteX38" fmla="*/ 312420 w 403969"/>
              <a:gd name="connsiteY38" fmla="*/ 990600 h 4107180"/>
              <a:gd name="connsiteX39" fmla="*/ 327660 w 403969"/>
              <a:gd name="connsiteY39" fmla="*/ 1013460 h 4107180"/>
              <a:gd name="connsiteX40" fmla="*/ 304800 w 403969"/>
              <a:gd name="connsiteY40" fmla="*/ 1036320 h 4107180"/>
              <a:gd name="connsiteX41" fmla="*/ 266700 w 403969"/>
              <a:gd name="connsiteY41" fmla="*/ 1066800 h 4107180"/>
              <a:gd name="connsiteX42" fmla="*/ 190500 w 403969"/>
              <a:gd name="connsiteY42" fmla="*/ 1143000 h 4107180"/>
              <a:gd name="connsiteX43" fmla="*/ 220980 w 403969"/>
              <a:gd name="connsiteY43" fmla="*/ 1181100 h 4107180"/>
              <a:gd name="connsiteX44" fmla="*/ 259080 w 403969"/>
              <a:gd name="connsiteY44" fmla="*/ 1226820 h 4107180"/>
              <a:gd name="connsiteX45" fmla="*/ 228600 w 403969"/>
              <a:gd name="connsiteY45" fmla="*/ 1264920 h 4107180"/>
              <a:gd name="connsiteX46" fmla="*/ 259080 w 403969"/>
              <a:gd name="connsiteY46" fmla="*/ 1287780 h 4107180"/>
              <a:gd name="connsiteX47" fmla="*/ 320040 w 403969"/>
              <a:gd name="connsiteY47" fmla="*/ 1303020 h 4107180"/>
              <a:gd name="connsiteX48" fmla="*/ 403860 w 403969"/>
              <a:gd name="connsiteY48" fmla="*/ 1333500 h 4107180"/>
              <a:gd name="connsiteX49" fmla="*/ 373380 w 403969"/>
              <a:gd name="connsiteY49" fmla="*/ 1394460 h 4107180"/>
              <a:gd name="connsiteX50" fmla="*/ 350520 w 403969"/>
              <a:gd name="connsiteY50" fmla="*/ 1402080 h 4107180"/>
              <a:gd name="connsiteX51" fmla="*/ 327660 w 403969"/>
              <a:gd name="connsiteY51" fmla="*/ 1432560 h 4107180"/>
              <a:gd name="connsiteX52" fmla="*/ 297180 w 403969"/>
              <a:gd name="connsiteY52" fmla="*/ 1455420 h 4107180"/>
              <a:gd name="connsiteX53" fmla="*/ 251460 w 403969"/>
              <a:gd name="connsiteY53" fmla="*/ 1485900 h 4107180"/>
              <a:gd name="connsiteX54" fmla="*/ 190500 w 403969"/>
              <a:gd name="connsiteY54" fmla="*/ 1531620 h 4107180"/>
              <a:gd name="connsiteX55" fmla="*/ 144780 w 403969"/>
              <a:gd name="connsiteY55" fmla="*/ 1562100 h 4107180"/>
              <a:gd name="connsiteX56" fmla="*/ 121920 w 403969"/>
              <a:gd name="connsiteY56" fmla="*/ 1577340 h 4107180"/>
              <a:gd name="connsiteX57" fmla="*/ 114300 w 403969"/>
              <a:gd name="connsiteY57" fmla="*/ 1600200 h 4107180"/>
              <a:gd name="connsiteX58" fmla="*/ 45720 w 403969"/>
              <a:gd name="connsiteY58" fmla="*/ 1645920 h 4107180"/>
              <a:gd name="connsiteX59" fmla="*/ 22860 w 403969"/>
              <a:gd name="connsiteY59" fmla="*/ 1676400 h 4107180"/>
              <a:gd name="connsiteX60" fmla="*/ 7620 w 403969"/>
              <a:gd name="connsiteY60" fmla="*/ 1699260 h 4107180"/>
              <a:gd name="connsiteX61" fmla="*/ 30480 w 403969"/>
              <a:gd name="connsiteY61" fmla="*/ 1706880 h 4107180"/>
              <a:gd name="connsiteX62" fmla="*/ 60960 w 403969"/>
              <a:gd name="connsiteY62" fmla="*/ 1722120 h 4107180"/>
              <a:gd name="connsiteX63" fmla="*/ 114300 w 403969"/>
              <a:gd name="connsiteY63" fmla="*/ 1744980 h 4107180"/>
              <a:gd name="connsiteX64" fmla="*/ 205740 w 403969"/>
              <a:gd name="connsiteY64" fmla="*/ 1767840 h 4107180"/>
              <a:gd name="connsiteX65" fmla="*/ 259080 w 403969"/>
              <a:gd name="connsiteY65" fmla="*/ 1790700 h 4107180"/>
              <a:gd name="connsiteX66" fmla="*/ 312420 w 403969"/>
              <a:gd name="connsiteY66" fmla="*/ 1798320 h 4107180"/>
              <a:gd name="connsiteX67" fmla="*/ 342900 w 403969"/>
              <a:gd name="connsiteY67" fmla="*/ 1805940 h 4107180"/>
              <a:gd name="connsiteX68" fmla="*/ 350520 w 403969"/>
              <a:gd name="connsiteY68" fmla="*/ 1859280 h 4107180"/>
              <a:gd name="connsiteX69" fmla="*/ 396240 w 403969"/>
              <a:gd name="connsiteY69" fmla="*/ 1882140 h 4107180"/>
              <a:gd name="connsiteX70" fmla="*/ 403860 w 403969"/>
              <a:gd name="connsiteY70" fmla="*/ 1905000 h 4107180"/>
              <a:gd name="connsiteX71" fmla="*/ 335280 w 403969"/>
              <a:gd name="connsiteY71" fmla="*/ 1996440 h 4107180"/>
              <a:gd name="connsiteX72" fmla="*/ 236220 w 403969"/>
              <a:gd name="connsiteY72" fmla="*/ 2042160 h 4107180"/>
              <a:gd name="connsiteX73" fmla="*/ 152400 w 403969"/>
              <a:gd name="connsiteY73" fmla="*/ 2057400 h 4107180"/>
              <a:gd name="connsiteX74" fmla="*/ 99060 w 403969"/>
              <a:gd name="connsiteY74" fmla="*/ 2087880 h 4107180"/>
              <a:gd name="connsiteX75" fmla="*/ 68580 w 403969"/>
              <a:gd name="connsiteY75" fmla="*/ 2095500 h 4107180"/>
              <a:gd name="connsiteX76" fmla="*/ 60960 w 403969"/>
              <a:gd name="connsiteY76" fmla="*/ 2125980 h 4107180"/>
              <a:gd name="connsiteX77" fmla="*/ 38100 w 403969"/>
              <a:gd name="connsiteY77" fmla="*/ 2141220 h 4107180"/>
              <a:gd name="connsiteX78" fmla="*/ 53340 w 403969"/>
              <a:gd name="connsiteY78" fmla="*/ 2164080 h 4107180"/>
              <a:gd name="connsiteX79" fmla="*/ 68580 w 403969"/>
              <a:gd name="connsiteY79" fmla="*/ 2202180 h 4107180"/>
              <a:gd name="connsiteX80" fmla="*/ 83820 w 403969"/>
              <a:gd name="connsiteY80" fmla="*/ 2232660 h 4107180"/>
              <a:gd name="connsiteX81" fmla="*/ 106680 w 403969"/>
              <a:gd name="connsiteY81" fmla="*/ 2278380 h 4107180"/>
              <a:gd name="connsiteX82" fmla="*/ 106680 w 403969"/>
              <a:gd name="connsiteY82" fmla="*/ 2331720 h 4107180"/>
              <a:gd name="connsiteX83" fmla="*/ 121920 w 403969"/>
              <a:gd name="connsiteY83" fmla="*/ 2407920 h 4107180"/>
              <a:gd name="connsiteX84" fmla="*/ 114300 w 403969"/>
              <a:gd name="connsiteY84" fmla="*/ 2522220 h 4107180"/>
              <a:gd name="connsiteX85" fmla="*/ 144780 w 403969"/>
              <a:gd name="connsiteY85" fmla="*/ 2529840 h 4107180"/>
              <a:gd name="connsiteX86" fmla="*/ 167640 w 403969"/>
              <a:gd name="connsiteY86" fmla="*/ 2545080 h 4107180"/>
              <a:gd name="connsiteX87" fmla="*/ 243840 w 403969"/>
              <a:gd name="connsiteY87" fmla="*/ 2575560 h 4107180"/>
              <a:gd name="connsiteX88" fmla="*/ 289560 w 403969"/>
              <a:gd name="connsiteY88" fmla="*/ 2590800 h 4107180"/>
              <a:gd name="connsiteX89" fmla="*/ 327660 w 403969"/>
              <a:gd name="connsiteY89" fmla="*/ 2621280 h 4107180"/>
              <a:gd name="connsiteX90" fmla="*/ 373380 w 403969"/>
              <a:gd name="connsiteY90" fmla="*/ 2667000 h 4107180"/>
              <a:gd name="connsiteX91" fmla="*/ 381000 w 403969"/>
              <a:gd name="connsiteY91" fmla="*/ 2689860 h 4107180"/>
              <a:gd name="connsiteX92" fmla="*/ 403860 w 403969"/>
              <a:gd name="connsiteY92" fmla="*/ 2735580 h 4107180"/>
              <a:gd name="connsiteX93" fmla="*/ 388620 w 403969"/>
              <a:gd name="connsiteY93" fmla="*/ 2781300 h 4107180"/>
              <a:gd name="connsiteX94" fmla="*/ 327660 w 403969"/>
              <a:gd name="connsiteY94" fmla="*/ 2804160 h 4107180"/>
              <a:gd name="connsiteX95" fmla="*/ 304800 w 403969"/>
              <a:gd name="connsiteY95" fmla="*/ 2811780 h 4107180"/>
              <a:gd name="connsiteX96" fmla="*/ 243840 w 403969"/>
              <a:gd name="connsiteY96" fmla="*/ 2819400 h 4107180"/>
              <a:gd name="connsiteX97" fmla="*/ 68580 w 403969"/>
              <a:gd name="connsiteY97" fmla="*/ 2811780 h 4107180"/>
              <a:gd name="connsiteX98" fmla="*/ 38100 w 403969"/>
              <a:gd name="connsiteY98" fmla="*/ 2842260 h 4107180"/>
              <a:gd name="connsiteX99" fmla="*/ 45720 w 403969"/>
              <a:gd name="connsiteY99" fmla="*/ 2964180 h 4107180"/>
              <a:gd name="connsiteX100" fmla="*/ 53340 w 403969"/>
              <a:gd name="connsiteY100" fmla="*/ 3002280 h 4107180"/>
              <a:gd name="connsiteX101" fmla="*/ 121920 w 403969"/>
              <a:gd name="connsiteY101" fmla="*/ 3009900 h 4107180"/>
              <a:gd name="connsiteX102" fmla="*/ 160020 w 403969"/>
              <a:gd name="connsiteY102" fmla="*/ 3017520 h 4107180"/>
              <a:gd name="connsiteX103" fmla="*/ 190500 w 403969"/>
              <a:gd name="connsiteY103" fmla="*/ 3032760 h 4107180"/>
              <a:gd name="connsiteX104" fmla="*/ 213360 w 403969"/>
              <a:gd name="connsiteY104" fmla="*/ 3040380 h 4107180"/>
              <a:gd name="connsiteX105" fmla="*/ 236220 w 403969"/>
              <a:gd name="connsiteY105" fmla="*/ 3055620 h 4107180"/>
              <a:gd name="connsiteX106" fmla="*/ 243840 w 403969"/>
              <a:gd name="connsiteY106" fmla="*/ 3078480 h 4107180"/>
              <a:gd name="connsiteX107" fmla="*/ 182880 w 403969"/>
              <a:gd name="connsiteY107" fmla="*/ 3124200 h 4107180"/>
              <a:gd name="connsiteX108" fmla="*/ 152400 w 403969"/>
              <a:gd name="connsiteY108" fmla="*/ 3139440 h 4107180"/>
              <a:gd name="connsiteX109" fmla="*/ 91440 w 403969"/>
              <a:gd name="connsiteY109" fmla="*/ 3154680 h 4107180"/>
              <a:gd name="connsiteX110" fmla="*/ 45720 w 403969"/>
              <a:gd name="connsiteY110" fmla="*/ 3169920 h 4107180"/>
              <a:gd name="connsiteX111" fmla="*/ 38100 w 403969"/>
              <a:gd name="connsiteY111" fmla="*/ 3192780 h 4107180"/>
              <a:gd name="connsiteX112" fmla="*/ 99060 w 403969"/>
              <a:gd name="connsiteY112" fmla="*/ 3223260 h 4107180"/>
              <a:gd name="connsiteX113" fmla="*/ 152400 w 403969"/>
              <a:gd name="connsiteY113" fmla="*/ 3253740 h 4107180"/>
              <a:gd name="connsiteX114" fmla="*/ 114300 w 403969"/>
              <a:gd name="connsiteY114" fmla="*/ 3299460 h 4107180"/>
              <a:gd name="connsiteX115" fmla="*/ 91440 w 403969"/>
              <a:gd name="connsiteY115" fmla="*/ 3307080 h 4107180"/>
              <a:gd name="connsiteX116" fmla="*/ 68580 w 403969"/>
              <a:gd name="connsiteY116" fmla="*/ 3322320 h 4107180"/>
              <a:gd name="connsiteX117" fmla="*/ 106680 w 403969"/>
              <a:gd name="connsiteY117" fmla="*/ 3352800 h 4107180"/>
              <a:gd name="connsiteX118" fmla="*/ 121920 w 403969"/>
              <a:gd name="connsiteY118" fmla="*/ 3375660 h 4107180"/>
              <a:gd name="connsiteX119" fmla="*/ 114300 w 403969"/>
              <a:gd name="connsiteY119" fmla="*/ 3413760 h 4107180"/>
              <a:gd name="connsiteX120" fmla="*/ 76200 w 403969"/>
              <a:gd name="connsiteY120" fmla="*/ 3436620 h 4107180"/>
              <a:gd name="connsiteX121" fmla="*/ 60960 w 403969"/>
              <a:gd name="connsiteY121" fmla="*/ 3459480 h 4107180"/>
              <a:gd name="connsiteX122" fmla="*/ 83820 w 403969"/>
              <a:gd name="connsiteY122" fmla="*/ 3482340 h 4107180"/>
              <a:gd name="connsiteX123" fmla="*/ 114300 w 403969"/>
              <a:gd name="connsiteY123" fmla="*/ 3489960 h 4107180"/>
              <a:gd name="connsiteX124" fmla="*/ 129540 w 403969"/>
              <a:gd name="connsiteY124" fmla="*/ 3528060 h 4107180"/>
              <a:gd name="connsiteX125" fmla="*/ 167640 w 403969"/>
              <a:gd name="connsiteY125" fmla="*/ 3543300 h 4107180"/>
              <a:gd name="connsiteX126" fmla="*/ 198120 w 403969"/>
              <a:gd name="connsiteY126" fmla="*/ 3558540 h 4107180"/>
              <a:gd name="connsiteX127" fmla="*/ 251460 w 403969"/>
              <a:gd name="connsiteY127" fmla="*/ 3573780 h 4107180"/>
              <a:gd name="connsiteX128" fmla="*/ 327660 w 403969"/>
              <a:gd name="connsiteY128" fmla="*/ 3604260 h 4107180"/>
              <a:gd name="connsiteX129" fmla="*/ 350520 w 403969"/>
              <a:gd name="connsiteY129" fmla="*/ 3627120 h 4107180"/>
              <a:gd name="connsiteX130" fmla="*/ 358140 w 403969"/>
              <a:gd name="connsiteY130" fmla="*/ 3665220 h 4107180"/>
              <a:gd name="connsiteX131" fmla="*/ 373380 w 403969"/>
              <a:gd name="connsiteY131" fmla="*/ 3688080 h 4107180"/>
              <a:gd name="connsiteX132" fmla="*/ 381000 w 403969"/>
              <a:gd name="connsiteY132" fmla="*/ 3718560 h 4107180"/>
              <a:gd name="connsiteX133" fmla="*/ 388620 w 403969"/>
              <a:gd name="connsiteY133" fmla="*/ 3741420 h 4107180"/>
              <a:gd name="connsiteX134" fmla="*/ 373380 w 403969"/>
              <a:gd name="connsiteY134" fmla="*/ 3832860 h 4107180"/>
              <a:gd name="connsiteX135" fmla="*/ 358140 w 403969"/>
              <a:gd name="connsiteY135" fmla="*/ 3931920 h 4107180"/>
              <a:gd name="connsiteX136" fmla="*/ 342900 w 403969"/>
              <a:gd name="connsiteY136" fmla="*/ 3962400 h 4107180"/>
              <a:gd name="connsiteX137" fmla="*/ 327660 w 403969"/>
              <a:gd name="connsiteY137" fmla="*/ 4008120 h 4107180"/>
              <a:gd name="connsiteX138" fmla="*/ 251460 w 403969"/>
              <a:gd name="connsiteY138" fmla="*/ 4015740 h 4107180"/>
              <a:gd name="connsiteX139" fmla="*/ 129540 w 403969"/>
              <a:gd name="connsiteY139" fmla="*/ 4053840 h 4107180"/>
              <a:gd name="connsiteX140" fmla="*/ 60960 w 403969"/>
              <a:gd name="connsiteY140" fmla="*/ 4069080 h 4107180"/>
              <a:gd name="connsiteX141" fmla="*/ 38100 w 403969"/>
              <a:gd name="connsiteY141" fmla="*/ 4107180 h 410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03969" h="4107180">
                <a:moveTo>
                  <a:pt x="396240" y="0"/>
                </a:moveTo>
                <a:cubicBezTo>
                  <a:pt x="365760" y="15240"/>
                  <a:pt x="336440" y="33064"/>
                  <a:pt x="304800" y="45720"/>
                </a:cubicBezTo>
                <a:cubicBezTo>
                  <a:pt x="251785" y="66926"/>
                  <a:pt x="279676" y="56635"/>
                  <a:pt x="220980" y="76200"/>
                </a:cubicBezTo>
                <a:cubicBezTo>
                  <a:pt x="231140" y="81280"/>
                  <a:pt x="246380" y="81280"/>
                  <a:pt x="251460" y="91440"/>
                </a:cubicBezTo>
                <a:cubicBezTo>
                  <a:pt x="255106" y="98732"/>
                  <a:pt x="228682" y="159814"/>
                  <a:pt x="228600" y="160020"/>
                </a:cubicBezTo>
                <a:cubicBezTo>
                  <a:pt x="231140" y="170180"/>
                  <a:pt x="232095" y="180874"/>
                  <a:pt x="236220" y="190500"/>
                </a:cubicBezTo>
                <a:cubicBezTo>
                  <a:pt x="239828" y="198918"/>
                  <a:pt x="244425" y="207497"/>
                  <a:pt x="251460" y="213360"/>
                </a:cubicBezTo>
                <a:cubicBezTo>
                  <a:pt x="264015" y="223822"/>
                  <a:pt x="288919" y="230926"/>
                  <a:pt x="304800" y="236220"/>
                </a:cubicBezTo>
                <a:cubicBezTo>
                  <a:pt x="309880" y="243840"/>
                  <a:pt x="320040" y="249922"/>
                  <a:pt x="320040" y="259080"/>
                </a:cubicBezTo>
                <a:cubicBezTo>
                  <a:pt x="320040" y="277571"/>
                  <a:pt x="317295" y="298789"/>
                  <a:pt x="304800" y="312420"/>
                </a:cubicBezTo>
                <a:cubicBezTo>
                  <a:pt x="270866" y="349439"/>
                  <a:pt x="244049" y="346647"/>
                  <a:pt x="205740" y="358140"/>
                </a:cubicBezTo>
                <a:cubicBezTo>
                  <a:pt x="190353" y="362756"/>
                  <a:pt x="175260" y="368300"/>
                  <a:pt x="160020" y="373380"/>
                </a:cubicBezTo>
                <a:cubicBezTo>
                  <a:pt x="159641" y="375277"/>
                  <a:pt x="151028" y="426530"/>
                  <a:pt x="144780" y="434340"/>
                </a:cubicBezTo>
                <a:cubicBezTo>
                  <a:pt x="139059" y="441491"/>
                  <a:pt x="129540" y="444500"/>
                  <a:pt x="121920" y="449580"/>
                </a:cubicBezTo>
                <a:cubicBezTo>
                  <a:pt x="124460" y="457200"/>
                  <a:pt x="131747" y="464717"/>
                  <a:pt x="129540" y="472440"/>
                </a:cubicBezTo>
                <a:cubicBezTo>
                  <a:pt x="119998" y="505836"/>
                  <a:pt x="86455" y="511616"/>
                  <a:pt x="60960" y="525780"/>
                </a:cubicBezTo>
                <a:cubicBezTo>
                  <a:pt x="52954" y="530228"/>
                  <a:pt x="45720" y="535940"/>
                  <a:pt x="38100" y="541020"/>
                </a:cubicBezTo>
                <a:lnTo>
                  <a:pt x="91440" y="548640"/>
                </a:lnTo>
                <a:cubicBezTo>
                  <a:pt x="111738" y="551346"/>
                  <a:pt x="135361" y="544901"/>
                  <a:pt x="152400" y="556260"/>
                </a:cubicBezTo>
                <a:cubicBezTo>
                  <a:pt x="160020" y="561340"/>
                  <a:pt x="143636" y="572644"/>
                  <a:pt x="137160" y="579120"/>
                </a:cubicBezTo>
                <a:cubicBezTo>
                  <a:pt x="128180" y="588100"/>
                  <a:pt x="116840" y="594360"/>
                  <a:pt x="106680" y="601980"/>
                </a:cubicBezTo>
                <a:cubicBezTo>
                  <a:pt x="116840" y="614680"/>
                  <a:pt x="123309" y="631556"/>
                  <a:pt x="137160" y="640080"/>
                </a:cubicBezTo>
                <a:cubicBezTo>
                  <a:pt x="157682" y="652709"/>
                  <a:pt x="182623" y="656141"/>
                  <a:pt x="205740" y="662940"/>
                </a:cubicBezTo>
                <a:cubicBezTo>
                  <a:pt x="238070" y="672449"/>
                  <a:pt x="303662" y="686394"/>
                  <a:pt x="335280" y="693420"/>
                </a:cubicBezTo>
                <a:cubicBezTo>
                  <a:pt x="337820" y="703580"/>
                  <a:pt x="346212" y="713965"/>
                  <a:pt x="342900" y="723900"/>
                </a:cubicBezTo>
                <a:cubicBezTo>
                  <a:pt x="340004" y="732588"/>
                  <a:pt x="327269" y="733517"/>
                  <a:pt x="320040" y="739140"/>
                </a:cubicBezTo>
                <a:cubicBezTo>
                  <a:pt x="304381" y="751319"/>
                  <a:pt x="290826" y="766236"/>
                  <a:pt x="274320" y="777240"/>
                </a:cubicBezTo>
                <a:cubicBezTo>
                  <a:pt x="267637" y="781695"/>
                  <a:pt x="258481" y="780959"/>
                  <a:pt x="251460" y="784860"/>
                </a:cubicBezTo>
                <a:cubicBezTo>
                  <a:pt x="172855" y="828529"/>
                  <a:pt x="234606" y="805718"/>
                  <a:pt x="182880" y="822960"/>
                </a:cubicBezTo>
                <a:cubicBezTo>
                  <a:pt x="198120" y="825500"/>
                  <a:pt x="238252" y="818515"/>
                  <a:pt x="228600" y="830580"/>
                </a:cubicBezTo>
                <a:cubicBezTo>
                  <a:pt x="211510" y="851942"/>
                  <a:pt x="177463" y="850095"/>
                  <a:pt x="152400" y="861060"/>
                </a:cubicBezTo>
                <a:cubicBezTo>
                  <a:pt x="30782" y="914268"/>
                  <a:pt x="172274" y="861913"/>
                  <a:pt x="68580" y="891540"/>
                </a:cubicBezTo>
                <a:cubicBezTo>
                  <a:pt x="45411" y="898160"/>
                  <a:pt x="0" y="914400"/>
                  <a:pt x="0" y="914400"/>
                </a:cubicBezTo>
                <a:cubicBezTo>
                  <a:pt x="2540" y="922020"/>
                  <a:pt x="1940" y="931580"/>
                  <a:pt x="7620" y="937260"/>
                </a:cubicBezTo>
                <a:cubicBezTo>
                  <a:pt x="13300" y="942940"/>
                  <a:pt x="22688" y="942932"/>
                  <a:pt x="30480" y="944880"/>
                </a:cubicBezTo>
                <a:cubicBezTo>
                  <a:pt x="43045" y="948021"/>
                  <a:pt x="55916" y="949786"/>
                  <a:pt x="68580" y="952500"/>
                </a:cubicBezTo>
                <a:cubicBezTo>
                  <a:pt x="91478" y="957407"/>
                  <a:pt x="114143" y="963424"/>
                  <a:pt x="137160" y="967740"/>
                </a:cubicBezTo>
                <a:cubicBezTo>
                  <a:pt x="173904" y="974629"/>
                  <a:pt x="223062" y="978478"/>
                  <a:pt x="259080" y="982980"/>
                </a:cubicBezTo>
                <a:cubicBezTo>
                  <a:pt x="276902" y="985208"/>
                  <a:pt x="294640" y="988060"/>
                  <a:pt x="312420" y="990600"/>
                </a:cubicBezTo>
                <a:cubicBezTo>
                  <a:pt x="317500" y="998220"/>
                  <a:pt x="329166" y="1004427"/>
                  <a:pt x="327660" y="1013460"/>
                </a:cubicBezTo>
                <a:cubicBezTo>
                  <a:pt x="325888" y="1024090"/>
                  <a:pt x="312910" y="1029224"/>
                  <a:pt x="304800" y="1036320"/>
                </a:cubicBezTo>
                <a:cubicBezTo>
                  <a:pt x="292560" y="1047030"/>
                  <a:pt x="278590" y="1055703"/>
                  <a:pt x="266700" y="1066800"/>
                </a:cubicBezTo>
                <a:cubicBezTo>
                  <a:pt x="240440" y="1091310"/>
                  <a:pt x="190500" y="1143000"/>
                  <a:pt x="190500" y="1143000"/>
                </a:cubicBezTo>
                <a:cubicBezTo>
                  <a:pt x="200660" y="1155700"/>
                  <a:pt x="210270" y="1168860"/>
                  <a:pt x="220980" y="1181100"/>
                </a:cubicBezTo>
                <a:cubicBezTo>
                  <a:pt x="262050" y="1228037"/>
                  <a:pt x="227890" y="1180035"/>
                  <a:pt x="259080" y="1226820"/>
                </a:cubicBezTo>
                <a:cubicBezTo>
                  <a:pt x="248920" y="1239520"/>
                  <a:pt x="228600" y="1248656"/>
                  <a:pt x="228600" y="1264920"/>
                </a:cubicBezTo>
                <a:cubicBezTo>
                  <a:pt x="228600" y="1277620"/>
                  <a:pt x="247357" y="1282895"/>
                  <a:pt x="259080" y="1287780"/>
                </a:cubicBezTo>
                <a:cubicBezTo>
                  <a:pt x="278414" y="1295836"/>
                  <a:pt x="300788" y="1294769"/>
                  <a:pt x="320040" y="1303020"/>
                </a:cubicBezTo>
                <a:cubicBezTo>
                  <a:pt x="383006" y="1330005"/>
                  <a:pt x="354614" y="1321188"/>
                  <a:pt x="403860" y="1333500"/>
                </a:cubicBezTo>
                <a:cubicBezTo>
                  <a:pt x="396954" y="1361122"/>
                  <a:pt x="397922" y="1374008"/>
                  <a:pt x="373380" y="1394460"/>
                </a:cubicBezTo>
                <a:cubicBezTo>
                  <a:pt x="367210" y="1399602"/>
                  <a:pt x="358140" y="1399540"/>
                  <a:pt x="350520" y="1402080"/>
                </a:cubicBezTo>
                <a:cubicBezTo>
                  <a:pt x="342900" y="1412240"/>
                  <a:pt x="336640" y="1423580"/>
                  <a:pt x="327660" y="1432560"/>
                </a:cubicBezTo>
                <a:cubicBezTo>
                  <a:pt x="318680" y="1441540"/>
                  <a:pt x="307584" y="1448137"/>
                  <a:pt x="297180" y="1455420"/>
                </a:cubicBezTo>
                <a:cubicBezTo>
                  <a:pt x="282175" y="1465924"/>
                  <a:pt x="264412" y="1472948"/>
                  <a:pt x="251460" y="1485900"/>
                </a:cubicBezTo>
                <a:cubicBezTo>
                  <a:pt x="199245" y="1538115"/>
                  <a:pt x="244664" y="1499121"/>
                  <a:pt x="190500" y="1531620"/>
                </a:cubicBezTo>
                <a:cubicBezTo>
                  <a:pt x="174794" y="1541044"/>
                  <a:pt x="160020" y="1551940"/>
                  <a:pt x="144780" y="1562100"/>
                </a:cubicBezTo>
                <a:lnTo>
                  <a:pt x="121920" y="1577340"/>
                </a:lnTo>
                <a:cubicBezTo>
                  <a:pt x="119380" y="1584960"/>
                  <a:pt x="119527" y="1594102"/>
                  <a:pt x="114300" y="1600200"/>
                </a:cubicBezTo>
                <a:cubicBezTo>
                  <a:pt x="93163" y="1624859"/>
                  <a:pt x="72704" y="1632428"/>
                  <a:pt x="45720" y="1645920"/>
                </a:cubicBezTo>
                <a:cubicBezTo>
                  <a:pt x="38100" y="1656080"/>
                  <a:pt x="30242" y="1666066"/>
                  <a:pt x="22860" y="1676400"/>
                </a:cubicBezTo>
                <a:cubicBezTo>
                  <a:pt x="17537" y="1683852"/>
                  <a:pt x="5399" y="1690375"/>
                  <a:pt x="7620" y="1699260"/>
                </a:cubicBezTo>
                <a:cubicBezTo>
                  <a:pt x="9568" y="1707052"/>
                  <a:pt x="23097" y="1703716"/>
                  <a:pt x="30480" y="1706880"/>
                </a:cubicBezTo>
                <a:cubicBezTo>
                  <a:pt x="40921" y="1711355"/>
                  <a:pt x="50619" y="1717420"/>
                  <a:pt x="60960" y="1722120"/>
                </a:cubicBezTo>
                <a:cubicBezTo>
                  <a:pt x="78570" y="1730125"/>
                  <a:pt x="95854" y="1739155"/>
                  <a:pt x="114300" y="1744980"/>
                </a:cubicBezTo>
                <a:cubicBezTo>
                  <a:pt x="144260" y="1754441"/>
                  <a:pt x="176862" y="1755464"/>
                  <a:pt x="205740" y="1767840"/>
                </a:cubicBezTo>
                <a:cubicBezTo>
                  <a:pt x="223520" y="1775460"/>
                  <a:pt x="240480" y="1785386"/>
                  <a:pt x="259080" y="1790700"/>
                </a:cubicBezTo>
                <a:cubicBezTo>
                  <a:pt x="276349" y="1795634"/>
                  <a:pt x="294749" y="1795107"/>
                  <a:pt x="312420" y="1798320"/>
                </a:cubicBezTo>
                <a:cubicBezTo>
                  <a:pt x="322724" y="1800193"/>
                  <a:pt x="332740" y="1803400"/>
                  <a:pt x="342900" y="1805940"/>
                </a:cubicBezTo>
                <a:cubicBezTo>
                  <a:pt x="345440" y="1823720"/>
                  <a:pt x="343226" y="1842867"/>
                  <a:pt x="350520" y="1859280"/>
                </a:cubicBezTo>
                <a:cubicBezTo>
                  <a:pt x="355658" y="1870840"/>
                  <a:pt x="386097" y="1878759"/>
                  <a:pt x="396240" y="1882140"/>
                </a:cubicBezTo>
                <a:cubicBezTo>
                  <a:pt x="398780" y="1889760"/>
                  <a:pt x="404856" y="1897030"/>
                  <a:pt x="403860" y="1905000"/>
                </a:cubicBezTo>
                <a:cubicBezTo>
                  <a:pt x="399591" y="1939153"/>
                  <a:pt x="360957" y="1983601"/>
                  <a:pt x="335280" y="1996440"/>
                </a:cubicBezTo>
                <a:cubicBezTo>
                  <a:pt x="330150" y="1999005"/>
                  <a:pt x="263887" y="2036627"/>
                  <a:pt x="236220" y="2042160"/>
                </a:cubicBezTo>
                <a:cubicBezTo>
                  <a:pt x="99704" y="2069463"/>
                  <a:pt x="242759" y="2034810"/>
                  <a:pt x="152400" y="2057400"/>
                </a:cubicBezTo>
                <a:cubicBezTo>
                  <a:pt x="134620" y="2067560"/>
                  <a:pt x="117703" y="2079406"/>
                  <a:pt x="99060" y="2087880"/>
                </a:cubicBezTo>
                <a:cubicBezTo>
                  <a:pt x="89526" y="2092214"/>
                  <a:pt x="75985" y="2088095"/>
                  <a:pt x="68580" y="2095500"/>
                </a:cubicBezTo>
                <a:cubicBezTo>
                  <a:pt x="61175" y="2102905"/>
                  <a:pt x="66769" y="2117266"/>
                  <a:pt x="60960" y="2125980"/>
                </a:cubicBezTo>
                <a:cubicBezTo>
                  <a:pt x="55880" y="2133600"/>
                  <a:pt x="45720" y="2136140"/>
                  <a:pt x="38100" y="2141220"/>
                </a:cubicBezTo>
                <a:cubicBezTo>
                  <a:pt x="43180" y="2148840"/>
                  <a:pt x="46189" y="2158359"/>
                  <a:pt x="53340" y="2164080"/>
                </a:cubicBezTo>
                <a:cubicBezTo>
                  <a:pt x="82947" y="2187765"/>
                  <a:pt x="82305" y="2147279"/>
                  <a:pt x="68580" y="2202180"/>
                </a:cubicBezTo>
                <a:cubicBezTo>
                  <a:pt x="73660" y="2212340"/>
                  <a:pt x="75788" y="2224628"/>
                  <a:pt x="83820" y="2232660"/>
                </a:cubicBezTo>
                <a:cubicBezTo>
                  <a:pt x="119682" y="2268522"/>
                  <a:pt x="120729" y="2222185"/>
                  <a:pt x="106680" y="2278380"/>
                </a:cubicBezTo>
                <a:cubicBezTo>
                  <a:pt x="124950" y="2333190"/>
                  <a:pt x="106680" y="2264743"/>
                  <a:pt x="106680" y="2331720"/>
                </a:cubicBezTo>
                <a:cubicBezTo>
                  <a:pt x="106680" y="2350403"/>
                  <a:pt x="116885" y="2387780"/>
                  <a:pt x="121920" y="2407920"/>
                </a:cubicBezTo>
                <a:cubicBezTo>
                  <a:pt x="119380" y="2446020"/>
                  <a:pt x="107263" y="2484689"/>
                  <a:pt x="114300" y="2522220"/>
                </a:cubicBezTo>
                <a:cubicBezTo>
                  <a:pt x="116230" y="2532513"/>
                  <a:pt x="135154" y="2525715"/>
                  <a:pt x="144780" y="2529840"/>
                </a:cubicBezTo>
                <a:cubicBezTo>
                  <a:pt x="153198" y="2533448"/>
                  <a:pt x="159325" y="2541242"/>
                  <a:pt x="167640" y="2545080"/>
                </a:cubicBezTo>
                <a:cubicBezTo>
                  <a:pt x="192479" y="2556544"/>
                  <a:pt x="217887" y="2566909"/>
                  <a:pt x="243840" y="2575560"/>
                </a:cubicBezTo>
                <a:lnTo>
                  <a:pt x="289560" y="2590800"/>
                </a:lnTo>
                <a:cubicBezTo>
                  <a:pt x="331391" y="2653547"/>
                  <a:pt x="276698" y="2581643"/>
                  <a:pt x="327660" y="2621280"/>
                </a:cubicBezTo>
                <a:cubicBezTo>
                  <a:pt x="344673" y="2634512"/>
                  <a:pt x="373380" y="2667000"/>
                  <a:pt x="373380" y="2667000"/>
                </a:cubicBezTo>
                <a:cubicBezTo>
                  <a:pt x="375920" y="2674620"/>
                  <a:pt x="377408" y="2682676"/>
                  <a:pt x="381000" y="2689860"/>
                </a:cubicBezTo>
                <a:cubicBezTo>
                  <a:pt x="410543" y="2748946"/>
                  <a:pt x="384707" y="2678121"/>
                  <a:pt x="403860" y="2735580"/>
                </a:cubicBezTo>
                <a:cubicBezTo>
                  <a:pt x="398780" y="2750820"/>
                  <a:pt x="403860" y="2776220"/>
                  <a:pt x="388620" y="2781300"/>
                </a:cubicBezTo>
                <a:cubicBezTo>
                  <a:pt x="336732" y="2798596"/>
                  <a:pt x="400552" y="2776825"/>
                  <a:pt x="327660" y="2804160"/>
                </a:cubicBezTo>
                <a:cubicBezTo>
                  <a:pt x="320139" y="2806980"/>
                  <a:pt x="312703" y="2810343"/>
                  <a:pt x="304800" y="2811780"/>
                </a:cubicBezTo>
                <a:cubicBezTo>
                  <a:pt x="284652" y="2815443"/>
                  <a:pt x="264160" y="2816860"/>
                  <a:pt x="243840" y="2819400"/>
                </a:cubicBezTo>
                <a:cubicBezTo>
                  <a:pt x="185420" y="2816860"/>
                  <a:pt x="127055" y="2811780"/>
                  <a:pt x="68580" y="2811780"/>
                </a:cubicBezTo>
                <a:cubicBezTo>
                  <a:pt x="19539" y="2811780"/>
                  <a:pt x="28285" y="2812816"/>
                  <a:pt x="38100" y="2842260"/>
                </a:cubicBezTo>
                <a:cubicBezTo>
                  <a:pt x="40640" y="2882900"/>
                  <a:pt x="41859" y="2923644"/>
                  <a:pt x="45720" y="2964180"/>
                </a:cubicBezTo>
                <a:cubicBezTo>
                  <a:pt x="46948" y="2977073"/>
                  <a:pt x="42234" y="2995617"/>
                  <a:pt x="53340" y="3002280"/>
                </a:cubicBezTo>
                <a:cubicBezTo>
                  <a:pt x="73063" y="3014114"/>
                  <a:pt x="99150" y="3006647"/>
                  <a:pt x="121920" y="3009900"/>
                </a:cubicBezTo>
                <a:cubicBezTo>
                  <a:pt x="134741" y="3011732"/>
                  <a:pt x="147320" y="3014980"/>
                  <a:pt x="160020" y="3017520"/>
                </a:cubicBezTo>
                <a:cubicBezTo>
                  <a:pt x="170180" y="3022600"/>
                  <a:pt x="180059" y="3028285"/>
                  <a:pt x="190500" y="3032760"/>
                </a:cubicBezTo>
                <a:cubicBezTo>
                  <a:pt x="197883" y="3035924"/>
                  <a:pt x="206176" y="3036788"/>
                  <a:pt x="213360" y="3040380"/>
                </a:cubicBezTo>
                <a:cubicBezTo>
                  <a:pt x="221551" y="3044476"/>
                  <a:pt x="228600" y="3050540"/>
                  <a:pt x="236220" y="3055620"/>
                </a:cubicBezTo>
                <a:cubicBezTo>
                  <a:pt x="238760" y="3063240"/>
                  <a:pt x="245788" y="3070688"/>
                  <a:pt x="243840" y="3078480"/>
                </a:cubicBezTo>
                <a:cubicBezTo>
                  <a:pt x="232445" y="3124060"/>
                  <a:pt x="219650" y="3116846"/>
                  <a:pt x="182880" y="3124200"/>
                </a:cubicBezTo>
                <a:cubicBezTo>
                  <a:pt x="172720" y="3129280"/>
                  <a:pt x="162841" y="3134965"/>
                  <a:pt x="152400" y="3139440"/>
                </a:cubicBezTo>
                <a:cubicBezTo>
                  <a:pt x="125426" y="3151000"/>
                  <a:pt x="124238" y="3145735"/>
                  <a:pt x="91440" y="3154680"/>
                </a:cubicBezTo>
                <a:cubicBezTo>
                  <a:pt x="75942" y="3158907"/>
                  <a:pt x="60960" y="3164840"/>
                  <a:pt x="45720" y="3169920"/>
                </a:cubicBezTo>
                <a:cubicBezTo>
                  <a:pt x="43180" y="3177540"/>
                  <a:pt x="34508" y="3185596"/>
                  <a:pt x="38100" y="3192780"/>
                </a:cubicBezTo>
                <a:cubicBezTo>
                  <a:pt x="51060" y="3218700"/>
                  <a:pt x="77615" y="3215218"/>
                  <a:pt x="99060" y="3223260"/>
                </a:cubicBezTo>
                <a:cubicBezTo>
                  <a:pt x="121158" y="3231547"/>
                  <a:pt x="133450" y="3241107"/>
                  <a:pt x="152400" y="3253740"/>
                </a:cubicBezTo>
                <a:cubicBezTo>
                  <a:pt x="139700" y="3268980"/>
                  <a:pt x="129230" y="3286397"/>
                  <a:pt x="114300" y="3299460"/>
                </a:cubicBezTo>
                <a:cubicBezTo>
                  <a:pt x="108255" y="3304749"/>
                  <a:pt x="98624" y="3303488"/>
                  <a:pt x="91440" y="3307080"/>
                </a:cubicBezTo>
                <a:cubicBezTo>
                  <a:pt x="83249" y="3311176"/>
                  <a:pt x="76200" y="3317240"/>
                  <a:pt x="68580" y="3322320"/>
                </a:cubicBezTo>
                <a:cubicBezTo>
                  <a:pt x="84753" y="3370840"/>
                  <a:pt x="61573" y="3322729"/>
                  <a:pt x="106680" y="3352800"/>
                </a:cubicBezTo>
                <a:cubicBezTo>
                  <a:pt x="114300" y="3357880"/>
                  <a:pt x="116840" y="3368040"/>
                  <a:pt x="121920" y="3375660"/>
                </a:cubicBezTo>
                <a:cubicBezTo>
                  <a:pt x="119380" y="3388360"/>
                  <a:pt x="122071" y="3403399"/>
                  <a:pt x="114300" y="3413760"/>
                </a:cubicBezTo>
                <a:cubicBezTo>
                  <a:pt x="105414" y="3425608"/>
                  <a:pt x="87445" y="3426981"/>
                  <a:pt x="76200" y="3436620"/>
                </a:cubicBezTo>
                <a:cubicBezTo>
                  <a:pt x="69247" y="3442580"/>
                  <a:pt x="66040" y="3451860"/>
                  <a:pt x="60960" y="3459480"/>
                </a:cubicBezTo>
                <a:cubicBezTo>
                  <a:pt x="68580" y="3467100"/>
                  <a:pt x="74464" y="3476993"/>
                  <a:pt x="83820" y="3482340"/>
                </a:cubicBezTo>
                <a:cubicBezTo>
                  <a:pt x="92913" y="3487536"/>
                  <a:pt x="106895" y="3482555"/>
                  <a:pt x="114300" y="3489960"/>
                </a:cubicBezTo>
                <a:cubicBezTo>
                  <a:pt x="123972" y="3499632"/>
                  <a:pt x="119868" y="3518388"/>
                  <a:pt x="129540" y="3528060"/>
                </a:cubicBezTo>
                <a:cubicBezTo>
                  <a:pt x="139212" y="3537732"/>
                  <a:pt x="155141" y="3537745"/>
                  <a:pt x="167640" y="3543300"/>
                </a:cubicBezTo>
                <a:cubicBezTo>
                  <a:pt x="178020" y="3547913"/>
                  <a:pt x="187484" y="3554552"/>
                  <a:pt x="198120" y="3558540"/>
                </a:cubicBezTo>
                <a:cubicBezTo>
                  <a:pt x="236867" y="3573070"/>
                  <a:pt x="218301" y="3559043"/>
                  <a:pt x="251460" y="3573780"/>
                </a:cubicBezTo>
                <a:cubicBezTo>
                  <a:pt x="322286" y="3605258"/>
                  <a:pt x="270976" y="3590089"/>
                  <a:pt x="327660" y="3604260"/>
                </a:cubicBezTo>
                <a:cubicBezTo>
                  <a:pt x="335280" y="3611880"/>
                  <a:pt x="345701" y="3617481"/>
                  <a:pt x="350520" y="3627120"/>
                </a:cubicBezTo>
                <a:cubicBezTo>
                  <a:pt x="356312" y="3638704"/>
                  <a:pt x="353592" y="3653093"/>
                  <a:pt x="358140" y="3665220"/>
                </a:cubicBezTo>
                <a:cubicBezTo>
                  <a:pt x="361356" y="3673795"/>
                  <a:pt x="368300" y="3680460"/>
                  <a:pt x="373380" y="3688080"/>
                </a:cubicBezTo>
                <a:cubicBezTo>
                  <a:pt x="375920" y="3698240"/>
                  <a:pt x="378123" y="3708490"/>
                  <a:pt x="381000" y="3718560"/>
                </a:cubicBezTo>
                <a:cubicBezTo>
                  <a:pt x="383207" y="3726283"/>
                  <a:pt x="388620" y="3733388"/>
                  <a:pt x="388620" y="3741420"/>
                </a:cubicBezTo>
                <a:cubicBezTo>
                  <a:pt x="388620" y="3777096"/>
                  <a:pt x="381405" y="3800758"/>
                  <a:pt x="373380" y="3832860"/>
                </a:cubicBezTo>
                <a:cubicBezTo>
                  <a:pt x="369297" y="3873686"/>
                  <a:pt x="372468" y="3898489"/>
                  <a:pt x="358140" y="3931920"/>
                </a:cubicBezTo>
                <a:cubicBezTo>
                  <a:pt x="353665" y="3942361"/>
                  <a:pt x="347119" y="3951853"/>
                  <a:pt x="342900" y="3962400"/>
                </a:cubicBezTo>
                <a:cubicBezTo>
                  <a:pt x="336934" y="3977315"/>
                  <a:pt x="343645" y="4006522"/>
                  <a:pt x="327660" y="4008120"/>
                </a:cubicBezTo>
                <a:lnTo>
                  <a:pt x="251460" y="4015740"/>
                </a:lnTo>
                <a:cubicBezTo>
                  <a:pt x="218749" y="4026644"/>
                  <a:pt x="165062" y="4045643"/>
                  <a:pt x="129540" y="4053840"/>
                </a:cubicBezTo>
                <a:lnTo>
                  <a:pt x="60960" y="4069080"/>
                </a:lnTo>
                <a:cubicBezTo>
                  <a:pt x="42570" y="4096666"/>
                  <a:pt x="49816" y="4083749"/>
                  <a:pt x="38100" y="4107180"/>
                </a:cubicBezTo>
              </a:path>
            </a:pathLst>
          </a:cu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104900" y="1840744"/>
            <a:ext cx="415352" cy="4130040"/>
          </a:xfrm>
          <a:custGeom>
            <a:avLst/>
            <a:gdLst>
              <a:gd name="connsiteX0" fmla="*/ 304800 w 415352"/>
              <a:gd name="connsiteY0" fmla="*/ 0 h 4130040"/>
              <a:gd name="connsiteX1" fmla="*/ 198120 w 415352"/>
              <a:gd name="connsiteY1" fmla="*/ 7620 h 4130040"/>
              <a:gd name="connsiteX2" fmla="*/ 160020 w 415352"/>
              <a:gd name="connsiteY2" fmla="*/ 15240 h 4130040"/>
              <a:gd name="connsiteX3" fmla="*/ 182880 w 415352"/>
              <a:gd name="connsiteY3" fmla="*/ 38100 h 4130040"/>
              <a:gd name="connsiteX4" fmla="*/ 220980 w 415352"/>
              <a:gd name="connsiteY4" fmla="*/ 45720 h 4130040"/>
              <a:gd name="connsiteX5" fmla="*/ 167640 w 415352"/>
              <a:gd name="connsiteY5" fmla="*/ 76200 h 4130040"/>
              <a:gd name="connsiteX6" fmla="*/ 190500 w 415352"/>
              <a:gd name="connsiteY6" fmla="*/ 121920 h 4130040"/>
              <a:gd name="connsiteX7" fmla="*/ 167640 w 415352"/>
              <a:gd name="connsiteY7" fmla="*/ 144780 h 4130040"/>
              <a:gd name="connsiteX8" fmla="*/ 160020 w 415352"/>
              <a:gd name="connsiteY8" fmla="*/ 175260 h 4130040"/>
              <a:gd name="connsiteX9" fmla="*/ 137160 w 415352"/>
              <a:gd name="connsiteY9" fmla="*/ 220980 h 4130040"/>
              <a:gd name="connsiteX10" fmla="*/ 106680 w 415352"/>
              <a:gd name="connsiteY10" fmla="*/ 243840 h 4130040"/>
              <a:gd name="connsiteX11" fmla="*/ 144780 w 415352"/>
              <a:gd name="connsiteY11" fmla="*/ 281940 h 4130040"/>
              <a:gd name="connsiteX12" fmla="*/ 129540 w 415352"/>
              <a:gd name="connsiteY12" fmla="*/ 320040 h 4130040"/>
              <a:gd name="connsiteX13" fmla="*/ 106680 w 415352"/>
              <a:gd name="connsiteY13" fmla="*/ 358140 h 4130040"/>
              <a:gd name="connsiteX14" fmla="*/ 91440 w 415352"/>
              <a:gd name="connsiteY14" fmla="*/ 396240 h 4130040"/>
              <a:gd name="connsiteX15" fmla="*/ 53340 w 415352"/>
              <a:gd name="connsiteY15" fmla="*/ 426720 h 4130040"/>
              <a:gd name="connsiteX16" fmla="*/ 91440 w 415352"/>
              <a:gd name="connsiteY16" fmla="*/ 464820 h 4130040"/>
              <a:gd name="connsiteX17" fmla="*/ 99060 w 415352"/>
              <a:gd name="connsiteY17" fmla="*/ 487680 h 4130040"/>
              <a:gd name="connsiteX18" fmla="*/ 121920 w 415352"/>
              <a:gd name="connsiteY18" fmla="*/ 495300 h 4130040"/>
              <a:gd name="connsiteX19" fmla="*/ 129540 w 415352"/>
              <a:gd name="connsiteY19" fmla="*/ 533400 h 4130040"/>
              <a:gd name="connsiteX20" fmla="*/ 76200 w 415352"/>
              <a:gd name="connsiteY20" fmla="*/ 571500 h 4130040"/>
              <a:gd name="connsiteX21" fmla="*/ 91440 w 415352"/>
              <a:gd name="connsiteY21" fmla="*/ 594360 h 4130040"/>
              <a:gd name="connsiteX22" fmla="*/ 106680 w 415352"/>
              <a:gd name="connsiteY22" fmla="*/ 632460 h 4130040"/>
              <a:gd name="connsiteX23" fmla="*/ 121920 w 415352"/>
              <a:gd name="connsiteY23" fmla="*/ 662940 h 4130040"/>
              <a:gd name="connsiteX24" fmla="*/ 114300 w 415352"/>
              <a:gd name="connsiteY24" fmla="*/ 693420 h 4130040"/>
              <a:gd name="connsiteX25" fmla="*/ 83820 w 415352"/>
              <a:gd name="connsiteY25" fmla="*/ 739140 h 4130040"/>
              <a:gd name="connsiteX26" fmla="*/ 68580 w 415352"/>
              <a:gd name="connsiteY26" fmla="*/ 807720 h 4130040"/>
              <a:gd name="connsiteX27" fmla="*/ 91440 w 415352"/>
              <a:gd name="connsiteY27" fmla="*/ 822960 h 4130040"/>
              <a:gd name="connsiteX28" fmla="*/ 106680 w 415352"/>
              <a:gd name="connsiteY28" fmla="*/ 853440 h 4130040"/>
              <a:gd name="connsiteX29" fmla="*/ 144780 w 415352"/>
              <a:gd name="connsiteY29" fmla="*/ 868680 h 4130040"/>
              <a:gd name="connsiteX30" fmla="*/ 327660 w 415352"/>
              <a:gd name="connsiteY30" fmla="*/ 876300 h 4130040"/>
              <a:gd name="connsiteX31" fmla="*/ 411480 w 415352"/>
              <a:gd name="connsiteY31" fmla="*/ 883920 h 4130040"/>
              <a:gd name="connsiteX32" fmla="*/ 396240 w 415352"/>
              <a:gd name="connsiteY32" fmla="*/ 922020 h 4130040"/>
              <a:gd name="connsiteX33" fmla="*/ 350520 w 415352"/>
              <a:gd name="connsiteY33" fmla="*/ 937260 h 4130040"/>
              <a:gd name="connsiteX34" fmla="*/ 320040 w 415352"/>
              <a:gd name="connsiteY34" fmla="*/ 975360 h 4130040"/>
              <a:gd name="connsiteX35" fmla="*/ 312420 w 415352"/>
              <a:gd name="connsiteY35" fmla="*/ 998220 h 4130040"/>
              <a:gd name="connsiteX36" fmla="*/ 297180 w 415352"/>
              <a:gd name="connsiteY36" fmla="*/ 1028700 h 4130040"/>
              <a:gd name="connsiteX37" fmla="*/ 320040 w 415352"/>
              <a:gd name="connsiteY37" fmla="*/ 1036320 h 4130040"/>
              <a:gd name="connsiteX38" fmla="*/ 289560 w 415352"/>
              <a:gd name="connsiteY38" fmla="*/ 1066800 h 4130040"/>
              <a:gd name="connsiteX39" fmla="*/ 243840 w 415352"/>
              <a:gd name="connsiteY39" fmla="*/ 1097280 h 4130040"/>
              <a:gd name="connsiteX40" fmla="*/ 236220 w 415352"/>
              <a:gd name="connsiteY40" fmla="*/ 1127760 h 4130040"/>
              <a:gd name="connsiteX41" fmla="*/ 243840 w 415352"/>
              <a:gd name="connsiteY41" fmla="*/ 1158240 h 4130040"/>
              <a:gd name="connsiteX42" fmla="*/ 228600 w 415352"/>
              <a:gd name="connsiteY42" fmla="*/ 1181100 h 4130040"/>
              <a:gd name="connsiteX43" fmla="*/ 220980 w 415352"/>
              <a:gd name="connsiteY43" fmla="*/ 1203960 h 4130040"/>
              <a:gd name="connsiteX44" fmla="*/ 251460 w 415352"/>
              <a:gd name="connsiteY44" fmla="*/ 1211580 h 4130040"/>
              <a:gd name="connsiteX45" fmla="*/ 243840 w 415352"/>
              <a:gd name="connsiteY45" fmla="*/ 1257300 h 4130040"/>
              <a:gd name="connsiteX46" fmla="*/ 198120 w 415352"/>
              <a:gd name="connsiteY46" fmla="*/ 1303020 h 4130040"/>
              <a:gd name="connsiteX47" fmla="*/ 243840 w 415352"/>
              <a:gd name="connsiteY47" fmla="*/ 1333500 h 4130040"/>
              <a:gd name="connsiteX48" fmla="*/ 236220 w 415352"/>
              <a:gd name="connsiteY48" fmla="*/ 1371600 h 4130040"/>
              <a:gd name="connsiteX49" fmla="*/ 289560 w 415352"/>
              <a:gd name="connsiteY49" fmla="*/ 1386840 h 4130040"/>
              <a:gd name="connsiteX50" fmla="*/ 304800 w 415352"/>
              <a:gd name="connsiteY50" fmla="*/ 1409700 h 4130040"/>
              <a:gd name="connsiteX51" fmla="*/ 281940 w 415352"/>
              <a:gd name="connsiteY51" fmla="*/ 1470660 h 4130040"/>
              <a:gd name="connsiteX52" fmla="*/ 274320 w 415352"/>
              <a:gd name="connsiteY52" fmla="*/ 1493520 h 4130040"/>
              <a:gd name="connsiteX53" fmla="*/ 251460 w 415352"/>
              <a:gd name="connsiteY53" fmla="*/ 1508760 h 4130040"/>
              <a:gd name="connsiteX54" fmla="*/ 243840 w 415352"/>
              <a:gd name="connsiteY54" fmla="*/ 1531620 h 4130040"/>
              <a:gd name="connsiteX55" fmla="*/ 220980 w 415352"/>
              <a:gd name="connsiteY55" fmla="*/ 1554480 h 4130040"/>
              <a:gd name="connsiteX56" fmla="*/ 281940 w 415352"/>
              <a:gd name="connsiteY56" fmla="*/ 1569720 h 4130040"/>
              <a:gd name="connsiteX57" fmla="*/ 289560 w 415352"/>
              <a:gd name="connsiteY57" fmla="*/ 1592580 h 4130040"/>
              <a:gd name="connsiteX58" fmla="*/ 312420 w 415352"/>
              <a:gd name="connsiteY58" fmla="*/ 1623060 h 4130040"/>
              <a:gd name="connsiteX59" fmla="*/ 289560 w 415352"/>
              <a:gd name="connsiteY59" fmla="*/ 1645920 h 4130040"/>
              <a:gd name="connsiteX60" fmla="*/ 243840 w 415352"/>
              <a:gd name="connsiteY60" fmla="*/ 1684020 h 4130040"/>
              <a:gd name="connsiteX61" fmla="*/ 198120 w 415352"/>
              <a:gd name="connsiteY61" fmla="*/ 1699260 h 4130040"/>
              <a:gd name="connsiteX62" fmla="*/ 205740 w 415352"/>
              <a:gd name="connsiteY62" fmla="*/ 1744980 h 4130040"/>
              <a:gd name="connsiteX63" fmla="*/ 198120 w 415352"/>
              <a:gd name="connsiteY63" fmla="*/ 1775460 h 4130040"/>
              <a:gd name="connsiteX64" fmla="*/ 220980 w 415352"/>
              <a:gd name="connsiteY64" fmla="*/ 1798320 h 4130040"/>
              <a:gd name="connsiteX65" fmla="*/ 213360 w 415352"/>
              <a:gd name="connsiteY65" fmla="*/ 1821180 h 4130040"/>
              <a:gd name="connsiteX66" fmla="*/ 190500 w 415352"/>
              <a:gd name="connsiteY66" fmla="*/ 1828800 h 4130040"/>
              <a:gd name="connsiteX67" fmla="*/ 160020 w 415352"/>
              <a:gd name="connsiteY67" fmla="*/ 1851660 h 4130040"/>
              <a:gd name="connsiteX68" fmla="*/ 114300 w 415352"/>
              <a:gd name="connsiteY68" fmla="*/ 1920240 h 4130040"/>
              <a:gd name="connsiteX69" fmla="*/ 83820 w 415352"/>
              <a:gd name="connsiteY69" fmla="*/ 1943100 h 4130040"/>
              <a:gd name="connsiteX70" fmla="*/ 53340 w 415352"/>
              <a:gd name="connsiteY70" fmla="*/ 1988820 h 4130040"/>
              <a:gd name="connsiteX71" fmla="*/ 30480 w 415352"/>
              <a:gd name="connsiteY71" fmla="*/ 2011680 h 4130040"/>
              <a:gd name="connsiteX72" fmla="*/ 22860 w 415352"/>
              <a:gd name="connsiteY72" fmla="*/ 2034540 h 4130040"/>
              <a:gd name="connsiteX73" fmla="*/ 53340 w 415352"/>
              <a:gd name="connsiteY73" fmla="*/ 2065020 h 4130040"/>
              <a:gd name="connsiteX74" fmla="*/ 76200 w 415352"/>
              <a:gd name="connsiteY74" fmla="*/ 2080260 h 4130040"/>
              <a:gd name="connsiteX75" fmla="*/ 68580 w 415352"/>
              <a:gd name="connsiteY75" fmla="*/ 2110740 h 4130040"/>
              <a:gd name="connsiteX76" fmla="*/ 38100 w 415352"/>
              <a:gd name="connsiteY76" fmla="*/ 2156460 h 4130040"/>
              <a:gd name="connsiteX77" fmla="*/ 22860 w 415352"/>
              <a:gd name="connsiteY77" fmla="*/ 2186940 h 4130040"/>
              <a:gd name="connsiteX78" fmla="*/ 15240 w 415352"/>
              <a:gd name="connsiteY78" fmla="*/ 2247900 h 4130040"/>
              <a:gd name="connsiteX79" fmla="*/ 7620 w 415352"/>
              <a:gd name="connsiteY79" fmla="*/ 2270760 h 4130040"/>
              <a:gd name="connsiteX80" fmla="*/ 0 w 415352"/>
              <a:gd name="connsiteY80" fmla="*/ 2407920 h 4130040"/>
              <a:gd name="connsiteX81" fmla="*/ 15240 w 415352"/>
              <a:gd name="connsiteY81" fmla="*/ 2453640 h 4130040"/>
              <a:gd name="connsiteX82" fmla="*/ 38100 w 415352"/>
              <a:gd name="connsiteY82" fmla="*/ 2461260 h 4130040"/>
              <a:gd name="connsiteX83" fmla="*/ 106680 w 415352"/>
              <a:gd name="connsiteY83" fmla="*/ 2476500 h 4130040"/>
              <a:gd name="connsiteX84" fmla="*/ 152400 w 415352"/>
              <a:gd name="connsiteY84" fmla="*/ 2491740 h 4130040"/>
              <a:gd name="connsiteX85" fmla="*/ 182880 w 415352"/>
              <a:gd name="connsiteY85" fmla="*/ 2506980 h 4130040"/>
              <a:gd name="connsiteX86" fmla="*/ 213360 w 415352"/>
              <a:gd name="connsiteY86" fmla="*/ 2514600 h 4130040"/>
              <a:gd name="connsiteX87" fmla="*/ 236220 w 415352"/>
              <a:gd name="connsiteY87" fmla="*/ 2522220 h 4130040"/>
              <a:gd name="connsiteX88" fmla="*/ 281940 w 415352"/>
              <a:gd name="connsiteY88" fmla="*/ 2529840 h 4130040"/>
              <a:gd name="connsiteX89" fmla="*/ 335280 w 415352"/>
              <a:gd name="connsiteY89" fmla="*/ 2545080 h 4130040"/>
              <a:gd name="connsiteX90" fmla="*/ 358140 w 415352"/>
              <a:gd name="connsiteY90" fmla="*/ 2552700 h 4130040"/>
              <a:gd name="connsiteX91" fmla="*/ 388620 w 415352"/>
              <a:gd name="connsiteY91" fmla="*/ 2567940 h 4130040"/>
              <a:gd name="connsiteX92" fmla="*/ 403860 w 415352"/>
              <a:gd name="connsiteY92" fmla="*/ 2621280 h 4130040"/>
              <a:gd name="connsiteX93" fmla="*/ 388620 w 415352"/>
              <a:gd name="connsiteY93" fmla="*/ 2659380 h 4130040"/>
              <a:gd name="connsiteX94" fmla="*/ 350520 w 415352"/>
              <a:gd name="connsiteY94" fmla="*/ 2697480 h 4130040"/>
              <a:gd name="connsiteX95" fmla="*/ 266700 w 415352"/>
              <a:gd name="connsiteY95" fmla="*/ 2735580 h 4130040"/>
              <a:gd name="connsiteX96" fmla="*/ 251460 w 415352"/>
              <a:gd name="connsiteY96" fmla="*/ 2766060 h 4130040"/>
              <a:gd name="connsiteX97" fmla="*/ 243840 w 415352"/>
              <a:gd name="connsiteY97" fmla="*/ 2788920 h 4130040"/>
              <a:gd name="connsiteX98" fmla="*/ 266700 w 415352"/>
              <a:gd name="connsiteY98" fmla="*/ 2811780 h 4130040"/>
              <a:gd name="connsiteX99" fmla="*/ 274320 w 415352"/>
              <a:gd name="connsiteY99" fmla="*/ 2842260 h 4130040"/>
              <a:gd name="connsiteX100" fmla="*/ 281940 w 415352"/>
              <a:gd name="connsiteY100" fmla="*/ 2865120 h 4130040"/>
              <a:gd name="connsiteX101" fmla="*/ 251460 w 415352"/>
              <a:gd name="connsiteY101" fmla="*/ 2872740 h 4130040"/>
              <a:gd name="connsiteX102" fmla="*/ 289560 w 415352"/>
              <a:gd name="connsiteY102" fmla="*/ 2880360 h 4130040"/>
              <a:gd name="connsiteX103" fmla="*/ 312420 w 415352"/>
              <a:gd name="connsiteY103" fmla="*/ 2887980 h 4130040"/>
              <a:gd name="connsiteX104" fmla="*/ 304800 w 415352"/>
              <a:gd name="connsiteY104" fmla="*/ 2926080 h 4130040"/>
              <a:gd name="connsiteX105" fmla="*/ 320040 w 415352"/>
              <a:gd name="connsiteY105" fmla="*/ 2971800 h 4130040"/>
              <a:gd name="connsiteX106" fmla="*/ 335280 w 415352"/>
              <a:gd name="connsiteY106" fmla="*/ 2994660 h 4130040"/>
              <a:gd name="connsiteX107" fmla="*/ 297180 w 415352"/>
              <a:gd name="connsiteY107" fmla="*/ 3055620 h 4130040"/>
              <a:gd name="connsiteX108" fmla="*/ 274320 w 415352"/>
              <a:gd name="connsiteY108" fmla="*/ 3063240 h 4130040"/>
              <a:gd name="connsiteX109" fmla="*/ 243840 w 415352"/>
              <a:gd name="connsiteY109" fmla="*/ 3093720 h 4130040"/>
              <a:gd name="connsiteX110" fmla="*/ 251460 w 415352"/>
              <a:gd name="connsiteY110" fmla="*/ 3116580 h 4130040"/>
              <a:gd name="connsiteX111" fmla="*/ 243840 w 415352"/>
              <a:gd name="connsiteY111" fmla="*/ 3139440 h 4130040"/>
              <a:gd name="connsiteX112" fmla="*/ 274320 w 415352"/>
              <a:gd name="connsiteY112" fmla="*/ 3154680 h 4130040"/>
              <a:gd name="connsiteX113" fmla="*/ 236220 w 415352"/>
              <a:gd name="connsiteY113" fmla="*/ 3177540 h 4130040"/>
              <a:gd name="connsiteX114" fmla="*/ 175260 w 415352"/>
              <a:gd name="connsiteY114" fmla="*/ 3230880 h 4130040"/>
              <a:gd name="connsiteX115" fmla="*/ 152400 w 415352"/>
              <a:gd name="connsiteY115" fmla="*/ 3246120 h 4130040"/>
              <a:gd name="connsiteX116" fmla="*/ 137160 w 415352"/>
              <a:gd name="connsiteY116" fmla="*/ 3291840 h 4130040"/>
              <a:gd name="connsiteX117" fmla="*/ 114300 w 415352"/>
              <a:gd name="connsiteY117" fmla="*/ 3337560 h 4130040"/>
              <a:gd name="connsiteX118" fmla="*/ 106680 w 415352"/>
              <a:gd name="connsiteY118" fmla="*/ 3368040 h 4130040"/>
              <a:gd name="connsiteX119" fmla="*/ 121920 w 415352"/>
              <a:gd name="connsiteY119" fmla="*/ 3390900 h 4130040"/>
              <a:gd name="connsiteX120" fmla="*/ 68580 w 415352"/>
              <a:gd name="connsiteY120" fmla="*/ 3444240 h 4130040"/>
              <a:gd name="connsiteX121" fmla="*/ 60960 w 415352"/>
              <a:gd name="connsiteY121" fmla="*/ 3482340 h 4130040"/>
              <a:gd name="connsiteX122" fmla="*/ 53340 w 415352"/>
              <a:gd name="connsiteY122" fmla="*/ 3535680 h 4130040"/>
              <a:gd name="connsiteX123" fmla="*/ 60960 w 415352"/>
              <a:gd name="connsiteY123" fmla="*/ 3566160 h 4130040"/>
              <a:gd name="connsiteX124" fmla="*/ 68580 w 415352"/>
              <a:gd name="connsiteY124" fmla="*/ 3589020 h 4130040"/>
              <a:gd name="connsiteX125" fmla="*/ 76200 w 415352"/>
              <a:gd name="connsiteY125" fmla="*/ 3627120 h 4130040"/>
              <a:gd name="connsiteX126" fmla="*/ 99060 w 415352"/>
              <a:gd name="connsiteY126" fmla="*/ 3642360 h 4130040"/>
              <a:gd name="connsiteX127" fmla="*/ 129540 w 415352"/>
              <a:gd name="connsiteY127" fmla="*/ 3672840 h 4130040"/>
              <a:gd name="connsiteX128" fmla="*/ 175260 w 415352"/>
              <a:gd name="connsiteY128" fmla="*/ 3703320 h 4130040"/>
              <a:gd name="connsiteX129" fmla="*/ 198120 w 415352"/>
              <a:gd name="connsiteY129" fmla="*/ 3718560 h 4130040"/>
              <a:gd name="connsiteX130" fmla="*/ 205740 w 415352"/>
              <a:gd name="connsiteY130" fmla="*/ 3787140 h 4130040"/>
              <a:gd name="connsiteX131" fmla="*/ 213360 w 415352"/>
              <a:gd name="connsiteY131" fmla="*/ 3810000 h 4130040"/>
              <a:gd name="connsiteX132" fmla="*/ 182880 w 415352"/>
              <a:gd name="connsiteY132" fmla="*/ 3878580 h 4130040"/>
              <a:gd name="connsiteX133" fmla="*/ 167640 w 415352"/>
              <a:gd name="connsiteY133" fmla="*/ 3909060 h 4130040"/>
              <a:gd name="connsiteX134" fmla="*/ 175260 w 415352"/>
              <a:gd name="connsiteY134" fmla="*/ 3985260 h 4130040"/>
              <a:gd name="connsiteX135" fmla="*/ 190500 w 415352"/>
              <a:gd name="connsiteY135" fmla="*/ 4030980 h 4130040"/>
              <a:gd name="connsiteX136" fmla="*/ 198120 w 415352"/>
              <a:gd name="connsiteY136" fmla="*/ 4053840 h 4130040"/>
              <a:gd name="connsiteX137" fmla="*/ 167640 w 415352"/>
              <a:gd name="connsiteY137" fmla="*/ 4099560 h 4130040"/>
              <a:gd name="connsiteX138" fmla="*/ 175260 w 415352"/>
              <a:gd name="connsiteY138" fmla="*/ 4122420 h 4130040"/>
              <a:gd name="connsiteX139" fmla="*/ 175260 w 415352"/>
              <a:gd name="connsiteY139" fmla="*/ 4130040 h 413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415352" h="4130040">
                <a:moveTo>
                  <a:pt x="304800" y="0"/>
                </a:moveTo>
                <a:cubicBezTo>
                  <a:pt x="269240" y="2540"/>
                  <a:pt x="233575" y="3888"/>
                  <a:pt x="198120" y="7620"/>
                </a:cubicBezTo>
                <a:cubicBezTo>
                  <a:pt x="185240" y="8976"/>
                  <a:pt x="165812" y="3656"/>
                  <a:pt x="160020" y="15240"/>
                </a:cubicBezTo>
                <a:cubicBezTo>
                  <a:pt x="155201" y="24879"/>
                  <a:pt x="173241" y="33281"/>
                  <a:pt x="182880" y="38100"/>
                </a:cubicBezTo>
                <a:cubicBezTo>
                  <a:pt x="194464" y="43892"/>
                  <a:pt x="208280" y="43180"/>
                  <a:pt x="220980" y="45720"/>
                </a:cubicBezTo>
                <a:cubicBezTo>
                  <a:pt x="219046" y="46687"/>
                  <a:pt x="170333" y="69468"/>
                  <a:pt x="167640" y="76200"/>
                </a:cubicBezTo>
                <a:cubicBezTo>
                  <a:pt x="163696" y="86059"/>
                  <a:pt x="187291" y="117106"/>
                  <a:pt x="190500" y="121920"/>
                </a:cubicBezTo>
                <a:cubicBezTo>
                  <a:pt x="182880" y="129540"/>
                  <a:pt x="176606" y="138802"/>
                  <a:pt x="167640" y="144780"/>
                </a:cubicBezTo>
                <a:cubicBezTo>
                  <a:pt x="140945" y="162576"/>
                  <a:pt x="134791" y="137416"/>
                  <a:pt x="160020" y="175260"/>
                </a:cubicBezTo>
                <a:cubicBezTo>
                  <a:pt x="152400" y="190500"/>
                  <a:pt x="147621" y="207530"/>
                  <a:pt x="137160" y="220980"/>
                </a:cubicBezTo>
                <a:cubicBezTo>
                  <a:pt x="129363" y="231005"/>
                  <a:pt x="110696" y="231792"/>
                  <a:pt x="106680" y="243840"/>
                </a:cubicBezTo>
                <a:cubicBezTo>
                  <a:pt x="102062" y="257695"/>
                  <a:pt x="139238" y="278245"/>
                  <a:pt x="144780" y="281940"/>
                </a:cubicBezTo>
                <a:cubicBezTo>
                  <a:pt x="139700" y="294640"/>
                  <a:pt x="138442" y="309655"/>
                  <a:pt x="129540" y="320040"/>
                </a:cubicBezTo>
                <a:cubicBezTo>
                  <a:pt x="97902" y="356951"/>
                  <a:pt x="91207" y="311720"/>
                  <a:pt x="106680" y="358140"/>
                </a:cubicBezTo>
                <a:cubicBezTo>
                  <a:pt x="101600" y="370840"/>
                  <a:pt x="99838" y="385443"/>
                  <a:pt x="91440" y="396240"/>
                </a:cubicBezTo>
                <a:cubicBezTo>
                  <a:pt x="81455" y="409078"/>
                  <a:pt x="59747" y="411771"/>
                  <a:pt x="53340" y="426720"/>
                </a:cubicBezTo>
                <a:cubicBezTo>
                  <a:pt x="47696" y="439890"/>
                  <a:pt x="86924" y="461810"/>
                  <a:pt x="91440" y="464820"/>
                </a:cubicBezTo>
                <a:cubicBezTo>
                  <a:pt x="93980" y="472440"/>
                  <a:pt x="93380" y="482000"/>
                  <a:pt x="99060" y="487680"/>
                </a:cubicBezTo>
                <a:cubicBezTo>
                  <a:pt x="104740" y="493360"/>
                  <a:pt x="117465" y="488617"/>
                  <a:pt x="121920" y="495300"/>
                </a:cubicBezTo>
                <a:cubicBezTo>
                  <a:pt x="129104" y="506076"/>
                  <a:pt x="127000" y="520700"/>
                  <a:pt x="129540" y="533400"/>
                </a:cubicBezTo>
                <a:cubicBezTo>
                  <a:pt x="117031" y="538403"/>
                  <a:pt x="76200" y="546390"/>
                  <a:pt x="76200" y="571500"/>
                </a:cubicBezTo>
                <a:cubicBezTo>
                  <a:pt x="76200" y="580658"/>
                  <a:pt x="87344" y="586169"/>
                  <a:pt x="91440" y="594360"/>
                </a:cubicBezTo>
                <a:cubicBezTo>
                  <a:pt x="97557" y="606594"/>
                  <a:pt x="101125" y="619961"/>
                  <a:pt x="106680" y="632460"/>
                </a:cubicBezTo>
                <a:cubicBezTo>
                  <a:pt x="111293" y="642840"/>
                  <a:pt x="116840" y="652780"/>
                  <a:pt x="121920" y="662940"/>
                </a:cubicBezTo>
                <a:cubicBezTo>
                  <a:pt x="119380" y="673100"/>
                  <a:pt x="118984" y="684053"/>
                  <a:pt x="114300" y="693420"/>
                </a:cubicBezTo>
                <a:cubicBezTo>
                  <a:pt x="106109" y="709803"/>
                  <a:pt x="83820" y="739140"/>
                  <a:pt x="83820" y="739140"/>
                </a:cubicBezTo>
                <a:cubicBezTo>
                  <a:pt x="78740" y="762000"/>
                  <a:pt x="66460" y="784399"/>
                  <a:pt x="68580" y="807720"/>
                </a:cubicBezTo>
                <a:cubicBezTo>
                  <a:pt x="69409" y="816840"/>
                  <a:pt x="85577" y="815925"/>
                  <a:pt x="91440" y="822960"/>
                </a:cubicBezTo>
                <a:cubicBezTo>
                  <a:pt x="98712" y="831686"/>
                  <a:pt x="98055" y="846048"/>
                  <a:pt x="106680" y="853440"/>
                </a:cubicBezTo>
                <a:cubicBezTo>
                  <a:pt x="117065" y="862342"/>
                  <a:pt x="131174" y="867273"/>
                  <a:pt x="144780" y="868680"/>
                </a:cubicBezTo>
                <a:cubicBezTo>
                  <a:pt x="205469" y="874958"/>
                  <a:pt x="266700" y="873760"/>
                  <a:pt x="327660" y="876300"/>
                </a:cubicBezTo>
                <a:cubicBezTo>
                  <a:pt x="355600" y="878840"/>
                  <a:pt x="388137" y="868358"/>
                  <a:pt x="411480" y="883920"/>
                </a:cubicBezTo>
                <a:cubicBezTo>
                  <a:pt x="422861" y="891507"/>
                  <a:pt x="406534" y="913013"/>
                  <a:pt x="396240" y="922020"/>
                </a:cubicBezTo>
                <a:cubicBezTo>
                  <a:pt x="384150" y="932598"/>
                  <a:pt x="350520" y="937260"/>
                  <a:pt x="350520" y="937260"/>
                </a:cubicBezTo>
                <a:cubicBezTo>
                  <a:pt x="331367" y="994719"/>
                  <a:pt x="359431" y="926121"/>
                  <a:pt x="320040" y="975360"/>
                </a:cubicBezTo>
                <a:cubicBezTo>
                  <a:pt x="315022" y="981632"/>
                  <a:pt x="315584" y="990837"/>
                  <a:pt x="312420" y="998220"/>
                </a:cubicBezTo>
                <a:cubicBezTo>
                  <a:pt x="307945" y="1008661"/>
                  <a:pt x="302260" y="1018540"/>
                  <a:pt x="297180" y="1028700"/>
                </a:cubicBezTo>
                <a:cubicBezTo>
                  <a:pt x="304800" y="1031240"/>
                  <a:pt x="321615" y="1028444"/>
                  <a:pt x="320040" y="1036320"/>
                </a:cubicBezTo>
                <a:cubicBezTo>
                  <a:pt x="317222" y="1050409"/>
                  <a:pt x="300780" y="1057824"/>
                  <a:pt x="289560" y="1066800"/>
                </a:cubicBezTo>
                <a:cubicBezTo>
                  <a:pt x="275257" y="1078242"/>
                  <a:pt x="243840" y="1097280"/>
                  <a:pt x="243840" y="1097280"/>
                </a:cubicBezTo>
                <a:cubicBezTo>
                  <a:pt x="241300" y="1107440"/>
                  <a:pt x="236220" y="1117287"/>
                  <a:pt x="236220" y="1127760"/>
                </a:cubicBezTo>
                <a:cubicBezTo>
                  <a:pt x="236220" y="1138233"/>
                  <a:pt x="245321" y="1147873"/>
                  <a:pt x="243840" y="1158240"/>
                </a:cubicBezTo>
                <a:cubicBezTo>
                  <a:pt x="242545" y="1167306"/>
                  <a:pt x="232696" y="1172909"/>
                  <a:pt x="228600" y="1181100"/>
                </a:cubicBezTo>
                <a:cubicBezTo>
                  <a:pt x="225008" y="1188284"/>
                  <a:pt x="223520" y="1196340"/>
                  <a:pt x="220980" y="1203960"/>
                </a:cubicBezTo>
                <a:cubicBezTo>
                  <a:pt x="231140" y="1206500"/>
                  <a:pt x="242746" y="1205771"/>
                  <a:pt x="251460" y="1211580"/>
                </a:cubicBezTo>
                <a:cubicBezTo>
                  <a:pt x="284588" y="1233666"/>
                  <a:pt x="259160" y="1239426"/>
                  <a:pt x="243840" y="1257300"/>
                </a:cubicBezTo>
                <a:cubicBezTo>
                  <a:pt x="206034" y="1301408"/>
                  <a:pt x="238363" y="1276192"/>
                  <a:pt x="198120" y="1303020"/>
                </a:cubicBezTo>
                <a:cubicBezTo>
                  <a:pt x="213799" y="1308246"/>
                  <a:pt x="238651" y="1312744"/>
                  <a:pt x="243840" y="1333500"/>
                </a:cubicBezTo>
                <a:cubicBezTo>
                  <a:pt x="246981" y="1346065"/>
                  <a:pt x="238760" y="1358900"/>
                  <a:pt x="236220" y="1371600"/>
                </a:cubicBezTo>
                <a:cubicBezTo>
                  <a:pt x="238211" y="1372098"/>
                  <a:pt x="284591" y="1382865"/>
                  <a:pt x="289560" y="1386840"/>
                </a:cubicBezTo>
                <a:cubicBezTo>
                  <a:pt x="296711" y="1392561"/>
                  <a:pt x="299720" y="1402080"/>
                  <a:pt x="304800" y="1409700"/>
                </a:cubicBezTo>
                <a:cubicBezTo>
                  <a:pt x="290099" y="1483207"/>
                  <a:pt x="308102" y="1418337"/>
                  <a:pt x="281940" y="1470660"/>
                </a:cubicBezTo>
                <a:cubicBezTo>
                  <a:pt x="278348" y="1477844"/>
                  <a:pt x="279338" y="1487248"/>
                  <a:pt x="274320" y="1493520"/>
                </a:cubicBezTo>
                <a:cubicBezTo>
                  <a:pt x="268599" y="1500671"/>
                  <a:pt x="259080" y="1503680"/>
                  <a:pt x="251460" y="1508760"/>
                </a:cubicBezTo>
                <a:cubicBezTo>
                  <a:pt x="248920" y="1516380"/>
                  <a:pt x="248295" y="1524937"/>
                  <a:pt x="243840" y="1531620"/>
                </a:cubicBezTo>
                <a:cubicBezTo>
                  <a:pt x="237862" y="1540586"/>
                  <a:pt x="213360" y="1546860"/>
                  <a:pt x="220980" y="1554480"/>
                </a:cubicBezTo>
                <a:cubicBezTo>
                  <a:pt x="235791" y="1569291"/>
                  <a:pt x="281940" y="1569720"/>
                  <a:pt x="281940" y="1569720"/>
                </a:cubicBezTo>
                <a:cubicBezTo>
                  <a:pt x="284480" y="1577340"/>
                  <a:pt x="285575" y="1585606"/>
                  <a:pt x="289560" y="1592580"/>
                </a:cubicBezTo>
                <a:cubicBezTo>
                  <a:pt x="295861" y="1603607"/>
                  <a:pt x="312420" y="1610360"/>
                  <a:pt x="312420" y="1623060"/>
                </a:cubicBezTo>
                <a:cubicBezTo>
                  <a:pt x="312420" y="1633836"/>
                  <a:pt x="296459" y="1637641"/>
                  <a:pt x="289560" y="1645920"/>
                </a:cubicBezTo>
                <a:cubicBezTo>
                  <a:pt x="263838" y="1676786"/>
                  <a:pt x="287697" y="1666477"/>
                  <a:pt x="243840" y="1684020"/>
                </a:cubicBezTo>
                <a:cubicBezTo>
                  <a:pt x="228925" y="1689986"/>
                  <a:pt x="198120" y="1699260"/>
                  <a:pt x="198120" y="1699260"/>
                </a:cubicBezTo>
                <a:cubicBezTo>
                  <a:pt x="200660" y="1714500"/>
                  <a:pt x="205740" y="1729530"/>
                  <a:pt x="205740" y="1744980"/>
                </a:cubicBezTo>
                <a:cubicBezTo>
                  <a:pt x="205740" y="1755453"/>
                  <a:pt x="195243" y="1765390"/>
                  <a:pt x="198120" y="1775460"/>
                </a:cubicBezTo>
                <a:cubicBezTo>
                  <a:pt x="201080" y="1785822"/>
                  <a:pt x="213360" y="1790700"/>
                  <a:pt x="220980" y="1798320"/>
                </a:cubicBezTo>
                <a:cubicBezTo>
                  <a:pt x="218440" y="1805940"/>
                  <a:pt x="219040" y="1815500"/>
                  <a:pt x="213360" y="1821180"/>
                </a:cubicBezTo>
                <a:cubicBezTo>
                  <a:pt x="207680" y="1826860"/>
                  <a:pt x="197474" y="1824815"/>
                  <a:pt x="190500" y="1828800"/>
                </a:cubicBezTo>
                <a:cubicBezTo>
                  <a:pt x="179473" y="1835101"/>
                  <a:pt x="170180" y="1844040"/>
                  <a:pt x="160020" y="1851660"/>
                </a:cubicBezTo>
                <a:cubicBezTo>
                  <a:pt x="147877" y="1888088"/>
                  <a:pt x="153218" y="1881322"/>
                  <a:pt x="114300" y="1920240"/>
                </a:cubicBezTo>
                <a:cubicBezTo>
                  <a:pt x="105320" y="1929220"/>
                  <a:pt x="92257" y="1933608"/>
                  <a:pt x="83820" y="1943100"/>
                </a:cubicBezTo>
                <a:cubicBezTo>
                  <a:pt x="71651" y="1956790"/>
                  <a:pt x="66292" y="1975868"/>
                  <a:pt x="53340" y="1988820"/>
                </a:cubicBezTo>
                <a:lnTo>
                  <a:pt x="30480" y="2011680"/>
                </a:lnTo>
                <a:cubicBezTo>
                  <a:pt x="27940" y="2019300"/>
                  <a:pt x="22860" y="2026508"/>
                  <a:pt x="22860" y="2034540"/>
                </a:cubicBezTo>
                <a:cubicBezTo>
                  <a:pt x="22860" y="2065020"/>
                  <a:pt x="33020" y="2054860"/>
                  <a:pt x="53340" y="2065020"/>
                </a:cubicBezTo>
                <a:cubicBezTo>
                  <a:pt x="61531" y="2069116"/>
                  <a:pt x="68580" y="2075180"/>
                  <a:pt x="76200" y="2080260"/>
                </a:cubicBezTo>
                <a:cubicBezTo>
                  <a:pt x="73660" y="2090420"/>
                  <a:pt x="73264" y="2101373"/>
                  <a:pt x="68580" y="2110740"/>
                </a:cubicBezTo>
                <a:cubicBezTo>
                  <a:pt x="60389" y="2127123"/>
                  <a:pt x="46291" y="2140077"/>
                  <a:pt x="38100" y="2156460"/>
                </a:cubicBezTo>
                <a:lnTo>
                  <a:pt x="22860" y="2186940"/>
                </a:lnTo>
                <a:cubicBezTo>
                  <a:pt x="20320" y="2207260"/>
                  <a:pt x="18903" y="2227752"/>
                  <a:pt x="15240" y="2247900"/>
                </a:cubicBezTo>
                <a:cubicBezTo>
                  <a:pt x="13803" y="2255803"/>
                  <a:pt x="8382" y="2262764"/>
                  <a:pt x="7620" y="2270760"/>
                </a:cubicBezTo>
                <a:cubicBezTo>
                  <a:pt x="3279" y="2316344"/>
                  <a:pt x="2540" y="2362200"/>
                  <a:pt x="0" y="2407920"/>
                </a:cubicBezTo>
                <a:cubicBezTo>
                  <a:pt x="5080" y="2423160"/>
                  <a:pt x="0" y="2448560"/>
                  <a:pt x="15240" y="2453640"/>
                </a:cubicBezTo>
                <a:cubicBezTo>
                  <a:pt x="22860" y="2456180"/>
                  <a:pt x="30308" y="2459312"/>
                  <a:pt x="38100" y="2461260"/>
                </a:cubicBezTo>
                <a:cubicBezTo>
                  <a:pt x="81605" y="2472136"/>
                  <a:pt x="67568" y="2464766"/>
                  <a:pt x="106680" y="2476500"/>
                </a:cubicBezTo>
                <a:cubicBezTo>
                  <a:pt x="122067" y="2481116"/>
                  <a:pt x="138032" y="2484556"/>
                  <a:pt x="152400" y="2491740"/>
                </a:cubicBezTo>
                <a:cubicBezTo>
                  <a:pt x="162560" y="2496820"/>
                  <a:pt x="172244" y="2502992"/>
                  <a:pt x="182880" y="2506980"/>
                </a:cubicBezTo>
                <a:cubicBezTo>
                  <a:pt x="192686" y="2510657"/>
                  <a:pt x="203290" y="2511723"/>
                  <a:pt x="213360" y="2514600"/>
                </a:cubicBezTo>
                <a:cubicBezTo>
                  <a:pt x="221083" y="2516807"/>
                  <a:pt x="228379" y="2520478"/>
                  <a:pt x="236220" y="2522220"/>
                </a:cubicBezTo>
                <a:cubicBezTo>
                  <a:pt x="251302" y="2525572"/>
                  <a:pt x="266885" y="2526366"/>
                  <a:pt x="281940" y="2529840"/>
                </a:cubicBezTo>
                <a:cubicBezTo>
                  <a:pt x="299958" y="2533998"/>
                  <a:pt x="317568" y="2539767"/>
                  <a:pt x="335280" y="2545080"/>
                </a:cubicBezTo>
                <a:cubicBezTo>
                  <a:pt x="342973" y="2547388"/>
                  <a:pt x="350757" y="2549536"/>
                  <a:pt x="358140" y="2552700"/>
                </a:cubicBezTo>
                <a:cubicBezTo>
                  <a:pt x="368581" y="2557175"/>
                  <a:pt x="378460" y="2562860"/>
                  <a:pt x="388620" y="2567940"/>
                </a:cubicBezTo>
                <a:cubicBezTo>
                  <a:pt x="391602" y="2576885"/>
                  <a:pt x="404657" y="2614104"/>
                  <a:pt x="403860" y="2621280"/>
                </a:cubicBezTo>
                <a:cubicBezTo>
                  <a:pt x="402349" y="2634875"/>
                  <a:pt x="394737" y="2647146"/>
                  <a:pt x="388620" y="2659380"/>
                </a:cubicBezTo>
                <a:cubicBezTo>
                  <a:pt x="377825" y="2680970"/>
                  <a:pt x="371475" y="2686050"/>
                  <a:pt x="350520" y="2697480"/>
                </a:cubicBezTo>
                <a:cubicBezTo>
                  <a:pt x="296978" y="2726685"/>
                  <a:pt x="305950" y="2722497"/>
                  <a:pt x="266700" y="2735580"/>
                </a:cubicBezTo>
                <a:cubicBezTo>
                  <a:pt x="261620" y="2745740"/>
                  <a:pt x="255935" y="2755619"/>
                  <a:pt x="251460" y="2766060"/>
                </a:cubicBezTo>
                <a:cubicBezTo>
                  <a:pt x="248296" y="2773443"/>
                  <a:pt x="241300" y="2781300"/>
                  <a:pt x="243840" y="2788920"/>
                </a:cubicBezTo>
                <a:cubicBezTo>
                  <a:pt x="247248" y="2799143"/>
                  <a:pt x="259080" y="2804160"/>
                  <a:pt x="266700" y="2811780"/>
                </a:cubicBezTo>
                <a:cubicBezTo>
                  <a:pt x="269240" y="2821940"/>
                  <a:pt x="271443" y="2832190"/>
                  <a:pt x="274320" y="2842260"/>
                </a:cubicBezTo>
                <a:cubicBezTo>
                  <a:pt x="276527" y="2849983"/>
                  <a:pt x="286759" y="2858694"/>
                  <a:pt x="281940" y="2865120"/>
                </a:cubicBezTo>
                <a:cubicBezTo>
                  <a:pt x="275656" y="2873498"/>
                  <a:pt x="261620" y="2870200"/>
                  <a:pt x="251460" y="2872740"/>
                </a:cubicBezTo>
                <a:cubicBezTo>
                  <a:pt x="264160" y="2875280"/>
                  <a:pt x="276995" y="2877219"/>
                  <a:pt x="289560" y="2880360"/>
                </a:cubicBezTo>
                <a:cubicBezTo>
                  <a:pt x="297352" y="2882308"/>
                  <a:pt x="309880" y="2880360"/>
                  <a:pt x="312420" y="2887980"/>
                </a:cubicBezTo>
                <a:cubicBezTo>
                  <a:pt x="316516" y="2900267"/>
                  <a:pt x="307340" y="2913380"/>
                  <a:pt x="304800" y="2926080"/>
                </a:cubicBezTo>
                <a:cubicBezTo>
                  <a:pt x="309880" y="2941320"/>
                  <a:pt x="313516" y="2957120"/>
                  <a:pt x="320040" y="2971800"/>
                </a:cubicBezTo>
                <a:cubicBezTo>
                  <a:pt x="323759" y="2980169"/>
                  <a:pt x="334144" y="2985573"/>
                  <a:pt x="335280" y="2994660"/>
                </a:cubicBezTo>
                <a:cubicBezTo>
                  <a:pt x="339636" y="3029509"/>
                  <a:pt x="323835" y="3040388"/>
                  <a:pt x="297180" y="3055620"/>
                </a:cubicBezTo>
                <a:cubicBezTo>
                  <a:pt x="290206" y="3059605"/>
                  <a:pt x="281940" y="3060700"/>
                  <a:pt x="274320" y="3063240"/>
                </a:cubicBezTo>
                <a:cubicBezTo>
                  <a:pt x="264160" y="3073400"/>
                  <a:pt x="249500" y="3080513"/>
                  <a:pt x="243840" y="3093720"/>
                </a:cubicBezTo>
                <a:cubicBezTo>
                  <a:pt x="240676" y="3101103"/>
                  <a:pt x="251460" y="3108548"/>
                  <a:pt x="251460" y="3116580"/>
                </a:cubicBezTo>
                <a:cubicBezTo>
                  <a:pt x="251460" y="3124612"/>
                  <a:pt x="246380" y="3131820"/>
                  <a:pt x="243840" y="3139440"/>
                </a:cubicBezTo>
                <a:cubicBezTo>
                  <a:pt x="254000" y="3144520"/>
                  <a:pt x="276548" y="3143541"/>
                  <a:pt x="274320" y="3154680"/>
                </a:cubicBezTo>
                <a:cubicBezTo>
                  <a:pt x="271415" y="3169203"/>
                  <a:pt x="248543" y="3169325"/>
                  <a:pt x="236220" y="3177540"/>
                </a:cubicBezTo>
                <a:cubicBezTo>
                  <a:pt x="186451" y="3210720"/>
                  <a:pt x="223539" y="3189498"/>
                  <a:pt x="175260" y="3230880"/>
                </a:cubicBezTo>
                <a:cubicBezTo>
                  <a:pt x="168307" y="3236840"/>
                  <a:pt x="160020" y="3241040"/>
                  <a:pt x="152400" y="3246120"/>
                </a:cubicBezTo>
                <a:cubicBezTo>
                  <a:pt x="147320" y="3261360"/>
                  <a:pt x="146071" y="3278474"/>
                  <a:pt x="137160" y="3291840"/>
                </a:cubicBezTo>
                <a:cubicBezTo>
                  <a:pt x="106405" y="3337972"/>
                  <a:pt x="98774" y="3290981"/>
                  <a:pt x="114300" y="3337560"/>
                </a:cubicBezTo>
                <a:cubicBezTo>
                  <a:pt x="111760" y="3347720"/>
                  <a:pt x="105199" y="3357673"/>
                  <a:pt x="106680" y="3368040"/>
                </a:cubicBezTo>
                <a:cubicBezTo>
                  <a:pt x="107975" y="3377106"/>
                  <a:pt x="123215" y="3381834"/>
                  <a:pt x="121920" y="3390900"/>
                </a:cubicBezTo>
                <a:cubicBezTo>
                  <a:pt x="119075" y="3410814"/>
                  <a:pt x="81585" y="3434486"/>
                  <a:pt x="68580" y="3444240"/>
                </a:cubicBezTo>
                <a:cubicBezTo>
                  <a:pt x="66040" y="3456940"/>
                  <a:pt x="66220" y="3470505"/>
                  <a:pt x="60960" y="3482340"/>
                </a:cubicBezTo>
                <a:cubicBezTo>
                  <a:pt x="39536" y="3530543"/>
                  <a:pt x="26057" y="3494756"/>
                  <a:pt x="53340" y="3535680"/>
                </a:cubicBezTo>
                <a:cubicBezTo>
                  <a:pt x="55880" y="3545840"/>
                  <a:pt x="58083" y="3556090"/>
                  <a:pt x="60960" y="3566160"/>
                </a:cubicBezTo>
                <a:cubicBezTo>
                  <a:pt x="63167" y="3573883"/>
                  <a:pt x="66632" y="3581228"/>
                  <a:pt x="68580" y="3589020"/>
                </a:cubicBezTo>
                <a:cubicBezTo>
                  <a:pt x="71721" y="3601585"/>
                  <a:pt x="69774" y="3615875"/>
                  <a:pt x="76200" y="3627120"/>
                </a:cubicBezTo>
                <a:cubicBezTo>
                  <a:pt x="80744" y="3635071"/>
                  <a:pt x="92107" y="3636400"/>
                  <a:pt x="99060" y="3642360"/>
                </a:cubicBezTo>
                <a:cubicBezTo>
                  <a:pt x="109969" y="3651711"/>
                  <a:pt x="118320" y="3663864"/>
                  <a:pt x="129540" y="3672840"/>
                </a:cubicBezTo>
                <a:cubicBezTo>
                  <a:pt x="143843" y="3684282"/>
                  <a:pt x="160020" y="3693160"/>
                  <a:pt x="175260" y="3703320"/>
                </a:cubicBezTo>
                <a:lnTo>
                  <a:pt x="198120" y="3718560"/>
                </a:lnTo>
                <a:cubicBezTo>
                  <a:pt x="200660" y="3741420"/>
                  <a:pt x="201959" y="3764452"/>
                  <a:pt x="205740" y="3787140"/>
                </a:cubicBezTo>
                <a:cubicBezTo>
                  <a:pt x="207060" y="3795063"/>
                  <a:pt x="214247" y="3802017"/>
                  <a:pt x="213360" y="3810000"/>
                </a:cubicBezTo>
                <a:cubicBezTo>
                  <a:pt x="208772" y="3851289"/>
                  <a:pt x="199307" y="3849832"/>
                  <a:pt x="182880" y="3878580"/>
                </a:cubicBezTo>
                <a:cubicBezTo>
                  <a:pt x="177244" y="3888443"/>
                  <a:pt x="172720" y="3898900"/>
                  <a:pt x="167640" y="3909060"/>
                </a:cubicBezTo>
                <a:cubicBezTo>
                  <a:pt x="170180" y="3934460"/>
                  <a:pt x="170556" y="3960171"/>
                  <a:pt x="175260" y="3985260"/>
                </a:cubicBezTo>
                <a:cubicBezTo>
                  <a:pt x="178220" y="4001049"/>
                  <a:pt x="185420" y="4015740"/>
                  <a:pt x="190500" y="4030980"/>
                </a:cubicBezTo>
                <a:lnTo>
                  <a:pt x="198120" y="4053840"/>
                </a:lnTo>
                <a:cubicBezTo>
                  <a:pt x="184376" y="4067584"/>
                  <a:pt x="167640" y="4077504"/>
                  <a:pt x="167640" y="4099560"/>
                </a:cubicBezTo>
                <a:cubicBezTo>
                  <a:pt x="167640" y="4107592"/>
                  <a:pt x="173312" y="4114628"/>
                  <a:pt x="175260" y="4122420"/>
                </a:cubicBezTo>
                <a:cubicBezTo>
                  <a:pt x="175876" y="4124884"/>
                  <a:pt x="175260" y="4127500"/>
                  <a:pt x="175260" y="4130040"/>
                </a:cubicBezTo>
              </a:path>
            </a:pathLst>
          </a:cu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89483" y="1825504"/>
            <a:ext cx="488193" cy="4175760"/>
          </a:xfrm>
          <a:custGeom>
            <a:avLst/>
            <a:gdLst>
              <a:gd name="connsiteX0" fmla="*/ 221157 w 488193"/>
              <a:gd name="connsiteY0" fmla="*/ 0 h 4175760"/>
              <a:gd name="connsiteX1" fmla="*/ 259257 w 488193"/>
              <a:gd name="connsiteY1" fmla="*/ 38100 h 4175760"/>
              <a:gd name="connsiteX2" fmla="*/ 274497 w 488193"/>
              <a:gd name="connsiteY2" fmla="*/ 60960 h 4175760"/>
              <a:gd name="connsiteX3" fmla="*/ 259257 w 488193"/>
              <a:gd name="connsiteY3" fmla="*/ 83820 h 4175760"/>
              <a:gd name="connsiteX4" fmla="*/ 213537 w 488193"/>
              <a:gd name="connsiteY4" fmla="*/ 99060 h 4175760"/>
              <a:gd name="connsiteX5" fmla="*/ 190677 w 488193"/>
              <a:gd name="connsiteY5" fmla="*/ 114300 h 4175760"/>
              <a:gd name="connsiteX6" fmla="*/ 152577 w 488193"/>
              <a:gd name="connsiteY6" fmla="*/ 152400 h 4175760"/>
              <a:gd name="connsiteX7" fmla="*/ 106857 w 488193"/>
              <a:gd name="connsiteY7" fmla="*/ 190500 h 4175760"/>
              <a:gd name="connsiteX8" fmla="*/ 152577 w 488193"/>
              <a:gd name="connsiteY8" fmla="*/ 205740 h 4175760"/>
              <a:gd name="connsiteX9" fmla="*/ 205917 w 488193"/>
              <a:gd name="connsiteY9" fmla="*/ 213360 h 4175760"/>
              <a:gd name="connsiteX10" fmla="*/ 175437 w 488193"/>
              <a:gd name="connsiteY10" fmla="*/ 220980 h 4175760"/>
              <a:gd name="connsiteX11" fmla="*/ 76377 w 488193"/>
              <a:gd name="connsiteY11" fmla="*/ 243840 h 4175760"/>
              <a:gd name="connsiteX12" fmla="*/ 38277 w 488193"/>
              <a:gd name="connsiteY12" fmla="*/ 259080 h 4175760"/>
              <a:gd name="connsiteX13" fmla="*/ 7797 w 488193"/>
              <a:gd name="connsiteY13" fmla="*/ 266700 h 4175760"/>
              <a:gd name="connsiteX14" fmla="*/ 30657 w 488193"/>
              <a:gd name="connsiteY14" fmla="*/ 281940 h 4175760"/>
              <a:gd name="connsiteX15" fmla="*/ 61137 w 488193"/>
              <a:gd name="connsiteY15" fmla="*/ 289560 h 4175760"/>
              <a:gd name="connsiteX16" fmla="*/ 106857 w 488193"/>
              <a:gd name="connsiteY16" fmla="*/ 312420 h 4175760"/>
              <a:gd name="connsiteX17" fmla="*/ 152577 w 488193"/>
              <a:gd name="connsiteY17" fmla="*/ 327660 h 4175760"/>
              <a:gd name="connsiteX18" fmla="*/ 228777 w 488193"/>
              <a:gd name="connsiteY18" fmla="*/ 358140 h 4175760"/>
              <a:gd name="connsiteX19" fmla="*/ 274497 w 488193"/>
              <a:gd name="connsiteY19" fmla="*/ 373380 h 4175760"/>
              <a:gd name="connsiteX20" fmla="*/ 228777 w 488193"/>
              <a:gd name="connsiteY20" fmla="*/ 411480 h 4175760"/>
              <a:gd name="connsiteX21" fmla="*/ 198297 w 488193"/>
              <a:gd name="connsiteY21" fmla="*/ 419100 h 4175760"/>
              <a:gd name="connsiteX22" fmla="*/ 114477 w 488193"/>
              <a:gd name="connsiteY22" fmla="*/ 480060 h 4175760"/>
              <a:gd name="connsiteX23" fmla="*/ 122097 w 488193"/>
              <a:gd name="connsiteY23" fmla="*/ 502920 h 4175760"/>
              <a:gd name="connsiteX24" fmla="*/ 167817 w 488193"/>
              <a:gd name="connsiteY24" fmla="*/ 518160 h 4175760"/>
              <a:gd name="connsiteX25" fmla="*/ 190677 w 488193"/>
              <a:gd name="connsiteY25" fmla="*/ 533400 h 4175760"/>
              <a:gd name="connsiteX26" fmla="*/ 198297 w 488193"/>
              <a:gd name="connsiteY26" fmla="*/ 556260 h 4175760"/>
              <a:gd name="connsiteX27" fmla="*/ 122097 w 488193"/>
              <a:gd name="connsiteY27" fmla="*/ 617220 h 4175760"/>
              <a:gd name="connsiteX28" fmla="*/ 99237 w 488193"/>
              <a:gd name="connsiteY28" fmla="*/ 678180 h 4175760"/>
              <a:gd name="connsiteX29" fmla="*/ 83997 w 488193"/>
              <a:gd name="connsiteY29" fmla="*/ 701040 h 4175760"/>
              <a:gd name="connsiteX30" fmla="*/ 99237 w 488193"/>
              <a:gd name="connsiteY30" fmla="*/ 739140 h 4175760"/>
              <a:gd name="connsiteX31" fmla="*/ 114477 w 488193"/>
              <a:gd name="connsiteY31" fmla="*/ 762000 h 4175760"/>
              <a:gd name="connsiteX32" fmla="*/ 83997 w 488193"/>
              <a:gd name="connsiteY32" fmla="*/ 792480 h 4175760"/>
              <a:gd name="connsiteX33" fmla="*/ 30657 w 488193"/>
              <a:gd name="connsiteY33" fmla="*/ 815340 h 4175760"/>
              <a:gd name="connsiteX34" fmla="*/ 7797 w 488193"/>
              <a:gd name="connsiteY34" fmla="*/ 830580 h 4175760"/>
              <a:gd name="connsiteX35" fmla="*/ 23037 w 488193"/>
              <a:gd name="connsiteY35" fmla="*/ 861060 h 4175760"/>
              <a:gd name="connsiteX36" fmla="*/ 91617 w 488193"/>
              <a:gd name="connsiteY36" fmla="*/ 868680 h 4175760"/>
              <a:gd name="connsiteX37" fmla="*/ 122097 w 488193"/>
              <a:gd name="connsiteY37" fmla="*/ 876300 h 4175760"/>
              <a:gd name="connsiteX38" fmla="*/ 144957 w 488193"/>
              <a:gd name="connsiteY38" fmla="*/ 891540 h 4175760"/>
              <a:gd name="connsiteX39" fmla="*/ 122097 w 488193"/>
              <a:gd name="connsiteY39" fmla="*/ 899160 h 4175760"/>
              <a:gd name="connsiteX40" fmla="*/ 152577 w 488193"/>
              <a:gd name="connsiteY40" fmla="*/ 906780 h 4175760"/>
              <a:gd name="connsiteX41" fmla="*/ 244017 w 488193"/>
              <a:gd name="connsiteY41" fmla="*/ 899160 h 4175760"/>
              <a:gd name="connsiteX42" fmla="*/ 320217 w 488193"/>
              <a:gd name="connsiteY42" fmla="*/ 899160 h 4175760"/>
              <a:gd name="connsiteX43" fmla="*/ 304977 w 488193"/>
              <a:gd name="connsiteY43" fmla="*/ 960120 h 4175760"/>
              <a:gd name="connsiteX44" fmla="*/ 312597 w 488193"/>
              <a:gd name="connsiteY44" fmla="*/ 982980 h 4175760"/>
              <a:gd name="connsiteX45" fmla="*/ 373557 w 488193"/>
              <a:gd name="connsiteY45" fmla="*/ 990600 h 4175760"/>
              <a:gd name="connsiteX46" fmla="*/ 396417 w 488193"/>
              <a:gd name="connsiteY46" fmla="*/ 998220 h 4175760"/>
              <a:gd name="connsiteX47" fmla="*/ 312597 w 488193"/>
              <a:gd name="connsiteY47" fmla="*/ 1043940 h 4175760"/>
              <a:gd name="connsiteX48" fmla="*/ 266877 w 488193"/>
              <a:gd name="connsiteY48" fmla="*/ 1059180 h 4175760"/>
              <a:gd name="connsiteX49" fmla="*/ 221157 w 488193"/>
              <a:gd name="connsiteY49" fmla="*/ 1089660 h 4175760"/>
              <a:gd name="connsiteX50" fmla="*/ 175437 w 488193"/>
              <a:gd name="connsiteY50" fmla="*/ 1104900 h 4175760"/>
              <a:gd name="connsiteX51" fmla="*/ 129717 w 488193"/>
              <a:gd name="connsiteY51" fmla="*/ 1127760 h 4175760"/>
              <a:gd name="connsiteX52" fmla="*/ 122097 w 488193"/>
              <a:gd name="connsiteY52" fmla="*/ 1158240 h 4175760"/>
              <a:gd name="connsiteX53" fmla="*/ 99237 w 488193"/>
              <a:gd name="connsiteY53" fmla="*/ 1173480 h 4175760"/>
              <a:gd name="connsiteX54" fmla="*/ 129717 w 488193"/>
              <a:gd name="connsiteY54" fmla="*/ 1211580 h 4175760"/>
              <a:gd name="connsiteX55" fmla="*/ 122097 w 488193"/>
              <a:gd name="connsiteY55" fmla="*/ 1257300 h 4175760"/>
              <a:gd name="connsiteX56" fmla="*/ 114477 w 488193"/>
              <a:gd name="connsiteY56" fmla="*/ 1280160 h 4175760"/>
              <a:gd name="connsiteX57" fmla="*/ 129717 w 488193"/>
              <a:gd name="connsiteY57" fmla="*/ 1341120 h 4175760"/>
              <a:gd name="connsiteX58" fmla="*/ 122097 w 488193"/>
              <a:gd name="connsiteY58" fmla="*/ 1371600 h 4175760"/>
              <a:gd name="connsiteX59" fmla="*/ 106857 w 488193"/>
              <a:gd name="connsiteY59" fmla="*/ 1424940 h 4175760"/>
              <a:gd name="connsiteX60" fmla="*/ 122097 w 488193"/>
              <a:gd name="connsiteY60" fmla="*/ 1455420 h 4175760"/>
              <a:gd name="connsiteX61" fmla="*/ 129717 w 488193"/>
              <a:gd name="connsiteY61" fmla="*/ 1508760 h 4175760"/>
              <a:gd name="connsiteX62" fmla="*/ 122097 w 488193"/>
              <a:gd name="connsiteY62" fmla="*/ 1546860 h 4175760"/>
              <a:gd name="connsiteX63" fmla="*/ 228777 w 488193"/>
              <a:gd name="connsiteY63" fmla="*/ 1592580 h 4175760"/>
              <a:gd name="connsiteX64" fmla="*/ 266877 w 488193"/>
              <a:gd name="connsiteY64" fmla="*/ 1600200 h 4175760"/>
              <a:gd name="connsiteX65" fmla="*/ 282117 w 488193"/>
              <a:gd name="connsiteY65" fmla="*/ 1623060 h 4175760"/>
              <a:gd name="connsiteX66" fmla="*/ 312597 w 488193"/>
              <a:gd name="connsiteY66" fmla="*/ 1630680 h 4175760"/>
              <a:gd name="connsiteX67" fmla="*/ 350697 w 488193"/>
              <a:gd name="connsiteY67" fmla="*/ 1645920 h 4175760"/>
              <a:gd name="connsiteX68" fmla="*/ 381177 w 488193"/>
              <a:gd name="connsiteY68" fmla="*/ 1653540 h 4175760"/>
              <a:gd name="connsiteX69" fmla="*/ 457377 w 488193"/>
              <a:gd name="connsiteY69" fmla="*/ 1684020 h 4175760"/>
              <a:gd name="connsiteX70" fmla="*/ 480237 w 488193"/>
              <a:gd name="connsiteY70" fmla="*/ 1699260 h 4175760"/>
              <a:gd name="connsiteX71" fmla="*/ 487857 w 488193"/>
              <a:gd name="connsiteY71" fmla="*/ 1722120 h 4175760"/>
              <a:gd name="connsiteX72" fmla="*/ 464997 w 488193"/>
              <a:gd name="connsiteY72" fmla="*/ 1760220 h 4175760"/>
              <a:gd name="connsiteX73" fmla="*/ 426897 w 488193"/>
              <a:gd name="connsiteY73" fmla="*/ 1805940 h 4175760"/>
              <a:gd name="connsiteX74" fmla="*/ 442137 w 488193"/>
              <a:gd name="connsiteY74" fmla="*/ 1882140 h 4175760"/>
              <a:gd name="connsiteX75" fmla="*/ 426897 w 488193"/>
              <a:gd name="connsiteY75" fmla="*/ 1905000 h 4175760"/>
              <a:gd name="connsiteX76" fmla="*/ 419277 w 488193"/>
              <a:gd name="connsiteY76" fmla="*/ 1935480 h 4175760"/>
              <a:gd name="connsiteX77" fmla="*/ 411657 w 488193"/>
              <a:gd name="connsiteY77" fmla="*/ 1973580 h 4175760"/>
              <a:gd name="connsiteX78" fmla="*/ 320217 w 488193"/>
              <a:gd name="connsiteY78" fmla="*/ 2019300 h 4175760"/>
              <a:gd name="connsiteX79" fmla="*/ 289737 w 488193"/>
              <a:gd name="connsiteY79" fmla="*/ 2034540 h 4175760"/>
              <a:gd name="connsiteX80" fmla="*/ 259257 w 488193"/>
              <a:gd name="connsiteY80" fmla="*/ 2072640 h 4175760"/>
              <a:gd name="connsiteX81" fmla="*/ 167817 w 488193"/>
              <a:gd name="connsiteY81" fmla="*/ 2087880 h 4175760"/>
              <a:gd name="connsiteX82" fmla="*/ 152577 w 488193"/>
              <a:gd name="connsiteY82" fmla="*/ 2118360 h 4175760"/>
              <a:gd name="connsiteX83" fmla="*/ 122097 w 488193"/>
              <a:gd name="connsiteY83" fmla="*/ 2141220 h 4175760"/>
              <a:gd name="connsiteX84" fmla="*/ 99237 w 488193"/>
              <a:gd name="connsiteY84" fmla="*/ 2164080 h 4175760"/>
              <a:gd name="connsiteX85" fmla="*/ 38277 w 488193"/>
              <a:gd name="connsiteY85" fmla="*/ 2232660 h 4175760"/>
              <a:gd name="connsiteX86" fmla="*/ 45897 w 488193"/>
              <a:gd name="connsiteY86" fmla="*/ 2270760 h 4175760"/>
              <a:gd name="connsiteX87" fmla="*/ 15417 w 488193"/>
              <a:gd name="connsiteY87" fmla="*/ 2324100 h 4175760"/>
              <a:gd name="connsiteX88" fmla="*/ 38277 w 488193"/>
              <a:gd name="connsiteY88" fmla="*/ 2331720 h 4175760"/>
              <a:gd name="connsiteX89" fmla="*/ 61137 w 488193"/>
              <a:gd name="connsiteY89" fmla="*/ 2407920 h 4175760"/>
              <a:gd name="connsiteX90" fmla="*/ 68757 w 488193"/>
              <a:gd name="connsiteY90" fmla="*/ 2506980 h 4175760"/>
              <a:gd name="connsiteX91" fmla="*/ 91617 w 488193"/>
              <a:gd name="connsiteY91" fmla="*/ 2529840 h 4175760"/>
              <a:gd name="connsiteX92" fmla="*/ 99237 w 488193"/>
              <a:gd name="connsiteY92" fmla="*/ 2552700 h 4175760"/>
              <a:gd name="connsiteX93" fmla="*/ 152577 w 488193"/>
              <a:gd name="connsiteY93" fmla="*/ 2575560 h 4175760"/>
              <a:gd name="connsiteX94" fmla="*/ 228777 w 488193"/>
              <a:gd name="connsiteY94" fmla="*/ 2590800 h 4175760"/>
              <a:gd name="connsiteX95" fmla="*/ 251637 w 488193"/>
              <a:gd name="connsiteY95" fmla="*/ 2644140 h 4175760"/>
              <a:gd name="connsiteX96" fmla="*/ 282117 w 488193"/>
              <a:gd name="connsiteY96" fmla="*/ 2659380 h 4175760"/>
              <a:gd name="connsiteX97" fmla="*/ 343077 w 488193"/>
              <a:gd name="connsiteY97" fmla="*/ 2674620 h 4175760"/>
              <a:gd name="connsiteX98" fmla="*/ 350697 w 488193"/>
              <a:gd name="connsiteY98" fmla="*/ 2697480 h 4175760"/>
              <a:gd name="connsiteX99" fmla="*/ 320217 w 488193"/>
              <a:gd name="connsiteY99" fmla="*/ 2712720 h 4175760"/>
              <a:gd name="connsiteX100" fmla="*/ 297357 w 488193"/>
              <a:gd name="connsiteY100" fmla="*/ 2727960 h 4175760"/>
              <a:gd name="connsiteX101" fmla="*/ 274497 w 488193"/>
              <a:gd name="connsiteY101" fmla="*/ 2750820 h 4175760"/>
              <a:gd name="connsiteX102" fmla="*/ 205917 w 488193"/>
              <a:gd name="connsiteY102" fmla="*/ 2804160 h 4175760"/>
              <a:gd name="connsiteX103" fmla="*/ 213537 w 488193"/>
              <a:gd name="connsiteY103" fmla="*/ 2842260 h 4175760"/>
              <a:gd name="connsiteX104" fmla="*/ 221157 w 488193"/>
              <a:gd name="connsiteY104" fmla="*/ 2872740 h 4175760"/>
              <a:gd name="connsiteX105" fmla="*/ 213537 w 488193"/>
              <a:gd name="connsiteY105" fmla="*/ 2918460 h 4175760"/>
              <a:gd name="connsiteX106" fmla="*/ 198297 w 488193"/>
              <a:gd name="connsiteY106" fmla="*/ 2941320 h 4175760"/>
              <a:gd name="connsiteX107" fmla="*/ 190677 w 488193"/>
              <a:gd name="connsiteY107" fmla="*/ 2964180 h 4175760"/>
              <a:gd name="connsiteX108" fmla="*/ 205917 w 488193"/>
              <a:gd name="connsiteY108" fmla="*/ 2994660 h 4175760"/>
              <a:gd name="connsiteX109" fmla="*/ 221157 w 488193"/>
              <a:gd name="connsiteY109" fmla="*/ 3017520 h 4175760"/>
              <a:gd name="connsiteX110" fmla="*/ 228777 w 488193"/>
              <a:gd name="connsiteY110" fmla="*/ 3040380 h 4175760"/>
              <a:gd name="connsiteX111" fmla="*/ 221157 w 488193"/>
              <a:gd name="connsiteY111" fmla="*/ 3078480 h 4175760"/>
              <a:gd name="connsiteX112" fmla="*/ 228777 w 488193"/>
              <a:gd name="connsiteY112" fmla="*/ 3116580 h 4175760"/>
              <a:gd name="connsiteX113" fmla="*/ 266877 w 488193"/>
              <a:gd name="connsiteY113" fmla="*/ 3169920 h 4175760"/>
              <a:gd name="connsiteX114" fmla="*/ 297357 w 488193"/>
              <a:gd name="connsiteY114" fmla="*/ 3230880 h 4175760"/>
              <a:gd name="connsiteX115" fmla="*/ 320217 w 488193"/>
              <a:gd name="connsiteY115" fmla="*/ 3284220 h 4175760"/>
              <a:gd name="connsiteX116" fmla="*/ 350697 w 488193"/>
              <a:gd name="connsiteY116" fmla="*/ 3322320 h 4175760"/>
              <a:gd name="connsiteX117" fmla="*/ 358317 w 488193"/>
              <a:gd name="connsiteY117" fmla="*/ 3345180 h 4175760"/>
              <a:gd name="connsiteX118" fmla="*/ 327837 w 488193"/>
              <a:gd name="connsiteY118" fmla="*/ 3406140 h 4175760"/>
              <a:gd name="connsiteX119" fmla="*/ 289737 w 488193"/>
              <a:gd name="connsiteY119" fmla="*/ 3429000 h 4175760"/>
              <a:gd name="connsiteX120" fmla="*/ 190677 w 488193"/>
              <a:gd name="connsiteY120" fmla="*/ 3474720 h 4175760"/>
              <a:gd name="connsiteX121" fmla="*/ 183057 w 488193"/>
              <a:gd name="connsiteY121" fmla="*/ 3550920 h 4175760"/>
              <a:gd name="connsiteX122" fmla="*/ 205917 w 488193"/>
              <a:gd name="connsiteY122" fmla="*/ 3558540 h 4175760"/>
              <a:gd name="connsiteX123" fmla="*/ 190677 w 488193"/>
              <a:gd name="connsiteY123" fmla="*/ 3581400 h 4175760"/>
              <a:gd name="connsiteX124" fmla="*/ 167817 w 488193"/>
              <a:gd name="connsiteY124" fmla="*/ 3634740 h 4175760"/>
              <a:gd name="connsiteX125" fmla="*/ 144957 w 488193"/>
              <a:gd name="connsiteY125" fmla="*/ 3649980 h 4175760"/>
              <a:gd name="connsiteX126" fmla="*/ 160197 w 488193"/>
              <a:gd name="connsiteY126" fmla="*/ 3680460 h 4175760"/>
              <a:gd name="connsiteX127" fmla="*/ 183057 w 488193"/>
              <a:gd name="connsiteY127" fmla="*/ 3695700 h 4175760"/>
              <a:gd name="connsiteX128" fmla="*/ 167817 w 488193"/>
              <a:gd name="connsiteY128" fmla="*/ 3779520 h 4175760"/>
              <a:gd name="connsiteX129" fmla="*/ 106857 w 488193"/>
              <a:gd name="connsiteY129" fmla="*/ 3870960 h 4175760"/>
              <a:gd name="connsiteX130" fmla="*/ 83997 w 488193"/>
              <a:gd name="connsiteY130" fmla="*/ 3878580 h 4175760"/>
              <a:gd name="connsiteX131" fmla="*/ 61137 w 488193"/>
              <a:gd name="connsiteY131" fmla="*/ 3947160 h 4175760"/>
              <a:gd name="connsiteX132" fmla="*/ 7797 w 488193"/>
              <a:gd name="connsiteY132" fmla="*/ 3992880 h 4175760"/>
              <a:gd name="connsiteX133" fmla="*/ 177 w 488193"/>
              <a:gd name="connsiteY133" fmla="*/ 4015740 h 4175760"/>
              <a:gd name="connsiteX134" fmla="*/ 15417 w 488193"/>
              <a:gd name="connsiteY134" fmla="*/ 4038600 h 4175760"/>
              <a:gd name="connsiteX135" fmla="*/ 38277 w 488193"/>
              <a:gd name="connsiteY135" fmla="*/ 4046220 h 4175760"/>
              <a:gd name="connsiteX136" fmla="*/ 106857 w 488193"/>
              <a:gd name="connsiteY136" fmla="*/ 4053840 h 4175760"/>
              <a:gd name="connsiteX137" fmla="*/ 190677 w 488193"/>
              <a:gd name="connsiteY137" fmla="*/ 4091940 h 4175760"/>
              <a:gd name="connsiteX138" fmla="*/ 205917 w 488193"/>
              <a:gd name="connsiteY138" fmla="*/ 4122420 h 4175760"/>
              <a:gd name="connsiteX139" fmla="*/ 183057 w 488193"/>
              <a:gd name="connsiteY139" fmla="*/ 4137660 h 4175760"/>
              <a:gd name="connsiteX140" fmla="*/ 167817 w 488193"/>
              <a:gd name="connsiteY140" fmla="*/ 4160520 h 4175760"/>
              <a:gd name="connsiteX141" fmla="*/ 205917 w 488193"/>
              <a:gd name="connsiteY141" fmla="*/ 4175760 h 417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88193" h="4175760">
                <a:moveTo>
                  <a:pt x="221157" y="0"/>
                </a:moveTo>
                <a:cubicBezTo>
                  <a:pt x="233857" y="12700"/>
                  <a:pt x="247430" y="24583"/>
                  <a:pt x="259257" y="38100"/>
                </a:cubicBezTo>
                <a:cubicBezTo>
                  <a:pt x="265288" y="44992"/>
                  <a:pt x="274497" y="51802"/>
                  <a:pt x="274497" y="60960"/>
                </a:cubicBezTo>
                <a:cubicBezTo>
                  <a:pt x="274497" y="70118"/>
                  <a:pt x="267023" y="78966"/>
                  <a:pt x="259257" y="83820"/>
                </a:cubicBezTo>
                <a:cubicBezTo>
                  <a:pt x="245634" y="92334"/>
                  <a:pt x="226903" y="90149"/>
                  <a:pt x="213537" y="99060"/>
                </a:cubicBezTo>
                <a:lnTo>
                  <a:pt x="190677" y="114300"/>
                </a:lnTo>
                <a:cubicBezTo>
                  <a:pt x="162737" y="156210"/>
                  <a:pt x="190677" y="120650"/>
                  <a:pt x="152577" y="152400"/>
                </a:cubicBezTo>
                <a:cubicBezTo>
                  <a:pt x="93905" y="201293"/>
                  <a:pt x="163614" y="152662"/>
                  <a:pt x="106857" y="190500"/>
                </a:cubicBezTo>
                <a:cubicBezTo>
                  <a:pt x="122097" y="195580"/>
                  <a:pt x="136924" y="202128"/>
                  <a:pt x="152577" y="205740"/>
                </a:cubicBezTo>
                <a:cubicBezTo>
                  <a:pt x="170078" y="209779"/>
                  <a:pt x="190973" y="203397"/>
                  <a:pt x="205917" y="213360"/>
                </a:cubicBezTo>
                <a:cubicBezTo>
                  <a:pt x="214631" y="219169"/>
                  <a:pt x="185372" y="217668"/>
                  <a:pt x="175437" y="220980"/>
                </a:cubicBezTo>
                <a:cubicBezTo>
                  <a:pt x="100047" y="246110"/>
                  <a:pt x="178272" y="231103"/>
                  <a:pt x="76377" y="243840"/>
                </a:cubicBezTo>
                <a:cubicBezTo>
                  <a:pt x="63677" y="248920"/>
                  <a:pt x="51253" y="254755"/>
                  <a:pt x="38277" y="259080"/>
                </a:cubicBezTo>
                <a:cubicBezTo>
                  <a:pt x="28342" y="262392"/>
                  <a:pt x="11109" y="256765"/>
                  <a:pt x="7797" y="266700"/>
                </a:cubicBezTo>
                <a:cubicBezTo>
                  <a:pt x="4901" y="275388"/>
                  <a:pt x="22239" y="278332"/>
                  <a:pt x="30657" y="281940"/>
                </a:cubicBezTo>
                <a:cubicBezTo>
                  <a:pt x="40283" y="286065"/>
                  <a:pt x="51413" y="285671"/>
                  <a:pt x="61137" y="289560"/>
                </a:cubicBezTo>
                <a:cubicBezTo>
                  <a:pt x="76957" y="295888"/>
                  <a:pt x="91129" y="305867"/>
                  <a:pt x="106857" y="312420"/>
                </a:cubicBezTo>
                <a:cubicBezTo>
                  <a:pt x="121686" y="318599"/>
                  <a:pt x="137535" y="322019"/>
                  <a:pt x="152577" y="327660"/>
                </a:cubicBezTo>
                <a:cubicBezTo>
                  <a:pt x="178192" y="337266"/>
                  <a:pt x="202824" y="349489"/>
                  <a:pt x="228777" y="358140"/>
                </a:cubicBezTo>
                <a:lnTo>
                  <a:pt x="274497" y="373380"/>
                </a:lnTo>
                <a:cubicBezTo>
                  <a:pt x="260765" y="387112"/>
                  <a:pt x="247342" y="403523"/>
                  <a:pt x="228777" y="411480"/>
                </a:cubicBezTo>
                <a:cubicBezTo>
                  <a:pt x="219151" y="415605"/>
                  <a:pt x="208457" y="416560"/>
                  <a:pt x="198297" y="419100"/>
                </a:cubicBezTo>
                <a:cubicBezTo>
                  <a:pt x="130011" y="470315"/>
                  <a:pt x="158471" y="450731"/>
                  <a:pt x="114477" y="480060"/>
                </a:cubicBezTo>
                <a:cubicBezTo>
                  <a:pt x="117017" y="487680"/>
                  <a:pt x="115561" y="498251"/>
                  <a:pt x="122097" y="502920"/>
                </a:cubicBezTo>
                <a:cubicBezTo>
                  <a:pt x="135169" y="512257"/>
                  <a:pt x="154451" y="509249"/>
                  <a:pt x="167817" y="518160"/>
                </a:cubicBezTo>
                <a:lnTo>
                  <a:pt x="190677" y="533400"/>
                </a:lnTo>
                <a:cubicBezTo>
                  <a:pt x="193217" y="541020"/>
                  <a:pt x="202198" y="549239"/>
                  <a:pt x="198297" y="556260"/>
                </a:cubicBezTo>
                <a:cubicBezTo>
                  <a:pt x="177623" y="593473"/>
                  <a:pt x="154420" y="601058"/>
                  <a:pt x="122097" y="617220"/>
                </a:cubicBezTo>
                <a:cubicBezTo>
                  <a:pt x="86356" y="670831"/>
                  <a:pt x="127485" y="602852"/>
                  <a:pt x="99237" y="678180"/>
                </a:cubicBezTo>
                <a:cubicBezTo>
                  <a:pt x="96021" y="686755"/>
                  <a:pt x="89077" y="693420"/>
                  <a:pt x="83997" y="701040"/>
                </a:cubicBezTo>
                <a:cubicBezTo>
                  <a:pt x="128901" y="716008"/>
                  <a:pt x="93018" y="695605"/>
                  <a:pt x="99237" y="739140"/>
                </a:cubicBezTo>
                <a:cubicBezTo>
                  <a:pt x="100532" y="748206"/>
                  <a:pt x="109397" y="754380"/>
                  <a:pt x="114477" y="762000"/>
                </a:cubicBezTo>
                <a:cubicBezTo>
                  <a:pt x="104317" y="772160"/>
                  <a:pt x="95492" y="783859"/>
                  <a:pt x="83997" y="792480"/>
                </a:cubicBezTo>
                <a:cubicBezTo>
                  <a:pt x="52284" y="816264"/>
                  <a:pt x="60085" y="800626"/>
                  <a:pt x="30657" y="815340"/>
                </a:cubicBezTo>
                <a:cubicBezTo>
                  <a:pt x="22466" y="819436"/>
                  <a:pt x="15417" y="825500"/>
                  <a:pt x="7797" y="830580"/>
                </a:cubicBezTo>
                <a:cubicBezTo>
                  <a:pt x="12877" y="840740"/>
                  <a:pt x="12696" y="856360"/>
                  <a:pt x="23037" y="861060"/>
                </a:cubicBezTo>
                <a:cubicBezTo>
                  <a:pt x="43976" y="870578"/>
                  <a:pt x="68884" y="865183"/>
                  <a:pt x="91617" y="868680"/>
                </a:cubicBezTo>
                <a:cubicBezTo>
                  <a:pt x="101968" y="870272"/>
                  <a:pt x="111937" y="873760"/>
                  <a:pt x="122097" y="876300"/>
                </a:cubicBezTo>
                <a:cubicBezTo>
                  <a:pt x="129717" y="881380"/>
                  <a:pt x="144957" y="882382"/>
                  <a:pt x="144957" y="891540"/>
                </a:cubicBezTo>
                <a:cubicBezTo>
                  <a:pt x="144957" y="899572"/>
                  <a:pt x="118505" y="891976"/>
                  <a:pt x="122097" y="899160"/>
                </a:cubicBezTo>
                <a:cubicBezTo>
                  <a:pt x="126781" y="908527"/>
                  <a:pt x="142417" y="904240"/>
                  <a:pt x="152577" y="906780"/>
                </a:cubicBezTo>
                <a:cubicBezTo>
                  <a:pt x="183057" y="904240"/>
                  <a:pt x="213618" y="902538"/>
                  <a:pt x="244017" y="899160"/>
                </a:cubicBezTo>
                <a:cubicBezTo>
                  <a:pt x="308690" y="891974"/>
                  <a:pt x="268903" y="886332"/>
                  <a:pt x="320217" y="899160"/>
                </a:cubicBezTo>
                <a:cubicBezTo>
                  <a:pt x="315137" y="919480"/>
                  <a:pt x="306873" y="939261"/>
                  <a:pt x="304977" y="960120"/>
                </a:cubicBezTo>
                <a:cubicBezTo>
                  <a:pt x="304250" y="968119"/>
                  <a:pt x="305257" y="979718"/>
                  <a:pt x="312597" y="982980"/>
                </a:cubicBezTo>
                <a:cubicBezTo>
                  <a:pt x="331310" y="991297"/>
                  <a:pt x="353237" y="988060"/>
                  <a:pt x="373557" y="990600"/>
                </a:cubicBezTo>
                <a:cubicBezTo>
                  <a:pt x="381177" y="993140"/>
                  <a:pt x="400550" y="991332"/>
                  <a:pt x="396417" y="998220"/>
                </a:cubicBezTo>
                <a:cubicBezTo>
                  <a:pt x="385197" y="1016920"/>
                  <a:pt x="333440" y="1036361"/>
                  <a:pt x="312597" y="1043940"/>
                </a:cubicBezTo>
                <a:cubicBezTo>
                  <a:pt x="297500" y="1049430"/>
                  <a:pt x="280243" y="1050269"/>
                  <a:pt x="266877" y="1059180"/>
                </a:cubicBezTo>
                <a:cubicBezTo>
                  <a:pt x="251637" y="1069340"/>
                  <a:pt x="237540" y="1081469"/>
                  <a:pt x="221157" y="1089660"/>
                </a:cubicBezTo>
                <a:cubicBezTo>
                  <a:pt x="206789" y="1096844"/>
                  <a:pt x="188803" y="1095989"/>
                  <a:pt x="175437" y="1104900"/>
                </a:cubicBezTo>
                <a:cubicBezTo>
                  <a:pt x="145894" y="1124595"/>
                  <a:pt x="161265" y="1117244"/>
                  <a:pt x="129717" y="1127760"/>
                </a:cubicBezTo>
                <a:cubicBezTo>
                  <a:pt x="127177" y="1137920"/>
                  <a:pt x="127906" y="1149526"/>
                  <a:pt x="122097" y="1158240"/>
                </a:cubicBezTo>
                <a:cubicBezTo>
                  <a:pt x="117017" y="1165860"/>
                  <a:pt x="102133" y="1164792"/>
                  <a:pt x="99237" y="1173480"/>
                </a:cubicBezTo>
                <a:cubicBezTo>
                  <a:pt x="88712" y="1205055"/>
                  <a:pt x="112332" y="1205785"/>
                  <a:pt x="129717" y="1211580"/>
                </a:cubicBezTo>
                <a:cubicBezTo>
                  <a:pt x="127177" y="1226820"/>
                  <a:pt x="125449" y="1242218"/>
                  <a:pt x="122097" y="1257300"/>
                </a:cubicBezTo>
                <a:cubicBezTo>
                  <a:pt x="120355" y="1265141"/>
                  <a:pt x="114477" y="1272128"/>
                  <a:pt x="114477" y="1280160"/>
                </a:cubicBezTo>
                <a:cubicBezTo>
                  <a:pt x="114477" y="1298550"/>
                  <a:pt x="123704" y="1323081"/>
                  <a:pt x="129717" y="1341120"/>
                </a:cubicBezTo>
                <a:cubicBezTo>
                  <a:pt x="127177" y="1351280"/>
                  <a:pt x="124974" y="1361530"/>
                  <a:pt x="122097" y="1371600"/>
                </a:cubicBezTo>
                <a:cubicBezTo>
                  <a:pt x="100233" y="1448122"/>
                  <a:pt x="130678" y="1329655"/>
                  <a:pt x="106857" y="1424940"/>
                </a:cubicBezTo>
                <a:cubicBezTo>
                  <a:pt x="111937" y="1435100"/>
                  <a:pt x="120688" y="1444148"/>
                  <a:pt x="122097" y="1455420"/>
                </a:cubicBezTo>
                <a:cubicBezTo>
                  <a:pt x="130424" y="1522037"/>
                  <a:pt x="92780" y="1453355"/>
                  <a:pt x="129717" y="1508760"/>
                </a:cubicBezTo>
                <a:cubicBezTo>
                  <a:pt x="127177" y="1521460"/>
                  <a:pt x="113433" y="1537233"/>
                  <a:pt x="122097" y="1546860"/>
                </a:cubicBezTo>
                <a:cubicBezTo>
                  <a:pt x="143919" y="1571107"/>
                  <a:pt x="194255" y="1584908"/>
                  <a:pt x="228777" y="1592580"/>
                </a:cubicBezTo>
                <a:cubicBezTo>
                  <a:pt x="241420" y="1595390"/>
                  <a:pt x="254177" y="1597660"/>
                  <a:pt x="266877" y="1600200"/>
                </a:cubicBezTo>
                <a:cubicBezTo>
                  <a:pt x="271957" y="1607820"/>
                  <a:pt x="274497" y="1617980"/>
                  <a:pt x="282117" y="1623060"/>
                </a:cubicBezTo>
                <a:cubicBezTo>
                  <a:pt x="290831" y="1628869"/>
                  <a:pt x="302662" y="1627368"/>
                  <a:pt x="312597" y="1630680"/>
                </a:cubicBezTo>
                <a:cubicBezTo>
                  <a:pt x="325573" y="1635005"/>
                  <a:pt x="337721" y="1641595"/>
                  <a:pt x="350697" y="1645920"/>
                </a:cubicBezTo>
                <a:cubicBezTo>
                  <a:pt x="360632" y="1649232"/>
                  <a:pt x="371146" y="1650531"/>
                  <a:pt x="381177" y="1653540"/>
                </a:cubicBezTo>
                <a:cubicBezTo>
                  <a:pt x="414044" y="1663400"/>
                  <a:pt x="429237" y="1667940"/>
                  <a:pt x="457377" y="1684020"/>
                </a:cubicBezTo>
                <a:cubicBezTo>
                  <a:pt x="465328" y="1688564"/>
                  <a:pt x="472617" y="1694180"/>
                  <a:pt x="480237" y="1699260"/>
                </a:cubicBezTo>
                <a:cubicBezTo>
                  <a:pt x="482777" y="1706880"/>
                  <a:pt x="489805" y="1714328"/>
                  <a:pt x="487857" y="1722120"/>
                </a:cubicBezTo>
                <a:cubicBezTo>
                  <a:pt x="484265" y="1736488"/>
                  <a:pt x="472847" y="1747661"/>
                  <a:pt x="464997" y="1760220"/>
                </a:cubicBezTo>
                <a:cubicBezTo>
                  <a:pt x="447316" y="1788510"/>
                  <a:pt x="452072" y="1780765"/>
                  <a:pt x="426897" y="1805940"/>
                </a:cubicBezTo>
                <a:cubicBezTo>
                  <a:pt x="430958" y="1822184"/>
                  <a:pt x="443574" y="1869205"/>
                  <a:pt x="442137" y="1882140"/>
                </a:cubicBezTo>
                <a:cubicBezTo>
                  <a:pt x="441126" y="1891242"/>
                  <a:pt x="431977" y="1897380"/>
                  <a:pt x="426897" y="1905000"/>
                </a:cubicBezTo>
                <a:cubicBezTo>
                  <a:pt x="424357" y="1915160"/>
                  <a:pt x="421549" y="1925257"/>
                  <a:pt x="419277" y="1935480"/>
                </a:cubicBezTo>
                <a:cubicBezTo>
                  <a:pt x="416467" y="1948123"/>
                  <a:pt x="419608" y="1963357"/>
                  <a:pt x="411657" y="1973580"/>
                </a:cubicBezTo>
                <a:cubicBezTo>
                  <a:pt x="388453" y="2003414"/>
                  <a:pt x="351843" y="2006650"/>
                  <a:pt x="320217" y="2019300"/>
                </a:cubicBezTo>
                <a:cubicBezTo>
                  <a:pt x="309670" y="2023519"/>
                  <a:pt x="299897" y="2029460"/>
                  <a:pt x="289737" y="2034540"/>
                </a:cubicBezTo>
                <a:cubicBezTo>
                  <a:pt x="283013" y="2054713"/>
                  <a:pt x="284477" y="2065915"/>
                  <a:pt x="259257" y="2072640"/>
                </a:cubicBezTo>
                <a:cubicBezTo>
                  <a:pt x="229400" y="2080602"/>
                  <a:pt x="167817" y="2087880"/>
                  <a:pt x="167817" y="2087880"/>
                </a:cubicBezTo>
                <a:cubicBezTo>
                  <a:pt x="162737" y="2098040"/>
                  <a:pt x="159969" y="2109735"/>
                  <a:pt x="152577" y="2118360"/>
                </a:cubicBezTo>
                <a:cubicBezTo>
                  <a:pt x="144312" y="2128003"/>
                  <a:pt x="131740" y="2132955"/>
                  <a:pt x="122097" y="2141220"/>
                </a:cubicBezTo>
                <a:cubicBezTo>
                  <a:pt x="113915" y="2148233"/>
                  <a:pt x="106333" y="2155970"/>
                  <a:pt x="99237" y="2164080"/>
                </a:cubicBezTo>
                <a:cubicBezTo>
                  <a:pt x="30189" y="2242992"/>
                  <a:pt x="106400" y="2164537"/>
                  <a:pt x="38277" y="2232660"/>
                </a:cubicBezTo>
                <a:cubicBezTo>
                  <a:pt x="40817" y="2245360"/>
                  <a:pt x="47327" y="2257888"/>
                  <a:pt x="45897" y="2270760"/>
                </a:cubicBezTo>
                <a:cubicBezTo>
                  <a:pt x="44608" y="2282361"/>
                  <a:pt x="22408" y="2313613"/>
                  <a:pt x="15417" y="2324100"/>
                </a:cubicBezTo>
                <a:cubicBezTo>
                  <a:pt x="23037" y="2326640"/>
                  <a:pt x="33608" y="2325184"/>
                  <a:pt x="38277" y="2331720"/>
                </a:cubicBezTo>
                <a:cubicBezTo>
                  <a:pt x="45412" y="2341709"/>
                  <a:pt x="57063" y="2391626"/>
                  <a:pt x="61137" y="2407920"/>
                </a:cubicBezTo>
                <a:cubicBezTo>
                  <a:pt x="50407" y="2450840"/>
                  <a:pt x="45499" y="2451161"/>
                  <a:pt x="68757" y="2506980"/>
                </a:cubicBezTo>
                <a:cubicBezTo>
                  <a:pt x="72902" y="2516927"/>
                  <a:pt x="83997" y="2522220"/>
                  <a:pt x="91617" y="2529840"/>
                </a:cubicBezTo>
                <a:cubicBezTo>
                  <a:pt x="94157" y="2537460"/>
                  <a:pt x="93557" y="2547020"/>
                  <a:pt x="99237" y="2552700"/>
                </a:cubicBezTo>
                <a:cubicBezTo>
                  <a:pt x="106077" y="2559540"/>
                  <a:pt x="140737" y="2572828"/>
                  <a:pt x="152577" y="2575560"/>
                </a:cubicBezTo>
                <a:cubicBezTo>
                  <a:pt x="177817" y="2581385"/>
                  <a:pt x="228777" y="2590800"/>
                  <a:pt x="228777" y="2590800"/>
                </a:cubicBezTo>
                <a:cubicBezTo>
                  <a:pt x="233331" y="2604462"/>
                  <a:pt x="242221" y="2634724"/>
                  <a:pt x="251637" y="2644140"/>
                </a:cubicBezTo>
                <a:cubicBezTo>
                  <a:pt x="259669" y="2652172"/>
                  <a:pt x="271341" y="2655788"/>
                  <a:pt x="282117" y="2659380"/>
                </a:cubicBezTo>
                <a:cubicBezTo>
                  <a:pt x="301988" y="2666004"/>
                  <a:pt x="343077" y="2674620"/>
                  <a:pt x="343077" y="2674620"/>
                </a:cubicBezTo>
                <a:cubicBezTo>
                  <a:pt x="345617" y="2682240"/>
                  <a:pt x="354830" y="2690592"/>
                  <a:pt x="350697" y="2697480"/>
                </a:cubicBezTo>
                <a:cubicBezTo>
                  <a:pt x="344853" y="2707220"/>
                  <a:pt x="330080" y="2707084"/>
                  <a:pt x="320217" y="2712720"/>
                </a:cubicBezTo>
                <a:cubicBezTo>
                  <a:pt x="312266" y="2717264"/>
                  <a:pt x="304392" y="2722097"/>
                  <a:pt x="297357" y="2727960"/>
                </a:cubicBezTo>
                <a:cubicBezTo>
                  <a:pt x="289078" y="2734859"/>
                  <a:pt x="283003" y="2744204"/>
                  <a:pt x="274497" y="2750820"/>
                </a:cubicBezTo>
                <a:cubicBezTo>
                  <a:pt x="192467" y="2814621"/>
                  <a:pt x="257816" y="2752261"/>
                  <a:pt x="205917" y="2804160"/>
                </a:cubicBezTo>
                <a:cubicBezTo>
                  <a:pt x="208457" y="2816860"/>
                  <a:pt x="210727" y="2829617"/>
                  <a:pt x="213537" y="2842260"/>
                </a:cubicBezTo>
                <a:cubicBezTo>
                  <a:pt x="215809" y="2852483"/>
                  <a:pt x="221157" y="2862267"/>
                  <a:pt x="221157" y="2872740"/>
                </a:cubicBezTo>
                <a:cubicBezTo>
                  <a:pt x="221157" y="2888190"/>
                  <a:pt x="218423" y="2903803"/>
                  <a:pt x="213537" y="2918460"/>
                </a:cubicBezTo>
                <a:cubicBezTo>
                  <a:pt x="210641" y="2927148"/>
                  <a:pt x="202393" y="2933129"/>
                  <a:pt x="198297" y="2941320"/>
                </a:cubicBezTo>
                <a:cubicBezTo>
                  <a:pt x="194705" y="2948504"/>
                  <a:pt x="193217" y="2956560"/>
                  <a:pt x="190677" y="2964180"/>
                </a:cubicBezTo>
                <a:cubicBezTo>
                  <a:pt x="195757" y="2974340"/>
                  <a:pt x="200281" y="2984797"/>
                  <a:pt x="205917" y="2994660"/>
                </a:cubicBezTo>
                <a:cubicBezTo>
                  <a:pt x="210461" y="3002611"/>
                  <a:pt x="217061" y="3009329"/>
                  <a:pt x="221157" y="3017520"/>
                </a:cubicBezTo>
                <a:cubicBezTo>
                  <a:pt x="224749" y="3024704"/>
                  <a:pt x="226237" y="3032760"/>
                  <a:pt x="228777" y="3040380"/>
                </a:cubicBezTo>
                <a:cubicBezTo>
                  <a:pt x="226237" y="3053080"/>
                  <a:pt x="221157" y="3065528"/>
                  <a:pt x="221157" y="3078480"/>
                </a:cubicBezTo>
                <a:cubicBezTo>
                  <a:pt x="221157" y="3091432"/>
                  <a:pt x="224229" y="3104453"/>
                  <a:pt x="228777" y="3116580"/>
                </a:cubicBezTo>
                <a:cubicBezTo>
                  <a:pt x="231563" y="3124008"/>
                  <a:pt x="265563" y="3168167"/>
                  <a:pt x="266877" y="3169920"/>
                </a:cubicBezTo>
                <a:cubicBezTo>
                  <a:pt x="284060" y="3221469"/>
                  <a:pt x="261367" y="3158900"/>
                  <a:pt x="297357" y="3230880"/>
                </a:cubicBezTo>
                <a:cubicBezTo>
                  <a:pt x="317677" y="3271520"/>
                  <a:pt x="288504" y="3236651"/>
                  <a:pt x="320217" y="3284220"/>
                </a:cubicBezTo>
                <a:cubicBezTo>
                  <a:pt x="329239" y="3297752"/>
                  <a:pt x="340537" y="3309620"/>
                  <a:pt x="350697" y="3322320"/>
                </a:cubicBezTo>
                <a:cubicBezTo>
                  <a:pt x="353237" y="3329940"/>
                  <a:pt x="358317" y="3337148"/>
                  <a:pt x="358317" y="3345180"/>
                </a:cubicBezTo>
                <a:cubicBezTo>
                  <a:pt x="358317" y="3367603"/>
                  <a:pt x="344005" y="3391993"/>
                  <a:pt x="327837" y="3406140"/>
                </a:cubicBezTo>
                <a:cubicBezTo>
                  <a:pt x="316691" y="3415893"/>
                  <a:pt x="302232" y="3421049"/>
                  <a:pt x="289737" y="3429000"/>
                </a:cubicBezTo>
                <a:cubicBezTo>
                  <a:pt x="223350" y="3471246"/>
                  <a:pt x="266960" y="3452925"/>
                  <a:pt x="190677" y="3474720"/>
                </a:cubicBezTo>
                <a:cubicBezTo>
                  <a:pt x="188137" y="3500120"/>
                  <a:pt x="178491" y="3525805"/>
                  <a:pt x="183057" y="3550920"/>
                </a:cubicBezTo>
                <a:cubicBezTo>
                  <a:pt x="184494" y="3558823"/>
                  <a:pt x="203969" y="3550748"/>
                  <a:pt x="205917" y="3558540"/>
                </a:cubicBezTo>
                <a:cubicBezTo>
                  <a:pt x="208138" y="3567425"/>
                  <a:pt x="194773" y="3573209"/>
                  <a:pt x="190677" y="3581400"/>
                </a:cubicBezTo>
                <a:cubicBezTo>
                  <a:pt x="178766" y="3605222"/>
                  <a:pt x="187637" y="3610956"/>
                  <a:pt x="167817" y="3634740"/>
                </a:cubicBezTo>
                <a:cubicBezTo>
                  <a:pt x="161954" y="3641775"/>
                  <a:pt x="152577" y="3644900"/>
                  <a:pt x="144957" y="3649980"/>
                </a:cubicBezTo>
                <a:cubicBezTo>
                  <a:pt x="150037" y="3660140"/>
                  <a:pt x="152925" y="3671734"/>
                  <a:pt x="160197" y="3680460"/>
                </a:cubicBezTo>
                <a:cubicBezTo>
                  <a:pt x="166060" y="3687495"/>
                  <a:pt x="182355" y="3686569"/>
                  <a:pt x="183057" y="3695700"/>
                </a:cubicBezTo>
                <a:cubicBezTo>
                  <a:pt x="185235" y="3724014"/>
                  <a:pt x="174321" y="3751877"/>
                  <a:pt x="167817" y="3779520"/>
                </a:cubicBezTo>
                <a:cubicBezTo>
                  <a:pt x="160042" y="3812564"/>
                  <a:pt x="144777" y="3858320"/>
                  <a:pt x="106857" y="3870960"/>
                </a:cubicBezTo>
                <a:lnTo>
                  <a:pt x="83997" y="3878580"/>
                </a:lnTo>
                <a:cubicBezTo>
                  <a:pt x="76377" y="3901440"/>
                  <a:pt x="72561" y="3925944"/>
                  <a:pt x="61137" y="3947160"/>
                </a:cubicBezTo>
                <a:cubicBezTo>
                  <a:pt x="50789" y="3966377"/>
                  <a:pt x="25653" y="3980976"/>
                  <a:pt x="7797" y="3992880"/>
                </a:cubicBezTo>
                <a:cubicBezTo>
                  <a:pt x="5257" y="4000500"/>
                  <a:pt x="-1143" y="4007817"/>
                  <a:pt x="177" y="4015740"/>
                </a:cubicBezTo>
                <a:cubicBezTo>
                  <a:pt x="1683" y="4024773"/>
                  <a:pt x="8266" y="4032879"/>
                  <a:pt x="15417" y="4038600"/>
                </a:cubicBezTo>
                <a:cubicBezTo>
                  <a:pt x="21689" y="4043618"/>
                  <a:pt x="30354" y="4044900"/>
                  <a:pt x="38277" y="4046220"/>
                </a:cubicBezTo>
                <a:cubicBezTo>
                  <a:pt x="60965" y="4050001"/>
                  <a:pt x="83997" y="4051300"/>
                  <a:pt x="106857" y="4053840"/>
                </a:cubicBezTo>
                <a:cubicBezTo>
                  <a:pt x="175001" y="4087912"/>
                  <a:pt x="146264" y="4077136"/>
                  <a:pt x="190677" y="4091940"/>
                </a:cubicBezTo>
                <a:cubicBezTo>
                  <a:pt x="195757" y="4102100"/>
                  <a:pt x="207784" y="4111215"/>
                  <a:pt x="205917" y="4122420"/>
                </a:cubicBezTo>
                <a:cubicBezTo>
                  <a:pt x="204411" y="4131453"/>
                  <a:pt x="189533" y="4131184"/>
                  <a:pt x="183057" y="4137660"/>
                </a:cubicBezTo>
                <a:cubicBezTo>
                  <a:pt x="176581" y="4144136"/>
                  <a:pt x="172897" y="4152900"/>
                  <a:pt x="167817" y="4160520"/>
                </a:cubicBezTo>
                <a:cubicBezTo>
                  <a:pt x="196065" y="4169936"/>
                  <a:pt x="183493" y="4164548"/>
                  <a:pt x="205917" y="4175760"/>
                </a:cubicBezTo>
              </a:path>
            </a:pathLst>
          </a:cu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876886" y="2584710"/>
            <a:ext cx="2405071" cy="86732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tlCol="0" anchor="ctr" anchorCtr="0"/>
          <a:lstStyle/>
          <a:p>
            <a:pPr lvl="0" algn="ctr">
              <a:buClr>
                <a:srgbClr val="00A3E0"/>
              </a:buClr>
            </a:pP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Predict </a:t>
            </a:r>
            <a:b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</a:b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Rock Type</a:t>
            </a:r>
            <a:endParaRPr lang="en-US" sz="2000" dirty="0">
              <a:solidFill>
                <a:schemeClr val="bg1"/>
              </a:solidFill>
              <a:ea typeface="ＭＳ Ｐゴシック" charset="0"/>
              <a:cs typeface="Trebuchet MS"/>
            </a:endParaRPr>
          </a:p>
        </p:txBody>
      </p:sp>
      <p:cxnSp>
        <p:nvCxnSpPr>
          <p:cNvPr id="33" name="Elbow Connector 32"/>
          <p:cNvCxnSpPr>
            <a:stCxn id="14" idx="3"/>
            <a:endCxn id="29" idx="0"/>
          </p:cNvCxnSpPr>
          <p:nvPr/>
        </p:nvCxnSpPr>
        <p:spPr>
          <a:xfrm>
            <a:off x="2197409" y="1465992"/>
            <a:ext cx="2882013" cy="1118718"/>
          </a:xfrm>
          <a:prstGeom prst="bentConnector2">
            <a:avLst/>
          </a:prstGeom>
          <a:ln w="12700" cmpd="sng">
            <a:solidFill>
              <a:schemeClr val="accent6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876887" y="4619080"/>
            <a:ext cx="2405070" cy="86732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tlCol="0" anchor="ctr" anchorCtr="0"/>
          <a:lstStyle/>
          <a:p>
            <a:pPr lvl="0" algn="ctr">
              <a:buClr>
                <a:srgbClr val="00A3E0"/>
              </a:buClr>
            </a:pP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Estimate </a:t>
            </a:r>
            <a:b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</a:b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Fluid Fraction</a:t>
            </a:r>
            <a:endParaRPr lang="en-US" sz="2000" dirty="0">
              <a:solidFill>
                <a:schemeClr val="bg1"/>
              </a:solidFill>
              <a:ea typeface="ＭＳ Ｐゴシック" charset="0"/>
              <a:cs typeface="Trebuchet MS"/>
            </a:endParaRPr>
          </a:p>
        </p:txBody>
      </p:sp>
      <p:cxnSp>
        <p:nvCxnSpPr>
          <p:cNvPr id="45" name="Straight Arrow Connector 44"/>
          <p:cNvCxnSpPr>
            <a:stCxn id="29" idx="2"/>
            <a:endCxn id="43" idx="0"/>
          </p:cNvCxnSpPr>
          <p:nvPr/>
        </p:nvCxnSpPr>
        <p:spPr>
          <a:xfrm>
            <a:off x="5079422" y="3452030"/>
            <a:ext cx="0" cy="1167050"/>
          </a:xfrm>
          <a:prstGeom prst="straightConnector1">
            <a:avLst/>
          </a:prstGeom>
          <a:ln w="12700" cmpd="sng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220400" y="1726663"/>
            <a:ext cx="542182" cy="375973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60020" y="5486400"/>
            <a:ext cx="3017520" cy="655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Elbow Connector 61"/>
          <p:cNvCxnSpPr>
            <a:stCxn id="43" idx="2"/>
            <a:endCxn id="70" idx="3"/>
          </p:cNvCxnSpPr>
          <p:nvPr/>
        </p:nvCxnSpPr>
        <p:spPr>
          <a:xfrm rot="5400000">
            <a:off x="4029447" y="4721097"/>
            <a:ext cx="284673" cy="1815279"/>
          </a:xfrm>
          <a:prstGeom prst="bentConnector2">
            <a:avLst/>
          </a:prstGeom>
          <a:ln w="12700" cmpd="sng">
            <a:solidFill>
              <a:schemeClr val="accent6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Freeform 67"/>
          <p:cNvSpPr/>
          <p:nvPr/>
        </p:nvSpPr>
        <p:spPr>
          <a:xfrm>
            <a:off x="2339340" y="1836420"/>
            <a:ext cx="388620" cy="3528060"/>
          </a:xfrm>
          <a:custGeom>
            <a:avLst/>
            <a:gdLst>
              <a:gd name="connsiteX0" fmla="*/ 0 w 388620"/>
              <a:gd name="connsiteY0" fmla="*/ 0 h 3528060"/>
              <a:gd name="connsiteX1" fmla="*/ 7620 w 388620"/>
              <a:gd name="connsiteY1" fmla="*/ 68580 h 3528060"/>
              <a:gd name="connsiteX2" fmla="*/ 15240 w 388620"/>
              <a:gd name="connsiteY2" fmla="*/ 91440 h 3528060"/>
              <a:gd name="connsiteX3" fmla="*/ 7620 w 388620"/>
              <a:gd name="connsiteY3" fmla="*/ 137160 h 3528060"/>
              <a:gd name="connsiteX4" fmla="*/ 15240 w 388620"/>
              <a:gd name="connsiteY4" fmla="*/ 167640 h 3528060"/>
              <a:gd name="connsiteX5" fmla="*/ 30480 w 388620"/>
              <a:gd name="connsiteY5" fmla="*/ 205740 h 3528060"/>
              <a:gd name="connsiteX6" fmla="*/ 15240 w 388620"/>
              <a:gd name="connsiteY6" fmla="*/ 266700 h 3528060"/>
              <a:gd name="connsiteX7" fmla="*/ 22860 w 388620"/>
              <a:gd name="connsiteY7" fmla="*/ 320040 h 3528060"/>
              <a:gd name="connsiteX8" fmla="*/ 15240 w 388620"/>
              <a:gd name="connsiteY8" fmla="*/ 403860 h 3528060"/>
              <a:gd name="connsiteX9" fmla="*/ 45720 w 388620"/>
              <a:gd name="connsiteY9" fmla="*/ 525780 h 3528060"/>
              <a:gd name="connsiteX10" fmla="*/ 53340 w 388620"/>
              <a:gd name="connsiteY10" fmla="*/ 601980 h 3528060"/>
              <a:gd name="connsiteX11" fmla="*/ 68580 w 388620"/>
              <a:gd name="connsiteY11" fmla="*/ 632460 h 3528060"/>
              <a:gd name="connsiteX12" fmla="*/ 45720 w 388620"/>
              <a:gd name="connsiteY12" fmla="*/ 708660 h 3528060"/>
              <a:gd name="connsiteX13" fmla="*/ 38100 w 388620"/>
              <a:gd name="connsiteY13" fmla="*/ 731520 h 3528060"/>
              <a:gd name="connsiteX14" fmla="*/ 30480 w 388620"/>
              <a:gd name="connsiteY14" fmla="*/ 807720 h 3528060"/>
              <a:gd name="connsiteX15" fmla="*/ 38100 w 388620"/>
              <a:gd name="connsiteY15" fmla="*/ 838200 h 3528060"/>
              <a:gd name="connsiteX16" fmla="*/ 15240 w 388620"/>
              <a:gd name="connsiteY16" fmla="*/ 937260 h 3528060"/>
              <a:gd name="connsiteX17" fmla="*/ 7620 w 388620"/>
              <a:gd name="connsiteY17" fmla="*/ 1028700 h 3528060"/>
              <a:gd name="connsiteX18" fmla="*/ 15240 w 388620"/>
              <a:gd name="connsiteY18" fmla="*/ 1074420 h 3528060"/>
              <a:gd name="connsiteX19" fmla="*/ 22860 w 388620"/>
              <a:gd name="connsiteY19" fmla="*/ 1127760 h 3528060"/>
              <a:gd name="connsiteX20" fmla="*/ 15240 w 388620"/>
              <a:gd name="connsiteY20" fmla="*/ 1325880 h 3528060"/>
              <a:gd name="connsiteX21" fmla="*/ 45720 w 388620"/>
              <a:gd name="connsiteY21" fmla="*/ 1371600 h 3528060"/>
              <a:gd name="connsiteX22" fmla="*/ 60960 w 388620"/>
              <a:gd name="connsiteY22" fmla="*/ 1409700 h 3528060"/>
              <a:gd name="connsiteX23" fmla="*/ 45720 w 388620"/>
              <a:gd name="connsiteY23" fmla="*/ 1463040 h 3528060"/>
              <a:gd name="connsiteX24" fmla="*/ 30480 w 388620"/>
              <a:gd name="connsiteY24" fmla="*/ 1508760 h 3528060"/>
              <a:gd name="connsiteX25" fmla="*/ 83820 w 388620"/>
              <a:gd name="connsiteY25" fmla="*/ 1569720 h 3528060"/>
              <a:gd name="connsiteX26" fmla="*/ 99060 w 388620"/>
              <a:gd name="connsiteY26" fmla="*/ 1592580 h 3528060"/>
              <a:gd name="connsiteX27" fmla="*/ 114300 w 388620"/>
              <a:gd name="connsiteY27" fmla="*/ 1676400 h 3528060"/>
              <a:gd name="connsiteX28" fmla="*/ 129540 w 388620"/>
              <a:gd name="connsiteY28" fmla="*/ 1729740 h 3528060"/>
              <a:gd name="connsiteX29" fmla="*/ 152400 w 388620"/>
              <a:gd name="connsiteY29" fmla="*/ 1813560 h 3528060"/>
              <a:gd name="connsiteX30" fmla="*/ 175260 w 388620"/>
              <a:gd name="connsiteY30" fmla="*/ 1828800 h 3528060"/>
              <a:gd name="connsiteX31" fmla="*/ 190500 w 388620"/>
              <a:gd name="connsiteY31" fmla="*/ 1874520 h 3528060"/>
              <a:gd name="connsiteX32" fmla="*/ 198120 w 388620"/>
              <a:gd name="connsiteY32" fmla="*/ 1943100 h 3528060"/>
              <a:gd name="connsiteX33" fmla="*/ 251460 w 388620"/>
              <a:gd name="connsiteY33" fmla="*/ 1973580 h 3528060"/>
              <a:gd name="connsiteX34" fmla="*/ 259080 w 388620"/>
              <a:gd name="connsiteY34" fmla="*/ 2011680 h 3528060"/>
              <a:gd name="connsiteX35" fmla="*/ 213360 w 388620"/>
              <a:gd name="connsiteY35" fmla="*/ 2141220 h 3528060"/>
              <a:gd name="connsiteX36" fmla="*/ 182880 w 388620"/>
              <a:gd name="connsiteY36" fmla="*/ 2171700 h 3528060"/>
              <a:gd name="connsiteX37" fmla="*/ 175260 w 388620"/>
              <a:gd name="connsiteY37" fmla="*/ 2247900 h 3528060"/>
              <a:gd name="connsiteX38" fmla="*/ 160020 w 388620"/>
              <a:gd name="connsiteY38" fmla="*/ 2270760 h 3528060"/>
              <a:gd name="connsiteX39" fmla="*/ 137160 w 388620"/>
              <a:gd name="connsiteY39" fmla="*/ 2308860 h 3528060"/>
              <a:gd name="connsiteX40" fmla="*/ 91440 w 388620"/>
              <a:gd name="connsiteY40" fmla="*/ 2354580 h 3528060"/>
              <a:gd name="connsiteX41" fmla="*/ 60960 w 388620"/>
              <a:gd name="connsiteY41" fmla="*/ 2400300 h 3528060"/>
              <a:gd name="connsiteX42" fmla="*/ 15240 w 388620"/>
              <a:gd name="connsiteY42" fmla="*/ 2468880 h 3528060"/>
              <a:gd name="connsiteX43" fmla="*/ 22860 w 388620"/>
              <a:gd name="connsiteY43" fmla="*/ 2506980 h 3528060"/>
              <a:gd name="connsiteX44" fmla="*/ 91440 w 388620"/>
              <a:gd name="connsiteY44" fmla="*/ 2529840 h 3528060"/>
              <a:gd name="connsiteX45" fmla="*/ 160020 w 388620"/>
              <a:gd name="connsiteY45" fmla="*/ 2552700 h 3528060"/>
              <a:gd name="connsiteX46" fmla="*/ 251460 w 388620"/>
              <a:gd name="connsiteY46" fmla="*/ 2567940 h 3528060"/>
              <a:gd name="connsiteX47" fmla="*/ 320040 w 388620"/>
              <a:gd name="connsiteY47" fmla="*/ 2575560 h 3528060"/>
              <a:gd name="connsiteX48" fmla="*/ 388620 w 388620"/>
              <a:gd name="connsiteY48" fmla="*/ 2590800 h 3528060"/>
              <a:gd name="connsiteX49" fmla="*/ 365760 w 388620"/>
              <a:gd name="connsiteY49" fmla="*/ 2628900 h 3528060"/>
              <a:gd name="connsiteX50" fmla="*/ 297180 w 388620"/>
              <a:gd name="connsiteY50" fmla="*/ 2674620 h 3528060"/>
              <a:gd name="connsiteX51" fmla="*/ 198120 w 388620"/>
              <a:gd name="connsiteY51" fmla="*/ 2727960 h 3528060"/>
              <a:gd name="connsiteX52" fmla="*/ 167640 w 388620"/>
              <a:gd name="connsiteY52" fmla="*/ 2735580 h 3528060"/>
              <a:gd name="connsiteX53" fmla="*/ 121920 w 388620"/>
              <a:gd name="connsiteY53" fmla="*/ 2758440 h 3528060"/>
              <a:gd name="connsiteX54" fmla="*/ 68580 w 388620"/>
              <a:gd name="connsiteY54" fmla="*/ 2781300 h 3528060"/>
              <a:gd name="connsiteX55" fmla="*/ 7620 w 388620"/>
              <a:gd name="connsiteY55" fmla="*/ 2811780 h 3528060"/>
              <a:gd name="connsiteX56" fmla="*/ 30480 w 388620"/>
              <a:gd name="connsiteY56" fmla="*/ 2819400 h 3528060"/>
              <a:gd name="connsiteX57" fmla="*/ 83820 w 388620"/>
              <a:gd name="connsiteY57" fmla="*/ 2827020 h 3528060"/>
              <a:gd name="connsiteX58" fmla="*/ 45720 w 388620"/>
              <a:gd name="connsiteY58" fmla="*/ 2887980 h 3528060"/>
              <a:gd name="connsiteX59" fmla="*/ 30480 w 388620"/>
              <a:gd name="connsiteY59" fmla="*/ 2910840 h 3528060"/>
              <a:gd name="connsiteX60" fmla="*/ 45720 w 388620"/>
              <a:gd name="connsiteY60" fmla="*/ 2956560 h 3528060"/>
              <a:gd name="connsiteX61" fmla="*/ 68580 w 388620"/>
              <a:gd name="connsiteY61" fmla="*/ 3017520 h 3528060"/>
              <a:gd name="connsiteX62" fmla="*/ 76200 w 388620"/>
              <a:gd name="connsiteY62" fmla="*/ 3040380 h 3528060"/>
              <a:gd name="connsiteX63" fmla="*/ 91440 w 388620"/>
              <a:gd name="connsiteY63" fmla="*/ 3063240 h 3528060"/>
              <a:gd name="connsiteX64" fmla="*/ 99060 w 388620"/>
              <a:gd name="connsiteY64" fmla="*/ 3086100 h 3528060"/>
              <a:gd name="connsiteX65" fmla="*/ 106680 w 388620"/>
              <a:gd name="connsiteY65" fmla="*/ 3116580 h 3528060"/>
              <a:gd name="connsiteX66" fmla="*/ 129540 w 388620"/>
              <a:gd name="connsiteY66" fmla="*/ 3131820 h 3528060"/>
              <a:gd name="connsiteX67" fmla="*/ 152400 w 388620"/>
              <a:gd name="connsiteY67" fmla="*/ 3162300 h 3528060"/>
              <a:gd name="connsiteX68" fmla="*/ 167640 w 388620"/>
              <a:gd name="connsiteY68" fmla="*/ 3230880 h 3528060"/>
              <a:gd name="connsiteX69" fmla="*/ 175260 w 388620"/>
              <a:gd name="connsiteY69" fmla="*/ 3284220 h 3528060"/>
              <a:gd name="connsiteX70" fmla="*/ 167640 w 388620"/>
              <a:gd name="connsiteY70" fmla="*/ 3307080 h 3528060"/>
              <a:gd name="connsiteX71" fmla="*/ 91440 w 388620"/>
              <a:gd name="connsiteY71" fmla="*/ 3375660 h 3528060"/>
              <a:gd name="connsiteX72" fmla="*/ 99060 w 388620"/>
              <a:gd name="connsiteY72" fmla="*/ 3398520 h 3528060"/>
              <a:gd name="connsiteX73" fmla="*/ 167640 w 388620"/>
              <a:gd name="connsiteY73" fmla="*/ 3451860 h 3528060"/>
              <a:gd name="connsiteX74" fmla="*/ 236220 w 388620"/>
              <a:gd name="connsiteY74" fmla="*/ 3444240 h 3528060"/>
              <a:gd name="connsiteX75" fmla="*/ 251460 w 388620"/>
              <a:gd name="connsiteY75" fmla="*/ 3467100 h 3528060"/>
              <a:gd name="connsiteX76" fmla="*/ 236220 w 388620"/>
              <a:gd name="connsiteY76" fmla="*/ 3528060 h 3528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88620" h="3528060">
                <a:moveTo>
                  <a:pt x="0" y="0"/>
                </a:moveTo>
                <a:cubicBezTo>
                  <a:pt x="2540" y="22860"/>
                  <a:pt x="3839" y="45892"/>
                  <a:pt x="7620" y="68580"/>
                </a:cubicBezTo>
                <a:cubicBezTo>
                  <a:pt x="8940" y="76503"/>
                  <a:pt x="15240" y="83408"/>
                  <a:pt x="15240" y="91440"/>
                </a:cubicBezTo>
                <a:cubicBezTo>
                  <a:pt x="15240" y="106890"/>
                  <a:pt x="10160" y="121920"/>
                  <a:pt x="7620" y="137160"/>
                </a:cubicBezTo>
                <a:cubicBezTo>
                  <a:pt x="10160" y="147320"/>
                  <a:pt x="11928" y="157705"/>
                  <a:pt x="15240" y="167640"/>
                </a:cubicBezTo>
                <a:cubicBezTo>
                  <a:pt x="19565" y="180616"/>
                  <a:pt x="30480" y="192062"/>
                  <a:pt x="30480" y="205740"/>
                </a:cubicBezTo>
                <a:cubicBezTo>
                  <a:pt x="30480" y="226685"/>
                  <a:pt x="15240" y="266700"/>
                  <a:pt x="15240" y="266700"/>
                </a:cubicBezTo>
                <a:cubicBezTo>
                  <a:pt x="17780" y="284480"/>
                  <a:pt x="22860" y="302079"/>
                  <a:pt x="22860" y="320040"/>
                </a:cubicBezTo>
                <a:cubicBezTo>
                  <a:pt x="22860" y="348095"/>
                  <a:pt x="12142" y="375976"/>
                  <a:pt x="15240" y="403860"/>
                </a:cubicBezTo>
                <a:cubicBezTo>
                  <a:pt x="19866" y="445495"/>
                  <a:pt x="45720" y="525780"/>
                  <a:pt x="45720" y="525780"/>
                </a:cubicBezTo>
                <a:cubicBezTo>
                  <a:pt x="48260" y="551180"/>
                  <a:pt x="47991" y="577020"/>
                  <a:pt x="53340" y="601980"/>
                </a:cubicBezTo>
                <a:cubicBezTo>
                  <a:pt x="55720" y="613087"/>
                  <a:pt x="67450" y="621157"/>
                  <a:pt x="68580" y="632460"/>
                </a:cubicBezTo>
                <a:cubicBezTo>
                  <a:pt x="72215" y="668808"/>
                  <a:pt x="58222" y="679489"/>
                  <a:pt x="45720" y="708660"/>
                </a:cubicBezTo>
                <a:cubicBezTo>
                  <a:pt x="42556" y="716043"/>
                  <a:pt x="40640" y="723900"/>
                  <a:pt x="38100" y="731520"/>
                </a:cubicBezTo>
                <a:cubicBezTo>
                  <a:pt x="35560" y="756920"/>
                  <a:pt x="30480" y="782193"/>
                  <a:pt x="30480" y="807720"/>
                </a:cubicBezTo>
                <a:cubicBezTo>
                  <a:pt x="30480" y="818193"/>
                  <a:pt x="38846" y="827754"/>
                  <a:pt x="38100" y="838200"/>
                </a:cubicBezTo>
                <a:cubicBezTo>
                  <a:pt x="35043" y="881002"/>
                  <a:pt x="26785" y="902625"/>
                  <a:pt x="15240" y="937260"/>
                </a:cubicBezTo>
                <a:cubicBezTo>
                  <a:pt x="12700" y="967740"/>
                  <a:pt x="7620" y="998114"/>
                  <a:pt x="7620" y="1028700"/>
                </a:cubicBezTo>
                <a:cubicBezTo>
                  <a:pt x="7620" y="1044150"/>
                  <a:pt x="12891" y="1059149"/>
                  <a:pt x="15240" y="1074420"/>
                </a:cubicBezTo>
                <a:cubicBezTo>
                  <a:pt x="17971" y="1092172"/>
                  <a:pt x="20320" y="1109980"/>
                  <a:pt x="22860" y="1127760"/>
                </a:cubicBezTo>
                <a:cubicBezTo>
                  <a:pt x="12025" y="1192769"/>
                  <a:pt x="-3045" y="1260055"/>
                  <a:pt x="15240" y="1325880"/>
                </a:cubicBezTo>
                <a:cubicBezTo>
                  <a:pt x="20142" y="1343528"/>
                  <a:pt x="38918" y="1354594"/>
                  <a:pt x="45720" y="1371600"/>
                </a:cubicBezTo>
                <a:lnTo>
                  <a:pt x="60960" y="1409700"/>
                </a:lnTo>
                <a:cubicBezTo>
                  <a:pt x="55880" y="1427480"/>
                  <a:pt x="51158" y="1445366"/>
                  <a:pt x="45720" y="1463040"/>
                </a:cubicBezTo>
                <a:cubicBezTo>
                  <a:pt x="40996" y="1478394"/>
                  <a:pt x="27839" y="1492914"/>
                  <a:pt x="30480" y="1508760"/>
                </a:cubicBezTo>
                <a:cubicBezTo>
                  <a:pt x="36036" y="1542098"/>
                  <a:pt x="60722" y="1554321"/>
                  <a:pt x="83820" y="1569720"/>
                </a:cubicBezTo>
                <a:cubicBezTo>
                  <a:pt x="88900" y="1577340"/>
                  <a:pt x="95844" y="1584005"/>
                  <a:pt x="99060" y="1592580"/>
                </a:cubicBezTo>
                <a:cubicBezTo>
                  <a:pt x="102563" y="1601920"/>
                  <a:pt x="113077" y="1670286"/>
                  <a:pt x="114300" y="1676400"/>
                </a:cubicBezTo>
                <a:cubicBezTo>
                  <a:pt x="119084" y="1700320"/>
                  <a:pt x="122277" y="1707952"/>
                  <a:pt x="129540" y="1729740"/>
                </a:cubicBezTo>
                <a:cubicBezTo>
                  <a:pt x="133691" y="1758797"/>
                  <a:pt x="132338" y="1789485"/>
                  <a:pt x="152400" y="1813560"/>
                </a:cubicBezTo>
                <a:cubicBezTo>
                  <a:pt x="158263" y="1820595"/>
                  <a:pt x="167640" y="1823720"/>
                  <a:pt x="175260" y="1828800"/>
                </a:cubicBezTo>
                <a:cubicBezTo>
                  <a:pt x="180340" y="1844040"/>
                  <a:pt x="188726" y="1858554"/>
                  <a:pt x="190500" y="1874520"/>
                </a:cubicBezTo>
                <a:cubicBezTo>
                  <a:pt x="193040" y="1897380"/>
                  <a:pt x="190260" y="1921484"/>
                  <a:pt x="198120" y="1943100"/>
                </a:cubicBezTo>
                <a:cubicBezTo>
                  <a:pt x="200513" y="1949682"/>
                  <a:pt x="249897" y="1972799"/>
                  <a:pt x="251460" y="1973580"/>
                </a:cubicBezTo>
                <a:cubicBezTo>
                  <a:pt x="254000" y="1986280"/>
                  <a:pt x="260003" y="1998761"/>
                  <a:pt x="259080" y="2011680"/>
                </a:cubicBezTo>
                <a:cubicBezTo>
                  <a:pt x="256897" y="2042239"/>
                  <a:pt x="236864" y="2117716"/>
                  <a:pt x="213360" y="2141220"/>
                </a:cubicBezTo>
                <a:lnTo>
                  <a:pt x="182880" y="2171700"/>
                </a:lnTo>
                <a:cubicBezTo>
                  <a:pt x="180340" y="2197100"/>
                  <a:pt x="181000" y="2223027"/>
                  <a:pt x="175260" y="2247900"/>
                </a:cubicBezTo>
                <a:cubicBezTo>
                  <a:pt x="173201" y="2256824"/>
                  <a:pt x="164874" y="2262994"/>
                  <a:pt x="160020" y="2270760"/>
                </a:cubicBezTo>
                <a:cubicBezTo>
                  <a:pt x="152170" y="2283319"/>
                  <a:pt x="146539" y="2297397"/>
                  <a:pt x="137160" y="2308860"/>
                </a:cubicBezTo>
                <a:cubicBezTo>
                  <a:pt x="123512" y="2325541"/>
                  <a:pt x="91440" y="2354580"/>
                  <a:pt x="91440" y="2354580"/>
                </a:cubicBezTo>
                <a:cubicBezTo>
                  <a:pt x="76158" y="2400427"/>
                  <a:pt x="95208" y="2354637"/>
                  <a:pt x="60960" y="2400300"/>
                </a:cubicBezTo>
                <a:cubicBezTo>
                  <a:pt x="44475" y="2422279"/>
                  <a:pt x="15240" y="2468880"/>
                  <a:pt x="15240" y="2468880"/>
                </a:cubicBezTo>
                <a:cubicBezTo>
                  <a:pt x="17780" y="2481580"/>
                  <a:pt x="13702" y="2497822"/>
                  <a:pt x="22860" y="2506980"/>
                </a:cubicBezTo>
                <a:lnTo>
                  <a:pt x="91440" y="2529840"/>
                </a:lnTo>
                <a:cubicBezTo>
                  <a:pt x="114300" y="2537460"/>
                  <a:pt x="136391" y="2547974"/>
                  <a:pt x="160020" y="2552700"/>
                </a:cubicBezTo>
                <a:cubicBezTo>
                  <a:pt x="204372" y="2561570"/>
                  <a:pt x="201051" y="2561639"/>
                  <a:pt x="251460" y="2567940"/>
                </a:cubicBezTo>
                <a:cubicBezTo>
                  <a:pt x="274283" y="2570793"/>
                  <a:pt x="297352" y="2571779"/>
                  <a:pt x="320040" y="2575560"/>
                </a:cubicBezTo>
                <a:cubicBezTo>
                  <a:pt x="343139" y="2579410"/>
                  <a:pt x="365760" y="2585720"/>
                  <a:pt x="388620" y="2590800"/>
                </a:cubicBezTo>
                <a:cubicBezTo>
                  <a:pt x="381000" y="2603500"/>
                  <a:pt x="376678" y="2618892"/>
                  <a:pt x="365760" y="2628900"/>
                </a:cubicBezTo>
                <a:cubicBezTo>
                  <a:pt x="345507" y="2647465"/>
                  <a:pt x="320291" y="2659763"/>
                  <a:pt x="297180" y="2674620"/>
                </a:cubicBezTo>
                <a:cubicBezTo>
                  <a:pt x="268332" y="2693165"/>
                  <a:pt x="228252" y="2715405"/>
                  <a:pt x="198120" y="2727960"/>
                </a:cubicBezTo>
                <a:cubicBezTo>
                  <a:pt x="188453" y="2731988"/>
                  <a:pt x="177364" y="2731691"/>
                  <a:pt x="167640" y="2735580"/>
                </a:cubicBezTo>
                <a:cubicBezTo>
                  <a:pt x="151820" y="2741908"/>
                  <a:pt x="137391" y="2751300"/>
                  <a:pt x="121920" y="2758440"/>
                </a:cubicBezTo>
                <a:cubicBezTo>
                  <a:pt x="104356" y="2766546"/>
                  <a:pt x="85882" y="2772649"/>
                  <a:pt x="68580" y="2781300"/>
                </a:cubicBezTo>
                <a:cubicBezTo>
                  <a:pt x="-3400" y="2817290"/>
                  <a:pt x="59169" y="2794597"/>
                  <a:pt x="7620" y="2811780"/>
                </a:cubicBezTo>
                <a:cubicBezTo>
                  <a:pt x="15240" y="2814320"/>
                  <a:pt x="22604" y="2817825"/>
                  <a:pt x="30480" y="2819400"/>
                </a:cubicBezTo>
                <a:cubicBezTo>
                  <a:pt x="48092" y="2822922"/>
                  <a:pt x="73381" y="2812405"/>
                  <a:pt x="83820" y="2827020"/>
                </a:cubicBezTo>
                <a:cubicBezTo>
                  <a:pt x="104296" y="2855687"/>
                  <a:pt x="59934" y="2878504"/>
                  <a:pt x="45720" y="2887980"/>
                </a:cubicBezTo>
                <a:cubicBezTo>
                  <a:pt x="40640" y="2895600"/>
                  <a:pt x="30480" y="2901682"/>
                  <a:pt x="30480" y="2910840"/>
                </a:cubicBezTo>
                <a:cubicBezTo>
                  <a:pt x="30480" y="2926904"/>
                  <a:pt x="40640" y="2941320"/>
                  <a:pt x="45720" y="2956560"/>
                </a:cubicBezTo>
                <a:cubicBezTo>
                  <a:pt x="63016" y="3008448"/>
                  <a:pt x="41245" y="2944628"/>
                  <a:pt x="68580" y="3017520"/>
                </a:cubicBezTo>
                <a:cubicBezTo>
                  <a:pt x="71400" y="3025041"/>
                  <a:pt x="72608" y="3033196"/>
                  <a:pt x="76200" y="3040380"/>
                </a:cubicBezTo>
                <a:cubicBezTo>
                  <a:pt x="80296" y="3048571"/>
                  <a:pt x="87344" y="3055049"/>
                  <a:pt x="91440" y="3063240"/>
                </a:cubicBezTo>
                <a:cubicBezTo>
                  <a:pt x="95032" y="3070424"/>
                  <a:pt x="96853" y="3078377"/>
                  <a:pt x="99060" y="3086100"/>
                </a:cubicBezTo>
                <a:cubicBezTo>
                  <a:pt x="101937" y="3096170"/>
                  <a:pt x="100871" y="3107866"/>
                  <a:pt x="106680" y="3116580"/>
                </a:cubicBezTo>
                <a:cubicBezTo>
                  <a:pt x="111760" y="3124200"/>
                  <a:pt x="123064" y="3125344"/>
                  <a:pt x="129540" y="3131820"/>
                </a:cubicBezTo>
                <a:cubicBezTo>
                  <a:pt x="138520" y="3140800"/>
                  <a:pt x="144780" y="3152140"/>
                  <a:pt x="152400" y="3162300"/>
                </a:cubicBezTo>
                <a:cubicBezTo>
                  <a:pt x="159250" y="3189700"/>
                  <a:pt x="162803" y="3201858"/>
                  <a:pt x="167640" y="3230880"/>
                </a:cubicBezTo>
                <a:cubicBezTo>
                  <a:pt x="170593" y="3248596"/>
                  <a:pt x="172720" y="3266440"/>
                  <a:pt x="175260" y="3284220"/>
                </a:cubicBezTo>
                <a:cubicBezTo>
                  <a:pt x="172720" y="3291840"/>
                  <a:pt x="173320" y="3301400"/>
                  <a:pt x="167640" y="3307080"/>
                </a:cubicBezTo>
                <a:cubicBezTo>
                  <a:pt x="65210" y="3409510"/>
                  <a:pt x="133080" y="3313200"/>
                  <a:pt x="91440" y="3375660"/>
                </a:cubicBezTo>
                <a:cubicBezTo>
                  <a:pt x="93980" y="3383280"/>
                  <a:pt x="94129" y="3392180"/>
                  <a:pt x="99060" y="3398520"/>
                </a:cubicBezTo>
                <a:cubicBezTo>
                  <a:pt x="135040" y="3444780"/>
                  <a:pt x="130080" y="3439340"/>
                  <a:pt x="167640" y="3451860"/>
                </a:cubicBezTo>
                <a:cubicBezTo>
                  <a:pt x="190500" y="3449320"/>
                  <a:pt x="213590" y="3440126"/>
                  <a:pt x="236220" y="3444240"/>
                </a:cubicBezTo>
                <a:cubicBezTo>
                  <a:pt x="245230" y="3445878"/>
                  <a:pt x="250449" y="3457998"/>
                  <a:pt x="251460" y="3467100"/>
                </a:cubicBezTo>
                <a:cubicBezTo>
                  <a:pt x="254570" y="3495094"/>
                  <a:pt x="246462" y="3507577"/>
                  <a:pt x="236220" y="3528060"/>
                </a:cubicBezTo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718839" y="5540881"/>
            <a:ext cx="1545304" cy="46038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tlCol="0" anchor="ctr" anchorCtr="0"/>
          <a:lstStyle/>
          <a:p>
            <a:pPr lvl="0" algn="ctr">
              <a:buClr>
                <a:srgbClr val="00A3E0"/>
              </a:buClr>
            </a:pP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Missing Log</a:t>
            </a:r>
            <a:endParaRPr lang="en-US" sz="2000" dirty="0">
              <a:solidFill>
                <a:schemeClr val="bg1"/>
              </a:solidFill>
              <a:ea typeface="ＭＳ Ｐゴシック" charset="0"/>
              <a:cs typeface="Trebuchet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2929121" y="3824867"/>
                <a:ext cx="1993926" cy="721106"/>
              </a:xfrm>
              <a:prstGeom prst="rect">
                <a:avLst/>
              </a:prstGeom>
              <a:noFill/>
              <a:ln w="381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𝐿𝑎𝑏</m:t>
                          </m:r>
                          <m:r>
                            <a:rPr 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𝐸𝑞</m:t>
                          </m:r>
                        </m:sup>
                      </m:sSubSup>
                      <m:r>
                        <a:rPr lang="en-US" sz="160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𝑎𝑊𝐿</m:t>
                              </m:r>
                            </m:sub>
                          </m:sSub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085215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121" y="3824867"/>
                <a:ext cx="1993926" cy="72110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3810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/>
          <p:cNvSpPr/>
          <p:nvPr/>
        </p:nvSpPr>
        <p:spPr>
          <a:xfrm>
            <a:off x="2950592" y="3895520"/>
            <a:ext cx="1972455" cy="821368"/>
          </a:xfrm>
          <a:prstGeom prst="rect">
            <a:avLst/>
          </a:prstGeom>
          <a:noFill/>
          <a:ln w="381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/>
          <a:srcRect r="7015" b="9901"/>
          <a:stretch/>
        </p:blipFill>
        <p:spPr>
          <a:xfrm>
            <a:off x="6415381" y="2280383"/>
            <a:ext cx="2637228" cy="3657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Technathon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1"/>
                </a:solidFill>
              </a:rPr>
              <a:t>Problem Schematic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4809" y="1235800"/>
            <a:ext cx="1752600" cy="46038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tlCol="0" anchor="ctr" anchorCtr="0"/>
          <a:lstStyle/>
          <a:p>
            <a:pPr lvl="0" algn="ctr">
              <a:buClr>
                <a:srgbClr val="00A3E0"/>
              </a:buClr>
            </a:pP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Log Data</a:t>
            </a:r>
            <a:endParaRPr lang="en-US" sz="2000" dirty="0">
              <a:solidFill>
                <a:schemeClr val="bg1"/>
              </a:solidFill>
              <a:ea typeface="ＭＳ Ｐゴシック" charset="0"/>
              <a:cs typeface="Trebuchet M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4809" y="1726663"/>
            <a:ext cx="1752600" cy="43205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1005840" y="1726663"/>
            <a:ext cx="7620" cy="432054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601624" y="1726663"/>
            <a:ext cx="7620" cy="432054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464819" y="1863604"/>
            <a:ext cx="522172" cy="4076700"/>
          </a:xfrm>
          <a:custGeom>
            <a:avLst/>
            <a:gdLst>
              <a:gd name="connsiteX0" fmla="*/ 76201 w 522172"/>
              <a:gd name="connsiteY0" fmla="*/ 0 h 4076700"/>
              <a:gd name="connsiteX1" fmla="*/ 358141 w 522172"/>
              <a:gd name="connsiteY1" fmla="*/ 7620 h 4076700"/>
              <a:gd name="connsiteX2" fmla="*/ 434341 w 522172"/>
              <a:gd name="connsiteY2" fmla="*/ 15240 h 4076700"/>
              <a:gd name="connsiteX3" fmla="*/ 510541 w 522172"/>
              <a:gd name="connsiteY3" fmla="*/ 45720 h 4076700"/>
              <a:gd name="connsiteX4" fmla="*/ 495301 w 522172"/>
              <a:gd name="connsiteY4" fmla="*/ 68580 h 4076700"/>
              <a:gd name="connsiteX5" fmla="*/ 449581 w 522172"/>
              <a:gd name="connsiteY5" fmla="*/ 76200 h 4076700"/>
              <a:gd name="connsiteX6" fmla="*/ 365761 w 522172"/>
              <a:gd name="connsiteY6" fmla="*/ 99060 h 4076700"/>
              <a:gd name="connsiteX7" fmla="*/ 388621 w 522172"/>
              <a:gd name="connsiteY7" fmla="*/ 144780 h 4076700"/>
              <a:gd name="connsiteX8" fmla="*/ 342901 w 522172"/>
              <a:gd name="connsiteY8" fmla="*/ 167640 h 4076700"/>
              <a:gd name="connsiteX9" fmla="*/ 434341 w 522172"/>
              <a:gd name="connsiteY9" fmla="*/ 198120 h 4076700"/>
              <a:gd name="connsiteX10" fmla="*/ 426721 w 522172"/>
              <a:gd name="connsiteY10" fmla="*/ 220980 h 4076700"/>
              <a:gd name="connsiteX11" fmla="*/ 396241 w 522172"/>
              <a:gd name="connsiteY11" fmla="*/ 274320 h 4076700"/>
              <a:gd name="connsiteX12" fmla="*/ 373381 w 522172"/>
              <a:gd name="connsiteY12" fmla="*/ 289560 h 4076700"/>
              <a:gd name="connsiteX13" fmla="*/ 304801 w 522172"/>
              <a:gd name="connsiteY13" fmla="*/ 304800 h 4076700"/>
              <a:gd name="connsiteX14" fmla="*/ 274321 w 522172"/>
              <a:gd name="connsiteY14" fmla="*/ 312420 h 4076700"/>
              <a:gd name="connsiteX15" fmla="*/ 228601 w 522172"/>
              <a:gd name="connsiteY15" fmla="*/ 327660 h 4076700"/>
              <a:gd name="connsiteX16" fmla="*/ 182881 w 522172"/>
              <a:gd name="connsiteY16" fmla="*/ 335280 h 4076700"/>
              <a:gd name="connsiteX17" fmla="*/ 144781 w 522172"/>
              <a:gd name="connsiteY17" fmla="*/ 373380 h 4076700"/>
              <a:gd name="connsiteX18" fmla="*/ 213361 w 522172"/>
              <a:gd name="connsiteY18" fmla="*/ 396240 h 4076700"/>
              <a:gd name="connsiteX19" fmla="*/ 304801 w 522172"/>
              <a:gd name="connsiteY19" fmla="*/ 411480 h 4076700"/>
              <a:gd name="connsiteX20" fmla="*/ 373381 w 522172"/>
              <a:gd name="connsiteY20" fmla="*/ 426720 h 4076700"/>
              <a:gd name="connsiteX21" fmla="*/ 403861 w 522172"/>
              <a:gd name="connsiteY21" fmla="*/ 441960 h 4076700"/>
              <a:gd name="connsiteX22" fmla="*/ 464821 w 522172"/>
              <a:gd name="connsiteY22" fmla="*/ 457200 h 4076700"/>
              <a:gd name="connsiteX23" fmla="*/ 426721 w 522172"/>
              <a:gd name="connsiteY23" fmla="*/ 480060 h 4076700"/>
              <a:gd name="connsiteX24" fmla="*/ 342901 w 522172"/>
              <a:gd name="connsiteY24" fmla="*/ 487680 h 4076700"/>
              <a:gd name="connsiteX25" fmla="*/ 304801 w 522172"/>
              <a:gd name="connsiteY25" fmla="*/ 495300 h 4076700"/>
              <a:gd name="connsiteX26" fmla="*/ 274321 w 522172"/>
              <a:gd name="connsiteY26" fmla="*/ 510540 h 4076700"/>
              <a:gd name="connsiteX27" fmla="*/ 251461 w 522172"/>
              <a:gd name="connsiteY27" fmla="*/ 525780 h 4076700"/>
              <a:gd name="connsiteX28" fmla="*/ 228601 w 522172"/>
              <a:gd name="connsiteY28" fmla="*/ 533400 h 4076700"/>
              <a:gd name="connsiteX29" fmla="*/ 160021 w 522172"/>
              <a:gd name="connsiteY29" fmla="*/ 556260 h 4076700"/>
              <a:gd name="connsiteX30" fmla="*/ 121921 w 522172"/>
              <a:gd name="connsiteY30" fmla="*/ 579120 h 4076700"/>
              <a:gd name="connsiteX31" fmla="*/ 99061 w 522172"/>
              <a:gd name="connsiteY31" fmla="*/ 594360 h 4076700"/>
              <a:gd name="connsiteX32" fmla="*/ 68581 w 522172"/>
              <a:gd name="connsiteY32" fmla="*/ 601980 h 4076700"/>
              <a:gd name="connsiteX33" fmla="*/ 45721 w 522172"/>
              <a:gd name="connsiteY33" fmla="*/ 609600 h 4076700"/>
              <a:gd name="connsiteX34" fmla="*/ 243841 w 522172"/>
              <a:gd name="connsiteY34" fmla="*/ 617220 h 4076700"/>
              <a:gd name="connsiteX35" fmla="*/ 274321 w 522172"/>
              <a:gd name="connsiteY35" fmla="*/ 624840 h 4076700"/>
              <a:gd name="connsiteX36" fmla="*/ 251461 w 522172"/>
              <a:gd name="connsiteY36" fmla="*/ 640080 h 4076700"/>
              <a:gd name="connsiteX37" fmla="*/ 190501 w 522172"/>
              <a:gd name="connsiteY37" fmla="*/ 655320 h 4076700"/>
              <a:gd name="connsiteX38" fmla="*/ 144781 w 522172"/>
              <a:gd name="connsiteY38" fmla="*/ 670560 h 4076700"/>
              <a:gd name="connsiteX39" fmla="*/ 137161 w 522172"/>
              <a:gd name="connsiteY39" fmla="*/ 701040 h 4076700"/>
              <a:gd name="connsiteX40" fmla="*/ 129541 w 522172"/>
              <a:gd name="connsiteY40" fmla="*/ 723900 h 4076700"/>
              <a:gd name="connsiteX41" fmla="*/ 175261 w 522172"/>
              <a:gd name="connsiteY41" fmla="*/ 807720 h 4076700"/>
              <a:gd name="connsiteX42" fmla="*/ 198121 w 522172"/>
              <a:gd name="connsiteY42" fmla="*/ 815340 h 4076700"/>
              <a:gd name="connsiteX43" fmla="*/ 205741 w 522172"/>
              <a:gd name="connsiteY43" fmla="*/ 838200 h 4076700"/>
              <a:gd name="connsiteX44" fmla="*/ 182881 w 522172"/>
              <a:gd name="connsiteY44" fmla="*/ 861060 h 4076700"/>
              <a:gd name="connsiteX45" fmla="*/ 167641 w 522172"/>
              <a:gd name="connsiteY45" fmla="*/ 883920 h 4076700"/>
              <a:gd name="connsiteX46" fmla="*/ 266701 w 522172"/>
              <a:gd name="connsiteY46" fmla="*/ 914400 h 4076700"/>
              <a:gd name="connsiteX47" fmla="*/ 419101 w 522172"/>
              <a:gd name="connsiteY47" fmla="*/ 929640 h 4076700"/>
              <a:gd name="connsiteX48" fmla="*/ 464821 w 522172"/>
              <a:gd name="connsiteY48" fmla="*/ 952500 h 4076700"/>
              <a:gd name="connsiteX49" fmla="*/ 487681 w 522172"/>
              <a:gd name="connsiteY49" fmla="*/ 960120 h 4076700"/>
              <a:gd name="connsiteX50" fmla="*/ 495301 w 522172"/>
              <a:gd name="connsiteY50" fmla="*/ 982980 h 4076700"/>
              <a:gd name="connsiteX51" fmla="*/ 449581 w 522172"/>
              <a:gd name="connsiteY51" fmla="*/ 1059180 h 4076700"/>
              <a:gd name="connsiteX52" fmla="*/ 457201 w 522172"/>
              <a:gd name="connsiteY52" fmla="*/ 1158240 h 4076700"/>
              <a:gd name="connsiteX53" fmla="*/ 464821 w 522172"/>
              <a:gd name="connsiteY53" fmla="*/ 1203960 h 4076700"/>
              <a:gd name="connsiteX54" fmla="*/ 449581 w 522172"/>
              <a:gd name="connsiteY54" fmla="*/ 1226820 h 4076700"/>
              <a:gd name="connsiteX55" fmla="*/ 373381 w 522172"/>
              <a:gd name="connsiteY55" fmla="*/ 1249680 h 4076700"/>
              <a:gd name="connsiteX56" fmla="*/ 342901 w 522172"/>
              <a:gd name="connsiteY56" fmla="*/ 1257300 h 4076700"/>
              <a:gd name="connsiteX57" fmla="*/ 266701 w 522172"/>
              <a:gd name="connsiteY57" fmla="*/ 1287780 h 4076700"/>
              <a:gd name="connsiteX58" fmla="*/ 236221 w 522172"/>
              <a:gd name="connsiteY58" fmla="*/ 1295400 h 4076700"/>
              <a:gd name="connsiteX59" fmla="*/ 160021 w 522172"/>
              <a:gd name="connsiteY59" fmla="*/ 1310640 h 4076700"/>
              <a:gd name="connsiteX60" fmla="*/ 106681 w 522172"/>
              <a:gd name="connsiteY60" fmla="*/ 1325880 h 4076700"/>
              <a:gd name="connsiteX61" fmla="*/ 99061 w 522172"/>
              <a:gd name="connsiteY61" fmla="*/ 1348740 h 4076700"/>
              <a:gd name="connsiteX62" fmla="*/ 152401 w 522172"/>
              <a:gd name="connsiteY62" fmla="*/ 1386840 h 4076700"/>
              <a:gd name="connsiteX63" fmla="*/ 213361 w 522172"/>
              <a:gd name="connsiteY63" fmla="*/ 1455420 h 4076700"/>
              <a:gd name="connsiteX64" fmla="*/ 228601 w 522172"/>
              <a:gd name="connsiteY64" fmla="*/ 1501140 h 4076700"/>
              <a:gd name="connsiteX65" fmla="*/ 220981 w 522172"/>
              <a:gd name="connsiteY65" fmla="*/ 1539240 h 4076700"/>
              <a:gd name="connsiteX66" fmla="*/ 175261 w 522172"/>
              <a:gd name="connsiteY66" fmla="*/ 1592580 h 4076700"/>
              <a:gd name="connsiteX67" fmla="*/ 160021 w 522172"/>
              <a:gd name="connsiteY67" fmla="*/ 1615440 h 4076700"/>
              <a:gd name="connsiteX68" fmla="*/ 167641 w 522172"/>
              <a:gd name="connsiteY68" fmla="*/ 1653540 h 4076700"/>
              <a:gd name="connsiteX69" fmla="*/ 175261 w 522172"/>
              <a:gd name="connsiteY69" fmla="*/ 1676400 h 4076700"/>
              <a:gd name="connsiteX70" fmla="*/ 182881 w 522172"/>
              <a:gd name="connsiteY70" fmla="*/ 1714500 h 4076700"/>
              <a:gd name="connsiteX71" fmla="*/ 190501 w 522172"/>
              <a:gd name="connsiteY71" fmla="*/ 1737360 h 4076700"/>
              <a:gd name="connsiteX72" fmla="*/ 198121 w 522172"/>
              <a:gd name="connsiteY72" fmla="*/ 1767840 h 4076700"/>
              <a:gd name="connsiteX73" fmla="*/ 205741 w 522172"/>
              <a:gd name="connsiteY73" fmla="*/ 1805940 h 4076700"/>
              <a:gd name="connsiteX74" fmla="*/ 228601 w 522172"/>
              <a:gd name="connsiteY74" fmla="*/ 1813560 h 4076700"/>
              <a:gd name="connsiteX75" fmla="*/ 281941 w 522172"/>
              <a:gd name="connsiteY75" fmla="*/ 1821180 h 4076700"/>
              <a:gd name="connsiteX76" fmla="*/ 320041 w 522172"/>
              <a:gd name="connsiteY76" fmla="*/ 1828800 h 4076700"/>
              <a:gd name="connsiteX77" fmla="*/ 365761 w 522172"/>
              <a:gd name="connsiteY77" fmla="*/ 1844040 h 4076700"/>
              <a:gd name="connsiteX78" fmla="*/ 388621 w 522172"/>
              <a:gd name="connsiteY78" fmla="*/ 1851660 h 4076700"/>
              <a:gd name="connsiteX79" fmla="*/ 480061 w 522172"/>
              <a:gd name="connsiteY79" fmla="*/ 1866900 h 4076700"/>
              <a:gd name="connsiteX80" fmla="*/ 510541 w 522172"/>
              <a:gd name="connsiteY80" fmla="*/ 1889760 h 4076700"/>
              <a:gd name="connsiteX81" fmla="*/ 480061 w 522172"/>
              <a:gd name="connsiteY81" fmla="*/ 1943100 h 4076700"/>
              <a:gd name="connsiteX82" fmla="*/ 434341 w 522172"/>
              <a:gd name="connsiteY82" fmla="*/ 1958340 h 4076700"/>
              <a:gd name="connsiteX83" fmla="*/ 381001 w 522172"/>
              <a:gd name="connsiteY83" fmla="*/ 1988820 h 4076700"/>
              <a:gd name="connsiteX84" fmla="*/ 350521 w 522172"/>
              <a:gd name="connsiteY84" fmla="*/ 1996440 h 4076700"/>
              <a:gd name="connsiteX85" fmla="*/ 327661 w 522172"/>
              <a:gd name="connsiteY85" fmla="*/ 2004060 h 4076700"/>
              <a:gd name="connsiteX86" fmla="*/ 304801 w 522172"/>
              <a:gd name="connsiteY86" fmla="*/ 2026920 h 4076700"/>
              <a:gd name="connsiteX87" fmla="*/ 281941 w 522172"/>
              <a:gd name="connsiteY87" fmla="*/ 2042160 h 4076700"/>
              <a:gd name="connsiteX88" fmla="*/ 266701 w 522172"/>
              <a:gd name="connsiteY88" fmla="*/ 2065020 h 4076700"/>
              <a:gd name="connsiteX89" fmla="*/ 220981 w 522172"/>
              <a:gd name="connsiteY89" fmla="*/ 2095500 h 4076700"/>
              <a:gd name="connsiteX90" fmla="*/ 190501 w 522172"/>
              <a:gd name="connsiteY90" fmla="*/ 2118360 h 4076700"/>
              <a:gd name="connsiteX91" fmla="*/ 152401 w 522172"/>
              <a:gd name="connsiteY91" fmla="*/ 2125980 h 4076700"/>
              <a:gd name="connsiteX92" fmla="*/ 129541 w 522172"/>
              <a:gd name="connsiteY92" fmla="*/ 2133600 h 4076700"/>
              <a:gd name="connsiteX93" fmla="*/ 121921 w 522172"/>
              <a:gd name="connsiteY93" fmla="*/ 2156460 h 4076700"/>
              <a:gd name="connsiteX94" fmla="*/ 99061 w 522172"/>
              <a:gd name="connsiteY94" fmla="*/ 2202180 h 4076700"/>
              <a:gd name="connsiteX95" fmla="*/ 106681 w 522172"/>
              <a:gd name="connsiteY95" fmla="*/ 2270760 h 4076700"/>
              <a:gd name="connsiteX96" fmla="*/ 182881 w 522172"/>
              <a:gd name="connsiteY96" fmla="*/ 2308860 h 4076700"/>
              <a:gd name="connsiteX97" fmla="*/ 213361 w 522172"/>
              <a:gd name="connsiteY97" fmla="*/ 2331720 h 4076700"/>
              <a:gd name="connsiteX98" fmla="*/ 220981 w 522172"/>
              <a:gd name="connsiteY98" fmla="*/ 2354580 h 4076700"/>
              <a:gd name="connsiteX99" fmla="*/ 182881 w 522172"/>
              <a:gd name="connsiteY99" fmla="*/ 2369820 h 4076700"/>
              <a:gd name="connsiteX100" fmla="*/ 106681 w 522172"/>
              <a:gd name="connsiteY100" fmla="*/ 2407920 h 4076700"/>
              <a:gd name="connsiteX101" fmla="*/ 137161 w 522172"/>
              <a:gd name="connsiteY101" fmla="*/ 2461260 h 4076700"/>
              <a:gd name="connsiteX102" fmla="*/ 182881 w 522172"/>
              <a:gd name="connsiteY102" fmla="*/ 2476500 h 4076700"/>
              <a:gd name="connsiteX103" fmla="*/ 198121 w 522172"/>
              <a:gd name="connsiteY103" fmla="*/ 2499360 h 4076700"/>
              <a:gd name="connsiteX104" fmla="*/ 175261 w 522172"/>
              <a:gd name="connsiteY104" fmla="*/ 2522220 h 4076700"/>
              <a:gd name="connsiteX105" fmla="*/ 160021 w 522172"/>
              <a:gd name="connsiteY105" fmla="*/ 2545080 h 4076700"/>
              <a:gd name="connsiteX106" fmla="*/ 175261 w 522172"/>
              <a:gd name="connsiteY106" fmla="*/ 2613660 h 4076700"/>
              <a:gd name="connsiteX107" fmla="*/ 198121 w 522172"/>
              <a:gd name="connsiteY107" fmla="*/ 2636520 h 4076700"/>
              <a:gd name="connsiteX108" fmla="*/ 198121 w 522172"/>
              <a:gd name="connsiteY108" fmla="*/ 2705100 h 4076700"/>
              <a:gd name="connsiteX109" fmla="*/ 190501 w 522172"/>
              <a:gd name="connsiteY109" fmla="*/ 2819400 h 4076700"/>
              <a:gd name="connsiteX110" fmla="*/ 144781 w 522172"/>
              <a:gd name="connsiteY110" fmla="*/ 2842260 h 4076700"/>
              <a:gd name="connsiteX111" fmla="*/ 144781 w 522172"/>
              <a:gd name="connsiteY111" fmla="*/ 2887980 h 4076700"/>
              <a:gd name="connsiteX112" fmla="*/ 83821 w 522172"/>
              <a:gd name="connsiteY112" fmla="*/ 2956560 h 4076700"/>
              <a:gd name="connsiteX113" fmla="*/ 7621 w 522172"/>
              <a:gd name="connsiteY113" fmla="*/ 2994660 h 4076700"/>
              <a:gd name="connsiteX114" fmla="*/ 53341 w 522172"/>
              <a:gd name="connsiteY114" fmla="*/ 3025140 h 4076700"/>
              <a:gd name="connsiteX115" fmla="*/ 83821 w 522172"/>
              <a:gd name="connsiteY115" fmla="*/ 3048000 h 4076700"/>
              <a:gd name="connsiteX116" fmla="*/ 106681 w 522172"/>
              <a:gd name="connsiteY116" fmla="*/ 3055620 h 4076700"/>
              <a:gd name="connsiteX117" fmla="*/ 160021 w 522172"/>
              <a:gd name="connsiteY117" fmla="*/ 3078480 h 4076700"/>
              <a:gd name="connsiteX118" fmla="*/ 182881 w 522172"/>
              <a:gd name="connsiteY118" fmla="*/ 3093720 h 4076700"/>
              <a:gd name="connsiteX119" fmla="*/ 205741 w 522172"/>
              <a:gd name="connsiteY119" fmla="*/ 3101340 h 4076700"/>
              <a:gd name="connsiteX120" fmla="*/ 266701 w 522172"/>
              <a:gd name="connsiteY120" fmla="*/ 3131820 h 4076700"/>
              <a:gd name="connsiteX121" fmla="*/ 327661 w 522172"/>
              <a:gd name="connsiteY121" fmla="*/ 3139440 h 4076700"/>
              <a:gd name="connsiteX122" fmla="*/ 350521 w 522172"/>
              <a:gd name="connsiteY122" fmla="*/ 3154680 h 4076700"/>
              <a:gd name="connsiteX123" fmla="*/ 335281 w 522172"/>
              <a:gd name="connsiteY123" fmla="*/ 3169920 h 4076700"/>
              <a:gd name="connsiteX124" fmla="*/ 312421 w 522172"/>
              <a:gd name="connsiteY124" fmla="*/ 3185160 h 4076700"/>
              <a:gd name="connsiteX125" fmla="*/ 297181 w 522172"/>
              <a:gd name="connsiteY125" fmla="*/ 3238500 h 4076700"/>
              <a:gd name="connsiteX126" fmla="*/ 289561 w 522172"/>
              <a:gd name="connsiteY126" fmla="*/ 3261360 h 4076700"/>
              <a:gd name="connsiteX127" fmla="*/ 213361 w 522172"/>
              <a:gd name="connsiteY127" fmla="*/ 3314700 h 4076700"/>
              <a:gd name="connsiteX128" fmla="*/ 144781 w 522172"/>
              <a:gd name="connsiteY128" fmla="*/ 3307080 h 4076700"/>
              <a:gd name="connsiteX129" fmla="*/ 83821 w 522172"/>
              <a:gd name="connsiteY129" fmla="*/ 3299460 h 4076700"/>
              <a:gd name="connsiteX130" fmla="*/ 114301 w 522172"/>
              <a:gd name="connsiteY130" fmla="*/ 3329940 h 4076700"/>
              <a:gd name="connsiteX131" fmla="*/ 190501 w 522172"/>
              <a:gd name="connsiteY131" fmla="*/ 3360420 h 4076700"/>
              <a:gd name="connsiteX132" fmla="*/ 243841 w 522172"/>
              <a:gd name="connsiteY132" fmla="*/ 3390900 h 4076700"/>
              <a:gd name="connsiteX133" fmla="*/ 274321 w 522172"/>
              <a:gd name="connsiteY133" fmla="*/ 3406140 h 4076700"/>
              <a:gd name="connsiteX134" fmla="*/ 297181 w 522172"/>
              <a:gd name="connsiteY134" fmla="*/ 3421380 h 4076700"/>
              <a:gd name="connsiteX135" fmla="*/ 350521 w 522172"/>
              <a:gd name="connsiteY135" fmla="*/ 3429000 h 4076700"/>
              <a:gd name="connsiteX136" fmla="*/ 358141 w 522172"/>
              <a:gd name="connsiteY136" fmla="*/ 3451860 h 4076700"/>
              <a:gd name="connsiteX137" fmla="*/ 373381 w 522172"/>
              <a:gd name="connsiteY137" fmla="*/ 3474720 h 4076700"/>
              <a:gd name="connsiteX138" fmla="*/ 342901 w 522172"/>
              <a:gd name="connsiteY138" fmla="*/ 3489960 h 4076700"/>
              <a:gd name="connsiteX139" fmla="*/ 243841 w 522172"/>
              <a:gd name="connsiteY139" fmla="*/ 3520440 h 4076700"/>
              <a:gd name="connsiteX140" fmla="*/ 220981 w 522172"/>
              <a:gd name="connsiteY140" fmla="*/ 3528060 h 4076700"/>
              <a:gd name="connsiteX141" fmla="*/ 243841 w 522172"/>
              <a:gd name="connsiteY141" fmla="*/ 3550920 h 4076700"/>
              <a:gd name="connsiteX142" fmla="*/ 259081 w 522172"/>
              <a:gd name="connsiteY142" fmla="*/ 3573780 h 4076700"/>
              <a:gd name="connsiteX143" fmla="*/ 342901 w 522172"/>
              <a:gd name="connsiteY143" fmla="*/ 3604260 h 4076700"/>
              <a:gd name="connsiteX144" fmla="*/ 358141 w 522172"/>
              <a:gd name="connsiteY144" fmla="*/ 3627120 h 4076700"/>
              <a:gd name="connsiteX145" fmla="*/ 365761 w 522172"/>
              <a:gd name="connsiteY145" fmla="*/ 3649980 h 4076700"/>
              <a:gd name="connsiteX146" fmla="*/ 388621 w 522172"/>
              <a:gd name="connsiteY146" fmla="*/ 3657600 h 4076700"/>
              <a:gd name="connsiteX147" fmla="*/ 327661 w 522172"/>
              <a:gd name="connsiteY147" fmla="*/ 3672840 h 4076700"/>
              <a:gd name="connsiteX148" fmla="*/ 281941 w 522172"/>
              <a:gd name="connsiteY148" fmla="*/ 3695700 h 4076700"/>
              <a:gd name="connsiteX149" fmla="*/ 236221 w 522172"/>
              <a:gd name="connsiteY149" fmla="*/ 3710940 h 4076700"/>
              <a:gd name="connsiteX150" fmla="*/ 213361 w 522172"/>
              <a:gd name="connsiteY150" fmla="*/ 3718560 h 4076700"/>
              <a:gd name="connsiteX151" fmla="*/ 190501 w 522172"/>
              <a:gd name="connsiteY151" fmla="*/ 3726180 h 4076700"/>
              <a:gd name="connsiteX152" fmla="*/ 160021 w 522172"/>
              <a:gd name="connsiteY152" fmla="*/ 3733800 h 4076700"/>
              <a:gd name="connsiteX153" fmla="*/ 182881 w 522172"/>
              <a:gd name="connsiteY153" fmla="*/ 3764280 h 4076700"/>
              <a:gd name="connsiteX154" fmla="*/ 449581 w 522172"/>
              <a:gd name="connsiteY154" fmla="*/ 3764280 h 4076700"/>
              <a:gd name="connsiteX155" fmla="*/ 472441 w 522172"/>
              <a:gd name="connsiteY155" fmla="*/ 3756660 h 4076700"/>
              <a:gd name="connsiteX156" fmla="*/ 510541 w 522172"/>
              <a:gd name="connsiteY156" fmla="*/ 3840480 h 4076700"/>
              <a:gd name="connsiteX157" fmla="*/ 502921 w 522172"/>
              <a:gd name="connsiteY157" fmla="*/ 3863340 h 4076700"/>
              <a:gd name="connsiteX158" fmla="*/ 480061 w 522172"/>
              <a:gd name="connsiteY158" fmla="*/ 3878580 h 4076700"/>
              <a:gd name="connsiteX159" fmla="*/ 441961 w 522172"/>
              <a:gd name="connsiteY159" fmla="*/ 3893820 h 4076700"/>
              <a:gd name="connsiteX160" fmla="*/ 419101 w 522172"/>
              <a:gd name="connsiteY160" fmla="*/ 3901440 h 4076700"/>
              <a:gd name="connsiteX161" fmla="*/ 350521 w 522172"/>
              <a:gd name="connsiteY161" fmla="*/ 3939540 h 4076700"/>
              <a:gd name="connsiteX162" fmla="*/ 289561 w 522172"/>
              <a:gd name="connsiteY162" fmla="*/ 3954780 h 4076700"/>
              <a:gd name="connsiteX163" fmla="*/ 266701 w 522172"/>
              <a:gd name="connsiteY163" fmla="*/ 3962400 h 4076700"/>
              <a:gd name="connsiteX164" fmla="*/ 259081 w 522172"/>
              <a:gd name="connsiteY164" fmla="*/ 3985260 h 4076700"/>
              <a:gd name="connsiteX165" fmla="*/ 236221 w 522172"/>
              <a:gd name="connsiteY165" fmla="*/ 4008120 h 4076700"/>
              <a:gd name="connsiteX166" fmla="*/ 213361 w 522172"/>
              <a:gd name="connsiteY166" fmla="*/ 4023360 h 4076700"/>
              <a:gd name="connsiteX167" fmla="*/ 76201 w 522172"/>
              <a:gd name="connsiteY167" fmla="*/ 4038600 h 4076700"/>
              <a:gd name="connsiteX168" fmla="*/ 68581 w 522172"/>
              <a:gd name="connsiteY168" fmla="*/ 4061460 h 4076700"/>
              <a:gd name="connsiteX169" fmla="*/ 45721 w 522172"/>
              <a:gd name="connsiteY169" fmla="*/ 4076700 h 407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</a:cxnLst>
            <a:rect l="l" t="t" r="r" b="b"/>
            <a:pathLst>
              <a:path w="522172" h="4076700">
                <a:moveTo>
                  <a:pt x="76201" y="0"/>
                </a:moveTo>
                <a:lnTo>
                  <a:pt x="358141" y="7620"/>
                </a:lnTo>
                <a:cubicBezTo>
                  <a:pt x="383645" y="8705"/>
                  <a:pt x="409252" y="10536"/>
                  <a:pt x="434341" y="15240"/>
                </a:cubicBezTo>
                <a:cubicBezTo>
                  <a:pt x="464472" y="20890"/>
                  <a:pt x="484335" y="32617"/>
                  <a:pt x="510541" y="45720"/>
                </a:cubicBezTo>
                <a:cubicBezTo>
                  <a:pt x="505461" y="53340"/>
                  <a:pt x="503492" y="64484"/>
                  <a:pt x="495301" y="68580"/>
                </a:cubicBezTo>
                <a:cubicBezTo>
                  <a:pt x="481482" y="75490"/>
                  <a:pt x="464688" y="72963"/>
                  <a:pt x="449581" y="76200"/>
                </a:cubicBezTo>
                <a:cubicBezTo>
                  <a:pt x="401454" y="86513"/>
                  <a:pt x="400582" y="87453"/>
                  <a:pt x="365761" y="99060"/>
                </a:cubicBezTo>
                <a:cubicBezTo>
                  <a:pt x="368970" y="103874"/>
                  <a:pt x="392565" y="134921"/>
                  <a:pt x="388621" y="144780"/>
                </a:cubicBezTo>
                <a:cubicBezTo>
                  <a:pt x="384076" y="156143"/>
                  <a:pt x="352524" y="164432"/>
                  <a:pt x="342901" y="167640"/>
                </a:cubicBezTo>
                <a:cubicBezTo>
                  <a:pt x="382288" y="226721"/>
                  <a:pt x="321189" y="147830"/>
                  <a:pt x="434341" y="198120"/>
                </a:cubicBezTo>
                <a:cubicBezTo>
                  <a:pt x="441681" y="201382"/>
                  <a:pt x="428928" y="213257"/>
                  <a:pt x="426721" y="220980"/>
                </a:cubicBezTo>
                <a:cubicBezTo>
                  <a:pt x="416407" y="257080"/>
                  <a:pt x="426589" y="249030"/>
                  <a:pt x="396241" y="274320"/>
                </a:cubicBezTo>
                <a:cubicBezTo>
                  <a:pt x="389206" y="280183"/>
                  <a:pt x="381799" y="285952"/>
                  <a:pt x="373381" y="289560"/>
                </a:cubicBezTo>
                <a:cubicBezTo>
                  <a:pt x="363374" y="293849"/>
                  <a:pt x="312312" y="303131"/>
                  <a:pt x="304801" y="304800"/>
                </a:cubicBezTo>
                <a:cubicBezTo>
                  <a:pt x="294578" y="307072"/>
                  <a:pt x="284352" y="309411"/>
                  <a:pt x="274321" y="312420"/>
                </a:cubicBezTo>
                <a:cubicBezTo>
                  <a:pt x="258934" y="317036"/>
                  <a:pt x="244447" y="325019"/>
                  <a:pt x="228601" y="327660"/>
                </a:cubicBezTo>
                <a:lnTo>
                  <a:pt x="182881" y="335280"/>
                </a:lnTo>
                <a:cubicBezTo>
                  <a:pt x="178068" y="338488"/>
                  <a:pt x="139434" y="360012"/>
                  <a:pt x="144781" y="373380"/>
                </a:cubicBezTo>
                <a:cubicBezTo>
                  <a:pt x="150201" y="386929"/>
                  <a:pt x="205903" y="394924"/>
                  <a:pt x="213361" y="396240"/>
                </a:cubicBezTo>
                <a:cubicBezTo>
                  <a:pt x="243791" y="401610"/>
                  <a:pt x="274823" y="403986"/>
                  <a:pt x="304801" y="411480"/>
                </a:cubicBezTo>
                <a:cubicBezTo>
                  <a:pt x="347846" y="422241"/>
                  <a:pt x="325012" y="417046"/>
                  <a:pt x="373381" y="426720"/>
                </a:cubicBezTo>
                <a:cubicBezTo>
                  <a:pt x="383541" y="431800"/>
                  <a:pt x="393085" y="438368"/>
                  <a:pt x="403861" y="441960"/>
                </a:cubicBezTo>
                <a:cubicBezTo>
                  <a:pt x="423732" y="448584"/>
                  <a:pt x="464821" y="457200"/>
                  <a:pt x="464821" y="457200"/>
                </a:cubicBezTo>
                <a:cubicBezTo>
                  <a:pt x="452121" y="464820"/>
                  <a:pt x="441089" y="476468"/>
                  <a:pt x="426721" y="480060"/>
                </a:cubicBezTo>
                <a:cubicBezTo>
                  <a:pt x="399503" y="486864"/>
                  <a:pt x="370740" y="484200"/>
                  <a:pt x="342901" y="487680"/>
                </a:cubicBezTo>
                <a:cubicBezTo>
                  <a:pt x="330050" y="489286"/>
                  <a:pt x="317501" y="492760"/>
                  <a:pt x="304801" y="495300"/>
                </a:cubicBezTo>
                <a:cubicBezTo>
                  <a:pt x="294641" y="500380"/>
                  <a:pt x="284184" y="504904"/>
                  <a:pt x="274321" y="510540"/>
                </a:cubicBezTo>
                <a:cubicBezTo>
                  <a:pt x="266370" y="515084"/>
                  <a:pt x="259652" y="521684"/>
                  <a:pt x="251461" y="525780"/>
                </a:cubicBezTo>
                <a:cubicBezTo>
                  <a:pt x="244277" y="529372"/>
                  <a:pt x="236122" y="530580"/>
                  <a:pt x="228601" y="533400"/>
                </a:cubicBezTo>
                <a:cubicBezTo>
                  <a:pt x="171213" y="554921"/>
                  <a:pt x="211094" y="543492"/>
                  <a:pt x="160021" y="556260"/>
                </a:cubicBezTo>
                <a:cubicBezTo>
                  <a:pt x="147321" y="563880"/>
                  <a:pt x="134480" y="571270"/>
                  <a:pt x="121921" y="579120"/>
                </a:cubicBezTo>
                <a:cubicBezTo>
                  <a:pt x="114155" y="583974"/>
                  <a:pt x="107479" y="590752"/>
                  <a:pt x="99061" y="594360"/>
                </a:cubicBezTo>
                <a:cubicBezTo>
                  <a:pt x="89435" y="598485"/>
                  <a:pt x="78651" y="599103"/>
                  <a:pt x="68581" y="601980"/>
                </a:cubicBezTo>
                <a:cubicBezTo>
                  <a:pt x="60858" y="604187"/>
                  <a:pt x="53341" y="607060"/>
                  <a:pt x="45721" y="609600"/>
                </a:cubicBezTo>
                <a:cubicBezTo>
                  <a:pt x="111761" y="612140"/>
                  <a:pt x="177899" y="612824"/>
                  <a:pt x="243841" y="617220"/>
                </a:cubicBezTo>
                <a:cubicBezTo>
                  <a:pt x="254290" y="617917"/>
                  <a:pt x="271009" y="614905"/>
                  <a:pt x="274321" y="624840"/>
                </a:cubicBezTo>
                <a:cubicBezTo>
                  <a:pt x="277217" y="633528"/>
                  <a:pt x="260068" y="636950"/>
                  <a:pt x="251461" y="640080"/>
                </a:cubicBezTo>
                <a:cubicBezTo>
                  <a:pt x="231777" y="647238"/>
                  <a:pt x="210372" y="648696"/>
                  <a:pt x="190501" y="655320"/>
                </a:cubicBezTo>
                <a:lnTo>
                  <a:pt x="144781" y="670560"/>
                </a:lnTo>
                <a:cubicBezTo>
                  <a:pt x="142241" y="680720"/>
                  <a:pt x="140038" y="690970"/>
                  <a:pt x="137161" y="701040"/>
                </a:cubicBezTo>
                <a:cubicBezTo>
                  <a:pt x="134954" y="708763"/>
                  <a:pt x="128814" y="715901"/>
                  <a:pt x="129541" y="723900"/>
                </a:cubicBezTo>
                <a:cubicBezTo>
                  <a:pt x="134230" y="775480"/>
                  <a:pt x="136290" y="785451"/>
                  <a:pt x="175261" y="807720"/>
                </a:cubicBezTo>
                <a:cubicBezTo>
                  <a:pt x="182235" y="811705"/>
                  <a:pt x="190501" y="812800"/>
                  <a:pt x="198121" y="815340"/>
                </a:cubicBezTo>
                <a:cubicBezTo>
                  <a:pt x="200661" y="822960"/>
                  <a:pt x="208281" y="830580"/>
                  <a:pt x="205741" y="838200"/>
                </a:cubicBezTo>
                <a:cubicBezTo>
                  <a:pt x="202333" y="848423"/>
                  <a:pt x="189780" y="852781"/>
                  <a:pt x="182881" y="861060"/>
                </a:cubicBezTo>
                <a:cubicBezTo>
                  <a:pt x="177018" y="868095"/>
                  <a:pt x="172721" y="876300"/>
                  <a:pt x="167641" y="883920"/>
                </a:cubicBezTo>
                <a:cubicBezTo>
                  <a:pt x="207884" y="910748"/>
                  <a:pt x="193315" y="905227"/>
                  <a:pt x="266701" y="914400"/>
                </a:cubicBezTo>
                <a:cubicBezTo>
                  <a:pt x="358010" y="925814"/>
                  <a:pt x="307254" y="920319"/>
                  <a:pt x="419101" y="929640"/>
                </a:cubicBezTo>
                <a:cubicBezTo>
                  <a:pt x="476560" y="948793"/>
                  <a:pt x="405735" y="922957"/>
                  <a:pt x="464821" y="952500"/>
                </a:cubicBezTo>
                <a:cubicBezTo>
                  <a:pt x="472005" y="956092"/>
                  <a:pt x="480061" y="957580"/>
                  <a:pt x="487681" y="960120"/>
                </a:cubicBezTo>
                <a:cubicBezTo>
                  <a:pt x="490221" y="967740"/>
                  <a:pt x="496188" y="974997"/>
                  <a:pt x="495301" y="982980"/>
                </a:cubicBezTo>
                <a:cubicBezTo>
                  <a:pt x="490355" y="1027493"/>
                  <a:pt x="478149" y="1030612"/>
                  <a:pt x="449581" y="1059180"/>
                </a:cubicBezTo>
                <a:cubicBezTo>
                  <a:pt x="428224" y="1123251"/>
                  <a:pt x="428013" y="1090135"/>
                  <a:pt x="457201" y="1158240"/>
                </a:cubicBezTo>
                <a:cubicBezTo>
                  <a:pt x="459741" y="1173480"/>
                  <a:pt x="466527" y="1188604"/>
                  <a:pt x="464821" y="1203960"/>
                </a:cubicBezTo>
                <a:cubicBezTo>
                  <a:pt x="463810" y="1213062"/>
                  <a:pt x="456616" y="1220957"/>
                  <a:pt x="449581" y="1226820"/>
                </a:cubicBezTo>
                <a:cubicBezTo>
                  <a:pt x="426394" y="1246142"/>
                  <a:pt x="401589" y="1244038"/>
                  <a:pt x="373381" y="1249680"/>
                </a:cubicBezTo>
                <a:cubicBezTo>
                  <a:pt x="363112" y="1251734"/>
                  <a:pt x="352764" y="1253778"/>
                  <a:pt x="342901" y="1257300"/>
                </a:cubicBezTo>
                <a:cubicBezTo>
                  <a:pt x="317138" y="1266501"/>
                  <a:pt x="293241" y="1281145"/>
                  <a:pt x="266701" y="1287780"/>
                </a:cubicBezTo>
                <a:cubicBezTo>
                  <a:pt x="256541" y="1290320"/>
                  <a:pt x="246461" y="1293206"/>
                  <a:pt x="236221" y="1295400"/>
                </a:cubicBezTo>
                <a:cubicBezTo>
                  <a:pt x="210893" y="1300827"/>
                  <a:pt x="184595" y="1302449"/>
                  <a:pt x="160021" y="1310640"/>
                </a:cubicBezTo>
                <a:cubicBezTo>
                  <a:pt x="127226" y="1321572"/>
                  <a:pt x="144953" y="1316312"/>
                  <a:pt x="106681" y="1325880"/>
                </a:cubicBezTo>
                <a:cubicBezTo>
                  <a:pt x="104141" y="1333500"/>
                  <a:pt x="95897" y="1341357"/>
                  <a:pt x="99061" y="1348740"/>
                </a:cubicBezTo>
                <a:cubicBezTo>
                  <a:pt x="111114" y="1376864"/>
                  <a:pt x="129386" y="1379168"/>
                  <a:pt x="152401" y="1386840"/>
                </a:cubicBezTo>
                <a:cubicBezTo>
                  <a:pt x="166196" y="1400635"/>
                  <a:pt x="202483" y="1430944"/>
                  <a:pt x="213361" y="1455420"/>
                </a:cubicBezTo>
                <a:cubicBezTo>
                  <a:pt x="219885" y="1470100"/>
                  <a:pt x="228601" y="1501140"/>
                  <a:pt x="228601" y="1501140"/>
                </a:cubicBezTo>
                <a:cubicBezTo>
                  <a:pt x="226061" y="1513840"/>
                  <a:pt x="226241" y="1527405"/>
                  <a:pt x="220981" y="1539240"/>
                </a:cubicBezTo>
                <a:cubicBezTo>
                  <a:pt x="210110" y="1563701"/>
                  <a:pt x="191442" y="1573163"/>
                  <a:pt x="175261" y="1592580"/>
                </a:cubicBezTo>
                <a:cubicBezTo>
                  <a:pt x="169398" y="1599615"/>
                  <a:pt x="165101" y="1607820"/>
                  <a:pt x="160021" y="1615440"/>
                </a:cubicBezTo>
                <a:cubicBezTo>
                  <a:pt x="162561" y="1628140"/>
                  <a:pt x="164500" y="1640975"/>
                  <a:pt x="167641" y="1653540"/>
                </a:cubicBezTo>
                <a:cubicBezTo>
                  <a:pt x="169589" y="1661332"/>
                  <a:pt x="173313" y="1668608"/>
                  <a:pt x="175261" y="1676400"/>
                </a:cubicBezTo>
                <a:cubicBezTo>
                  <a:pt x="178402" y="1688965"/>
                  <a:pt x="179740" y="1701935"/>
                  <a:pt x="182881" y="1714500"/>
                </a:cubicBezTo>
                <a:cubicBezTo>
                  <a:pt x="184829" y="1722292"/>
                  <a:pt x="188294" y="1729637"/>
                  <a:pt x="190501" y="1737360"/>
                </a:cubicBezTo>
                <a:cubicBezTo>
                  <a:pt x="193378" y="1747430"/>
                  <a:pt x="195849" y="1757617"/>
                  <a:pt x="198121" y="1767840"/>
                </a:cubicBezTo>
                <a:cubicBezTo>
                  <a:pt x="200931" y="1780483"/>
                  <a:pt x="198557" y="1795164"/>
                  <a:pt x="205741" y="1805940"/>
                </a:cubicBezTo>
                <a:cubicBezTo>
                  <a:pt x="210196" y="1812623"/>
                  <a:pt x="220725" y="1811985"/>
                  <a:pt x="228601" y="1813560"/>
                </a:cubicBezTo>
                <a:cubicBezTo>
                  <a:pt x="246213" y="1817082"/>
                  <a:pt x="264225" y="1818227"/>
                  <a:pt x="281941" y="1821180"/>
                </a:cubicBezTo>
                <a:cubicBezTo>
                  <a:pt x="294716" y="1823309"/>
                  <a:pt x="307546" y="1825392"/>
                  <a:pt x="320041" y="1828800"/>
                </a:cubicBezTo>
                <a:cubicBezTo>
                  <a:pt x="335539" y="1833027"/>
                  <a:pt x="350521" y="1838960"/>
                  <a:pt x="365761" y="1844040"/>
                </a:cubicBezTo>
                <a:cubicBezTo>
                  <a:pt x="373381" y="1846580"/>
                  <a:pt x="380698" y="1850340"/>
                  <a:pt x="388621" y="1851660"/>
                </a:cubicBezTo>
                <a:lnTo>
                  <a:pt x="480061" y="1866900"/>
                </a:lnTo>
                <a:cubicBezTo>
                  <a:pt x="490221" y="1874520"/>
                  <a:pt x="506082" y="1877869"/>
                  <a:pt x="510541" y="1889760"/>
                </a:cubicBezTo>
                <a:cubicBezTo>
                  <a:pt x="520931" y="1917467"/>
                  <a:pt x="499692" y="1934375"/>
                  <a:pt x="480061" y="1943100"/>
                </a:cubicBezTo>
                <a:cubicBezTo>
                  <a:pt x="465381" y="1949624"/>
                  <a:pt x="447707" y="1949429"/>
                  <a:pt x="434341" y="1958340"/>
                </a:cubicBezTo>
                <a:cubicBezTo>
                  <a:pt x="415391" y="1970973"/>
                  <a:pt x="403099" y="1980533"/>
                  <a:pt x="381001" y="1988820"/>
                </a:cubicBezTo>
                <a:cubicBezTo>
                  <a:pt x="371195" y="1992497"/>
                  <a:pt x="360591" y="1993563"/>
                  <a:pt x="350521" y="1996440"/>
                </a:cubicBezTo>
                <a:cubicBezTo>
                  <a:pt x="342798" y="1998647"/>
                  <a:pt x="335281" y="2001520"/>
                  <a:pt x="327661" y="2004060"/>
                </a:cubicBezTo>
                <a:cubicBezTo>
                  <a:pt x="320041" y="2011680"/>
                  <a:pt x="313080" y="2020021"/>
                  <a:pt x="304801" y="2026920"/>
                </a:cubicBezTo>
                <a:cubicBezTo>
                  <a:pt x="297766" y="2032783"/>
                  <a:pt x="288417" y="2035684"/>
                  <a:pt x="281941" y="2042160"/>
                </a:cubicBezTo>
                <a:cubicBezTo>
                  <a:pt x="275465" y="2048636"/>
                  <a:pt x="273593" y="2058989"/>
                  <a:pt x="266701" y="2065020"/>
                </a:cubicBezTo>
                <a:cubicBezTo>
                  <a:pt x="252917" y="2077081"/>
                  <a:pt x="235634" y="2084510"/>
                  <a:pt x="220981" y="2095500"/>
                </a:cubicBezTo>
                <a:cubicBezTo>
                  <a:pt x="210821" y="2103120"/>
                  <a:pt x="202106" y="2113202"/>
                  <a:pt x="190501" y="2118360"/>
                </a:cubicBezTo>
                <a:cubicBezTo>
                  <a:pt x="178666" y="2123620"/>
                  <a:pt x="164966" y="2122839"/>
                  <a:pt x="152401" y="2125980"/>
                </a:cubicBezTo>
                <a:cubicBezTo>
                  <a:pt x="144609" y="2127928"/>
                  <a:pt x="137161" y="2131060"/>
                  <a:pt x="129541" y="2133600"/>
                </a:cubicBezTo>
                <a:cubicBezTo>
                  <a:pt x="127001" y="2141220"/>
                  <a:pt x="125513" y="2149276"/>
                  <a:pt x="121921" y="2156460"/>
                </a:cubicBezTo>
                <a:cubicBezTo>
                  <a:pt x="92378" y="2215546"/>
                  <a:pt x="118214" y="2144721"/>
                  <a:pt x="99061" y="2202180"/>
                </a:cubicBezTo>
                <a:cubicBezTo>
                  <a:pt x="101601" y="2225040"/>
                  <a:pt x="94626" y="2251171"/>
                  <a:pt x="106681" y="2270760"/>
                </a:cubicBezTo>
                <a:cubicBezTo>
                  <a:pt x="117799" y="2288826"/>
                  <a:pt x="159890" y="2301196"/>
                  <a:pt x="182881" y="2308860"/>
                </a:cubicBezTo>
                <a:cubicBezTo>
                  <a:pt x="193041" y="2316480"/>
                  <a:pt x="205231" y="2321964"/>
                  <a:pt x="213361" y="2331720"/>
                </a:cubicBezTo>
                <a:cubicBezTo>
                  <a:pt x="218503" y="2337890"/>
                  <a:pt x="225999" y="2348308"/>
                  <a:pt x="220981" y="2354580"/>
                </a:cubicBezTo>
                <a:cubicBezTo>
                  <a:pt x="212436" y="2365261"/>
                  <a:pt x="194838" y="2363177"/>
                  <a:pt x="182881" y="2369820"/>
                </a:cubicBezTo>
                <a:cubicBezTo>
                  <a:pt x="101634" y="2414957"/>
                  <a:pt x="212408" y="2372678"/>
                  <a:pt x="106681" y="2407920"/>
                </a:cubicBezTo>
                <a:cubicBezTo>
                  <a:pt x="113777" y="2443398"/>
                  <a:pt x="105165" y="2447040"/>
                  <a:pt x="137161" y="2461260"/>
                </a:cubicBezTo>
                <a:cubicBezTo>
                  <a:pt x="151841" y="2467784"/>
                  <a:pt x="182881" y="2476500"/>
                  <a:pt x="182881" y="2476500"/>
                </a:cubicBezTo>
                <a:cubicBezTo>
                  <a:pt x="187961" y="2484120"/>
                  <a:pt x="199627" y="2490327"/>
                  <a:pt x="198121" y="2499360"/>
                </a:cubicBezTo>
                <a:cubicBezTo>
                  <a:pt x="196349" y="2509990"/>
                  <a:pt x="182160" y="2513941"/>
                  <a:pt x="175261" y="2522220"/>
                </a:cubicBezTo>
                <a:cubicBezTo>
                  <a:pt x="169398" y="2529255"/>
                  <a:pt x="165101" y="2537460"/>
                  <a:pt x="160021" y="2545080"/>
                </a:cubicBezTo>
                <a:cubicBezTo>
                  <a:pt x="160481" y="2547382"/>
                  <a:pt x="171950" y="2607866"/>
                  <a:pt x="175261" y="2613660"/>
                </a:cubicBezTo>
                <a:cubicBezTo>
                  <a:pt x="180608" y="2623016"/>
                  <a:pt x="190501" y="2628900"/>
                  <a:pt x="198121" y="2636520"/>
                </a:cubicBezTo>
                <a:cubicBezTo>
                  <a:pt x="180967" y="2687981"/>
                  <a:pt x="198121" y="2624636"/>
                  <a:pt x="198121" y="2705100"/>
                </a:cubicBezTo>
                <a:cubicBezTo>
                  <a:pt x="198121" y="2743285"/>
                  <a:pt x="199247" y="2782230"/>
                  <a:pt x="190501" y="2819400"/>
                </a:cubicBezTo>
                <a:cubicBezTo>
                  <a:pt x="187987" y="2830086"/>
                  <a:pt x="152623" y="2839646"/>
                  <a:pt x="144781" y="2842260"/>
                </a:cubicBezTo>
                <a:cubicBezTo>
                  <a:pt x="112269" y="2939796"/>
                  <a:pt x="156973" y="2790444"/>
                  <a:pt x="144781" y="2887980"/>
                </a:cubicBezTo>
                <a:cubicBezTo>
                  <a:pt x="139636" y="2929139"/>
                  <a:pt x="118295" y="2937168"/>
                  <a:pt x="83821" y="2956560"/>
                </a:cubicBezTo>
                <a:cubicBezTo>
                  <a:pt x="59070" y="2970482"/>
                  <a:pt x="33021" y="2981960"/>
                  <a:pt x="7621" y="2994660"/>
                </a:cubicBezTo>
                <a:cubicBezTo>
                  <a:pt x="-7478" y="3039956"/>
                  <a:pt x="-3927" y="3004315"/>
                  <a:pt x="53341" y="3025140"/>
                </a:cubicBezTo>
                <a:cubicBezTo>
                  <a:pt x="65276" y="3029480"/>
                  <a:pt x="72794" y="3041699"/>
                  <a:pt x="83821" y="3048000"/>
                </a:cubicBezTo>
                <a:cubicBezTo>
                  <a:pt x="90795" y="3051985"/>
                  <a:pt x="99223" y="3052637"/>
                  <a:pt x="106681" y="3055620"/>
                </a:cubicBezTo>
                <a:cubicBezTo>
                  <a:pt x="124642" y="3062804"/>
                  <a:pt x="142719" y="3069829"/>
                  <a:pt x="160021" y="3078480"/>
                </a:cubicBezTo>
                <a:cubicBezTo>
                  <a:pt x="168212" y="3082576"/>
                  <a:pt x="174690" y="3089624"/>
                  <a:pt x="182881" y="3093720"/>
                </a:cubicBezTo>
                <a:cubicBezTo>
                  <a:pt x="190065" y="3097312"/>
                  <a:pt x="198557" y="3097748"/>
                  <a:pt x="205741" y="3101340"/>
                </a:cubicBezTo>
                <a:cubicBezTo>
                  <a:pt x="241566" y="3119252"/>
                  <a:pt x="217732" y="3120520"/>
                  <a:pt x="266701" y="3131820"/>
                </a:cubicBezTo>
                <a:cubicBezTo>
                  <a:pt x="286655" y="3136425"/>
                  <a:pt x="307341" y="3136900"/>
                  <a:pt x="327661" y="3139440"/>
                </a:cubicBezTo>
                <a:cubicBezTo>
                  <a:pt x="335281" y="3144520"/>
                  <a:pt x="342103" y="3151072"/>
                  <a:pt x="350521" y="3154680"/>
                </a:cubicBezTo>
                <a:cubicBezTo>
                  <a:pt x="382349" y="3168321"/>
                  <a:pt x="411455" y="3157224"/>
                  <a:pt x="335281" y="3169920"/>
                </a:cubicBezTo>
                <a:cubicBezTo>
                  <a:pt x="327661" y="3175000"/>
                  <a:pt x="318142" y="3178009"/>
                  <a:pt x="312421" y="3185160"/>
                </a:cubicBezTo>
                <a:cubicBezTo>
                  <a:pt x="308361" y="3190235"/>
                  <a:pt x="297789" y="3236370"/>
                  <a:pt x="297181" y="3238500"/>
                </a:cubicBezTo>
                <a:cubicBezTo>
                  <a:pt x="294974" y="3246223"/>
                  <a:pt x="295504" y="3255957"/>
                  <a:pt x="289561" y="3261360"/>
                </a:cubicBezTo>
                <a:cubicBezTo>
                  <a:pt x="266619" y="3282216"/>
                  <a:pt x="238761" y="3296920"/>
                  <a:pt x="213361" y="3314700"/>
                </a:cubicBezTo>
                <a:lnTo>
                  <a:pt x="144781" y="3307080"/>
                </a:lnTo>
                <a:cubicBezTo>
                  <a:pt x="124443" y="3304687"/>
                  <a:pt x="100204" y="3287173"/>
                  <a:pt x="83821" y="3299460"/>
                </a:cubicBezTo>
                <a:cubicBezTo>
                  <a:pt x="72326" y="3308081"/>
                  <a:pt x="101826" y="3322811"/>
                  <a:pt x="114301" y="3329940"/>
                </a:cubicBezTo>
                <a:cubicBezTo>
                  <a:pt x="138053" y="3343513"/>
                  <a:pt x="166032" y="3348186"/>
                  <a:pt x="190501" y="3360420"/>
                </a:cubicBezTo>
                <a:cubicBezTo>
                  <a:pt x="282609" y="3406474"/>
                  <a:pt x="168448" y="3347818"/>
                  <a:pt x="243841" y="3390900"/>
                </a:cubicBezTo>
                <a:cubicBezTo>
                  <a:pt x="253704" y="3396536"/>
                  <a:pt x="264458" y="3400504"/>
                  <a:pt x="274321" y="3406140"/>
                </a:cubicBezTo>
                <a:cubicBezTo>
                  <a:pt x="282272" y="3410684"/>
                  <a:pt x="288409" y="3418748"/>
                  <a:pt x="297181" y="3421380"/>
                </a:cubicBezTo>
                <a:cubicBezTo>
                  <a:pt x="314384" y="3426541"/>
                  <a:pt x="332741" y="3426460"/>
                  <a:pt x="350521" y="3429000"/>
                </a:cubicBezTo>
                <a:cubicBezTo>
                  <a:pt x="353061" y="3436620"/>
                  <a:pt x="354549" y="3444676"/>
                  <a:pt x="358141" y="3451860"/>
                </a:cubicBezTo>
                <a:cubicBezTo>
                  <a:pt x="362237" y="3460051"/>
                  <a:pt x="376782" y="3466217"/>
                  <a:pt x="373381" y="3474720"/>
                </a:cubicBezTo>
                <a:cubicBezTo>
                  <a:pt x="369162" y="3485267"/>
                  <a:pt x="353448" y="3485741"/>
                  <a:pt x="342901" y="3489960"/>
                </a:cubicBezTo>
                <a:cubicBezTo>
                  <a:pt x="313277" y="3501810"/>
                  <a:pt x="273907" y="3511420"/>
                  <a:pt x="243841" y="3520440"/>
                </a:cubicBezTo>
                <a:cubicBezTo>
                  <a:pt x="236148" y="3522748"/>
                  <a:pt x="228601" y="3525520"/>
                  <a:pt x="220981" y="3528060"/>
                </a:cubicBezTo>
                <a:cubicBezTo>
                  <a:pt x="228601" y="3535680"/>
                  <a:pt x="236942" y="3542641"/>
                  <a:pt x="243841" y="3550920"/>
                </a:cubicBezTo>
                <a:cubicBezTo>
                  <a:pt x="249704" y="3557955"/>
                  <a:pt x="251461" y="3568700"/>
                  <a:pt x="259081" y="3573780"/>
                </a:cubicBezTo>
                <a:cubicBezTo>
                  <a:pt x="286066" y="3591770"/>
                  <a:pt x="313134" y="3596818"/>
                  <a:pt x="342901" y="3604260"/>
                </a:cubicBezTo>
                <a:cubicBezTo>
                  <a:pt x="347981" y="3611880"/>
                  <a:pt x="354045" y="3618929"/>
                  <a:pt x="358141" y="3627120"/>
                </a:cubicBezTo>
                <a:cubicBezTo>
                  <a:pt x="361733" y="3634304"/>
                  <a:pt x="360081" y="3644300"/>
                  <a:pt x="365761" y="3649980"/>
                </a:cubicBezTo>
                <a:cubicBezTo>
                  <a:pt x="371441" y="3655660"/>
                  <a:pt x="381001" y="3655060"/>
                  <a:pt x="388621" y="3657600"/>
                </a:cubicBezTo>
                <a:cubicBezTo>
                  <a:pt x="368301" y="3662680"/>
                  <a:pt x="346395" y="3663473"/>
                  <a:pt x="327661" y="3672840"/>
                </a:cubicBezTo>
                <a:cubicBezTo>
                  <a:pt x="312421" y="3680460"/>
                  <a:pt x="297669" y="3689147"/>
                  <a:pt x="281941" y="3695700"/>
                </a:cubicBezTo>
                <a:cubicBezTo>
                  <a:pt x="267112" y="3701879"/>
                  <a:pt x="251461" y="3705860"/>
                  <a:pt x="236221" y="3710940"/>
                </a:cubicBezTo>
                <a:lnTo>
                  <a:pt x="213361" y="3718560"/>
                </a:lnTo>
                <a:cubicBezTo>
                  <a:pt x="205741" y="3721100"/>
                  <a:pt x="198293" y="3724232"/>
                  <a:pt x="190501" y="3726180"/>
                </a:cubicBezTo>
                <a:lnTo>
                  <a:pt x="160021" y="3733800"/>
                </a:lnTo>
                <a:cubicBezTo>
                  <a:pt x="167641" y="3743960"/>
                  <a:pt x="170921" y="3760009"/>
                  <a:pt x="182881" y="3764280"/>
                </a:cubicBezTo>
                <a:cubicBezTo>
                  <a:pt x="230944" y="3781445"/>
                  <a:pt x="448574" y="3764322"/>
                  <a:pt x="449581" y="3764280"/>
                </a:cubicBezTo>
                <a:cubicBezTo>
                  <a:pt x="457201" y="3761740"/>
                  <a:pt x="464409" y="3756660"/>
                  <a:pt x="472441" y="3756660"/>
                </a:cubicBezTo>
                <a:cubicBezTo>
                  <a:pt x="542174" y="3756660"/>
                  <a:pt x="521626" y="3768430"/>
                  <a:pt x="510541" y="3840480"/>
                </a:cubicBezTo>
                <a:cubicBezTo>
                  <a:pt x="509320" y="3848419"/>
                  <a:pt x="507939" y="3857068"/>
                  <a:pt x="502921" y="3863340"/>
                </a:cubicBezTo>
                <a:cubicBezTo>
                  <a:pt x="497200" y="3870491"/>
                  <a:pt x="488252" y="3874484"/>
                  <a:pt x="480061" y="3878580"/>
                </a:cubicBezTo>
                <a:cubicBezTo>
                  <a:pt x="467827" y="3884697"/>
                  <a:pt x="454768" y="3889017"/>
                  <a:pt x="441961" y="3893820"/>
                </a:cubicBezTo>
                <a:cubicBezTo>
                  <a:pt x="434440" y="3896640"/>
                  <a:pt x="426285" y="3897848"/>
                  <a:pt x="419101" y="3901440"/>
                </a:cubicBezTo>
                <a:cubicBezTo>
                  <a:pt x="367830" y="3927075"/>
                  <a:pt x="430914" y="3910828"/>
                  <a:pt x="350521" y="3939540"/>
                </a:cubicBezTo>
                <a:cubicBezTo>
                  <a:pt x="330796" y="3946585"/>
                  <a:pt x="309432" y="3948156"/>
                  <a:pt x="289561" y="3954780"/>
                </a:cubicBezTo>
                <a:lnTo>
                  <a:pt x="266701" y="3962400"/>
                </a:lnTo>
                <a:cubicBezTo>
                  <a:pt x="264161" y="3970020"/>
                  <a:pt x="263536" y="3978577"/>
                  <a:pt x="259081" y="3985260"/>
                </a:cubicBezTo>
                <a:cubicBezTo>
                  <a:pt x="253103" y="3994226"/>
                  <a:pt x="244500" y="4001221"/>
                  <a:pt x="236221" y="4008120"/>
                </a:cubicBezTo>
                <a:cubicBezTo>
                  <a:pt x="229186" y="4013983"/>
                  <a:pt x="221552" y="4019264"/>
                  <a:pt x="213361" y="4023360"/>
                </a:cubicBezTo>
                <a:cubicBezTo>
                  <a:pt x="177001" y="4041540"/>
                  <a:pt x="90482" y="4037648"/>
                  <a:pt x="76201" y="4038600"/>
                </a:cubicBezTo>
                <a:cubicBezTo>
                  <a:pt x="73661" y="4046220"/>
                  <a:pt x="74261" y="4055780"/>
                  <a:pt x="68581" y="4061460"/>
                </a:cubicBezTo>
                <a:cubicBezTo>
                  <a:pt x="43311" y="4086730"/>
                  <a:pt x="45721" y="4055721"/>
                  <a:pt x="45721" y="4076700"/>
                </a:cubicBezTo>
              </a:path>
            </a:pathLst>
          </a:cu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683323" y="1833124"/>
            <a:ext cx="403969" cy="4107180"/>
          </a:xfrm>
          <a:custGeom>
            <a:avLst/>
            <a:gdLst>
              <a:gd name="connsiteX0" fmla="*/ 396240 w 403969"/>
              <a:gd name="connsiteY0" fmla="*/ 0 h 4107180"/>
              <a:gd name="connsiteX1" fmla="*/ 304800 w 403969"/>
              <a:gd name="connsiteY1" fmla="*/ 45720 h 4107180"/>
              <a:gd name="connsiteX2" fmla="*/ 220980 w 403969"/>
              <a:gd name="connsiteY2" fmla="*/ 76200 h 4107180"/>
              <a:gd name="connsiteX3" fmla="*/ 251460 w 403969"/>
              <a:gd name="connsiteY3" fmla="*/ 91440 h 4107180"/>
              <a:gd name="connsiteX4" fmla="*/ 228600 w 403969"/>
              <a:gd name="connsiteY4" fmla="*/ 160020 h 4107180"/>
              <a:gd name="connsiteX5" fmla="*/ 236220 w 403969"/>
              <a:gd name="connsiteY5" fmla="*/ 190500 h 4107180"/>
              <a:gd name="connsiteX6" fmla="*/ 251460 w 403969"/>
              <a:gd name="connsiteY6" fmla="*/ 213360 h 4107180"/>
              <a:gd name="connsiteX7" fmla="*/ 304800 w 403969"/>
              <a:gd name="connsiteY7" fmla="*/ 236220 h 4107180"/>
              <a:gd name="connsiteX8" fmla="*/ 320040 w 403969"/>
              <a:gd name="connsiteY8" fmla="*/ 259080 h 4107180"/>
              <a:gd name="connsiteX9" fmla="*/ 304800 w 403969"/>
              <a:gd name="connsiteY9" fmla="*/ 312420 h 4107180"/>
              <a:gd name="connsiteX10" fmla="*/ 205740 w 403969"/>
              <a:gd name="connsiteY10" fmla="*/ 358140 h 4107180"/>
              <a:gd name="connsiteX11" fmla="*/ 160020 w 403969"/>
              <a:gd name="connsiteY11" fmla="*/ 373380 h 4107180"/>
              <a:gd name="connsiteX12" fmla="*/ 144780 w 403969"/>
              <a:gd name="connsiteY12" fmla="*/ 434340 h 4107180"/>
              <a:gd name="connsiteX13" fmla="*/ 121920 w 403969"/>
              <a:gd name="connsiteY13" fmla="*/ 449580 h 4107180"/>
              <a:gd name="connsiteX14" fmla="*/ 129540 w 403969"/>
              <a:gd name="connsiteY14" fmla="*/ 472440 h 4107180"/>
              <a:gd name="connsiteX15" fmla="*/ 60960 w 403969"/>
              <a:gd name="connsiteY15" fmla="*/ 525780 h 4107180"/>
              <a:gd name="connsiteX16" fmla="*/ 38100 w 403969"/>
              <a:gd name="connsiteY16" fmla="*/ 541020 h 4107180"/>
              <a:gd name="connsiteX17" fmla="*/ 91440 w 403969"/>
              <a:gd name="connsiteY17" fmla="*/ 548640 h 4107180"/>
              <a:gd name="connsiteX18" fmla="*/ 152400 w 403969"/>
              <a:gd name="connsiteY18" fmla="*/ 556260 h 4107180"/>
              <a:gd name="connsiteX19" fmla="*/ 137160 w 403969"/>
              <a:gd name="connsiteY19" fmla="*/ 579120 h 4107180"/>
              <a:gd name="connsiteX20" fmla="*/ 106680 w 403969"/>
              <a:gd name="connsiteY20" fmla="*/ 601980 h 4107180"/>
              <a:gd name="connsiteX21" fmla="*/ 137160 w 403969"/>
              <a:gd name="connsiteY21" fmla="*/ 640080 h 4107180"/>
              <a:gd name="connsiteX22" fmla="*/ 205740 w 403969"/>
              <a:gd name="connsiteY22" fmla="*/ 662940 h 4107180"/>
              <a:gd name="connsiteX23" fmla="*/ 335280 w 403969"/>
              <a:gd name="connsiteY23" fmla="*/ 693420 h 4107180"/>
              <a:gd name="connsiteX24" fmla="*/ 342900 w 403969"/>
              <a:gd name="connsiteY24" fmla="*/ 723900 h 4107180"/>
              <a:gd name="connsiteX25" fmla="*/ 320040 w 403969"/>
              <a:gd name="connsiteY25" fmla="*/ 739140 h 4107180"/>
              <a:gd name="connsiteX26" fmla="*/ 274320 w 403969"/>
              <a:gd name="connsiteY26" fmla="*/ 777240 h 4107180"/>
              <a:gd name="connsiteX27" fmla="*/ 251460 w 403969"/>
              <a:gd name="connsiteY27" fmla="*/ 784860 h 4107180"/>
              <a:gd name="connsiteX28" fmla="*/ 182880 w 403969"/>
              <a:gd name="connsiteY28" fmla="*/ 822960 h 4107180"/>
              <a:gd name="connsiteX29" fmla="*/ 228600 w 403969"/>
              <a:gd name="connsiteY29" fmla="*/ 830580 h 4107180"/>
              <a:gd name="connsiteX30" fmla="*/ 152400 w 403969"/>
              <a:gd name="connsiteY30" fmla="*/ 861060 h 4107180"/>
              <a:gd name="connsiteX31" fmla="*/ 68580 w 403969"/>
              <a:gd name="connsiteY31" fmla="*/ 891540 h 4107180"/>
              <a:gd name="connsiteX32" fmla="*/ 0 w 403969"/>
              <a:gd name="connsiteY32" fmla="*/ 914400 h 4107180"/>
              <a:gd name="connsiteX33" fmla="*/ 7620 w 403969"/>
              <a:gd name="connsiteY33" fmla="*/ 937260 h 4107180"/>
              <a:gd name="connsiteX34" fmla="*/ 30480 w 403969"/>
              <a:gd name="connsiteY34" fmla="*/ 944880 h 4107180"/>
              <a:gd name="connsiteX35" fmla="*/ 68580 w 403969"/>
              <a:gd name="connsiteY35" fmla="*/ 952500 h 4107180"/>
              <a:gd name="connsiteX36" fmla="*/ 137160 w 403969"/>
              <a:gd name="connsiteY36" fmla="*/ 967740 h 4107180"/>
              <a:gd name="connsiteX37" fmla="*/ 259080 w 403969"/>
              <a:gd name="connsiteY37" fmla="*/ 982980 h 4107180"/>
              <a:gd name="connsiteX38" fmla="*/ 312420 w 403969"/>
              <a:gd name="connsiteY38" fmla="*/ 990600 h 4107180"/>
              <a:gd name="connsiteX39" fmla="*/ 327660 w 403969"/>
              <a:gd name="connsiteY39" fmla="*/ 1013460 h 4107180"/>
              <a:gd name="connsiteX40" fmla="*/ 304800 w 403969"/>
              <a:gd name="connsiteY40" fmla="*/ 1036320 h 4107180"/>
              <a:gd name="connsiteX41" fmla="*/ 266700 w 403969"/>
              <a:gd name="connsiteY41" fmla="*/ 1066800 h 4107180"/>
              <a:gd name="connsiteX42" fmla="*/ 190500 w 403969"/>
              <a:gd name="connsiteY42" fmla="*/ 1143000 h 4107180"/>
              <a:gd name="connsiteX43" fmla="*/ 220980 w 403969"/>
              <a:gd name="connsiteY43" fmla="*/ 1181100 h 4107180"/>
              <a:gd name="connsiteX44" fmla="*/ 259080 w 403969"/>
              <a:gd name="connsiteY44" fmla="*/ 1226820 h 4107180"/>
              <a:gd name="connsiteX45" fmla="*/ 228600 w 403969"/>
              <a:gd name="connsiteY45" fmla="*/ 1264920 h 4107180"/>
              <a:gd name="connsiteX46" fmla="*/ 259080 w 403969"/>
              <a:gd name="connsiteY46" fmla="*/ 1287780 h 4107180"/>
              <a:gd name="connsiteX47" fmla="*/ 320040 w 403969"/>
              <a:gd name="connsiteY47" fmla="*/ 1303020 h 4107180"/>
              <a:gd name="connsiteX48" fmla="*/ 403860 w 403969"/>
              <a:gd name="connsiteY48" fmla="*/ 1333500 h 4107180"/>
              <a:gd name="connsiteX49" fmla="*/ 373380 w 403969"/>
              <a:gd name="connsiteY49" fmla="*/ 1394460 h 4107180"/>
              <a:gd name="connsiteX50" fmla="*/ 350520 w 403969"/>
              <a:gd name="connsiteY50" fmla="*/ 1402080 h 4107180"/>
              <a:gd name="connsiteX51" fmla="*/ 327660 w 403969"/>
              <a:gd name="connsiteY51" fmla="*/ 1432560 h 4107180"/>
              <a:gd name="connsiteX52" fmla="*/ 297180 w 403969"/>
              <a:gd name="connsiteY52" fmla="*/ 1455420 h 4107180"/>
              <a:gd name="connsiteX53" fmla="*/ 251460 w 403969"/>
              <a:gd name="connsiteY53" fmla="*/ 1485900 h 4107180"/>
              <a:gd name="connsiteX54" fmla="*/ 190500 w 403969"/>
              <a:gd name="connsiteY54" fmla="*/ 1531620 h 4107180"/>
              <a:gd name="connsiteX55" fmla="*/ 144780 w 403969"/>
              <a:gd name="connsiteY55" fmla="*/ 1562100 h 4107180"/>
              <a:gd name="connsiteX56" fmla="*/ 121920 w 403969"/>
              <a:gd name="connsiteY56" fmla="*/ 1577340 h 4107180"/>
              <a:gd name="connsiteX57" fmla="*/ 114300 w 403969"/>
              <a:gd name="connsiteY57" fmla="*/ 1600200 h 4107180"/>
              <a:gd name="connsiteX58" fmla="*/ 45720 w 403969"/>
              <a:gd name="connsiteY58" fmla="*/ 1645920 h 4107180"/>
              <a:gd name="connsiteX59" fmla="*/ 22860 w 403969"/>
              <a:gd name="connsiteY59" fmla="*/ 1676400 h 4107180"/>
              <a:gd name="connsiteX60" fmla="*/ 7620 w 403969"/>
              <a:gd name="connsiteY60" fmla="*/ 1699260 h 4107180"/>
              <a:gd name="connsiteX61" fmla="*/ 30480 w 403969"/>
              <a:gd name="connsiteY61" fmla="*/ 1706880 h 4107180"/>
              <a:gd name="connsiteX62" fmla="*/ 60960 w 403969"/>
              <a:gd name="connsiteY62" fmla="*/ 1722120 h 4107180"/>
              <a:gd name="connsiteX63" fmla="*/ 114300 w 403969"/>
              <a:gd name="connsiteY63" fmla="*/ 1744980 h 4107180"/>
              <a:gd name="connsiteX64" fmla="*/ 205740 w 403969"/>
              <a:gd name="connsiteY64" fmla="*/ 1767840 h 4107180"/>
              <a:gd name="connsiteX65" fmla="*/ 259080 w 403969"/>
              <a:gd name="connsiteY65" fmla="*/ 1790700 h 4107180"/>
              <a:gd name="connsiteX66" fmla="*/ 312420 w 403969"/>
              <a:gd name="connsiteY66" fmla="*/ 1798320 h 4107180"/>
              <a:gd name="connsiteX67" fmla="*/ 342900 w 403969"/>
              <a:gd name="connsiteY67" fmla="*/ 1805940 h 4107180"/>
              <a:gd name="connsiteX68" fmla="*/ 350520 w 403969"/>
              <a:gd name="connsiteY68" fmla="*/ 1859280 h 4107180"/>
              <a:gd name="connsiteX69" fmla="*/ 396240 w 403969"/>
              <a:gd name="connsiteY69" fmla="*/ 1882140 h 4107180"/>
              <a:gd name="connsiteX70" fmla="*/ 403860 w 403969"/>
              <a:gd name="connsiteY70" fmla="*/ 1905000 h 4107180"/>
              <a:gd name="connsiteX71" fmla="*/ 335280 w 403969"/>
              <a:gd name="connsiteY71" fmla="*/ 1996440 h 4107180"/>
              <a:gd name="connsiteX72" fmla="*/ 236220 w 403969"/>
              <a:gd name="connsiteY72" fmla="*/ 2042160 h 4107180"/>
              <a:gd name="connsiteX73" fmla="*/ 152400 w 403969"/>
              <a:gd name="connsiteY73" fmla="*/ 2057400 h 4107180"/>
              <a:gd name="connsiteX74" fmla="*/ 99060 w 403969"/>
              <a:gd name="connsiteY74" fmla="*/ 2087880 h 4107180"/>
              <a:gd name="connsiteX75" fmla="*/ 68580 w 403969"/>
              <a:gd name="connsiteY75" fmla="*/ 2095500 h 4107180"/>
              <a:gd name="connsiteX76" fmla="*/ 60960 w 403969"/>
              <a:gd name="connsiteY76" fmla="*/ 2125980 h 4107180"/>
              <a:gd name="connsiteX77" fmla="*/ 38100 w 403969"/>
              <a:gd name="connsiteY77" fmla="*/ 2141220 h 4107180"/>
              <a:gd name="connsiteX78" fmla="*/ 53340 w 403969"/>
              <a:gd name="connsiteY78" fmla="*/ 2164080 h 4107180"/>
              <a:gd name="connsiteX79" fmla="*/ 68580 w 403969"/>
              <a:gd name="connsiteY79" fmla="*/ 2202180 h 4107180"/>
              <a:gd name="connsiteX80" fmla="*/ 83820 w 403969"/>
              <a:gd name="connsiteY80" fmla="*/ 2232660 h 4107180"/>
              <a:gd name="connsiteX81" fmla="*/ 106680 w 403969"/>
              <a:gd name="connsiteY81" fmla="*/ 2278380 h 4107180"/>
              <a:gd name="connsiteX82" fmla="*/ 106680 w 403969"/>
              <a:gd name="connsiteY82" fmla="*/ 2331720 h 4107180"/>
              <a:gd name="connsiteX83" fmla="*/ 121920 w 403969"/>
              <a:gd name="connsiteY83" fmla="*/ 2407920 h 4107180"/>
              <a:gd name="connsiteX84" fmla="*/ 114300 w 403969"/>
              <a:gd name="connsiteY84" fmla="*/ 2522220 h 4107180"/>
              <a:gd name="connsiteX85" fmla="*/ 144780 w 403969"/>
              <a:gd name="connsiteY85" fmla="*/ 2529840 h 4107180"/>
              <a:gd name="connsiteX86" fmla="*/ 167640 w 403969"/>
              <a:gd name="connsiteY86" fmla="*/ 2545080 h 4107180"/>
              <a:gd name="connsiteX87" fmla="*/ 243840 w 403969"/>
              <a:gd name="connsiteY87" fmla="*/ 2575560 h 4107180"/>
              <a:gd name="connsiteX88" fmla="*/ 289560 w 403969"/>
              <a:gd name="connsiteY88" fmla="*/ 2590800 h 4107180"/>
              <a:gd name="connsiteX89" fmla="*/ 327660 w 403969"/>
              <a:gd name="connsiteY89" fmla="*/ 2621280 h 4107180"/>
              <a:gd name="connsiteX90" fmla="*/ 373380 w 403969"/>
              <a:gd name="connsiteY90" fmla="*/ 2667000 h 4107180"/>
              <a:gd name="connsiteX91" fmla="*/ 381000 w 403969"/>
              <a:gd name="connsiteY91" fmla="*/ 2689860 h 4107180"/>
              <a:gd name="connsiteX92" fmla="*/ 403860 w 403969"/>
              <a:gd name="connsiteY92" fmla="*/ 2735580 h 4107180"/>
              <a:gd name="connsiteX93" fmla="*/ 388620 w 403969"/>
              <a:gd name="connsiteY93" fmla="*/ 2781300 h 4107180"/>
              <a:gd name="connsiteX94" fmla="*/ 327660 w 403969"/>
              <a:gd name="connsiteY94" fmla="*/ 2804160 h 4107180"/>
              <a:gd name="connsiteX95" fmla="*/ 304800 w 403969"/>
              <a:gd name="connsiteY95" fmla="*/ 2811780 h 4107180"/>
              <a:gd name="connsiteX96" fmla="*/ 243840 w 403969"/>
              <a:gd name="connsiteY96" fmla="*/ 2819400 h 4107180"/>
              <a:gd name="connsiteX97" fmla="*/ 68580 w 403969"/>
              <a:gd name="connsiteY97" fmla="*/ 2811780 h 4107180"/>
              <a:gd name="connsiteX98" fmla="*/ 38100 w 403969"/>
              <a:gd name="connsiteY98" fmla="*/ 2842260 h 4107180"/>
              <a:gd name="connsiteX99" fmla="*/ 45720 w 403969"/>
              <a:gd name="connsiteY99" fmla="*/ 2964180 h 4107180"/>
              <a:gd name="connsiteX100" fmla="*/ 53340 w 403969"/>
              <a:gd name="connsiteY100" fmla="*/ 3002280 h 4107180"/>
              <a:gd name="connsiteX101" fmla="*/ 121920 w 403969"/>
              <a:gd name="connsiteY101" fmla="*/ 3009900 h 4107180"/>
              <a:gd name="connsiteX102" fmla="*/ 160020 w 403969"/>
              <a:gd name="connsiteY102" fmla="*/ 3017520 h 4107180"/>
              <a:gd name="connsiteX103" fmla="*/ 190500 w 403969"/>
              <a:gd name="connsiteY103" fmla="*/ 3032760 h 4107180"/>
              <a:gd name="connsiteX104" fmla="*/ 213360 w 403969"/>
              <a:gd name="connsiteY104" fmla="*/ 3040380 h 4107180"/>
              <a:gd name="connsiteX105" fmla="*/ 236220 w 403969"/>
              <a:gd name="connsiteY105" fmla="*/ 3055620 h 4107180"/>
              <a:gd name="connsiteX106" fmla="*/ 243840 w 403969"/>
              <a:gd name="connsiteY106" fmla="*/ 3078480 h 4107180"/>
              <a:gd name="connsiteX107" fmla="*/ 182880 w 403969"/>
              <a:gd name="connsiteY107" fmla="*/ 3124200 h 4107180"/>
              <a:gd name="connsiteX108" fmla="*/ 152400 w 403969"/>
              <a:gd name="connsiteY108" fmla="*/ 3139440 h 4107180"/>
              <a:gd name="connsiteX109" fmla="*/ 91440 w 403969"/>
              <a:gd name="connsiteY109" fmla="*/ 3154680 h 4107180"/>
              <a:gd name="connsiteX110" fmla="*/ 45720 w 403969"/>
              <a:gd name="connsiteY110" fmla="*/ 3169920 h 4107180"/>
              <a:gd name="connsiteX111" fmla="*/ 38100 w 403969"/>
              <a:gd name="connsiteY111" fmla="*/ 3192780 h 4107180"/>
              <a:gd name="connsiteX112" fmla="*/ 99060 w 403969"/>
              <a:gd name="connsiteY112" fmla="*/ 3223260 h 4107180"/>
              <a:gd name="connsiteX113" fmla="*/ 152400 w 403969"/>
              <a:gd name="connsiteY113" fmla="*/ 3253740 h 4107180"/>
              <a:gd name="connsiteX114" fmla="*/ 114300 w 403969"/>
              <a:gd name="connsiteY114" fmla="*/ 3299460 h 4107180"/>
              <a:gd name="connsiteX115" fmla="*/ 91440 w 403969"/>
              <a:gd name="connsiteY115" fmla="*/ 3307080 h 4107180"/>
              <a:gd name="connsiteX116" fmla="*/ 68580 w 403969"/>
              <a:gd name="connsiteY116" fmla="*/ 3322320 h 4107180"/>
              <a:gd name="connsiteX117" fmla="*/ 106680 w 403969"/>
              <a:gd name="connsiteY117" fmla="*/ 3352800 h 4107180"/>
              <a:gd name="connsiteX118" fmla="*/ 121920 w 403969"/>
              <a:gd name="connsiteY118" fmla="*/ 3375660 h 4107180"/>
              <a:gd name="connsiteX119" fmla="*/ 114300 w 403969"/>
              <a:gd name="connsiteY119" fmla="*/ 3413760 h 4107180"/>
              <a:gd name="connsiteX120" fmla="*/ 76200 w 403969"/>
              <a:gd name="connsiteY120" fmla="*/ 3436620 h 4107180"/>
              <a:gd name="connsiteX121" fmla="*/ 60960 w 403969"/>
              <a:gd name="connsiteY121" fmla="*/ 3459480 h 4107180"/>
              <a:gd name="connsiteX122" fmla="*/ 83820 w 403969"/>
              <a:gd name="connsiteY122" fmla="*/ 3482340 h 4107180"/>
              <a:gd name="connsiteX123" fmla="*/ 114300 w 403969"/>
              <a:gd name="connsiteY123" fmla="*/ 3489960 h 4107180"/>
              <a:gd name="connsiteX124" fmla="*/ 129540 w 403969"/>
              <a:gd name="connsiteY124" fmla="*/ 3528060 h 4107180"/>
              <a:gd name="connsiteX125" fmla="*/ 167640 w 403969"/>
              <a:gd name="connsiteY125" fmla="*/ 3543300 h 4107180"/>
              <a:gd name="connsiteX126" fmla="*/ 198120 w 403969"/>
              <a:gd name="connsiteY126" fmla="*/ 3558540 h 4107180"/>
              <a:gd name="connsiteX127" fmla="*/ 251460 w 403969"/>
              <a:gd name="connsiteY127" fmla="*/ 3573780 h 4107180"/>
              <a:gd name="connsiteX128" fmla="*/ 327660 w 403969"/>
              <a:gd name="connsiteY128" fmla="*/ 3604260 h 4107180"/>
              <a:gd name="connsiteX129" fmla="*/ 350520 w 403969"/>
              <a:gd name="connsiteY129" fmla="*/ 3627120 h 4107180"/>
              <a:gd name="connsiteX130" fmla="*/ 358140 w 403969"/>
              <a:gd name="connsiteY130" fmla="*/ 3665220 h 4107180"/>
              <a:gd name="connsiteX131" fmla="*/ 373380 w 403969"/>
              <a:gd name="connsiteY131" fmla="*/ 3688080 h 4107180"/>
              <a:gd name="connsiteX132" fmla="*/ 381000 w 403969"/>
              <a:gd name="connsiteY132" fmla="*/ 3718560 h 4107180"/>
              <a:gd name="connsiteX133" fmla="*/ 388620 w 403969"/>
              <a:gd name="connsiteY133" fmla="*/ 3741420 h 4107180"/>
              <a:gd name="connsiteX134" fmla="*/ 373380 w 403969"/>
              <a:gd name="connsiteY134" fmla="*/ 3832860 h 4107180"/>
              <a:gd name="connsiteX135" fmla="*/ 358140 w 403969"/>
              <a:gd name="connsiteY135" fmla="*/ 3931920 h 4107180"/>
              <a:gd name="connsiteX136" fmla="*/ 342900 w 403969"/>
              <a:gd name="connsiteY136" fmla="*/ 3962400 h 4107180"/>
              <a:gd name="connsiteX137" fmla="*/ 327660 w 403969"/>
              <a:gd name="connsiteY137" fmla="*/ 4008120 h 4107180"/>
              <a:gd name="connsiteX138" fmla="*/ 251460 w 403969"/>
              <a:gd name="connsiteY138" fmla="*/ 4015740 h 4107180"/>
              <a:gd name="connsiteX139" fmla="*/ 129540 w 403969"/>
              <a:gd name="connsiteY139" fmla="*/ 4053840 h 4107180"/>
              <a:gd name="connsiteX140" fmla="*/ 60960 w 403969"/>
              <a:gd name="connsiteY140" fmla="*/ 4069080 h 4107180"/>
              <a:gd name="connsiteX141" fmla="*/ 38100 w 403969"/>
              <a:gd name="connsiteY141" fmla="*/ 4107180 h 410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03969" h="4107180">
                <a:moveTo>
                  <a:pt x="396240" y="0"/>
                </a:moveTo>
                <a:cubicBezTo>
                  <a:pt x="365760" y="15240"/>
                  <a:pt x="336440" y="33064"/>
                  <a:pt x="304800" y="45720"/>
                </a:cubicBezTo>
                <a:cubicBezTo>
                  <a:pt x="251785" y="66926"/>
                  <a:pt x="279676" y="56635"/>
                  <a:pt x="220980" y="76200"/>
                </a:cubicBezTo>
                <a:cubicBezTo>
                  <a:pt x="231140" y="81280"/>
                  <a:pt x="246380" y="81280"/>
                  <a:pt x="251460" y="91440"/>
                </a:cubicBezTo>
                <a:cubicBezTo>
                  <a:pt x="255106" y="98732"/>
                  <a:pt x="228682" y="159814"/>
                  <a:pt x="228600" y="160020"/>
                </a:cubicBezTo>
                <a:cubicBezTo>
                  <a:pt x="231140" y="170180"/>
                  <a:pt x="232095" y="180874"/>
                  <a:pt x="236220" y="190500"/>
                </a:cubicBezTo>
                <a:cubicBezTo>
                  <a:pt x="239828" y="198918"/>
                  <a:pt x="244425" y="207497"/>
                  <a:pt x="251460" y="213360"/>
                </a:cubicBezTo>
                <a:cubicBezTo>
                  <a:pt x="264015" y="223822"/>
                  <a:pt x="288919" y="230926"/>
                  <a:pt x="304800" y="236220"/>
                </a:cubicBezTo>
                <a:cubicBezTo>
                  <a:pt x="309880" y="243840"/>
                  <a:pt x="320040" y="249922"/>
                  <a:pt x="320040" y="259080"/>
                </a:cubicBezTo>
                <a:cubicBezTo>
                  <a:pt x="320040" y="277571"/>
                  <a:pt x="317295" y="298789"/>
                  <a:pt x="304800" y="312420"/>
                </a:cubicBezTo>
                <a:cubicBezTo>
                  <a:pt x="270866" y="349439"/>
                  <a:pt x="244049" y="346647"/>
                  <a:pt x="205740" y="358140"/>
                </a:cubicBezTo>
                <a:cubicBezTo>
                  <a:pt x="190353" y="362756"/>
                  <a:pt x="175260" y="368300"/>
                  <a:pt x="160020" y="373380"/>
                </a:cubicBezTo>
                <a:cubicBezTo>
                  <a:pt x="159641" y="375277"/>
                  <a:pt x="151028" y="426530"/>
                  <a:pt x="144780" y="434340"/>
                </a:cubicBezTo>
                <a:cubicBezTo>
                  <a:pt x="139059" y="441491"/>
                  <a:pt x="129540" y="444500"/>
                  <a:pt x="121920" y="449580"/>
                </a:cubicBezTo>
                <a:cubicBezTo>
                  <a:pt x="124460" y="457200"/>
                  <a:pt x="131747" y="464717"/>
                  <a:pt x="129540" y="472440"/>
                </a:cubicBezTo>
                <a:cubicBezTo>
                  <a:pt x="119998" y="505836"/>
                  <a:pt x="86455" y="511616"/>
                  <a:pt x="60960" y="525780"/>
                </a:cubicBezTo>
                <a:cubicBezTo>
                  <a:pt x="52954" y="530228"/>
                  <a:pt x="45720" y="535940"/>
                  <a:pt x="38100" y="541020"/>
                </a:cubicBezTo>
                <a:lnTo>
                  <a:pt x="91440" y="548640"/>
                </a:lnTo>
                <a:cubicBezTo>
                  <a:pt x="111738" y="551346"/>
                  <a:pt x="135361" y="544901"/>
                  <a:pt x="152400" y="556260"/>
                </a:cubicBezTo>
                <a:cubicBezTo>
                  <a:pt x="160020" y="561340"/>
                  <a:pt x="143636" y="572644"/>
                  <a:pt x="137160" y="579120"/>
                </a:cubicBezTo>
                <a:cubicBezTo>
                  <a:pt x="128180" y="588100"/>
                  <a:pt x="116840" y="594360"/>
                  <a:pt x="106680" y="601980"/>
                </a:cubicBezTo>
                <a:cubicBezTo>
                  <a:pt x="116840" y="614680"/>
                  <a:pt x="123309" y="631556"/>
                  <a:pt x="137160" y="640080"/>
                </a:cubicBezTo>
                <a:cubicBezTo>
                  <a:pt x="157682" y="652709"/>
                  <a:pt x="182623" y="656141"/>
                  <a:pt x="205740" y="662940"/>
                </a:cubicBezTo>
                <a:cubicBezTo>
                  <a:pt x="238070" y="672449"/>
                  <a:pt x="303662" y="686394"/>
                  <a:pt x="335280" y="693420"/>
                </a:cubicBezTo>
                <a:cubicBezTo>
                  <a:pt x="337820" y="703580"/>
                  <a:pt x="346212" y="713965"/>
                  <a:pt x="342900" y="723900"/>
                </a:cubicBezTo>
                <a:cubicBezTo>
                  <a:pt x="340004" y="732588"/>
                  <a:pt x="327269" y="733517"/>
                  <a:pt x="320040" y="739140"/>
                </a:cubicBezTo>
                <a:cubicBezTo>
                  <a:pt x="304381" y="751319"/>
                  <a:pt x="290826" y="766236"/>
                  <a:pt x="274320" y="777240"/>
                </a:cubicBezTo>
                <a:cubicBezTo>
                  <a:pt x="267637" y="781695"/>
                  <a:pt x="258481" y="780959"/>
                  <a:pt x="251460" y="784860"/>
                </a:cubicBezTo>
                <a:cubicBezTo>
                  <a:pt x="172855" y="828529"/>
                  <a:pt x="234606" y="805718"/>
                  <a:pt x="182880" y="822960"/>
                </a:cubicBezTo>
                <a:cubicBezTo>
                  <a:pt x="198120" y="825500"/>
                  <a:pt x="238252" y="818515"/>
                  <a:pt x="228600" y="830580"/>
                </a:cubicBezTo>
                <a:cubicBezTo>
                  <a:pt x="211510" y="851942"/>
                  <a:pt x="177463" y="850095"/>
                  <a:pt x="152400" y="861060"/>
                </a:cubicBezTo>
                <a:cubicBezTo>
                  <a:pt x="30782" y="914268"/>
                  <a:pt x="172274" y="861913"/>
                  <a:pt x="68580" y="891540"/>
                </a:cubicBezTo>
                <a:cubicBezTo>
                  <a:pt x="45411" y="898160"/>
                  <a:pt x="0" y="914400"/>
                  <a:pt x="0" y="914400"/>
                </a:cubicBezTo>
                <a:cubicBezTo>
                  <a:pt x="2540" y="922020"/>
                  <a:pt x="1940" y="931580"/>
                  <a:pt x="7620" y="937260"/>
                </a:cubicBezTo>
                <a:cubicBezTo>
                  <a:pt x="13300" y="942940"/>
                  <a:pt x="22688" y="942932"/>
                  <a:pt x="30480" y="944880"/>
                </a:cubicBezTo>
                <a:cubicBezTo>
                  <a:pt x="43045" y="948021"/>
                  <a:pt x="55916" y="949786"/>
                  <a:pt x="68580" y="952500"/>
                </a:cubicBezTo>
                <a:cubicBezTo>
                  <a:pt x="91478" y="957407"/>
                  <a:pt x="114143" y="963424"/>
                  <a:pt x="137160" y="967740"/>
                </a:cubicBezTo>
                <a:cubicBezTo>
                  <a:pt x="173904" y="974629"/>
                  <a:pt x="223062" y="978478"/>
                  <a:pt x="259080" y="982980"/>
                </a:cubicBezTo>
                <a:cubicBezTo>
                  <a:pt x="276902" y="985208"/>
                  <a:pt x="294640" y="988060"/>
                  <a:pt x="312420" y="990600"/>
                </a:cubicBezTo>
                <a:cubicBezTo>
                  <a:pt x="317500" y="998220"/>
                  <a:pt x="329166" y="1004427"/>
                  <a:pt x="327660" y="1013460"/>
                </a:cubicBezTo>
                <a:cubicBezTo>
                  <a:pt x="325888" y="1024090"/>
                  <a:pt x="312910" y="1029224"/>
                  <a:pt x="304800" y="1036320"/>
                </a:cubicBezTo>
                <a:cubicBezTo>
                  <a:pt x="292560" y="1047030"/>
                  <a:pt x="278590" y="1055703"/>
                  <a:pt x="266700" y="1066800"/>
                </a:cubicBezTo>
                <a:cubicBezTo>
                  <a:pt x="240440" y="1091310"/>
                  <a:pt x="190500" y="1143000"/>
                  <a:pt x="190500" y="1143000"/>
                </a:cubicBezTo>
                <a:cubicBezTo>
                  <a:pt x="200660" y="1155700"/>
                  <a:pt x="210270" y="1168860"/>
                  <a:pt x="220980" y="1181100"/>
                </a:cubicBezTo>
                <a:cubicBezTo>
                  <a:pt x="262050" y="1228037"/>
                  <a:pt x="227890" y="1180035"/>
                  <a:pt x="259080" y="1226820"/>
                </a:cubicBezTo>
                <a:cubicBezTo>
                  <a:pt x="248920" y="1239520"/>
                  <a:pt x="228600" y="1248656"/>
                  <a:pt x="228600" y="1264920"/>
                </a:cubicBezTo>
                <a:cubicBezTo>
                  <a:pt x="228600" y="1277620"/>
                  <a:pt x="247357" y="1282895"/>
                  <a:pt x="259080" y="1287780"/>
                </a:cubicBezTo>
                <a:cubicBezTo>
                  <a:pt x="278414" y="1295836"/>
                  <a:pt x="300788" y="1294769"/>
                  <a:pt x="320040" y="1303020"/>
                </a:cubicBezTo>
                <a:cubicBezTo>
                  <a:pt x="383006" y="1330005"/>
                  <a:pt x="354614" y="1321188"/>
                  <a:pt x="403860" y="1333500"/>
                </a:cubicBezTo>
                <a:cubicBezTo>
                  <a:pt x="396954" y="1361122"/>
                  <a:pt x="397922" y="1374008"/>
                  <a:pt x="373380" y="1394460"/>
                </a:cubicBezTo>
                <a:cubicBezTo>
                  <a:pt x="367210" y="1399602"/>
                  <a:pt x="358140" y="1399540"/>
                  <a:pt x="350520" y="1402080"/>
                </a:cubicBezTo>
                <a:cubicBezTo>
                  <a:pt x="342900" y="1412240"/>
                  <a:pt x="336640" y="1423580"/>
                  <a:pt x="327660" y="1432560"/>
                </a:cubicBezTo>
                <a:cubicBezTo>
                  <a:pt x="318680" y="1441540"/>
                  <a:pt x="307584" y="1448137"/>
                  <a:pt x="297180" y="1455420"/>
                </a:cubicBezTo>
                <a:cubicBezTo>
                  <a:pt x="282175" y="1465924"/>
                  <a:pt x="264412" y="1472948"/>
                  <a:pt x="251460" y="1485900"/>
                </a:cubicBezTo>
                <a:cubicBezTo>
                  <a:pt x="199245" y="1538115"/>
                  <a:pt x="244664" y="1499121"/>
                  <a:pt x="190500" y="1531620"/>
                </a:cubicBezTo>
                <a:cubicBezTo>
                  <a:pt x="174794" y="1541044"/>
                  <a:pt x="160020" y="1551940"/>
                  <a:pt x="144780" y="1562100"/>
                </a:cubicBezTo>
                <a:lnTo>
                  <a:pt x="121920" y="1577340"/>
                </a:lnTo>
                <a:cubicBezTo>
                  <a:pt x="119380" y="1584960"/>
                  <a:pt x="119527" y="1594102"/>
                  <a:pt x="114300" y="1600200"/>
                </a:cubicBezTo>
                <a:cubicBezTo>
                  <a:pt x="93163" y="1624859"/>
                  <a:pt x="72704" y="1632428"/>
                  <a:pt x="45720" y="1645920"/>
                </a:cubicBezTo>
                <a:cubicBezTo>
                  <a:pt x="38100" y="1656080"/>
                  <a:pt x="30242" y="1666066"/>
                  <a:pt x="22860" y="1676400"/>
                </a:cubicBezTo>
                <a:cubicBezTo>
                  <a:pt x="17537" y="1683852"/>
                  <a:pt x="5399" y="1690375"/>
                  <a:pt x="7620" y="1699260"/>
                </a:cubicBezTo>
                <a:cubicBezTo>
                  <a:pt x="9568" y="1707052"/>
                  <a:pt x="23097" y="1703716"/>
                  <a:pt x="30480" y="1706880"/>
                </a:cubicBezTo>
                <a:cubicBezTo>
                  <a:pt x="40921" y="1711355"/>
                  <a:pt x="50619" y="1717420"/>
                  <a:pt x="60960" y="1722120"/>
                </a:cubicBezTo>
                <a:cubicBezTo>
                  <a:pt x="78570" y="1730125"/>
                  <a:pt x="95854" y="1739155"/>
                  <a:pt x="114300" y="1744980"/>
                </a:cubicBezTo>
                <a:cubicBezTo>
                  <a:pt x="144260" y="1754441"/>
                  <a:pt x="176862" y="1755464"/>
                  <a:pt x="205740" y="1767840"/>
                </a:cubicBezTo>
                <a:cubicBezTo>
                  <a:pt x="223520" y="1775460"/>
                  <a:pt x="240480" y="1785386"/>
                  <a:pt x="259080" y="1790700"/>
                </a:cubicBezTo>
                <a:cubicBezTo>
                  <a:pt x="276349" y="1795634"/>
                  <a:pt x="294749" y="1795107"/>
                  <a:pt x="312420" y="1798320"/>
                </a:cubicBezTo>
                <a:cubicBezTo>
                  <a:pt x="322724" y="1800193"/>
                  <a:pt x="332740" y="1803400"/>
                  <a:pt x="342900" y="1805940"/>
                </a:cubicBezTo>
                <a:cubicBezTo>
                  <a:pt x="345440" y="1823720"/>
                  <a:pt x="343226" y="1842867"/>
                  <a:pt x="350520" y="1859280"/>
                </a:cubicBezTo>
                <a:cubicBezTo>
                  <a:pt x="355658" y="1870840"/>
                  <a:pt x="386097" y="1878759"/>
                  <a:pt x="396240" y="1882140"/>
                </a:cubicBezTo>
                <a:cubicBezTo>
                  <a:pt x="398780" y="1889760"/>
                  <a:pt x="404856" y="1897030"/>
                  <a:pt x="403860" y="1905000"/>
                </a:cubicBezTo>
                <a:cubicBezTo>
                  <a:pt x="399591" y="1939153"/>
                  <a:pt x="360957" y="1983601"/>
                  <a:pt x="335280" y="1996440"/>
                </a:cubicBezTo>
                <a:cubicBezTo>
                  <a:pt x="330150" y="1999005"/>
                  <a:pt x="263887" y="2036627"/>
                  <a:pt x="236220" y="2042160"/>
                </a:cubicBezTo>
                <a:cubicBezTo>
                  <a:pt x="99704" y="2069463"/>
                  <a:pt x="242759" y="2034810"/>
                  <a:pt x="152400" y="2057400"/>
                </a:cubicBezTo>
                <a:cubicBezTo>
                  <a:pt x="134620" y="2067560"/>
                  <a:pt x="117703" y="2079406"/>
                  <a:pt x="99060" y="2087880"/>
                </a:cubicBezTo>
                <a:cubicBezTo>
                  <a:pt x="89526" y="2092214"/>
                  <a:pt x="75985" y="2088095"/>
                  <a:pt x="68580" y="2095500"/>
                </a:cubicBezTo>
                <a:cubicBezTo>
                  <a:pt x="61175" y="2102905"/>
                  <a:pt x="66769" y="2117266"/>
                  <a:pt x="60960" y="2125980"/>
                </a:cubicBezTo>
                <a:cubicBezTo>
                  <a:pt x="55880" y="2133600"/>
                  <a:pt x="45720" y="2136140"/>
                  <a:pt x="38100" y="2141220"/>
                </a:cubicBezTo>
                <a:cubicBezTo>
                  <a:pt x="43180" y="2148840"/>
                  <a:pt x="46189" y="2158359"/>
                  <a:pt x="53340" y="2164080"/>
                </a:cubicBezTo>
                <a:cubicBezTo>
                  <a:pt x="82947" y="2187765"/>
                  <a:pt x="82305" y="2147279"/>
                  <a:pt x="68580" y="2202180"/>
                </a:cubicBezTo>
                <a:cubicBezTo>
                  <a:pt x="73660" y="2212340"/>
                  <a:pt x="75788" y="2224628"/>
                  <a:pt x="83820" y="2232660"/>
                </a:cubicBezTo>
                <a:cubicBezTo>
                  <a:pt x="119682" y="2268522"/>
                  <a:pt x="120729" y="2222185"/>
                  <a:pt x="106680" y="2278380"/>
                </a:cubicBezTo>
                <a:cubicBezTo>
                  <a:pt x="124950" y="2333190"/>
                  <a:pt x="106680" y="2264743"/>
                  <a:pt x="106680" y="2331720"/>
                </a:cubicBezTo>
                <a:cubicBezTo>
                  <a:pt x="106680" y="2350403"/>
                  <a:pt x="116885" y="2387780"/>
                  <a:pt x="121920" y="2407920"/>
                </a:cubicBezTo>
                <a:cubicBezTo>
                  <a:pt x="119380" y="2446020"/>
                  <a:pt x="107263" y="2484689"/>
                  <a:pt x="114300" y="2522220"/>
                </a:cubicBezTo>
                <a:cubicBezTo>
                  <a:pt x="116230" y="2532513"/>
                  <a:pt x="135154" y="2525715"/>
                  <a:pt x="144780" y="2529840"/>
                </a:cubicBezTo>
                <a:cubicBezTo>
                  <a:pt x="153198" y="2533448"/>
                  <a:pt x="159325" y="2541242"/>
                  <a:pt x="167640" y="2545080"/>
                </a:cubicBezTo>
                <a:cubicBezTo>
                  <a:pt x="192479" y="2556544"/>
                  <a:pt x="217887" y="2566909"/>
                  <a:pt x="243840" y="2575560"/>
                </a:cubicBezTo>
                <a:lnTo>
                  <a:pt x="289560" y="2590800"/>
                </a:lnTo>
                <a:cubicBezTo>
                  <a:pt x="331391" y="2653547"/>
                  <a:pt x="276698" y="2581643"/>
                  <a:pt x="327660" y="2621280"/>
                </a:cubicBezTo>
                <a:cubicBezTo>
                  <a:pt x="344673" y="2634512"/>
                  <a:pt x="373380" y="2667000"/>
                  <a:pt x="373380" y="2667000"/>
                </a:cubicBezTo>
                <a:cubicBezTo>
                  <a:pt x="375920" y="2674620"/>
                  <a:pt x="377408" y="2682676"/>
                  <a:pt x="381000" y="2689860"/>
                </a:cubicBezTo>
                <a:cubicBezTo>
                  <a:pt x="410543" y="2748946"/>
                  <a:pt x="384707" y="2678121"/>
                  <a:pt x="403860" y="2735580"/>
                </a:cubicBezTo>
                <a:cubicBezTo>
                  <a:pt x="398780" y="2750820"/>
                  <a:pt x="403860" y="2776220"/>
                  <a:pt x="388620" y="2781300"/>
                </a:cubicBezTo>
                <a:cubicBezTo>
                  <a:pt x="336732" y="2798596"/>
                  <a:pt x="400552" y="2776825"/>
                  <a:pt x="327660" y="2804160"/>
                </a:cubicBezTo>
                <a:cubicBezTo>
                  <a:pt x="320139" y="2806980"/>
                  <a:pt x="312703" y="2810343"/>
                  <a:pt x="304800" y="2811780"/>
                </a:cubicBezTo>
                <a:cubicBezTo>
                  <a:pt x="284652" y="2815443"/>
                  <a:pt x="264160" y="2816860"/>
                  <a:pt x="243840" y="2819400"/>
                </a:cubicBezTo>
                <a:cubicBezTo>
                  <a:pt x="185420" y="2816860"/>
                  <a:pt x="127055" y="2811780"/>
                  <a:pt x="68580" y="2811780"/>
                </a:cubicBezTo>
                <a:cubicBezTo>
                  <a:pt x="19539" y="2811780"/>
                  <a:pt x="28285" y="2812816"/>
                  <a:pt x="38100" y="2842260"/>
                </a:cubicBezTo>
                <a:cubicBezTo>
                  <a:pt x="40640" y="2882900"/>
                  <a:pt x="41859" y="2923644"/>
                  <a:pt x="45720" y="2964180"/>
                </a:cubicBezTo>
                <a:cubicBezTo>
                  <a:pt x="46948" y="2977073"/>
                  <a:pt x="42234" y="2995617"/>
                  <a:pt x="53340" y="3002280"/>
                </a:cubicBezTo>
                <a:cubicBezTo>
                  <a:pt x="73063" y="3014114"/>
                  <a:pt x="99150" y="3006647"/>
                  <a:pt x="121920" y="3009900"/>
                </a:cubicBezTo>
                <a:cubicBezTo>
                  <a:pt x="134741" y="3011732"/>
                  <a:pt x="147320" y="3014980"/>
                  <a:pt x="160020" y="3017520"/>
                </a:cubicBezTo>
                <a:cubicBezTo>
                  <a:pt x="170180" y="3022600"/>
                  <a:pt x="180059" y="3028285"/>
                  <a:pt x="190500" y="3032760"/>
                </a:cubicBezTo>
                <a:cubicBezTo>
                  <a:pt x="197883" y="3035924"/>
                  <a:pt x="206176" y="3036788"/>
                  <a:pt x="213360" y="3040380"/>
                </a:cubicBezTo>
                <a:cubicBezTo>
                  <a:pt x="221551" y="3044476"/>
                  <a:pt x="228600" y="3050540"/>
                  <a:pt x="236220" y="3055620"/>
                </a:cubicBezTo>
                <a:cubicBezTo>
                  <a:pt x="238760" y="3063240"/>
                  <a:pt x="245788" y="3070688"/>
                  <a:pt x="243840" y="3078480"/>
                </a:cubicBezTo>
                <a:cubicBezTo>
                  <a:pt x="232445" y="3124060"/>
                  <a:pt x="219650" y="3116846"/>
                  <a:pt x="182880" y="3124200"/>
                </a:cubicBezTo>
                <a:cubicBezTo>
                  <a:pt x="172720" y="3129280"/>
                  <a:pt x="162841" y="3134965"/>
                  <a:pt x="152400" y="3139440"/>
                </a:cubicBezTo>
                <a:cubicBezTo>
                  <a:pt x="125426" y="3151000"/>
                  <a:pt x="124238" y="3145735"/>
                  <a:pt x="91440" y="3154680"/>
                </a:cubicBezTo>
                <a:cubicBezTo>
                  <a:pt x="75942" y="3158907"/>
                  <a:pt x="60960" y="3164840"/>
                  <a:pt x="45720" y="3169920"/>
                </a:cubicBezTo>
                <a:cubicBezTo>
                  <a:pt x="43180" y="3177540"/>
                  <a:pt x="34508" y="3185596"/>
                  <a:pt x="38100" y="3192780"/>
                </a:cubicBezTo>
                <a:cubicBezTo>
                  <a:pt x="51060" y="3218700"/>
                  <a:pt x="77615" y="3215218"/>
                  <a:pt x="99060" y="3223260"/>
                </a:cubicBezTo>
                <a:cubicBezTo>
                  <a:pt x="121158" y="3231547"/>
                  <a:pt x="133450" y="3241107"/>
                  <a:pt x="152400" y="3253740"/>
                </a:cubicBezTo>
                <a:cubicBezTo>
                  <a:pt x="139700" y="3268980"/>
                  <a:pt x="129230" y="3286397"/>
                  <a:pt x="114300" y="3299460"/>
                </a:cubicBezTo>
                <a:cubicBezTo>
                  <a:pt x="108255" y="3304749"/>
                  <a:pt x="98624" y="3303488"/>
                  <a:pt x="91440" y="3307080"/>
                </a:cubicBezTo>
                <a:cubicBezTo>
                  <a:pt x="83249" y="3311176"/>
                  <a:pt x="76200" y="3317240"/>
                  <a:pt x="68580" y="3322320"/>
                </a:cubicBezTo>
                <a:cubicBezTo>
                  <a:pt x="84753" y="3370840"/>
                  <a:pt x="61573" y="3322729"/>
                  <a:pt x="106680" y="3352800"/>
                </a:cubicBezTo>
                <a:cubicBezTo>
                  <a:pt x="114300" y="3357880"/>
                  <a:pt x="116840" y="3368040"/>
                  <a:pt x="121920" y="3375660"/>
                </a:cubicBezTo>
                <a:cubicBezTo>
                  <a:pt x="119380" y="3388360"/>
                  <a:pt x="122071" y="3403399"/>
                  <a:pt x="114300" y="3413760"/>
                </a:cubicBezTo>
                <a:cubicBezTo>
                  <a:pt x="105414" y="3425608"/>
                  <a:pt x="87445" y="3426981"/>
                  <a:pt x="76200" y="3436620"/>
                </a:cubicBezTo>
                <a:cubicBezTo>
                  <a:pt x="69247" y="3442580"/>
                  <a:pt x="66040" y="3451860"/>
                  <a:pt x="60960" y="3459480"/>
                </a:cubicBezTo>
                <a:cubicBezTo>
                  <a:pt x="68580" y="3467100"/>
                  <a:pt x="74464" y="3476993"/>
                  <a:pt x="83820" y="3482340"/>
                </a:cubicBezTo>
                <a:cubicBezTo>
                  <a:pt x="92913" y="3487536"/>
                  <a:pt x="106895" y="3482555"/>
                  <a:pt x="114300" y="3489960"/>
                </a:cubicBezTo>
                <a:cubicBezTo>
                  <a:pt x="123972" y="3499632"/>
                  <a:pt x="119868" y="3518388"/>
                  <a:pt x="129540" y="3528060"/>
                </a:cubicBezTo>
                <a:cubicBezTo>
                  <a:pt x="139212" y="3537732"/>
                  <a:pt x="155141" y="3537745"/>
                  <a:pt x="167640" y="3543300"/>
                </a:cubicBezTo>
                <a:cubicBezTo>
                  <a:pt x="178020" y="3547913"/>
                  <a:pt x="187484" y="3554552"/>
                  <a:pt x="198120" y="3558540"/>
                </a:cubicBezTo>
                <a:cubicBezTo>
                  <a:pt x="236867" y="3573070"/>
                  <a:pt x="218301" y="3559043"/>
                  <a:pt x="251460" y="3573780"/>
                </a:cubicBezTo>
                <a:cubicBezTo>
                  <a:pt x="322286" y="3605258"/>
                  <a:pt x="270976" y="3590089"/>
                  <a:pt x="327660" y="3604260"/>
                </a:cubicBezTo>
                <a:cubicBezTo>
                  <a:pt x="335280" y="3611880"/>
                  <a:pt x="345701" y="3617481"/>
                  <a:pt x="350520" y="3627120"/>
                </a:cubicBezTo>
                <a:cubicBezTo>
                  <a:pt x="356312" y="3638704"/>
                  <a:pt x="353592" y="3653093"/>
                  <a:pt x="358140" y="3665220"/>
                </a:cubicBezTo>
                <a:cubicBezTo>
                  <a:pt x="361356" y="3673795"/>
                  <a:pt x="368300" y="3680460"/>
                  <a:pt x="373380" y="3688080"/>
                </a:cubicBezTo>
                <a:cubicBezTo>
                  <a:pt x="375920" y="3698240"/>
                  <a:pt x="378123" y="3708490"/>
                  <a:pt x="381000" y="3718560"/>
                </a:cubicBezTo>
                <a:cubicBezTo>
                  <a:pt x="383207" y="3726283"/>
                  <a:pt x="388620" y="3733388"/>
                  <a:pt x="388620" y="3741420"/>
                </a:cubicBezTo>
                <a:cubicBezTo>
                  <a:pt x="388620" y="3777096"/>
                  <a:pt x="381405" y="3800758"/>
                  <a:pt x="373380" y="3832860"/>
                </a:cubicBezTo>
                <a:cubicBezTo>
                  <a:pt x="369297" y="3873686"/>
                  <a:pt x="372468" y="3898489"/>
                  <a:pt x="358140" y="3931920"/>
                </a:cubicBezTo>
                <a:cubicBezTo>
                  <a:pt x="353665" y="3942361"/>
                  <a:pt x="347119" y="3951853"/>
                  <a:pt x="342900" y="3962400"/>
                </a:cubicBezTo>
                <a:cubicBezTo>
                  <a:pt x="336934" y="3977315"/>
                  <a:pt x="343645" y="4006522"/>
                  <a:pt x="327660" y="4008120"/>
                </a:cubicBezTo>
                <a:lnTo>
                  <a:pt x="251460" y="4015740"/>
                </a:lnTo>
                <a:cubicBezTo>
                  <a:pt x="218749" y="4026644"/>
                  <a:pt x="165062" y="4045643"/>
                  <a:pt x="129540" y="4053840"/>
                </a:cubicBezTo>
                <a:lnTo>
                  <a:pt x="60960" y="4069080"/>
                </a:lnTo>
                <a:cubicBezTo>
                  <a:pt x="42570" y="4096666"/>
                  <a:pt x="49816" y="4083749"/>
                  <a:pt x="38100" y="4107180"/>
                </a:cubicBezTo>
              </a:path>
            </a:pathLst>
          </a:cu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104900" y="1840744"/>
            <a:ext cx="415352" cy="4130040"/>
          </a:xfrm>
          <a:custGeom>
            <a:avLst/>
            <a:gdLst>
              <a:gd name="connsiteX0" fmla="*/ 304800 w 415352"/>
              <a:gd name="connsiteY0" fmla="*/ 0 h 4130040"/>
              <a:gd name="connsiteX1" fmla="*/ 198120 w 415352"/>
              <a:gd name="connsiteY1" fmla="*/ 7620 h 4130040"/>
              <a:gd name="connsiteX2" fmla="*/ 160020 w 415352"/>
              <a:gd name="connsiteY2" fmla="*/ 15240 h 4130040"/>
              <a:gd name="connsiteX3" fmla="*/ 182880 w 415352"/>
              <a:gd name="connsiteY3" fmla="*/ 38100 h 4130040"/>
              <a:gd name="connsiteX4" fmla="*/ 220980 w 415352"/>
              <a:gd name="connsiteY4" fmla="*/ 45720 h 4130040"/>
              <a:gd name="connsiteX5" fmla="*/ 167640 w 415352"/>
              <a:gd name="connsiteY5" fmla="*/ 76200 h 4130040"/>
              <a:gd name="connsiteX6" fmla="*/ 190500 w 415352"/>
              <a:gd name="connsiteY6" fmla="*/ 121920 h 4130040"/>
              <a:gd name="connsiteX7" fmla="*/ 167640 w 415352"/>
              <a:gd name="connsiteY7" fmla="*/ 144780 h 4130040"/>
              <a:gd name="connsiteX8" fmla="*/ 160020 w 415352"/>
              <a:gd name="connsiteY8" fmla="*/ 175260 h 4130040"/>
              <a:gd name="connsiteX9" fmla="*/ 137160 w 415352"/>
              <a:gd name="connsiteY9" fmla="*/ 220980 h 4130040"/>
              <a:gd name="connsiteX10" fmla="*/ 106680 w 415352"/>
              <a:gd name="connsiteY10" fmla="*/ 243840 h 4130040"/>
              <a:gd name="connsiteX11" fmla="*/ 144780 w 415352"/>
              <a:gd name="connsiteY11" fmla="*/ 281940 h 4130040"/>
              <a:gd name="connsiteX12" fmla="*/ 129540 w 415352"/>
              <a:gd name="connsiteY12" fmla="*/ 320040 h 4130040"/>
              <a:gd name="connsiteX13" fmla="*/ 106680 w 415352"/>
              <a:gd name="connsiteY13" fmla="*/ 358140 h 4130040"/>
              <a:gd name="connsiteX14" fmla="*/ 91440 w 415352"/>
              <a:gd name="connsiteY14" fmla="*/ 396240 h 4130040"/>
              <a:gd name="connsiteX15" fmla="*/ 53340 w 415352"/>
              <a:gd name="connsiteY15" fmla="*/ 426720 h 4130040"/>
              <a:gd name="connsiteX16" fmla="*/ 91440 w 415352"/>
              <a:gd name="connsiteY16" fmla="*/ 464820 h 4130040"/>
              <a:gd name="connsiteX17" fmla="*/ 99060 w 415352"/>
              <a:gd name="connsiteY17" fmla="*/ 487680 h 4130040"/>
              <a:gd name="connsiteX18" fmla="*/ 121920 w 415352"/>
              <a:gd name="connsiteY18" fmla="*/ 495300 h 4130040"/>
              <a:gd name="connsiteX19" fmla="*/ 129540 w 415352"/>
              <a:gd name="connsiteY19" fmla="*/ 533400 h 4130040"/>
              <a:gd name="connsiteX20" fmla="*/ 76200 w 415352"/>
              <a:gd name="connsiteY20" fmla="*/ 571500 h 4130040"/>
              <a:gd name="connsiteX21" fmla="*/ 91440 w 415352"/>
              <a:gd name="connsiteY21" fmla="*/ 594360 h 4130040"/>
              <a:gd name="connsiteX22" fmla="*/ 106680 w 415352"/>
              <a:gd name="connsiteY22" fmla="*/ 632460 h 4130040"/>
              <a:gd name="connsiteX23" fmla="*/ 121920 w 415352"/>
              <a:gd name="connsiteY23" fmla="*/ 662940 h 4130040"/>
              <a:gd name="connsiteX24" fmla="*/ 114300 w 415352"/>
              <a:gd name="connsiteY24" fmla="*/ 693420 h 4130040"/>
              <a:gd name="connsiteX25" fmla="*/ 83820 w 415352"/>
              <a:gd name="connsiteY25" fmla="*/ 739140 h 4130040"/>
              <a:gd name="connsiteX26" fmla="*/ 68580 w 415352"/>
              <a:gd name="connsiteY26" fmla="*/ 807720 h 4130040"/>
              <a:gd name="connsiteX27" fmla="*/ 91440 w 415352"/>
              <a:gd name="connsiteY27" fmla="*/ 822960 h 4130040"/>
              <a:gd name="connsiteX28" fmla="*/ 106680 w 415352"/>
              <a:gd name="connsiteY28" fmla="*/ 853440 h 4130040"/>
              <a:gd name="connsiteX29" fmla="*/ 144780 w 415352"/>
              <a:gd name="connsiteY29" fmla="*/ 868680 h 4130040"/>
              <a:gd name="connsiteX30" fmla="*/ 327660 w 415352"/>
              <a:gd name="connsiteY30" fmla="*/ 876300 h 4130040"/>
              <a:gd name="connsiteX31" fmla="*/ 411480 w 415352"/>
              <a:gd name="connsiteY31" fmla="*/ 883920 h 4130040"/>
              <a:gd name="connsiteX32" fmla="*/ 396240 w 415352"/>
              <a:gd name="connsiteY32" fmla="*/ 922020 h 4130040"/>
              <a:gd name="connsiteX33" fmla="*/ 350520 w 415352"/>
              <a:gd name="connsiteY33" fmla="*/ 937260 h 4130040"/>
              <a:gd name="connsiteX34" fmla="*/ 320040 w 415352"/>
              <a:gd name="connsiteY34" fmla="*/ 975360 h 4130040"/>
              <a:gd name="connsiteX35" fmla="*/ 312420 w 415352"/>
              <a:gd name="connsiteY35" fmla="*/ 998220 h 4130040"/>
              <a:gd name="connsiteX36" fmla="*/ 297180 w 415352"/>
              <a:gd name="connsiteY36" fmla="*/ 1028700 h 4130040"/>
              <a:gd name="connsiteX37" fmla="*/ 320040 w 415352"/>
              <a:gd name="connsiteY37" fmla="*/ 1036320 h 4130040"/>
              <a:gd name="connsiteX38" fmla="*/ 289560 w 415352"/>
              <a:gd name="connsiteY38" fmla="*/ 1066800 h 4130040"/>
              <a:gd name="connsiteX39" fmla="*/ 243840 w 415352"/>
              <a:gd name="connsiteY39" fmla="*/ 1097280 h 4130040"/>
              <a:gd name="connsiteX40" fmla="*/ 236220 w 415352"/>
              <a:gd name="connsiteY40" fmla="*/ 1127760 h 4130040"/>
              <a:gd name="connsiteX41" fmla="*/ 243840 w 415352"/>
              <a:gd name="connsiteY41" fmla="*/ 1158240 h 4130040"/>
              <a:gd name="connsiteX42" fmla="*/ 228600 w 415352"/>
              <a:gd name="connsiteY42" fmla="*/ 1181100 h 4130040"/>
              <a:gd name="connsiteX43" fmla="*/ 220980 w 415352"/>
              <a:gd name="connsiteY43" fmla="*/ 1203960 h 4130040"/>
              <a:gd name="connsiteX44" fmla="*/ 251460 w 415352"/>
              <a:gd name="connsiteY44" fmla="*/ 1211580 h 4130040"/>
              <a:gd name="connsiteX45" fmla="*/ 243840 w 415352"/>
              <a:gd name="connsiteY45" fmla="*/ 1257300 h 4130040"/>
              <a:gd name="connsiteX46" fmla="*/ 198120 w 415352"/>
              <a:gd name="connsiteY46" fmla="*/ 1303020 h 4130040"/>
              <a:gd name="connsiteX47" fmla="*/ 243840 w 415352"/>
              <a:gd name="connsiteY47" fmla="*/ 1333500 h 4130040"/>
              <a:gd name="connsiteX48" fmla="*/ 236220 w 415352"/>
              <a:gd name="connsiteY48" fmla="*/ 1371600 h 4130040"/>
              <a:gd name="connsiteX49" fmla="*/ 289560 w 415352"/>
              <a:gd name="connsiteY49" fmla="*/ 1386840 h 4130040"/>
              <a:gd name="connsiteX50" fmla="*/ 304800 w 415352"/>
              <a:gd name="connsiteY50" fmla="*/ 1409700 h 4130040"/>
              <a:gd name="connsiteX51" fmla="*/ 281940 w 415352"/>
              <a:gd name="connsiteY51" fmla="*/ 1470660 h 4130040"/>
              <a:gd name="connsiteX52" fmla="*/ 274320 w 415352"/>
              <a:gd name="connsiteY52" fmla="*/ 1493520 h 4130040"/>
              <a:gd name="connsiteX53" fmla="*/ 251460 w 415352"/>
              <a:gd name="connsiteY53" fmla="*/ 1508760 h 4130040"/>
              <a:gd name="connsiteX54" fmla="*/ 243840 w 415352"/>
              <a:gd name="connsiteY54" fmla="*/ 1531620 h 4130040"/>
              <a:gd name="connsiteX55" fmla="*/ 220980 w 415352"/>
              <a:gd name="connsiteY55" fmla="*/ 1554480 h 4130040"/>
              <a:gd name="connsiteX56" fmla="*/ 281940 w 415352"/>
              <a:gd name="connsiteY56" fmla="*/ 1569720 h 4130040"/>
              <a:gd name="connsiteX57" fmla="*/ 289560 w 415352"/>
              <a:gd name="connsiteY57" fmla="*/ 1592580 h 4130040"/>
              <a:gd name="connsiteX58" fmla="*/ 312420 w 415352"/>
              <a:gd name="connsiteY58" fmla="*/ 1623060 h 4130040"/>
              <a:gd name="connsiteX59" fmla="*/ 289560 w 415352"/>
              <a:gd name="connsiteY59" fmla="*/ 1645920 h 4130040"/>
              <a:gd name="connsiteX60" fmla="*/ 243840 w 415352"/>
              <a:gd name="connsiteY60" fmla="*/ 1684020 h 4130040"/>
              <a:gd name="connsiteX61" fmla="*/ 198120 w 415352"/>
              <a:gd name="connsiteY61" fmla="*/ 1699260 h 4130040"/>
              <a:gd name="connsiteX62" fmla="*/ 205740 w 415352"/>
              <a:gd name="connsiteY62" fmla="*/ 1744980 h 4130040"/>
              <a:gd name="connsiteX63" fmla="*/ 198120 w 415352"/>
              <a:gd name="connsiteY63" fmla="*/ 1775460 h 4130040"/>
              <a:gd name="connsiteX64" fmla="*/ 220980 w 415352"/>
              <a:gd name="connsiteY64" fmla="*/ 1798320 h 4130040"/>
              <a:gd name="connsiteX65" fmla="*/ 213360 w 415352"/>
              <a:gd name="connsiteY65" fmla="*/ 1821180 h 4130040"/>
              <a:gd name="connsiteX66" fmla="*/ 190500 w 415352"/>
              <a:gd name="connsiteY66" fmla="*/ 1828800 h 4130040"/>
              <a:gd name="connsiteX67" fmla="*/ 160020 w 415352"/>
              <a:gd name="connsiteY67" fmla="*/ 1851660 h 4130040"/>
              <a:gd name="connsiteX68" fmla="*/ 114300 w 415352"/>
              <a:gd name="connsiteY68" fmla="*/ 1920240 h 4130040"/>
              <a:gd name="connsiteX69" fmla="*/ 83820 w 415352"/>
              <a:gd name="connsiteY69" fmla="*/ 1943100 h 4130040"/>
              <a:gd name="connsiteX70" fmla="*/ 53340 w 415352"/>
              <a:gd name="connsiteY70" fmla="*/ 1988820 h 4130040"/>
              <a:gd name="connsiteX71" fmla="*/ 30480 w 415352"/>
              <a:gd name="connsiteY71" fmla="*/ 2011680 h 4130040"/>
              <a:gd name="connsiteX72" fmla="*/ 22860 w 415352"/>
              <a:gd name="connsiteY72" fmla="*/ 2034540 h 4130040"/>
              <a:gd name="connsiteX73" fmla="*/ 53340 w 415352"/>
              <a:gd name="connsiteY73" fmla="*/ 2065020 h 4130040"/>
              <a:gd name="connsiteX74" fmla="*/ 76200 w 415352"/>
              <a:gd name="connsiteY74" fmla="*/ 2080260 h 4130040"/>
              <a:gd name="connsiteX75" fmla="*/ 68580 w 415352"/>
              <a:gd name="connsiteY75" fmla="*/ 2110740 h 4130040"/>
              <a:gd name="connsiteX76" fmla="*/ 38100 w 415352"/>
              <a:gd name="connsiteY76" fmla="*/ 2156460 h 4130040"/>
              <a:gd name="connsiteX77" fmla="*/ 22860 w 415352"/>
              <a:gd name="connsiteY77" fmla="*/ 2186940 h 4130040"/>
              <a:gd name="connsiteX78" fmla="*/ 15240 w 415352"/>
              <a:gd name="connsiteY78" fmla="*/ 2247900 h 4130040"/>
              <a:gd name="connsiteX79" fmla="*/ 7620 w 415352"/>
              <a:gd name="connsiteY79" fmla="*/ 2270760 h 4130040"/>
              <a:gd name="connsiteX80" fmla="*/ 0 w 415352"/>
              <a:gd name="connsiteY80" fmla="*/ 2407920 h 4130040"/>
              <a:gd name="connsiteX81" fmla="*/ 15240 w 415352"/>
              <a:gd name="connsiteY81" fmla="*/ 2453640 h 4130040"/>
              <a:gd name="connsiteX82" fmla="*/ 38100 w 415352"/>
              <a:gd name="connsiteY82" fmla="*/ 2461260 h 4130040"/>
              <a:gd name="connsiteX83" fmla="*/ 106680 w 415352"/>
              <a:gd name="connsiteY83" fmla="*/ 2476500 h 4130040"/>
              <a:gd name="connsiteX84" fmla="*/ 152400 w 415352"/>
              <a:gd name="connsiteY84" fmla="*/ 2491740 h 4130040"/>
              <a:gd name="connsiteX85" fmla="*/ 182880 w 415352"/>
              <a:gd name="connsiteY85" fmla="*/ 2506980 h 4130040"/>
              <a:gd name="connsiteX86" fmla="*/ 213360 w 415352"/>
              <a:gd name="connsiteY86" fmla="*/ 2514600 h 4130040"/>
              <a:gd name="connsiteX87" fmla="*/ 236220 w 415352"/>
              <a:gd name="connsiteY87" fmla="*/ 2522220 h 4130040"/>
              <a:gd name="connsiteX88" fmla="*/ 281940 w 415352"/>
              <a:gd name="connsiteY88" fmla="*/ 2529840 h 4130040"/>
              <a:gd name="connsiteX89" fmla="*/ 335280 w 415352"/>
              <a:gd name="connsiteY89" fmla="*/ 2545080 h 4130040"/>
              <a:gd name="connsiteX90" fmla="*/ 358140 w 415352"/>
              <a:gd name="connsiteY90" fmla="*/ 2552700 h 4130040"/>
              <a:gd name="connsiteX91" fmla="*/ 388620 w 415352"/>
              <a:gd name="connsiteY91" fmla="*/ 2567940 h 4130040"/>
              <a:gd name="connsiteX92" fmla="*/ 403860 w 415352"/>
              <a:gd name="connsiteY92" fmla="*/ 2621280 h 4130040"/>
              <a:gd name="connsiteX93" fmla="*/ 388620 w 415352"/>
              <a:gd name="connsiteY93" fmla="*/ 2659380 h 4130040"/>
              <a:gd name="connsiteX94" fmla="*/ 350520 w 415352"/>
              <a:gd name="connsiteY94" fmla="*/ 2697480 h 4130040"/>
              <a:gd name="connsiteX95" fmla="*/ 266700 w 415352"/>
              <a:gd name="connsiteY95" fmla="*/ 2735580 h 4130040"/>
              <a:gd name="connsiteX96" fmla="*/ 251460 w 415352"/>
              <a:gd name="connsiteY96" fmla="*/ 2766060 h 4130040"/>
              <a:gd name="connsiteX97" fmla="*/ 243840 w 415352"/>
              <a:gd name="connsiteY97" fmla="*/ 2788920 h 4130040"/>
              <a:gd name="connsiteX98" fmla="*/ 266700 w 415352"/>
              <a:gd name="connsiteY98" fmla="*/ 2811780 h 4130040"/>
              <a:gd name="connsiteX99" fmla="*/ 274320 w 415352"/>
              <a:gd name="connsiteY99" fmla="*/ 2842260 h 4130040"/>
              <a:gd name="connsiteX100" fmla="*/ 281940 w 415352"/>
              <a:gd name="connsiteY100" fmla="*/ 2865120 h 4130040"/>
              <a:gd name="connsiteX101" fmla="*/ 251460 w 415352"/>
              <a:gd name="connsiteY101" fmla="*/ 2872740 h 4130040"/>
              <a:gd name="connsiteX102" fmla="*/ 289560 w 415352"/>
              <a:gd name="connsiteY102" fmla="*/ 2880360 h 4130040"/>
              <a:gd name="connsiteX103" fmla="*/ 312420 w 415352"/>
              <a:gd name="connsiteY103" fmla="*/ 2887980 h 4130040"/>
              <a:gd name="connsiteX104" fmla="*/ 304800 w 415352"/>
              <a:gd name="connsiteY104" fmla="*/ 2926080 h 4130040"/>
              <a:gd name="connsiteX105" fmla="*/ 320040 w 415352"/>
              <a:gd name="connsiteY105" fmla="*/ 2971800 h 4130040"/>
              <a:gd name="connsiteX106" fmla="*/ 335280 w 415352"/>
              <a:gd name="connsiteY106" fmla="*/ 2994660 h 4130040"/>
              <a:gd name="connsiteX107" fmla="*/ 297180 w 415352"/>
              <a:gd name="connsiteY107" fmla="*/ 3055620 h 4130040"/>
              <a:gd name="connsiteX108" fmla="*/ 274320 w 415352"/>
              <a:gd name="connsiteY108" fmla="*/ 3063240 h 4130040"/>
              <a:gd name="connsiteX109" fmla="*/ 243840 w 415352"/>
              <a:gd name="connsiteY109" fmla="*/ 3093720 h 4130040"/>
              <a:gd name="connsiteX110" fmla="*/ 251460 w 415352"/>
              <a:gd name="connsiteY110" fmla="*/ 3116580 h 4130040"/>
              <a:gd name="connsiteX111" fmla="*/ 243840 w 415352"/>
              <a:gd name="connsiteY111" fmla="*/ 3139440 h 4130040"/>
              <a:gd name="connsiteX112" fmla="*/ 274320 w 415352"/>
              <a:gd name="connsiteY112" fmla="*/ 3154680 h 4130040"/>
              <a:gd name="connsiteX113" fmla="*/ 236220 w 415352"/>
              <a:gd name="connsiteY113" fmla="*/ 3177540 h 4130040"/>
              <a:gd name="connsiteX114" fmla="*/ 175260 w 415352"/>
              <a:gd name="connsiteY114" fmla="*/ 3230880 h 4130040"/>
              <a:gd name="connsiteX115" fmla="*/ 152400 w 415352"/>
              <a:gd name="connsiteY115" fmla="*/ 3246120 h 4130040"/>
              <a:gd name="connsiteX116" fmla="*/ 137160 w 415352"/>
              <a:gd name="connsiteY116" fmla="*/ 3291840 h 4130040"/>
              <a:gd name="connsiteX117" fmla="*/ 114300 w 415352"/>
              <a:gd name="connsiteY117" fmla="*/ 3337560 h 4130040"/>
              <a:gd name="connsiteX118" fmla="*/ 106680 w 415352"/>
              <a:gd name="connsiteY118" fmla="*/ 3368040 h 4130040"/>
              <a:gd name="connsiteX119" fmla="*/ 121920 w 415352"/>
              <a:gd name="connsiteY119" fmla="*/ 3390900 h 4130040"/>
              <a:gd name="connsiteX120" fmla="*/ 68580 w 415352"/>
              <a:gd name="connsiteY120" fmla="*/ 3444240 h 4130040"/>
              <a:gd name="connsiteX121" fmla="*/ 60960 w 415352"/>
              <a:gd name="connsiteY121" fmla="*/ 3482340 h 4130040"/>
              <a:gd name="connsiteX122" fmla="*/ 53340 w 415352"/>
              <a:gd name="connsiteY122" fmla="*/ 3535680 h 4130040"/>
              <a:gd name="connsiteX123" fmla="*/ 60960 w 415352"/>
              <a:gd name="connsiteY123" fmla="*/ 3566160 h 4130040"/>
              <a:gd name="connsiteX124" fmla="*/ 68580 w 415352"/>
              <a:gd name="connsiteY124" fmla="*/ 3589020 h 4130040"/>
              <a:gd name="connsiteX125" fmla="*/ 76200 w 415352"/>
              <a:gd name="connsiteY125" fmla="*/ 3627120 h 4130040"/>
              <a:gd name="connsiteX126" fmla="*/ 99060 w 415352"/>
              <a:gd name="connsiteY126" fmla="*/ 3642360 h 4130040"/>
              <a:gd name="connsiteX127" fmla="*/ 129540 w 415352"/>
              <a:gd name="connsiteY127" fmla="*/ 3672840 h 4130040"/>
              <a:gd name="connsiteX128" fmla="*/ 175260 w 415352"/>
              <a:gd name="connsiteY128" fmla="*/ 3703320 h 4130040"/>
              <a:gd name="connsiteX129" fmla="*/ 198120 w 415352"/>
              <a:gd name="connsiteY129" fmla="*/ 3718560 h 4130040"/>
              <a:gd name="connsiteX130" fmla="*/ 205740 w 415352"/>
              <a:gd name="connsiteY130" fmla="*/ 3787140 h 4130040"/>
              <a:gd name="connsiteX131" fmla="*/ 213360 w 415352"/>
              <a:gd name="connsiteY131" fmla="*/ 3810000 h 4130040"/>
              <a:gd name="connsiteX132" fmla="*/ 182880 w 415352"/>
              <a:gd name="connsiteY132" fmla="*/ 3878580 h 4130040"/>
              <a:gd name="connsiteX133" fmla="*/ 167640 w 415352"/>
              <a:gd name="connsiteY133" fmla="*/ 3909060 h 4130040"/>
              <a:gd name="connsiteX134" fmla="*/ 175260 w 415352"/>
              <a:gd name="connsiteY134" fmla="*/ 3985260 h 4130040"/>
              <a:gd name="connsiteX135" fmla="*/ 190500 w 415352"/>
              <a:gd name="connsiteY135" fmla="*/ 4030980 h 4130040"/>
              <a:gd name="connsiteX136" fmla="*/ 198120 w 415352"/>
              <a:gd name="connsiteY136" fmla="*/ 4053840 h 4130040"/>
              <a:gd name="connsiteX137" fmla="*/ 167640 w 415352"/>
              <a:gd name="connsiteY137" fmla="*/ 4099560 h 4130040"/>
              <a:gd name="connsiteX138" fmla="*/ 175260 w 415352"/>
              <a:gd name="connsiteY138" fmla="*/ 4122420 h 4130040"/>
              <a:gd name="connsiteX139" fmla="*/ 175260 w 415352"/>
              <a:gd name="connsiteY139" fmla="*/ 4130040 h 413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415352" h="4130040">
                <a:moveTo>
                  <a:pt x="304800" y="0"/>
                </a:moveTo>
                <a:cubicBezTo>
                  <a:pt x="269240" y="2540"/>
                  <a:pt x="233575" y="3888"/>
                  <a:pt x="198120" y="7620"/>
                </a:cubicBezTo>
                <a:cubicBezTo>
                  <a:pt x="185240" y="8976"/>
                  <a:pt x="165812" y="3656"/>
                  <a:pt x="160020" y="15240"/>
                </a:cubicBezTo>
                <a:cubicBezTo>
                  <a:pt x="155201" y="24879"/>
                  <a:pt x="173241" y="33281"/>
                  <a:pt x="182880" y="38100"/>
                </a:cubicBezTo>
                <a:cubicBezTo>
                  <a:pt x="194464" y="43892"/>
                  <a:pt x="208280" y="43180"/>
                  <a:pt x="220980" y="45720"/>
                </a:cubicBezTo>
                <a:cubicBezTo>
                  <a:pt x="219046" y="46687"/>
                  <a:pt x="170333" y="69468"/>
                  <a:pt x="167640" y="76200"/>
                </a:cubicBezTo>
                <a:cubicBezTo>
                  <a:pt x="163696" y="86059"/>
                  <a:pt x="187291" y="117106"/>
                  <a:pt x="190500" y="121920"/>
                </a:cubicBezTo>
                <a:cubicBezTo>
                  <a:pt x="182880" y="129540"/>
                  <a:pt x="176606" y="138802"/>
                  <a:pt x="167640" y="144780"/>
                </a:cubicBezTo>
                <a:cubicBezTo>
                  <a:pt x="140945" y="162576"/>
                  <a:pt x="134791" y="137416"/>
                  <a:pt x="160020" y="175260"/>
                </a:cubicBezTo>
                <a:cubicBezTo>
                  <a:pt x="152400" y="190500"/>
                  <a:pt x="147621" y="207530"/>
                  <a:pt x="137160" y="220980"/>
                </a:cubicBezTo>
                <a:cubicBezTo>
                  <a:pt x="129363" y="231005"/>
                  <a:pt x="110696" y="231792"/>
                  <a:pt x="106680" y="243840"/>
                </a:cubicBezTo>
                <a:cubicBezTo>
                  <a:pt x="102062" y="257695"/>
                  <a:pt x="139238" y="278245"/>
                  <a:pt x="144780" y="281940"/>
                </a:cubicBezTo>
                <a:cubicBezTo>
                  <a:pt x="139700" y="294640"/>
                  <a:pt x="138442" y="309655"/>
                  <a:pt x="129540" y="320040"/>
                </a:cubicBezTo>
                <a:cubicBezTo>
                  <a:pt x="97902" y="356951"/>
                  <a:pt x="91207" y="311720"/>
                  <a:pt x="106680" y="358140"/>
                </a:cubicBezTo>
                <a:cubicBezTo>
                  <a:pt x="101600" y="370840"/>
                  <a:pt x="99838" y="385443"/>
                  <a:pt x="91440" y="396240"/>
                </a:cubicBezTo>
                <a:cubicBezTo>
                  <a:pt x="81455" y="409078"/>
                  <a:pt x="59747" y="411771"/>
                  <a:pt x="53340" y="426720"/>
                </a:cubicBezTo>
                <a:cubicBezTo>
                  <a:pt x="47696" y="439890"/>
                  <a:pt x="86924" y="461810"/>
                  <a:pt x="91440" y="464820"/>
                </a:cubicBezTo>
                <a:cubicBezTo>
                  <a:pt x="93980" y="472440"/>
                  <a:pt x="93380" y="482000"/>
                  <a:pt x="99060" y="487680"/>
                </a:cubicBezTo>
                <a:cubicBezTo>
                  <a:pt x="104740" y="493360"/>
                  <a:pt x="117465" y="488617"/>
                  <a:pt x="121920" y="495300"/>
                </a:cubicBezTo>
                <a:cubicBezTo>
                  <a:pt x="129104" y="506076"/>
                  <a:pt x="127000" y="520700"/>
                  <a:pt x="129540" y="533400"/>
                </a:cubicBezTo>
                <a:cubicBezTo>
                  <a:pt x="117031" y="538403"/>
                  <a:pt x="76200" y="546390"/>
                  <a:pt x="76200" y="571500"/>
                </a:cubicBezTo>
                <a:cubicBezTo>
                  <a:pt x="76200" y="580658"/>
                  <a:pt x="87344" y="586169"/>
                  <a:pt x="91440" y="594360"/>
                </a:cubicBezTo>
                <a:cubicBezTo>
                  <a:pt x="97557" y="606594"/>
                  <a:pt x="101125" y="619961"/>
                  <a:pt x="106680" y="632460"/>
                </a:cubicBezTo>
                <a:cubicBezTo>
                  <a:pt x="111293" y="642840"/>
                  <a:pt x="116840" y="652780"/>
                  <a:pt x="121920" y="662940"/>
                </a:cubicBezTo>
                <a:cubicBezTo>
                  <a:pt x="119380" y="673100"/>
                  <a:pt x="118984" y="684053"/>
                  <a:pt x="114300" y="693420"/>
                </a:cubicBezTo>
                <a:cubicBezTo>
                  <a:pt x="106109" y="709803"/>
                  <a:pt x="83820" y="739140"/>
                  <a:pt x="83820" y="739140"/>
                </a:cubicBezTo>
                <a:cubicBezTo>
                  <a:pt x="78740" y="762000"/>
                  <a:pt x="66460" y="784399"/>
                  <a:pt x="68580" y="807720"/>
                </a:cubicBezTo>
                <a:cubicBezTo>
                  <a:pt x="69409" y="816840"/>
                  <a:pt x="85577" y="815925"/>
                  <a:pt x="91440" y="822960"/>
                </a:cubicBezTo>
                <a:cubicBezTo>
                  <a:pt x="98712" y="831686"/>
                  <a:pt x="98055" y="846048"/>
                  <a:pt x="106680" y="853440"/>
                </a:cubicBezTo>
                <a:cubicBezTo>
                  <a:pt x="117065" y="862342"/>
                  <a:pt x="131174" y="867273"/>
                  <a:pt x="144780" y="868680"/>
                </a:cubicBezTo>
                <a:cubicBezTo>
                  <a:pt x="205469" y="874958"/>
                  <a:pt x="266700" y="873760"/>
                  <a:pt x="327660" y="876300"/>
                </a:cubicBezTo>
                <a:cubicBezTo>
                  <a:pt x="355600" y="878840"/>
                  <a:pt x="388137" y="868358"/>
                  <a:pt x="411480" y="883920"/>
                </a:cubicBezTo>
                <a:cubicBezTo>
                  <a:pt x="422861" y="891507"/>
                  <a:pt x="406534" y="913013"/>
                  <a:pt x="396240" y="922020"/>
                </a:cubicBezTo>
                <a:cubicBezTo>
                  <a:pt x="384150" y="932598"/>
                  <a:pt x="350520" y="937260"/>
                  <a:pt x="350520" y="937260"/>
                </a:cubicBezTo>
                <a:cubicBezTo>
                  <a:pt x="331367" y="994719"/>
                  <a:pt x="359431" y="926121"/>
                  <a:pt x="320040" y="975360"/>
                </a:cubicBezTo>
                <a:cubicBezTo>
                  <a:pt x="315022" y="981632"/>
                  <a:pt x="315584" y="990837"/>
                  <a:pt x="312420" y="998220"/>
                </a:cubicBezTo>
                <a:cubicBezTo>
                  <a:pt x="307945" y="1008661"/>
                  <a:pt x="302260" y="1018540"/>
                  <a:pt x="297180" y="1028700"/>
                </a:cubicBezTo>
                <a:cubicBezTo>
                  <a:pt x="304800" y="1031240"/>
                  <a:pt x="321615" y="1028444"/>
                  <a:pt x="320040" y="1036320"/>
                </a:cubicBezTo>
                <a:cubicBezTo>
                  <a:pt x="317222" y="1050409"/>
                  <a:pt x="300780" y="1057824"/>
                  <a:pt x="289560" y="1066800"/>
                </a:cubicBezTo>
                <a:cubicBezTo>
                  <a:pt x="275257" y="1078242"/>
                  <a:pt x="243840" y="1097280"/>
                  <a:pt x="243840" y="1097280"/>
                </a:cubicBezTo>
                <a:cubicBezTo>
                  <a:pt x="241300" y="1107440"/>
                  <a:pt x="236220" y="1117287"/>
                  <a:pt x="236220" y="1127760"/>
                </a:cubicBezTo>
                <a:cubicBezTo>
                  <a:pt x="236220" y="1138233"/>
                  <a:pt x="245321" y="1147873"/>
                  <a:pt x="243840" y="1158240"/>
                </a:cubicBezTo>
                <a:cubicBezTo>
                  <a:pt x="242545" y="1167306"/>
                  <a:pt x="232696" y="1172909"/>
                  <a:pt x="228600" y="1181100"/>
                </a:cubicBezTo>
                <a:cubicBezTo>
                  <a:pt x="225008" y="1188284"/>
                  <a:pt x="223520" y="1196340"/>
                  <a:pt x="220980" y="1203960"/>
                </a:cubicBezTo>
                <a:cubicBezTo>
                  <a:pt x="231140" y="1206500"/>
                  <a:pt x="242746" y="1205771"/>
                  <a:pt x="251460" y="1211580"/>
                </a:cubicBezTo>
                <a:cubicBezTo>
                  <a:pt x="284588" y="1233666"/>
                  <a:pt x="259160" y="1239426"/>
                  <a:pt x="243840" y="1257300"/>
                </a:cubicBezTo>
                <a:cubicBezTo>
                  <a:pt x="206034" y="1301408"/>
                  <a:pt x="238363" y="1276192"/>
                  <a:pt x="198120" y="1303020"/>
                </a:cubicBezTo>
                <a:cubicBezTo>
                  <a:pt x="213799" y="1308246"/>
                  <a:pt x="238651" y="1312744"/>
                  <a:pt x="243840" y="1333500"/>
                </a:cubicBezTo>
                <a:cubicBezTo>
                  <a:pt x="246981" y="1346065"/>
                  <a:pt x="238760" y="1358900"/>
                  <a:pt x="236220" y="1371600"/>
                </a:cubicBezTo>
                <a:cubicBezTo>
                  <a:pt x="238211" y="1372098"/>
                  <a:pt x="284591" y="1382865"/>
                  <a:pt x="289560" y="1386840"/>
                </a:cubicBezTo>
                <a:cubicBezTo>
                  <a:pt x="296711" y="1392561"/>
                  <a:pt x="299720" y="1402080"/>
                  <a:pt x="304800" y="1409700"/>
                </a:cubicBezTo>
                <a:cubicBezTo>
                  <a:pt x="290099" y="1483207"/>
                  <a:pt x="308102" y="1418337"/>
                  <a:pt x="281940" y="1470660"/>
                </a:cubicBezTo>
                <a:cubicBezTo>
                  <a:pt x="278348" y="1477844"/>
                  <a:pt x="279338" y="1487248"/>
                  <a:pt x="274320" y="1493520"/>
                </a:cubicBezTo>
                <a:cubicBezTo>
                  <a:pt x="268599" y="1500671"/>
                  <a:pt x="259080" y="1503680"/>
                  <a:pt x="251460" y="1508760"/>
                </a:cubicBezTo>
                <a:cubicBezTo>
                  <a:pt x="248920" y="1516380"/>
                  <a:pt x="248295" y="1524937"/>
                  <a:pt x="243840" y="1531620"/>
                </a:cubicBezTo>
                <a:cubicBezTo>
                  <a:pt x="237862" y="1540586"/>
                  <a:pt x="213360" y="1546860"/>
                  <a:pt x="220980" y="1554480"/>
                </a:cubicBezTo>
                <a:cubicBezTo>
                  <a:pt x="235791" y="1569291"/>
                  <a:pt x="281940" y="1569720"/>
                  <a:pt x="281940" y="1569720"/>
                </a:cubicBezTo>
                <a:cubicBezTo>
                  <a:pt x="284480" y="1577340"/>
                  <a:pt x="285575" y="1585606"/>
                  <a:pt x="289560" y="1592580"/>
                </a:cubicBezTo>
                <a:cubicBezTo>
                  <a:pt x="295861" y="1603607"/>
                  <a:pt x="312420" y="1610360"/>
                  <a:pt x="312420" y="1623060"/>
                </a:cubicBezTo>
                <a:cubicBezTo>
                  <a:pt x="312420" y="1633836"/>
                  <a:pt x="296459" y="1637641"/>
                  <a:pt x="289560" y="1645920"/>
                </a:cubicBezTo>
                <a:cubicBezTo>
                  <a:pt x="263838" y="1676786"/>
                  <a:pt x="287697" y="1666477"/>
                  <a:pt x="243840" y="1684020"/>
                </a:cubicBezTo>
                <a:cubicBezTo>
                  <a:pt x="228925" y="1689986"/>
                  <a:pt x="198120" y="1699260"/>
                  <a:pt x="198120" y="1699260"/>
                </a:cubicBezTo>
                <a:cubicBezTo>
                  <a:pt x="200660" y="1714500"/>
                  <a:pt x="205740" y="1729530"/>
                  <a:pt x="205740" y="1744980"/>
                </a:cubicBezTo>
                <a:cubicBezTo>
                  <a:pt x="205740" y="1755453"/>
                  <a:pt x="195243" y="1765390"/>
                  <a:pt x="198120" y="1775460"/>
                </a:cubicBezTo>
                <a:cubicBezTo>
                  <a:pt x="201080" y="1785822"/>
                  <a:pt x="213360" y="1790700"/>
                  <a:pt x="220980" y="1798320"/>
                </a:cubicBezTo>
                <a:cubicBezTo>
                  <a:pt x="218440" y="1805940"/>
                  <a:pt x="219040" y="1815500"/>
                  <a:pt x="213360" y="1821180"/>
                </a:cubicBezTo>
                <a:cubicBezTo>
                  <a:pt x="207680" y="1826860"/>
                  <a:pt x="197474" y="1824815"/>
                  <a:pt x="190500" y="1828800"/>
                </a:cubicBezTo>
                <a:cubicBezTo>
                  <a:pt x="179473" y="1835101"/>
                  <a:pt x="170180" y="1844040"/>
                  <a:pt x="160020" y="1851660"/>
                </a:cubicBezTo>
                <a:cubicBezTo>
                  <a:pt x="147877" y="1888088"/>
                  <a:pt x="153218" y="1881322"/>
                  <a:pt x="114300" y="1920240"/>
                </a:cubicBezTo>
                <a:cubicBezTo>
                  <a:pt x="105320" y="1929220"/>
                  <a:pt x="92257" y="1933608"/>
                  <a:pt x="83820" y="1943100"/>
                </a:cubicBezTo>
                <a:cubicBezTo>
                  <a:pt x="71651" y="1956790"/>
                  <a:pt x="66292" y="1975868"/>
                  <a:pt x="53340" y="1988820"/>
                </a:cubicBezTo>
                <a:lnTo>
                  <a:pt x="30480" y="2011680"/>
                </a:lnTo>
                <a:cubicBezTo>
                  <a:pt x="27940" y="2019300"/>
                  <a:pt x="22860" y="2026508"/>
                  <a:pt x="22860" y="2034540"/>
                </a:cubicBezTo>
                <a:cubicBezTo>
                  <a:pt x="22860" y="2065020"/>
                  <a:pt x="33020" y="2054860"/>
                  <a:pt x="53340" y="2065020"/>
                </a:cubicBezTo>
                <a:cubicBezTo>
                  <a:pt x="61531" y="2069116"/>
                  <a:pt x="68580" y="2075180"/>
                  <a:pt x="76200" y="2080260"/>
                </a:cubicBezTo>
                <a:cubicBezTo>
                  <a:pt x="73660" y="2090420"/>
                  <a:pt x="73264" y="2101373"/>
                  <a:pt x="68580" y="2110740"/>
                </a:cubicBezTo>
                <a:cubicBezTo>
                  <a:pt x="60389" y="2127123"/>
                  <a:pt x="46291" y="2140077"/>
                  <a:pt x="38100" y="2156460"/>
                </a:cubicBezTo>
                <a:lnTo>
                  <a:pt x="22860" y="2186940"/>
                </a:lnTo>
                <a:cubicBezTo>
                  <a:pt x="20320" y="2207260"/>
                  <a:pt x="18903" y="2227752"/>
                  <a:pt x="15240" y="2247900"/>
                </a:cubicBezTo>
                <a:cubicBezTo>
                  <a:pt x="13803" y="2255803"/>
                  <a:pt x="8382" y="2262764"/>
                  <a:pt x="7620" y="2270760"/>
                </a:cubicBezTo>
                <a:cubicBezTo>
                  <a:pt x="3279" y="2316344"/>
                  <a:pt x="2540" y="2362200"/>
                  <a:pt x="0" y="2407920"/>
                </a:cubicBezTo>
                <a:cubicBezTo>
                  <a:pt x="5080" y="2423160"/>
                  <a:pt x="0" y="2448560"/>
                  <a:pt x="15240" y="2453640"/>
                </a:cubicBezTo>
                <a:cubicBezTo>
                  <a:pt x="22860" y="2456180"/>
                  <a:pt x="30308" y="2459312"/>
                  <a:pt x="38100" y="2461260"/>
                </a:cubicBezTo>
                <a:cubicBezTo>
                  <a:pt x="81605" y="2472136"/>
                  <a:pt x="67568" y="2464766"/>
                  <a:pt x="106680" y="2476500"/>
                </a:cubicBezTo>
                <a:cubicBezTo>
                  <a:pt x="122067" y="2481116"/>
                  <a:pt x="138032" y="2484556"/>
                  <a:pt x="152400" y="2491740"/>
                </a:cubicBezTo>
                <a:cubicBezTo>
                  <a:pt x="162560" y="2496820"/>
                  <a:pt x="172244" y="2502992"/>
                  <a:pt x="182880" y="2506980"/>
                </a:cubicBezTo>
                <a:cubicBezTo>
                  <a:pt x="192686" y="2510657"/>
                  <a:pt x="203290" y="2511723"/>
                  <a:pt x="213360" y="2514600"/>
                </a:cubicBezTo>
                <a:cubicBezTo>
                  <a:pt x="221083" y="2516807"/>
                  <a:pt x="228379" y="2520478"/>
                  <a:pt x="236220" y="2522220"/>
                </a:cubicBezTo>
                <a:cubicBezTo>
                  <a:pt x="251302" y="2525572"/>
                  <a:pt x="266885" y="2526366"/>
                  <a:pt x="281940" y="2529840"/>
                </a:cubicBezTo>
                <a:cubicBezTo>
                  <a:pt x="299958" y="2533998"/>
                  <a:pt x="317568" y="2539767"/>
                  <a:pt x="335280" y="2545080"/>
                </a:cubicBezTo>
                <a:cubicBezTo>
                  <a:pt x="342973" y="2547388"/>
                  <a:pt x="350757" y="2549536"/>
                  <a:pt x="358140" y="2552700"/>
                </a:cubicBezTo>
                <a:cubicBezTo>
                  <a:pt x="368581" y="2557175"/>
                  <a:pt x="378460" y="2562860"/>
                  <a:pt x="388620" y="2567940"/>
                </a:cubicBezTo>
                <a:cubicBezTo>
                  <a:pt x="391602" y="2576885"/>
                  <a:pt x="404657" y="2614104"/>
                  <a:pt x="403860" y="2621280"/>
                </a:cubicBezTo>
                <a:cubicBezTo>
                  <a:pt x="402349" y="2634875"/>
                  <a:pt x="394737" y="2647146"/>
                  <a:pt x="388620" y="2659380"/>
                </a:cubicBezTo>
                <a:cubicBezTo>
                  <a:pt x="377825" y="2680970"/>
                  <a:pt x="371475" y="2686050"/>
                  <a:pt x="350520" y="2697480"/>
                </a:cubicBezTo>
                <a:cubicBezTo>
                  <a:pt x="296978" y="2726685"/>
                  <a:pt x="305950" y="2722497"/>
                  <a:pt x="266700" y="2735580"/>
                </a:cubicBezTo>
                <a:cubicBezTo>
                  <a:pt x="261620" y="2745740"/>
                  <a:pt x="255935" y="2755619"/>
                  <a:pt x="251460" y="2766060"/>
                </a:cubicBezTo>
                <a:cubicBezTo>
                  <a:pt x="248296" y="2773443"/>
                  <a:pt x="241300" y="2781300"/>
                  <a:pt x="243840" y="2788920"/>
                </a:cubicBezTo>
                <a:cubicBezTo>
                  <a:pt x="247248" y="2799143"/>
                  <a:pt x="259080" y="2804160"/>
                  <a:pt x="266700" y="2811780"/>
                </a:cubicBezTo>
                <a:cubicBezTo>
                  <a:pt x="269240" y="2821940"/>
                  <a:pt x="271443" y="2832190"/>
                  <a:pt x="274320" y="2842260"/>
                </a:cubicBezTo>
                <a:cubicBezTo>
                  <a:pt x="276527" y="2849983"/>
                  <a:pt x="286759" y="2858694"/>
                  <a:pt x="281940" y="2865120"/>
                </a:cubicBezTo>
                <a:cubicBezTo>
                  <a:pt x="275656" y="2873498"/>
                  <a:pt x="261620" y="2870200"/>
                  <a:pt x="251460" y="2872740"/>
                </a:cubicBezTo>
                <a:cubicBezTo>
                  <a:pt x="264160" y="2875280"/>
                  <a:pt x="276995" y="2877219"/>
                  <a:pt x="289560" y="2880360"/>
                </a:cubicBezTo>
                <a:cubicBezTo>
                  <a:pt x="297352" y="2882308"/>
                  <a:pt x="309880" y="2880360"/>
                  <a:pt x="312420" y="2887980"/>
                </a:cubicBezTo>
                <a:cubicBezTo>
                  <a:pt x="316516" y="2900267"/>
                  <a:pt x="307340" y="2913380"/>
                  <a:pt x="304800" y="2926080"/>
                </a:cubicBezTo>
                <a:cubicBezTo>
                  <a:pt x="309880" y="2941320"/>
                  <a:pt x="313516" y="2957120"/>
                  <a:pt x="320040" y="2971800"/>
                </a:cubicBezTo>
                <a:cubicBezTo>
                  <a:pt x="323759" y="2980169"/>
                  <a:pt x="334144" y="2985573"/>
                  <a:pt x="335280" y="2994660"/>
                </a:cubicBezTo>
                <a:cubicBezTo>
                  <a:pt x="339636" y="3029509"/>
                  <a:pt x="323835" y="3040388"/>
                  <a:pt x="297180" y="3055620"/>
                </a:cubicBezTo>
                <a:cubicBezTo>
                  <a:pt x="290206" y="3059605"/>
                  <a:pt x="281940" y="3060700"/>
                  <a:pt x="274320" y="3063240"/>
                </a:cubicBezTo>
                <a:cubicBezTo>
                  <a:pt x="264160" y="3073400"/>
                  <a:pt x="249500" y="3080513"/>
                  <a:pt x="243840" y="3093720"/>
                </a:cubicBezTo>
                <a:cubicBezTo>
                  <a:pt x="240676" y="3101103"/>
                  <a:pt x="251460" y="3108548"/>
                  <a:pt x="251460" y="3116580"/>
                </a:cubicBezTo>
                <a:cubicBezTo>
                  <a:pt x="251460" y="3124612"/>
                  <a:pt x="246380" y="3131820"/>
                  <a:pt x="243840" y="3139440"/>
                </a:cubicBezTo>
                <a:cubicBezTo>
                  <a:pt x="254000" y="3144520"/>
                  <a:pt x="276548" y="3143541"/>
                  <a:pt x="274320" y="3154680"/>
                </a:cubicBezTo>
                <a:cubicBezTo>
                  <a:pt x="271415" y="3169203"/>
                  <a:pt x="248543" y="3169325"/>
                  <a:pt x="236220" y="3177540"/>
                </a:cubicBezTo>
                <a:cubicBezTo>
                  <a:pt x="186451" y="3210720"/>
                  <a:pt x="223539" y="3189498"/>
                  <a:pt x="175260" y="3230880"/>
                </a:cubicBezTo>
                <a:cubicBezTo>
                  <a:pt x="168307" y="3236840"/>
                  <a:pt x="160020" y="3241040"/>
                  <a:pt x="152400" y="3246120"/>
                </a:cubicBezTo>
                <a:cubicBezTo>
                  <a:pt x="147320" y="3261360"/>
                  <a:pt x="146071" y="3278474"/>
                  <a:pt x="137160" y="3291840"/>
                </a:cubicBezTo>
                <a:cubicBezTo>
                  <a:pt x="106405" y="3337972"/>
                  <a:pt x="98774" y="3290981"/>
                  <a:pt x="114300" y="3337560"/>
                </a:cubicBezTo>
                <a:cubicBezTo>
                  <a:pt x="111760" y="3347720"/>
                  <a:pt x="105199" y="3357673"/>
                  <a:pt x="106680" y="3368040"/>
                </a:cubicBezTo>
                <a:cubicBezTo>
                  <a:pt x="107975" y="3377106"/>
                  <a:pt x="123215" y="3381834"/>
                  <a:pt x="121920" y="3390900"/>
                </a:cubicBezTo>
                <a:cubicBezTo>
                  <a:pt x="119075" y="3410814"/>
                  <a:pt x="81585" y="3434486"/>
                  <a:pt x="68580" y="3444240"/>
                </a:cubicBezTo>
                <a:cubicBezTo>
                  <a:pt x="66040" y="3456940"/>
                  <a:pt x="66220" y="3470505"/>
                  <a:pt x="60960" y="3482340"/>
                </a:cubicBezTo>
                <a:cubicBezTo>
                  <a:pt x="39536" y="3530543"/>
                  <a:pt x="26057" y="3494756"/>
                  <a:pt x="53340" y="3535680"/>
                </a:cubicBezTo>
                <a:cubicBezTo>
                  <a:pt x="55880" y="3545840"/>
                  <a:pt x="58083" y="3556090"/>
                  <a:pt x="60960" y="3566160"/>
                </a:cubicBezTo>
                <a:cubicBezTo>
                  <a:pt x="63167" y="3573883"/>
                  <a:pt x="66632" y="3581228"/>
                  <a:pt x="68580" y="3589020"/>
                </a:cubicBezTo>
                <a:cubicBezTo>
                  <a:pt x="71721" y="3601585"/>
                  <a:pt x="69774" y="3615875"/>
                  <a:pt x="76200" y="3627120"/>
                </a:cubicBezTo>
                <a:cubicBezTo>
                  <a:pt x="80744" y="3635071"/>
                  <a:pt x="92107" y="3636400"/>
                  <a:pt x="99060" y="3642360"/>
                </a:cubicBezTo>
                <a:cubicBezTo>
                  <a:pt x="109969" y="3651711"/>
                  <a:pt x="118320" y="3663864"/>
                  <a:pt x="129540" y="3672840"/>
                </a:cubicBezTo>
                <a:cubicBezTo>
                  <a:pt x="143843" y="3684282"/>
                  <a:pt x="160020" y="3693160"/>
                  <a:pt x="175260" y="3703320"/>
                </a:cubicBezTo>
                <a:lnTo>
                  <a:pt x="198120" y="3718560"/>
                </a:lnTo>
                <a:cubicBezTo>
                  <a:pt x="200660" y="3741420"/>
                  <a:pt x="201959" y="3764452"/>
                  <a:pt x="205740" y="3787140"/>
                </a:cubicBezTo>
                <a:cubicBezTo>
                  <a:pt x="207060" y="3795063"/>
                  <a:pt x="214247" y="3802017"/>
                  <a:pt x="213360" y="3810000"/>
                </a:cubicBezTo>
                <a:cubicBezTo>
                  <a:pt x="208772" y="3851289"/>
                  <a:pt x="199307" y="3849832"/>
                  <a:pt x="182880" y="3878580"/>
                </a:cubicBezTo>
                <a:cubicBezTo>
                  <a:pt x="177244" y="3888443"/>
                  <a:pt x="172720" y="3898900"/>
                  <a:pt x="167640" y="3909060"/>
                </a:cubicBezTo>
                <a:cubicBezTo>
                  <a:pt x="170180" y="3934460"/>
                  <a:pt x="170556" y="3960171"/>
                  <a:pt x="175260" y="3985260"/>
                </a:cubicBezTo>
                <a:cubicBezTo>
                  <a:pt x="178220" y="4001049"/>
                  <a:pt x="185420" y="4015740"/>
                  <a:pt x="190500" y="4030980"/>
                </a:cubicBezTo>
                <a:lnTo>
                  <a:pt x="198120" y="4053840"/>
                </a:lnTo>
                <a:cubicBezTo>
                  <a:pt x="184376" y="4067584"/>
                  <a:pt x="167640" y="4077504"/>
                  <a:pt x="167640" y="4099560"/>
                </a:cubicBezTo>
                <a:cubicBezTo>
                  <a:pt x="167640" y="4107592"/>
                  <a:pt x="173312" y="4114628"/>
                  <a:pt x="175260" y="4122420"/>
                </a:cubicBezTo>
                <a:cubicBezTo>
                  <a:pt x="175876" y="4124884"/>
                  <a:pt x="175260" y="4127500"/>
                  <a:pt x="175260" y="4130040"/>
                </a:cubicBezTo>
              </a:path>
            </a:pathLst>
          </a:cu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89483" y="1825504"/>
            <a:ext cx="488193" cy="4175760"/>
          </a:xfrm>
          <a:custGeom>
            <a:avLst/>
            <a:gdLst>
              <a:gd name="connsiteX0" fmla="*/ 221157 w 488193"/>
              <a:gd name="connsiteY0" fmla="*/ 0 h 4175760"/>
              <a:gd name="connsiteX1" fmla="*/ 259257 w 488193"/>
              <a:gd name="connsiteY1" fmla="*/ 38100 h 4175760"/>
              <a:gd name="connsiteX2" fmla="*/ 274497 w 488193"/>
              <a:gd name="connsiteY2" fmla="*/ 60960 h 4175760"/>
              <a:gd name="connsiteX3" fmla="*/ 259257 w 488193"/>
              <a:gd name="connsiteY3" fmla="*/ 83820 h 4175760"/>
              <a:gd name="connsiteX4" fmla="*/ 213537 w 488193"/>
              <a:gd name="connsiteY4" fmla="*/ 99060 h 4175760"/>
              <a:gd name="connsiteX5" fmla="*/ 190677 w 488193"/>
              <a:gd name="connsiteY5" fmla="*/ 114300 h 4175760"/>
              <a:gd name="connsiteX6" fmla="*/ 152577 w 488193"/>
              <a:gd name="connsiteY6" fmla="*/ 152400 h 4175760"/>
              <a:gd name="connsiteX7" fmla="*/ 106857 w 488193"/>
              <a:gd name="connsiteY7" fmla="*/ 190500 h 4175760"/>
              <a:gd name="connsiteX8" fmla="*/ 152577 w 488193"/>
              <a:gd name="connsiteY8" fmla="*/ 205740 h 4175760"/>
              <a:gd name="connsiteX9" fmla="*/ 205917 w 488193"/>
              <a:gd name="connsiteY9" fmla="*/ 213360 h 4175760"/>
              <a:gd name="connsiteX10" fmla="*/ 175437 w 488193"/>
              <a:gd name="connsiteY10" fmla="*/ 220980 h 4175760"/>
              <a:gd name="connsiteX11" fmla="*/ 76377 w 488193"/>
              <a:gd name="connsiteY11" fmla="*/ 243840 h 4175760"/>
              <a:gd name="connsiteX12" fmla="*/ 38277 w 488193"/>
              <a:gd name="connsiteY12" fmla="*/ 259080 h 4175760"/>
              <a:gd name="connsiteX13" fmla="*/ 7797 w 488193"/>
              <a:gd name="connsiteY13" fmla="*/ 266700 h 4175760"/>
              <a:gd name="connsiteX14" fmla="*/ 30657 w 488193"/>
              <a:gd name="connsiteY14" fmla="*/ 281940 h 4175760"/>
              <a:gd name="connsiteX15" fmla="*/ 61137 w 488193"/>
              <a:gd name="connsiteY15" fmla="*/ 289560 h 4175760"/>
              <a:gd name="connsiteX16" fmla="*/ 106857 w 488193"/>
              <a:gd name="connsiteY16" fmla="*/ 312420 h 4175760"/>
              <a:gd name="connsiteX17" fmla="*/ 152577 w 488193"/>
              <a:gd name="connsiteY17" fmla="*/ 327660 h 4175760"/>
              <a:gd name="connsiteX18" fmla="*/ 228777 w 488193"/>
              <a:gd name="connsiteY18" fmla="*/ 358140 h 4175760"/>
              <a:gd name="connsiteX19" fmla="*/ 274497 w 488193"/>
              <a:gd name="connsiteY19" fmla="*/ 373380 h 4175760"/>
              <a:gd name="connsiteX20" fmla="*/ 228777 w 488193"/>
              <a:gd name="connsiteY20" fmla="*/ 411480 h 4175760"/>
              <a:gd name="connsiteX21" fmla="*/ 198297 w 488193"/>
              <a:gd name="connsiteY21" fmla="*/ 419100 h 4175760"/>
              <a:gd name="connsiteX22" fmla="*/ 114477 w 488193"/>
              <a:gd name="connsiteY22" fmla="*/ 480060 h 4175760"/>
              <a:gd name="connsiteX23" fmla="*/ 122097 w 488193"/>
              <a:gd name="connsiteY23" fmla="*/ 502920 h 4175760"/>
              <a:gd name="connsiteX24" fmla="*/ 167817 w 488193"/>
              <a:gd name="connsiteY24" fmla="*/ 518160 h 4175760"/>
              <a:gd name="connsiteX25" fmla="*/ 190677 w 488193"/>
              <a:gd name="connsiteY25" fmla="*/ 533400 h 4175760"/>
              <a:gd name="connsiteX26" fmla="*/ 198297 w 488193"/>
              <a:gd name="connsiteY26" fmla="*/ 556260 h 4175760"/>
              <a:gd name="connsiteX27" fmla="*/ 122097 w 488193"/>
              <a:gd name="connsiteY27" fmla="*/ 617220 h 4175760"/>
              <a:gd name="connsiteX28" fmla="*/ 99237 w 488193"/>
              <a:gd name="connsiteY28" fmla="*/ 678180 h 4175760"/>
              <a:gd name="connsiteX29" fmla="*/ 83997 w 488193"/>
              <a:gd name="connsiteY29" fmla="*/ 701040 h 4175760"/>
              <a:gd name="connsiteX30" fmla="*/ 99237 w 488193"/>
              <a:gd name="connsiteY30" fmla="*/ 739140 h 4175760"/>
              <a:gd name="connsiteX31" fmla="*/ 114477 w 488193"/>
              <a:gd name="connsiteY31" fmla="*/ 762000 h 4175760"/>
              <a:gd name="connsiteX32" fmla="*/ 83997 w 488193"/>
              <a:gd name="connsiteY32" fmla="*/ 792480 h 4175760"/>
              <a:gd name="connsiteX33" fmla="*/ 30657 w 488193"/>
              <a:gd name="connsiteY33" fmla="*/ 815340 h 4175760"/>
              <a:gd name="connsiteX34" fmla="*/ 7797 w 488193"/>
              <a:gd name="connsiteY34" fmla="*/ 830580 h 4175760"/>
              <a:gd name="connsiteX35" fmla="*/ 23037 w 488193"/>
              <a:gd name="connsiteY35" fmla="*/ 861060 h 4175760"/>
              <a:gd name="connsiteX36" fmla="*/ 91617 w 488193"/>
              <a:gd name="connsiteY36" fmla="*/ 868680 h 4175760"/>
              <a:gd name="connsiteX37" fmla="*/ 122097 w 488193"/>
              <a:gd name="connsiteY37" fmla="*/ 876300 h 4175760"/>
              <a:gd name="connsiteX38" fmla="*/ 144957 w 488193"/>
              <a:gd name="connsiteY38" fmla="*/ 891540 h 4175760"/>
              <a:gd name="connsiteX39" fmla="*/ 122097 w 488193"/>
              <a:gd name="connsiteY39" fmla="*/ 899160 h 4175760"/>
              <a:gd name="connsiteX40" fmla="*/ 152577 w 488193"/>
              <a:gd name="connsiteY40" fmla="*/ 906780 h 4175760"/>
              <a:gd name="connsiteX41" fmla="*/ 244017 w 488193"/>
              <a:gd name="connsiteY41" fmla="*/ 899160 h 4175760"/>
              <a:gd name="connsiteX42" fmla="*/ 320217 w 488193"/>
              <a:gd name="connsiteY42" fmla="*/ 899160 h 4175760"/>
              <a:gd name="connsiteX43" fmla="*/ 304977 w 488193"/>
              <a:gd name="connsiteY43" fmla="*/ 960120 h 4175760"/>
              <a:gd name="connsiteX44" fmla="*/ 312597 w 488193"/>
              <a:gd name="connsiteY44" fmla="*/ 982980 h 4175760"/>
              <a:gd name="connsiteX45" fmla="*/ 373557 w 488193"/>
              <a:gd name="connsiteY45" fmla="*/ 990600 h 4175760"/>
              <a:gd name="connsiteX46" fmla="*/ 396417 w 488193"/>
              <a:gd name="connsiteY46" fmla="*/ 998220 h 4175760"/>
              <a:gd name="connsiteX47" fmla="*/ 312597 w 488193"/>
              <a:gd name="connsiteY47" fmla="*/ 1043940 h 4175760"/>
              <a:gd name="connsiteX48" fmla="*/ 266877 w 488193"/>
              <a:gd name="connsiteY48" fmla="*/ 1059180 h 4175760"/>
              <a:gd name="connsiteX49" fmla="*/ 221157 w 488193"/>
              <a:gd name="connsiteY49" fmla="*/ 1089660 h 4175760"/>
              <a:gd name="connsiteX50" fmla="*/ 175437 w 488193"/>
              <a:gd name="connsiteY50" fmla="*/ 1104900 h 4175760"/>
              <a:gd name="connsiteX51" fmla="*/ 129717 w 488193"/>
              <a:gd name="connsiteY51" fmla="*/ 1127760 h 4175760"/>
              <a:gd name="connsiteX52" fmla="*/ 122097 w 488193"/>
              <a:gd name="connsiteY52" fmla="*/ 1158240 h 4175760"/>
              <a:gd name="connsiteX53" fmla="*/ 99237 w 488193"/>
              <a:gd name="connsiteY53" fmla="*/ 1173480 h 4175760"/>
              <a:gd name="connsiteX54" fmla="*/ 129717 w 488193"/>
              <a:gd name="connsiteY54" fmla="*/ 1211580 h 4175760"/>
              <a:gd name="connsiteX55" fmla="*/ 122097 w 488193"/>
              <a:gd name="connsiteY55" fmla="*/ 1257300 h 4175760"/>
              <a:gd name="connsiteX56" fmla="*/ 114477 w 488193"/>
              <a:gd name="connsiteY56" fmla="*/ 1280160 h 4175760"/>
              <a:gd name="connsiteX57" fmla="*/ 129717 w 488193"/>
              <a:gd name="connsiteY57" fmla="*/ 1341120 h 4175760"/>
              <a:gd name="connsiteX58" fmla="*/ 122097 w 488193"/>
              <a:gd name="connsiteY58" fmla="*/ 1371600 h 4175760"/>
              <a:gd name="connsiteX59" fmla="*/ 106857 w 488193"/>
              <a:gd name="connsiteY59" fmla="*/ 1424940 h 4175760"/>
              <a:gd name="connsiteX60" fmla="*/ 122097 w 488193"/>
              <a:gd name="connsiteY60" fmla="*/ 1455420 h 4175760"/>
              <a:gd name="connsiteX61" fmla="*/ 129717 w 488193"/>
              <a:gd name="connsiteY61" fmla="*/ 1508760 h 4175760"/>
              <a:gd name="connsiteX62" fmla="*/ 122097 w 488193"/>
              <a:gd name="connsiteY62" fmla="*/ 1546860 h 4175760"/>
              <a:gd name="connsiteX63" fmla="*/ 228777 w 488193"/>
              <a:gd name="connsiteY63" fmla="*/ 1592580 h 4175760"/>
              <a:gd name="connsiteX64" fmla="*/ 266877 w 488193"/>
              <a:gd name="connsiteY64" fmla="*/ 1600200 h 4175760"/>
              <a:gd name="connsiteX65" fmla="*/ 282117 w 488193"/>
              <a:gd name="connsiteY65" fmla="*/ 1623060 h 4175760"/>
              <a:gd name="connsiteX66" fmla="*/ 312597 w 488193"/>
              <a:gd name="connsiteY66" fmla="*/ 1630680 h 4175760"/>
              <a:gd name="connsiteX67" fmla="*/ 350697 w 488193"/>
              <a:gd name="connsiteY67" fmla="*/ 1645920 h 4175760"/>
              <a:gd name="connsiteX68" fmla="*/ 381177 w 488193"/>
              <a:gd name="connsiteY68" fmla="*/ 1653540 h 4175760"/>
              <a:gd name="connsiteX69" fmla="*/ 457377 w 488193"/>
              <a:gd name="connsiteY69" fmla="*/ 1684020 h 4175760"/>
              <a:gd name="connsiteX70" fmla="*/ 480237 w 488193"/>
              <a:gd name="connsiteY70" fmla="*/ 1699260 h 4175760"/>
              <a:gd name="connsiteX71" fmla="*/ 487857 w 488193"/>
              <a:gd name="connsiteY71" fmla="*/ 1722120 h 4175760"/>
              <a:gd name="connsiteX72" fmla="*/ 464997 w 488193"/>
              <a:gd name="connsiteY72" fmla="*/ 1760220 h 4175760"/>
              <a:gd name="connsiteX73" fmla="*/ 426897 w 488193"/>
              <a:gd name="connsiteY73" fmla="*/ 1805940 h 4175760"/>
              <a:gd name="connsiteX74" fmla="*/ 442137 w 488193"/>
              <a:gd name="connsiteY74" fmla="*/ 1882140 h 4175760"/>
              <a:gd name="connsiteX75" fmla="*/ 426897 w 488193"/>
              <a:gd name="connsiteY75" fmla="*/ 1905000 h 4175760"/>
              <a:gd name="connsiteX76" fmla="*/ 419277 w 488193"/>
              <a:gd name="connsiteY76" fmla="*/ 1935480 h 4175760"/>
              <a:gd name="connsiteX77" fmla="*/ 411657 w 488193"/>
              <a:gd name="connsiteY77" fmla="*/ 1973580 h 4175760"/>
              <a:gd name="connsiteX78" fmla="*/ 320217 w 488193"/>
              <a:gd name="connsiteY78" fmla="*/ 2019300 h 4175760"/>
              <a:gd name="connsiteX79" fmla="*/ 289737 w 488193"/>
              <a:gd name="connsiteY79" fmla="*/ 2034540 h 4175760"/>
              <a:gd name="connsiteX80" fmla="*/ 259257 w 488193"/>
              <a:gd name="connsiteY80" fmla="*/ 2072640 h 4175760"/>
              <a:gd name="connsiteX81" fmla="*/ 167817 w 488193"/>
              <a:gd name="connsiteY81" fmla="*/ 2087880 h 4175760"/>
              <a:gd name="connsiteX82" fmla="*/ 152577 w 488193"/>
              <a:gd name="connsiteY82" fmla="*/ 2118360 h 4175760"/>
              <a:gd name="connsiteX83" fmla="*/ 122097 w 488193"/>
              <a:gd name="connsiteY83" fmla="*/ 2141220 h 4175760"/>
              <a:gd name="connsiteX84" fmla="*/ 99237 w 488193"/>
              <a:gd name="connsiteY84" fmla="*/ 2164080 h 4175760"/>
              <a:gd name="connsiteX85" fmla="*/ 38277 w 488193"/>
              <a:gd name="connsiteY85" fmla="*/ 2232660 h 4175760"/>
              <a:gd name="connsiteX86" fmla="*/ 45897 w 488193"/>
              <a:gd name="connsiteY86" fmla="*/ 2270760 h 4175760"/>
              <a:gd name="connsiteX87" fmla="*/ 15417 w 488193"/>
              <a:gd name="connsiteY87" fmla="*/ 2324100 h 4175760"/>
              <a:gd name="connsiteX88" fmla="*/ 38277 w 488193"/>
              <a:gd name="connsiteY88" fmla="*/ 2331720 h 4175760"/>
              <a:gd name="connsiteX89" fmla="*/ 61137 w 488193"/>
              <a:gd name="connsiteY89" fmla="*/ 2407920 h 4175760"/>
              <a:gd name="connsiteX90" fmla="*/ 68757 w 488193"/>
              <a:gd name="connsiteY90" fmla="*/ 2506980 h 4175760"/>
              <a:gd name="connsiteX91" fmla="*/ 91617 w 488193"/>
              <a:gd name="connsiteY91" fmla="*/ 2529840 h 4175760"/>
              <a:gd name="connsiteX92" fmla="*/ 99237 w 488193"/>
              <a:gd name="connsiteY92" fmla="*/ 2552700 h 4175760"/>
              <a:gd name="connsiteX93" fmla="*/ 152577 w 488193"/>
              <a:gd name="connsiteY93" fmla="*/ 2575560 h 4175760"/>
              <a:gd name="connsiteX94" fmla="*/ 228777 w 488193"/>
              <a:gd name="connsiteY94" fmla="*/ 2590800 h 4175760"/>
              <a:gd name="connsiteX95" fmla="*/ 251637 w 488193"/>
              <a:gd name="connsiteY95" fmla="*/ 2644140 h 4175760"/>
              <a:gd name="connsiteX96" fmla="*/ 282117 w 488193"/>
              <a:gd name="connsiteY96" fmla="*/ 2659380 h 4175760"/>
              <a:gd name="connsiteX97" fmla="*/ 343077 w 488193"/>
              <a:gd name="connsiteY97" fmla="*/ 2674620 h 4175760"/>
              <a:gd name="connsiteX98" fmla="*/ 350697 w 488193"/>
              <a:gd name="connsiteY98" fmla="*/ 2697480 h 4175760"/>
              <a:gd name="connsiteX99" fmla="*/ 320217 w 488193"/>
              <a:gd name="connsiteY99" fmla="*/ 2712720 h 4175760"/>
              <a:gd name="connsiteX100" fmla="*/ 297357 w 488193"/>
              <a:gd name="connsiteY100" fmla="*/ 2727960 h 4175760"/>
              <a:gd name="connsiteX101" fmla="*/ 274497 w 488193"/>
              <a:gd name="connsiteY101" fmla="*/ 2750820 h 4175760"/>
              <a:gd name="connsiteX102" fmla="*/ 205917 w 488193"/>
              <a:gd name="connsiteY102" fmla="*/ 2804160 h 4175760"/>
              <a:gd name="connsiteX103" fmla="*/ 213537 w 488193"/>
              <a:gd name="connsiteY103" fmla="*/ 2842260 h 4175760"/>
              <a:gd name="connsiteX104" fmla="*/ 221157 w 488193"/>
              <a:gd name="connsiteY104" fmla="*/ 2872740 h 4175760"/>
              <a:gd name="connsiteX105" fmla="*/ 213537 w 488193"/>
              <a:gd name="connsiteY105" fmla="*/ 2918460 h 4175760"/>
              <a:gd name="connsiteX106" fmla="*/ 198297 w 488193"/>
              <a:gd name="connsiteY106" fmla="*/ 2941320 h 4175760"/>
              <a:gd name="connsiteX107" fmla="*/ 190677 w 488193"/>
              <a:gd name="connsiteY107" fmla="*/ 2964180 h 4175760"/>
              <a:gd name="connsiteX108" fmla="*/ 205917 w 488193"/>
              <a:gd name="connsiteY108" fmla="*/ 2994660 h 4175760"/>
              <a:gd name="connsiteX109" fmla="*/ 221157 w 488193"/>
              <a:gd name="connsiteY109" fmla="*/ 3017520 h 4175760"/>
              <a:gd name="connsiteX110" fmla="*/ 228777 w 488193"/>
              <a:gd name="connsiteY110" fmla="*/ 3040380 h 4175760"/>
              <a:gd name="connsiteX111" fmla="*/ 221157 w 488193"/>
              <a:gd name="connsiteY111" fmla="*/ 3078480 h 4175760"/>
              <a:gd name="connsiteX112" fmla="*/ 228777 w 488193"/>
              <a:gd name="connsiteY112" fmla="*/ 3116580 h 4175760"/>
              <a:gd name="connsiteX113" fmla="*/ 266877 w 488193"/>
              <a:gd name="connsiteY113" fmla="*/ 3169920 h 4175760"/>
              <a:gd name="connsiteX114" fmla="*/ 297357 w 488193"/>
              <a:gd name="connsiteY114" fmla="*/ 3230880 h 4175760"/>
              <a:gd name="connsiteX115" fmla="*/ 320217 w 488193"/>
              <a:gd name="connsiteY115" fmla="*/ 3284220 h 4175760"/>
              <a:gd name="connsiteX116" fmla="*/ 350697 w 488193"/>
              <a:gd name="connsiteY116" fmla="*/ 3322320 h 4175760"/>
              <a:gd name="connsiteX117" fmla="*/ 358317 w 488193"/>
              <a:gd name="connsiteY117" fmla="*/ 3345180 h 4175760"/>
              <a:gd name="connsiteX118" fmla="*/ 327837 w 488193"/>
              <a:gd name="connsiteY118" fmla="*/ 3406140 h 4175760"/>
              <a:gd name="connsiteX119" fmla="*/ 289737 w 488193"/>
              <a:gd name="connsiteY119" fmla="*/ 3429000 h 4175760"/>
              <a:gd name="connsiteX120" fmla="*/ 190677 w 488193"/>
              <a:gd name="connsiteY120" fmla="*/ 3474720 h 4175760"/>
              <a:gd name="connsiteX121" fmla="*/ 183057 w 488193"/>
              <a:gd name="connsiteY121" fmla="*/ 3550920 h 4175760"/>
              <a:gd name="connsiteX122" fmla="*/ 205917 w 488193"/>
              <a:gd name="connsiteY122" fmla="*/ 3558540 h 4175760"/>
              <a:gd name="connsiteX123" fmla="*/ 190677 w 488193"/>
              <a:gd name="connsiteY123" fmla="*/ 3581400 h 4175760"/>
              <a:gd name="connsiteX124" fmla="*/ 167817 w 488193"/>
              <a:gd name="connsiteY124" fmla="*/ 3634740 h 4175760"/>
              <a:gd name="connsiteX125" fmla="*/ 144957 w 488193"/>
              <a:gd name="connsiteY125" fmla="*/ 3649980 h 4175760"/>
              <a:gd name="connsiteX126" fmla="*/ 160197 w 488193"/>
              <a:gd name="connsiteY126" fmla="*/ 3680460 h 4175760"/>
              <a:gd name="connsiteX127" fmla="*/ 183057 w 488193"/>
              <a:gd name="connsiteY127" fmla="*/ 3695700 h 4175760"/>
              <a:gd name="connsiteX128" fmla="*/ 167817 w 488193"/>
              <a:gd name="connsiteY128" fmla="*/ 3779520 h 4175760"/>
              <a:gd name="connsiteX129" fmla="*/ 106857 w 488193"/>
              <a:gd name="connsiteY129" fmla="*/ 3870960 h 4175760"/>
              <a:gd name="connsiteX130" fmla="*/ 83997 w 488193"/>
              <a:gd name="connsiteY130" fmla="*/ 3878580 h 4175760"/>
              <a:gd name="connsiteX131" fmla="*/ 61137 w 488193"/>
              <a:gd name="connsiteY131" fmla="*/ 3947160 h 4175760"/>
              <a:gd name="connsiteX132" fmla="*/ 7797 w 488193"/>
              <a:gd name="connsiteY132" fmla="*/ 3992880 h 4175760"/>
              <a:gd name="connsiteX133" fmla="*/ 177 w 488193"/>
              <a:gd name="connsiteY133" fmla="*/ 4015740 h 4175760"/>
              <a:gd name="connsiteX134" fmla="*/ 15417 w 488193"/>
              <a:gd name="connsiteY134" fmla="*/ 4038600 h 4175760"/>
              <a:gd name="connsiteX135" fmla="*/ 38277 w 488193"/>
              <a:gd name="connsiteY135" fmla="*/ 4046220 h 4175760"/>
              <a:gd name="connsiteX136" fmla="*/ 106857 w 488193"/>
              <a:gd name="connsiteY136" fmla="*/ 4053840 h 4175760"/>
              <a:gd name="connsiteX137" fmla="*/ 190677 w 488193"/>
              <a:gd name="connsiteY137" fmla="*/ 4091940 h 4175760"/>
              <a:gd name="connsiteX138" fmla="*/ 205917 w 488193"/>
              <a:gd name="connsiteY138" fmla="*/ 4122420 h 4175760"/>
              <a:gd name="connsiteX139" fmla="*/ 183057 w 488193"/>
              <a:gd name="connsiteY139" fmla="*/ 4137660 h 4175760"/>
              <a:gd name="connsiteX140" fmla="*/ 167817 w 488193"/>
              <a:gd name="connsiteY140" fmla="*/ 4160520 h 4175760"/>
              <a:gd name="connsiteX141" fmla="*/ 205917 w 488193"/>
              <a:gd name="connsiteY141" fmla="*/ 4175760 h 417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88193" h="4175760">
                <a:moveTo>
                  <a:pt x="221157" y="0"/>
                </a:moveTo>
                <a:cubicBezTo>
                  <a:pt x="233857" y="12700"/>
                  <a:pt x="247430" y="24583"/>
                  <a:pt x="259257" y="38100"/>
                </a:cubicBezTo>
                <a:cubicBezTo>
                  <a:pt x="265288" y="44992"/>
                  <a:pt x="274497" y="51802"/>
                  <a:pt x="274497" y="60960"/>
                </a:cubicBezTo>
                <a:cubicBezTo>
                  <a:pt x="274497" y="70118"/>
                  <a:pt x="267023" y="78966"/>
                  <a:pt x="259257" y="83820"/>
                </a:cubicBezTo>
                <a:cubicBezTo>
                  <a:pt x="245634" y="92334"/>
                  <a:pt x="226903" y="90149"/>
                  <a:pt x="213537" y="99060"/>
                </a:cubicBezTo>
                <a:lnTo>
                  <a:pt x="190677" y="114300"/>
                </a:lnTo>
                <a:cubicBezTo>
                  <a:pt x="162737" y="156210"/>
                  <a:pt x="190677" y="120650"/>
                  <a:pt x="152577" y="152400"/>
                </a:cubicBezTo>
                <a:cubicBezTo>
                  <a:pt x="93905" y="201293"/>
                  <a:pt x="163614" y="152662"/>
                  <a:pt x="106857" y="190500"/>
                </a:cubicBezTo>
                <a:cubicBezTo>
                  <a:pt x="122097" y="195580"/>
                  <a:pt x="136924" y="202128"/>
                  <a:pt x="152577" y="205740"/>
                </a:cubicBezTo>
                <a:cubicBezTo>
                  <a:pt x="170078" y="209779"/>
                  <a:pt x="190973" y="203397"/>
                  <a:pt x="205917" y="213360"/>
                </a:cubicBezTo>
                <a:cubicBezTo>
                  <a:pt x="214631" y="219169"/>
                  <a:pt x="185372" y="217668"/>
                  <a:pt x="175437" y="220980"/>
                </a:cubicBezTo>
                <a:cubicBezTo>
                  <a:pt x="100047" y="246110"/>
                  <a:pt x="178272" y="231103"/>
                  <a:pt x="76377" y="243840"/>
                </a:cubicBezTo>
                <a:cubicBezTo>
                  <a:pt x="63677" y="248920"/>
                  <a:pt x="51253" y="254755"/>
                  <a:pt x="38277" y="259080"/>
                </a:cubicBezTo>
                <a:cubicBezTo>
                  <a:pt x="28342" y="262392"/>
                  <a:pt x="11109" y="256765"/>
                  <a:pt x="7797" y="266700"/>
                </a:cubicBezTo>
                <a:cubicBezTo>
                  <a:pt x="4901" y="275388"/>
                  <a:pt x="22239" y="278332"/>
                  <a:pt x="30657" y="281940"/>
                </a:cubicBezTo>
                <a:cubicBezTo>
                  <a:pt x="40283" y="286065"/>
                  <a:pt x="51413" y="285671"/>
                  <a:pt x="61137" y="289560"/>
                </a:cubicBezTo>
                <a:cubicBezTo>
                  <a:pt x="76957" y="295888"/>
                  <a:pt x="91129" y="305867"/>
                  <a:pt x="106857" y="312420"/>
                </a:cubicBezTo>
                <a:cubicBezTo>
                  <a:pt x="121686" y="318599"/>
                  <a:pt x="137535" y="322019"/>
                  <a:pt x="152577" y="327660"/>
                </a:cubicBezTo>
                <a:cubicBezTo>
                  <a:pt x="178192" y="337266"/>
                  <a:pt x="202824" y="349489"/>
                  <a:pt x="228777" y="358140"/>
                </a:cubicBezTo>
                <a:lnTo>
                  <a:pt x="274497" y="373380"/>
                </a:lnTo>
                <a:cubicBezTo>
                  <a:pt x="260765" y="387112"/>
                  <a:pt x="247342" y="403523"/>
                  <a:pt x="228777" y="411480"/>
                </a:cubicBezTo>
                <a:cubicBezTo>
                  <a:pt x="219151" y="415605"/>
                  <a:pt x="208457" y="416560"/>
                  <a:pt x="198297" y="419100"/>
                </a:cubicBezTo>
                <a:cubicBezTo>
                  <a:pt x="130011" y="470315"/>
                  <a:pt x="158471" y="450731"/>
                  <a:pt x="114477" y="480060"/>
                </a:cubicBezTo>
                <a:cubicBezTo>
                  <a:pt x="117017" y="487680"/>
                  <a:pt x="115561" y="498251"/>
                  <a:pt x="122097" y="502920"/>
                </a:cubicBezTo>
                <a:cubicBezTo>
                  <a:pt x="135169" y="512257"/>
                  <a:pt x="154451" y="509249"/>
                  <a:pt x="167817" y="518160"/>
                </a:cubicBezTo>
                <a:lnTo>
                  <a:pt x="190677" y="533400"/>
                </a:lnTo>
                <a:cubicBezTo>
                  <a:pt x="193217" y="541020"/>
                  <a:pt x="202198" y="549239"/>
                  <a:pt x="198297" y="556260"/>
                </a:cubicBezTo>
                <a:cubicBezTo>
                  <a:pt x="177623" y="593473"/>
                  <a:pt x="154420" y="601058"/>
                  <a:pt x="122097" y="617220"/>
                </a:cubicBezTo>
                <a:cubicBezTo>
                  <a:pt x="86356" y="670831"/>
                  <a:pt x="127485" y="602852"/>
                  <a:pt x="99237" y="678180"/>
                </a:cubicBezTo>
                <a:cubicBezTo>
                  <a:pt x="96021" y="686755"/>
                  <a:pt x="89077" y="693420"/>
                  <a:pt x="83997" y="701040"/>
                </a:cubicBezTo>
                <a:cubicBezTo>
                  <a:pt x="128901" y="716008"/>
                  <a:pt x="93018" y="695605"/>
                  <a:pt x="99237" y="739140"/>
                </a:cubicBezTo>
                <a:cubicBezTo>
                  <a:pt x="100532" y="748206"/>
                  <a:pt x="109397" y="754380"/>
                  <a:pt x="114477" y="762000"/>
                </a:cubicBezTo>
                <a:cubicBezTo>
                  <a:pt x="104317" y="772160"/>
                  <a:pt x="95492" y="783859"/>
                  <a:pt x="83997" y="792480"/>
                </a:cubicBezTo>
                <a:cubicBezTo>
                  <a:pt x="52284" y="816264"/>
                  <a:pt x="60085" y="800626"/>
                  <a:pt x="30657" y="815340"/>
                </a:cubicBezTo>
                <a:cubicBezTo>
                  <a:pt x="22466" y="819436"/>
                  <a:pt x="15417" y="825500"/>
                  <a:pt x="7797" y="830580"/>
                </a:cubicBezTo>
                <a:cubicBezTo>
                  <a:pt x="12877" y="840740"/>
                  <a:pt x="12696" y="856360"/>
                  <a:pt x="23037" y="861060"/>
                </a:cubicBezTo>
                <a:cubicBezTo>
                  <a:pt x="43976" y="870578"/>
                  <a:pt x="68884" y="865183"/>
                  <a:pt x="91617" y="868680"/>
                </a:cubicBezTo>
                <a:cubicBezTo>
                  <a:pt x="101968" y="870272"/>
                  <a:pt x="111937" y="873760"/>
                  <a:pt x="122097" y="876300"/>
                </a:cubicBezTo>
                <a:cubicBezTo>
                  <a:pt x="129717" y="881380"/>
                  <a:pt x="144957" y="882382"/>
                  <a:pt x="144957" y="891540"/>
                </a:cubicBezTo>
                <a:cubicBezTo>
                  <a:pt x="144957" y="899572"/>
                  <a:pt x="118505" y="891976"/>
                  <a:pt x="122097" y="899160"/>
                </a:cubicBezTo>
                <a:cubicBezTo>
                  <a:pt x="126781" y="908527"/>
                  <a:pt x="142417" y="904240"/>
                  <a:pt x="152577" y="906780"/>
                </a:cubicBezTo>
                <a:cubicBezTo>
                  <a:pt x="183057" y="904240"/>
                  <a:pt x="213618" y="902538"/>
                  <a:pt x="244017" y="899160"/>
                </a:cubicBezTo>
                <a:cubicBezTo>
                  <a:pt x="308690" y="891974"/>
                  <a:pt x="268903" y="886332"/>
                  <a:pt x="320217" y="899160"/>
                </a:cubicBezTo>
                <a:cubicBezTo>
                  <a:pt x="315137" y="919480"/>
                  <a:pt x="306873" y="939261"/>
                  <a:pt x="304977" y="960120"/>
                </a:cubicBezTo>
                <a:cubicBezTo>
                  <a:pt x="304250" y="968119"/>
                  <a:pt x="305257" y="979718"/>
                  <a:pt x="312597" y="982980"/>
                </a:cubicBezTo>
                <a:cubicBezTo>
                  <a:pt x="331310" y="991297"/>
                  <a:pt x="353237" y="988060"/>
                  <a:pt x="373557" y="990600"/>
                </a:cubicBezTo>
                <a:cubicBezTo>
                  <a:pt x="381177" y="993140"/>
                  <a:pt x="400550" y="991332"/>
                  <a:pt x="396417" y="998220"/>
                </a:cubicBezTo>
                <a:cubicBezTo>
                  <a:pt x="385197" y="1016920"/>
                  <a:pt x="333440" y="1036361"/>
                  <a:pt x="312597" y="1043940"/>
                </a:cubicBezTo>
                <a:cubicBezTo>
                  <a:pt x="297500" y="1049430"/>
                  <a:pt x="280243" y="1050269"/>
                  <a:pt x="266877" y="1059180"/>
                </a:cubicBezTo>
                <a:cubicBezTo>
                  <a:pt x="251637" y="1069340"/>
                  <a:pt x="237540" y="1081469"/>
                  <a:pt x="221157" y="1089660"/>
                </a:cubicBezTo>
                <a:cubicBezTo>
                  <a:pt x="206789" y="1096844"/>
                  <a:pt x="188803" y="1095989"/>
                  <a:pt x="175437" y="1104900"/>
                </a:cubicBezTo>
                <a:cubicBezTo>
                  <a:pt x="145894" y="1124595"/>
                  <a:pt x="161265" y="1117244"/>
                  <a:pt x="129717" y="1127760"/>
                </a:cubicBezTo>
                <a:cubicBezTo>
                  <a:pt x="127177" y="1137920"/>
                  <a:pt x="127906" y="1149526"/>
                  <a:pt x="122097" y="1158240"/>
                </a:cubicBezTo>
                <a:cubicBezTo>
                  <a:pt x="117017" y="1165860"/>
                  <a:pt x="102133" y="1164792"/>
                  <a:pt x="99237" y="1173480"/>
                </a:cubicBezTo>
                <a:cubicBezTo>
                  <a:pt x="88712" y="1205055"/>
                  <a:pt x="112332" y="1205785"/>
                  <a:pt x="129717" y="1211580"/>
                </a:cubicBezTo>
                <a:cubicBezTo>
                  <a:pt x="127177" y="1226820"/>
                  <a:pt x="125449" y="1242218"/>
                  <a:pt x="122097" y="1257300"/>
                </a:cubicBezTo>
                <a:cubicBezTo>
                  <a:pt x="120355" y="1265141"/>
                  <a:pt x="114477" y="1272128"/>
                  <a:pt x="114477" y="1280160"/>
                </a:cubicBezTo>
                <a:cubicBezTo>
                  <a:pt x="114477" y="1298550"/>
                  <a:pt x="123704" y="1323081"/>
                  <a:pt x="129717" y="1341120"/>
                </a:cubicBezTo>
                <a:cubicBezTo>
                  <a:pt x="127177" y="1351280"/>
                  <a:pt x="124974" y="1361530"/>
                  <a:pt x="122097" y="1371600"/>
                </a:cubicBezTo>
                <a:cubicBezTo>
                  <a:pt x="100233" y="1448122"/>
                  <a:pt x="130678" y="1329655"/>
                  <a:pt x="106857" y="1424940"/>
                </a:cubicBezTo>
                <a:cubicBezTo>
                  <a:pt x="111937" y="1435100"/>
                  <a:pt x="120688" y="1444148"/>
                  <a:pt x="122097" y="1455420"/>
                </a:cubicBezTo>
                <a:cubicBezTo>
                  <a:pt x="130424" y="1522037"/>
                  <a:pt x="92780" y="1453355"/>
                  <a:pt x="129717" y="1508760"/>
                </a:cubicBezTo>
                <a:cubicBezTo>
                  <a:pt x="127177" y="1521460"/>
                  <a:pt x="113433" y="1537233"/>
                  <a:pt x="122097" y="1546860"/>
                </a:cubicBezTo>
                <a:cubicBezTo>
                  <a:pt x="143919" y="1571107"/>
                  <a:pt x="194255" y="1584908"/>
                  <a:pt x="228777" y="1592580"/>
                </a:cubicBezTo>
                <a:cubicBezTo>
                  <a:pt x="241420" y="1595390"/>
                  <a:pt x="254177" y="1597660"/>
                  <a:pt x="266877" y="1600200"/>
                </a:cubicBezTo>
                <a:cubicBezTo>
                  <a:pt x="271957" y="1607820"/>
                  <a:pt x="274497" y="1617980"/>
                  <a:pt x="282117" y="1623060"/>
                </a:cubicBezTo>
                <a:cubicBezTo>
                  <a:pt x="290831" y="1628869"/>
                  <a:pt x="302662" y="1627368"/>
                  <a:pt x="312597" y="1630680"/>
                </a:cubicBezTo>
                <a:cubicBezTo>
                  <a:pt x="325573" y="1635005"/>
                  <a:pt x="337721" y="1641595"/>
                  <a:pt x="350697" y="1645920"/>
                </a:cubicBezTo>
                <a:cubicBezTo>
                  <a:pt x="360632" y="1649232"/>
                  <a:pt x="371146" y="1650531"/>
                  <a:pt x="381177" y="1653540"/>
                </a:cubicBezTo>
                <a:cubicBezTo>
                  <a:pt x="414044" y="1663400"/>
                  <a:pt x="429237" y="1667940"/>
                  <a:pt x="457377" y="1684020"/>
                </a:cubicBezTo>
                <a:cubicBezTo>
                  <a:pt x="465328" y="1688564"/>
                  <a:pt x="472617" y="1694180"/>
                  <a:pt x="480237" y="1699260"/>
                </a:cubicBezTo>
                <a:cubicBezTo>
                  <a:pt x="482777" y="1706880"/>
                  <a:pt x="489805" y="1714328"/>
                  <a:pt x="487857" y="1722120"/>
                </a:cubicBezTo>
                <a:cubicBezTo>
                  <a:pt x="484265" y="1736488"/>
                  <a:pt x="472847" y="1747661"/>
                  <a:pt x="464997" y="1760220"/>
                </a:cubicBezTo>
                <a:cubicBezTo>
                  <a:pt x="447316" y="1788510"/>
                  <a:pt x="452072" y="1780765"/>
                  <a:pt x="426897" y="1805940"/>
                </a:cubicBezTo>
                <a:cubicBezTo>
                  <a:pt x="430958" y="1822184"/>
                  <a:pt x="443574" y="1869205"/>
                  <a:pt x="442137" y="1882140"/>
                </a:cubicBezTo>
                <a:cubicBezTo>
                  <a:pt x="441126" y="1891242"/>
                  <a:pt x="431977" y="1897380"/>
                  <a:pt x="426897" y="1905000"/>
                </a:cubicBezTo>
                <a:cubicBezTo>
                  <a:pt x="424357" y="1915160"/>
                  <a:pt x="421549" y="1925257"/>
                  <a:pt x="419277" y="1935480"/>
                </a:cubicBezTo>
                <a:cubicBezTo>
                  <a:pt x="416467" y="1948123"/>
                  <a:pt x="419608" y="1963357"/>
                  <a:pt x="411657" y="1973580"/>
                </a:cubicBezTo>
                <a:cubicBezTo>
                  <a:pt x="388453" y="2003414"/>
                  <a:pt x="351843" y="2006650"/>
                  <a:pt x="320217" y="2019300"/>
                </a:cubicBezTo>
                <a:cubicBezTo>
                  <a:pt x="309670" y="2023519"/>
                  <a:pt x="299897" y="2029460"/>
                  <a:pt x="289737" y="2034540"/>
                </a:cubicBezTo>
                <a:cubicBezTo>
                  <a:pt x="283013" y="2054713"/>
                  <a:pt x="284477" y="2065915"/>
                  <a:pt x="259257" y="2072640"/>
                </a:cubicBezTo>
                <a:cubicBezTo>
                  <a:pt x="229400" y="2080602"/>
                  <a:pt x="167817" y="2087880"/>
                  <a:pt x="167817" y="2087880"/>
                </a:cubicBezTo>
                <a:cubicBezTo>
                  <a:pt x="162737" y="2098040"/>
                  <a:pt x="159969" y="2109735"/>
                  <a:pt x="152577" y="2118360"/>
                </a:cubicBezTo>
                <a:cubicBezTo>
                  <a:pt x="144312" y="2128003"/>
                  <a:pt x="131740" y="2132955"/>
                  <a:pt x="122097" y="2141220"/>
                </a:cubicBezTo>
                <a:cubicBezTo>
                  <a:pt x="113915" y="2148233"/>
                  <a:pt x="106333" y="2155970"/>
                  <a:pt x="99237" y="2164080"/>
                </a:cubicBezTo>
                <a:cubicBezTo>
                  <a:pt x="30189" y="2242992"/>
                  <a:pt x="106400" y="2164537"/>
                  <a:pt x="38277" y="2232660"/>
                </a:cubicBezTo>
                <a:cubicBezTo>
                  <a:pt x="40817" y="2245360"/>
                  <a:pt x="47327" y="2257888"/>
                  <a:pt x="45897" y="2270760"/>
                </a:cubicBezTo>
                <a:cubicBezTo>
                  <a:pt x="44608" y="2282361"/>
                  <a:pt x="22408" y="2313613"/>
                  <a:pt x="15417" y="2324100"/>
                </a:cubicBezTo>
                <a:cubicBezTo>
                  <a:pt x="23037" y="2326640"/>
                  <a:pt x="33608" y="2325184"/>
                  <a:pt x="38277" y="2331720"/>
                </a:cubicBezTo>
                <a:cubicBezTo>
                  <a:pt x="45412" y="2341709"/>
                  <a:pt x="57063" y="2391626"/>
                  <a:pt x="61137" y="2407920"/>
                </a:cubicBezTo>
                <a:cubicBezTo>
                  <a:pt x="50407" y="2450840"/>
                  <a:pt x="45499" y="2451161"/>
                  <a:pt x="68757" y="2506980"/>
                </a:cubicBezTo>
                <a:cubicBezTo>
                  <a:pt x="72902" y="2516927"/>
                  <a:pt x="83997" y="2522220"/>
                  <a:pt x="91617" y="2529840"/>
                </a:cubicBezTo>
                <a:cubicBezTo>
                  <a:pt x="94157" y="2537460"/>
                  <a:pt x="93557" y="2547020"/>
                  <a:pt x="99237" y="2552700"/>
                </a:cubicBezTo>
                <a:cubicBezTo>
                  <a:pt x="106077" y="2559540"/>
                  <a:pt x="140737" y="2572828"/>
                  <a:pt x="152577" y="2575560"/>
                </a:cubicBezTo>
                <a:cubicBezTo>
                  <a:pt x="177817" y="2581385"/>
                  <a:pt x="228777" y="2590800"/>
                  <a:pt x="228777" y="2590800"/>
                </a:cubicBezTo>
                <a:cubicBezTo>
                  <a:pt x="233331" y="2604462"/>
                  <a:pt x="242221" y="2634724"/>
                  <a:pt x="251637" y="2644140"/>
                </a:cubicBezTo>
                <a:cubicBezTo>
                  <a:pt x="259669" y="2652172"/>
                  <a:pt x="271341" y="2655788"/>
                  <a:pt x="282117" y="2659380"/>
                </a:cubicBezTo>
                <a:cubicBezTo>
                  <a:pt x="301988" y="2666004"/>
                  <a:pt x="343077" y="2674620"/>
                  <a:pt x="343077" y="2674620"/>
                </a:cubicBezTo>
                <a:cubicBezTo>
                  <a:pt x="345617" y="2682240"/>
                  <a:pt x="354830" y="2690592"/>
                  <a:pt x="350697" y="2697480"/>
                </a:cubicBezTo>
                <a:cubicBezTo>
                  <a:pt x="344853" y="2707220"/>
                  <a:pt x="330080" y="2707084"/>
                  <a:pt x="320217" y="2712720"/>
                </a:cubicBezTo>
                <a:cubicBezTo>
                  <a:pt x="312266" y="2717264"/>
                  <a:pt x="304392" y="2722097"/>
                  <a:pt x="297357" y="2727960"/>
                </a:cubicBezTo>
                <a:cubicBezTo>
                  <a:pt x="289078" y="2734859"/>
                  <a:pt x="283003" y="2744204"/>
                  <a:pt x="274497" y="2750820"/>
                </a:cubicBezTo>
                <a:cubicBezTo>
                  <a:pt x="192467" y="2814621"/>
                  <a:pt x="257816" y="2752261"/>
                  <a:pt x="205917" y="2804160"/>
                </a:cubicBezTo>
                <a:cubicBezTo>
                  <a:pt x="208457" y="2816860"/>
                  <a:pt x="210727" y="2829617"/>
                  <a:pt x="213537" y="2842260"/>
                </a:cubicBezTo>
                <a:cubicBezTo>
                  <a:pt x="215809" y="2852483"/>
                  <a:pt x="221157" y="2862267"/>
                  <a:pt x="221157" y="2872740"/>
                </a:cubicBezTo>
                <a:cubicBezTo>
                  <a:pt x="221157" y="2888190"/>
                  <a:pt x="218423" y="2903803"/>
                  <a:pt x="213537" y="2918460"/>
                </a:cubicBezTo>
                <a:cubicBezTo>
                  <a:pt x="210641" y="2927148"/>
                  <a:pt x="202393" y="2933129"/>
                  <a:pt x="198297" y="2941320"/>
                </a:cubicBezTo>
                <a:cubicBezTo>
                  <a:pt x="194705" y="2948504"/>
                  <a:pt x="193217" y="2956560"/>
                  <a:pt x="190677" y="2964180"/>
                </a:cubicBezTo>
                <a:cubicBezTo>
                  <a:pt x="195757" y="2974340"/>
                  <a:pt x="200281" y="2984797"/>
                  <a:pt x="205917" y="2994660"/>
                </a:cubicBezTo>
                <a:cubicBezTo>
                  <a:pt x="210461" y="3002611"/>
                  <a:pt x="217061" y="3009329"/>
                  <a:pt x="221157" y="3017520"/>
                </a:cubicBezTo>
                <a:cubicBezTo>
                  <a:pt x="224749" y="3024704"/>
                  <a:pt x="226237" y="3032760"/>
                  <a:pt x="228777" y="3040380"/>
                </a:cubicBezTo>
                <a:cubicBezTo>
                  <a:pt x="226237" y="3053080"/>
                  <a:pt x="221157" y="3065528"/>
                  <a:pt x="221157" y="3078480"/>
                </a:cubicBezTo>
                <a:cubicBezTo>
                  <a:pt x="221157" y="3091432"/>
                  <a:pt x="224229" y="3104453"/>
                  <a:pt x="228777" y="3116580"/>
                </a:cubicBezTo>
                <a:cubicBezTo>
                  <a:pt x="231563" y="3124008"/>
                  <a:pt x="265563" y="3168167"/>
                  <a:pt x="266877" y="3169920"/>
                </a:cubicBezTo>
                <a:cubicBezTo>
                  <a:pt x="284060" y="3221469"/>
                  <a:pt x="261367" y="3158900"/>
                  <a:pt x="297357" y="3230880"/>
                </a:cubicBezTo>
                <a:cubicBezTo>
                  <a:pt x="317677" y="3271520"/>
                  <a:pt x="288504" y="3236651"/>
                  <a:pt x="320217" y="3284220"/>
                </a:cubicBezTo>
                <a:cubicBezTo>
                  <a:pt x="329239" y="3297752"/>
                  <a:pt x="340537" y="3309620"/>
                  <a:pt x="350697" y="3322320"/>
                </a:cubicBezTo>
                <a:cubicBezTo>
                  <a:pt x="353237" y="3329940"/>
                  <a:pt x="358317" y="3337148"/>
                  <a:pt x="358317" y="3345180"/>
                </a:cubicBezTo>
                <a:cubicBezTo>
                  <a:pt x="358317" y="3367603"/>
                  <a:pt x="344005" y="3391993"/>
                  <a:pt x="327837" y="3406140"/>
                </a:cubicBezTo>
                <a:cubicBezTo>
                  <a:pt x="316691" y="3415893"/>
                  <a:pt x="302232" y="3421049"/>
                  <a:pt x="289737" y="3429000"/>
                </a:cubicBezTo>
                <a:cubicBezTo>
                  <a:pt x="223350" y="3471246"/>
                  <a:pt x="266960" y="3452925"/>
                  <a:pt x="190677" y="3474720"/>
                </a:cubicBezTo>
                <a:cubicBezTo>
                  <a:pt x="188137" y="3500120"/>
                  <a:pt x="178491" y="3525805"/>
                  <a:pt x="183057" y="3550920"/>
                </a:cubicBezTo>
                <a:cubicBezTo>
                  <a:pt x="184494" y="3558823"/>
                  <a:pt x="203969" y="3550748"/>
                  <a:pt x="205917" y="3558540"/>
                </a:cubicBezTo>
                <a:cubicBezTo>
                  <a:pt x="208138" y="3567425"/>
                  <a:pt x="194773" y="3573209"/>
                  <a:pt x="190677" y="3581400"/>
                </a:cubicBezTo>
                <a:cubicBezTo>
                  <a:pt x="178766" y="3605222"/>
                  <a:pt x="187637" y="3610956"/>
                  <a:pt x="167817" y="3634740"/>
                </a:cubicBezTo>
                <a:cubicBezTo>
                  <a:pt x="161954" y="3641775"/>
                  <a:pt x="152577" y="3644900"/>
                  <a:pt x="144957" y="3649980"/>
                </a:cubicBezTo>
                <a:cubicBezTo>
                  <a:pt x="150037" y="3660140"/>
                  <a:pt x="152925" y="3671734"/>
                  <a:pt x="160197" y="3680460"/>
                </a:cubicBezTo>
                <a:cubicBezTo>
                  <a:pt x="166060" y="3687495"/>
                  <a:pt x="182355" y="3686569"/>
                  <a:pt x="183057" y="3695700"/>
                </a:cubicBezTo>
                <a:cubicBezTo>
                  <a:pt x="185235" y="3724014"/>
                  <a:pt x="174321" y="3751877"/>
                  <a:pt x="167817" y="3779520"/>
                </a:cubicBezTo>
                <a:cubicBezTo>
                  <a:pt x="160042" y="3812564"/>
                  <a:pt x="144777" y="3858320"/>
                  <a:pt x="106857" y="3870960"/>
                </a:cubicBezTo>
                <a:lnTo>
                  <a:pt x="83997" y="3878580"/>
                </a:lnTo>
                <a:cubicBezTo>
                  <a:pt x="76377" y="3901440"/>
                  <a:pt x="72561" y="3925944"/>
                  <a:pt x="61137" y="3947160"/>
                </a:cubicBezTo>
                <a:cubicBezTo>
                  <a:pt x="50789" y="3966377"/>
                  <a:pt x="25653" y="3980976"/>
                  <a:pt x="7797" y="3992880"/>
                </a:cubicBezTo>
                <a:cubicBezTo>
                  <a:pt x="5257" y="4000500"/>
                  <a:pt x="-1143" y="4007817"/>
                  <a:pt x="177" y="4015740"/>
                </a:cubicBezTo>
                <a:cubicBezTo>
                  <a:pt x="1683" y="4024773"/>
                  <a:pt x="8266" y="4032879"/>
                  <a:pt x="15417" y="4038600"/>
                </a:cubicBezTo>
                <a:cubicBezTo>
                  <a:pt x="21689" y="4043618"/>
                  <a:pt x="30354" y="4044900"/>
                  <a:pt x="38277" y="4046220"/>
                </a:cubicBezTo>
                <a:cubicBezTo>
                  <a:pt x="60965" y="4050001"/>
                  <a:pt x="83997" y="4051300"/>
                  <a:pt x="106857" y="4053840"/>
                </a:cubicBezTo>
                <a:cubicBezTo>
                  <a:pt x="175001" y="4087912"/>
                  <a:pt x="146264" y="4077136"/>
                  <a:pt x="190677" y="4091940"/>
                </a:cubicBezTo>
                <a:cubicBezTo>
                  <a:pt x="195757" y="4102100"/>
                  <a:pt x="207784" y="4111215"/>
                  <a:pt x="205917" y="4122420"/>
                </a:cubicBezTo>
                <a:cubicBezTo>
                  <a:pt x="204411" y="4131453"/>
                  <a:pt x="189533" y="4131184"/>
                  <a:pt x="183057" y="4137660"/>
                </a:cubicBezTo>
                <a:cubicBezTo>
                  <a:pt x="176581" y="4144136"/>
                  <a:pt x="172897" y="4152900"/>
                  <a:pt x="167817" y="4160520"/>
                </a:cubicBezTo>
                <a:cubicBezTo>
                  <a:pt x="196065" y="4169936"/>
                  <a:pt x="183493" y="4164548"/>
                  <a:pt x="205917" y="4175760"/>
                </a:cubicBezTo>
              </a:path>
            </a:pathLst>
          </a:cu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876886" y="2584710"/>
            <a:ext cx="2405071" cy="86732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tlCol="0" anchor="ctr" anchorCtr="0"/>
          <a:lstStyle/>
          <a:p>
            <a:pPr lvl="0" algn="ctr">
              <a:buClr>
                <a:srgbClr val="00A3E0"/>
              </a:buClr>
            </a:pP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Predict </a:t>
            </a:r>
            <a:b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</a:b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Rock Type</a:t>
            </a:r>
            <a:endParaRPr lang="en-US" sz="2000" dirty="0">
              <a:solidFill>
                <a:schemeClr val="bg1"/>
              </a:solidFill>
              <a:ea typeface="ＭＳ Ｐゴシック" charset="0"/>
              <a:cs typeface="Trebuchet MS"/>
            </a:endParaRPr>
          </a:p>
        </p:txBody>
      </p:sp>
      <p:cxnSp>
        <p:nvCxnSpPr>
          <p:cNvPr id="33" name="Elbow Connector 32"/>
          <p:cNvCxnSpPr>
            <a:stCxn id="14" idx="3"/>
            <a:endCxn id="29" idx="0"/>
          </p:cNvCxnSpPr>
          <p:nvPr/>
        </p:nvCxnSpPr>
        <p:spPr>
          <a:xfrm>
            <a:off x="2197409" y="1465992"/>
            <a:ext cx="2882013" cy="1118718"/>
          </a:xfrm>
          <a:prstGeom prst="bentConnector2">
            <a:avLst/>
          </a:prstGeom>
          <a:ln w="12700" cmpd="sng">
            <a:solidFill>
              <a:schemeClr val="accent6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876887" y="4619080"/>
            <a:ext cx="2405070" cy="86732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tlCol="0" anchor="ctr" anchorCtr="0"/>
          <a:lstStyle/>
          <a:p>
            <a:pPr lvl="0" algn="ctr">
              <a:buClr>
                <a:srgbClr val="00A3E0"/>
              </a:buClr>
            </a:pP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Estimate </a:t>
            </a:r>
            <a:b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</a:b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Fluid Fraction</a:t>
            </a:r>
            <a:endParaRPr lang="en-US" sz="2000" dirty="0">
              <a:solidFill>
                <a:schemeClr val="bg1"/>
              </a:solidFill>
              <a:ea typeface="ＭＳ Ｐゴシック" charset="0"/>
              <a:cs typeface="Trebuchet MS"/>
            </a:endParaRPr>
          </a:p>
        </p:txBody>
      </p:sp>
      <p:cxnSp>
        <p:nvCxnSpPr>
          <p:cNvPr id="45" name="Straight Arrow Connector 44"/>
          <p:cNvCxnSpPr>
            <a:stCxn id="29" idx="2"/>
            <a:endCxn id="43" idx="0"/>
          </p:cNvCxnSpPr>
          <p:nvPr/>
        </p:nvCxnSpPr>
        <p:spPr>
          <a:xfrm>
            <a:off x="5079422" y="3452030"/>
            <a:ext cx="0" cy="1167050"/>
          </a:xfrm>
          <a:prstGeom prst="straightConnector1">
            <a:avLst/>
          </a:prstGeom>
          <a:ln w="12700" cmpd="sng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220400" y="1726663"/>
            <a:ext cx="542182" cy="375973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60020" y="5486400"/>
            <a:ext cx="3017520" cy="655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Elbow Connector 61"/>
          <p:cNvCxnSpPr>
            <a:stCxn id="43" idx="2"/>
            <a:endCxn id="70" idx="3"/>
          </p:cNvCxnSpPr>
          <p:nvPr/>
        </p:nvCxnSpPr>
        <p:spPr>
          <a:xfrm rot="5400000">
            <a:off x="4029447" y="4721097"/>
            <a:ext cx="284673" cy="1815279"/>
          </a:xfrm>
          <a:prstGeom prst="bentConnector2">
            <a:avLst/>
          </a:prstGeom>
          <a:ln w="12700" cmpd="sng">
            <a:solidFill>
              <a:schemeClr val="accent6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Freeform 67"/>
          <p:cNvSpPr/>
          <p:nvPr/>
        </p:nvSpPr>
        <p:spPr>
          <a:xfrm>
            <a:off x="2339340" y="1836420"/>
            <a:ext cx="388620" cy="3528060"/>
          </a:xfrm>
          <a:custGeom>
            <a:avLst/>
            <a:gdLst>
              <a:gd name="connsiteX0" fmla="*/ 0 w 388620"/>
              <a:gd name="connsiteY0" fmla="*/ 0 h 3528060"/>
              <a:gd name="connsiteX1" fmla="*/ 7620 w 388620"/>
              <a:gd name="connsiteY1" fmla="*/ 68580 h 3528060"/>
              <a:gd name="connsiteX2" fmla="*/ 15240 w 388620"/>
              <a:gd name="connsiteY2" fmla="*/ 91440 h 3528060"/>
              <a:gd name="connsiteX3" fmla="*/ 7620 w 388620"/>
              <a:gd name="connsiteY3" fmla="*/ 137160 h 3528060"/>
              <a:gd name="connsiteX4" fmla="*/ 15240 w 388620"/>
              <a:gd name="connsiteY4" fmla="*/ 167640 h 3528060"/>
              <a:gd name="connsiteX5" fmla="*/ 30480 w 388620"/>
              <a:gd name="connsiteY5" fmla="*/ 205740 h 3528060"/>
              <a:gd name="connsiteX6" fmla="*/ 15240 w 388620"/>
              <a:gd name="connsiteY6" fmla="*/ 266700 h 3528060"/>
              <a:gd name="connsiteX7" fmla="*/ 22860 w 388620"/>
              <a:gd name="connsiteY7" fmla="*/ 320040 h 3528060"/>
              <a:gd name="connsiteX8" fmla="*/ 15240 w 388620"/>
              <a:gd name="connsiteY8" fmla="*/ 403860 h 3528060"/>
              <a:gd name="connsiteX9" fmla="*/ 45720 w 388620"/>
              <a:gd name="connsiteY9" fmla="*/ 525780 h 3528060"/>
              <a:gd name="connsiteX10" fmla="*/ 53340 w 388620"/>
              <a:gd name="connsiteY10" fmla="*/ 601980 h 3528060"/>
              <a:gd name="connsiteX11" fmla="*/ 68580 w 388620"/>
              <a:gd name="connsiteY11" fmla="*/ 632460 h 3528060"/>
              <a:gd name="connsiteX12" fmla="*/ 45720 w 388620"/>
              <a:gd name="connsiteY12" fmla="*/ 708660 h 3528060"/>
              <a:gd name="connsiteX13" fmla="*/ 38100 w 388620"/>
              <a:gd name="connsiteY13" fmla="*/ 731520 h 3528060"/>
              <a:gd name="connsiteX14" fmla="*/ 30480 w 388620"/>
              <a:gd name="connsiteY14" fmla="*/ 807720 h 3528060"/>
              <a:gd name="connsiteX15" fmla="*/ 38100 w 388620"/>
              <a:gd name="connsiteY15" fmla="*/ 838200 h 3528060"/>
              <a:gd name="connsiteX16" fmla="*/ 15240 w 388620"/>
              <a:gd name="connsiteY16" fmla="*/ 937260 h 3528060"/>
              <a:gd name="connsiteX17" fmla="*/ 7620 w 388620"/>
              <a:gd name="connsiteY17" fmla="*/ 1028700 h 3528060"/>
              <a:gd name="connsiteX18" fmla="*/ 15240 w 388620"/>
              <a:gd name="connsiteY18" fmla="*/ 1074420 h 3528060"/>
              <a:gd name="connsiteX19" fmla="*/ 22860 w 388620"/>
              <a:gd name="connsiteY19" fmla="*/ 1127760 h 3528060"/>
              <a:gd name="connsiteX20" fmla="*/ 15240 w 388620"/>
              <a:gd name="connsiteY20" fmla="*/ 1325880 h 3528060"/>
              <a:gd name="connsiteX21" fmla="*/ 45720 w 388620"/>
              <a:gd name="connsiteY21" fmla="*/ 1371600 h 3528060"/>
              <a:gd name="connsiteX22" fmla="*/ 60960 w 388620"/>
              <a:gd name="connsiteY22" fmla="*/ 1409700 h 3528060"/>
              <a:gd name="connsiteX23" fmla="*/ 45720 w 388620"/>
              <a:gd name="connsiteY23" fmla="*/ 1463040 h 3528060"/>
              <a:gd name="connsiteX24" fmla="*/ 30480 w 388620"/>
              <a:gd name="connsiteY24" fmla="*/ 1508760 h 3528060"/>
              <a:gd name="connsiteX25" fmla="*/ 83820 w 388620"/>
              <a:gd name="connsiteY25" fmla="*/ 1569720 h 3528060"/>
              <a:gd name="connsiteX26" fmla="*/ 99060 w 388620"/>
              <a:gd name="connsiteY26" fmla="*/ 1592580 h 3528060"/>
              <a:gd name="connsiteX27" fmla="*/ 114300 w 388620"/>
              <a:gd name="connsiteY27" fmla="*/ 1676400 h 3528060"/>
              <a:gd name="connsiteX28" fmla="*/ 129540 w 388620"/>
              <a:gd name="connsiteY28" fmla="*/ 1729740 h 3528060"/>
              <a:gd name="connsiteX29" fmla="*/ 152400 w 388620"/>
              <a:gd name="connsiteY29" fmla="*/ 1813560 h 3528060"/>
              <a:gd name="connsiteX30" fmla="*/ 175260 w 388620"/>
              <a:gd name="connsiteY30" fmla="*/ 1828800 h 3528060"/>
              <a:gd name="connsiteX31" fmla="*/ 190500 w 388620"/>
              <a:gd name="connsiteY31" fmla="*/ 1874520 h 3528060"/>
              <a:gd name="connsiteX32" fmla="*/ 198120 w 388620"/>
              <a:gd name="connsiteY32" fmla="*/ 1943100 h 3528060"/>
              <a:gd name="connsiteX33" fmla="*/ 251460 w 388620"/>
              <a:gd name="connsiteY33" fmla="*/ 1973580 h 3528060"/>
              <a:gd name="connsiteX34" fmla="*/ 259080 w 388620"/>
              <a:gd name="connsiteY34" fmla="*/ 2011680 h 3528060"/>
              <a:gd name="connsiteX35" fmla="*/ 213360 w 388620"/>
              <a:gd name="connsiteY35" fmla="*/ 2141220 h 3528060"/>
              <a:gd name="connsiteX36" fmla="*/ 182880 w 388620"/>
              <a:gd name="connsiteY36" fmla="*/ 2171700 h 3528060"/>
              <a:gd name="connsiteX37" fmla="*/ 175260 w 388620"/>
              <a:gd name="connsiteY37" fmla="*/ 2247900 h 3528060"/>
              <a:gd name="connsiteX38" fmla="*/ 160020 w 388620"/>
              <a:gd name="connsiteY38" fmla="*/ 2270760 h 3528060"/>
              <a:gd name="connsiteX39" fmla="*/ 137160 w 388620"/>
              <a:gd name="connsiteY39" fmla="*/ 2308860 h 3528060"/>
              <a:gd name="connsiteX40" fmla="*/ 91440 w 388620"/>
              <a:gd name="connsiteY40" fmla="*/ 2354580 h 3528060"/>
              <a:gd name="connsiteX41" fmla="*/ 60960 w 388620"/>
              <a:gd name="connsiteY41" fmla="*/ 2400300 h 3528060"/>
              <a:gd name="connsiteX42" fmla="*/ 15240 w 388620"/>
              <a:gd name="connsiteY42" fmla="*/ 2468880 h 3528060"/>
              <a:gd name="connsiteX43" fmla="*/ 22860 w 388620"/>
              <a:gd name="connsiteY43" fmla="*/ 2506980 h 3528060"/>
              <a:gd name="connsiteX44" fmla="*/ 91440 w 388620"/>
              <a:gd name="connsiteY44" fmla="*/ 2529840 h 3528060"/>
              <a:gd name="connsiteX45" fmla="*/ 160020 w 388620"/>
              <a:gd name="connsiteY45" fmla="*/ 2552700 h 3528060"/>
              <a:gd name="connsiteX46" fmla="*/ 251460 w 388620"/>
              <a:gd name="connsiteY46" fmla="*/ 2567940 h 3528060"/>
              <a:gd name="connsiteX47" fmla="*/ 320040 w 388620"/>
              <a:gd name="connsiteY47" fmla="*/ 2575560 h 3528060"/>
              <a:gd name="connsiteX48" fmla="*/ 388620 w 388620"/>
              <a:gd name="connsiteY48" fmla="*/ 2590800 h 3528060"/>
              <a:gd name="connsiteX49" fmla="*/ 365760 w 388620"/>
              <a:gd name="connsiteY49" fmla="*/ 2628900 h 3528060"/>
              <a:gd name="connsiteX50" fmla="*/ 297180 w 388620"/>
              <a:gd name="connsiteY50" fmla="*/ 2674620 h 3528060"/>
              <a:gd name="connsiteX51" fmla="*/ 198120 w 388620"/>
              <a:gd name="connsiteY51" fmla="*/ 2727960 h 3528060"/>
              <a:gd name="connsiteX52" fmla="*/ 167640 w 388620"/>
              <a:gd name="connsiteY52" fmla="*/ 2735580 h 3528060"/>
              <a:gd name="connsiteX53" fmla="*/ 121920 w 388620"/>
              <a:gd name="connsiteY53" fmla="*/ 2758440 h 3528060"/>
              <a:gd name="connsiteX54" fmla="*/ 68580 w 388620"/>
              <a:gd name="connsiteY54" fmla="*/ 2781300 h 3528060"/>
              <a:gd name="connsiteX55" fmla="*/ 7620 w 388620"/>
              <a:gd name="connsiteY55" fmla="*/ 2811780 h 3528060"/>
              <a:gd name="connsiteX56" fmla="*/ 30480 w 388620"/>
              <a:gd name="connsiteY56" fmla="*/ 2819400 h 3528060"/>
              <a:gd name="connsiteX57" fmla="*/ 83820 w 388620"/>
              <a:gd name="connsiteY57" fmla="*/ 2827020 h 3528060"/>
              <a:gd name="connsiteX58" fmla="*/ 45720 w 388620"/>
              <a:gd name="connsiteY58" fmla="*/ 2887980 h 3528060"/>
              <a:gd name="connsiteX59" fmla="*/ 30480 w 388620"/>
              <a:gd name="connsiteY59" fmla="*/ 2910840 h 3528060"/>
              <a:gd name="connsiteX60" fmla="*/ 45720 w 388620"/>
              <a:gd name="connsiteY60" fmla="*/ 2956560 h 3528060"/>
              <a:gd name="connsiteX61" fmla="*/ 68580 w 388620"/>
              <a:gd name="connsiteY61" fmla="*/ 3017520 h 3528060"/>
              <a:gd name="connsiteX62" fmla="*/ 76200 w 388620"/>
              <a:gd name="connsiteY62" fmla="*/ 3040380 h 3528060"/>
              <a:gd name="connsiteX63" fmla="*/ 91440 w 388620"/>
              <a:gd name="connsiteY63" fmla="*/ 3063240 h 3528060"/>
              <a:gd name="connsiteX64" fmla="*/ 99060 w 388620"/>
              <a:gd name="connsiteY64" fmla="*/ 3086100 h 3528060"/>
              <a:gd name="connsiteX65" fmla="*/ 106680 w 388620"/>
              <a:gd name="connsiteY65" fmla="*/ 3116580 h 3528060"/>
              <a:gd name="connsiteX66" fmla="*/ 129540 w 388620"/>
              <a:gd name="connsiteY66" fmla="*/ 3131820 h 3528060"/>
              <a:gd name="connsiteX67" fmla="*/ 152400 w 388620"/>
              <a:gd name="connsiteY67" fmla="*/ 3162300 h 3528060"/>
              <a:gd name="connsiteX68" fmla="*/ 167640 w 388620"/>
              <a:gd name="connsiteY68" fmla="*/ 3230880 h 3528060"/>
              <a:gd name="connsiteX69" fmla="*/ 175260 w 388620"/>
              <a:gd name="connsiteY69" fmla="*/ 3284220 h 3528060"/>
              <a:gd name="connsiteX70" fmla="*/ 167640 w 388620"/>
              <a:gd name="connsiteY70" fmla="*/ 3307080 h 3528060"/>
              <a:gd name="connsiteX71" fmla="*/ 91440 w 388620"/>
              <a:gd name="connsiteY71" fmla="*/ 3375660 h 3528060"/>
              <a:gd name="connsiteX72" fmla="*/ 99060 w 388620"/>
              <a:gd name="connsiteY72" fmla="*/ 3398520 h 3528060"/>
              <a:gd name="connsiteX73" fmla="*/ 167640 w 388620"/>
              <a:gd name="connsiteY73" fmla="*/ 3451860 h 3528060"/>
              <a:gd name="connsiteX74" fmla="*/ 236220 w 388620"/>
              <a:gd name="connsiteY74" fmla="*/ 3444240 h 3528060"/>
              <a:gd name="connsiteX75" fmla="*/ 251460 w 388620"/>
              <a:gd name="connsiteY75" fmla="*/ 3467100 h 3528060"/>
              <a:gd name="connsiteX76" fmla="*/ 236220 w 388620"/>
              <a:gd name="connsiteY76" fmla="*/ 3528060 h 3528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88620" h="3528060">
                <a:moveTo>
                  <a:pt x="0" y="0"/>
                </a:moveTo>
                <a:cubicBezTo>
                  <a:pt x="2540" y="22860"/>
                  <a:pt x="3839" y="45892"/>
                  <a:pt x="7620" y="68580"/>
                </a:cubicBezTo>
                <a:cubicBezTo>
                  <a:pt x="8940" y="76503"/>
                  <a:pt x="15240" y="83408"/>
                  <a:pt x="15240" y="91440"/>
                </a:cubicBezTo>
                <a:cubicBezTo>
                  <a:pt x="15240" y="106890"/>
                  <a:pt x="10160" y="121920"/>
                  <a:pt x="7620" y="137160"/>
                </a:cubicBezTo>
                <a:cubicBezTo>
                  <a:pt x="10160" y="147320"/>
                  <a:pt x="11928" y="157705"/>
                  <a:pt x="15240" y="167640"/>
                </a:cubicBezTo>
                <a:cubicBezTo>
                  <a:pt x="19565" y="180616"/>
                  <a:pt x="30480" y="192062"/>
                  <a:pt x="30480" y="205740"/>
                </a:cubicBezTo>
                <a:cubicBezTo>
                  <a:pt x="30480" y="226685"/>
                  <a:pt x="15240" y="266700"/>
                  <a:pt x="15240" y="266700"/>
                </a:cubicBezTo>
                <a:cubicBezTo>
                  <a:pt x="17780" y="284480"/>
                  <a:pt x="22860" y="302079"/>
                  <a:pt x="22860" y="320040"/>
                </a:cubicBezTo>
                <a:cubicBezTo>
                  <a:pt x="22860" y="348095"/>
                  <a:pt x="12142" y="375976"/>
                  <a:pt x="15240" y="403860"/>
                </a:cubicBezTo>
                <a:cubicBezTo>
                  <a:pt x="19866" y="445495"/>
                  <a:pt x="45720" y="525780"/>
                  <a:pt x="45720" y="525780"/>
                </a:cubicBezTo>
                <a:cubicBezTo>
                  <a:pt x="48260" y="551180"/>
                  <a:pt x="47991" y="577020"/>
                  <a:pt x="53340" y="601980"/>
                </a:cubicBezTo>
                <a:cubicBezTo>
                  <a:pt x="55720" y="613087"/>
                  <a:pt x="67450" y="621157"/>
                  <a:pt x="68580" y="632460"/>
                </a:cubicBezTo>
                <a:cubicBezTo>
                  <a:pt x="72215" y="668808"/>
                  <a:pt x="58222" y="679489"/>
                  <a:pt x="45720" y="708660"/>
                </a:cubicBezTo>
                <a:cubicBezTo>
                  <a:pt x="42556" y="716043"/>
                  <a:pt x="40640" y="723900"/>
                  <a:pt x="38100" y="731520"/>
                </a:cubicBezTo>
                <a:cubicBezTo>
                  <a:pt x="35560" y="756920"/>
                  <a:pt x="30480" y="782193"/>
                  <a:pt x="30480" y="807720"/>
                </a:cubicBezTo>
                <a:cubicBezTo>
                  <a:pt x="30480" y="818193"/>
                  <a:pt x="38846" y="827754"/>
                  <a:pt x="38100" y="838200"/>
                </a:cubicBezTo>
                <a:cubicBezTo>
                  <a:pt x="35043" y="881002"/>
                  <a:pt x="26785" y="902625"/>
                  <a:pt x="15240" y="937260"/>
                </a:cubicBezTo>
                <a:cubicBezTo>
                  <a:pt x="12700" y="967740"/>
                  <a:pt x="7620" y="998114"/>
                  <a:pt x="7620" y="1028700"/>
                </a:cubicBezTo>
                <a:cubicBezTo>
                  <a:pt x="7620" y="1044150"/>
                  <a:pt x="12891" y="1059149"/>
                  <a:pt x="15240" y="1074420"/>
                </a:cubicBezTo>
                <a:cubicBezTo>
                  <a:pt x="17971" y="1092172"/>
                  <a:pt x="20320" y="1109980"/>
                  <a:pt x="22860" y="1127760"/>
                </a:cubicBezTo>
                <a:cubicBezTo>
                  <a:pt x="12025" y="1192769"/>
                  <a:pt x="-3045" y="1260055"/>
                  <a:pt x="15240" y="1325880"/>
                </a:cubicBezTo>
                <a:cubicBezTo>
                  <a:pt x="20142" y="1343528"/>
                  <a:pt x="38918" y="1354594"/>
                  <a:pt x="45720" y="1371600"/>
                </a:cubicBezTo>
                <a:lnTo>
                  <a:pt x="60960" y="1409700"/>
                </a:lnTo>
                <a:cubicBezTo>
                  <a:pt x="55880" y="1427480"/>
                  <a:pt x="51158" y="1445366"/>
                  <a:pt x="45720" y="1463040"/>
                </a:cubicBezTo>
                <a:cubicBezTo>
                  <a:pt x="40996" y="1478394"/>
                  <a:pt x="27839" y="1492914"/>
                  <a:pt x="30480" y="1508760"/>
                </a:cubicBezTo>
                <a:cubicBezTo>
                  <a:pt x="36036" y="1542098"/>
                  <a:pt x="60722" y="1554321"/>
                  <a:pt x="83820" y="1569720"/>
                </a:cubicBezTo>
                <a:cubicBezTo>
                  <a:pt x="88900" y="1577340"/>
                  <a:pt x="95844" y="1584005"/>
                  <a:pt x="99060" y="1592580"/>
                </a:cubicBezTo>
                <a:cubicBezTo>
                  <a:pt x="102563" y="1601920"/>
                  <a:pt x="113077" y="1670286"/>
                  <a:pt x="114300" y="1676400"/>
                </a:cubicBezTo>
                <a:cubicBezTo>
                  <a:pt x="119084" y="1700320"/>
                  <a:pt x="122277" y="1707952"/>
                  <a:pt x="129540" y="1729740"/>
                </a:cubicBezTo>
                <a:cubicBezTo>
                  <a:pt x="133691" y="1758797"/>
                  <a:pt x="132338" y="1789485"/>
                  <a:pt x="152400" y="1813560"/>
                </a:cubicBezTo>
                <a:cubicBezTo>
                  <a:pt x="158263" y="1820595"/>
                  <a:pt x="167640" y="1823720"/>
                  <a:pt x="175260" y="1828800"/>
                </a:cubicBezTo>
                <a:cubicBezTo>
                  <a:pt x="180340" y="1844040"/>
                  <a:pt x="188726" y="1858554"/>
                  <a:pt x="190500" y="1874520"/>
                </a:cubicBezTo>
                <a:cubicBezTo>
                  <a:pt x="193040" y="1897380"/>
                  <a:pt x="190260" y="1921484"/>
                  <a:pt x="198120" y="1943100"/>
                </a:cubicBezTo>
                <a:cubicBezTo>
                  <a:pt x="200513" y="1949682"/>
                  <a:pt x="249897" y="1972799"/>
                  <a:pt x="251460" y="1973580"/>
                </a:cubicBezTo>
                <a:cubicBezTo>
                  <a:pt x="254000" y="1986280"/>
                  <a:pt x="260003" y="1998761"/>
                  <a:pt x="259080" y="2011680"/>
                </a:cubicBezTo>
                <a:cubicBezTo>
                  <a:pt x="256897" y="2042239"/>
                  <a:pt x="236864" y="2117716"/>
                  <a:pt x="213360" y="2141220"/>
                </a:cubicBezTo>
                <a:lnTo>
                  <a:pt x="182880" y="2171700"/>
                </a:lnTo>
                <a:cubicBezTo>
                  <a:pt x="180340" y="2197100"/>
                  <a:pt x="181000" y="2223027"/>
                  <a:pt x="175260" y="2247900"/>
                </a:cubicBezTo>
                <a:cubicBezTo>
                  <a:pt x="173201" y="2256824"/>
                  <a:pt x="164874" y="2262994"/>
                  <a:pt x="160020" y="2270760"/>
                </a:cubicBezTo>
                <a:cubicBezTo>
                  <a:pt x="152170" y="2283319"/>
                  <a:pt x="146539" y="2297397"/>
                  <a:pt x="137160" y="2308860"/>
                </a:cubicBezTo>
                <a:cubicBezTo>
                  <a:pt x="123512" y="2325541"/>
                  <a:pt x="91440" y="2354580"/>
                  <a:pt x="91440" y="2354580"/>
                </a:cubicBezTo>
                <a:cubicBezTo>
                  <a:pt x="76158" y="2400427"/>
                  <a:pt x="95208" y="2354637"/>
                  <a:pt x="60960" y="2400300"/>
                </a:cubicBezTo>
                <a:cubicBezTo>
                  <a:pt x="44475" y="2422279"/>
                  <a:pt x="15240" y="2468880"/>
                  <a:pt x="15240" y="2468880"/>
                </a:cubicBezTo>
                <a:cubicBezTo>
                  <a:pt x="17780" y="2481580"/>
                  <a:pt x="13702" y="2497822"/>
                  <a:pt x="22860" y="2506980"/>
                </a:cubicBezTo>
                <a:lnTo>
                  <a:pt x="91440" y="2529840"/>
                </a:lnTo>
                <a:cubicBezTo>
                  <a:pt x="114300" y="2537460"/>
                  <a:pt x="136391" y="2547974"/>
                  <a:pt x="160020" y="2552700"/>
                </a:cubicBezTo>
                <a:cubicBezTo>
                  <a:pt x="204372" y="2561570"/>
                  <a:pt x="201051" y="2561639"/>
                  <a:pt x="251460" y="2567940"/>
                </a:cubicBezTo>
                <a:cubicBezTo>
                  <a:pt x="274283" y="2570793"/>
                  <a:pt x="297352" y="2571779"/>
                  <a:pt x="320040" y="2575560"/>
                </a:cubicBezTo>
                <a:cubicBezTo>
                  <a:pt x="343139" y="2579410"/>
                  <a:pt x="365760" y="2585720"/>
                  <a:pt x="388620" y="2590800"/>
                </a:cubicBezTo>
                <a:cubicBezTo>
                  <a:pt x="381000" y="2603500"/>
                  <a:pt x="376678" y="2618892"/>
                  <a:pt x="365760" y="2628900"/>
                </a:cubicBezTo>
                <a:cubicBezTo>
                  <a:pt x="345507" y="2647465"/>
                  <a:pt x="320291" y="2659763"/>
                  <a:pt x="297180" y="2674620"/>
                </a:cubicBezTo>
                <a:cubicBezTo>
                  <a:pt x="268332" y="2693165"/>
                  <a:pt x="228252" y="2715405"/>
                  <a:pt x="198120" y="2727960"/>
                </a:cubicBezTo>
                <a:cubicBezTo>
                  <a:pt x="188453" y="2731988"/>
                  <a:pt x="177364" y="2731691"/>
                  <a:pt x="167640" y="2735580"/>
                </a:cubicBezTo>
                <a:cubicBezTo>
                  <a:pt x="151820" y="2741908"/>
                  <a:pt x="137391" y="2751300"/>
                  <a:pt x="121920" y="2758440"/>
                </a:cubicBezTo>
                <a:cubicBezTo>
                  <a:pt x="104356" y="2766546"/>
                  <a:pt x="85882" y="2772649"/>
                  <a:pt x="68580" y="2781300"/>
                </a:cubicBezTo>
                <a:cubicBezTo>
                  <a:pt x="-3400" y="2817290"/>
                  <a:pt x="59169" y="2794597"/>
                  <a:pt x="7620" y="2811780"/>
                </a:cubicBezTo>
                <a:cubicBezTo>
                  <a:pt x="15240" y="2814320"/>
                  <a:pt x="22604" y="2817825"/>
                  <a:pt x="30480" y="2819400"/>
                </a:cubicBezTo>
                <a:cubicBezTo>
                  <a:pt x="48092" y="2822922"/>
                  <a:pt x="73381" y="2812405"/>
                  <a:pt x="83820" y="2827020"/>
                </a:cubicBezTo>
                <a:cubicBezTo>
                  <a:pt x="104296" y="2855687"/>
                  <a:pt x="59934" y="2878504"/>
                  <a:pt x="45720" y="2887980"/>
                </a:cubicBezTo>
                <a:cubicBezTo>
                  <a:pt x="40640" y="2895600"/>
                  <a:pt x="30480" y="2901682"/>
                  <a:pt x="30480" y="2910840"/>
                </a:cubicBezTo>
                <a:cubicBezTo>
                  <a:pt x="30480" y="2926904"/>
                  <a:pt x="40640" y="2941320"/>
                  <a:pt x="45720" y="2956560"/>
                </a:cubicBezTo>
                <a:cubicBezTo>
                  <a:pt x="63016" y="3008448"/>
                  <a:pt x="41245" y="2944628"/>
                  <a:pt x="68580" y="3017520"/>
                </a:cubicBezTo>
                <a:cubicBezTo>
                  <a:pt x="71400" y="3025041"/>
                  <a:pt x="72608" y="3033196"/>
                  <a:pt x="76200" y="3040380"/>
                </a:cubicBezTo>
                <a:cubicBezTo>
                  <a:pt x="80296" y="3048571"/>
                  <a:pt x="87344" y="3055049"/>
                  <a:pt x="91440" y="3063240"/>
                </a:cubicBezTo>
                <a:cubicBezTo>
                  <a:pt x="95032" y="3070424"/>
                  <a:pt x="96853" y="3078377"/>
                  <a:pt x="99060" y="3086100"/>
                </a:cubicBezTo>
                <a:cubicBezTo>
                  <a:pt x="101937" y="3096170"/>
                  <a:pt x="100871" y="3107866"/>
                  <a:pt x="106680" y="3116580"/>
                </a:cubicBezTo>
                <a:cubicBezTo>
                  <a:pt x="111760" y="3124200"/>
                  <a:pt x="123064" y="3125344"/>
                  <a:pt x="129540" y="3131820"/>
                </a:cubicBezTo>
                <a:cubicBezTo>
                  <a:pt x="138520" y="3140800"/>
                  <a:pt x="144780" y="3152140"/>
                  <a:pt x="152400" y="3162300"/>
                </a:cubicBezTo>
                <a:cubicBezTo>
                  <a:pt x="159250" y="3189700"/>
                  <a:pt x="162803" y="3201858"/>
                  <a:pt x="167640" y="3230880"/>
                </a:cubicBezTo>
                <a:cubicBezTo>
                  <a:pt x="170593" y="3248596"/>
                  <a:pt x="172720" y="3266440"/>
                  <a:pt x="175260" y="3284220"/>
                </a:cubicBezTo>
                <a:cubicBezTo>
                  <a:pt x="172720" y="3291840"/>
                  <a:pt x="173320" y="3301400"/>
                  <a:pt x="167640" y="3307080"/>
                </a:cubicBezTo>
                <a:cubicBezTo>
                  <a:pt x="65210" y="3409510"/>
                  <a:pt x="133080" y="3313200"/>
                  <a:pt x="91440" y="3375660"/>
                </a:cubicBezTo>
                <a:cubicBezTo>
                  <a:pt x="93980" y="3383280"/>
                  <a:pt x="94129" y="3392180"/>
                  <a:pt x="99060" y="3398520"/>
                </a:cubicBezTo>
                <a:cubicBezTo>
                  <a:pt x="135040" y="3444780"/>
                  <a:pt x="130080" y="3439340"/>
                  <a:pt x="167640" y="3451860"/>
                </a:cubicBezTo>
                <a:cubicBezTo>
                  <a:pt x="190500" y="3449320"/>
                  <a:pt x="213590" y="3440126"/>
                  <a:pt x="236220" y="3444240"/>
                </a:cubicBezTo>
                <a:cubicBezTo>
                  <a:pt x="245230" y="3445878"/>
                  <a:pt x="250449" y="3457998"/>
                  <a:pt x="251460" y="3467100"/>
                </a:cubicBezTo>
                <a:cubicBezTo>
                  <a:pt x="254570" y="3495094"/>
                  <a:pt x="246462" y="3507577"/>
                  <a:pt x="236220" y="3528060"/>
                </a:cubicBezTo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718839" y="5540881"/>
            <a:ext cx="1545304" cy="46038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tlCol="0" anchor="ctr" anchorCtr="0"/>
          <a:lstStyle/>
          <a:p>
            <a:pPr lvl="0" algn="ctr">
              <a:buClr>
                <a:srgbClr val="00A3E0"/>
              </a:buClr>
            </a:pP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Missing Log</a:t>
            </a:r>
            <a:endParaRPr lang="en-US" sz="2000" dirty="0">
              <a:solidFill>
                <a:schemeClr val="bg1"/>
              </a:solidFill>
              <a:ea typeface="ＭＳ Ｐゴシック" charset="0"/>
              <a:cs typeface="Trebuchet M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843544" y="1255020"/>
            <a:ext cx="441960" cy="421942"/>
          </a:xfrm>
          <a:prstGeom prst="ellipse">
            <a:avLst/>
          </a:prstGeom>
          <a:solidFill>
            <a:srgbClr val="FF99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2929121" y="3824867"/>
                <a:ext cx="1993926" cy="721106"/>
              </a:xfrm>
              <a:prstGeom prst="rect">
                <a:avLst/>
              </a:prstGeom>
              <a:noFill/>
              <a:ln w="381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𝐿𝑎𝑏</m:t>
                          </m:r>
                          <m:r>
                            <a:rPr 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𝐸𝑞</m:t>
                          </m:r>
                        </m:sup>
                      </m:sSubSup>
                      <m:r>
                        <a:rPr lang="en-US" sz="160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𝑎𝑊𝐿</m:t>
                              </m:r>
                            </m:sub>
                          </m:sSub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085215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121" y="3824867"/>
                <a:ext cx="1993926" cy="72110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3810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/>
          <p:cNvSpPr/>
          <p:nvPr/>
        </p:nvSpPr>
        <p:spPr>
          <a:xfrm>
            <a:off x="2950592" y="3895520"/>
            <a:ext cx="1972455" cy="821368"/>
          </a:xfrm>
          <a:prstGeom prst="rect">
            <a:avLst/>
          </a:prstGeom>
          <a:noFill/>
          <a:ln w="381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5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/>
          <a:srcRect r="7015" b="9901"/>
          <a:stretch/>
        </p:blipFill>
        <p:spPr>
          <a:xfrm>
            <a:off x="6415381" y="2280383"/>
            <a:ext cx="2637228" cy="3657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Technathon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1"/>
                </a:solidFill>
              </a:rPr>
              <a:t>Problem Schematic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4809" y="1235800"/>
            <a:ext cx="1752600" cy="46038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tlCol="0" anchor="ctr" anchorCtr="0"/>
          <a:lstStyle/>
          <a:p>
            <a:pPr lvl="0" algn="ctr">
              <a:buClr>
                <a:srgbClr val="00A3E0"/>
              </a:buClr>
            </a:pP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Log Data</a:t>
            </a:r>
            <a:endParaRPr lang="en-US" sz="2000" dirty="0">
              <a:solidFill>
                <a:schemeClr val="bg1"/>
              </a:solidFill>
              <a:ea typeface="ＭＳ Ｐゴシック" charset="0"/>
              <a:cs typeface="Trebuchet M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4809" y="1726663"/>
            <a:ext cx="1752600" cy="43205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1005840" y="1726663"/>
            <a:ext cx="7620" cy="432054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601624" y="1726663"/>
            <a:ext cx="7620" cy="432054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464819" y="1863604"/>
            <a:ext cx="522172" cy="4076700"/>
          </a:xfrm>
          <a:custGeom>
            <a:avLst/>
            <a:gdLst>
              <a:gd name="connsiteX0" fmla="*/ 76201 w 522172"/>
              <a:gd name="connsiteY0" fmla="*/ 0 h 4076700"/>
              <a:gd name="connsiteX1" fmla="*/ 358141 w 522172"/>
              <a:gd name="connsiteY1" fmla="*/ 7620 h 4076700"/>
              <a:gd name="connsiteX2" fmla="*/ 434341 w 522172"/>
              <a:gd name="connsiteY2" fmla="*/ 15240 h 4076700"/>
              <a:gd name="connsiteX3" fmla="*/ 510541 w 522172"/>
              <a:gd name="connsiteY3" fmla="*/ 45720 h 4076700"/>
              <a:gd name="connsiteX4" fmla="*/ 495301 w 522172"/>
              <a:gd name="connsiteY4" fmla="*/ 68580 h 4076700"/>
              <a:gd name="connsiteX5" fmla="*/ 449581 w 522172"/>
              <a:gd name="connsiteY5" fmla="*/ 76200 h 4076700"/>
              <a:gd name="connsiteX6" fmla="*/ 365761 w 522172"/>
              <a:gd name="connsiteY6" fmla="*/ 99060 h 4076700"/>
              <a:gd name="connsiteX7" fmla="*/ 388621 w 522172"/>
              <a:gd name="connsiteY7" fmla="*/ 144780 h 4076700"/>
              <a:gd name="connsiteX8" fmla="*/ 342901 w 522172"/>
              <a:gd name="connsiteY8" fmla="*/ 167640 h 4076700"/>
              <a:gd name="connsiteX9" fmla="*/ 434341 w 522172"/>
              <a:gd name="connsiteY9" fmla="*/ 198120 h 4076700"/>
              <a:gd name="connsiteX10" fmla="*/ 426721 w 522172"/>
              <a:gd name="connsiteY10" fmla="*/ 220980 h 4076700"/>
              <a:gd name="connsiteX11" fmla="*/ 396241 w 522172"/>
              <a:gd name="connsiteY11" fmla="*/ 274320 h 4076700"/>
              <a:gd name="connsiteX12" fmla="*/ 373381 w 522172"/>
              <a:gd name="connsiteY12" fmla="*/ 289560 h 4076700"/>
              <a:gd name="connsiteX13" fmla="*/ 304801 w 522172"/>
              <a:gd name="connsiteY13" fmla="*/ 304800 h 4076700"/>
              <a:gd name="connsiteX14" fmla="*/ 274321 w 522172"/>
              <a:gd name="connsiteY14" fmla="*/ 312420 h 4076700"/>
              <a:gd name="connsiteX15" fmla="*/ 228601 w 522172"/>
              <a:gd name="connsiteY15" fmla="*/ 327660 h 4076700"/>
              <a:gd name="connsiteX16" fmla="*/ 182881 w 522172"/>
              <a:gd name="connsiteY16" fmla="*/ 335280 h 4076700"/>
              <a:gd name="connsiteX17" fmla="*/ 144781 w 522172"/>
              <a:gd name="connsiteY17" fmla="*/ 373380 h 4076700"/>
              <a:gd name="connsiteX18" fmla="*/ 213361 w 522172"/>
              <a:gd name="connsiteY18" fmla="*/ 396240 h 4076700"/>
              <a:gd name="connsiteX19" fmla="*/ 304801 w 522172"/>
              <a:gd name="connsiteY19" fmla="*/ 411480 h 4076700"/>
              <a:gd name="connsiteX20" fmla="*/ 373381 w 522172"/>
              <a:gd name="connsiteY20" fmla="*/ 426720 h 4076700"/>
              <a:gd name="connsiteX21" fmla="*/ 403861 w 522172"/>
              <a:gd name="connsiteY21" fmla="*/ 441960 h 4076700"/>
              <a:gd name="connsiteX22" fmla="*/ 464821 w 522172"/>
              <a:gd name="connsiteY22" fmla="*/ 457200 h 4076700"/>
              <a:gd name="connsiteX23" fmla="*/ 426721 w 522172"/>
              <a:gd name="connsiteY23" fmla="*/ 480060 h 4076700"/>
              <a:gd name="connsiteX24" fmla="*/ 342901 w 522172"/>
              <a:gd name="connsiteY24" fmla="*/ 487680 h 4076700"/>
              <a:gd name="connsiteX25" fmla="*/ 304801 w 522172"/>
              <a:gd name="connsiteY25" fmla="*/ 495300 h 4076700"/>
              <a:gd name="connsiteX26" fmla="*/ 274321 w 522172"/>
              <a:gd name="connsiteY26" fmla="*/ 510540 h 4076700"/>
              <a:gd name="connsiteX27" fmla="*/ 251461 w 522172"/>
              <a:gd name="connsiteY27" fmla="*/ 525780 h 4076700"/>
              <a:gd name="connsiteX28" fmla="*/ 228601 w 522172"/>
              <a:gd name="connsiteY28" fmla="*/ 533400 h 4076700"/>
              <a:gd name="connsiteX29" fmla="*/ 160021 w 522172"/>
              <a:gd name="connsiteY29" fmla="*/ 556260 h 4076700"/>
              <a:gd name="connsiteX30" fmla="*/ 121921 w 522172"/>
              <a:gd name="connsiteY30" fmla="*/ 579120 h 4076700"/>
              <a:gd name="connsiteX31" fmla="*/ 99061 w 522172"/>
              <a:gd name="connsiteY31" fmla="*/ 594360 h 4076700"/>
              <a:gd name="connsiteX32" fmla="*/ 68581 w 522172"/>
              <a:gd name="connsiteY32" fmla="*/ 601980 h 4076700"/>
              <a:gd name="connsiteX33" fmla="*/ 45721 w 522172"/>
              <a:gd name="connsiteY33" fmla="*/ 609600 h 4076700"/>
              <a:gd name="connsiteX34" fmla="*/ 243841 w 522172"/>
              <a:gd name="connsiteY34" fmla="*/ 617220 h 4076700"/>
              <a:gd name="connsiteX35" fmla="*/ 274321 w 522172"/>
              <a:gd name="connsiteY35" fmla="*/ 624840 h 4076700"/>
              <a:gd name="connsiteX36" fmla="*/ 251461 w 522172"/>
              <a:gd name="connsiteY36" fmla="*/ 640080 h 4076700"/>
              <a:gd name="connsiteX37" fmla="*/ 190501 w 522172"/>
              <a:gd name="connsiteY37" fmla="*/ 655320 h 4076700"/>
              <a:gd name="connsiteX38" fmla="*/ 144781 w 522172"/>
              <a:gd name="connsiteY38" fmla="*/ 670560 h 4076700"/>
              <a:gd name="connsiteX39" fmla="*/ 137161 w 522172"/>
              <a:gd name="connsiteY39" fmla="*/ 701040 h 4076700"/>
              <a:gd name="connsiteX40" fmla="*/ 129541 w 522172"/>
              <a:gd name="connsiteY40" fmla="*/ 723900 h 4076700"/>
              <a:gd name="connsiteX41" fmla="*/ 175261 w 522172"/>
              <a:gd name="connsiteY41" fmla="*/ 807720 h 4076700"/>
              <a:gd name="connsiteX42" fmla="*/ 198121 w 522172"/>
              <a:gd name="connsiteY42" fmla="*/ 815340 h 4076700"/>
              <a:gd name="connsiteX43" fmla="*/ 205741 w 522172"/>
              <a:gd name="connsiteY43" fmla="*/ 838200 h 4076700"/>
              <a:gd name="connsiteX44" fmla="*/ 182881 w 522172"/>
              <a:gd name="connsiteY44" fmla="*/ 861060 h 4076700"/>
              <a:gd name="connsiteX45" fmla="*/ 167641 w 522172"/>
              <a:gd name="connsiteY45" fmla="*/ 883920 h 4076700"/>
              <a:gd name="connsiteX46" fmla="*/ 266701 w 522172"/>
              <a:gd name="connsiteY46" fmla="*/ 914400 h 4076700"/>
              <a:gd name="connsiteX47" fmla="*/ 419101 w 522172"/>
              <a:gd name="connsiteY47" fmla="*/ 929640 h 4076700"/>
              <a:gd name="connsiteX48" fmla="*/ 464821 w 522172"/>
              <a:gd name="connsiteY48" fmla="*/ 952500 h 4076700"/>
              <a:gd name="connsiteX49" fmla="*/ 487681 w 522172"/>
              <a:gd name="connsiteY49" fmla="*/ 960120 h 4076700"/>
              <a:gd name="connsiteX50" fmla="*/ 495301 w 522172"/>
              <a:gd name="connsiteY50" fmla="*/ 982980 h 4076700"/>
              <a:gd name="connsiteX51" fmla="*/ 449581 w 522172"/>
              <a:gd name="connsiteY51" fmla="*/ 1059180 h 4076700"/>
              <a:gd name="connsiteX52" fmla="*/ 457201 w 522172"/>
              <a:gd name="connsiteY52" fmla="*/ 1158240 h 4076700"/>
              <a:gd name="connsiteX53" fmla="*/ 464821 w 522172"/>
              <a:gd name="connsiteY53" fmla="*/ 1203960 h 4076700"/>
              <a:gd name="connsiteX54" fmla="*/ 449581 w 522172"/>
              <a:gd name="connsiteY54" fmla="*/ 1226820 h 4076700"/>
              <a:gd name="connsiteX55" fmla="*/ 373381 w 522172"/>
              <a:gd name="connsiteY55" fmla="*/ 1249680 h 4076700"/>
              <a:gd name="connsiteX56" fmla="*/ 342901 w 522172"/>
              <a:gd name="connsiteY56" fmla="*/ 1257300 h 4076700"/>
              <a:gd name="connsiteX57" fmla="*/ 266701 w 522172"/>
              <a:gd name="connsiteY57" fmla="*/ 1287780 h 4076700"/>
              <a:gd name="connsiteX58" fmla="*/ 236221 w 522172"/>
              <a:gd name="connsiteY58" fmla="*/ 1295400 h 4076700"/>
              <a:gd name="connsiteX59" fmla="*/ 160021 w 522172"/>
              <a:gd name="connsiteY59" fmla="*/ 1310640 h 4076700"/>
              <a:gd name="connsiteX60" fmla="*/ 106681 w 522172"/>
              <a:gd name="connsiteY60" fmla="*/ 1325880 h 4076700"/>
              <a:gd name="connsiteX61" fmla="*/ 99061 w 522172"/>
              <a:gd name="connsiteY61" fmla="*/ 1348740 h 4076700"/>
              <a:gd name="connsiteX62" fmla="*/ 152401 w 522172"/>
              <a:gd name="connsiteY62" fmla="*/ 1386840 h 4076700"/>
              <a:gd name="connsiteX63" fmla="*/ 213361 w 522172"/>
              <a:gd name="connsiteY63" fmla="*/ 1455420 h 4076700"/>
              <a:gd name="connsiteX64" fmla="*/ 228601 w 522172"/>
              <a:gd name="connsiteY64" fmla="*/ 1501140 h 4076700"/>
              <a:gd name="connsiteX65" fmla="*/ 220981 w 522172"/>
              <a:gd name="connsiteY65" fmla="*/ 1539240 h 4076700"/>
              <a:gd name="connsiteX66" fmla="*/ 175261 w 522172"/>
              <a:gd name="connsiteY66" fmla="*/ 1592580 h 4076700"/>
              <a:gd name="connsiteX67" fmla="*/ 160021 w 522172"/>
              <a:gd name="connsiteY67" fmla="*/ 1615440 h 4076700"/>
              <a:gd name="connsiteX68" fmla="*/ 167641 w 522172"/>
              <a:gd name="connsiteY68" fmla="*/ 1653540 h 4076700"/>
              <a:gd name="connsiteX69" fmla="*/ 175261 w 522172"/>
              <a:gd name="connsiteY69" fmla="*/ 1676400 h 4076700"/>
              <a:gd name="connsiteX70" fmla="*/ 182881 w 522172"/>
              <a:gd name="connsiteY70" fmla="*/ 1714500 h 4076700"/>
              <a:gd name="connsiteX71" fmla="*/ 190501 w 522172"/>
              <a:gd name="connsiteY71" fmla="*/ 1737360 h 4076700"/>
              <a:gd name="connsiteX72" fmla="*/ 198121 w 522172"/>
              <a:gd name="connsiteY72" fmla="*/ 1767840 h 4076700"/>
              <a:gd name="connsiteX73" fmla="*/ 205741 w 522172"/>
              <a:gd name="connsiteY73" fmla="*/ 1805940 h 4076700"/>
              <a:gd name="connsiteX74" fmla="*/ 228601 w 522172"/>
              <a:gd name="connsiteY74" fmla="*/ 1813560 h 4076700"/>
              <a:gd name="connsiteX75" fmla="*/ 281941 w 522172"/>
              <a:gd name="connsiteY75" fmla="*/ 1821180 h 4076700"/>
              <a:gd name="connsiteX76" fmla="*/ 320041 w 522172"/>
              <a:gd name="connsiteY76" fmla="*/ 1828800 h 4076700"/>
              <a:gd name="connsiteX77" fmla="*/ 365761 w 522172"/>
              <a:gd name="connsiteY77" fmla="*/ 1844040 h 4076700"/>
              <a:gd name="connsiteX78" fmla="*/ 388621 w 522172"/>
              <a:gd name="connsiteY78" fmla="*/ 1851660 h 4076700"/>
              <a:gd name="connsiteX79" fmla="*/ 480061 w 522172"/>
              <a:gd name="connsiteY79" fmla="*/ 1866900 h 4076700"/>
              <a:gd name="connsiteX80" fmla="*/ 510541 w 522172"/>
              <a:gd name="connsiteY80" fmla="*/ 1889760 h 4076700"/>
              <a:gd name="connsiteX81" fmla="*/ 480061 w 522172"/>
              <a:gd name="connsiteY81" fmla="*/ 1943100 h 4076700"/>
              <a:gd name="connsiteX82" fmla="*/ 434341 w 522172"/>
              <a:gd name="connsiteY82" fmla="*/ 1958340 h 4076700"/>
              <a:gd name="connsiteX83" fmla="*/ 381001 w 522172"/>
              <a:gd name="connsiteY83" fmla="*/ 1988820 h 4076700"/>
              <a:gd name="connsiteX84" fmla="*/ 350521 w 522172"/>
              <a:gd name="connsiteY84" fmla="*/ 1996440 h 4076700"/>
              <a:gd name="connsiteX85" fmla="*/ 327661 w 522172"/>
              <a:gd name="connsiteY85" fmla="*/ 2004060 h 4076700"/>
              <a:gd name="connsiteX86" fmla="*/ 304801 w 522172"/>
              <a:gd name="connsiteY86" fmla="*/ 2026920 h 4076700"/>
              <a:gd name="connsiteX87" fmla="*/ 281941 w 522172"/>
              <a:gd name="connsiteY87" fmla="*/ 2042160 h 4076700"/>
              <a:gd name="connsiteX88" fmla="*/ 266701 w 522172"/>
              <a:gd name="connsiteY88" fmla="*/ 2065020 h 4076700"/>
              <a:gd name="connsiteX89" fmla="*/ 220981 w 522172"/>
              <a:gd name="connsiteY89" fmla="*/ 2095500 h 4076700"/>
              <a:gd name="connsiteX90" fmla="*/ 190501 w 522172"/>
              <a:gd name="connsiteY90" fmla="*/ 2118360 h 4076700"/>
              <a:gd name="connsiteX91" fmla="*/ 152401 w 522172"/>
              <a:gd name="connsiteY91" fmla="*/ 2125980 h 4076700"/>
              <a:gd name="connsiteX92" fmla="*/ 129541 w 522172"/>
              <a:gd name="connsiteY92" fmla="*/ 2133600 h 4076700"/>
              <a:gd name="connsiteX93" fmla="*/ 121921 w 522172"/>
              <a:gd name="connsiteY93" fmla="*/ 2156460 h 4076700"/>
              <a:gd name="connsiteX94" fmla="*/ 99061 w 522172"/>
              <a:gd name="connsiteY94" fmla="*/ 2202180 h 4076700"/>
              <a:gd name="connsiteX95" fmla="*/ 106681 w 522172"/>
              <a:gd name="connsiteY95" fmla="*/ 2270760 h 4076700"/>
              <a:gd name="connsiteX96" fmla="*/ 182881 w 522172"/>
              <a:gd name="connsiteY96" fmla="*/ 2308860 h 4076700"/>
              <a:gd name="connsiteX97" fmla="*/ 213361 w 522172"/>
              <a:gd name="connsiteY97" fmla="*/ 2331720 h 4076700"/>
              <a:gd name="connsiteX98" fmla="*/ 220981 w 522172"/>
              <a:gd name="connsiteY98" fmla="*/ 2354580 h 4076700"/>
              <a:gd name="connsiteX99" fmla="*/ 182881 w 522172"/>
              <a:gd name="connsiteY99" fmla="*/ 2369820 h 4076700"/>
              <a:gd name="connsiteX100" fmla="*/ 106681 w 522172"/>
              <a:gd name="connsiteY100" fmla="*/ 2407920 h 4076700"/>
              <a:gd name="connsiteX101" fmla="*/ 137161 w 522172"/>
              <a:gd name="connsiteY101" fmla="*/ 2461260 h 4076700"/>
              <a:gd name="connsiteX102" fmla="*/ 182881 w 522172"/>
              <a:gd name="connsiteY102" fmla="*/ 2476500 h 4076700"/>
              <a:gd name="connsiteX103" fmla="*/ 198121 w 522172"/>
              <a:gd name="connsiteY103" fmla="*/ 2499360 h 4076700"/>
              <a:gd name="connsiteX104" fmla="*/ 175261 w 522172"/>
              <a:gd name="connsiteY104" fmla="*/ 2522220 h 4076700"/>
              <a:gd name="connsiteX105" fmla="*/ 160021 w 522172"/>
              <a:gd name="connsiteY105" fmla="*/ 2545080 h 4076700"/>
              <a:gd name="connsiteX106" fmla="*/ 175261 w 522172"/>
              <a:gd name="connsiteY106" fmla="*/ 2613660 h 4076700"/>
              <a:gd name="connsiteX107" fmla="*/ 198121 w 522172"/>
              <a:gd name="connsiteY107" fmla="*/ 2636520 h 4076700"/>
              <a:gd name="connsiteX108" fmla="*/ 198121 w 522172"/>
              <a:gd name="connsiteY108" fmla="*/ 2705100 h 4076700"/>
              <a:gd name="connsiteX109" fmla="*/ 190501 w 522172"/>
              <a:gd name="connsiteY109" fmla="*/ 2819400 h 4076700"/>
              <a:gd name="connsiteX110" fmla="*/ 144781 w 522172"/>
              <a:gd name="connsiteY110" fmla="*/ 2842260 h 4076700"/>
              <a:gd name="connsiteX111" fmla="*/ 144781 w 522172"/>
              <a:gd name="connsiteY111" fmla="*/ 2887980 h 4076700"/>
              <a:gd name="connsiteX112" fmla="*/ 83821 w 522172"/>
              <a:gd name="connsiteY112" fmla="*/ 2956560 h 4076700"/>
              <a:gd name="connsiteX113" fmla="*/ 7621 w 522172"/>
              <a:gd name="connsiteY113" fmla="*/ 2994660 h 4076700"/>
              <a:gd name="connsiteX114" fmla="*/ 53341 w 522172"/>
              <a:gd name="connsiteY114" fmla="*/ 3025140 h 4076700"/>
              <a:gd name="connsiteX115" fmla="*/ 83821 w 522172"/>
              <a:gd name="connsiteY115" fmla="*/ 3048000 h 4076700"/>
              <a:gd name="connsiteX116" fmla="*/ 106681 w 522172"/>
              <a:gd name="connsiteY116" fmla="*/ 3055620 h 4076700"/>
              <a:gd name="connsiteX117" fmla="*/ 160021 w 522172"/>
              <a:gd name="connsiteY117" fmla="*/ 3078480 h 4076700"/>
              <a:gd name="connsiteX118" fmla="*/ 182881 w 522172"/>
              <a:gd name="connsiteY118" fmla="*/ 3093720 h 4076700"/>
              <a:gd name="connsiteX119" fmla="*/ 205741 w 522172"/>
              <a:gd name="connsiteY119" fmla="*/ 3101340 h 4076700"/>
              <a:gd name="connsiteX120" fmla="*/ 266701 w 522172"/>
              <a:gd name="connsiteY120" fmla="*/ 3131820 h 4076700"/>
              <a:gd name="connsiteX121" fmla="*/ 327661 w 522172"/>
              <a:gd name="connsiteY121" fmla="*/ 3139440 h 4076700"/>
              <a:gd name="connsiteX122" fmla="*/ 350521 w 522172"/>
              <a:gd name="connsiteY122" fmla="*/ 3154680 h 4076700"/>
              <a:gd name="connsiteX123" fmla="*/ 335281 w 522172"/>
              <a:gd name="connsiteY123" fmla="*/ 3169920 h 4076700"/>
              <a:gd name="connsiteX124" fmla="*/ 312421 w 522172"/>
              <a:gd name="connsiteY124" fmla="*/ 3185160 h 4076700"/>
              <a:gd name="connsiteX125" fmla="*/ 297181 w 522172"/>
              <a:gd name="connsiteY125" fmla="*/ 3238500 h 4076700"/>
              <a:gd name="connsiteX126" fmla="*/ 289561 w 522172"/>
              <a:gd name="connsiteY126" fmla="*/ 3261360 h 4076700"/>
              <a:gd name="connsiteX127" fmla="*/ 213361 w 522172"/>
              <a:gd name="connsiteY127" fmla="*/ 3314700 h 4076700"/>
              <a:gd name="connsiteX128" fmla="*/ 144781 w 522172"/>
              <a:gd name="connsiteY128" fmla="*/ 3307080 h 4076700"/>
              <a:gd name="connsiteX129" fmla="*/ 83821 w 522172"/>
              <a:gd name="connsiteY129" fmla="*/ 3299460 h 4076700"/>
              <a:gd name="connsiteX130" fmla="*/ 114301 w 522172"/>
              <a:gd name="connsiteY130" fmla="*/ 3329940 h 4076700"/>
              <a:gd name="connsiteX131" fmla="*/ 190501 w 522172"/>
              <a:gd name="connsiteY131" fmla="*/ 3360420 h 4076700"/>
              <a:gd name="connsiteX132" fmla="*/ 243841 w 522172"/>
              <a:gd name="connsiteY132" fmla="*/ 3390900 h 4076700"/>
              <a:gd name="connsiteX133" fmla="*/ 274321 w 522172"/>
              <a:gd name="connsiteY133" fmla="*/ 3406140 h 4076700"/>
              <a:gd name="connsiteX134" fmla="*/ 297181 w 522172"/>
              <a:gd name="connsiteY134" fmla="*/ 3421380 h 4076700"/>
              <a:gd name="connsiteX135" fmla="*/ 350521 w 522172"/>
              <a:gd name="connsiteY135" fmla="*/ 3429000 h 4076700"/>
              <a:gd name="connsiteX136" fmla="*/ 358141 w 522172"/>
              <a:gd name="connsiteY136" fmla="*/ 3451860 h 4076700"/>
              <a:gd name="connsiteX137" fmla="*/ 373381 w 522172"/>
              <a:gd name="connsiteY137" fmla="*/ 3474720 h 4076700"/>
              <a:gd name="connsiteX138" fmla="*/ 342901 w 522172"/>
              <a:gd name="connsiteY138" fmla="*/ 3489960 h 4076700"/>
              <a:gd name="connsiteX139" fmla="*/ 243841 w 522172"/>
              <a:gd name="connsiteY139" fmla="*/ 3520440 h 4076700"/>
              <a:gd name="connsiteX140" fmla="*/ 220981 w 522172"/>
              <a:gd name="connsiteY140" fmla="*/ 3528060 h 4076700"/>
              <a:gd name="connsiteX141" fmla="*/ 243841 w 522172"/>
              <a:gd name="connsiteY141" fmla="*/ 3550920 h 4076700"/>
              <a:gd name="connsiteX142" fmla="*/ 259081 w 522172"/>
              <a:gd name="connsiteY142" fmla="*/ 3573780 h 4076700"/>
              <a:gd name="connsiteX143" fmla="*/ 342901 w 522172"/>
              <a:gd name="connsiteY143" fmla="*/ 3604260 h 4076700"/>
              <a:gd name="connsiteX144" fmla="*/ 358141 w 522172"/>
              <a:gd name="connsiteY144" fmla="*/ 3627120 h 4076700"/>
              <a:gd name="connsiteX145" fmla="*/ 365761 w 522172"/>
              <a:gd name="connsiteY145" fmla="*/ 3649980 h 4076700"/>
              <a:gd name="connsiteX146" fmla="*/ 388621 w 522172"/>
              <a:gd name="connsiteY146" fmla="*/ 3657600 h 4076700"/>
              <a:gd name="connsiteX147" fmla="*/ 327661 w 522172"/>
              <a:gd name="connsiteY147" fmla="*/ 3672840 h 4076700"/>
              <a:gd name="connsiteX148" fmla="*/ 281941 w 522172"/>
              <a:gd name="connsiteY148" fmla="*/ 3695700 h 4076700"/>
              <a:gd name="connsiteX149" fmla="*/ 236221 w 522172"/>
              <a:gd name="connsiteY149" fmla="*/ 3710940 h 4076700"/>
              <a:gd name="connsiteX150" fmla="*/ 213361 w 522172"/>
              <a:gd name="connsiteY150" fmla="*/ 3718560 h 4076700"/>
              <a:gd name="connsiteX151" fmla="*/ 190501 w 522172"/>
              <a:gd name="connsiteY151" fmla="*/ 3726180 h 4076700"/>
              <a:gd name="connsiteX152" fmla="*/ 160021 w 522172"/>
              <a:gd name="connsiteY152" fmla="*/ 3733800 h 4076700"/>
              <a:gd name="connsiteX153" fmla="*/ 182881 w 522172"/>
              <a:gd name="connsiteY153" fmla="*/ 3764280 h 4076700"/>
              <a:gd name="connsiteX154" fmla="*/ 449581 w 522172"/>
              <a:gd name="connsiteY154" fmla="*/ 3764280 h 4076700"/>
              <a:gd name="connsiteX155" fmla="*/ 472441 w 522172"/>
              <a:gd name="connsiteY155" fmla="*/ 3756660 h 4076700"/>
              <a:gd name="connsiteX156" fmla="*/ 510541 w 522172"/>
              <a:gd name="connsiteY156" fmla="*/ 3840480 h 4076700"/>
              <a:gd name="connsiteX157" fmla="*/ 502921 w 522172"/>
              <a:gd name="connsiteY157" fmla="*/ 3863340 h 4076700"/>
              <a:gd name="connsiteX158" fmla="*/ 480061 w 522172"/>
              <a:gd name="connsiteY158" fmla="*/ 3878580 h 4076700"/>
              <a:gd name="connsiteX159" fmla="*/ 441961 w 522172"/>
              <a:gd name="connsiteY159" fmla="*/ 3893820 h 4076700"/>
              <a:gd name="connsiteX160" fmla="*/ 419101 w 522172"/>
              <a:gd name="connsiteY160" fmla="*/ 3901440 h 4076700"/>
              <a:gd name="connsiteX161" fmla="*/ 350521 w 522172"/>
              <a:gd name="connsiteY161" fmla="*/ 3939540 h 4076700"/>
              <a:gd name="connsiteX162" fmla="*/ 289561 w 522172"/>
              <a:gd name="connsiteY162" fmla="*/ 3954780 h 4076700"/>
              <a:gd name="connsiteX163" fmla="*/ 266701 w 522172"/>
              <a:gd name="connsiteY163" fmla="*/ 3962400 h 4076700"/>
              <a:gd name="connsiteX164" fmla="*/ 259081 w 522172"/>
              <a:gd name="connsiteY164" fmla="*/ 3985260 h 4076700"/>
              <a:gd name="connsiteX165" fmla="*/ 236221 w 522172"/>
              <a:gd name="connsiteY165" fmla="*/ 4008120 h 4076700"/>
              <a:gd name="connsiteX166" fmla="*/ 213361 w 522172"/>
              <a:gd name="connsiteY166" fmla="*/ 4023360 h 4076700"/>
              <a:gd name="connsiteX167" fmla="*/ 76201 w 522172"/>
              <a:gd name="connsiteY167" fmla="*/ 4038600 h 4076700"/>
              <a:gd name="connsiteX168" fmla="*/ 68581 w 522172"/>
              <a:gd name="connsiteY168" fmla="*/ 4061460 h 4076700"/>
              <a:gd name="connsiteX169" fmla="*/ 45721 w 522172"/>
              <a:gd name="connsiteY169" fmla="*/ 4076700 h 407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</a:cxnLst>
            <a:rect l="l" t="t" r="r" b="b"/>
            <a:pathLst>
              <a:path w="522172" h="4076700">
                <a:moveTo>
                  <a:pt x="76201" y="0"/>
                </a:moveTo>
                <a:lnTo>
                  <a:pt x="358141" y="7620"/>
                </a:lnTo>
                <a:cubicBezTo>
                  <a:pt x="383645" y="8705"/>
                  <a:pt x="409252" y="10536"/>
                  <a:pt x="434341" y="15240"/>
                </a:cubicBezTo>
                <a:cubicBezTo>
                  <a:pt x="464472" y="20890"/>
                  <a:pt x="484335" y="32617"/>
                  <a:pt x="510541" y="45720"/>
                </a:cubicBezTo>
                <a:cubicBezTo>
                  <a:pt x="505461" y="53340"/>
                  <a:pt x="503492" y="64484"/>
                  <a:pt x="495301" y="68580"/>
                </a:cubicBezTo>
                <a:cubicBezTo>
                  <a:pt x="481482" y="75490"/>
                  <a:pt x="464688" y="72963"/>
                  <a:pt x="449581" y="76200"/>
                </a:cubicBezTo>
                <a:cubicBezTo>
                  <a:pt x="401454" y="86513"/>
                  <a:pt x="400582" y="87453"/>
                  <a:pt x="365761" y="99060"/>
                </a:cubicBezTo>
                <a:cubicBezTo>
                  <a:pt x="368970" y="103874"/>
                  <a:pt x="392565" y="134921"/>
                  <a:pt x="388621" y="144780"/>
                </a:cubicBezTo>
                <a:cubicBezTo>
                  <a:pt x="384076" y="156143"/>
                  <a:pt x="352524" y="164432"/>
                  <a:pt x="342901" y="167640"/>
                </a:cubicBezTo>
                <a:cubicBezTo>
                  <a:pt x="382288" y="226721"/>
                  <a:pt x="321189" y="147830"/>
                  <a:pt x="434341" y="198120"/>
                </a:cubicBezTo>
                <a:cubicBezTo>
                  <a:pt x="441681" y="201382"/>
                  <a:pt x="428928" y="213257"/>
                  <a:pt x="426721" y="220980"/>
                </a:cubicBezTo>
                <a:cubicBezTo>
                  <a:pt x="416407" y="257080"/>
                  <a:pt x="426589" y="249030"/>
                  <a:pt x="396241" y="274320"/>
                </a:cubicBezTo>
                <a:cubicBezTo>
                  <a:pt x="389206" y="280183"/>
                  <a:pt x="381799" y="285952"/>
                  <a:pt x="373381" y="289560"/>
                </a:cubicBezTo>
                <a:cubicBezTo>
                  <a:pt x="363374" y="293849"/>
                  <a:pt x="312312" y="303131"/>
                  <a:pt x="304801" y="304800"/>
                </a:cubicBezTo>
                <a:cubicBezTo>
                  <a:pt x="294578" y="307072"/>
                  <a:pt x="284352" y="309411"/>
                  <a:pt x="274321" y="312420"/>
                </a:cubicBezTo>
                <a:cubicBezTo>
                  <a:pt x="258934" y="317036"/>
                  <a:pt x="244447" y="325019"/>
                  <a:pt x="228601" y="327660"/>
                </a:cubicBezTo>
                <a:lnTo>
                  <a:pt x="182881" y="335280"/>
                </a:lnTo>
                <a:cubicBezTo>
                  <a:pt x="178068" y="338488"/>
                  <a:pt x="139434" y="360012"/>
                  <a:pt x="144781" y="373380"/>
                </a:cubicBezTo>
                <a:cubicBezTo>
                  <a:pt x="150201" y="386929"/>
                  <a:pt x="205903" y="394924"/>
                  <a:pt x="213361" y="396240"/>
                </a:cubicBezTo>
                <a:cubicBezTo>
                  <a:pt x="243791" y="401610"/>
                  <a:pt x="274823" y="403986"/>
                  <a:pt x="304801" y="411480"/>
                </a:cubicBezTo>
                <a:cubicBezTo>
                  <a:pt x="347846" y="422241"/>
                  <a:pt x="325012" y="417046"/>
                  <a:pt x="373381" y="426720"/>
                </a:cubicBezTo>
                <a:cubicBezTo>
                  <a:pt x="383541" y="431800"/>
                  <a:pt x="393085" y="438368"/>
                  <a:pt x="403861" y="441960"/>
                </a:cubicBezTo>
                <a:cubicBezTo>
                  <a:pt x="423732" y="448584"/>
                  <a:pt x="464821" y="457200"/>
                  <a:pt x="464821" y="457200"/>
                </a:cubicBezTo>
                <a:cubicBezTo>
                  <a:pt x="452121" y="464820"/>
                  <a:pt x="441089" y="476468"/>
                  <a:pt x="426721" y="480060"/>
                </a:cubicBezTo>
                <a:cubicBezTo>
                  <a:pt x="399503" y="486864"/>
                  <a:pt x="370740" y="484200"/>
                  <a:pt x="342901" y="487680"/>
                </a:cubicBezTo>
                <a:cubicBezTo>
                  <a:pt x="330050" y="489286"/>
                  <a:pt x="317501" y="492760"/>
                  <a:pt x="304801" y="495300"/>
                </a:cubicBezTo>
                <a:cubicBezTo>
                  <a:pt x="294641" y="500380"/>
                  <a:pt x="284184" y="504904"/>
                  <a:pt x="274321" y="510540"/>
                </a:cubicBezTo>
                <a:cubicBezTo>
                  <a:pt x="266370" y="515084"/>
                  <a:pt x="259652" y="521684"/>
                  <a:pt x="251461" y="525780"/>
                </a:cubicBezTo>
                <a:cubicBezTo>
                  <a:pt x="244277" y="529372"/>
                  <a:pt x="236122" y="530580"/>
                  <a:pt x="228601" y="533400"/>
                </a:cubicBezTo>
                <a:cubicBezTo>
                  <a:pt x="171213" y="554921"/>
                  <a:pt x="211094" y="543492"/>
                  <a:pt x="160021" y="556260"/>
                </a:cubicBezTo>
                <a:cubicBezTo>
                  <a:pt x="147321" y="563880"/>
                  <a:pt x="134480" y="571270"/>
                  <a:pt x="121921" y="579120"/>
                </a:cubicBezTo>
                <a:cubicBezTo>
                  <a:pt x="114155" y="583974"/>
                  <a:pt x="107479" y="590752"/>
                  <a:pt x="99061" y="594360"/>
                </a:cubicBezTo>
                <a:cubicBezTo>
                  <a:pt x="89435" y="598485"/>
                  <a:pt x="78651" y="599103"/>
                  <a:pt x="68581" y="601980"/>
                </a:cubicBezTo>
                <a:cubicBezTo>
                  <a:pt x="60858" y="604187"/>
                  <a:pt x="53341" y="607060"/>
                  <a:pt x="45721" y="609600"/>
                </a:cubicBezTo>
                <a:cubicBezTo>
                  <a:pt x="111761" y="612140"/>
                  <a:pt x="177899" y="612824"/>
                  <a:pt x="243841" y="617220"/>
                </a:cubicBezTo>
                <a:cubicBezTo>
                  <a:pt x="254290" y="617917"/>
                  <a:pt x="271009" y="614905"/>
                  <a:pt x="274321" y="624840"/>
                </a:cubicBezTo>
                <a:cubicBezTo>
                  <a:pt x="277217" y="633528"/>
                  <a:pt x="260068" y="636950"/>
                  <a:pt x="251461" y="640080"/>
                </a:cubicBezTo>
                <a:cubicBezTo>
                  <a:pt x="231777" y="647238"/>
                  <a:pt x="210372" y="648696"/>
                  <a:pt x="190501" y="655320"/>
                </a:cubicBezTo>
                <a:lnTo>
                  <a:pt x="144781" y="670560"/>
                </a:lnTo>
                <a:cubicBezTo>
                  <a:pt x="142241" y="680720"/>
                  <a:pt x="140038" y="690970"/>
                  <a:pt x="137161" y="701040"/>
                </a:cubicBezTo>
                <a:cubicBezTo>
                  <a:pt x="134954" y="708763"/>
                  <a:pt x="128814" y="715901"/>
                  <a:pt x="129541" y="723900"/>
                </a:cubicBezTo>
                <a:cubicBezTo>
                  <a:pt x="134230" y="775480"/>
                  <a:pt x="136290" y="785451"/>
                  <a:pt x="175261" y="807720"/>
                </a:cubicBezTo>
                <a:cubicBezTo>
                  <a:pt x="182235" y="811705"/>
                  <a:pt x="190501" y="812800"/>
                  <a:pt x="198121" y="815340"/>
                </a:cubicBezTo>
                <a:cubicBezTo>
                  <a:pt x="200661" y="822960"/>
                  <a:pt x="208281" y="830580"/>
                  <a:pt x="205741" y="838200"/>
                </a:cubicBezTo>
                <a:cubicBezTo>
                  <a:pt x="202333" y="848423"/>
                  <a:pt x="189780" y="852781"/>
                  <a:pt x="182881" y="861060"/>
                </a:cubicBezTo>
                <a:cubicBezTo>
                  <a:pt x="177018" y="868095"/>
                  <a:pt x="172721" y="876300"/>
                  <a:pt x="167641" y="883920"/>
                </a:cubicBezTo>
                <a:cubicBezTo>
                  <a:pt x="207884" y="910748"/>
                  <a:pt x="193315" y="905227"/>
                  <a:pt x="266701" y="914400"/>
                </a:cubicBezTo>
                <a:cubicBezTo>
                  <a:pt x="358010" y="925814"/>
                  <a:pt x="307254" y="920319"/>
                  <a:pt x="419101" y="929640"/>
                </a:cubicBezTo>
                <a:cubicBezTo>
                  <a:pt x="476560" y="948793"/>
                  <a:pt x="405735" y="922957"/>
                  <a:pt x="464821" y="952500"/>
                </a:cubicBezTo>
                <a:cubicBezTo>
                  <a:pt x="472005" y="956092"/>
                  <a:pt x="480061" y="957580"/>
                  <a:pt x="487681" y="960120"/>
                </a:cubicBezTo>
                <a:cubicBezTo>
                  <a:pt x="490221" y="967740"/>
                  <a:pt x="496188" y="974997"/>
                  <a:pt x="495301" y="982980"/>
                </a:cubicBezTo>
                <a:cubicBezTo>
                  <a:pt x="490355" y="1027493"/>
                  <a:pt x="478149" y="1030612"/>
                  <a:pt x="449581" y="1059180"/>
                </a:cubicBezTo>
                <a:cubicBezTo>
                  <a:pt x="428224" y="1123251"/>
                  <a:pt x="428013" y="1090135"/>
                  <a:pt x="457201" y="1158240"/>
                </a:cubicBezTo>
                <a:cubicBezTo>
                  <a:pt x="459741" y="1173480"/>
                  <a:pt x="466527" y="1188604"/>
                  <a:pt x="464821" y="1203960"/>
                </a:cubicBezTo>
                <a:cubicBezTo>
                  <a:pt x="463810" y="1213062"/>
                  <a:pt x="456616" y="1220957"/>
                  <a:pt x="449581" y="1226820"/>
                </a:cubicBezTo>
                <a:cubicBezTo>
                  <a:pt x="426394" y="1246142"/>
                  <a:pt x="401589" y="1244038"/>
                  <a:pt x="373381" y="1249680"/>
                </a:cubicBezTo>
                <a:cubicBezTo>
                  <a:pt x="363112" y="1251734"/>
                  <a:pt x="352764" y="1253778"/>
                  <a:pt x="342901" y="1257300"/>
                </a:cubicBezTo>
                <a:cubicBezTo>
                  <a:pt x="317138" y="1266501"/>
                  <a:pt x="293241" y="1281145"/>
                  <a:pt x="266701" y="1287780"/>
                </a:cubicBezTo>
                <a:cubicBezTo>
                  <a:pt x="256541" y="1290320"/>
                  <a:pt x="246461" y="1293206"/>
                  <a:pt x="236221" y="1295400"/>
                </a:cubicBezTo>
                <a:cubicBezTo>
                  <a:pt x="210893" y="1300827"/>
                  <a:pt x="184595" y="1302449"/>
                  <a:pt x="160021" y="1310640"/>
                </a:cubicBezTo>
                <a:cubicBezTo>
                  <a:pt x="127226" y="1321572"/>
                  <a:pt x="144953" y="1316312"/>
                  <a:pt x="106681" y="1325880"/>
                </a:cubicBezTo>
                <a:cubicBezTo>
                  <a:pt x="104141" y="1333500"/>
                  <a:pt x="95897" y="1341357"/>
                  <a:pt x="99061" y="1348740"/>
                </a:cubicBezTo>
                <a:cubicBezTo>
                  <a:pt x="111114" y="1376864"/>
                  <a:pt x="129386" y="1379168"/>
                  <a:pt x="152401" y="1386840"/>
                </a:cubicBezTo>
                <a:cubicBezTo>
                  <a:pt x="166196" y="1400635"/>
                  <a:pt x="202483" y="1430944"/>
                  <a:pt x="213361" y="1455420"/>
                </a:cubicBezTo>
                <a:cubicBezTo>
                  <a:pt x="219885" y="1470100"/>
                  <a:pt x="228601" y="1501140"/>
                  <a:pt x="228601" y="1501140"/>
                </a:cubicBezTo>
                <a:cubicBezTo>
                  <a:pt x="226061" y="1513840"/>
                  <a:pt x="226241" y="1527405"/>
                  <a:pt x="220981" y="1539240"/>
                </a:cubicBezTo>
                <a:cubicBezTo>
                  <a:pt x="210110" y="1563701"/>
                  <a:pt x="191442" y="1573163"/>
                  <a:pt x="175261" y="1592580"/>
                </a:cubicBezTo>
                <a:cubicBezTo>
                  <a:pt x="169398" y="1599615"/>
                  <a:pt x="165101" y="1607820"/>
                  <a:pt x="160021" y="1615440"/>
                </a:cubicBezTo>
                <a:cubicBezTo>
                  <a:pt x="162561" y="1628140"/>
                  <a:pt x="164500" y="1640975"/>
                  <a:pt x="167641" y="1653540"/>
                </a:cubicBezTo>
                <a:cubicBezTo>
                  <a:pt x="169589" y="1661332"/>
                  <a:pt x="173313" y="1668608"/>
                  <a:pt x="175261" y="1676400"/>
                </a:cubicBezTo>
                <a:cubicBezTo>
                  <a:pt x="178402" y="1688965"/>
                  <a:pt x="179740" y="1701935"/>
                  <a:pt x="182881" y="1714500"/>
                </a:cubicBezTo>
                <a:cubicBezTo>
                  <a:pt x="184829" y="1722292"/>
                  <a:pt x="188294" y="1729637"/>
                  <a:pt x="190501" y="1737360"/>
                </a:cubicBezTo>
                <a:cubicBezTo>
                  <a:pt x="193378" y="1747430"/>
                  <a:pt x="195849" y="1757617"/>
                  <a:pt x="198121" y="1767840"/>
                </a:cubicBezTo>
                <a:cubicBezTo>
                  <a:pt x="200931" y="1780483"/>
                  <a:pt x="198557" y="1795164"/>
                  <a:pt x="205741" y="1805940"/>
                </a:cubicBezTo>
                <a:cubicBezTo>
                  <a:pt x="210196" y="1812623"/>
                  <a:pt x="220725" y="1811985"/>
                  <a:pt x="228601" y="1813560"/>
                </a:cubicBezTo>
                <a:cubicBezTo>
                  <a:pt x="246213" y="1817082"/>
                  <a:pt x="264225" y="1818227"/>
                  <a:pt x="281941" y="1821180"/>
                </a:cubicBezTo>
                <a:cubicBezTo>
                  <a:pt x="294716" y="1823309"/>
                  <a:pt x="307546" y="1825392"/>
                  <a:pt x="320041" y="1828800"/>
                </a:cubicBezTo>
                <a:cubicBezTo>
                  <a:pt x="335539" y="1833027"/>
                  <a:pt x="350521" y="1838960"/>
                  <a:pt x="365761" y="1844040"/>
                </a:cubicBezTo>
                <a:cubicBezTo>
                  <a:pt x="373381" y="1846580"/>
                  <a:pt x="380698" y="1850340"/>
                  <a:pt x="388621" y="1851660"/>
                </a:cubicBezTo>
                <a:lnTo>
                  <a:pt x="480061" y="1866900"/>
                </a:lnTo>
                <a:cubicBezTo>
                  <a:pt x="490221" y="1874520"/>
                  <a:pt x="506082" y="1877869"/>
                  <a:pt x="510541" y="1889760"/>
                </a:cubicBezTo>
                <a:cubicBezTo>
                  <a:pt x="520931" y="1917467"/>
                  <a:pt x="499692" y="1934375"/>
                  <a:pt x="480061" y="1943100"/>
                </a:cubicBezTo>
                <a:cubicBezTo>
                  <a:pt x="465381" y="1949624"/>
                  <a:pt x="447707" y="1949429"/>
                  <a:pt x="434341" y="1958340"/>
                </a:cubicBezTo>
                <a:cubicBezTo>
                  <a:pt x="415391" y="1970973"/>
                  <a:pt x="403099" y="1980533"/>
                  <a:pt x="381001" y="1988820"/>
                </a:cubicBezTo>
                <a:cubicBezTo>
                  <a:pt x="371195" y="1992497"/>
                  <a:pt x="360591" y="1993563"/>
                  <a:pt x="350521" y="1996440"/>
                </a:cubicBezTo>
                <a:cubicBezTo>
                  <a:pt x="342798" y="1998647"/>
                  <a:pt x="335281" y="2001520"/>
                  <a:pt x="327661" y="2004060"/>
                </a:cubicBezTo>
                <a:cubicBezTo>
                  <a:pt x="320041" y="2011680"/>
                  <a:pt x="313080" y="2020021"/>
                  <a:pt x="304801" y="2026920"/>
                </a:cubicBezTo>
                <a:cubicBezTo>
                  <a:pt x="297766" y="2032783"/>
                  <a:pt x="288417" y="2035684"/>
                  <a:pt x="281941" y="2042160"/>
                </a:cubicBezTo>
                <a:cubicBezTo>
                  <a:pt x="275465" y="2048636"/>
                  <a:pt x="273593" y="2058989"/>
                  <a:pt x="266701" y="2065020"/>
                </a:cubicBezTo>
                <a:cubicBezTo>
                  <a:pt x="252917" y="2077081"/>
                  <a:pt x="235634" y="2084510"/>
                  <a:pt x="220981" y="2095500"/>
                </a:cubicBezTo>
                <a:cubicBezTo>
                  <a:pt x="210821" y="2103120"/>
                  <a:pt x="202106" y="2113202"/>
                  <a:pt x="190501" y="2118360"/>
                </a:cubicBezTo>
                <a:cubicBezTo>
                  <a:pt x="178666" y="2123620"/>
                  <a:pt x="164966" y="2122839"/>
                  <a:pt x="152401" y="2125980"/>
                </a:cubicBezTo>
                <a:cubicBezTo>
                  <a:pt x="144609" y="2127928"/>
                  <a:pt x="137161" y="2131060"/>
                  <a:pt x="129541" y="2133600"/>
                </a:cubicBezTo>
                <a:cubicBezTo>
                  <a:pt x="127001" y="2141220"/>
                  <a:pt x="125513" y="2149276"/>
                  <a:pt x="121921" y="2156460"/>
                </a:cubicBezTo>
                <a:cubicBezTo>
                  <a:pt x="92378" y="2215546"/>
                  <a:pt x="118214" y="2144721"/>
                  <a:pt x="99061" y="2202180"/>
                </a:cubicBezTo>
                <a:cubicBezTo>
                  <a:pt x="101601" y="2225040"/>
                  <a:pt x="94626" y="2251171"/>
                  <a:pt x="106681" y="2270760"/>
                </a:cubicBezTo>
                <a:cubicBezTo>
                  <a:pt x="117799" y="2288826"/>
                  <a:pt x="159890" y="2301196"/>
                  <a:pt x="182881" y="2308860"/>
                </a:cubicBezTo>
                <a:cubicBezTo>
                  <a:pt x="193041" y="2316480"/>
                  <a:pt x="205231" y="2321964"/>
                  <a:pt x="213361" y="2331720"/>
                </a:cubicBezTo>
                <a:cubicBezTo>
                  <a:pt x="218503" y="2337890"/>
                  <a:pt x="225999" y="2348308"/>
                  <a:pt x="220981" y="2354580"/>
                </a:cubicBezTo>
                <a:cubicBezTo>
                  <a:pt x="212436" y="2365261"/>
                  <a:pt x="194838" y="2363177"/>
                  <a:pt x="182881" y="2369820"/>
                </a:cubicBezTo>
                <a:cubicBezTo>
                  <a:pt x="101634" y="2414957"/>
                  <a:pt x="212408" y="2372678"/>
                  <a:pt x="106681" y="2407920"/>
                </a:cubicBezTo>
                <a:cubicBezTo>
                  <a:pt x="113777" y="2443398"/>
                  <a:pt x="105165" y="2447040"/>
                  <a:pt x="137161" y="2461260"/>
                </a:cubicBezTo>
                <a:cubicBezTo>
                  <a:pt x="151841" y="2467784"/>
                  <a:pt x="182881" y="2476500"/>
                  <a:pt x="182881" y="2476500"/>
                </a:cubicBezTo>
                <a:cubicBezTo>
                  <a:pt x="187961" y="2484120"/>
                  <a:pt x="199627" y="2490327"/>
                  <a:pt x="198121" y="2499360"/>
                </a:cubicBezTo>
                <a:cubicBezTo>
                  <a:pt x="196349" y="2509990"/>
                  <a:pt x="182160" y="2513941"/>
                  <a:pt x="175261" y="2522220"/>
                </a:cubicBezTo>
                <a:cubicBezTo>
                  <a:pt x="169398" y="2529255"/>
                  <a:pt x="165101" y="2537460"/>
                  <a:pt x="160021" y="2545080"/>
                </a:cubicBezTo>
                <a:cubicBezTo>
                  <a:pt x="160481" y="2547382"/>
                  <a:pt x="171950" y="2607866"/>
                  <a:pt x="175261" y="2613660"/>
                </a:cubicBezTo>
                <a:cubicBezTo>
                  <a:pt x="180608" y="2623016"/>
                  <a:pt x="190501" y="2628900"/>
                  <a:pt x="198121" y="2636520"/>
                </a:cubicBezTo>
                <a:cubicBezTo>
                  <a:pt x="180967" y="2687981"/>
                  <a:pt x="198121" y="2624636"/>
                  <a:pt x="198121" y="2705100"/>
                </a:cubicBezTo>
                <a:cubicBezTo>
                  <a:pt x="198121" y="2743285"/>
                  <a:pt x="199247" y="2782230"/>
                  <a:pt x="190501" y="2819400"/>
                </a:cubicBezTo>
                <a:cubicBezTo>
                  <a:pt x="187987" y="2830086"/>
                  <a:pt x="152623" y="2839646"/>
                  <a:pt x="144781" y="2842260"/>
                </a:cubicBezTo>
                <a:cubicBezTo>
                  <a:pt x="112269" y="2939796"/>
                  <a:pt x="156973" y="2790444"/>
                  <a:pt x="144781" y="2887980"/>
                </a:cubicBezTo>
                <a:cubicBezTo>
                  <a:pt x="139636" y="2929139"/>
                  <a:pt x="118295" y="2937168"/>
                  <a:pt x="83821" y="2956560"/>
                </a:cubicBezTo>
                <a:cubicBezTo>
                  <a:pt x="59070" y="2970482"/>
                  <a:pt x="33021" y="2981960"/>
                  <a:pt x="7621" y="2994660"/>
                </a:cubicBezTo>
                <a:cubicBezTo>
                  <a:pt x="-7478" y="3039956"/>
                  <a:pt x="-3927" y="3004315"/>
                  <a:pt x="53341" y="3025140"/>
                </a:cubicBezTo>
                <a:cubicBezTo>
                  <a:pt x="65276" y="3029480"/>
                  <a:pt x="72794" y="3041699"/>
                  <a:pt x="83821" y="3048000"/>
                </a:cubicBezTo>
                <a:cubicBezTo>
                  <a:pt x="90795" y="3051985"/>
                  <a:pt x="99223" y="3052637"/>
                  <a:pt x="106681" y="3055620"/>
                </a:cubicBezTo>
                <a:cubicBezTo>
                  <a:pt x="124642" y="3062804"/>
                  <a:pt x="142719" y="3069829"/>
                  <a:pt x="160021" y="3078480"/>
                </a:cubicBezTo>
                <a:cubicBezTo>
                  <a:pt x="168212" y="3082576"/>
                  <a:pt x="174690" y="3089624"/>
                  <a:pt x="182881" y="3093720"/>
                </a:cubicBezTo>
                <a:cubicBezTo>
                  <a:pt x="190065" y="3097312"/>
                  <a:pt x="198557" y="3097748"/>
                  <a:pt x="205741" y="3101340"/>
                </a:cubicBezTo>
                <a:cubicBezTo>
                  <a:pt x="241566" y="3119252"/>
                  <a:pt x="217732" y="3120520"/>
                  <a:pt x="266701" y="3131820"/>
                </a:cubicBezTo>
                <a:cubicBezTo>
                  <a:pt x="286655" y="3136425"/>
                  <a:pt x="307341" y="3136900"/>
                  <a:pt x="327661" y="3139440"/>
                </a:cubicBezTo>
                <a:cubicBezTo>
                  <a:pt x="335281" y="3144520"/>
                  <a:pt x="342103" y="3151072"/>
                  <a:pt x="350521" y="3154680"/>
                </a:cubicBezTo>
                <a:cubicBezTo>
                  <a:pt x="382349" y="3168321"/>
                  <a:pt x="411455" y="3157224"/>
                  <a:pt x="335281" y="3169920"/>
                </a:cubicBezTo>
                <a:cubicBezTo>
                  <a:pt x="327661" y="3175000"/>
                  <a:pt x="318142" y="3178009"/>
                  <a:pt x="312421" y="3185160"/>
                </a:cubicBezTo>
                <a:cubicBezTo>
                  <a:pt x="308361" y="3190235"/>
                  <a:pt x="297789" y="3236370"/>
                  <a:pt x="297181" y="3238500"/>
                </a:cubicBezTo>
                <a:cubicBezTo>
                  <a:pt x="294974" y="3246223"/>
                  <a:pt x="295504" y="3255957"/>
                  <a:pt x="289561" y="3261360"/>
                </a:cubicBezTo>
                <a:cubicBezTo>
                  <a:pt x="266619" y="3282216"/>
                  <a:pt x="238761" y="3296920"/>
                  <a:pt x="213361" y="3314700"/>
                </a:cubicBezTo>
                <a:lnTo>
                  <a:pt x="144781" y="3307080"/>
                </a:lnTo>
                <a:cubicBezTo>
                  <a:pt x="124443" y="3304687"/>
                  <a:pt x="100204" y="3287173"/>
                  <a:pt x="83821" y="3299460"/>
                </a:cubicBezTo>
                <a:cubicBezTo>
                  <a:pt x="72326" y="3308081"/>
                  <a:pt x="101826" y="3322811"/>
                  <a:pt x="114301" y="3329940"/>
                </a:cubicBezTo>
                <a:cubicBezTo>
                  <a:pt x="138053" y="3343513"/>
                  <a:pt x="166032" y="3348186"/>
                  <a:pt x="190501" y="3360420"/>
                </a:cubicBezTo>
                <a:cubicBezTo>
                  <a:pt x="282609" y="3406474"/>
                  <a:pt x="168448" y="3347818"/>
                  <a:pt x="243841" y="3390900"/>
                </a:cubicBezTo>
                <a:cubicBezTo>
                  <a:pt x="253704" y="3396536"/>
                  <a:pt x="264458" y="3400504"/>
                  <a:pt x="274321" y="3406140"/>
                </a:cubicBezTo>
                <a:cubicBezTo>
                  <a:pt x="282272" y="3410684"/>
                  <a:pt x="288409" y="3418748"/>
                  <a:pt x="297181" y="3421380"/>
                </a:cubicBezTo>
                <a:cubicBezTo>
                  <a:pt x="314384" y="3426541"/>
                  <a:pt x="332741" y="3426460"/>
                  <a:pt x="350521" y="3429000"/>
                </a:cubicBezTo>
                <a:cubicBezTo>
                  <a:pt x="353061" y="3436620"/>
                  <a:pt x="354549" y="3444676"/>
                  <a:pt x="358141" y="3451860"/>
                </a:cubicBezTo>
                <a:cubicBezTo>
                  <a:pt x="362237" y="3460051"/>
                  <a:pt x="376782" y="3466217"/>
                  <a:pt x="373381" y="3474720"/>
                </a:cubicBezTo>
                <a:cubicBezTo>
                  <a:pt x="369162" y="3485267"/>
                  <a:pt x="353448" y="3485741"/>
                  <a:pt x="342901" y="3489960"/>
                </a:cubicBezTo>
                <a:cubicBezTo>
                  <a:pt x="313277" y="3501810"/>
                  <a:pt x="273907" y="3511420"/>
                  <a:pt x="243841" y="3520440"/>
                </a:cubicBezTo>
                <a:cubicBezTo>
                  <a:pt x="236148" y="3522748"/>
                  <a:pt x="228601" y="3525520"/>
                  <a:pt x="220981" y="3528060"/>
                </a:cubicBezTo>
                <a:cubicBezTo>
                  <a:pt x="228601" y="3535680"/>
                  <a:pt x="236942" y="3542641"/>
                  <a:pt x="243841" y="3550920"/>
                </a:cubicBezTo>
                <a:cubicBezTo>
                  <a:pt x="249704" y="3557955"/>
                  <a:pt x="251461" y="3568700"/>
                  <a:pt x="259081" y="3573780"/>
                </a:cubicBezTo>
                <a:cubicBezTo>
                  <a:pt x="286066" y="3591770"/>
                  <a:pt x="313134" y="3596818"/>
                  <a:pt x="342901" y="3604260"/>
                </a:cubicBezTo>
                <a:cubicBezTo>
                  <a:pt x="347981" y="3611880"/>
                  <a:pt x="354045" y="3618929"/>
                  <a:pt x="358141" y="3627120"/>
                </a:cubicBezTo>
                <a:cubicBezTo>
                  <a:pt x="361733" y="3634304"/>
                  <a:pt x="360081" y="3644300"/>
                  <a:pt x="365761" y="3649980"/>
                </a:cubicBezTo>
                <a:cubicBezTo>
                  <a:pt x="371441" y="3655660"/>
                  <a:pt x="381001" y="3655060"/>
                  <a:pt x="388621" y="3657600"/>
                </a:cubicBezTo>
                <a:cubicBezTo>
                  <a:pt x="368301" y="3662680"/>
                  <a:pt x="346395" y="3663473"/>
                  <a:pt x="327661" y="3672840"/>
                </a:cubicBezTo>
                <a:cubicBezTo>
                  <a:pt x="312421" y="3680460"/>
                  <a:pt x="297669" y="3689147"/>
                  <a:pt x="281941" y="3695700"/>
                </a:cubicBezTo>
                <a:cubicBezTo>
                  <a:pt x="267112" y="3701879"/>
                  <a:pt x="251461" y="3705860"/>
                  <a:pt x="236221" y="3710940"/>
                </a:cubicBezTo>
                <a:lnTo>
                  <a:pt x="213361" y="3718560"/>
                </a:lnTo>
                <a:cubicBezTo>
                  <a:pt x="205741" y="3721100"/>
                  <a:pt x="198293" y="3724232"/>
                  <a:pt x="190501" y="3726180"/>
                </a:cubicBezTo>
                <a:lnTo>
                  <a:pt x="160021" y="3733800"/>
                </a:lnTo>
                <a:cubicBezTo>
                  <a:pt x="167641" y="3743960"/>
                  <a:pt x="170921" y="3760009"/>
                  <a:pt x="182881" y="3764280"/>
                </a:cubicBezTo>
                <a:cubicBezTo>
                  <a:pt x="230944" y="3781445"/>
                  <a:pt x="448574" y="3764322"/>
                  <a:pt x="449581" y="3764280"/>
                </a:cubicBezTo>
                <a:cubicBezTo>
                  <a:pt x="457201" y="3761740"/>
                  <a:pt x="464409" y="3756660"/>
                  <a:pt x="472441" y="3756660"/>
                </a:cubicBezTo>
                <a:cubicBezTo>
                  <a:pt x="542174" y="3756660"/>
                  <a:pt x="521626" y="3768430"/>
                  <a:pt x="510541" y="3840480"/>
                </a:cubicBezTo>
                <a:cubicBezTo>
                  <a:pt x="509320" y="3848419"/>
                  <a:pt x="507939" y="3857068"/>
                  <a:pt x="502921" y="3863340"/>
                </a:cubicBezTo>
                <a:cubicBezTo>
                  <a:pt x="497200" y="3870491"/>
                  <a:pt x="488252" y="3874484"/>
                  <a:pt x="480061" y="3878580"/>
                </a:cubicBezTo>
                <a:cubicBezTo>
                  <a:pt x="467827" y="3884697"/>
                  <a:pt x="454768" y="3889017"/>
                  <a:pt x="441961" y="3893820"/>
                </a:cubicBezTo>
                <a:cubicBezTo>
                  <a:pt x="434440" y="3896640"/>
                  <a:pt x="426285" y="3897848"/>
                  <a:pt x="419101" y="3901440"/>
                </a:cubicBezTo>
                <a:cubicBezTo>
                  <a:pt x="367830" y="3927075"/>
                  <a:pt x="430914" y="3910828"/>
                  <a:pt x="350521" y="3939540"/>
                </a:cubicBezTo>
                <a:cubicBezTo>
                  <a:pt x="330796" y="3946585"/>
                  <a:pt x="309432" y="3948156"/>
                  <a:pt x="289561" y="3954780"/>
                </a:cubicBezTo>
                <a:lnTo>
                  <a:pt x="266701" y="3962400"/>
                </a:lnTo>
                <a:cubicBezTo>
                  <a:pt x="264161" y="3970020"/>
                  <a:pt x="263536" y="3978577"/>
                  <a:pt x="259081" y="3985260"/>
                </a:cubicBezTo>
                <a:cubicBezTo>
                  <a:pt x="253103" y="3994226"/>
                  <a:pt x="244500" y="4001221"/>
                  <a:pt x="236221" y="4008120"/>
                </a:cubicBezTo>
                <a:cubicBezTo>
                  <a:pt x="229186" y="4013983"/>
                  <a:pt x="221552" y="4019264"/>
                  <a:pt x="213361" y="4023360"/>
                </a:cubicBezTo>
                <a:cubicBezTo>
                  <a:pt x="177001" y="4041540"/>
                  <a:pt x="90482" y="4037648"/>
                  <a:pt x="76201" y="4038600"/>
                </a:cubicBezTo>
                <a:cubicBezTo>
                  <a:pt x="73661" y="4046220"/>
                  <a:pt x="74261" y="4055780"/>
                  <a:pt x="68581" y="4061460"/>
                </a:cubicBezTo>
                <a:cubicBezTo>
                  <a:pt x="43311" y="4086730"/>
                  <a:pt x="45721" y="4055721"/>
                  <a:pt x="45721" y="4076700"/>
                </a:cubicBezTo>
              </a:path>
            </a:pathLst>
          </a:cu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683323" y="1833124"/>
            <a:ext cx="403969" cy="4107180"/>
          </a:xfrm>
          <a:custGeom>
            <a:avLst/>
            <a:gdLst>
              <a:gd name="connsiteX0" fmla="*/ 396240 w 403969"/>
              <a:gd name="connsiteY0" fmla="*/ 0 h 4107180"/>
              <a:gd name="connsiteX1" fmla="*/ 304800 w 403969"/>
              <a:gd name="connsiteY1" fmla="*/ 45720 h 4107180"/>
              <a:gd name="connsiteX2" fmla="*/ 220980 w 403969"/>
              <a:gd name="connsiteY2" fmla="*/ 76200 h 4107180"/>
              <a:gd name="connsiteX3" fmla="*/ 251460 w 403969"/>
              <a:gd name="connsiteY3" fmla="*/ 91440 h 4107180"/>
              <a:gd name="connsiteX4" fmla="*/ 228600 w 403969"/>
              <a:gd name="connsiteY4" fmla="*/ 160020 h 4107180"/>
              <a:gd name="connsiteX5" fmla="*/ 236220 w 403969"/>
              <a:gd name="connsiteY5" fmla="*/ 190500 h 4107180"/>
              <a:gd name="connsiteX6" fmla="*/ 251460 w 403969"/>
              <a:gd name="connsiteY6" fmla="*/ 213360 h 4107180"/>
              <a:gd name="connsiteX7" fmla="*/ 304800 w 403969"/>
              <a:gd name="connsiteY7" fmla="*/ 236220 h 4107180"/>
              <a:gd name="connsiteX8" fmla="*/ 320040 w 403969"/>
              <a:gd name="connsiteY8" fmla="*/ 259080 h 4107180"/>
              <a:gd name="connsiteX9" fmla="*/ 304800 w 403969"/>
              <a:gd name="connsiteY9" fmla="*/ 312420 h 4107180"/>
              <a:gd name="connsiteX10" fmla="*/ 205740 w 403969"/>
              <a:gd name="connsiteY10" fmla="*/ 358140 h 4107180"/>
              <a:gd name="connsiteX11" fmla="*/ 160020 w 403969"/>
              <a:gd name="connsiteY11" fmla="*/ 373380 h 4107180"/>
              <a:gd name="connsiteX12" fmla="*/ 144780 w 403969"/>
              <a:gd name="connsiteY12" fmla="*/ 434340 h 4107180"/>
              <a:gd name="connsiteX13" fmla="*/ 121920 w 403969"/>
              <a:gd name="connsiteY13" fmla="*/ 449580 h 4107180"/>
              <a:gd name="connsiteX14" fmla="*/ 129540 w 403969"/>
              <a:gd name="connsiteY14" fmla="*/ 472440 h 4107180"/>
              <a:gd name="connsiteX15" fmla="*/ 60960 w 403969"/>
              <a:gd name="connsiteY15" fmla="*/ 525780 h 4107180"/>
              <a:gd name="connsiteX16" fmla="*/ 38100 w 403969"/>
              <a:gd name="connsiteY16" fmla="*/ 541020 h 4107180"/>
              <a:gd name="connsiteX17" fmla="*/ 91440 w 403969"/>
              <a:gd name="connsiteY17" fmla="*/ 548640 h 4107180"/>
              <a:gd name="connsiteX18" fmla="*/ 152400 w 403969"/>
              <a:gd name="connsiteY18" fmla="*/ 556260 h 4107180"/>
              <a:gd name="connsiteX19" fmla="*/ 137160 w 403969"/>
              <a:gd name="connsiteY19" fmla="*/ 579120 h 4107180"/>
              <a:gd name="connsiteX20" fmla="*/ 106680 w 403969"/>
              <a:gd name="connsiteY20" fmla="*/ 601980 h 4107180"/>
              <a:gd name="connsiteX21" fmla="*/ 137160 w 403969"/>
              <a:gd name="connsiteY21" fmla="*/ 640080 h 4107180"/>
              <a:gd name="connsiteX22" fmla="*/ 205740 w 403969"/>
              <a:gd name="connsiteY22" fmla="*/ 662940 h 4107180"/>
              <a:gd name="connsiteX23" fmla="*/ 335280 w 403969"/>
              <a:gd name="connsiteY23" fmla="*/ 693420 h 4107180"/>
              <a:gd name="connsiteX24" fmla="*/ 342900 w 403969"/>
              <a:gd name="connsiteY24" fmla="*/ 723900 h 4107180"/>
              <a:gd name="connsiteX25" fmla="*/ 320040 w 403969"/>
              <a:gd name="connsiteY25" fmla="*/ 739140 h 4107180"/>
              <a:gd name="connsiteX26" fmla="*/ 274320 w 403969"/>
              <a:gd name="connsiteY26" fmla="*/ 777240 h 4107180"/>
              <a:gd name="connsiteX27" fmla="*/ 251460 w 403969"/>
              <a:gd name="connsiteY27" fmla="*/ 784860 h 4107180"/>
              <a:gd name="connsiteX28" fmla="*/ 182880 w 403969"/>
              <a:gd name="connsiteY28" fmla="*/ 822960 h 4107180"/>
              <a:gd name="connsiteX29" fmla="*/ 228600 w 403969"/>
              <a:gd name="connsiteY29" fmla="*/ 830580 h 4107180"/>
              <a:gd name="connsiteX30" fmla="*/ 152400 w 403969"/>
              <a:gd name="connsiteY30" fmla="*/ 861060 h 4107180"/>
              <a:gd name="connsiteX31" fmla="*/ 68580 w 403969"/>
              <a:gd name="connsiteY31" fmla="*/ 891540 h 4107180"/>
              <a:gd name="connsiteX32" fmla="*/ 0 w 403969"/>
              <a:gd name="connsiteY32" fmla="*/ 914400 h 4107180"/>
              <a:gd name="connsiteX33" fmla="*/ 7620 w 403969"/>
              <a:gd name="connsiteY33" fmla="*/ 937260 h 4107180"/>
              <a:gd name="connsiteX34" fmla="*/ 30480 w 403969"/>
              <a:gd name="connsiteY34" fmla="*/ 944880 h 4107180"/>
              <a:gd name="connsiteX35" fmla="*/ 68580 w 403969"/>
              <a:gd name="connsiteY35" fmla="*/ 952500 h 4107180"/>
              <a:gd name="connsiteX36" fmla="*/ 137160 w 403969"/>
              <a:gd name="connsiteY36" fmla="*/ 967740 h 4107180"/>
              <a:gd name="connsiteX37" fmla="*/ 259080 w 403969"/>
              <a:gd name="connsiteY37" fmla="*/ 982980 h 4107180"/>
              <a:gd name="connsiteX38" fmla="*/ 312420 w 403969"/>
              <a:gd name="connsiteY38" fmla="*/ 990600 h 4107180"/>
              <a:gd name="connsiteX39" fmla="*/ 327660 w 403969"/>
              <a:gd name="connsiteY39" fmla="*/ 1013460 h 4107180"/>
              <a:gd name="connsiteX40" fmla="*/ 304800 w 403969"/>
              <a:gd name="connsiteY40" fmla="*/ 1036320 h 4107180"/>
              <a:gd name="connsiteX41" fmla="*/ 266700 w 403969"/>
              <a:gd name="connsiteY41" fmla="*/ 1066800 h 4107180"/>
              <a:gd name="connsiteX42" fmla="*/ 190500 w 403969"/>
              <a:gd name="connsiteY42" fmla="*/ 1143000 h 4107180"/>
              <a:gd name="connsiteX43" fmla="*/ 220980 w 403969"/>
              <a:gd name="connsiteY43" fmla="*/ 1181100 h 4107180"/>
              <a:gd name="connsiteX44" fmla="*/ 259080 w 403969"/>
              <a:gd name="connsiteY44" fmla="*/ 1226820 h 4107180"/>
              <a:gd name="connsiteX45" fmla="*/ 228600 w 403969"/>
              <a:gd name="connsiteY45" fmla="*/ 1264920 h 4107180"/>
              <a:gd name="connsiteX46" fmla="*/ 259080 w 403969"/>
              <a:gd name="connsiteY46" fmla="*/ 1287780 h 4107180"/>
              <a:gd name="connsiteX47" fmla="*/ 320040 w 403969"/>
              <a:gd name="connsiteY47" fmla="*/ 1303020 h 4107180"/>
              <a:gd name="connsiteX48" fmla="*/ 403860 w 403969"/>
              <a:gd name="connsiteY48" fmla="*/ 1333500 h 4107180"/>
              <a:gd name="connsiteX49" fmla="*/ 373380 w 403969"/>
              <a:gd name="connsiteY49" fmla="*/ 1394460 h 4107180"/>
              <a:gd name="connsiteX50" fmla="*/ 350520 w 403969"/>
              <a:gd name="connsiteY50" fmla="*/ 1402080 h 4107180"/>
              <a:gd name="connsiteX51" fmla="*/ 327660 w 403969"/>
              <a:gd name="connsiteY51" fmla="*/ 1432560 h 4107180"/>
              <a:gd name="connsiteX52" fmla="*/ 297180 w 403969"/>
              <a:gd name="connsiteY52" fmla="*/ 1455420 h 4107180"/>
              <a:gd name="connsiteX53" fmla="*/ 251460 w 403969"/>
              <a:gd name="connsiteY53" fmla="*/ 1485900 h 4107180"/>
              <a:gd name="connsiteX54" fmla="*/ 190500 w 403969"/>
              <a:gd name="connsiteY54" fmla="*/ 1531620 h 4107180"/>
              <a:gd name="connsiteX55" fmla="*/ 144780 w 403969"/>
              <a:gd name="connsiteY55" fmla="*/ 1562100 h 4107180"/>
              <a:gd name="connsiteX56" fmla="*/ 121920 w 403969"/>
              <a:gd name="connsiteY56" fmla="*/ 1577340 h 4107180"/>
              <a:gd name="connsiteX57" fmla="*/ 114300 w 403969"/>
              <a:gd name="connsiteY57" fmla="*/ 1600200 h 4107180"/>
              <a:gd name="connsiteX58" fmla="*/ 45720 w 403969"/>
              <a:gd name="connsiteY58" fmla="*/ 1645920 h 4107180"/>
              <a:gd name="connsiteX59" fmla="*/ 22860 w 403969"/>
              <a:gd name="connsiteY59" fmla="*/ 1676400 h 4107180"/>
              <a:gd name="connsiteX60" fmla="*/ 7620 w 403969"/>
              <a:gd name="connsiteY60" fmla="*/ 1699260 h 4107180"/>
              <a:gd name="connsiteX61" fmla="*/ 30480 w 403969"/>
              <a:gd name="connsiteY61" fmla="*/ 1706880 h 4107180"/>
              <a:gd name="connsiteX62" fmla="*/ 60960 w 403969"/>
              <a:gd name="connsiteY62" fmla="*/ 1722120 h 4107180"/>
              <a:gd name="connsiteX63" fmla="*/ 114300 w 403969"/>
              <a:gd name="connsiteY63" fmla="*/ 1744980 h 4107180"/>
              <a:gd name="connsiteX64" fmla="*/ 205740 w 403969"/>
              <a:gd name="connsiteY64" fmla="*/ 1767840 h 4107180"/>
              <a:gd name="connsiteX65" fmla="*/ 259080 w 403969"/>
              <a:gd name="connsiteY65" fmla="*/ 1790700 h 4107180"/>
              <a:gd name="connsiteX66" fmla="*/ 312420 w 403969"/>
              <a:gd name="connsiteY66" fmla="*/ 1798320 h 4107180"/>
              <a:gd name="connsiteX67" fmla="*/ 342900 w 403969"/>
              <a:gd name="connsiteY67" fmla="*/ 1805940 h 4107180"/>
              <a:gd name="connsiteX68" fmla="*/ 350520 w 403969"/>
              <a:gd name="connsiteY68" fmla="*/ 1859280 h 4107180"/>
              <a:gd name="connsiteX69" fmla="*/ 396240 w 403969"/>
              <a:gd name="connsiteY69" fmla="*/ 1882140 h 4107180"/>
              <a:gd name="connsiteX70" fmla="*/ 403860 w 403969"/>
              <a:gd name="connsiteY70" fmla="*/ 1905000 h 4107180"/>
              <a:gd name="connsiteX71" fmla="*/ 335280 w 403969"/>
              <a:gd name="connsiteY71" fmla="*/ 1996440 h 4107180"/>
              <a:gd name="connsiteX72" fmla="*/ 236220 w 403969"/>
              <a:gd name="connsiteY72" fmla="*/ 2042160 h 4107180"/>
              <a:gd name="connsiteX73" fmla="*/ 152400 w 403969"/>
              <a:gd name="connsiteY73" fmla="*/ 2057400 h 4107180"/>
              <a:gd name="connsiteX74" fmla="*/ 99060 w 403969"/>
              <a:gd name="connsiteY74" fmla="*/ 2087880 h 4107180"/>
              <a:gd name="connsiteX75" fmla="*/ 68580 w 403969"/>
              <a:gd name="connsiteY75" fmla="*/ 2095500 h 4107180"/>
              <a:gd name="connsiteX76" fmla="*/ 60960 w 403969"/>
              <a:gd name="connsiteY76" fmla="*/ 2125980 h 4107180"/>
              <a:gd name="connsiteX77" fmla="*/ 38100 w 403969"/>
              <a:gd name="connsiteY77" fmla="*/ 2141220 h 4107180"/>
              <a:gd name="connsiteX78" fmla="*/ 53340 w 403969"/>
              <a:gd name="connsiteY78" fmla="*/ 2164080 h 4107180"/>
              <a:gd name="connsiteX79" fmla="*/ 68580 w 403969"/>
              <a:gd name="connsiteY79" fmla="*/ 2202180 h 4107180"/>
              <a:gd name="connsiteX80" fmla="*/ 83820 w 403969"/>
              <a:gd name="connsiteY80" fmla="*/ 2232660 h 4107180"/>
              <a:gd name="connsiteX81" fmla="*/ 106680 w 403969"/>
              <a:gd name="connsiteY81" fmla="*/ 2278380 h 4107180"/>
              <a:gd name="connsiteX82" fmla="*/ 106680 w 403969"/>
              <a:gd name="connsiteY82" fmla="*/ 2331720 h 4107180"/>
              <a:gd name="connsiteX83" fmla="*/ 121920 w 403969"/>
              <a:gd name="connsiteY83" fmla="*/ 2407920 h 4107180"/>
              <a:gd name="connsiteX84" fmla="*/ 114300 w 403969"/>
              <a:gd name="connsiteY84" fmla="*/ 2522220 h 4107180"/>
              <a:gd name="connsiteX85" fmla="*/ 144780 w 403969"/>
              <a:gd name="connsiteY85" fmla="*/ 2529840 h 4107180"/>
              <a:gd name="connsiteX86" fmla="*/ 167640 w 403969"/>
              <a:gd name="connsiteY86" fmla="*/ 2545080 h 4107180"/>
              <a:gd name="connsiteX87" fmla="*/ 243840 w 403969"/>
              <a:gd name="connsiteY87" fmla="*/ 2575560 h 4107180"/>
              <a:gd name="connsiteX88" fmla="*/ 289560 w 403969"/>
              <a:gd name="connsiteY88" fmla="*/ 2590800 h 4107180"/>
              <a:gd name="connsiteX89" fmla="*/ 327660 w 403969"/>
              <a:gd name="connsiteY89" fmla="*/ 2621280 h 4107180"/>
              <a:gd name="connsiteX90" fmla="*/ 373380 w 403969"/>
              <a:gd name="connsiteY90" fmla="*/ 2667000 h 4107180"/>
              <a:gd name="connsiteX91" fmla="*/ 381000 w 403969"/>
              <a:gd name="connsiteY91" fmla="*/ 2689860 h 4107180"/>
              <a:gd name="connsiteX92" fmla="*/ 403860 w 403969"/>
              <a:gd name="connsiteY92" fmla="*/ 2735580 h 4107180"/>
              <a:gd name="connsiteX93" fmla="*/ 388620 w 403969"/>
              <a:gd name="connsiteY93" fmla="*/ 2781300 h 4107180"/>
              <a:gd name="connsiteX94" fmla="*/ 327660 w 403969"/>
              <a:gd name="connsiteY94" fmla="*/ 2804160 h 4107180"/>
              <a:gd name="connsiteX95" fmla="*/ 304800 w 403969"/>
              <a:gd name="connsiteY95" fmla="*/ 2811780 h 4107180"/>
              <a:gd name="connsiteX96" fmla="*/ 243840 w 403969"/>
              <a:gd name="connsiteY96" fmla="*/ 2819400 h 4107180"/>
              <a:gd name="connsiteX97" fmla="*/ 68580 w 403969"/>
              <a:gd name="connsiteY97" fmla="*/ 2811780 h 4107180"/>
              <a:gd name="connsiteX98" fmla="*/ 38100 w 403969"/>
              <a:gd name="connsiteY98" fmla="*/ 2842260 h 4107180"/>
              <a:gd name="connsiteX99" fmla="*/ 45720 w 403969"/>
              <a:gd name="connsiteY99" fmla="*/ 2964180 h 4107180"/>
              <a:gd name="connsiteX100" fmla="*/ 53340 w 403969"/>
              <a:gd name="connsiteY100" fmla="*/ 3002280 h 4107180"/>
              <a:gd name="connsiteX101" fmla="*/ 121920 w 403969"/>
              <a:gd name="connsiteY101" fmla="*/ 3009900 h 4107180"/>
              <a:gd name="connsiteX102" fmla="*/ 160020 w 403969"/>
              <a:gd name="connsiteY102" fmla="*/ 3017520 h 4107180"/>
              <a:gd name="connsiteX103" fmla="*/ 190500 w 403969"/>
              <a:gd name="connsiteY103" fmla="*/ 3032760 h 4107180"/>
              <a:gd name="connsiteX104" fmla="*/ 213360 w 403969"/>
              <a:gd name="connsiteY104" fmla="*/ 3040380 h 4107180"/>
              <a:gd name="connsiteX105" fmla="*/ 236220 w 403969"/>
              <a:gd name="connsiteY105" fmla="*/ 3055620 h 4107180"/>
              <a:gd name="connsiteX106" fmla="*/ 243840 w 403969"/>
              <a:gd name="connsiteY106" fmla="*/ 3078480 h 4107180"/>
              <a:gd name="connsiteX107" fmla="*/ 182880 w 403969"/>
              <a:gd name="connsiteY107" fmla="*/ 3124200 h 4107180"/>
              <a:gd name="connsiteX108" fmla="*/ 152400 w 403969"/>
              <a:gd name="connsiteY108" fmla="*/ 3139440 h 4107180"/>
              <a:gd name="connsiteX109" fmla="*/ 91440 w 403969"/>
              <a:gd name="connsiteY109" fmla="*/ 3154680 h 4107180"/>
              <a:gd name="connsiteX110" fmla="*/ 45720 w 403969"/>
              <a:gd name="connsiteY110" fmla="*/ 3169920 h 4107180"/>
              <a:gd name="connsiteX111" fmla="*/ 38100 w 403969"/>
              <a:gd name="connsiteY111" fmla="*/ 3192780 h 4107180"/>
              <a:gd name="connsiteX112" fmla="*/ 99060 w 403969"/>
              <a:gd name="connsiteY112" fmla="*/ 3223260 h 4107180"/>
              <a:gd name="connsiteX113" fmla="*/ 152400 w 403969"/>
              <a:gd name="connsiteY113" fmla="*/ 3253740 h 4107180"/>
              <a:gd name="connsiteX114" fmla="*/ 114300 w 403969"/>
              <a:gd name="connsiteY114" fmla="*/ 3299460 h 4107180"/>
              <a:gd name="connsiteX115" fmla="*/ 91440 w 403969"/>
              <a:gd name="connsiteY115" fmla="*/ 3307080 h 4107180"/>
              <a:gd name="connsiteX116" fmla="*/ 68580 w 403969"/>
              <a:gd name="connsiteY116" fmla="*/ 3322320 h 4107180"/>
              <a:gd name="connsiteX117" fmla="*/ 106680 w 403969"/>
              <a:gd name="connsiteY117" fmla="*/ 3352800 h 4107180"/>
              <a:gd name="connsiteX118" fmla="*/ 121920 w 403969"/>
              <a:gd name="connsiteY118" fmla="*/ 3375660 h 4107180"/>
              <a:gd name="connsiteX119" fmla="*/ 114300 w 403969"/>
              <a:gd name="connsiteY119" fmla="*/ 3413760 h 4107180"/>
              <a:gd name="connsiteX120" fmla="*/ 76200 w 403969"/>
              <a:gd name="connsiteY120" fmla="*/ 3436620 h 4107180"/>
              <a:gd name="connsiteX121" fmla="*/ 60960 w 403969"/>
              <a:gd name="connsiteY121" fmla="*/ 3459480 h 4107180"/>
              <a:gd name="connsiteX122" fmla="*/ 83820 w 403969"/>
              <a:gd name="connsiteY122" fmla="*/ 3482340 h 4107180"/>
              <a:gd name="connsiteX123" fmla="*/ 114300 w 403969"/>
              <a:gd name="connsiteY123" fmla="*/ 3489960 h 4107180"/>
              <a:gd name="connsiteX124" fmla="*/ 129540 w 403969"/>
              <a:gd name="connsiteY124" fmla="*/ 3528060 h 4107180"/>
              <a:gd name="connsiteX125" fmla="*/ 167640 w 403969"/>
              <a:gd name="connsiteY125" fmla="*/ 3543300 h 4107180"/>
              <a:gd name="connsiteX126" fmla="*/ 198120 w 403969"/>
              <a:gd name="connsiteY126" fmla="*/ 3558540 h 4107180"/>
              <a:gd name="connsiteX127" fmla="*/ 251460 w 403969"/>
              <a:gd name="connsiteY127" fmla="*/ 3573780 h 4107180"/>
              <a:gd name="connsiteX128" fmla="*/ 327660 w 403969"/>
              <a:gd name="connsiteY128" fmla="*/ 3604260 h 4107180"/>
              <a:gd name="connsiteX129" fmla="*/ 350520 w 403969"/>
              <a:gd name="connsiteY129" fmla="*/ 3627120 h 4107180"/>
              <a:gd name="connsiteX130" fmla="*/ 358140 w 403969"/>
              <a:gd name="connsiteY130" fmla="*/ 3665220 h 4107180"/>
              <a:gd name="connsiteX131" fmla="*/ 373380 w 403969"/>
              <a:gd name="connsiteY131" fmla="*/ 3688080 h 4107180"/>
              <a:gd name="connsiteX132" fmla="*/ 381000 w 403969"/>
              <a:gd name="connsiteY132" fmla="*/ 3718560 h 4107180"/>
              <a:gd name="connsiteX133" fmla="*/ 388620 w 403969"/>
              <a:gd name="connsiteY133" fmla="*/ 3741420 h 4107180"/>
              <a:gd name="connsiteX134" fmla="*/ 373380 w 403969"/>
              <a:gd name="connsiteY134" fmla="*/ 3832860 h 4107180"/>
              <a:gd name="connsiteX135" fmla="*/ 358140 w 403969"/>
              <a:gd name="connsiteY135" fmla="*/ 3931920 h 4107180"/>
              <a:gd name="connsiteX136" fmla="*/ 342900 w 403969"/>
              <a:gd name="connsiteY136" fmla="*/ 3962400 h 4107180"/>
              <a:gd name="connsiteX137" fmla="*/ 327660 w 403969"/>
              <a:gd name="connsiteY137" fmla="*/ 4008120 h 4107180"/>
              <a:gd name="connsiteX138" fmla="*/ 251460 w 403969"/>
              <a:gd name="connsiteY138" fmla="*/ 4015740 h 4107180"/>
              <a:gd name="connsiteX139" fmla="*/ 129540 w 403969"/>
              <a:gd name="connsiteY139" fmla="*/ 4053840 h 4107180"/>
              <a:gd name="connsiteX140" fmla="*/ 60960 w 403969"/>
              <a:gd name="connsiteY140" fmla="*/ 4069080 h 4107180"/>
              <a:gd name="connsiteX141" fmla="*/ 38100 w 403969"/>
              <a:gd name="connsiteY141" fmla="*/ 4107180 h 410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03969" h="4107180">
                <a:moveTo>
                  <a:pt x="396240" y="0"/>
                </a:moveTo>
                <a:cubicBezTo>
                  <a:pt x="365760" y="15240"/>
                  <a:pt x="336440" y="33064"/>
                  <a:pt x="304800" y="45720"/>
                </a:cubicBezTo>
                <a:cubicBezTo>
                  <a:pt x="251785" y="66926"/>
                  <a:pt x="279676" y="56635"/>
                  <a:pt x="220980" y="76200"/>
                </a:cubicBezTo>
                <a:cubicBezTo>
                  <a:pt x="231140" y="81280"/>
                  <a:pt x="246380" y="81280"/>
                  <a:pt x="251460" y="91440"/>
                </a:cubicBezTo>
                <a:cubicBezTo>
                  <a:pt x="255106" y="98732"/>
                  <a:pt x="228682" y="159814"/>
                  <a:pt x="228600" y="160020"/>
                </a:cubicBezTo>
                <a:cubicBezTo>
                  <a:pt x="231140" y="170180"/>
                  <a:pt x="232095" y="180874"/>
                  <a:pt x="236220" y="190500"/>
                </a:cubicBezTo>
                <a:cubicBezTo>
                  <a:pt x="239828" y="198918"/>
                  <a:pt x="244425" y="207497"/>
                  <a:pt x="251460" y="213360"/>
                </a:cubicBezTo>
                <a:cubicBezTo>
                  <a:pt x="264015" y="223822"/>
                  <a:pt x="288919" y="230926"/>
                  <a:pt x="304800" y="236220"/>
                </a:cubicBezTo>
                <a:cubicBezTo>
                  <a:pt x="309880" y="243840"/>
                  <a:pt x="320040" y="249922"/>
                  <a:pt x="320040" y="259080"/>
                </a:cubicBezTo>
                <a:cubicBezTo>
                  <a:pt x="320040" y="277571"/>
                  <a:pt x="317295" y="298789"/>
                  <a:pt x="304800" y="312420"/>
                </a:cubicBezTo>
                <a:cubicBezTo>
                  <a:pt x="270866" y="349439"/>
                  <a:pt x="244049" y="346647"/>
                  <a:pt x="205740" y="358140"/>
                </a:cubicBezTo>
                <a:cubicBezTo>
                  <a:pt x="190353" y="362756"/>
                  <a:pt x="175260" y="368300"/>
                  <a:pt x="160020" y="373380"/>
                </a:cubicBezTo>
                <a:cubicBezTo>
                  <a:pt x="159641" y="375277"/>
                  <a:pt x="151028" y="426530"/>
                  <a:pt x="144780" y="434340"/>
                </a:cubicBezTo>
                <a:cubicBezTo>
                  <a:pt x="139059" y="441491"/>
                  <a:pt x="129540" y="444500"/>
                  <a:pt x="121920" y="449580"/>
                </a:cubicBezTo>
                <a:cubicBezTo>
                  <a:pt x="124460" y="457200"/>
                  <a:pt x="131747" y="464717"/>
                  <a:pt x="129540" y="472440"/>
                </a:cubicBezTo>
                <a:cubicBezTo>
                  <a:pt x="119998" y="505836"/>
                  <a:pt x="86455" y="511616"/>
                  <a:pt x="60960" y="525780"/>
                </a:cubicBezTo>
                <a:cubicBezTo>
                  <a:pt x="52954" y="530228"/>
                  <a:pt x="45720" y="535940"/>
                  <a:pt x="38100" y="541020"/>
                </a:cubicBezTo>
                <a:lnTo>
                  <a:pt x="91440" y="548640"/>
                </a:lnTo>
                <a:cubicBezTo>
                  <a:pt x="111738" y="551346"/>
                  <a:pt x="135361" y="544901"/>
                  <a:pt x="152400" y="556260"/>
                </a:cubicBezTo>
                <a:cubicBezTo>
                  <a:pt x="160020" y="561340"/>
                  <a:pt x="143636" y="572644"/>
                  <a:pt x="137160" y="579120"/>
                </a:cubicBezTo>
                <a:cubicBezTo>
                  <a:pt x="128180" y="588100"/>
                  <a:pt x="116840" y="594360"/>
                  <a:pt x="106680" y="601980"/>
                </a:cubicBezTo>
                <a:cubicBezTo>
                  <a:pt x="116840" y="614680"/>
                  <a:pt x="123309" y="631556"/>
                  <a:pt x="137160" y="640080"/>
                </a:cubicBezTo>
                <a:cubicBezTo>
                  <a:pt x="157682" y="652709"/>
                  <a:pt x="182623" y="656141"/>
                  <a:pt x="205740" y="662940"/>
                </a:cubicBezTo>
                <a:cubicBezTo>
                  <a:pt x="238070" y="672449"/>
                  <a:pt x="303662" y="686394"/>
                  <a:pt x="335280" y="693420"/>
                </a:cubicBezTo>
                <a:cubicBezTo>
                  <a:pt x="337820" y="703580"/>
                  <a:pt x="346212" y="713965"/>
                  <a:pt x="342900" y="723900"/>
                </a:cubicBezTo>
                <a:cubicBezTo>
                  <a:pt x="340004" y="732588"/>
                  <a:pt x="327269" y="733517"/>
                  <a:pt x="320040" y="739140"/>
                </a:cubicBezTo>
                <a:cubicBezTo>
                  <a:pt x="304381" y="751319"/>
                  <a:pt x="290826" y="766236"/>
                  <a:pt x="274320" y="777240"/>
                </a:cubicBezTo>
                <a:cubicBezTo>
                  <a:pt x="267637" y="781695"/>
                  <a:pt x="258481" y="780959"/>
                  <a:pt x="251460" y="784860"/>
                </a:cubicBezTo>
                <a:cubicBezTo>
                  <a:pt x="172855" y="828529"/>
                  <a:pt x="234606" y="805718"/>
                  <a:pt x="182880" y="822960"/>
                </a:cubicBezTo>
                <a:cubicBezTo>
                  <a:pt x="198120" y="825500"/>
                  <a:pt x="238252" y="818515"/>
                  <a:pt x="228600" y="830580"/>
                </a:cubicBezTo>
                <a:cubicBezTo>
                  <a:pt x="211510" y="851942"/>
                  <a:pt x="177463" y="850095"/>
                  <a:pt x="152400" y="861060"/>
                </a:cubicBezTo>
                <a:cubicBezTo>
                  <a:pt x="30782" y="914268"/>
                  <a:pt x="172274" y="861913"/>
                  <a:pt x="68580" y="891540"/>
                </a:cubicBezTo>
                <a:cubicBezTo>
                  <a:pt x="45411" y="898160"/>
                  <a:pt x="0" y="914400"/>
                  <a:pt x="0" y="914400"/>
                </a:cubicBezTo>
                <a:cubicBezTo>
                  <a:pt x="2540" y="922020"/>
                  <a:pt x="1940" y="931580"/>
                  <a:pt x="7620" y="937260"/>
                </a:cubicBezTo>
                <a:cubicBezTo>
                  <a:pt x="13300" y="942940"/>
                  <a:pt x="22688" y="942932"/>
                  <a:pt x="30480" y="944880"/>
                </a:cubicBezTo>
                <a:cubicBezTo>
                  <a:pt x="43045" y="948021"/>
                  <a:pt x="55916" y="949786"/>
                  <a:pt x="68580" y="952500"/>
                </a:cubicBezTo>
                <a:cubicBezTo>
                  <a:pt x="91478" y="957407"/>
                  <a:pt x="114143" y="963424"/>
                  <a:pt x="137160" y="967740"/>
                </a:cubicBezTo>
                <a:cubicBezTo>
                  <a:pt x="173904" y="974629"/>
                  <a:pt x="223062" y="978478"/>
                  <a:pt x="259080" y="982980"/>
                </a:cubicBezTo>
                <a:cubicBezTo>
                  <a:pt x="276902" y="985208"/>
                  <a:pt x="294640" y="988060"/>
                  <a:pt x="312420" y="990600"/>
                </a:cubicBezTo>
                <a:cubicBezTo>
                  <a:pt x="317500" y="998220"/>
                  <a:pt x="329166" y="1004427"/>
                  <a:pt x="327660" y="1013460"/>
                </a:cubicBezTo>
                <a:cubicBezTo>
                  <a:pt x="325888" y="1024090"/>
                  <a:pt x="312910" y="1029224"/>
                  <a:pt x="304800" y="1036320"/>
                </a:cubicBezTo>
                <a:cubicBezTo>
                  <a:pt x="292560" y="1047030"/>
                  <a:pt x="278590" y="1055703"/>
                  <a:pt x="266700" y="1066800"/>
                </a:cubicBezTo>
                <a:cubicBezTo>
                  <a:pt x="240440" y="1091310"/>
                  <a:pt x="190500" y="1143000"/>
                  <a:pt x="190500" y="1143000"/>
                </a:cubicBezTo>
                <a:cubicBezTo>
                  <a:pt x="200660" y="1155700"/>
                  <a:pt x="210270" y="1168860"/>
                  <a:pt x="220980" y="1181100"/>
                </a:cubicBezTo>
                <a:cubicBezTo>
                  <a:pt x="262050" y="1228037"/>
                  <a:pt x="227890" y="1180035"/>
                  <a:pt x="259080" y="1226820"/>
                </a:cubicBezTo>
                <a:cubicBezTo>
                  <a:pt x="248920" y="1239520"/>
                  <a:pt x="228600" y="1248656"/>
                  <a:pt x="228600" y="1264920"/>
                </a:cubicBezTo>
                <a:cubicBezTo>
                  <a:pt x="228600" y="1277620"/>
                  <a:pt x="247357" y="1282895"/>
                  <a:pt x="259080" y="1287780"/>
                </a:cubicBezTo>
                <a:cubicBezTo>
                  <a:pt x="278414" y="1295836"/>
                  <a:pt x="300788" y="1294769"/>
                  <a:pt x="320040" y="1303020"/>
                </a:cubicBezTo>
                <a:cubicBezTo>
                  <a:pt x="383006" y="1330005"/>
                  <a:pt x="354614" y="1321188"/>
                  <a:pt x="403860" y="1333500"/>
                </a:cubicBezTo>
                <a:cubicBezTo>
                  <a:pt x="396954" y="1361122"/>
                  <a:pt x="397922" y="1374008"/>
                  <a:pt x="373380" y="1394460"/>
                </a:cubicBezTo>
                <a:cubicBezTo>
                  <a:pt x="367210" y="1399602"/>
                  <a:pt x="358140" y="1399540"/>
                  <a:pt x="350520" y="1402080"/>
                </a:cubicBezTo>
                <a:cubicBezTo>
                  <a:pt x="342900" y="1412240"/>
                  <a:pt x="336640" y="1423580"/>
                  <a:pt x="327660" y="1432560"/>
                </a:cubicBezTo>
                <a:cubicBezTo>
                  <a:pt x="318680" y="1441540"/>
                  <a:pt x="307584" y="1448137"/>
                  <a:pt x="297180" y="1455420"/>
                </a:cubicBezTo>
                <a:cubicBezTo>
                  <a:pt x="282175" y="1465924"/>
                  <a:pt x="264412" y="1472948"/>
                  <a:pt x="251460" y="1485900"/>
                </a:cubicBezTo>
                <a:cubicBezTo>
                  <a:pt x="199245" y="1538115"/>
                  <a:pt x="244664" y="1499121"/>
                  <a:pt x="190500" y="1531620"/>
                </a:cubicBezTo>
                <a:cubicBezTo>
                  <a:pt x="174794" y="1541044"/>
                  <a:pt x="160020" y="1551940"/>
                  <a:pt x="144780" y="1562100"/>
                </a:cubicBezTo>
                <a:lnTo>
                  <a:pt x="121920" y="1577340"/>
                </a:lnTo>
                <a:cubicBezTo>
                  <a:pt x="119380" y="1584960"/>
                  <a:pt x="119527" y="1594102"/>
                  <a:pt x="114300" y="1600200"/>
                </a:cubicBezTo>
                <a:cubicBezTo>
                  <a:pt x="93163" y="1624859"/>
                  <a:pt x="72704" y="1632428"/>
                  <a:pt x="45720" y="1645920"/>
                </a:cubicBezTo>
                <a:cubicBezTo>
                  <a:pt x="38100" y="1656080"/>
                  <a:pt x="30242" y="1666066"/>
                  <a:pt x="22860" y="1676400"/>
                </a:cubicBezTo>
                <a:cubicBezTo>
                  <a:pt x="17537" y="1683852"/>
                  <a:pt x="5399" y="1690375"/>
                  <a:pt x="7620" y="1699260"/>
                </a:cubicBezTo>
                <a:cubicBezTo>
                  <a:pt x="9568" y="1707052"/>
                  <a:pt x="23097" y="1703716"/>
                  <a:pt x="30480" y="1706880"/>
                </a:cubicBezTo>
                <a:cubicBezTo>
                  <a:pt x="40921" y="1711355"/>
                  <a:pt x="50619" y="1717420"/>
                  <a:pt x="60960" y="1722120"/>
                </a:cubicBezTo>
                <a:cubicBezTo>
                  <a:pt x="78570" y="1730125"/>
                  <a:pt x="95854" y="1739155"/>
                  <a:pt x="114300" y="1744980"/>
                </a:cubicBezTo>
                <a:cubicBezTo>
                  <a:pt x="144260" y="1754441"/>
                  <a:pt x="176862" y="1755464"/>
                  <a:pt x="205740" y="1767840"/>
                </a:cubicBezTo>
                <a:cubicBezTo>
                  <a:pt x="223520" y="1775460"/>
                  <a:pt x="240480" y="1785386"/>
                  <a:pt x="259080" y="1790700"/>
                </a:cubicBezTo>
                <a:cubicBezTo>
                  <a:pt x="276349" y="1795634"/>
                  <a:pt x="294749" y="1795107"/>
                  <a:pt x="312420" y="1798320"/>
                </a:cubicBezTo>
                <a:cubicBezTo>
                  <a:pt x="322724" y="1800193"/>
                  <a:pt x="332740" y="1803400"/>
                  <a:pt x="342900" y="1805940"/>
                </a:cubicBezTo>
                <a:cubicBezTo>
                  <a:pt x="345440" y="1823720"/>
                  <a:pt x="343226" y="1842867"/>
                  <a:pt x="350520" y="1859280"/>
                </a:cubicBezTo>
                <a:cubicBezTo>
                  <a:pt x="355658" y="1870840"/>
                  <a:pt x="386097" y="1878759"/>
                  <a:pt x="396240" y="1882140"/>
                </a:cubicBezTo>
                <a:cubicBezTo>
                  <a:pt x="398780" y="1889760"/>
                  <a:pt x="404856" y="1897030"/>
                  <a:pt x="403860" y="1905000"/>
                </a:cubicBezTo>
                <a:cubicBezTo>
                  <a:pt x="399591" y="1939153"/>
                  <a:pt x="360957" y="1983601"/>
                  <a:pt x="335280" y="1996440"/>
                </a:cubicBezTo>
                <a:cubicBezTo>
                  <a:pt x="330150" y="1999005"/>
                  <a:pt x="263887" y="2036627"/>
                  <a:pt x="236220" y="2042160"/>
                </a:cubicBezTo>
                <a:cubicBezTo>
                  <a:pt x="99704" y="2069463"/>
                  <a:pt x="242759" y="2034810"/>
                  <a:pt x="152400" y="2057400"/>
                </a:cubicBezTo>
                <a:cubicBezTo>
                  <a:pt x="134620" y="2067560"/>
                  <a:pt x="117703" y="2079406"/>
                  <a:pt x="99060" y="2087880"/>
                </a:cubicBezTo>
                <a:cubicBezTo>
                  <a:pt x="89526" y="2092214"/>
                  <a:pt x="75985" y="2088095"/>
                  <a:pt x="68580" y="2095500"/>
                </a:cubicBezTo>
                <a:cubicBezTo>
                  <a:pt x="61175" y="2102905"/>
                  <a:pt x="66769" y="2117266"/>
                  <a:pt x="60960" y="2125980"/>
                </a:cubicBezTo>
                <a:cubicBezTo>
                  <a:pt x="55880" y="2133600"/>
                  <a:pt x="45720" y="2136140"/>
                  <a:pt x="38100" y="2141220"/>
                </a:cubicBezTo>
                <a:cubicBezTo>
                  <a:pt x="43180" y="2148840"/>
                  <a:pt x="46189" y="2158359"/>
                  <a:pt x="53340" y="2164080"/>
                </a:cubicBezTo>
                <a:cubicBezTo>
                  <a:pt x="82947" y="2187765"/>
                  <a:pt x="82305" y="2147279"/>
                  <a:pt x="68580" y="2202180"/>
                </a:cubicBezTo>
                <a:cubicBezTo>
                  <a:pt x="73660" y="2212340"/>
                  <a:pt x="75788" y="2224628"/>
                  <a:pt x="83820" y="2232660"/>
                </a:cubicBezTo>
                <a:cubicBezTo>
                  <a:pt x="119682" y="2268522"/>
                  <a:pt x="120729" y="2222185"/>
                  <a:pt x="106680" y="2278380"/>
                </a:cubicBezTo>
                <a:cubicBezTo>
                  <a:pt x="124950" y="2333190"/>
                  <a:pt x="106680" y="2264743"/>
                  <a:pt x="106680" y="2331720"/>
                </a:cubicBezTo>
                <a:cubicBezTo>
                  <a:pt x="106680" y="2350403"/>
                  <a:pt x="116885" y="2387780"/>
                  <a:pt x="121920" y="2407920"/>
                </a:cubicBezTo>
                <a:cubicBezTo>
                  <a:pt x="119380" y="2446020"/>
                  <a:pt x="107263" y="2484689"/>
                  <a:pt x="114300" y="2522220"/>
                </a:cubicBezTo>
                <a:cubicBezTo>
                  <a:pt x="116230" y="2532513"/>
                  <a:pt x="135154" y="2525715"/>
                  <a:pt x="144780" y="2529840"/>
                </a:cubicBezTo>
                <a:cubicBezTo>
                  <a:pt x="153198" y="2533448"/>
                  <a:pt x="159325" y="2541242"/>
                  <a:pt x="167640" y="2545080"/>
                </a:cubicBezTo>
                <a:cubicBezTo>
                  <a:pt x="192479" y="2556544"/>
                  <a:pt x="217887" y="2566909"/>
                  <a:pt x="243840" y="2575560"/>
                </a:cubicBezTo>
                <a:lnTo>
                  <a:pt x="289560" y="2590800"/>
                </a:lnTo>
                <a:cubicBezTo>
                  <a:pt x="331391" y="2653547"/>
                  <a:pt x="276698" y="2581643"/>
                  <a:pt x="327660" y="2621280"/>
                </a:cubicBezTo>
                <a:cubicBezTo>
                  <a:pt x="344673" y="2634512"/>
                  <a:pt x="373380" y="2667000"/>
                  <a:pt x="373380" y="2667000"/>
                </a:cubicBezTo>
                <a:cubicBezTo>
                  <a:pt x="375920" y="2674620"/>
                  <a:pt x="377408" y="2682676"/>
                  <a:pt x="381000" y="2689860"/>
                </a:cubicBezTo>
                <a:cubicBezTo>
                  <a:pt x="410543" y="2748946"/>
                  <a:pt x="384707" y="2678121"/>
                  <a:pt x="403860" y="2735580"/>
                </a:cubicBezTo>
                <a:cubicBezTo>
                  <a:pt x="398780" y="2750820"/>
                  <a:pt x="403860" y="2776220"/>
                  <a:pt x="388620" y="2781300"/>
                </a:cubicBezTo>
                <a:cubicBezTo>
                  <a:pt x="336732" y="2798596"/>
                  <a:pt x="400552" y="2776825"/>
                  <a:pt x="327660" y="2804160"/>
                </a:cubicBezTo>
                <a:cubicBezTo>
                  <a:pt x="320139" y="2806980"/>
                  <a:pt x="312703" y="2810343"/>
                  <a:pt x="304800" y="2811780"/>
                </a:cubicBezTo>
                <a:cubicBezTo>
                  <a:pt x="284652" y="2815443"/>
                  <a:pt x="264160" y="2816860"/>
                  <a:pt x="243840" y="2819400"/>
                </a:cubicBezTo>
                <a:cubicBezTo>
                  <a:pt x="185420" y="2816860"/>
                  <a:pt x="127055" y="2811780"/>
                  <a:pt x="68580" y="2811780"/>
                </a:cubicBezTo>
                <a:cubicBezTo>
                  <a:pt x="19539" y="2811780"/>
                  <a:pt x="28285" y="2812816"/>
                  <a:pt x="38100" y="2842260"/>
                </a:cubicBezTo>
                <a:cubicBezTo>
                  <a:pt x="40640" y="2882900"/>
                  <a:pt x="41859" y="2923644"/>
                  <a:pt x="45720" y="2964180"/>
                </a:cubicBezTo>
                <a:cubicBezTo>
                  <a:pt x="46948" y="2977073"/>
                  <a:pt x="42234" y="2995617"/>
                  <a:pt x="53340" y="3002280"/>
                </a:cubicBezTo>
                <a:cubicBezTo>
                  <a:pt x="73063" y="3014114"/>
                  <a:pt x="99150" y="3006647"/>
                  <a:pt x="121920" y="3009900"/>
                </a:cubicBezTo>
                <a:cubicBezTo>
                  <a:pt x="134741" y="3011732"/>
                  <a:pt x="147320" y="3014980"/>
                  <a:pt x="160020" y="3017520"/>
                </a:cubicBezTo>
                <a:cubicBezTo>
                  <a:pt x="170180" y="3022600"/>
                  <a:pt x="180059" y="3028285"/>
                  <a:pt x="190500" y="3032760"/>
                </a:cubicBezTo>
                <a:cubicBezTo>
                  <a:pt x="197883" y="3035924"/>
                  <a:pt x="206176" y="3036788"/>
                  <a:pt x="213360" y="3040380"/>
                </a:cubicBezTo>
                <a:cubicBezTo>
                  <a:pt x="221551" y="3044476"/>
                  <a:pt x="228600" y="3050540"/>
                  <a:pt x="236220" y="3055620"/>
                </a:cubicBezTo>
                <a:cubicBezTo>
                  <a:pt x="238760" y="3063240"/>
                  <a:pt x="245788" y="3070688"/>
                  <a:pt x="243840" y="3078480"/>
                </a:cubicBezTo>
                <a:cubicBezTo>
                  <a:pt x="232445" y="3124060"/>
                  <a:pt x="219650" y="3116846"/>
                  <a:pt x="182880" y="3124200"/>
                </a:cubicBezTo>
                <a:cubicBezTo>
                  <a:pt x="172720" y="3129280"/>
                  <a:pt x="162841" y="3134965"/>
                  <a:pt x="152400" y="3139440"/>
                </a:cubicBezTo>
                <a:cubicBezTo>
                  <a:pt x="125426" y="3151000"/>
                  <a:pt x="124238" y="3145735"/>
                  <a:pt x="91440" y="3154680"/>
                </a:cubicBezTo>
                <a:cubicBezTo>
                  <a:pt x="75942" y="3158907"/>
                  <a:pt x="60960" y="3164840"/>
                  <a:pt x="45720" y="3169920"/>
                </a:cubicBezTo>
                <a:cubicBezTo>
                  <a:pt x="43180" y="3177540"/>
                  <a:pt x="34508" y="3185596"/>
                  <a:pt x="38100" y="3192780"/>
                </a:cubicBezTo>
                <a:cubicBezTo>
                  <a:pt x="51060" y="3218700"/>
                  <a:pt x="77615" y="3215218"/>
                  <a:pt x="99060" y="3223260"/>
                </a:cubicBezTo>
                <a:cubicBezTo>
                  <a:pt x="121158" y="3231547"/>
                  <a:pt x="133450" y="3241107"/>
                  <a:pt x="152400" y="3253740"/>
                </a:cubicBezTo>
                <a:cubicBezTo>
                  <a:pt x="139700" y="3268980"/>
                  <a:pt x="129230" y="3286397"/>
                  <a:pt x="114300" y="3299460"/>
                </a:cubicBezTo>
                <a:cubicBezTo>
                  <a:pt x="108255" y="3304749"/>
                  <a:pt x="98624" y="3303488"/>
                  <a:pt x="91440" y="3307080"/>
                </a:cubicBezTo>
                <a:cubicBezTo>
                  <a:pt x="83249" y="3311176"/>
                  <a:pt x="76200" y="3317240"/>
                  <a:pt x="68580" y="3322320"/>
                </a:cubicBezTo>
                <a:cubicBezTo>
                  <a:pt x="84753" y="3370840"/>
                  <a:pt x="61573" y="3322729"/>
                  <a:pt x="106680" y="3352800"/>
                </a:cubicBezTo>
                <a:cubicBezTo>
                  <a:pt x="114300" y="3357880"/>
                  <a:pt x="116840" y="3368040"/>
                  <a:pt x="121920" y="3375660"/>
                </a:cubicBezTo>
                <a:cubicBezTo>
                  <a:pt x="119380" y="3388360"/>
                  <a:pt x="122071" y="3403399"/>
                  <a:pt x="114300" y="3413760"/>
                </a:cubicBezTo>
                <a:cubicBezTo>
                  <a:pt x="105414" y="3425608"/>
                  <a:pt x="87445" y="3426981"/>
                  <a:pt x="76200" y="3436620"/>
                </a:cubicBezTo>
                <a:cubicBezTo>
                  <a:pt x="69247" y="3442580"/>
                  <a:pt x="66040" y="3451860"/>
                  <a:pt x="60960" y="3459480"/>
                </a:cubicBezTo>
                <a:cubicBezTo>
                  <a:pt x="68580" y="3467100"/>
                  <a:pt x="74464" y="3476993"/>
                  <a:pt x="83820" y="3482340"/>
                </a:cubicBezTo>
                <a:cubicBezTo>
                  <a:pt x="92913" y="3487536"/>
                  <a:pt x="106895" y="3482555"/>
                  <a:pt x="114300" y="3489960"/>
                </a:cubicBezTo>
                <a:cubicBezTo>
                  <a:pt x="123972" y="3499632"/>
                  <a:pt x="119868" y="3518388"/>
                  <a:pt x="129540" y="3528060"/>
                </a:cubicBezTo>
                <a:cubicBezTo>
                  <a:pt x="139212" y="3537732"/>
                  <a:pt x="155141" y="3537745"/>
                  <a:pt x="167640" y="3543300"/>
                </a:cubicBezTo>
                <a:cubicBezTo>
                  <a:pt x="178020" y="3547913"/>
                  <a:pt x="187484" y="3554552"/>
                  <a:pt x="198120" y="3558540"/>
                </a:cubicBezTo>
                <a:cubicBezTo>
                  <a:pt x="236867" y="3573070"/>
                  <a:pt x="218301" y="3559043"/>
                  <a:pt x="251460" y="3573780"/>
                </a:cubicBezTo>
                <a:cubicBezTo>
                  <a:pt x="322286" y="3605258"/>
                  <a:pt x="270976" y="3590089"/>
                  <a:pt x="327660" y="3604260"/>
                </a:cubicBezTo>
                <a:cubicBezTo>
                  <a:pt x="335280" y="3611880"/>
                  <a:pt x="345701" y="3617481"/>
                  <a:pt x="350520" y="3627120"/>
                </a:cubicBezTo>
                <a:cubicBezTo>
                  <a:pt x="356312" y="3638704"/>
                  <a:pt x="353592" y="3653093"/>
                  <a:pt x="358140" y="3665220"/>
                </a:cubicBezTo>
                <a:cubicBezTo>
                  <a:pt x="361356" y="3673795"/>
                  <a:pt x="368300" y="3680460"/>
                  <a:pt x="373380" y="3688080"/>
                </a:cubicBezTo>
                <a:cubicBezTo>
                  <a:pt x="375920" y="3698240"/>
                  <a:pt x="378123" y="3708490"/>
                  <a:pt x="381000" y="3718560"/>
                </a:cubicBezTo>
                <a:cubicBezTo>
                  <a:pt x="383207" y="3726283"/>
                  <a:pt x="388620" y="3733388"/>
                  <a:pt x="388620" y="3741420"/>
                </a:cubicBezTo>
                <a:cubicBezTo>
                  <a:pt x="388620" y="3777096"/>
                  <a:pt x="381405" y="3800758"/>
                  <a:pt x="373380" y="3832860"/>
                </a:cubicBezTo>
                <a:cubicBezTo>
                  <a:pt x="369297" y="3873686"/>
                  <a:pt x="372468" y="3898489"/>
                  <a:pt x="358140" y="3931920"/>
                </a:cubicBezTo>
                <a:cubicBezTo>
                  <a:pt x="353665" y="3942361"/>
                  <a:pt x="347119" y="3951853"/>
                  <a:pt x="342900" y="3962400"/>
                </a:cubicBezTo>
                <a:cubicBezTo>
                  <a:pt x="336934" y="3977315"/>
                  <a:pt x="343645" y="4006522"/>
                  <a:pt x="327660" y="4008120"/>
                </a:cubicBezTo>
                <a:lnTo>
                  <a:pt x="251460" y="4015740"/>
                </a:lnTo>
                <a:cubicBezTo>
                  <a:pt x="218749" y="4026644"/>
                  <a:pt x="165062" y="4045643"/>
                  <a:pt x="129540" y="4053840"/>
                </a:cubicBezTo>
                <a:lnTo>
                  <a:pt x="60960" y="4069080"/>
                </a:lnTo>
                <a:cubicBezTo>
                  <a:pt x="42570" y="4096666"/>
                  <a:pt x="49816" y="4083749"/>
                  <a:pt x="38100" y="4107180"/>
                </a:cubicBezTo>
              </a:path>
            </a:pathLst>
          </a:cu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104900" y="1840744"/>
            <a:ext cx="415352" cy="4130040"/>
          </a:xfrm>
          <a:custGeom>
            <a:avLst/>
            <a:gdLst>
              <a:gd name="connsiteX0" fmla="*/ 304800 w 415352"/>
              <a:gd name="connsiteY0" fmla="*/ 0 h 4130040"/>
              <a:gd name="connsiteX1" fmla="*/ 198120 w 415352"/>
              <a:gd name="connsiteY1" fmla="*/ 7620 h 4130040"/>
              <a:gd name="connsiteX2" fmla="*/ 160020 w 415352"/>
              <a:gd name="connsiteY2" fmla="*/ 15240 h 4130040"/>
              <a:gd name="connsiteX3" fmla="*/ 182880 w 415352"/>
              <a:gd name="connsiteY3" fmla="*/ 38100 h 4130040"/>
              <a:gd name="connsiteX4" fmla="*/ 220980 w 415352"/>
              <a:gd name="connsiteY4" fmla="*/ 45720 h 4130040"/>
              <a:gd name="connsiteX5" fmla="*/ 167640 w 415352"/>
              <a:gd name="connsiteY5" fmla="*/ 76200 h 4130040"/>
              <a:gd name="connsiteX6" fmla="*/ 190500 w 415352"/>
              <a:gd name="connsiteY6" fmla="*/ 121920 h 4130040"/>
              <a:gd name="connsiteX7" fmla="*/ 167640 w 415352"/>
              <a:gd name="connsiteY7" fmla="*/ 144780 h 4130040"/>
              <a:gd name="connsiteX8" fmla="*/ 160020 w 415352"/>
              <a:gd name="connsiteY8" fmla="*/ 175260 h 4130040"/>
              <a:gd name="connsiteX9" fmla="*/ 137160 w 415352"/>
              <a:gd name="connsiteY9" fmla="*/ 220980 h 4130040"/>
              <a:gd name="connsiteX10" fmla="*/ 106680 w 415352"/>
              <a:gd name="connsiteY10" fmla="*/ 243840 h 4130040"/>
              <a:gd name="connsiteX11" fmla="*/ 144780 w 415352"/>
              <a:gd name="connsiteY11" fmla="*/ 281940 h 4130040"/>
              <a:gd name="connsiteX12" fmla="*/ 129540 w 415352"/>
              <a:gd name="connsiteY12" fmla="*/ 320040 h 4130040"/>
              <a:gd name="connsiteX13" fmla="*/ 106680 w 415352"/>
              <a:gd name="connsiteY13" fmla="*/ 358140 h 4130040"/>
              <a:gd name="connsiteX14" fmla="*/ 91440 w 415352"/>
              <a:gd name="connsiteY14" fmla="*/ 396240 h 4130040"/>
              <a:gd name="connsiteX15" fmla="*/ 53340 w 415352"/>
              <a:gd name="connsiteY15" fmla="*/ 426720 h 4130040"/>
              <a:gd name="connsiteX16" fmla="*/ 91440 w 415352"/>
              <a:gd name="connsiteY16" fmla="*/ 464820 h 4130040"/>
              <a:gd name="connsiteX17" fmla="*/ 99060 w 415352"/>
              <a:gd name="connsiteY17" fmla="*/ 487680 h 4130040"/>
              <a:gd name="connsiteX18" fmla="*/ 121920 w 415352"/>
              <a:gd name="connsiteY18" fmla="*/ 495300 h 4130040"/>
              <a:gd name="connsiteX19" fmla="*/ 129540 w 415352"/>
              <a:gd name="connsiteY19" fmla="*/ 533400 h 4130040"/>
              <a:gd name="connsiteX20" fmla="*/ 76200 w 415352"/>
              <a:gd name="connsiteY20" fmla="*/ 571500 h 4130040"/>
              <a:gd name="connsiteX21" fmla="*/ 91440 w 415352"/>
              <a:gd name="connsiteY21" fmla="*/ 594360 h 4130040"/>
              <a:gd name="connsiteX22" fmla="*/ 106680 w 415352"/>
              <a:gd name="connsiteY22" fmla="*/ 632460 h 4130040"/>
              <a:gd name="connsiteX23" fmla="*/ 121920 w 415352"/>
              <a:gd name="connsiteY23" fmla="*/ 662940 h 4130040"/>
              <a:gd name="connsiteX24" fmla="*/ 114300 w 415352"/>
              <a:gd name="connsiteY24" fmla="*/ 693420 h 4130040"/>
              <a:gd name="connsiteX25" fmla="*/ 83820 w 415352"/>
              <a:gd name="connsiteY25" fmla="*/ 739140 h 4130040"/>
              <a:gd name="connsiteX26" fmla="*/ 68580 w 415352"/>
              <a:gd name="connsiteY26" fmla="*/ 807720 h 4130040"/>
              <a:gd name="connsiteX27" fmla="*/ 91440 w 415352"/>
              <a:gd name="connsiteY27" fmla="*/ 822960 h 4130040"/>
              <a:gd name="connsiteX28" fmla="*/ 106680 w 415352"/>
              <a:gd name="connsiteY28" fmla="*/ 853440 h 4130040"/>
              <a:gd name="connsiteX29" fmla="*/ 144780 w 415352"/>
              <a:gd name="connsiteY29" fmla="*/ 868680 h 4130040"/>
              <a:gd name="connsiteX30" fmla="*/ 327660 w 415352"/>
              <a:gd name="connsiteY30" fmla="*/ 876300 h 4130040"/>
              <a:gd name="connsiteX31" fmla="*/ 411480 w 415352"/>
              <a:gd name="connsiteY31" fmla="*/ 883920 h 4130040"/>
              <a:gd name="connsiteX32" fmla="*/ 396240 w 415352"/>
              <a:gd name="connsiteY32" fmla="*/ 922020 h 4130040"/>
              <a:gd name="connsiteX33" fmla="*/ 350520 w 415352"/>
              <a:gd name="connsiteY33" fmla="*/ 937260 h 4130040"/>
              <a:gd name="connsiteX34" fmla="*/ 320040 w 415352"/>
              <a:gd name="connsiteY34" fmla="*/ 975360 h 4130040"/>
              <a:gd name="connsiteX35" fmla="*/ 312420 w 415352"/>
              <a:gd name="connsiteY35" fmla="*/ 998220 h 4130040"/>
              <a:gd name="connsiteX36" fmla="*/ 297180 w 415352"/>
              <a:gd name="connsiteY36" fmla="*/ 1028700 h 4130040"/>
              <a:gd name="connsiteX37" fmla="*/ 320040 w 415352"/>
              <a:gd name="connsiteY37" fmla="*/ 1036320 h 4130040"/>
              <a:gd name="connsiteX38" fmla="*/ 289560 w 415352"/>
              <a:gd name="connsiteY38" fmla="*/ 1066800 h 4130040"/>
              <a:gd name="connsiteX39" fmla="*/ 243840 w 415352"/>
              <a:gd name="connsiteY39" fmla="*/ 1097280 h 4130040"/>
              <a:gd name="connsiteX40" fmla="*/ 236220 w 415352"/>
              <a:gd name="connsiteY40" fmla="*/ 1127760 h 4130040"/>
              <a:gd name="connsiteX41" fmla="*/ 243840 w 415352"/>
              <a:gd name="connsiteY41" fmla="*/ 1158240 h 4130040"/>
              <a:gd name="connsiteX42" fmla="*/ 228600 w 415352"/>
              <a:gd name="connsiteY42" fmla="*/ 1181100 h 4130040"/>
              <a:gd name="connsiteX43" fmla="*/ 220980 w 415352"/>
              <a:gd name="connsiteY43" fmla="*/ 1203960 h 4130040"/>
              <a:gd name="connsiteX44" fmla="*/ 251460 w 415352"/>
              <a:gd name="connsiteY44" fmla="*/ 1211580 h 4130040"/>
              <a:gd name="connsiteX45" fmla="*/ 243840 w 415352"/>
              <a:gd name="connsiteY45" fmla="*/ 1257300 h 4130040"/>
              <a:gd name="connsiteX46" fmla="*/ 198120 w 415352"/>
              <a:gd name="connsiteY46" fmla="*/ 1303020 h 4130040"/>
              <a:gd name="connsiteX47" fmla="*/ 243840 w 415352"/>
              <a:gd name="connsiteY47" fmla="*/ 1333500 h 4130040"/>
              <a:gd name="connsiteX48" fmla="*/ 236220 w 415352"/>
              <a:gd name="connsiteY48" fmla="*/ 1371600 h 4130040"/>
              <a:gd name="connsiteX49" fmla="*/ 289560 w 415352"/>
              <a:gd name="connsiteY49" fmla="*/ 1386840 h 4130040"/>
              <a:gd name="connsiteX50" fmla="*/ 304800 w 415352"/>
              <a:gd name="connsiteY50" fmla="*/ 1409700 h 4130040"/>
              <a:gd name="connsiteX51" fmla="*/ 281940 w 415352"/>
              <a:gd name="connsiteY51" fmla="*/ 1470660 h 4130040"/>
              <a:gd name="connsiteX52" fmla="*/ 274320 w 415352"/>
              <a:gd name="connsiteY52" fmla="*/ 1493520 h 4130040"/>
              <a:gd name="connsiteX53" fmla="*/ 251460 w 415352"/>
              <a:gd name="connsiteY53" fmla="*/ 1508760 h 4130040"/>
              <a:gd name="connsiteX54" fmla="*/ 243840 w 415352"/>
              <a:gd name="connsiteY54" fmla="*/ 1531620 h 4130040"/>
              <a:gd name="connsiteX55" fmla="*/ 220980 w 415352"/>
              <a:gd name="connsiteY55" fmla="*/ 1554480 h 4130040"/>
              <a:gd name="connsiteX56" fmla="*/ 281940 w 415352"/>
              <a:gd name="connsiteY56" fmla="*/ 1569720 h 4130040"/>
              <a:gd name="connsiteX57" fmla="*/ 289560 w 415352"/>
              <a:gd name="connsiteY57" fmla="*/ 1592580 h 4130040"/>
              <a:gd name="connsiteX58" fmla="*/ 312420 w 415352"/>
              <a:gd name="connsiteY58" fmla="*/ 1623060 h 4130040"/>
              <a:gd name="connsiteX59" fmla="*/ 289560 w 415352"/>
              <a:gd name="connsiteY59" fmla="*/ 1645920 h 4130040"/>
              <a:gd name="connsiteX60" fmla="*/ 243840 w 415352"/>
              <a:gd name="connsiteY60" fmla="*/ 1684020 h 4130040"/>
              <a:gd name="connsiteX61" fmla="*/ 198120 w 415352"/>
              <a:gd name="connsiteY61" fmla="*/ 1699260 h 4130040"/>
              <a:gd name="connsiteX62" fmla="*/ 205740 w 415352"/>
              <a:gd name="connsiteY62" fmla="*/ 1744980 h 4130040"/>
              <a:gd name="connsiteX63" fmla="*/ 198120 w 415352"/>
              <a:gd name="connsiteY63" fmla="*/ 1775460 h 4130040"/>
              <a:gd name="connsiteX64" fmla="*/ 220980 w 415352"/>
              <a:gd name="connsiteY64" fmla="*/ 1798320 h 4130040"/>
              <a:gd name="connsiteX65" fmla="*/ 213360 w 415352"/>
              <a:gd name="connsiteY65" fmla="*/ 1821180 h 4130040"/>
              <a:gd name="connsiteX66" fmla="*/ 190500 w 415352"/>
              <a:gd name="connsiteY66" fmla="*/ 1828800 h 4130040"/>
              <a:gd name="connsiteX67" fmla="*/ 160020 w 415352"/>
              <a:gd name="connsiteY67" fmla="*/ 1851660 h 4130040"/>
              <a:gd name="connsiteX68" fmla="*/ 114300 w 415352"/>
              <a:gd name="connsiteY68" fmla="*/ 1920240 h 4130040"/>
              <a:gd name="connsiteX69" fmla="*/ 83820 w 415352"/>
              <a:gd name="connsiteY69" fmla="*/ 1943100 h 4130040"/>
              <a:gd name="connsiteX70" fmla="*/ 53340 w 415352"/>
              <a:gd name="connsiteY70" fmla="*/ 1988820 h 4130040"/>
              <a:gd name="connsiteX71" fmla="*/ 30480 w 415352"/>
              <a:gd name="connsiteY71" fmla="*/ 2011680 h 4130040"/>
              <a:gd name="connsiteX72" fmla="*/ 22860 w 415352"/>
              <a:gd name="connsiteY72" fmla="*/ 2034540 h 4130040"/>
              <a:gd name="connsiteX73" fmla="*/ 53340 w 415352"/>
              <a:gd name="connsiteY73" fmla="*/ 2065020 h 4130040"/>
              <a:gd name="connsiteX74" fmla="*/ 76200 w 415352"/>
              <a:gd name="connsiteY74" fmla="*/ 2080260 h 4130040"/>
              <a:gd name="connsiteX75" fmla="*/ 68580 w 415352"/>
              <a:gd name="connsiteY75" fmla="*/ 2110740 h 4130040"/>
              <a:gd name="connsiteX76" fmla="*/ 38100 w 415352"/>
              <a:gd name="connsiteY76" fmla="*/ 2156460 h 4130040"/>
              <a:gd name="connsiteX77" fmla="*/ 22860 w 415352"/>
              <a:gd name="connsiteY77" fmla="*/ 2186940 h 4130040"/>
              <a:gd name="connsiteX78" fmla="*/ 15240 w 415352"/>
              <a:gd name="connsiteY78" fmla="*/ 2247900 h 4130040"/>
              <a:gd name="connsiteX79" fmla="*/ 7620 w 415352"/>
              <a:gd name="connsiteY79" fmla="*/ 2270760 h 4130040"/>
              <a:gd name="connsiteX80" fmla="*/ 0 w 415352"/>
              <a:gd name="connsiteY80" fmla="*/ 2407920 h 4130040"/>
              <a:gd name="connsiteX81" fmla="*/ 15240 w 415352"/>
              <a:gd name="connsiteY81" fmla="*/ 2453640 h 4130040"/>
              <a:gd name="connsiteX82" fmla="*/ 38100 w 415352"/>
              <a:gd name="connsiteY82" fmla="*/ 2461260 h 4130040"/>
              <a:gd name="connsiteX83" fmla="*/ 106680 w 415352"/>
              <a:gd name="connsiteY83" fmla="*/ 2476500 h 4130040"/>
              <a:gd name="connsiteX84" fmla="*/ 152400 w 415352"/>
              <a:gd name="connsiteY84" fmla="*/ 2491740 h 4130040"/>
              <a:gd name="connsiteX85" fmla="*/ 182880 w 415352"/>
              <a:gd name="connsiteY85" fmla="*/ 2506980 h 4130040"/>
              <a:gd name="connsiteX86" fmla="*/ 213360 w 415352"/>
              <a:gd name="connsiteY86" fmla="*/ 2514600 h 4130040"/>
              <a:gd name="connsiteX87" fmla="*/ 236220 w 415352"/>
              <a:gd name="connsiteY87" fmla="*/ 2522220 h 4130040"/>
              <a:gd name="connsiteX88" fmla="*/ 281940 w 415352"/>
              <a:gd name="connsiteY88" fmla="*/ 2529840 h 4130040"/>
              <a:gd name="connsiteX89" fmla="*/ 335280 w 415352"/>
              <a:gd name="connsiteY89" fmla="*/ 2545080 h 4130040"/>
              <a:gd name="connsiteX90" fmla="*/ 358140 w 415352"/>
              <a:gd name="connsiteY90" fmla="*/ 2552700 h 4130040"/>
              <a:gd name="connsiteX91" fmla="*/ 388620 w 415352"/>
              <a:gd name="connsiteY91" fmla="*/ 2567940 h 4130040"/>
              <a:gd name="connsiteX92" fmla="*/ 403860 w 415352"/>
              <a:gd name="connsiteY92" fmla="*/ 2621280 h 4130040"/>
              <a:gd name="connsiteX93" fmla="*/ 388620 w 415352"/>
              <a:gd name="connsiteY93" fmla="*/ 2659380 h 4130040"/>
              <a:gd name="connsiteX94" fmla="*/ 350520 w 415352"/>
              <a:gd name="connsiteY94" fmla="*/ 2697480 h 4130040"/>
              <a:gd name="connsiteX95" fmla="*/ 266700 w 415352"/>
              <a:gd name="connsiteY95" fmla="*/ 2735580 h 4130040"/>
              <a:gd name="connsiteX96" fmla="*/ 251460 w 415352"/>
              <a:gd name="connsiteY96" fmla="*/ 2766060 h 4130040"/>
              <a:gd name="connsiteX97" fmla="*/ 243840 w 415352"/>
              <a:gd name="connsiteY97" fmla="*/ 2788920 h 4130040"/>
              <a:gd name="connsiteX98" fmla="*/ 266700 w 415352"/>
              <a:gd name="connsiteY98" fmla="*/ 2811780 h 4130040"/>
              <a:gd name="connsiteX99" fmla="*/ 274320 w 415352"/>
              <a:gd name="connsiteY99" fmla="*/ 2842260 h 4130040"/>
              <a:gd name="connsiteX100" fmla="*/ 281940 w 415352"/>
              <a:gd name="connsiteY100" fmla="*/ 2865120 h 4130040"/>
              <a:gd name="connsiteX101" fmla="*/ 251460 w 415352"/>
              <a:gd name="connsiteY101" fmla="*/ 2872740 h 4130040"/>
              <a:gd name="connsiteX102" fmla="*/ 289560 w 415352"/>
              <a:gd name="connsiteY102" fmla="*/ 2880360 h 4130040"/>
              <a:gd name="connsiteX103" fmla="*/ 312420 w 415352"/>
              <a:gd name="connsiteY103" fmla="*/ 2887980 h 4130040"/>
              <a:gd name="connsiteX104" fmla="*/ 304800 w 415352"/>
              <a:gd name="connsiteY104" fmla="*/ 2926080 h 4130040"/>
              <a:gd name="connsiteX105" fmla="*/ 320040 w 415352"/>
              <a:gd name="connsiteY105" fmla="*/ 2971800 h 4130040"/>
              <a:gd name="connsiteX106" fmla="*/ 335280 w 415352"/>
              <a:gd name="connsiteY106" fmla="*/ 2994660 h 4130040"/>
              <a:gd name="connsiteX107" fmla="*/ 297180 w 415352"/>
              <a:gd name="connsiteY107" fmla="*/ 3055620 h 4130040"/>
              <a:gd name="connsiteX108" fmla="*/ 274320 w 415352"/>
              <a:gd name="connsiteY108" fmla="*/ 3063240 h 4130040"/>
              <a:gd name="connsiteX109" fmla="*/ 243840 w 415352"/>
              <a:gd name="connsiteY109" fmla="*/ 3093720 h 4130040"/>
              <a:gd name="connsiteX110" fmla="*/ 251460 w 415352"/>
              <a:gd name="connsiteY110" fmla="*/ 3116580 h 4130040"/>
              <a:gd name="connsiteX111" fmla="*/ 243840 w 415352"/>
              <a:gd name="connsiteY111" fmla="*/ 3139440 h 4130040"/>
              <a:gd name="connsiteX112" fmla="*/ 274320 w 415352"/>
              <a:gd name="connsiteY112" fmla="*/ 3154680 h 4130040"/>
              <a:gd name="connsiteX113" fmla="*/ 236220 w 415352"/>
              <a:gd name="connsiteY113" fmla="*/ 3177540 h 4130040"/>
              <a:gd name="connsiteX114" fmla="*/ 175260 w 415352"/>
              <a:gd name="connsiteY114" fmla="*/ 3230880 h 4130040"/>
              <a:gd name="connsiteX115" fmla="*/ 152400 w 415352"/>
              <a:gd name="connsiteY115" fmla="*/ 3246120 h 4130040"/>
              <a:gd name="connsiteX116" fmla="*/ 137160 w 415352"/>
              <a:gd name="connsiteY116" fmla="*/ 3291840 h 4130040"/>
              <a:gd name="connsiteX117" fmla="*/ 114300 w 415352"/>
              <a:gd name="connsiteY117" fmla="*/ 3337560 h 4130040"/>
              <a:gd name="connsiteX118" fmla="*/ 106680 w 415352"/>
              <a:gd name="connsiteY118" fmla="*/ 3368040 h 4130040"/>
              <a:gd name="connsiteX119" fmla="*/ 121920 w 415352"/>
              <a:gd name="connsiteY119" fmla="*/ 3390900 h 4130040"/>
              <a:gd name="connsiteX120" fmla="*/ 68580 w 415352"/>
              <a:gd name="connsiteY120" fmla="*/ 3444240 h 4130040"/>
              <a:gd name="connsiteX121" fmla="*/ 60960 w 415352"/>
              <a:gd name="connsiteY121" fmla="*/ 3482340 h 4130040"/>
              <a:gd name="connsiteX122" fmla="*/ 53340 w 415352"/>
              <a:gd name="connsiteY122" fmla="*/ 3535680 h 4130040"/>
              <a:gd name="connsiteX123" fmla="*/ 60960 w 415352"/>
              <a:gd name="connsiteY123" fmla="*/ 3566160 h 4130040"/>
              <a:gd name="connsiteX124" fmla="*/ 68580 w 415352"/>
              <a:gd name="connsiteY124" fmla="*/ 3589020 h 4130040"/>
              <a:gd name="connsiteX125" fmla="*/ 76200 w 415352"/>
              <a:gd name="connsiteY125" fmla="*/ 3627120 h 4130040"/>
              <a:gd name="connsiteX126" fmla="*/ 99060 w 415352"/>
              <a:gd name="connsiteY126" fmla="*/ 3642360 h 4130040"/>
              <a:gd name="connsiteX127" fmla="*/ 129540 w 415352"/>
              <a:gd name="connsiteY127" fmla="*/ 3672840 h 4130040"/>
              <a:gd name="connsiteX128" fmla="*/ 175260 w 415352"/>
              <a:gd name="connsiteY128" fmla="*/ 3703320 h 4130040"/>
              <a:gd name="connsiteX129" fmla="*/ 198120 w 415352"/>
              <a:gd name="connsiteY129" fmla="*/ 3718560 h 4130040"/>
              <a:gd name="connsiteX130" fmla="*/ 205740 w 415352"/>
              <a:gd name="connsiteY130" fmla="*/ 3787140 h 4130040"/>
              <a:gd name="connsiteX131" fmla="*/ 213360 w 415352"/>
              <a:gd name="connsiteY131" fmla="*/ 3810000 h 4130040"/>
              <a:gd name="connsiteX132" fmla="*/ 182880 w 415352"/>
              <a:gd name="connsiteY132" fmla="*/ 3878580 h 4130040"/>
              <a:gd name="connsiteX133" fmla="*/ 167640 w 415352"/>
              <a:gd name="connsiteY133" fmla="*/ 3909060 h 4130040"/>
              <a:gd name="connsiteX134" fmla="*/ 175260 w 415352"/>
              <a:gd name="connsiteY134" fmla="*/ 3985260 h 4130040"/>
              <a:gd name="connsiteX135" fmla="*/ 190500 w 415352"/>
              <a:gd name="connsiteY135" fmla="*/ 4030980 h 4130040"/>
              <a:gd name="connsiteX136" fmla="*/ 198120 w 415352"/>
              <a:gd name="connsiteY136" fmla="*/ 4053840 h 4130040"/>
              <a:gd name="connsiteX137" fmla="*/ 167640 w 415352"/>
              <a:gd name="connsiteY137" fmla="*/ 4099560 h 4130040"/>
              <a:gd name="connsiteX138" fmla="*/ 175260 w 415352"/>
              <a:gd name="connsiteY138" fmla="*/ 4122420 h 4130040"/>
              <a:gd name="connsiteX139" fmla="*/ 175260 w 415352"/>
              <a:gd name="connsiteY139" fmla="*/ 4130040 h 413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415352" h="4130040">
                <a:moveTo>
                  <a:pt x="304800" y="0"/>
                </a:moveTo>
                <a:cubicBezTo>
                  <a:pt x="269240" y="2540"/>
                  <a:pt x="233575" y="3888"/>
                  <a:pt x="198120" y="7620"/>
                </a:cubicBezTo>
                <a:cubicBezTo>
                  <a:pt x="185240" y="8976"/>
                  <a:pt x="165812" y="3656"/>
                  <a:pt x="160020" y="15240"/>
                </a:cubicBezTo>
                <a:cubicBezTo>
                  <a:pt x="155201" y="24879"/>
                  <a:pt x="173241" y="33281"/>
                  <a:pt x="182880" y="38100"/>
                </a:cubicBezTo>
                <a:cubicBezTo>
                  <a:pt x="194464" y="43892"/>
                  <a:pt x="208280" y="43180"/>
                  <a:pt x="220980" y="45720"/>
                </a:cubicBezTo>
                <a:cubicBezTo>
                  <a:pt x="219046" y="46687"/>
                  <a:pt x="170333" y="69468"/>
                  <a:pt x="167640" y="76200"/>
                </a:cubicBezTo>
                <a:cubicBezTo>
                  <a:pt x="163696" y="86059"/>
                  <a:pt x="187291" y="117106"/>
                  <a:pt x="190500" y="121920"/>
                </a:cubicBezTo>
                <a:cubicBezTo>
                  <a:pt x="182880" y="129540"/>
                  <a:pt x="176606" y="138802"/>
                  <a:pt x="167640" y="144780"/>
                </a:cubicBezTo>
                <a:cubicBezTo>
                  <a:pt x="140945" y="162576"/>
                  <a:pt x="134791" y="137416"/>
                  <a:pt x="160020" y="175260"/>
                </a:cubicBezTo>
                <a:cubicBezTo>
                  <a:pt x="152400" y="190500"/>
                  <a:pt x="147621" y="207530"/>
                  <a:pt x="137160" y="220980"/>
                </a:cubicBezTo>
                <a:cubicBezTo>
                  <a:pt x="129363" y="231005"/>
                  <a:pt x="110696" y="231792"/>
                  <a:pt x="106680" y="243840"/>
                </a:cubicBezTo>
                <a:cubicBezTo>
                  <a:pt x="102062" y="257695"/>
                  <a:pt x="139238" y="278245"/>
                  <a:pt x="144780" y="281940"/>
                </a:cubicBezTo>
                <a:cubicBezTo>
                  <a:pt x="139700" y="294640"/>
                  <a:pt x="138442" y="309655"/>
                  <a:pt x="129540" y="320040"/>
                </a:cubicBezTo>
                <a:cubicBezTo>
                  <a:pt x="97902" y="356951"/>
                  <a:pt x="91207" y="311720"/>
                  <a:pt x="106680" y="358140"/>
                </a:cubicBezTo>
                <a:cubicBezTo>
                  <a:pt x="101600" y="370840"/>
                  <a:pt x="99838" y="385443"/>
                  <a:pt x="91440" y="396240"/>
                </a:cubicBezTo>
                <a:cubicBezTo>
                  <a:pt x="81455" y="409078"/>
                  <a:pt x="59747" y="411771"/>
                  <a:pt x="53340" y="426720"/>
                </a:cubicBezTo>
                <a:cubicBezTo>
                  <a:pt x="47696" y="439890"/>
                  <a:pt x="86924" y="461810"/>
                  <a:pt x="91440" y="464820"/>
                </a:cubicBezTo>
                <a:cubicBezTo>
                  <a:pt x="93980" y="472440"/>
                  <a:pt x="93380" y="482000"/>
                  <a:pt x="99060" y="487680"/>
                </a:cubicBezTo>
                <a:cubicBezTo>
                  <a:pt x="104740" y="493360"/>
                  <a:pt x="117465" y="488617"/>
                  <a:pt x="121920" y="495300"/>
                </a:cubicBezTo>
                <a:cubicBezTo>
                  <a:pt x="129104" y="506076"/>
                  <a:pt x="127000" y="520700"/>
                  <a:pt x="129540" y="533400"/>
                </a:cubicBezTo>
                <a:cubicBezTo>
                  <a:pt x="117031" y="538403"/>
                  <a:pt x="76200" y="546390"/>
                  <a:pt x="76200" y="571500"/>
                </a:cubicBezTo>
                <a:cubicBezTo>
                  <a:pt x="76200" y="580658"/>
                  <a:pt x="87344" y="586169"/>
                  <a:pt x="91440" y="594360"/>
                </a:cubicBezTo>
                <a:cubicBezTo>
                  <a:pt x="97557" y="606594"/>
                  <a:pt x="101125" y="619961"/>
                  <a:pt x="106680" y="632460"/>
                </a:cubicBezTo>
                <a:cubicBezTo>
                  <a:pt x="111293" y="642840"/>
                  <a:pt x="116840" y="652780"/>
                  <a:pt x="121920" y="662940"/>
                </a:cubicBezTo>
                <a:cubicBezTo>
                  <a:pt x="119380" y="673100"/>
                  <a:pt x="118984" y="684053"/>
                  <a:pt x="114300" y="693420"/>
                </a:cubicBezTo>
                <a:cubicBezTo>
                  <a:pt x="106109" y="709803"/>
                  <a:pt x="83820" y="739140"/>
                  <a:pt x="83820" y="739140"/>
                </a:cubicBezTo>
                <a:cubicBezTo>
                  <a:pt x="78740" y="762000"/>
                  <a:pt x="66460" y="784399"/>
                  <a:pt x="68580" y="807720"/>
                </a:cubicBezTo>
                <a:cubicBezTo>
                  <a:pt x="69409" y="816840"/>
                  <a:pt x="85577" y="815925"/>
                  <a:pt x="91440" y="822960"/>
                </a:cubicBezTo>
                <a:cubicBezTo>
                  <a:pt x="98712" y="831686"/>
                  <a:pt x="98055" y="846048"/>
                  <a:pt x="106680" y="853440"/>
                </a:cubicBezTo>
                <a:cubicBezTo>
                  <a:pt x="117065" y="862342"/>
                  <a:pt x="131174" y="867273"/>
                  <a:pt x="144780" y="868680"/>
                </a:cubicBezTo>
                <a:cubicBezTo>
                  <a:pt x="205469" y="874958"/>
                  <a:pt x="266700" y="873760"/>
                  <a:pt x="327660" y="876300"/>
                </a:cubicBezTo>
                <a:cubicBezTo>
                  <a:pt x="355600" y="878840"/>
                  <a:pt x="388137" y="868358"/>
                  <a:pt x="411480" y="883920"/>
                </a:cubicBezTo>
                <a:cubicBezTo>
                  <a:pt x="422861" y="891507"/>
                  <a:pt x="406534" y="913013"/>
                  <a:pt x="396240" y="922020"/>
                </a:cubicBezTo>
                <a:cubicBezTo>
                  <a:pt x="384150" y="932598"/>
                  <a:pt x="350520" y="937260"/>
                  <a:pt x="350520" y="937260"/>
                </a:cubicBezTo>
                <a:cubicBezTo>
                  <a:pt x="331367" y="994719"/>
                  <a:pt x="359431" y="926121"/>
                  <a:pt x="320040" y="975360"/>
                </a:cubicBezTo>
                <a:cubicBezTo>
                  <a:pt x="315022" y="981632"/>
                  <a:pt x="315584" y="990837"/>
                  <a:pt x="312420" y="998220"/>
                </a:cubicBezTo>
                <a:cubicBezTo>
                  <a:pt x="307945" y="1008661"/>
                  <a:pt x="302260" y="1018540"/>
                  <a:pt x="297180" y="1028700"/>
                </a:cubicBezTo>
                <a:cubicBezTo>
                  <a:pt x="304800" y="1031240"/>
                  <a:pt x="321615" y="1028444"/>
                  <a:pt x="320040" y="1036320"/>
                </a:cubicBezTo>
                <a:cubicBezTo>
                  <a:pt x="317222" y="1050409"/>
                  <a:pt x="300780" y="1057824"/>
                  <a:pt x="289560" y="1066800"/>
                </a:cubicBezTo>
                <a:cubicBezTo>
                  <a:pt x="275257" y="1078242"/>
                  <a:pt x="243840" y="1097280"/>
                  <a:pt x="243840" y="1097280"/>
                </a:cubicBezTo>
                <a:cubicBezTo>
                  <a:pt x="241300" y="1107440"/>
                  <a:pt x="236220" y="1117287"/>
                  <a:pt x="236220" y="1127760"/>
                </a:cubicBezTo>
                <a:cubicBezTo>
                  <a:pt x="236220" y="1138233"/>
                  <a:pt x="245321" y="1147873"/>
                  <a:pt x="243840" y="1158240"/>
                </a:cubicBezTo>
                <a:cubicBezTo>
                  <a:pt x="242545" y="1167306"/>
                  <a:pt x="232696" y="1172909"/>
                  <a:pt x="228600" y="1181100"/>
                </a:cubicBezTo>
                <a:cubicBezTo>
                  <a:pt x="225008" y="1188284"/>
                  <a:pt x="223520" y="1196340"/>
                  <a:pt x="220980" y="1203960"/>
                </a:cubicBezTo>
                <a:cubicBezTo>
                  <a:pt x="231140" y="1206500"/>
                  <a:pt x="242746" y="1205771"/>
                  <a:pt x="251460" y="1211580"/>
                </a:cubicBezTo>
                <a:cubicBezTo>
                  <a:pt x="284588" y="1233666"/>
                  <a:pt x="259160" y="1239426"/>
                  <a:pt x="243840" y="1257300"/>
                </a:cubicBezTo>
                <a:cubicBezTo>
                  <a:pt x="206034" y="1301408"/>
                  <a:pt x="238363" y="1276192"/>
                  <a:pt x="198120" y="1303020"/>
                </a:cubicBezTo>
                <a:cubicBezTo>
                  <a:pt x="213799" y="1308246"/>
                  <a:pt x="238651" y="1312744"/>
                  <a:pt x="243840" y="1333500"/>
                </a:cubicBezTo>
                <a:cubicBezTo>
                  <a:pt x="246981" y="1346065"/>
                  <a:pt x="238760" y="1358900"/>
                  <a:pt x="236220" y="1371600"/>
                </a:cubicBezTo>
                <a:cubicBezTo>
                  <a:pt x="238211" y="1372098"/>
                  <a:pt x="284591" y="1382865"/>
                  <a:pt x="289560" y="1386840"/>
                </a:cubicBezTo>
                <a:cubicBezTo>
                  <a:pt x="296711" y="1392561"/>
                  <a:pt x="299720" y="1402080"/>
                  <a:pt x="304800" y="1409700"/>
                </a:cubicBezTo>
                <a:cubicBezTo>
                  <a:pt x="290099" y="1483207"/>
                  <a:pt x="308102" y="1418337"/>
                  <a:pt x="281940" y="1470660"/>
                </a:cubicBezTo>
                <a:cubicBezTo>
                  <a:pt x="278348" y="1477844"/>
                  <a:pt x="279338" y="1487248"/>
                  <a:pt x="274320" y="1493520"/>
                </a:cubicBezTo>
                <a:cubicBezTo>
                  <a:pt x="268599" y="1500671"/>
                  <a:pt x="259080" y="1503680"/>
                  <a:pt x="251460" y="1508760"/>
                </a:cubicBezTo>
                <a:cubicBezTo>
                  <a:pt x="248920" y="1516380"/>
                  <a:pt x="248295" y="1524937"/>
                  <a:pt x="243840" y="1531620"/>
                </a:cubicBezTo>
                <a:cubicBezTo>
                  <a:pt x="237862" y="1540586"/>
                  <a:pt x="213360" y="1546860"/>
                  <a:pt x="220980" y="1554480"/>
                </a:cubicBezTo>
                <a:cubicBezTo>
                  <a:pt x="235791" y="1569291"/>
                  <a:pt x="281940" y="1569720"/>
                  <a:pt x="281940" y="1569720"/>
                </a:cubicBezTo>
                <a:cubicBezTo>
                  <a:pt x="284480" y="1577340"/>
                  <a:pt x="285575" y="1585606"/>
                  <a:pt x="289560" y="1592580"/>
                </a:cubicBezTo>
                <a:cubicBezTo>
                  <a:pt x="295861" y="1603607"/>
                  <a:pt x="312420" y="1610360"/>
                  <a:pt x="312420" y="1623060"/>
                </a:cubicBezTo>
                <a:cubicBezTo>
                  <a:pt x="312420" y="1633836"/>
                  <a:pt x="296459" y="1637641"/>
                  <a:pt x="289560" y="1645920"/>
                </a:cubicBezTo>
                <a:cubicBezTo>
                  <a:pt x="263838" y="1676786"/>
                  <a:pt x="287697" y="1666477"/>
                  <a:pt x="243840" y="1684020"/>
                </a:cubicBezTo>
                <a:cubicBezTo>
                  <a:pt x="228925" y="1689986"/>
                  <a:pt x="198120" y="1699260"/>
                  <a:pt x="198120" y="1699260"/>
                </a:cubicBezTo>
                <a:cubicBezTo>
                  <a:pt x="200660" y="1714500"/>
                  <a:pt x="205740" y="1729530"/>
                  <a:pt x="205740" y="1744980"/>
                </a:cubicBezTo>
                <a:cubicBezTo>
                  <a:pt x="205740" y="1755453"/>
                  <a:pt x="195243" y="1765390"/>
                  <a:pt x="198120" y="1775460"/>
                </a:cubicBezTo>
                <a:cubicBezTo>
                  <a:pt x="201080" y="1785822"/>
                  <a:pt x="213360" y="1790700"/>
                  <a:pt x="220980" y="1798320"/>
                </a:cubicBezTo>
                <a:cubicBezTo>
                  <a:pt x="218440" y="1805940"/>
                  <a:pt x="219040" y="1815500"/>
                  <a:pt x="213360" y="1821180"/>
                </a:cubicBezTo>
                <a:cubicBezTo>
                  <a:pt x="207680" y="1826860"/>
                  <a:pt x="197474" y="1824815"/>
                  <a:pt x="190500" y="1828800"/>
                </a:cubicBezTo>
                <a:cubicBezTo>
                  <a:pt x="179473" y="1835101"/>
                  <a:pt x="170180" y="1844040"/>
                  <a:pt x="160020" y="1851660"/>
                </a:cubicBezTo>
                <a:cubicBezTo>
                  <a:pt x="147877" y="1888088"/>
                  <a:pt x="153218" y="1881322"/>
                  <a:pt x="114300" y="1920240"/>
                </a:cubicBezTo>
                <a:cubicBezTo>
                  <a:pt x="105320" y="1929220"/>
                  <a:pt x="92257" y="1933608"/>
                  <a:pt x="83820" y="1943100"/>
                </a:cubicBezTo>
                <a:cubicBezTo>
                  <a:pt x="71651" y="1956790"/>
                  <a:pt x="66292" y="1975868"/>
                  <a:pt x="53340" y="1988820"/>
                </a:cubicBezTo>
                <a:lnTo>
                  <a:pt x="30480" y="2011680"/>
                </a:lnTo>
                <a:cubicBezTo>
                  <a:pt x="27940" y="2019300"/>
                  <a:pt x="22860" y="2026508"/>
                  <a:pt x="22860" y="2034540"/>
                </a:cubicBezTo>
                <a:cubicBezTo>
                  <a:pt x="22860" y="2065020"/>
                  <a:pt x="33020" y="2054860"/>
                  <a:pt x="53340" y="2065020"/>
                </a:cubicBezTo>
                <a:cubicBezTo>
                  <a:pt x="61531" y="2069116"/>
                  <a:pt x="68580" y="2075180"/>
                  <a:pt x="76200" y="2080260"/>
                </a:cubicBezTo>
                <a:cubicBezTo>
                  <a:pt x="73660" y="2090420"/>
                  <a:pt x="73264" y="2101373"/>
                  <a:pt x="68580" y="2110740"/>
                </a:cubicBezTo>
                <a:cubicBezTo>
                  <a:pt x="60389" y="2127123"/>
                  <a:pt x="46291" y="2140077"/>
                  <a:pt x="38100" y="2156460"/>
                </a:cubicBezTo>
                <a:lnTo>
                  <a:pt x="22860" y="2186940"/>
                </a:lnTo>
                <a:cubicBezTo>
                  <a:pt x="20320" y="2207260"/>
                  <a:pt x="18903" y="2227752"/>
                  <a:pt x="15240" y="2247900"/>
                </a:cubicBezTo>
                <a:cubicBezTo>
                  <a:pt x="13803" y="2255803"/>
                  <a:pt x="8382" y="2262764"/>
                  <a:pt x="7620" y="2270760"/>
                </a:cubicBezTo>
                <a:cubicBezTo>
                  <a:pt x="3279" y="2316344"/>
                  <a:pt x="2540" y="2362200"/>
                  <a:pt x="0" y="2407920"/>
                </a:cubicBezTo>
                <a:cubicBezTo>
                  <a:pt x="5080" y="2423160"/>
                  <a:pt x="0" y="2448560"/>
                  <a:pt x="15240" y="2453640"/>
                </a:cubicBezTo>
                <a:cubicBezTo>
                  <a:pt x="22860" y="2456180"/>
                  <a:pt x="30308" y="2459312"/>
                  <a:pt x="38100" y="2461260"/>
                </a:cubicBezTo>
                <a:cubicBezTo>
                  <a:pt x="81605" y="2472136"/>
                  <a:pt x="67568" y="2464766"/>
                  <a:pt x="106680" y="2476500"/>
                </a:cubicBezTo>
                <a:cubicBezTo>
                  <a:pt x="122067" y="2481116"/>
                  <a:pt x="138032" y="2484556"/>
                  <a:pt x="152400" y="2491740"/>
                </a:cubicBezTo>
                <a:cubicBezTo>
                  <a:pt x="162560" y="2496820"/>
                  <a:pt x="172244" y="2502992"/>
                  <a:pt x="182880" y="2506980"/>
                </a:cubicBezTo>
                <a:cubicBezTo>
                  <a:pt x="192686" y="2510657"/>
                  <a:pt x="203290" y="2511723"/>
                  <a:pt x="213360" y="2514600"/>
                </a:cubicBezTo>
                <a:cubicBezTo>
                  <a:pt x="221083" y="2516807"/>
                  <a:pt x="228379" y="2520478"/>
                  <a:pt x="236220" y="2522220"/>
                </a:cubicBezTo>
                <a:cubicBezTo>
                  <a:pt x="251302" y="2525572"/>
                  <a:pt x="266885" y="2526366"/>
                  <a:pt x="281940" y="2529840"/>
                </a:cubicBezTo>
                <a:cubicBezTo>
                  <a:pt x="299958" y="2533998"/>
                  <a:pt x="317568" y="2539767"/>
                  <a:pt x="335280" y="2545080"/>
                </a:cubicBezTo>
                <a:cubicBezTo>
                  <a:pt x="342973" y="2547388"/>
                  <a:pt x="350757" y="2549536"/>
                  <a:pt x="358140" y="2552700"/>
                </a:cubicBezTo>
                <a:cubicBezTo>
                  <a:pt x="368581" y="2557175"/>
                  <a:pt x="378460" y="2562860"/>
                  <a:pt x="388620" y="2567940"/>
                </a:cubicBezTo>
                <a:cubicBezTo>
                  <a:pt x="391602" y="2576885"/>
                  <a:pt x="404657" y="2614104"/>
                  <a:pt x="403860" y="2621280"/>
                </a:cubicBezTo>
                <a:cubicBezTo>
                  <a:pt x="402349" y="2634875"/>
                  <a:pt x="394737" y="2647146"/>
                  <a:pt x="388620" y="2659380"/>
                </a:cubicBezTo>
                <a:cubicBezTo>
                  <a:pt x="377825" y="2680970"/>
                  <a:pt x="371475" y="2686050"/>
                  <a:pt x="350520" y="2697480"/>
                </a:cubicBezTo>
                <a:cubicBezTo>
                  <a:pt x="296978" y="2726685"/>
                  <a:pt x="305950" y="2722497"/>
                  <a:pt x="266700" y="2735580"/>
                </a:cubicBezTo>
                <a:cubicBezTo>
                  <a:pt x="261620" y="2745740"/>
                  <a:pt x="255935" y="2755619"/>
                  <a:pt x="251460" y="2766060"/>
                </a:cubicBezTo>
                <a:cubicBezTo>
                  <a:pt x="248296" y="2773443"/>
                  <a:pt x="241300" y="2781300"/>
                  <a:pt x="243840" y="2788920"/>
                </a:cubicBezTo>
                <a:cubicBezTo>
                  <a:pt x="247248" y="2799143"/>
                  <a:pt x="259080" y="2804160"/>
                  <a:pt x="266700" y="2811780"/>
                </a:cubicBezTo>
                <a:cubicBezTo>
                  <a:pt x="269240" y="2821940"/>
                  <a:pt x="271443" y="2832190"/>
                  <a:pt x="274320" y="2842260"/>
                </a:cubicBezTo>
                <a:cubicBezTo>
                  <a:pt x="276527" y="2849983"/>
                  <a:pt x="286759" y="2858694"/>
                  <a:pt x="281940" y="2865120"/>
                </a:cubicBezTo>
                <a:cubicBezTo>
                  <a:pt x="275656" y="2873498"/>
                  <a:pt x="261620" y="2870200"/>
                  <a:pt x="251460" y="2872740"/>
                </a:cubicBezTo>
                <a:cubicBezTo>
                  <a:pt x="264160" y="2875280"/>
                  <a:pt x="276995" y="2877219"/>
                  <a:pt x="289560" y="2880360"/>
                </a:cubicBezTo>
                <a:cubicBezTo>
                  <a:pt x="297352" y="2882308"/>
                  <a:pt x="309880" y="2880360"/>
                  <a:pt x="312420" y="2887980"/>
                </a:cubicBezTo>
                <a:cubicBezTo>
                  <a:pt x="316516" y="2900267"/>
                  <a:pt x="307340" y="2913380"/>
                  <a:pt x="304800" y="2926080"/>
                </a:cubicBezTo>
                <a:cubicBezTo>
                  <a:pt x="309880" y="2941320"/>
                  <a:pt x="313516" y="2957120"/>
                  <a:pt x="320040" y="2971800"/>
                </a:cubicBezTo>
                <a:cubicBezTo>
                  <a:pt x="323759" y="2980169"/>
                  <a:pt x="334144" y="2985573"/>
                  <a:pt x="335280" y="2994660"/>
                </a:cubicBezTo>
                <a:cubicBezTo>
                  <a:pt x="339636" y="3029509"/>
                  <a:pt x="323835" y="3040388"/>
                  <a:pt x="297180" y="3055620"/>
                </a:cubicBezTo>
                <a:cubicBezTo>
                  <a:pt x="290206" y="3059605"/>
                  <a:pt x="281940" y="3060700"/>
                  <a:pt x="274320" y="3063240"/>
                </a:cubicBezTo>
                <a:cubicBezTo>
                  <a:pt x="264160" y="3073400"/>
                  <a:pt x="249500" y="3080513"/>
                  <a:pt x="243840" y="3093720"/>
                </a:cubicBezTo>
                <a:cubicBezTo>
                  <a:pt x="240676" y="3101103"/>
                  <a:pt x="251460" y="3108548"/>
                  <a:pt x="251460" y="3116580"/>
                </a:cubicBezTo>
                <a:cubicBezTo>
                  <a:pt x="251460" y="3124612"/>
                  <a:pt x="246380" y="3131820"/>
                  <a:pt x="243840" y="3139440"/>
                </a:cubicBezTo>
                <a:cubicBezTo>
                  <a:pt x="254000" y="3144520"/>
                  <a:pt x="276548" y="3143541"/>
                  <a:pt x="274320" y="3154680"/>
                </a:cubicBezTo>
                <a:cubicBezTo>
                  <a:pt x="271415" y="3169203"/>
                  <a:pt x="248543" y="3169325"/>
                  <a:pt x="236220" y="3177540"/>
                </a:cubicBezTo>
                <a:cubicBezTo>
                  <a:pt x="186451" y="3210720"/>
                  <a:pt x="223539" y="3189498"/>
                  <a:pt x="175260" y="3230880"/>
                </a:cubicBezTo>
                <a:cubicBezTo>
                  <a:pt x="168307" y="3236840"/>
                  <a:pt x="160020" y="3241040"/>
                  <a:pt x="152400" y="3246120"/>
                </a:cubicBezTo>
                <a:cubicBezTo>
                  <a:pt x="147320" y="3261360"/>
                  <a:pt x="146071" y="3278474"/>
                  <a:pt x="137160" y="3291840"/>
                </a:cubicBezTo>
                <a:cubicBezTo>
                  <a:pt x="106405" y="3337972"/>
                  <a:pt x="98774" y="3290981"/>
                  <a:pt x="114300" y="3337560"/>
                </a:cubicBezTo>
                <a:cubicBezTo>
                  <a:pt x="111760" y="3347720"/>
                  <a:pt x="105199" y="3357673"/>
                  <a:pt x="106680" y="3368040"/>
                </a:cubicBezTo>
                <a:cubicBezTo>
                  <a:pt x="107975" y="3377106"/>
                  <a:pt x="123215" y="3381834"/>
                  <a:pt x="121920" y="3390900"/>
                </a:cubicBezTo>
                <a:cubicBezTo>
                  <a:pt x="119075" y="3410814"/>
                  <a:pt x="81585" y="3434486"/>
                  <a:pt x="68580" y="3444240"/>
                </a:cubicBezTo>
                <a:cubicBezTo>
                  <a:pt x="66040" y="3456940"/>
                  <a:pt x="66220" y="3470505"/>
                  <a:pt x="60960" y="3482340"/>
                </a:cubicBezTo>
                <a:cubicBezTo>
                  <a:pt x="39536" y="3530543"/>
                  <a:pt x="26057" y="3494756"/>
                  <a:pt x="53340" y="3535680"/>
                </a:cubicBezTo>
                <a:cubicBezTo>
                  <a:pt x="55880" y="3545840"/>
                  <a:pt x="58083" y="3556090"/>
                  <a:pt x="60960" y="3566160"/>
                </a:cubicBezTo>
                <a:cubicBezTo>
                  <a:pt x="63167" y="3573883"/>
                  <a:pt x="66632" y="3581228"/>
                  <a:pt x="68580" y="3589020"/>
                </a:cubicBezTo>
                <a:cubicBezTo>
                  <a:pt x="71721" y="3601585"/>
                  <a:pt x="69774" y="3615875"/>
                  <a:pt x="76200" y="3627120"/>
                </a:cubicBezTo>
                <a:cubicBezTo>
                  <a:pt x="80744" y="3635071"/>
                  <a:pt x="92107" y="3636400"/>
                  <a:pt x="99060" y="3642360"/>
                </a:cubicBezTo>
                <a:cubicBezTo>
                  <a:pt x="109969" y="3651711"/>
                  <a:pt x="118320" y="3663864"/>
                  <a:pt x="129540" y="3672840"/>
                </a:cubicBezTo>
                <a:cubicBezTo>
                  <a:pt x="143843" y="3684282"/>
                  <a:pt x="160020" y="3693160"/>
                  <a:pt x="175260" y="3703320"/>
                </a:cubicBezTo>
                <a:lnTo>
                  <a:pt x="198120" y="3718560"/>
                </a:lnTo>
                <a:cubicBezTo>
                  <a:pt x="200660" y="3741420"/>
                  <a:pt x="201959" y="3764452"/>
                  <a:pt x="205740" y="3787140"/>
                </a:cubicBezTo>
                <a:cubicBezTo>
                  <a:pt x="207060" y="3795063"/>
                  <a:pt x="214247" y="3802017"/>
                  <a:pt x="213360" y="3810000"/>
                </a:cubicBezTo>
                <a:cubicBezTo>
                  <a:pt x="208772" y="3851289"/>
                  <a:pt x="199307" y="3849832"/>
                  <a:pt x="182880" y="3878580"/>
                </a:cubicBezTo>
                <a:cubicBezTo>
                  <a:pt x="177244" y="3888443"/>
                  <a:pt x="172720" y="3898900"/>
                  <a:pt x="167640" y="3909060"/>
                </a:cubicBezTo>
                <a:cubicBezTo>
                  <a:pt x="170180" y="3934460"/>
                  <a:pt x="170556" y="3960171"/>
                  <a:pt x="175260" y="3985260"/>
                </a:cubicBezTo>
                <a:cubicBezTo>
                  <a:pt x="178220" y="4001049"/>
                  <a:pt x="185420" y="4015740"/>
                  <a:pt x="190500" y="4030980"/>
                </a:cubicBezTo>
                <a:lnTo>
                  <a:pt x="198120" y="4053840"/>
                </a:lnTo>
                <a:cubicBezTo>
                  <a:pt x="184376" y="4067584"/>
                  <a:pt x="167640" y="4077504"/>
                  <a:pt x="167640" y="4099560"/>
                </a:cubicBezTo>
                <a:cubicBezTo>
                  <a:pt x="167640" y="4107592"/>
                  <a:pt x="173312" y="4114628"/>
                  <a:pt x="175260" y="4122420"/>
                </a:cubicBezTo>
                <a:cubicBezTo>
                  <a:pt x="175876" y="4124884"/>
                  <a:pt x="175260" y="4127500"/>
                  <a:pt x="175260" y="4130040"/>
                </a:cubicBezTo>
              </a:path>
            </a:pathLst>
          </a:cu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89483" y="1825504"/>
            <a:ext cx="488193" cy="4175760"/>
          </a:xfrm>
          <a:custGeom>
            <a:avLst/>
            <a:gdLst>
              <a:gd name="connsiteX0" fmla="*/ 221157 w 488193"/>
              <a:gd name="connsiteY0" fmla="*/ 0 h 4175760"/>
              <a:gd name="connsiteX1" fmla="*/ 259257 w 488193"/>
              <a:gd name="connsiteY1" fmla="*/ 38100 h 4175760"/>
              <a:gd name="connsiteX2" fmla="*/ 274497 w 488193"/>
              <a:gd name="connsiteY2" fmla="*/ 60960 h 4175760"/>
              <a:gd name="connsiteX3" fmla="*/ 259257 w 488193"/>
              <a:gd name="connsiteY3" fmla="*/ 83820 h 4175760"/>
              <a:gd name="connsiteX4" fmla="*/ 213537 w 488193"/>
              <a:gd name="connsiteY4" fmla="*/ 99060 h 4175760"/>
              <a:gd name="connsiteX5" fmla="*/ 190677 w 488193"/>
              <a:gd name="connsiteY5" fmla="*/ 114300 h 4175760"/>
              <a:gd name="connsiteX6" fmla="*/ 152577 w 488193"/>
              <a:gd name="connsiteY6" fmla="*/ 152400 h 4175760"/>
              <a:gd name="connsiteX7" fmla="*/ 106857 w 488193"/>
              <a:gd name="connsiteY7" fmla="*/ 190500 h 4175760"/>
              <a:gd name="connsiteX8" fmla="*/ 152577 w 488193"/>
              <a:gd name="connsiteY8" fmla="*/ 205740 h 4175760"/>
              <a:gd name="connsiteX9" fmla="*/ 205917 w 488193"/>
              <a:gd name="connsiteY9" fmla="*/ 213360 h 4175760"/>
              <a:gd name="connsiteX10" fmla="*/ 175437 w 488193"/>
              <a:gd name="connsiteY10" fmla="*/ 220980 h 4175760"/>
              <a:gd name="connsiteX11" fmla="*/ 76377 w 488193"/>
              <a:gd name="connsiteY11" fmla="*/ 243840 h 4175760"/>
              <a:gd name="connsiteX12" fmla="*/ 38277 w 488193"/>
              <a:gd name="connsiteY12" fmla="*/ 259080 h 4175760"/>
              <a:gd name="connsiteX13" fmla="*/ 7797 w 488193"/>
              <a:gd name="connsiteY13" fmla="*/ 266700 h 4175760"/>
              <a:gd name="connsiteX14" fmla="*/ 30657 w 488193"/>
              <a:gd name="connsiteY14" fmla="*/ 281940 h 4175760"/>
              <a:gd name="connsiteX15" fmla="*/ 61137 w 488193"/>
              <a:gd name="connsiteY15" fmla="*/ 289560 h 4175760"/>
              <a:gd name="connsiteX16" fmla="*/ 106857 w 488193"/>
              <a:gd name="connsiteY16" fmla="*/ 312420 h 4175760"/>
              <a:gd name="connsiteX17" fmla="*/ 152577 w 488193"/>
              <a:gd name="connsiteY17" fmla="*/ 327660 h 4175760"/>
              <a:gd name="connsiteX18" fmla="*/ 228777 w 488193"/>
              <a:gd name="connsiteY18" fmla="*/ 358140 h 4175760"/>
              <a:gd name="connsiteX19" fmla="*/ 274497 w 488193"/>
              <a:gd name="connsiteY19" fmla="*/ 373380 h 4175760"/>
              <a:gd name="connsiteX20" fmla="*/ 228777 w 488193"/>
              <a:gd name="connsiteY20" fmla="*/ 411480 h 4175760"/>
              <a:gd name="connsiteX21" fmla="*/ 198297 w 488193"/>
              <a:gd name="connsiteY21" fmla="*/ 419100 h 4175760"/>
              <a:gd name="connsiteX22" fmla="*/ 114477 w 488193"/>
              <a:gd name="connsiteY22" fmla="*/ 480060 h 4175760"/>
              <a:gd name="connsiteX23" fmla="*/ 122097 w 488193"/>
              <a:gd name="connsiteY23" fmla="*/ 502920 h 4175760"/>
              <a:gd name="connsiteX24" fmla="*/ 167817 w 488193"/>
              <a:gd name="connsiteY24" fmla="*/ 518160 h 4175760"/>
              <a:gd name="connsiteX25" fmla="*/ 190677 w 488193"/>
              <a:gd name="connsiteY25" fmla="*/ 533400 h 4175760"/>
              <a:gd name="connsiteX26" fmla="*/ 198297 w 488193"/>
              <a:gd name="connsiteY26" fmla="*/ 556260 h 4175760"/>
              <a:gd name="connsiteX27" fmla="*/ 122097 w 488193"/>
              <a:gd name="connsiteY27" fmla="*/ 617220 h 4175760"/>
              <a:gd name="connsiteX28" fmla="*/ 99237 w 488193"/>
              <a:gd name="connsiteY28" fmla="*/ 678180 h 4175760"/>
              <a:gd name="connsiteX29" fmla="*/ 83997 w 488193"/>
              <a:gd name="connsiteY29" fmla="*/ 701040 h 4175760"/>
              <a:gd name="connsiteX30" fmla="*/ 99237 w 488193"/>
              <a:gd name="connsiteY30" fmla="*/ 739140 h 4175760"/>
              <a:gd name="connsiteX31" fmla="*/ 114477 w 488193"/>
              <a:gd name="connsiteY31" fmla="*/ 762000 h 4175760"/>
              <a:gd name="connsiteX32" fmla="*/ 83997 w 488193"/>
              <a:gd name="connsiteY32" fmla="*/ 792480 h 4175760"/>
              <a:gd name="connsiteX33" fmla="*/ 30657 w 488193"/>
              <a:gd name="connsiteY33" fmla="*/ 815340 h 4175760"/>
              <a:gd name="connsiteX34" fmla="*/ 7797 w 488193"/>
              <a:gd name="connsiteY34" fmla="*/ 830580 h 4175760"/>
              <a:gd name="connsiteX35" fmla="*/ 23037 w 488193"/>
              <a:gd name="connsiteY35" fmla="*/ 861060 h 4175760"/>
              <a:gd name="connsiteX36" fmla="*/ 91617 w 488193"/>
              <a:gd name="connsiteY36" fmla="*/ 868680 h 4175760"/>
              <a:gd name="connsiteX37" fmla="*/ 122097 w 488193"/>
              <a:gd name="connsiteY37" fmla="*/ 876300 h 4175760"/>
              <a:gd name="connsiteX38" fmla="*/ 144957 w 488193"/>
              <a:gd name="connsiteY38" fmla="*/ 891540 h 4175760"/>
              <a:gd name="connsiteX39" fmla="*/ 122097 w 488193"/>
              <a:gd name="connsiteY39" fmla="*/ 899160 h 4175760"/>
              <a:gd name="connsiteX40" fmla="*/ 152577 w 488193"/>
              <a:gd name="connsiteY40" fmla="*/ 906780 h 4175760"/>
              <a:gd name="connsiteX41" fmla="*/ 244017 w 488193"/>
              <a:gd name="connsiteY41" fmla="*/ 899160 h 4175760"/>
              <a:gd name="connsiteX42" fmla="*/ 320217 w 488193"/>
              <a:gd name="connsiteY42" fmla="*/ 899160 h 4175760"/>
              <a:gd name="connsiteX43" fmla="*/ 304977 w 488193"/>
              <a:gd name="connsiteY43" fmla="*/ 960120 h 4175760"/>
              <a:gd name="connsiteX44" fmla="*/ 312597 w 488193"/>
              <a:gd name="connsiteY44" fmla="*/ 982980 h 4175760"/>
              <a:gd name="connsiteX45" fmla="*/ 373557 w 488193"/>
              <a:gd name="connsiteY45" fmla="*/ 990600 h 4175760"/>
              <a:gd name="connsiteX46" fmla="*/ 396417 w 488193"/>
              <a:gd name="connsiteY46" fmla="*/ 998220 h 4175760"/>
              <a:gd name="connsiteX47" fmla="*/ 312597 w 488193"/>
              <a:gd name="connsiteY47" fmla="*/ 1043940 h 4175760"/>
              <a:gd name="connsiteX48" fmla="*/ 266877 w 488193"/>
              <a:gd name="connsiteY48" fmla="*/ 1059180 h 4175760"/>
              <a:gd name="connsiteX49" fmla="*/ 221157 w 488193"/>
              <a:gd name="connsiteY49" fmla="*/ 1089660 h 4175760"/>
              <a:gd name="connsiteX50" fmla="*/ 175437 w 488193"/>
              <a:gd name="connsiteY50" fmla="*/ 1104900 h 4175760"/>
              <a:gd name="connsiteX51" fmla="*/ 129717 w 488193"/>
              <a:gd name="connsiteY51" fmla="*/ 1127760 h 4175760"/>
              <a:gd name="connsiteX52" fmla="*/ 122097 w 488193"/>
              <a:gd name="connsiteY52" fmla="*/ 1158240 h 4175760"/>
              <a:gd name="connsiteX53" fmla="*/ 99237 w 488193"/>
              <a:gd name="connsiteY53" fmla="*/ 1173480 h 4175760"/>
              <a:gd name="connsiteX54" fmla="*/ 129717 w 488193"/>
              <a:gd name="connsiteY54" fmla="*/ 1211580 h 4175760"/>
              <a:gd name="connsiteX55" fmla="*/ 122097 w 488193"/>
              <a:gd name="connsiteY55" fmla="*/ 1257300 h 4175760"/>
              <a:gd name="connsiteX56" fmla="*/ 114477 w 488193"/>
              <a:gd name="connsiteY56" fmla="*/ 1280160 h 4175760"/>
              <a:gd name="connsiteX57" fmla="*/ 129717 w 488193"/>
              <a:gd name="connsiteY57" fmla="*/ 1341120 h 4175760"/>
              <a:gd name="connsiteX58" fmla="*/ 122097 w 488193"/>
              <a:gd name="connsiteY58" fmla="*/ 1371600 h 4175760"/>
              <a:gd name="connsiteX59" fmla="*/ 106857 w 488193"/>
              <a:gd name="connsiteY59" fmla="*/ 1424940 h 4175760"/>
              <a:gd name="connsiteX60" fmla="*/ 122097 w 488193"/>
              <a:gd name="connsiteY60" fmla="*/ 1455420 h 4175760"/>
              <a:gd name="connsiteX61" fmla="*/ 129717 w 488193"/>
              <a:gd name="connsiteY61" fmla="*/ 1508760 h 4175760"/>
              <a:gd name="connsiteX62" fmla="*/ 122097 w 488193"/>
              <a:gd name="connsiteY62" fmla="*/ 1546860 h 4175760"/>
              <a:gd name="connsiteX63" fmla="*/ 228777 w 488193"/>
              <a:gd name="connsiteY63" fmla="*/ 1592580 h 4175760"/>
              <a:gd name="connsiteX64" fmla="*/ 266877 w 488193"/>
              <a:gd name="connsiteY64" fmla="*/ 1600200 h 4175760"/>
              <a:gd name="connsiteX65" fmla="*/ 282117 w 488193"/>
              <a:gd name="connsiteY65" fmla="*/ 1623060 h 4175760"/>
              <a:gd name="connsiteX66" fmla="*/ 312597 w 488193"/>
              <a:gd name="connsiteY66" fmla="*/ 1630680 h 4175760"/>
              <a:gd name="connsiteX67" fmla="*/ 350697 w 488193"/>
              <a:gd name="connsiteY67" fmla="*/ 1645920 h 4175760"/>
              <a:gd name="connsiteX68" fmla="*/ 381177 w 488193"/>
              <a:gd name="connsiteY68" fmla="*/ 1653540 h 4175760"/>
              <a:gd name="connsiteX69" fmla="*/ 457377 w 488193"/>
              <a:gd name="connsiteY69" fmla="*/ 1684020 h 4175760"/>
              <a:gd name="connsiteX70" fmla="*/ 480237 w 488193"/>
              <a:gd name="connsiteY70" fmla="*/ 1699260 h 4175760"/>
              <a:gd name="connsiteX71" fmla="*/ 487857 w 488193"/>
              <a:gd name="connsiteY71" fmla="*/ 1722120 h 4175760"/>
              <a:gd name="connsiteX72" fmla="*/ 464997 w 488193"/>
              <a:gd name="connsiteY72" fmla="*/ 1760220 h 4175760"/>
              <a:gd name="connsiteX73" fmla="*/ 426897 w 488193"/>
              <a:gd name="connsiteY73" fmla="*/ 1805940 h 4175760"/>
              <a:gd name="connsiteX74" fmla="*/ 442137 w 488193"/>
              <a:gd name="connsiteY74" fmla="*/ 1882140 h 4175760"/>
              <a:gd name="connsiteX75" fmla="*/ 426897 w 488193"/>
              <a:gd name="connsiteY75" fmla="*/ 1905000 h 4175760"/>
              <a:gd name="connsiteX76" fmla="*/ 419277 w 488193"/>
              <a:gd name="connsiteY76" fmla="*/ 1935480 h 4175760"/>
              <a:gd name="connsiteX77" fmla="*/ 411657 w 488193"/>
              <a:gd name="connsiteY77" fmla="*/ 1973580 h 4175760"/>
              <a:gd name="connsiteX78" fmla="*/ 320217 w 488193"/>
              <a:gd name="connsiteY78" fmla="*/ 2019300 h 4175760"/>
              <a:gd name="connsiteX79" fmla="*/ 289737 w 488193"/>
              <a:gd name="connsiteY79" fmla="*/ 2034540 h 4175760"/>
              <a:gd name="connsiteX80" fmla="*/ 259257 w 488193"/>
              <a:gd name="connsiteY80" fmla="*/ 2072640 h 4175760"/>
              <a:gd name="connsiteX81" fmla="*/ 167817 w 488193"/>
              <a:gd name="connsiteY81" fmla="*/ 2087880 h 4175760"/>
              <a:gd name="connsiteX82" fmla="*/ 152577 w 488193"/>
              <a:gd name="connsiteY82" fmla="*/ 2118360 h 4175760"/>
              <a:gd name="connsiteX83" fmla="*/ 122097 w 488193"/>
              <a:gd name="connsiteY83" fmla="*/ 2141220 h 4175760"/>
              <a:gd name="connsiteX84" fmla="*/ 99237 w 488193"/>
              <a:gd name="connsiteY84" fmla="*/ 2164080 h 4175760"/>
              <a:gd name="connsiteX85" fmla="*/ 38277 w 488193"/>
              <a:gd name="connsiteY85" fmla="*/ 2232660 h 4175760"/>
              <a:gd name="connsiteX86" fmla="*/ 45897 w 488193"/>
              <a:gd name="connsiteY86" fmla="*/ 2270760 h 4175760"/>
              <a:gd name="connsiteX87" fmla="*/ 15417 w 488193"/>
              <a:gd name="connsiteY87" fmla="*/ 2324100 h 4175760"/>
              <a:gd name="connsiteX88" fmla="*/ 38277 w 488193"/>
              <a:gd name="connsiteY88" fmla="*/ 2331720 h 4175760"/>
              <a:gd name="connsiteX89" fmla="*/ 61137 w 488193"/>
              <a:gd name="connsiteY89" fmla="*/ 2407920 h 4175760"/>
              <a:gd name="connsiteX90" fmla="*/ 68757 w 488193"/>
              <a:gd name="connsiteY90" fmla="*/ 2506980 h 4175760"/>
              <a:gd name="connsiteX91" fmla="*/ 91617 w 488193"/>
              <a:gd name="connsiteY91" fmla="*/ 2529840 h 4175760"/>
              <a:gd name="connsiteX92" fmla="*/ 99237 w 488193"/>
              <a:gd name="connsiteY92" fmla="*/ 2552700 h 4175760"/>
              <a:gd name="connsiteX93" fmla="*/ 152577 w 488193"/>
              <a:gd name="connsiteY93" fmla="*/ 2575560 h 4175760"/>
              <a:gd name="connsiteX94" fmla="*/ 228777 w 488193"/>
              <a:gd name="connsiteY94" fmla="*/ 2590800 h 4175760"/>
              <a:gd name="connsiteX95" fmla="*/ 251637 w 488193"/>
              <a:gd name="connsiteY95" fmla="*/ 2644140 h 4175760"/>
              <a:gd name="connsiteX96" fmla="*/ 282117 w 488193"/>
              <a:gd name="connsiteY96" fmla="*/ 2659380 h 4175760"/>
              <a:gd name="connsiteX97" fmla="*/ 343077 w 488193"/>
              <a:gd name="connsiteY97" fmla="*/ 2674620 h 4175760"/>
              <a:gd name="connsiteX98" fmla="*/ 350697 w 488193"/>
              <a:gd name="connsiteY98" fmla="*/ 2697480 h 4175760"/>
              <a:gd name="connsiteX99" fmla="*/ 320217 w 488193"/>
              <a:gd name="connsiteY99" fmla="*/ 2712720 h 4175760"/>
              <a:gd name="connsiteX100" fmla="*/ 297357 w 488193"/>
              <a:gd name="connsiteY100" fmla="*/ 2727960 h 4175760"/>
              <a:gd name="connsiteX101" fmla="*/ 274497 w 488193"/>
              <a:gd name="connsiteY101" fmla="*/ 2750820 h 4175760"/>
              <a:gd name="connsiteX102" fmla="*/ 205917 w 488193"/>
              <a:gd name="connsiteY102" fmla="*/ 2804160 h 4175760"/>
              <a:gd name="connsiteX103" fmla="*/ 213537 w 488193"/>
              <a:gd name="connsiteY103" fmla="*/ 2842260 h 4175760"/>
              <a:gd name="connsiteX104" fmla="*/ 221157 w 488193"/>
              <a:gd name="connsiteY104" fmla="*/ 2872740 h 4175760"/>
              <a:gd name="connsiteX105" fmla="*/ 213537 w 488193"/>
              <a:gd name="connsiteY105" fmla="*/ 2918460 h 4175760"/>
              <a:gd name="connsiteX106" fmla="*/ 198297 w 488193"/>
              <a:gd name="connsiteY106" fmla="*/ 2941320 h 4175760"/>
              <a:gd name="connsiteX107" fmla="*/ 190677 w 488193"/>
              <a:gd name="connsiteY107" fmla="*/ 2964180 h 4175760"/>
              <a:gd name="connsiteX108" fmla="*/ 205917 w 488193"/>
              <a:gd name="connsiteY108" fmla="*/ 2994660 h 4175760"/>
              <a:gd name="connsiteX109" fmla="*/ 221157 w 488193"/>
              <a:gd name="connsiteY109" fmla="*/ 3017520 h 4175760"/>
              <a:gd name="connsiteX110" fmla="*/ 228777 w 488193"/>
              <a:gd name="connsiteY110" fmla="*/ 3040380 h 4175760"/>
              <a:gd name="connsiteX111" fmla="*/ 221157 w 488193"/>
              <a:gd name="connsiteY111" fmla="*/ 3078480 h 4175760"/>
              <a:gd name="connsiteX112" fmla="*/ 228777 w 488193"/>
              <a:gd name="connsiteY112" fmla="*/ 3116580 h 4175760"/>
              <a:gd name="connsiteX113" fmla="*/ 266877 w 488193"/>
              <a:gd name="connsiteY113" fmla="*/ 3169920 h 4175760"/>
              <a:gd name="connsiteX114" fmla="*/ 297357 w 488193"/>
              <a:gd name="connsiteY114" fmla="*/ 3230880 h 4175760"/>
              <a:gd name="connsiteX115" fmla="*/ 320217 w 488193"/>
              <a:gd name="connsiteY115" fmla="*/ 3284220 h 4175760"/>
              <a:gd name="connsiteX116" fmla="*/ 350697 w 488193"/>
              <a:gd name="connsiteY116" fmla="*/ 3322320 h 4175760"/>
              <a:gd name="connsiteX117" fmla="*/ 358317 w 488193"/>
              <a:gd name="connsiteY117" fmla="*/ 3345180 h 4175760"/>
              <a:gd name="connsiteX118" fmla="*/ 327837 w 488193"/>
              <a:gd name="connsiteY118" fmla="*/ 3406140 h 4175760"/>
              <a:gd name="connsiteX119" fmla="*/ 289737 w 488193"/>
              <a:gd name="connsiteY119" fmla="*/ 3429000 h 4175760"/>
              <a:gd name="connsiteX120" fmla="*/ 190677 w 488193"/>
              <a:gd name="connsiteY120" fmla="*/ 3474720 h 4175760"/>
              <a:gd name="connsiteX121" fmla="*/ 183057 w 488193"/>
              <a:gd name="connsiteY121" fmla="*/ 3550920 h 4175760"/>
              <a:gd name="connsiteX122" fmla="*/ 205917 w 488193"/>
              <a:gd name="connsiteY122" fmla="*/ 3558540 h 4175760"/>
              <a:gd name="connsiteX123" fmla="*/ 190677 w 488193"/>
              <a:gd name="connsiteY123" fmla="*/ 3581400 h 4175760"/>
              <a:gd name="connsiteX124" fmla="*/ 167817 w 488193"/>
              <a:gd name="connsiteY124" fmla="*/ 3634740 h 4175760"/>
              <a:gd name="connsiteX125" fmla="*/ 144957 w 488193"/>
              <a:gd name="connsiteY125" fmla="*/ 3649980 h 4175760"/>
              <a:gd name="connsiteX126" fmla="*/ 160197 w 488193"/>
              <a:gd name="connsiteY126" fmla="*/ 3680460 h 4175760"/>
              <a:gd name="connsiteX127" fmla="*/ 183057 w 488193"/>
              <a:gd name="connsiteY127" fmla="*/ 3695700 h 4175760"/>
              <a:gd name="connsiteX128" fmla="*/ 167817 w 488193"/>
              <a:gd name="connsiteY128" fmla="*/ 3779520 h 4175760"/>
              <a:gd name="connsiteX129" fmla="*/ 106857 w 488193"/>
              <a:gd name="connsiteY129" fmla="*/ 3870960 h 4175760"/>
              <a:gd name="connsiteX130" fmla="*/ 83997 w 488193"/>
              <a:gd name="connsiteY130" fmla="*/ 3878580 h 4175760"/>
              <a:gd name="connsiteX131" fmla="*/ 61137 w 488193"/>
              <a:gd name="connsiteY131" fmla="*/ 3947160 h 4175760"/>
              <a:gd name="connsiteX132" fmla="*/ 7797 w 488193"/>
              <a:gd name="connsiteY132" fmla="*/ 3992880 h 4175760"/>
              <a:gd name="connsiteX133" fmla="*/ 177 w 488193"/>
              <a:gd name="connsiteY133" fmla="*/ 4015740 h 4175760"/>
              <a:gd name="connsiteX134" fmla="*/ 15417 w 488193"/>
              <a:gd name="connsiteY134" fmla="*/ 4038600 h 4175760"/>
              <a:gd name="connsiteX135" fmla="*/ 38277 w 488193"/>
              <a:gd name="connsiteY135" fmla="*/ 4046220 h 4175760"/>
              <a:gd name="connsiteX136" fmla="*/ 106857 w 488193"/>
              <a:gd name="connsiteY136" fmla="*/ 4053840 h 4175760"/>
              <a:gd name="connsiteX137" fmla="*/ 190677 w 488193"/>
              <a:gd name="connsiteY137" fmla="*/ 4091940 h 4175760"/>
              <a:gd name="connsiteX138" fmla="*/ 205917 w 488193"/>
              <a:gd name="connsiteY138" fmla="*/ 4122420 h 4175760"/>
              <a:gd name="connsiteX139" fmla="*/ 183057 w 488193"/>
              <a:gd name="connsiteY139" fmla="*/ 4137660 h 4175760"/>
              <a:gd name="connsiteX140" fmla="*/ 167817 w 488193"/>
              <a:gd name="connsiteY140" fmla="*/ 4160520 h 4175760"/>
              <a:gd name="connsiteX141" fmla="*/ 205917 w 488193"/>
              <a:gd name="connsiteY141" fmla="*/ 4175760 h 417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88193" h="4175760">
                <a:moveTo>
                  <a:pt x="221157" y="0"/>
                </a:moveTo>
                <a:cubicBezTo>
                  <a:pt x="233857" y="12700"/>
                  <a:pt x="247430" y="24583"/>
                  <a:pt x="259257" y="38100"/>
                </a:cubicBezTo>
                <a:cubicBezTo>
                  <a:pt x="265288" y="44992"/>
                  <a:pt x="274497" y="51802"/>
                  <a:pt x="274497" y="60960"/>
                </a:cubicBezTo>
                <a:cubicBezTo>
                  <a:pt x="274497" y="70118"/>
                  <a:pt x="267023" y="78966"/>
                  <a:pt x="259257" y="83820"/>
                </a:cubicBezTo>
                <a:cubicBezTo>
                  <a:pt x="245634" y="92334"/>
                  <a:pt x="226903" y="90149"/>
                  <a:pt x="213537" y="99060"/>
                </a:cubicBezTo>
                <a:lnTo>
                  <a:pt x="190677" y="114300"/>
                </a:lnTo>
                <a:cubicBezTo>
                  <a:pt x="162737" y="156210"/>
                  <a:pt x="190677" y="120650"/>
                  <a:pt x="152577" y="152400"/>
                </a:cubicBezTo>
                <a:cubicBezTo>
                  <a:pt x="93905" y="201293"/>
                  <a:pt x="163614" y="152662"/>
                  <a:pt x="106857" y="190500"/>
                </a:cubicBezTo>
                <a:cubicBezTo>
                  <a:pt x="122097" y="195580"/>
                  <a:pt x="136924" y="202128"/>
                  <a:pt x="152577" y="205740"/>
                </a:cubicBezTo>
                <a:cubicBezTo>
                  <a:pt x="170078" y="209779"/>
                  <a:pt x="190973" y="203397"/>
                  <a:pt x="205917" y="213360"/>
                </a:cubicBezTo>
                <a:cubicBezTo>
                  <a:pt x="214631" y="219169"/>
                  <a:pt x="185372" y="217668"/>
                  <a:pt x="175437" y="220980"/>
                </a:cubicBezTo>
                <a:cubicBezTo>
                  <a:pt x="100047" y="246110"/>
                  <a:pt x="178272" y="231103"/>
                  <a:pt x="76377" y="243840"/>
                </a:cubicBezTo>
                <a:cubicBezTo>
                  <a:pt x="63677" y="248920"/>
                  <a:pt x="51253" y="254755"/>
                  <a:pt x="38277" y="259080"/>
                </a:cubicBezTo>
                <a:cubicBezTo>
                  <a:pt x="28342" y="262392"/>
                  <a:pt x="11109" y="256765"/>
                  <a:pt x="7797" y="266700"/>
                </a:cubicBezTo>
                <a:cubicBezTo>
                  <a:pt x="4901" y="275388"/>
                  <a:pt x="22239" y="278332"/>
                  <a:pt x="30657" y="281940"/>
                </a:cubicBezTo>
                <a:cubicBezTo>
                  <a:pt x="40283" y="286065"/>
                  <a:pt x="51413" y="285671"/>
                  <a:pt x="61137" y="289560"/>
                </a:cubicBezTo>
                <a:cubicBezTo>
                  <a:pt x="76957" y="295888"/>
                  <a:pt x="91129" y="305867"/>
                  <a:pt x="106857" y="312420"/>
                </a:cubicBezTo>
                <a:cubicBezTo>
                  <a:pt x="121686" y="318599"/>
                  <a:pt x="137535" y="322019"/>
                  <a:pt x="152577" y="327660"/>
                </a:cubicBezTo>
                <a:cubicBezTo>
                  <a:pt x="178192" y="337266"/>
                  <a:pt x="202824" y="349489"/>
                  <a:pt x="228777" y="358140"/>
                </a:cubicBezTo>
                <a:lnTo>
                  <a:pt x="274497" y="373380"/>
                </a:lnTo>
                <a:cubicBezTo>
                  <a:pt x="260765" y="387112"/>
                  <a:pt x="247342" y="403523"/>
                  <a:pt x="228777" y="411480"/>
                </a:cubicBezTo>
                <a:cubicBezTo>
                  <a:pt x="219151" y="415605"/>
                  <a:pt x="208457" y="416560"/>
                  <a:pt x="198297" y="419100"/>
                </a:cubicBezTo>
                <a:cubicBezTo>
                  <a:pt x="130011" y="470315"/>
                  <a:pt x="158471" y="450731"/>
                  <a:pt x="114477" y="480060"/>
                </a:cubicBezTo>
                <a:cubicBezTo>
                  <a:pt x="117017" y="487680"/>
                  <a:pt x="115561" y="498251"/>
                  <a:pt x="122097" y="502920"/>
                </a:cubicBezTo>
                <a:cubicBezTo>
                  <a:pt x="135169" y="512257"/>
                  <a:pt x="154451" y="509249"/>
                  <a:pt x="167817" y="518160"/>
                </a:cubicBezTo>
                <a:lnTo>
                  <a:pt x="190677" y="533400"/>
                </a:lnTo>
                <a:cubicBezTo>
                  <a:pt x="193217" y="541020"/>
                  <a:pt x="202198" y="549239"/>
                  <a:pt x="198297" y="556260"/>
                </a:cubicBezTo>
                <a:cubicBezTo>
                  <a:pt x="177623" y="593473"/>
                  <a:pt x="154420" y="601058"/>
                  <a:pt x="122097" y="617220"/>
                </a:cubicBezTo>
                <a:cubicBezTo>
                  <a:pt x="86356" y="670831"/>
                  <a:pt x="127485" y="602852"/>
                  <a:pt x="99237" y="678180"/>
                </a:cubicBezTo>
                <a:cubicBezTo>
                  <a:pt x="96021" y="686755"/>
                  <a:pt x="89077" y="693420"/>
                  <a:pt x="83997" y="701040"/>
                </a:cubicBezTo>
                <a:cubicBezTo>
                  <a:pt x="128901" y="716008"/>
                  <a:pt x="93018" y="695605"/>
                  <a:pt x="99237" y="739140"/>
                </a:cubicBezTo>
                <a:cubicBezTo>
                  <a:pt x="100532" y="748206"/>
                  <a:pt x="109397" y="754380"/>
                  <a:pt x="114477" y="762000"/>
                </a:cubicBezTo>
                <a:cubicBezTo>
                  <a:pt x="104317" y="772160"/>
                  <a:pt x="95492" y="783859"/>
                  <a:pt x="83997" y="792480"/>
                </a:cubicBezTo>
                <a:cubicBezTo>
                  <a:pt x="52284" y="816264"/>
                  <a:pt x="60085" y="800626"/>
                  <a:pt x="30657" y="815340"/>
                </a:cubicBezTo>
                <a:cubicBezTo>
                  <a:pt x="22466" y="819436"/>
                  <a:pt x="15417" y="825500"/>
                  <a:pt x="7797" y="830580"/>
                </a:cubicBezTo>
                <a:cubicBezTo>
                  <a:pt x="12877" y="840740"/>
                  <a:pt x="12696" y="856360"/>
                  <a:pt x="23037" y="861060"/>
                </a:cubicBezTo>
                <a:cubicBezTo>
                  <a:pt x="43976" y="870578"/>
                  <a:pt x="68884" y="865183"/>
                  <a:pt x="91617" y="868680"/>
                </a:cubicBezTo>
                <a:cubicBezTo>
                  <a:pt x="101968" y="870272"/>
                  <a:pt x="111937" y="873760"/>
                  <a:pt x="122097" y="876300"/>
                </a:cubicBezTo>
                <a:cubicBezTo>
                  <a:pt x="129717" y="881380"/>
                  <a:pt x="144957" y="882382"/>
                  <a:pt x="144957" y="891540"/>
                </a:cubicBezTo>
                <a:cubicBezTo>
                  <a:pt x="144957" y="899572"/>
                  <a:pt x="118505" y="891976"/>
                  <a:pt x="122097" y="899160"/>
                </a:cubicBezTo>
                <a:cubicBezTo>
                  <a:pt x="126781" y="908527"/>
                  <a:pt x="142417" y="904240"/>
                  <a:pt x="152577" y="906780"/>
                </a:cubicBezTo>
                <a:cubicBezTo>
                  <a:pt x="183057" y="904240"/>
                  <a:pt x="213618" y="902538"/>
                  <a:pt x="244017" y="899160"/>
                </a:cubicBezTo>
                <a:cubicBezTo>
                  <a:pt x="308690" y="891974"/>
                  <a:pt x="268903" y="886332"/>
                  <a:pt x="320217" y="899160"/>
                </a:cubicBezTo>
                <a:cubicBezTo>
                  <a:pt x="315137" y="919480"/>
                  <a:pt x="306873" y="939261"/>
                  <a:pt x="304977" y="960120"/>
                </a:cubicBezTo>
                <a:cubicBezTo>
                  <a:pt x="304250" y="968119"/>
                  <a:pt x="305257" y="979718"/>
                  <a:pt x="312597" y="982980"/>
                </a:cubicBezTo>
                <a:cubicBezTo>
                  <a:pt x="331310" y="991297"/>
                  <a:pt x="353237" y="988060"/>
                  <a:pt x="373557" y="990600"/>
                </a:cubicBezTo>
                <a:cubicBezTo>
                  <a:pt x="381177" y="993140"/>
                  <a:pt x="400550" y="991332"/>
                  <a:pt x="396417" y="998220"/>
                </a:cubicBezTo>
                <a:cubicBezTo>
                  <a:pt x="385197" y="1016920"/>
                  <a:pt x="333440" y="1036361"/>
                  <a:pt x="312597" y="1043940"/>
                </a:cubicBezTo>
                <a:cubicBezTo>
                  <a:pt x="297500" y="1049430"/>
                  <a:pt x="280243" y="1050269"/>
                  <a:pt x="266877" y="1059180"/>
                </a:cubicBezTo>
                <a:cubicBezTo>
                  <a:pt x="251637" y="1069340"/>
                  <a:pt x="237540" y="1081469"/>
                  <a:pt x="221157" y="1089660"/>
                </a:cubicBezTo>
                <a:cubicBezTo>
                  <a:pt x="206789" y="1096844"/>
                  <a:pt x="188803" y="1095989"/>
                  <a:pt x="175437" y="1104900"/>
                </a:cubicBezTo>
                <a:cubicBezTo>
                  <a:pt x="145894" y="1124595"/>
                  <a:pt x="161265" y="1117244"/>
                  <a:pt x="129717" y="1127760"/>
                </a:cubicBezTo>
                <a:cubicBezTo>
                  <a:pt x="127177" y="1137920"/>
                  <a:pt x="127906" y="1149526"/>
                  <a:pt x="122097" y="1158240"/>
                </a:cubicBezTo>
                <a:cubicBezTo>
                  <a:pt x="117017" y="1165860"/>
                  <a:pt x="102133" y="1164792"/>
                  <a:pt x="99237" y="1173480"/>
                </a:cubicBezTo>
                <a:cubicBezTo>
                  <a:pt x="88712" y="1205055"/>
                  <a:pt x="112332" y="1205785"/>
                  <a:pt x="129717" y="1211580"/>
                </a:cubicBezTo>
                <a:cubicBezTo>
                  <a:pt x="127177" y="1226820"/>
                  <a:pt x="125449" y="1242218"/>
                  <a:pt x="122097" y="1257300"/>
                </a:cubicBezTo>
                <a:cubicBezTo>
                  <a:pt x="120355" y="1265141"/>
                  <a:pt x="114477" y="1272128"/>
                  <a:pt x="114477" y="1280160"/>
                </a:cubicBezTo>
                <a:cubicBezTo>
                  <a:pt x="114477" y="1298550"/>
                  <a:pt x="123704" y="1323081"/>
                  <a:pt x="129717" y="1341120"/>
                </a:cubicBezTo>
                <a:cubicBezTo>
                  <a:pt x="127177" y="1351280"/>
                  <a:pt x="124974" y="1361530"/>
                  <a:pt x="122097" y="1371600"/>
                </a:cubicBezTo>
                <a:cubicBezTo>
                  <a:pt x="100233" y="1448122"/>
                  <a:pt x="130678" y="1329655"/>
                  <a:pt x="106857" y="1424940"/>
                </a:cubicBezTo>
                <a:cubicBezTo>
                  <a:pt x="111937" y="1435100"/>
                  <a:pt x="120688" y="1444148"/>
                  <a:pt x="122097" y="1455420"/>
                </a:cubicBezTo>
                <a:cubicBezTo>
                  <a:pt x="130424" y="1522037"/>
                  <a:pt x="92780" y="1453355"/>
                  <a:pt x="129717" y="1508760"/>
                </a:cubicBezTo>
                <a:cubicBezTo>
                  <a:pt x="127177" y="1521460"/>
                  <a:pt x="113433" y="1537233"/>
                  <a:pt x="122097" y="1546860"/>
                </a:cubicBezTo>
                <a:cubicBezTo>
                  <a:pt x="143919" y="1571107"/>
                  <a:pt x="194255" y="1584908"/>
                  <a:pt x="228777" y="1592580"/>
                </a:cubicBezTo>
                <a:cubicBezTo>
                  <a:pt x="241420" y="1595390"/>
                  <a:pt x="254177" y="1597660"/>
                  <a:pt x="266877" y="1600200"/>
                </a:cubicBezTo>
                <a:cubicBezTo>
                  <a:pt x="271957" y="1607820"/>
                  <a:pt x="274497" y="1617980"/>
                  <a:pt x="282117" y="1623060"/>
                </a:cubicBezTo>
                <a:cubicBezTo>
                  <a:pt x="290831" y="1628869"/>
                  <a:pt x="302662" y="1627368"/>
                  <a:pt x="312597" y="1630680"/>
                </a:cubicBezTo>
                <a:cubicBezTo>
                  <a:pt x="325573" y="1635005"/>
                  <a:pt x="337721" y="1641595"/>
                  <a:pt x="350697" y="1645920"/>
                </a:cubicBezTo>
                <a:cubicBezTo>
                  <a:pt x="360632" y="1649232"/>
                  <a:pt x="371146" y="1650531"/>
                  <a:pt x="381177" y="1653540"/>
                </a:cubicBezTo>
                <a:cubicBezTo>
                  <a:pt x="414044" y="1663400"/>
                  <a:pt x="429237" y="1667940"/>
                  <a:pt x="457377" y="1684020"/>
                </a:cubicBezTo>
                <a:cubicBezTo>
                  <a:pt x="465328" y="1688564"/>
                  <a:pt x="472617" y="1694180"/>
                  <a:pt x="480237" y="1699260"/>
                </a:cubicBezTo>
                <a:cubicBezTo>
                  <a:pt x="482777" y="1706880"/>
                  <a:pt x="489805" y="1714328"/>
                  <a:pt x="487857" y="1722120"/>
                </a:cubicBezTo>
                <a:cubicBezTo>
                  <a:pt x="484265" y="1736488"/>
                  <a:pt x="472847" y="1747661"/>
                  <a:pt x="464997" y="1760220"/>
                </a:cubicBezTo>
                <a:cubicBezTo>
                  <a:pt x="447316" y="1788510"/>
                  <a:pt x="452072" y="1780765"/>
                  <a:pt x="426897" y="1805940"/>
                </a:cubicBezTo>
                <a:cubicBezTo>
                  <a:pt x="430958" y="1822184"/>
                  <a:pt x="443574" y="1869205"/>
                  <a:pt x="442137" y="1882140"/>
                </a:cubicBezTo>
                <a:cubicBezTo>
                  <a:pt x="441126" y="1891242"/>
                  <a:pt x="431977" y="1897380"/>
                  <a:pt x="426897" y="1905000"/>
                </a:cubicBezTo>
                <a:cubicBezTo>
                  <a:pt x="424357" y="1915160"/>
                  <a:pt x="421549" y="1925257"/>
                  <a:pt x="419277" y="1935480"/>
                </a:cubicBezTo>
                <a:cubicBezTo>
                  <a:pt x="416467" y="1948123"/>
                  <a:pt x="419608" y="1963357"/>
                  <a:pt x="411657" y="1973580"/>
                </a:cubicBezTo>
                <a:cubicBezTo>
                  <a:pt x="388453" y="2003414"/>
                  <a:pt x="351843" y="2006650"/>
                  <a:pt x="320217" y="2019300"/>
                </a:cubicBezTo>
                <a:cubicBezTo>
                  <a:pt x="309670" y="2023519"/>
                  <a:pt x="299897" y="2029460"/>
                  <a:pt x="289737" y="2034540"/>
                </a:cubicBezTo>
                <a:cubicBezTo>
                  <a:pt x="283013" y="2054713"/>
                  <a:pt x="284477" y="2065915"/>
                  <a:pt x="259257" y="2072640"/>
                </a:cubicBezTo>
                <a:cubicBezTo>
                  <a:pt x="229400" y="2080602"/>
                  <a:pt x="167817" y="2087880"/>
                  <a:pt x="167817" y="2087880"/>
                </a:cubicBezTo>
                <a:cubicBezTo>
                  <a:pt x="162737" y="2098040"/>
                  <a:pt x="159969" y="2109735"/>
                  <a:pt x="152577" y="2118360"/>
                </a:cubicBezTo>
                <a:cubicBezTo>
                  <a:pt x="144312" y="2128003"/>
                  <a:pt x="131740" y="2132955"/>
                  <a:pt x="122097" y="2141220"/>
                </a:cubicBezTo>
                <a:cubicBezTo>
                  <a:pt x="113915" y="2148233"/>
                  <a:pt x="106333" y="2155970"/>
                  <a:pt x="99237" y="2164080"/>
                </a:cubicBezTo>
                <a:cubicBezTo>
                  <a:pt x="30189" y="2242992"/>
                  <a:pt x="106400" y="2164537"/>
                  <a:pt x="38277" y="2232660"/>
                </a:cubicBezTo>
                <a:cubicBezTo>
                  <a:pt x="40817" y="2245360"/>
                  <a:pt x="47327" y="2257888"/>
                  <a:pt x="45897" y="2270760"/>
                </a:cubicBezTo>
                <a:cubicBezTo>
                  <a:pt x="44608" y="2282361"/>
                  <a:pt x="22408" y="2313613"/>
                  <a:pt x="15417" y="2324100"/>
                </a:cubicBezTo>
                <a:cubicBezTo>
                  <a:pt x="23037" y="2326640"/>
                  <a:pt x="33608" y="2325184"/>
                  <a:pt x="38277" y="2331720"/>
                </a:cubicBezTo>
                <a:cubicBezTo>
                  <a:pt x="45412" y="2341709"/>
                  <a:pt x="57063" y="2391626"/>
                  <a:pt x="61137" y="2407920"/>
                </a:cubicBezTo>
                <a:cubicBezTo>
                  <a:pt x="50407" y="2450840"/>
                  <a:pt x="45499" y="2451161"/>
                  <a:pt x="68757" y="2506980"/>
                </a:cubicBezTo>
                <a:cubicBezTo>
                  <a:pt x="72902" y="2516927"/>
                  <a:pt x="83997" y="2522220"/>
                  <a:pt x="91617" y="2529840"/>
                </a:cubicBezTo>
                <a:cubicBezTo>
                  <a:pt x="94157" y="2537460"/>
                  <a:pt x="93557" y="2547020"/>
                  <a:pt x="99237" y="2552700"/>
                </a:cubicBezTo>
                <a:cubicBezTo>
                  <a:pt x="106077" y="2559540"/>
                  <a:pt x="140737" y="2572828"/>
                  <a:pt x="152577" y="2575560"/>
                </a:cubicBezTo>
                <a:cubicBezTo>
                  <a:pt x="177817" y="2581385"/>
                  <a:pt x="228777" y="2590800"/>
                  <a:pt x="228777" y="2590800"/>
                </a:cubicBezTo>
                <a:cubicBezTo>
                  <a:pt x="233331" y="2604462"/>
                  <a:pt x="242221" y="2634724"/>
                  <a:pt x="251637" y="2644140"/>
                </a:cubicBezTo>
                <a:cubicBezTo>
                  <a:pt x="259669" y="2652172"/>
                  <a:pt x="271341" y="2655788"/>
                  <a:pt x="282117" y="2659380"/>
                </a:cubicBezTo>
                <a:cubicBezTo>
                  <a:pt x="301988" y="2666004"/>
                  <a:pt x="343077" y="2674620"/>
                  <a:pt x="343077" y="2674620"/>
                </a:cubicBezTo>
                <a:cubicBezTo>
                  <a:pt x="345617" y="2682240"/>
                  <a:pt x="354830" y="2690592"/>
                  <a:pt x="350697" y="2697480"/>
                </a:cubicBezTo>
                <a:cubicBezTo>
                  <a:pt x="344853" y="2707220"/>
                  <a:pt x="330080" y="2707084"/>
                  <a:pt x="320217" y="2712720"/>
                </a:cubicBezTo>
                <a:cubicBezTo>
                  <a:pt x="312266" y="2717264"/>
                  <a:pt x="304392" y="2722097"/>
                  <a:pt x="297357" y="2727960"/>
                </a:cubicBezTo>
                <a:cubicBezTo>
                  <a:pt x="289078" y="2734859"/>
                  <a:pt x="283003" y="2744204"/>
                  <a:pt x="274497" y="2750820"/>
                </a:cubicBezTo>
                <a:cubicBezTo>
                  <a:pt x="192467" y="2814621"/>
                  <a:pt x="257816" y="2752261"/>
                  <a:pt x="205917" y="2804160"/>
                </a:cubicBezTo>
                <a:cubicBezTo>
                  <a:pt x="208457" y="2816860"/>
                  <a:pt x="210727" y="2829617"/>
                  <a:pt x="213537" y="2842260"/>
                </a:cubicBezTo>
                <a:cubicBezTo>
                  <a:pt x="215809" y="2852483"/>
                  <a:pt x="221157" y="2862267"/>
                  <a:pt x="221157" y="2872740"/>
                </a:cubicBezTo>
                <a:cubicBezTo>
                  <a:pt x="221157" y="2888190"/>
                  <a:pt x="218423" y="2903803"/>
                  <a:pt x="213537" y="2918460"/>
                </a:cubicBezTo>
                <a:cubicBezTo>
                  <a:pt x="210641" y="2927148"/>
                  <a:pt x="202393" y="2933129"/>
                  <a:pt x="198297" y="2941320"/>
                </a:cubicBezTo>
                <a:cubicBezTo>
                  <a:pt x="194705" y="2948504"/>
                  <a:pt x="193217" y="2956560"/>
                  <a:pt x="190677" y="2964180"/>
                </a:cubicBezTo>
                <a:cubicBezTo>
                  <a:pt x="195757" y="2974340"/>
                  <a:pt x="200281" y="2984797"/>
                  <a:pt x="205917" y="2994660"/>
                </a:cubicBezTo>
                <a:cubicBezTo>
                  <a:pt x="210461" y="3002611"/>
                  <a:pt x="217061" y="3009329"/>
                  <a:pt x="221157" y="3017520"/>
                </a:cubicBezTo>
                <a:cubicBezTo>
                  <a:pt x="224749" y="3024704"/>
                  <a:pt x="226237" y="3032760"/>
                  <a:pt x="228777" y="3040380"/>
                </a:cubicBezTo>
                <a:cubicBezTo>
                  <a:pt x="226237" y="3053080"/>
                  <a:pt x="221157" y="3065528"/>
                  <a:pt x="221157" y="3078480"/>
                </a:cubicBezTo>
                <a:cubicBezTo>
                  <a:pt x="221157" y="3091432"/>
                  <a:pt x="224229" y="3104453"/>
                  <a:pt x="228777" y="3116580"/>
                </a:cubicBezTo>
                <a:cubicBezTo>
                  <a:pt x="231563" y="3124008"/>
                  <a:pt x="265563" y="3168167"/>
                  <a:pt x="266877" y="3169920"/>
                </a:cubicBezTo>
                <a:cubicBezTo>
                  <a:pt x="284060" y="3221469"/>
                  <a:pt x="261367" y="3158900"/>
                  <a:pt x="297357" y="3230880"/>
                </a:cubicBezTo>
                <a:cubicBezTo>
                  <a:pt x="317677" y="3271520"/>
                  <a:pt x="288504" y="3236651"/>
                  <a:pt x="320217" y="3284220"/>
                </a:cubicBezTo>
                <a:cubicBezTo>
                  <a:pt x="329239" y="3297752"/>
                  <a:pt x="340537" y="3309620"/>
                  <a:pt x="350697" y="3322320"/>
                </a:cubicBezTo>
                <a:cubicBezTo>
                  <a:pt x="353237" y="3329940"/>
                  <a:pt x="358317" y="3337148"/>
                  <a:pt x="358317" y="3345180"/>
                </a:cubicBezTo>
                <a:cubicBezTo>
                  <a:pt x="358317" y="3367603"/>
                  <a:pt x="344005" y="3391993"/>
                  <a:pt x="327837" y="3406140"/>
                </a:cubicBezTo>
                <a:cubicBezTo>
                  <a:pt x="316691" y="3415893"/>
                  <a:pt x="302232" y="3421049"/>
                  <a:pt x="289737" y="3429000"/>
                </a:cubicBezTo>
                <a:cubicBezTo>
                  <a:pt x="223350" y="3471246"/>
                  <a:pt x="266960" y="3452925"/>
                  <a:pt x="190677" y="3474720"/>
                </a:cubicBezTo>
                <a:cubicBezTo>
                  <a:pt x="188137" y="3500120"/>
                  <a:pt x="178491" y="3525805"/>
                  <a:pt x="183057" y="3550920"/>
                </a:cubicBezTo>
                <a:cubicBezTo>
                  <a:pt x="184494" y="3558823"/>
                  <a:pt x="203969" y="3550748"/>
                  <a:pt x="205917" y="3558540"/>
                </a:cubicBezTo>
                <a:cubicBezTo>
                  <a:pt x="208138" y="3567425"/>
                  <a:pt x="194773" y="3573209"/>
                  <a:pt x="190677" y="3581400"/>
                </a:cubicBezTo>
                <a:cubicBezTo>
                  <a:pt x="178766" y="3605222"/>
                  <a:pt x="187637" y="3610956"/>
                  <a:pt x="167817" y="3634740"/>
                </a:cubicBezTo>
                <a:cubicBezTo>
                  <a:pt x="161954" y="3641775"/>
                  <a:pt x="152577" y="3644900"/>
                  <a:pt x="144957" y="3649980"/>
                </a:cubicBezTo>
                <a:cubicBezTo>
                  <a:pt x="150037" y="3660140"/>
                  <a:pt x="152925" y="3671734"/>
                  <a:pt x="160197" y="3680460"/>
                </a:cubicBezTo>
                <a:cubicBezTo>
                  <a:pt x="166060" y="3687495"/>
                  <a:pt x="182355" y="3686569"/>
                  <a:pt x="183057" y="3695700"/>
                </a:cubicBezTo>
                <a:cubicBezTo>
                  <a:pt x="185235" y="3724014"/>
                  <a:pt x="174321" y="3751877"/>
                  <a:pt x="167817" y="3779520"/>
                </a:cubicBezTo>
                <a:cubicBezTo>
                  <a:pt x="160042" y="3812564"/>
                  <a:pt x="144777" y="3858320"/>
                  <a:pt x="106857" y="3870960"/>
                </a:cubicBezTo>
                <a:lnTo>
                  <a:pt x="83997" y="3878580"/>
                </a:lnTo>
                <a:cubicBezTo>
                  <a:pt x="76377" y="3901440"/>
                  <a:pt x="72561" y="3925944"/>
                  <a:pt x="61137" y="3947160"/>
                </a:cubicBezTo>
                <a:cubicBezTo>
                  <a:pt x="50789" y="3966377"/>
                  <a:pt x="25653" y="3980976"/>
                  <a:pt x="7797" y="3992880"/>
                </a:cubicBezTo>
                <a:cubicBezTo>
                  <a:pt x="5257" y="4000500"/>
                  <a:pt x="-1143" y="4007817"/>
                  <a:pt x="177" y="4015740"/>
                </a:cubicBezTo>
                <a:cubicBezTo>
                  <a:pt x="1683" y="4024773"/>
                  <a:pt x="8266" y="4032879"/>
                  <a:pt x="15417" y="4038600"/>
                </a:cubicBezTo>
                <a:cubicBezTo>
                  <a:pt x="21689" y="4043618"/>
                  <a:pt x="30354" y="4044900"/>
                  <a:pt x="38277" y="4046220"/>
                </a:cubicBezTo>
                <a:cubicBezTo>
                  <a:pt x="60965" y="4050001"/>
                  <a:pt x="83997" y="4051300"/>
                  <a:pt x="106857" y="4053840"/>
                </a:cubicBezTo>
                <a:cubicBezTo>
                  <a:pt x="175001" y="4087912"/>
                  <a:pt x="146264" y="4077136"/>
                  <a:pt x="190677" y="4091940"/>
                </a:cubicBezTo>
                <a:cubicBezTo>
                  <a:pt x="195757" y="4102100"/>
                  <a:pt x="207784" y="4111215"/>
                  <a:pt x="205917" y="4122420"/>
                </a:cubicBezTo>
                <a:cubicBezTo>
                  <a:pt x="204411" y="4131453"/>
                  <a:pt x="189533" y="4131184"/>
                  <a:pt x="183057" y="4137660"/>
                </a:cubicBezTo>
                <a:cubicBezTo>
                  <a:pt x="176581" y="4144136"/>
                  <a:pt x="172897" y="4152900"/>
                  <a:pt x="167817" y="4160520"/>
                </a:cubicBezTo>
                <a:cubicBezTo>
                  <a:pt x="196065" y="4169936"/>
                  <a:pt x="183493" y="4164548"/>
                  <a:pt x="205917" y="4175760"/>
                </a:cubicBezTo>
              </a:path>
            </a:pathLst>
          </a:cu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876886" y="2584710"/>
            <a:ext cx="2405071" cy="86732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tlCol="0" anchor="ctr" anchorCtr="0"/>
          <a:lstStyle/>
          <a:p>
            <a:pPr lvl="0" algn="ctr">
              <a:buClr>
                <a:srgbClr val="00A3E0"/>
              </a:buClr>
            </a:pP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Predict </a:t>
            </a:r>
            <a:b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</a:b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Rock Type</a:t>
            </a:r>
            <a:endParaRPr lang="en-US" sz="2000" dirty="0">
              <a:solidFill>
                <a:schemeClr val="bg1"/>
              </a:solidFill>
              <a:ea typeface="ＭＳ Ｐゴシック" charset="0"/>
              <a:cs typeface="Trebuchet MS"/>
            </a:endParaRPr>
          </a:p>
        </p:txBody>
      </p:sp>
      <p:cxnSp>
        <p:nvCxnSpPr>
          <p:cNvPr id="33" name="Elbow Connector 32"/>
          <p:cNvCxnSpPr>
            <a:stCxn id="14" idx="3"/>
            <a:endCxn id="29" idx="0"/>
          </p:cNvCxnSpPr>
          <p:nvPr/>
        </p:nvCxnSpPr>
        <p:spPr>
          <a:xfrm>
            <a:off x="2197409" y="1465992"/>
            <a:ext cx="2882013" cy="1118718"/>
          </a:xfrm>
          <a:prstGeom prst="bentConnector2">
            <a:avLst/>
          </a:prstGeom>
          <a:ln w="12700" cmpd="sng">
            <a:solidFill>
              <a:schemeClr val="accent6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876887" y="4619080"/>
            <a:ext cx="2405070" cy="86732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tlCol="0" anchor="ctr" anchorCtr="0"/>
          <a:lstStyle/>
          <a:p>
            <a:pPr lvl="0" algn="ctr">
              <a:buClr>
                <a:srgbClr val="00A3E0"/>
              </a:buClr>
            </a:pP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Estimate </a:t>
            </a:r>
            <a:b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</a:b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Fluid Fraction</a:t>
            </a:r>
            <a:endParaRPr lang="en-US" sz="2000" dirty="0">
              <a:solidFill>
                <a:schemeClr val="bg1"/>
              </a:solidFill>
              <a:ea typeface="ＭＳ Ｐゴシック" charset="0"/>
              <a:cs typeface="Trebuchet MS"/>
            </a:endParaRPr>
          </a:p>
        </p:txBody>
      </p:sp>
      <p:cxnSp>
        <p:nvCxnSpPr>
          <p:cNvPr id="45" name="Straight Arrow Connector 44"/>
          <p:cNvCxnSpPr>
            <a:stCxn id="29" idx="2"/>
            <a:endCxn id="43" idx="0"/>
          </p:cNvCxnSpPr>
          <p:nvPr/>
        </p:nvCxnSpPr>
        <p:spPr>
          <a:xfrm>
            <a:off x="5079422" y="3452030"/>
            <a:ext cx="0" cy="1167050"/>
          </a:xfrm>
          <a:prstGeom prst="straightConnector1">
            <a:avLst/>
          </a:prstGeom>
          <a:ln w="12700" cmpd="sng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220400" y="1726663"/>
            <a:ext cx="542182" cy="375973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60020" y="5486400"/>
            <a:ext cx="3017520" cy="655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Elbow Connector 61"/>
          <p:cNvCxnSpPr>
            <a:stCxn id="43" idx="2"/>
            <a:endCxn id="70" idx="3"/>
          </p:cNvCxnSpPr>
          <p:nvPr/>
        </p:nvCxnSpPr>
        <p:spPr>
          <a:xfrm rot="5400000">
            <a:off x="4029447" y="4721097"/>
            <a:ext cx="284673" cy="1815279"/>
          </a:xfrm>
          <a:prstGeom prst="bentConnector2">
            <a:avLst/>
          </a:prstGeom>
          <a:ln w="12700" cmpd="sng">
            <a:solidFill>
              <a:schemeClr val="accent6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Freeform 67"/>
          <p:cNvSpPr/>
          <p:nvPr/>
        </p:nvSpPr>
        <p:spPr>
          <a:xfrm>
            <a:off x="2339340" y="1836420"/>
            <a:ext cx="388620" cy="3528060"/>
          </a:xfrm>
          <a:custGeom>
            <a:avLst/>
            <a:gdLst>
              <a:gd name="connsiteX0" fmla="*/ 0 w 388620"/>
              <a:gd name="connsiteY0" fmla="*/ 0 h 3528060"/>
              <a:gd name="connsiteX1" fmla="*/ 7620 w 388620"/>
              <a:gd name="connsiteY1" fmla="*/ 68580 h 3528060"/>
              <a:gd name="connsiteX2" fmla="*/ 15240 w 388620"/>
              <a:gd name="connsiteY2" fmla="*/ 91440 h 3528060"/>
              <a:gd name="connsiteX3" fmla="*/ 7620 w 388620"/>
              <a:gd name="connsiteY3" fmla="*/ 137160 h 3528060"/>
              <a:gd name="connsiteX4" fmla="*/ 15240 w 388620"/>
              <a:gd name="connsiteY4" fmla="*/ 167640 h 3528060"/>
              <a:gd name="connsiteX5" fmla="*/ 30480 w 388620"/>
              <a:gd name="connsiteY5" fmla="*/ 205740 h 3528060"/>
              <a:gd name="connsiteX6" fmla="*/ 15240 w 388620"/>
              <a:gd name="connsiteY6" fmla="*/ 266700 h 3528060"/>
              <a:gd name="connsiteX7" fmla="*/ 22860 w 388620"/>
              <a:gd name="connsiteY7" fmla="*/ 320040 h 3528060"/>
              <a:gd name="connsiteX8" fmla="*/ 15240 w 388620"/>
              <a:gd name="connsiteY8" fmla="*/ 403860 h 3528060"/>
              <a:gd name="connsiteX9" fmla="*/ 45720 w 388620"/>
              <a:gd name="connsiteY9" fmla="*/ 525780 h 3528060"/>
              <a:gd name="connsiteX10" fmla="*/ 53340 w 388620"/>
              <a:gd name="connsiteY10" fmla="*/ 601980 h 3528060"/>
              <a:gd name="connsiteX11" fmla="*/ 68580 w 388620"/>
              <a:gd name="connsiteY11" fmla="*/ 632460 h 3528060"/>
              <a:gd name="connsiteX12" fmla="*/ 45720 w 388620"/>
              <a:gd name="connsiteY12" fmla="*/ 708660 h 3528060"/>
              <a:gd name="connsiteX13" fmla="*/ 38100 w 388620"/>
              <a:gd name="connsiteY13" fmla="*/ 731520 h 3528060"/>
              <a:gd name="connsiteX14" fmla="*/ 30480 w 388620"/>
              <a:gd name="connsiteY14" fmla="*/ 807720 h 3528060"/>
              <a:gd name="connsiteX15" fmla="*/ 38100 w 388620"/>
              <a:gd name="connsiteY15" fmla="*/ 838200 h 3528060"/>
              <a:gd name="connsiteX16" fmla="*/ 15240 w 388620"/>
              <a:gd name="connsiteY16" fmla="*/ 937260 h 3528060"/>
              <a:gd name="connsiteX17" fmla="*/ 7620 w 388620"/>
              <a:gd name="connsiteY17" fmla="*/ 1028700 h 3528060"/>
              <a:gd name="connsiteX18" fmla="*/ 15240 w 388620"/>
              <a:gd name="connsiteY18" fmla="*/ 1074420 h 3528060"/>
              <a:gd name="connsiteX19" fmla="*/ 22860 w 388620"/>
              <a:gd name="connsiteY19" fmla="*/ 1127760 h 3528060"/>
              <a:gd name="connsiteX20" fmla="*/ 15240 w 388620"/>
              <a:gd name="connsiteY20" fmla="*/ 1325880 h 3528060"/>
              <a:gd name="connsiteX21" fmla="*/ 45720 w 388620"/>
              <a:gd name="connsiteY21" fmla="*/ 1371600 h 3528060"/>
              <a:gd name="connsiteX22" fmla="*/ 60960 w 388620"/>
              <a:gd name="connsiteY22" fmla="*/ 1409700 h 3528060"/>
              <a:gd name="connsiteX23" fmla="*/ 45720 w 388620"/>
              <a:gd name="connsiteY23" fmla="*/ 1463040 h 3528060"/>
              <a:gd name="connsiteX24" fmla="*/ 30480 w 388620"/>
              <a:gd name="connsiteY24" fmla="*/ 1508760 h 3528060"/>
              <a:gd name="connsiteX25" fmla="*/ 83820 w 388620"/>
              <a:gd name="connsiteY25" fmla="*/ 1569720 h 3528060"/>
              <a:gd name="connsiteX26" fmla="*/ 99060 w 388620"/>
              <a:gd name="connsiteY26" fmla="*/ 1592580 h 3528060"/>
              <a:gd name="connsiteX27" fmla="*/ 114300 w 388620"/>
              <a:gd name="connsiteY27" fmla="*/ 1676400 h 3528060"/>
              <a:gd name="connsiteX28" fmla="*/ 129540 w 388620"/>
              <a:gd name="connsiteY28" fmla="*/ 1729740 h 3528060"/>
              <a:gd name="connsiteX29" fmla="*/ 152400 w 388620"/>
              <a:gd name="connsiteY29" fmla="*/ 1813560 h 3528060"/>
              <a:gd name="connsiteX30" fmla="*/ 175260 w 388620"/>
              <a:gd name="connsiteY30" fmla="*/ 1828800 h 3528060"/>
              <a:gd name="connsiteX31" fmla="*/ 190500 w 388620"/>
              <a:gd name="connsiteY31" fmla="*/ 1874520 h 3528060"/>
              <a:gd name="connsiteX32" fmla="*/ 198120 w 388620"/>
              <a:gd name="connsiteY32" fmla="*/ 1943100 h 3528060"/>
              <a:gd name="connsiteX33" fmla="*/ 251460 w 388620"/>
              <a:gd name="connsiteY33" fmla="*/ 1973580 h 3528060"/>
              <a:gd name="connsiteX34" fmla="*/ 259080 w 388620"/>
              <a:gd name="connsiteY34" fmla="*/ 2011680 h 3528060"/>
              <a:gd name="connsiteX35" fmla="*/ 213360 w 388620"/>
              <a:gd name="connsiteY35" fmla="*/ 2141220 h 3528060"/>
              <a:gd name="connsiteX36" fmla="*/ 182880 w 388620"/>
              <a:gd name="connsiteY36" fmla="*/ 2171700 h 3528060"/>
              <a:gd name="connsiteX37" fmla="*/ 175260 w 388620"/>
              <a:gd name="connsiteY37" fmla="*/ 2247900 h 3528060"/>
              <a:gd name="connsiteX38" fmla="*/ 160020 w 388620"/>
              <a:gd name="connsiteY38" fmla="*/ 2270760 h 3528060"/>
              <a:gd name="connsiteX39" fmla="*/ 137160 w 388620"/>
              <a:gd name="connsiteY39" fmla="*/ 2308860 h 3528060"/>
              <a:gd name="connsiteX40" fmla="*/ 91440 w 388620"/>
              <a:gd name="connsiteY40" fmla="*/ 2354580 h 3528060"/>
              <a:gd name="connsiteX41" fmla="*/ 60960 w 388620"/>
              <a:gd name="connsiteY41" fmla="*/ 2400300 h 3528060"/>
              <a:gd name="connsiteX42" fmla="*/ 15240 w 388620"/>
              <a:gd name="connsiteY42" fmla="*/ 2468880 h 3528060"/>
              <a:gd name="connsiteX43" fmla="*/ 22860 w 388620"/>
              <a:gd name="connsiteY43" fmla="*/ 2506980 h 3528060"/>
              <a:gd name="connsiteX44" fmla="*/ 91440 w 388620"/>
              <a:gd name="connsiteY44" fmla="*/ 2529840 h 3528060"/>
              <a:gd name="connsiteX45" fmla="*/ 160020 w 388620"/>
              <a:gd name="connsiteY45" fmla="*/ 2552700 h 3528060"/>
              <a:gd name="connsiteX46" fmla="*/ 251460 w 388620"/>
              <a:gd name="connsiteY46" fmla="*/ 2567940 h 3528060"/>
              <a:gd name="connsiteX47" fmla="*/ 320040 w 388620"/>
              <a:gd name="connsiteY47" fmla="*/ 2575560 h 3528060"/>
              <a:gd name="connsiteX48" fmla="*/ 388620 w 388620"/>
              <a:gd name="connsiteY48" fmla="*/ 2590800 h 3528060"/>
              <a:gd name="connsiteX49" fmla="*/ 365760 w 388620"/>
              <a:gd name="connsiteY49" fmla="*/ 2628900 h 3528060"/>
              <a:gd name="connsiteX50" fmla="*/ 297180 w 388620"/>
              <a:gd name="connsiteY50" fmla="*/ 2674620 h 3528060"/>
              <a:gd name="connsiteX51" fmla="*/ 198120 w 388620"/>
              <a:gd name="connsiteY51" fmla="*/ 2727960 h 3528060"/>
              <a:gd name="connsiteX52" fmla="*/ 167640 w 388620"/>
              <a:gd name="connsiteY52" fmla="*/ 2735580 h 3528060"/>
              <a:gd name="connsiteX53" fmla="*/ 121920 w 388620"/>
              <a:gd name="connsiteY53" fmla="*/ 2758440 h 3528060"/>
              <a:gd name="connsiteX54" fmla="*/ 68580 w 388620"/>
              <a:gd name="connsiteY54" fmla="*/ 2781300 h 3528060"/>
              <a:gd name="connsiteX55" fmla="*/ 7620 w 388620"/>
              <a:gd name="connsiteY55" fmla="*/ 2811780 h 3528060"/>
              <a:gd name="connsiteX56" fmla="*/ 30480 w 388620"/>
              <a:gd name="connsiteY56" fmla="*/ 2819400 h 3528060"/>
              <a:gd name="connsiteX57" fmla="*/ 83820 w 388620"/>
              <a:gd name="connsiteY57" fmla="*/ 2827020 h 3528060"/>
              <a:gd name="connsiteX58" fmla="*/ 45720 w 388620"/>
              <a:gd name="connsiteY58" fmla="*/ 2887980 h 3528060"/>
              <a:gd name="connsiteX59" fmla="*/ 30480 w 388620"/>
              <a:gd name="connsiteY59" fmla="*/ 2910840 h 3528060"/>
              <a:gd name="connsiteX60" fmla="*/ 45720 w 388620"/>
              <a:gd name="connsiteY60" fmla="*/ 2956560 h 3528060"/>
              <a:gd name="connsiteX61" fmla="*/ 68580 w 388620"/>
              <a:gd name="connsiteY61" fmla="*/ 3017520 h 3528060"/>
              <a:gd name="connsiteX62" fmla="*/ 76200 w 388620"/>
              <a:gd name="connsiteY62" fmla="*/ 3040380 h 3528060"/>
              <a:gd name="connsiteX63" fmla="*/ 91440 w 388620"/>
              <a:gd name="connsiteY63" fmla="*/ 3063240 h 3528060"/>
              <a:gd name="connsiteX64" fmla="*/ 99060 w 388620"/>
              <a:gd name="connsiteY64" fmla="*/ 3086100 h 3528060"/>
              <a:gd name="connsiteX65" fmla="*/ 106680 w 388620"/>
              <a:gd name="connsiteY65" fmla="*/ 3116580 h 3528060"/>
              <a:gd name="connsiteX66" fmla="*/ 129540 w 388620"/>
              <a:gd name="connsiteY66" fmla="*/ 3131820 h 3528060"/>
              <a:gd name="connsiteX67" fmla="*/ 152400 w 388620"/>
              <a:gd name="connsiteY67" fmla="*/ 3162300 h 3528060"/>
              <a:gd name="connsiteX68" fmla="*/ 167640 w 388620"/>
              <a:gd name="connsiteY68" fmla="*/ 3230880 h 3528060"/>
              <a:gd name="connsiteX69" fmla="*/ 175260 w 388620"/>
              <a:gd name="connsiteY69" fmla="*/ 3284220 h 3528060"/>
              <a:gd name="connsiteX70" fmla="*/ 167640 w 388620"/>
              <a:gd name="connsiteY70" fmla="*/ 3307080 h 3528060"/>
              <a:gd name="connsiteX71" fmla="*/ 91440 w 388620"/>
              <a:gd name="connsiteY71" fmla="*/ 3375660 h 3528060"/>
              <a:gd name="connsiteX72" fmla="*/ 99060 w 388620"/>
              <a:gd name="connsiteY72" fmla="*/ 3398520 h 3528060"/>
              <a:gd name="connsiteX73" fmla="*/ 167640 w 388620"/>
              <a:gd name="connsiteY73" fmla="*/ 3451860 h 3528060"/>
              <a:gd name="connsiteX74" fmla="*/ 236220 w 388620"/>
              <a:gd name="connsiteY74" fmla="*/ 3444240 h 3528060"/>
              <a:gd name="connsiteX75" fmla="*/ 251460 w 388620"/>
              <a:gd name="connsiteY75" fmla="*/ 3467100 h 3528060"/>
              <a:gd name="connsiteX76" fmla="*/ 236220 w 388620"/>
              <a:gd name="connsiteY76" fmla="*/ 3528060 h 3528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88620" h="3528060">
                <a:moveTo>
                  <a:pt x="0" y="0"/>
                </a:moveTo>
                <a:cubicBezTo>
                  <a:pt x="2540" y="22860"/>
                  <a:pt x="3839" y="45892"/>
                  <a:pt x="7620" y="68580"/>
                </a:cubicBezTo>
                <a:cubicBezTo>
                  <a:pt x="8940" y="76503"/>
                  <a:pt x="15240" y="83408"/>
                  <a:pt x="15240" y="91440"/>
                </a:cubicBezTo>
                <a:cubicBezTo>
                  <a:pt x="15240" y="106890"/>
                  <a:pt x="10160" y="121920"/>
                  <a:pt x="7620" y="137160"/>
                </a:cubicBezTo>
                <a:cubicBezTo>
                  <a:pt x="10160" y="147320"/>
                  <a:pt x="11928" y="157705"/>
                  <a:pt x="15240" y="167640"/>
                </a:cubicBezTo>
                <a:cubicBezTo>
                  <a:pt x="19565" y="180616"/>
                  <a:pt x="30480" y="192062"/>
                  <a:pt x="30480" y="205740"/>
                </a:cubicBezTo>
                <a:cubicBezTo>
                  <a:pt x="30480" y="226685"/>
                  <a:pt x="15240" y="266700"/>
                  <a:pt x="15240" y="266700"/>
                </a:cubicBezTo>
                <a:cubicBezTo>
                  <a:pt x="17780" y="284480"/>
                  <a:pt x="22860" y="302079"/>
                  <a:pt x="22860" y="320040"/>
                </a:cubicBezTo>
                <a:cubicBezTo>
                  <a:pt x="22860" y="348095"/>
                  <a:pt x="12142" y="375976"/>
                  <a:pt x="15240" y="403860"/>
                </a:cubicBezTo>
                <a:cubicBezTo>
                  <a:pt x="19866" y="445495"/>
                  <a:pt x="45720" y="525780"/>
                  <a:pt x="45720" y="525780"/>
                </a:cubicBezTo>
                <a:cubicBezTo>
                  <a:pt x="48260" y="551180"/>
                  <a:pt x="47991" y="577020"/>
                  <a:pt x="53340" y="601980"/>
                </a:cubicBezTo>
                <a:cubicBezTo>
                  <a:pt x="55720" y="613087"/>
                  <a:pt x="67450" y="621157"/>
                  <a:pt x="68580" y="632460"/>
                </a:cubicBezTo>
                <a:cubicBezTo>
                  <a:pt x="72215" y="668808"/>
                  <a:pt x="58222" y="679489"/>
                  <a:pt x="45720" y="708660"/>
                </a:cubicBezTo>
                <a:cubicBezTo>
                  <a:pt x="42556" y="716043"/>
                  <a:pt x="40640" y="723900"/>
                  <a:pt x="38100" y="731520"/>
                </a:cubicBezTo>
                <a:cubicBezTo>
                  <a:pt x="35560" y="756920"/>
                  <a:pt x="30480" y="782193"/>
                  <a:pt x="30480" y="807720"/>
                </a:cubicBezTo>
                <a:cubicBezTo>
                  <a:pt x="30480" y="818193"/>
                  <a:pt x="38846" y="827754"/>
                  <a:pt x="38100" y="838200"/>
                </a:cubicBezTo>
                <a:cubicBezTo>
                  <a:pt x="35043" y="881002"/>
                  <a:pt x="26785" y="902625"/>
                  <a:pt x="15240" y="937260"/>
                </a:cubicBezTo>
                <a:cubicBezTo>
                  <a:pt x="12700" y="967740"/>
                  <a:pt x="7620" y="998114"/>
                  <a:pt x="7620" y="1028700"/>
                </a:cubicBezTo>
                <a:cubicBezTo>
                  <a:pt x="7620" y="1044150"/>
                  <a:pt x="12891" y="1059149"/>
                  <a:pt x="15240" y="1074420"/>
                </a:cubicBezTo>
                <a:cubicBezTo>
                  <a:pt x="17971" y="1092172"/>
                  <a:pt x="20320" y="1109980"/>
                  <a:pt x="22860" y="1127760"/>
                </a:cubicBezTo>
                <a:cubicBezTo>
                  <a:pt x="12025" y="1192769"/>
                  <a:pt x="-3045" y="1260055"/>
                  <a:pt x="15240" y="1325880"/>
                </a:cubicBezTo>
                <a:cubicBezTo>
                  <a:pt x="20142" y="1343528"/>
                  <a:pt x="38918" y="1354594"/>
                  <a:pt x="45720" y="1371600"/>
                </a:cubicBezTo>
                <a:lnTo>
                  <a:pt x="60960" y="1409700"/>
                </a:lnTo>
                <a:cubicBezTo>
                  <a:pt x="55880" y="1427480"/>
                  <a:pt x="51158" y="1445366"/>
                  <a:pt x="45720" y="1463040"/>
                </a:cubicBezTo>
                <a:cubicBezTo>
                  <a:pt x="40996" y="1478394"/>
                  <a:pt x="27839" y="1492914"/>
                  <a:pt x="30480" y="1508760"/>
                </a:cubicBezTo>
                <a:cubicBezTo>
                  <a:pt x="36036" y="1542098"/>
                  <a:pt x="60722" y="1554321"/>
                  <a:pt x="83820" y="1569720"/>
                </a:cubicBezTo>
                <a:cubicBezTo>
                  <a:pt x="88900" y="1577340"/>
                  <a:pt x="95844" y="1584005"/>
                  <a:pt x="99060" y="1592580"/>
                </a:cubicBezTo>
                <a:cubicBezTo>
                  <a:pt x="102563" y="1601920"/>
                  <a:pt x="113077" y="1670286"/>
                  <a:pt x="114300" y="1676400"/>
                </a:cubicBezTo>
                <a:cubicBezTo>
                  <a:pt x="119084" y="1700320"/>
                  <a:pt x="122277" y="1707952"/>
                  <a:pt x="129540" y="1729740"/>
                </a:cubicBezTo>
                <a:cubicBezTo>
                  <a:pt x="133691" y="1758797"/>
                  <a:pt x="132338" y="1789485"/>
                  <a:pt x="152400" y="1813560"/>
                </a:cubicBezTo>
                <a:cubicBezTo>
                  <a:pt x="158263" y="1820595"/>
                  <a:pt x="167640" y="1823720"/>
                  <a:pt x="175260" y="1828800"/>
                </a:cubicBezTo>
                <a:cubicBezTo>
                  <a:pt x="180340" y="1844040"/>
                  <a:pt x="188726" y="1858554"/>
                  <a:pt x="190500" y="1874520"/>
                </a:cubicBezTo>
                <a:cubicBezTo>
                  <a:pt x="193040" y="1897380"/>
                  <a:pt x="190260" y="1921484"/>
                  <a:pt x="198120" y="1943100"/>
                </a:cubicBezTo>
                <a:cubicBezTo>
                  <a:pt x="200513" y="1949682"/>
                  <a:pt x="249897" y="1972799"/>
                  <a:pt x="251460" y="1973580"/>
                </a:cubicBezTo>
                <a:cubicBezTo>
                  <a:pt x="254000" y="1986280"/>
                  <a:pt x="260003" y="1998761"/>
                  <a:pt x="259080" y="2011680"/>
                </a:cubicBezTo>
                <a:cubicBezTo>
                  <a:pt x="256897" y="2042239"/>
                  <a:pt x="236864" y="2117716"/>
                  <a:pt x="213360" y="2141220"/>
                </a:cubicBezTo>
                <a:lnTo>
                  <a:pt x="182880" y="2171700"/>
                </a:lnTo>
                <a:cubicBezTo>
                  <a:pt x="180340" y="2197100"/>
                  <a:pt x="181000" y="2223027"/>
                  <a:pt x="175260" y="2247900"/>
                </a:cubicBezTo>
                <a:cubicBezTo>
                  <a:pt x="173201" y="2256824"/>
                  <a:pt x="164874" y="2262994"/>
                  <a:pt x="160020" y="2270760"/>
                </a:cubicBezTo>
                <a:cubicBezTo>
                  <a:pt x="152170" y="2283319"/>
                  <a:pt x="146539" y="2297397"/>
                  <a:pt x="137160" y="2308860"/>
                </a:cubicBezTo>
                <a:cubicBezTo>
                  <a:pt x="123512" y="2325541"/>
                  <a:pt x="91440" y="2354580"/>
                  <a:pt x="91440" y="2354580"/>
                </a:cubicBezTo>
                <a:cubicBezTo>
                  <a:pt x="76158" y="2400427"/>
                  <a:pt x="95208" y="2354637"/>
                  <a:pt x="60960" y="2400300"/>
                </a:cubicBezTo>
                <a:cubicBezTo>
                  <a:pt x="44475" y="2422279"/>
                  <a:pt x="15240" y="2468880"/>
                  <a:pt x="15240" y="2468880"/>
                </a:cubicBezTo>
                <a:cubicBezTo>
                  <a:pt x="17780" y="2481580"/>
                  <a:pt x="13702" y="2497822"/>
                  <a:pt x="22860" y="2506980"/>
                </a:cubicBezTo>
                <a:lnTo>
                  <a:pt x="91440" y="2529840"/>
                </a:lnTo>
                <a:cubicBezTo>
                  <a:pt x="114300" y="2537460"/>
                  <a:pt x="136391" y="2547974"/>
                  <a:pt x="160020" y="2552700"/>
                </a:cubicBezTo>
                <a:cubicBezTo>
                  <a:pt x="204372" y="2561570"/>
                  <a:pt x="201051" y="2561639"/>
                  <a:pt x="251460" y="2567940"/>
                </a:cubicBezTo>
                <a:cubicBezTo>
                  <a:pt x="274283" y="2570793"/>
                  <a:pt x="297352" y="2571779"/>
                  <a:pt x="320040" y="2575560"/>
                </a:cubicBezTo>
                <a:cubicBezTo>
                  <a:pt x="343139" y="2579410"/>
                  <a:pt x="365760" y="2585720"/>
                  <a:pt x="388620" y="2590800"/>
                </a:cubicBezTo>
                <a:cubicBezTo>
                  <a:pt x="381000" y="2603500"/>
                  <a:pt x="376678" y="2618892"/>
                  <a:pt x="365760" y="2628900"/>
                </a:cubicBezTo>
                <a:cubicBezTo>
                  <a:pt x="345507" y="2647465"/>
                  <a:pt x="320291" y="2659763"/>
                  <a:pt x="297180" y="2674620"/>
                </a:cubicBezTo>
                <a:cubicBezTo>
                  <a:pt x="268332" y="2693165"/>
                  <a:pt x="228252" y="2715405"/>
                  <a:pt x="198120" y="2727960"/>
                </a:cubicBezTo>
                <a:cubicBezTo>
                  <a:pt x="188453" y="2731988"/>
                  <a:pt x="177364" y="2731691"/>
                  <a:pt x="167640" y="2735580"/>
                </a:cubicBezTo>
                <a:cubicBezTo>
                  <a:pt x="151820" y="2741908"/>
                  <a:pt x="137391" y="2751300"/>
                  <a:pt x="121920" y="2758440"/>
                </a:cubicBezTo>
                <a:cubicBezTo>
                  <a:pt x="104356" y="2766546"/>
                  <a:pt x="85882" y="2772649"/>
                  <a:pt x="68580" y="2781300"/>
                </a:cubicBezTo>
                <a:cubicBezTo>
                  <a:pt x="-3400" y="2817290"/>
                  <a:pt x="59169" y="2794597"/>
                  <a:pt x="7620" y="2811780"/>
                </a:cubicBezTo>
                <a:cubicBezTo>
                  <a:pt x="15240" y="2814320"/>
                  <a:pt x="22604" y="2817825"/>
                  <a:pt x="30480" y="2819400"/>
                </a:cubicBezTo>
                <a:cubicBezTo>
                  <a:pt x="48092" y="2822922"/>
                  <a:pt x="73381" y="2812405"/>
                  <a:pt x="83820" y="2827020"/>
                </a:cubicBezTo>
                <a:cubicBezTo>
                  <a:pt x="104296" y="2855687"/>
                  <a:pt x="59934" y="2878504"/>
                  <a:pt x="45720" y="2887980"/>
                </a:cubicBezTo>
                <a:cubicBezTo>
                  <a:pt x="40640" y="2895600"/>
                  <a:pt x="30480" y="2901682"/>
                  <a:pt x="30480" y="2910840"/>
                </a:cubicBezTo>
                <a:cubicBezTo>
                  <a:pt x="30480" y="2926904"/>
                  <a:pt x="40640" y="2941320"/>
                  <a:pt x="45720" y="2956560"/>
                </a:cubicBezTo>
                <a:cubicBezTo>
                  <a:pt x="63016" y="3008448"/>
                  <a:pt x="41245" y="2944628"/>
                  <a:pt x="68580" y="3017520"/>
                </a:cubicBezTo>
                <a:cubicBezTo>
                  <a:pt x="71400" y="3025041"/>
                  <a:pt x="72608" y="3033196"/>
                  <a:pt x="76200" y="3040380"/>
                </a:cubicBezTo>
                <a:cubicBezTo>
                  <a:pt x="80296" y="3048571"/>
                  <a:pt x="87344" y="3055049"/>
                  <a:pt x="91440" y="3063240"/>
                </a:cubicBezTo>
                <a:cubicBezTo>
                  <a:pt x="95032" y="3070424"/>
                  <a:pt x="96853" y="3078377"/>
                  <a:pt x="99060" y="3086100"/>
                </a:cubicBezTo>
                <a:cubicBezTo>
                  <a:pt x="101937" y="3096170"/>
                  <a:pt x="100871" y="3107866"/>
                  <a:pt x="106680" y="3116580"/>
                </a:cubicBezTo>
                <a:cubicBezTo>
                  <a:pt x="111760" y="3124200"/>
                  <a:pt x="123064" y="3125344"/>
                  <a:pt x="129540" y="3131820"/>
                </a:cubicBezTo>
                <a:cubicBezTo>
                  <a:pt x="138520" y="3140800"/>
                  <a:pt x="144780" y="3152140"/>
                  <a:pt x="152400" y="3162300"/>
                </a:cubicBezTo>
                <a:cubicBezTo>
                  <a:pt x="159250" y="3189700"/>
                  <a:pt x="162803" y="3201858"/>
                  <a:pt x="167640" y="3230880"/>
                </a:cubicBezTo>
                <a:cubicBezTo>
                  <a:pt x="170593" y="3248596"/>
                  <a:pt x="172720" y="3266440"/>
                  <a:pt x="175260" y="3284220"/>
                </a:cubicBezTo>
                <a:cubicBezTo>
                  <a:pt x="172720" y="3291840"/>
                  <a:pt x="173320" y="3301400"/>
                  <a:pt x="167640" y="3307080"/>
                </a:cubicBezTo>
                <a:cubicBezTo>
                  <a:pt x="65210" y="3409510"/>
                  <a:pt x="133080" y="3313200"/>
                  <a:pt x="91440" y="3375660"/>
                </a:cubicBezTo>
                <a:cubicBezTo>
                  <a:pt x="93980" y="3383280"/>
                  <a:pt x="94129" y="3392180"/>
                  <a:pt x="99060" y="3398520"/>
                </a:cubicBezTo>
                <a:cubicBezTo>
                  <a:pt x="135040" y="3444780"/>
                  <a:pt x="130080" y="3439340"/>
                  <a:pt x="167640" y="3451860"/>
                </a:cubicBezTo>
                <a:cubicBezTo>
                  <a:pt x="190500" y="3449320"/>
                  <a:pt x="213590" y="3440126"/>
                  <a:pt x="236220" y="3444240"/>
                </a:cubicBezTo>
                <a:cubicBezTo>
                  <a:pt x="245230" y="3445878"/>
                  <a:pt x="250449" y="3457998"/>
                  <a:pt x="251460" y="3467100"/>
                </a:cubicBezTo>
                <a:cubicBezTo>
                  <a:pt x="254570" y="3495094"/>
                  <a:pt x="246462" y="3507577"/>
                  <a:pt x="236220" y="3528060"/>
                </a:cubicBezTo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718839" y="5540881"/>
            <a:ext cx="1545304" cy="46038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tlCol="0" anchor="ctr" anchorCtr="0"/>
          <a:lstStyle/>
          <a:p>
            <a:pPr lvl="0" algn="ctr">
              <a:buClr>
                <a:srgbClr val="00A3E0"/>
              </a:buClr>
            </a:pP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Missing Log</a:t>
            </a:r>
            <a:endParaRPr lang="en-US" sz="2000" dirty="0">
              <a:solidFill>
                <a:schemeClr val="bg1"/>
              </a:solidFill>
              <a:ea typeface="ＭＳ Ｐゴシック" charset="0"/>
              <a:cs typeface="Trebuchet M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843544" y="1255020"/>
            <a:ext cx="441960" cy="421942"/>
          </a:xfrm>
          <a:prstGeom prst="ellipse">
            <a:avLst/>
          </a:prstGeom>
          <a:solidFill>
            <a:srgbClr val="FF99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757601" y="194029"/>
            <a:ext cx="850591" cy="46038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tlCol="0" anchor="ctr" anchorCtr="0"/>
          <a:lstStyle/>
          <a:p>
            <a:pPr lvl="0" algn="ctr">
              <a:buClr>
                <a:srgbClr val="00A3E0"/>
              </a:buClr>
            </a:pP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Logs</a:t>
            </a:r>
            <a:endParaRPr lang="en-US" sz="2000" dirty="0">
              <a:solidFill>
                <a:schemeClr val="bg1"/>
              </a:solidFill>
              <a:ea typeface="ＭＳ Ｐゴシック" charset="0"/>
              <a:cs typeface="Trebuchet M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31676" y="205847"/>
            <a:ext cx="1825951" cy="46038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tlCol="0" anchor="ctr" anchorCtr="0"/>
          <a:lstStyle/>
          <a:p>
            <a:pPr lvl="0" algn="ctr">
              <a:buClr>
                <a:srgbClr val="00A3E0"/>
              </a:buClr>
            </a:pPr>
            <a:r>
              <a:rPr lang="en-US" sz="2000" dirty="0" smtClean="0">
                <a:solidFill>
                  <a:schemeClr val="bg1"/>
                </a:solidFill>
                <a:ea typeface="ＭＳ Ｐゴシック" charset="0"/>
                <a:cs typeface="Trebuchet MS"/>
              </a:rPr>
              <a:t>Lab Intrusion</a:t>
            </a:r>
            <a:endParaRPr lang="en-US" sz="2000" dirty="0">
              <a:solidFill>
                <a:schemeClr val="bg1"/>
              </a:solidFill>
              <a:ea typeface="ＭＳ Ｐゴシック" charset="0"/>
              <a:cs typeface="Trebuchet MS"/>
            </a:endParaRPr>
          </a:p>
        </p:txBody>
      </p:sp>
      <p:sp>
        <p:nvSpPr>
          <p:cNvPr id="5" name="Plus 4"/>
          <p:cNvSpPr/>
          <p:nvPr/>
        </p:nvSpPr>
        <p:spPr>
          <a:xfrm>
            <a:off x="6697059" y="265738"/>
            <a:ext cx="345749" cy="316963"/>
          </a:xfrm>
          <a:prstGeom prst="mathPlus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5721" b="52988"/>
          <a:stretch/>
        </p:blipFill>
        <p:spPr>
          <a:xfrm>
            <a:off x="5466206" y="874536"/>
            <a:ext cx="1443479" cy="1118976"/>
          </a:xfrm>
          <a:prstGeom prst="rect">
            <a:avLst/>
          </a:prstGeom>
        </p:spPr>
      </p:pic>
      <p:sp>
        <p:nvSpPr>
          <p:cNvPr id="18" name="Freeform 17"/>
          <p:cNvSpPr/>
          <p:nvPr/>
        </p:nvSpPr>
        <p:spPr>
          <a:xfrm>
            <a:off x="7696200" y="845820"/>
            <a:ext cx="1066800" cy="525780"/>
          </a:xfrm>
          <a:custGeom>
            <a:avLst/>
            <a:gdLst>
              <a:gd name="connsiteX0" fmla="*/ 1066800 w 1066800"/>
              <a:gd name="connsiteY0" fmla="*/ 548640 h 548640"/>
              <a:gd name="connsiteX1" fmla="*/ 853440 w 1066800"/>
              <a:gd name="connsiteY1" fmla="*/ 434340 h 548640"/>
              <a:gd name="connsiteX2" fmla="*/ 411480 w 1066800"/>
              <a:gd name="connsiteY2" fmla="*/ 426720 h 548640"/>
              <a:gd name="connsiteX3" fmla="*/ 68580 w 1066800"/>
              <a:gd name="connsiteY3" fmla="*/ 190500 h 548640"/>
              <a:gd name="connsiteX4" fmla="*/ 0 w 1066800"/>
              <a:gd name="connsiteY4" fmla="*/ 0 h 548640"/>
              <a:gd name="connsiteX5" fmla="*/ 0 w 1066800"/>
              <a:gd name="connsiteY5" fmla="*/ 0 h 548640"/>
              <a:gd name="connsiteX6" fmla="*/ 0 w 1066800"/>
              <a:gd name="connsiteY6" fmla="*/ 0 h 548640"/>
              <a:gd name="connsiteX7" fmla="*/ 0 w 1066800"/>
              <a:gd name="connsiteY7" fmla="*/ 1524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800" h="548640">
                <a:moveTo>
                  <a:pt x="1066800" y="548640"/>
                </a:moveTo>
                <a:cubicBezTo>
                  <a:pt x="1014730" y="501650"/>
                  <a:pt x="962660" y="454660"/>
                  <a:pt x="853440" y="434340"/>
                </a:cubicBezTo>
                <a:cubicBezTo>
                  <a:pt x="744220" y="414020"/>
                  <a:pt x="542290" y="467360"/>
                  <a:pt x="411480" y="426720"/>
                </a:cubicBezTo>
                <a:cubicBezTo>
                  <a:pt x="280670" y="386080"/>
                  <a:pt x="137160" y="261620"/>
                  <a:pt x="68580" y="190500"/>
                </a:cubicBezTo>
                <a:cubicBezTo>
                  <a:pt x="0" y="119380"/>
                  <a:pt x="0" y="0"/>
                  <a:pt x="0" y="0"/>
                </a:cubicBezTo>
                <a:lnTo>
                  <a:pt x="0" y="0"/>
                </a:lnTo>
                <a:lnTo>
                  <a:pt x="0" y="0"/>
                </a:lnTo>
                <a:lnTo>
                  <a:pt x="0" y="15240"/>
                </a:lnTo>
              </a:path>
            </a:pathLst>
          </a:custGeom>
          <a:noFill/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7395529" y="841128"/>
            <a:ext cx="1359851" cy="1121578"/>
          </a:xfrm>
          <a:custGeom>
            <a:avLst/>
            <a:gdLst>
              <a:gd name="connsiteX0" fmla="*/ 1226820 w 1226820"/>
              <a:gd name="connsiteY0" fmla="*/ 1082040 h 1082040"/>
              <a:gd name="connsiteX1" fmla="*/ 1097280 w 1226820"/>
              <a:gd name="connsiteY1" fmla="*/ 960120 h 1082040"/>
              <a:gd name="connsiteX2" fmla="*/ 784860 w 1226820"/>
              <a:gd name="connsiteY2" fmla="*/ 822960 h 1082040"/>
              <a:gd name="connsiteX3" fmla="*/ 144780 w 1226820"/>
              <a:gd name="connsiteY3" fmla="*/ 464820 h 1082040"/>
              <a:gd name="connsiteX4" fmla="*/ 0 w 1226820"/>
              <a:gd name="connsiteY4" fmla="*/ 0 h 108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820" h="1082040">
                <a:moveTo>
                  <a:pt x="1226820" y="1082040"/>
                </a:moveTo>
                <a:cubicBezTo>
                  <a:pt x="1198880" y="1042670"/>
                  <a:pt x="1170940" y="1003300"/>
                  <a:pt x="1097280" y="960120"/>
                </a:cubicBezTo>
                <a:cubicBezTo>
                  <a:pt x="1023620" y="916940"/>
                  <a:pt x="943610" y="905510"/>
                  <a:pt x="784860" y="822960"/>
                </a:cubicBezTo>
                <a:cubicBezTo>
                  <a:pt x="626110" y="740410"/>
                  <a:pt x="275590" y="601980"/>
                  <a:pt x="144780" y="464820"/>
                </a:cubicBezTo>
                <a:cubicBezTo>
                  <a:pt x="13970" y="327660"/>
                  <a:pt x="6985" y="163830"/>
                  <a:pt x="0" y="0"/>
                </a:cubicBezTo>
              </a:path>
            </a:pathLst>
          </a:custGeom>
          <a:noFill/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292340" y="841128"/>
            <a:ext cx="1463040" cy="118579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7543800" y="853440"/>
            <a:ext cx="1211580" cy="838200"/>
          </a:xfrm>
          <a:custGeom>
            <a:avLst/>
            <a:gdLst>
              <a:gd name="connsiteX0" fmla="*/ 1211580 w 1211580"/>
              <a:gd name="connsiteY0" fmla="*/ 838200 h 838200"/>
              <a:gd name="connsiteX1" fmla="*/ 929640 w 1211580"/>
              <a:gd name="connsiteY1" fmla="*/ 662940 h 838200"/>
              <a:gd name="connsiteX2" fmla="*/ 563880 w 1211580"/>
              <a:gd name="connsiteY2" fmla="*/ 624840 h 838200"/>
              <a:gd name="connsiteX3" fmla="*/ 335280 w 1211580"/>
              <a:gd name="connsiteY3" fmla="*/ 441960 h 838200"/>
              <a:gd name="connsiteX4" fmla="*/ 83820 w 1211580"/>
              <a:gd name="connsiteY4" fmla="*/ 388620 h 838200"/>
              <a:gd name="connsiteX5" fmla="*/ 0 w 1211580"/>
              <a:gd name="connsiteY5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1580" h="838200">
                <a:moveTo>
                  <a:pt x="1211580" y="838200"/>
                </a:moveTo>
                <a:cubicBezTo>
                  <a:pt x="1124585" y="768350"/>
                  <a:pt x="1037590" y="698500"/>
                  <a:pt x="929640" y="662940"/>
                </a:cubicBezTo>
                <a:cubicBezTo>
                  <a:pt x="821690" y="627380"/>
                  <a:pt x="662940" y="661670"/>
                  <a:pt x="563880" y="624840"/>
                </a:cubicBezTo>
                <a:cubicBezTo>
                  <a:pt x="464820" y="588010"/>
                  <a:pt x="415290" y="481330"/>
                  <a:pt x="335280" y="441960"/>
                </a:cubicBezTo>
                <a:cubicBezTo>
                  <a:pt x="255270" y="402590"/>
                  <a:pt x="139700" y="462280"/>
                  <a:pt x="83820" y="388620"/>
                </a:cubicBezTo>
                <a:cubicBezTo>
                  <a:pt x="27940" y="314960"/>
                  <a:pt x="13970" y="157480"/>
                  <a:pt x="0" y="0"/>
                </a:cubicBezTo>
              </a:path>
            </a:pathLst>
          </a:custGeom>
          <a:noFill/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7371028" y="830580"/>
            <a:ext cx="1384352" cy="1165860"/>
          </a:xfrm>
          <a:custGeom>
            <a:avLst/>
            <a:gdLst>
              <a:gd name="connsiteX0" fmla="*/ 1384352 w 1384352"/>
              <a:gd name="connsiteY0" fmla="*/ 1165860 h 1165860"/>
              <a:gd name="connsiteX1" fmla="*/ 1056692 w 1384352"/>
              <a:gd name="connsiteY1" fmla="*/ 1089660 h 1165860"/>
              <a:gd name="connsiteX2" fmla="*/ 424232 w 1384352"/>
              <a:gd name="connsiteY2" fmla="*/ 1066800 h 1165860"/>
              <a:gd name="connsiteX3" fmla="*/ 172772 w 1384352"/>
              <a:gd name="connsiteY3" fmla="*/ 1036320 h 1165860"/>
              <a:gd name="connsiteX4" fmla="*/ 58472 w 1384352"/>
              <a:gd name="connsiteY4" fmla="*/ 868680 h 1165860"/>
              <a:gd name="connsiteX5" fmla="*/ 5132 w 1384352"/>
              <a:gd name="connsiteY5" fmla="*/ 220980 h 1165860"/>
              <a:gd name="connsiteX6" fmla="*/ 5132 w 1384352"/>
              <a:gd name="connsiteY6" fmla="*/ 0 h 1165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4352" h="1165860">
                <a:moveTo>
                  <a:pt x="1384352" y="1165860"/>
                </a:moveTo>
                <a:cubicBezTo>
                  <a:pt x="1300532" y="1136015"/>
                  <a:pt x="1216712" y="1106170"/>
                  <a:pt x="1056692" y="1089660"/>
                </a:cubicBezTo>
                <a:cubicBezTo>
                  <a:pt x="896672" y="1073150"/>
                  <a:pt x="571552" y="1075690"/>
                  <a:pt x="424232" y="1066800"/>
                </a:cubicBezTo>
                <a:cubicBezTo>
                  <a:pt x="276912" y="1057910"/>
                  <a:pt x="233732" y="1069340"/>
                  <a:pt x="172772" y="1036320"/>
                </a:cubicBezTo>
                <a:cubicBezTo>
                  <a:pt x="111812" y="1003300"/>
                  <a:pt x="86412" y="1004570"/>
                  <a:pt x="58472" y="868680"/>
                </a:cubicBezTo>
                <a:cubicBezTo>
                  <a:pt x="30532" y="732790"/>
                  <a:pt x="14022" y="365760"/>
                  <a:pt x="5132" y="220980"/>
                </a:cubicBezTo>
                <a:cubicBezTo>
                  <a:pt x="-3758" y="76200"/>
                  <a:pt x="687" y="38100"/>
                  <a:pt x="5132" y="0"/>
                </a:cubicBezTo>
              </a:path>
            </a:pathLst>
          </a:custGeom>
          <a:noFill/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7378837" y="845820"/>
            <a:ext cx="1368923" cy="1135380"/>
          </a:xfrm>
          <a:custGeom>
            <a:avLst/>
            <a:gdLst>
              <a:gd name="connsiteX0" fmla="*/ 1368923 w 1368923"/>
              <a:gd name="connsiteY0" fmla="*/ 1135380 h 1135380"/>
              <a:gd name="connsiteX1" fmla="*/ 1147943 w 1368923"/>
              <a:gd name="connsiteY1" fmla="*/ 1074420 h 1135380"/>
              <a:gd name="connsiteX2" fmla="*/ 782183 w 1368923"/>
              <a:gd name="connsiteY2" fmla="*/ 1051560 h 1135380"/>
              <a:gd name="connsiteX3" fmla="*/ 652643 w 1368923"/>
              <a:gd name="connsiteY3" fmla="*/ 944880 h 1135380"/>
              <a:gd name="connsiteX4" fmla="*/ 462143 w 1368923"/>
              <a:gd name="connsiteY4" fmla="*/ 906780 h 1135380"/>
              <a:gd name="connsiteX5" fmla="*/ 218303 w 1368923"/>
              <a:gd name="connsiteY5" fmla="*/ 876300 h 1135380"/>
              <a:gd name="connsiteX6" fmla="*/ 27803 w 1368923"/>
              <a:gd name="connsiteY6" fmla="*/ 640080 h 1135380"/>
              <a:gd name="connsiteX7" fmla="*/ 4943 w 1368923"/>
              <a:gd name="connsiteY7" fmla="*/ 0 h 113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68923" h="1135380">
                <a:moveTo>
                  <a:pt x="1368923" y="1135380"/>
                </a:moveTo>
                <a:cubicBezTo>
                  <a:pt x="1307328" y="1111885"/>
                  <a:pt x="1245733" y="1088390"/>
                  <a:pt x="1147943" y="1074420"/>
                </a:cubicBezTo>
                <a:cubicBezTo>
                  <a:pt x="1050153" y="1060450"/>
                  <a:pt x="864733" y="1073150"/>
                  <a:pt x="782183" y="1051560"/>
                </a:cubicBezTo>
                <a:cubicBezTo>
                  <a:pt x="699633" y="1029970"/>
                  <a:pt x="705983" y="969010"/>
                  <a:pt x="652643" y="944880"/>
                </a:cubicBezTo>
                <a:cubicBezTo>
                  <a:pt x="599303" y="920750"/>
                  <a:pt x="534533" y="918210"/>
                  <a:pt x="462143" y="906780"/>
                </a:cubicBezTo>
                <a:cubicBezTo>
                  <a:pt x="389753" y="895350"/>
                  <a:pt x="290693" y="920750"/>
                  <a:pt x="218303" y="876300"/>
                </a:cubicBezTo>
                <a:cubicBezTo>
                  <a:pt x="145913" y="831850"/>
                  <a:pt x="63363" y="786130"/>
                  <a:pt x="27803" y="640080"/>
                </a:cubicBezTo>
                <a:cubicBezTo>
                  <a:pt x="-7757" y="494030"/>
                  <a:pt x="-1407" y="247015"/>
                  <a:pt x="4943" y="0"/>
                </a:cubicBezTo>
              </a:path>
            </a:pathLst>
          </a:custGeom>
          <a:noFill/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2" idx="3"/>
          </p:cNvCxnSpPr>
          <p:nvPr/>
        </p:nvCxnSpPr>
        <p:spPr>
          <a:xfrm flipH="1">
            <a:off x="6909685" y="1866900"/>
            <a:ext cx="634115" cy="57664"/>
          </a:xfrm>
          <a:prstGeom prst="straightConnector1">
            <a:avLst/>
          </a:prstGeom>
          <a:ln w="12700" cmpd="sng">
            <a:solidFill>
              <a:schemeClr val="accent6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5"/>
          </p:cNvCxnSpPr>
          <p:nvPr/>
        </p:nvCxnSpPr>
        <p:spPr>
          <a:xfrm flipH="1" flipV="1">
            <a:off x="6909686" y="1549812"/>
            <a:ext cx="687454" cy="172308"/>
          </a:xfrm>
          <a:prstGeom prst="straightConnector1">
            <a:avLst/>
          </a:prstGeom>
          <a:ln w="12700" cmpd="sng">
            <a:solidFill>
              <a:schemeClr val="accent6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9" idx="1"/>
          </p:cNvCxnSpPr>
          <p:nvPr/>
        </p:nvCxnSpPr>
        <p:spPr>
          <a:xfrm flipH="1" flipV="1">
            <a:off x="6909685" y="1795024"/>
            <a:ext cx="1702108" cy="41307"/>
          </a:xfrm>
          <a:prstGeom prst="straightConnector1">
            <a:avLst/>
          </a:prstGeom>
          <a:ln w="12700" cmpd="sng">
            <a:solidFill>
              <a:schemeClr val="accent6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2"/>
            <a:endCxn id="6" idx="3"/>
          </p:cNvCxnSpPr>
          <p:nvPr/>
        </p:nvCxnSpPr>
        <p:spPr>
          <a:xfrm flipH="1" flipV="1">
            <a:off x="6909685" y="1434024"/>
            <a:ext cx="1355811" cy="260135"/>
          </a:xfrm>
          <a:prstGeom prst="straightConnector1">
            <a:avLst/>
          </a:prstGeom>
          <a:ln w="12700" cmpd="sng">
            <a:solidFill>
              <a:schemeClr val="accent6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2"/>
          </p:cNvCxnSpPr>
          <p:nvPr/>
        </p:nvCxnSpPr>
        <p:spPr>
          <a:xfrm flipH="1">
            <a:off x="6909686" y="1254760"/>
            <a:ext cx="1197994" cy="47836"/>
          </a:xfrm>
          <a:prstGeom prst="straightConnector1">
            <a:avLst/>
          </a:prstGeom>
          <a:ln w="12700" cmpd="sng">
            <a:solidFill>
              <a:schemeClr val="accent6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2"/>
          </p:cNvCxnSpPr>
          <p:nvPr/>
        </p:nvCxnSpPr>
        <p:spPr>
          <a:xfrm flipH="1" flipV="1">
            <a:off x="6909685" y="994824"/>
            <a:ext cx="1197995" cy="483456"/>
          </a:xfrm>
          <a:prstGeom prst="straightConnector1">
            <a:avLst/>
          </a:prstGeom>
          <a:ln w="12700" cmpd="sng">
            <a:solidFill>
              <a:schemeClr val="accent6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466206" y="1002444"/>
            <a:ext cx="1443479" cy="0"/>
          </a:xfrm>
          <a:prstGeom prst="line">
            <a:avLst/>
          </a:prstGeom>
          <a:ln w="12700" cmpd="sng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5461156" y="1302596"/>
            <a:ext cx="1443479" cy="0"/>
          </a:xfrm>
          <a:prstGeom prst="line">
            <a:avLst/>
          </a:prstGeom>
          <a:ln w="12700" cmpd="sng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461156" y="1434024"/>
            <a:ext cx="1443479" cy="0"/>
          </a:xfrm>
          <a:prstGeom prst="line">
            <a:avLst/>
          </a:prstGeom>
          <a:ln w="12700" cmpd="sng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5461156" y="1549812"/>
            <a:ext cx="1443479" cy="0"/>
          </a:xfrm>
          <a:prstGeom prst="line">
            <a:avLst/>
          </a:prstGeom>
          <a:ln w="12700" cmpd="sng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5461156" y="1798195"/>
            <a:ext cx="1443479" cy="0"/>
          </a:xfrm>
          <a:prstGeom prst="line">
            <a:avLst/>
          </a:prstGeom>
          <a:ln w="12700" cmpd="sng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5461156" y="1916944"/>
            <a:ext cx="1443479" cy="0"/>
          </a:xfrm>
          <a:prstGeom prst="line">
            <a:avLst/>
          </a:prstGeom>
          <a:ln w="12700" cmpd="sng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379720" y="114300"/>
            <a:ext cx="3665220" cy="2026920"/>
          </a:xfrm>
          <a:prstGeom prst="rect">
            <a:avLst/>
          </a:prstGeom>
          <a:noFill/>
          <a:ln w="381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2929121" y="3824867"/>
                <a:ext cx="1993926" cy="721106"/>
              </a:xfrm>
              <a:prstGeom prst="rect">
                <a:avLst/>
              </a:prstGeom>
              <a:noFill/>
              <a:ln w="381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𝐿𝑎𝑏</m:t>
                          </m:r>
                          <m:r>
                            <a:rPr 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𝐸𝑞</m:t>
                          </m:r>
                        </m:sup>
                      </m:sSubSup>
                      <m:r>
                        <a:rPr lang="en-US" sz="160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𝑎𝑊𝐿</m:t>
                              </m:r>
                            </m:sub>
                          </m:sSub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085215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121" y="3824867"/>
                <a:ext cx="1993926" cy="7211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3810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/>
          <p:cNvSpPr/>
          <p:nvPr/>
        </p:nvSpPr>
        <p:spPr>
          <a:xfrm>
            <a:off x="2950592" y="3895520"/>
            <a:ext cx="1972455" cy="821368"/>
          </a:xfrm>
          <a:prstGeom prst="rect">
            <a:avLst/>
          </a:prstGeom>
          <a:noFill/>
          <a:ln w="381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8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_internal_1">
  <a:themeElements>
    <a:clrScheme name="SA_Internal_5">
      <a:dk1>
        <a:srgbClr val="676A6E"/>
      </a:dk1>
      <a:lt1>
        <a:sysClr val="window" lastClr="FFFFFF"/>
      </a:lt1>
      <a:dk2>
        <a:srgbClr val="E1D100"/>
      </a:dk2>
      <a:lt2>
        <a:srgbClr val="84BD00"/>
      </a:lt2>
      <a:accent1>
        <a:srgbClr val="84BD00"/>
      </a:accent1>
      <a:accent2>
        <a:srgbClr val="E1D100"/>
      </a:accent2>
      <a:accent3>
        <a:srgbClr val="C6007E"/>
      </a:accent3>
      <a:accent4>
        <a:srgbClr val="0033A0"/>
      </a:accent4>
      <a:accent5>
        <a:srgbClr val="676A6E"/>
      </a:accent5>
      <a:accent6>
        <a:srgbClr val="808080"/>
      </a:accent6>
      <a:hlink>
        <a:srgbClr val="E1D100"/>
      </a:hlink>
      <a:folHlink>
        <a:srgbClr val="84BD00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A_Internal_2.potx" id="{71E16382-CC91-4345-ABA6-95F47DECBA3A}" vid="{A0A72AB7-421D-42A1-BC2D-2AFA157879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154F1B81A06A468534CA2529D1ED78" ma:contentTypeVersion="1" ma:contentTypeDescription="Create a new document." ma:contentTypeScope="" ma:versionID="88e9b14f134c1bcadb4b48e7a3029db3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0AC7E853-19DA-423A-AC2C-4A92B92472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D90221-45CF-4984-A1E6-4CC4898A3E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D174D18-1EF9-46EF-86BC-172A0A66660E}">
  <ds:schemaRefs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sharepoint/v3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SA_PPT_LightGreen-Yellow_5</Template>
  <TotalTime>1045</TotalTime>
  <Words>229</Words>
  <Application>Microsoft Office PowerPoint</Application>
  <PresentationFormat>On-screen Show (4:3)</PresentationFormat>
  <Paragraphs>179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ＭＳ Ｐゴシック</vt:lpstr>
      <vt:lpstr>Arial</vt:lpstr>
      <vt:lpstr>Arial</vt:lpstr>
      <vt:lpstr>Calibri</vt:lpstr>
      <vt:lpstr>Cambria Math</vt:lpstr>
      <vt:lpstr>Lucida Grande</vt:lpstr>
      <vt:lpstr>Trebuchet MS</vt:lpstr>
      <vt:lpstr>sa_internal_1</vt:lpstr>
      <vt:lpstr>Technathon: Problem Description</vt:lpstr>
      <vt:lpstr>Technathon Problem Statement</vt:lpstr>
      <vt:lpstr>Technathon Problem Statement</vt:lpstr>
      <vt:lpstr>Technathon Problem Statement</vt:lpstr>
      <vt:lpstr>Technathon Problem Schematic</vt:lpstr>
      <vt:lpstr>Technathon Problem Schematic</vt:lpstr>
      <vt:lpstr>Technathon Problem Schematic</vt:lpstr>
      <vt:lpstr>Technathon Problem Schematic</vt:lpstr>
      <vt:lpstr>Technathon Problem Schematic</vt:lpstr>
      <vt:lpstr>Technathon Data Provided</vt:lpstr>
      <vt:lpstr>Technathon Data Provided</vt:lpstr>
      <vt:lpstr>Technathon Data Provided</vt:lpstr>
      <vt:lpstr>Technathon Data Provided</vt:lpstr>
      <vt:lpstr>Technathon Data Structure</vt:lpstr>
      <vt:lpstr>Technathon Data Structure</vt:lpstr>
      <vt:lpstr>Technathon One Approach</vt:lpstr>
      <vt:lpstr>Technathon Goal: Generate Missing Log</vt:lpstr>
      <vt:lpstr>Technathon Evaluation</vt:lpstr>
    </vt:vector>
  </TitlesOfParts>
  <Company>Saudi Aramco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(50pt) lorem ipsom</dc:title>
  <dc:subject>New Branding</dc:subject>
  <dc:creator>ECC</dc:creator>
  <cp:lastModifiedBy>ECC</cp:lastModifiedBy>
  <cp:revision>123</cp:revision>
  <dcterms:created xsi:type="dcterms:W3CDTF">2018-04-28T08:19:33Z</dcterms:created>
  <dcterms:modified xsi:type="dcterms:W3CDTF">2018-10-26T13:26:25Z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78dc77b9-7b63-4aa1-9081-f3c3a001b4d0</vt:lpwstr>
  </property>
  <property fmtid="{D5CDD505-2E9C-101B-9397-08002B2CF9AE}" pid="3" name="ARMCOClassification">
    <vt:lpwstr>Company General Use</vt:lpwstr>
  </property>
  <property fmtid="{D5CDD505-2E9C-101B-9397-08002B2CF9AE}" pid="4" name="ContentTypeId">
    <vt:lpwstr>0x010100A4154F1B81A06A468534CA2529D1ED78</vt:lpwstr>
  </property>
  <property fmtid="{D5CDD505-2E9C-101B-9397-08002B2CF9AE}" pid="5" name="TemplateUrl">
    <vt:lpwstr/>
  </property>
  <property fmtid="{D5CDD505-2E9C-101B-9397-08002B2CF9AE}" pid="6" name="xd_Signature">
    <vt:bool>false</vt:bool>
  </property>
  <property fmtid="{D5CDD505-2E9C-101B-9397-08002B2CF9AE}" pid="7" name="xd_ProgID">
    <vt:lpwstr/>
  </property>
  <property fmtid="{D5CDD505-2E9C-101B-9397-08002B2CF9AE}" pid="8" name="_SourceUrl">
    <vt:lpwstr/>
  </property>
  <property fmtid="{D5CDD505-2E9C-101B-9397-08002B2CF9AE}" pid="9" name="_SharedFileIndex">
    <vt:lpwstr/>
  </property>
</Properties>
</file>