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szweert Stephen" initials="LS" lastIdx="2" clrIdx="0">
    <p:extLst>
      <p:ext uri="{19B8F6BF-5375-455C-9EA6-DF929625EA0E}">
        <p15:presenceInfo xmlns:p15="http://schemas.microsoft.com/office/powerpoint/2012/main" userId="Lanszweert Step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789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4T22:38:17.20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1" dt="2017-03-14T22:38:53.020" idx="2">
    <p:pos x="146" y="14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F1CC7-AE1B-46D6-92C1-C9D7DDE9F2A1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11928-6A46-47D5-AA53-8261ADA9CD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5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rechthoekjes zijn de actors</a:t>
            </a:r>
          </a:p>
          <a:p>
            <a:r>
              <a:rPr lang="nl-BE" dirty="0"/>
              <a:t>De cirkels zijn</a:t>
            </a:r>
            <a:r>
              <a:rPr lang="nl-BE" baseline="0" dirty="0"/>
              <a:t> de </a:t>
            </a:r>
            <a:r>
              <a:rPr lang="nl-BE" baseline="0" dirty="0" err="1"/>
              <a:t>use</a:t>
            </a:r>
            <a:r>
              <a:rPr lang="nl-BE" baseline="0" dirty="0"/>
              <a:t> cases</a:t>
            </a:r>
          </a:p>
          <a:p>
            <a:endParaRPr lang="nl-BE" baseline="0" dirty="0"/>
          </a:p>
          <a:p>
            <a:r>
              <a:rPr lang="nl-BE" baseline="0" dirty="0"/>
              <a:t>In dit </a:t>
            </a:r>
            <a:r>
              <a:rPr lang="nl-BE" baseline="0" dirty="0" err="1"/>
              <a:t>use</a:t>
            </a:r>
            <a:r>
              <a:rPr lang="nl-BE" baseline="0" dirty="0"/>
              <a:t> case </a:t>
            </a:r>
            <a:r>
              <a:rPr lang="nl-BE" baseline="0" dirty="0" err="1"/>
              <a:t>diagramma</a:t>
            </a:r>
            <a:r>
              <a:rPr lang="nl-BE" baseline="0" dirty="0"/>
              <a:t> zijn er 2 actors en 6 </a:t>
            </a:r>
            <a:r>
              <a:rPr lang="nl-BE" baseline="0" dirty="0" err="1"/>
              <a:t>use</a:t>
            </a:r>
            <a:r>
              <a:rPr lang="nl-BE" baseline="0" dirty="0"/>
              <a:t> cases</a:t>
            </a:r>
          </a:p>
          <a:p>
            <a:r>
              <a:rPr lang="nl-BE" baseline="0" dirty="0"/>
              <a:t>Het drukken op de auteur (waardoor ook alle andere foto’s van de auteur komen) is optioneel, al de rest gebeurd als gevolg van het opzoeken van een term</a:t>
            </a:r>
          </a:p>
          <a:p>
            <a:endParaRPr lang="nl-BE" baseline="0" dirty="0"/>
          </a:p>
          <a:p>
            <a:r>
              <a:rPr lang="nl-BE" baseline="0" dirty="0"/>
              <a:t>De 2 extra features komen in een ander </a:t>
            </a:r>
            <a:r>
              <a:rPr lang="nl-BE" baseline="0" dirty="0" err="1"/>
              <a:t>use</a:t>
            </a:r>
            <a:r>
              <a:rPr lang="nl-BE" baseline="0" dirty="0"/>
              <a:t> case </a:t>
            </a:r>
            <a:r>
              <a:rPr lang="nl-BE" baseline="0" dirty="0" err="1"/>
              <a:t>diagramma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1928-6A46-47D5-AA53-8261ADA9CD22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18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9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944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132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06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 userDrawn="1"/>
        </p:nvSpPr>
        <p:spPr>
          <a:xfrm>
            <a:off x="756138" y="1274885"/>
            <a:ext cx="1371600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Klant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756138" y="3845169"/>
            <a:ext cx="1371600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Programma</a:t>
            </a:r>
          </a:p>
        </p:txBody>
      </p:sp>
      <p:sp>
        <p:nvSpPr>
          <p:cNvPr id="5" name="Ovaal 4"/>
          <p:cNvSpPr/>
          <p:nvPr userDrawn="1"/>
        </p:nvSpPr>
        <p:spPr>
          <a:xfrm>
            <a:off x="4141177" y="1529862"/>
            <a:ext cx="2716824" cy="116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Voert zoekterm in</a:t>
            </a:r>
          </a:p>
        </p:txBody>
      </p:sp>
      <p:cxnSp>
        <p:nvCxnSpPr>
          <p:cNvPr id="6" name="Rechte verbindingslijn 5"/>
          <p:cNvCxnSpPr>
            <a:stCxn id="3" idx="3"/>
            <a:endCxn id="5" idx="2"/>
          </p:cNvCxnSpPr>
          <p:nvPr userDrawn="1"/>
        </p:nvCxnSpPr>
        <p:spPr>
          <a:xfrm>
            <a:off x="2127738" y="1639766"/>
            <a:ext cx="2013439" cy="47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 userDrawn="1"/>
        </p:nvSpPr>
        <p:spPr>
          <a:xfrm>
            <a:off x="4141177" y="3047305"/>
            <a:ext cx="2716824" cy="116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Foto’s zoeken</a:t>
            </a:r>
          </a:p>
        </p:txBody>
      </p:sp>
      <p:cxnSp>
        <p:nvCxnSpPr>
          <p:cNvPr id="8" name="Verbindingslijn: gebogen 7"/>
          <p:cNvCxnSpPr>
            <a:stCxn id="7" idx="2"/>
            <a:endCxn id="5" idx="5"/>
          </p:cNvCxnSpPr>
          <p:nvPr userDrawn="1"/>
        </p:nvCxnSpPr>
        <p:spPr>
          <a:xfrm rot="10800000" flipH="1">
            <a:off x="4141177" y="2520483"/>
            <a:ext cx="2318954" cy="1107115"/>
          </a:xfrm>
          <a:prstGeom prst="bentConnector4">
            <a:avLst>
              <a:gd name="adj1" fmla="val -9858"/>
              <a:gd name="adj2" fmla="val 68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 userDrawn="1"/>
        </p:nvSpPr>
        <p:spPr>
          <a:xfrm>
            <a:off x="3094893" y="2895170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Include</a:t>
            </a:r>
            <a:endParaRPr lang="nl-BE" dirty="0"/>
          </a:p>
        </p:txBody>
      </p:sp>
      <p:sp>
        <p:nvSpPr>
          <p:cNvPr id="10" name="Ovaal 9"/>
          <p:cNvSpPr/>
          <p:nvPr userDrawn="1"/>
        </p:nvSpPr>
        <p:spPr>
          <a:xfrm>
            <a:off x="4141177" y="4618220"/>
            <a:ext cx="2716824" cy="116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Naam + titel weergeven</a:t>
            </a:r>
          </a:p>
        </p:txBody>
      </p:sp>
      <p:cxnSp>
        <p:nvCxnSpPr>
          <p:cNvPr id="11" name="Rechte verbindingslijn 10"/>
          <p:cNvCxnSpPr>
            <a:stCxn id="4" idx="3"/>
            <a:endCxn id="7" idx="3"/>
          </p:cNvCxnSpPr>
          <p:nvPr userDrawn="1"/>
        </p:nvCxnSpPr>
        <p:spPr>
          <a:xfrm flipV="1">
            <a:off x="2127738" y="4037925"/>
            <a:ext cx="2411309" cy="17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stCxn id="4" idx="2"/>
            <a:endCxn id="10" idx="2"/>
          </p:cNvCxnSpPr>
          <p:nvPr userDrawn="1"/>
        </p:nvCxnSpPr>
        <p:spPr>
          <a:xfrm>
            <a:off x="1441938" y="4574931"/>
            <a:ext cx="2699239" cy="62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ingslijn: gebogen 12"/>
          <p:cNvCxnSpPr>
            <a:stCxn id="10" idx="0"/>
            <a:endCxn id="7" idx="5"/>
          </p:cNvCxnSpPr>
          <p:nvPr userDrawn="1"/>
        </p:nvCxnSpPr>
        <p:spPr>
          <a:xfrm rot="5400000" flipH="1" flipV="1">
            <a:off x="5689713" y="3847802"/>
            <a:ext cx="580295" cy="960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 userDrawn="1"/>
        </p:nvSpPr>
        <p:spPr>
          <a:xfrm>
            <a:off x="6135925" y="4356453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Include</a:t>
            </a:r>
            <a:endParaRPr lang="nl-BE" dirty="0"/>
          </a:p>
        </p:txBody>
      </p:sp>
      <p:sp>
        <p:nvSpPr>
          <p:cNvPr id="15" name="Ovaal 14"/>
          <p:cNvSpPr/>
          <p:nvPr userDrawn="1"/>
        </p:nvSpPr>
        <p:spPr>
          <a:xfrm>
            <a:off x="7995139" y="1529862"/>
            <a:ext cx="2716824" cy="116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Drukken op auteur</a:t>
            </a:r>
          </a:p>
        </p:txBody>
      </p:sp>
      <p:sp>
        <p:nvSpPr>
          <p:cNvPr id="16" name="Ovaal 15"/>
          <p:cNvSpPr/>
          <p:nvPr userDrawn="1"/>
        </p:nvSpPr>
        <p:spPr>
          <a:xfrm>
            <a:off x="7995139" y="3074041"/>
            <a:ext cx="2716824" cy="116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Toon extra foto’s van auteur</a:t>
            </a:r>
          </a:p>
        </p:txBody>
      </p:sp>
      <p:sp>
        <p:nvSpPr>
          <p:cNvPr id="17" name="Ovaal 16"/>
          <p:cNvSpPr/>
          <p:nvPr userDrawn="1"/>
        </p:nvSpPr>
        <p:spPr>
          <a:xfrm>
            <a:off x="7995139" y="4931504"/>
            <a:ext cx="2716824" cy="116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Locatie weergeven</a:t>
            </a:r>
          </a:p>
        </p:txBody>
      </p:sp>
      <p:cxnSp>
        <p:nvCxnSpPr>
          <p:cNvPr id="18" name="Verbindingslijn: gebogen 17"/>
          <p:cNvCxnSpPr>
            <a:stCxn id="15" idx="2"/>
            <a:endCxn id="10" idx="6"/>
          </p:cNvCxnSpPr>
          <p:nvPr userDrawn="1"/>
        </p:nvCxnSpPr>
        <p:spPr>
          <a:xfrm rot="10800000" flipV="1">
            <a:off x="6858001" y="2110154"/>
            <a:ext cx="1137138" cy="3088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 userDrawn="1"/>
        </p:nvSpPr>
        <p:spPr>
          <a:xfrm>
            <a:off x="7067909" y="1766226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Extends</a:t>
            </a:r>
            <a:endParaRPr lang="nl-BE" dirty="0"/>
          </a:p>
        </p:txBody>
      </p:sp>
      <p:cxnSp>
        <p:nvCxnSpPr>
          <p:cNvPr id="20" name="Rechte verbindingslijn 19"/>
          <p:cNvCxnSpPr>
            <a:stCxn id="3" idx="0"/>
            <a:endCxn id="15" idx="0"/>
          </p:cNvCxnSpPr>
          <p:nvPr userDrawn="1"/>
        </p:nvCxnSpPr>
        <p:spPr>
          <a:xfrm>
            <a:off x="1441938" y="1274885"/>
            <a:ext cx="7911613" cy="25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ingslijn: gebogen 20"/>
          <p:cNvCxnSpPr>
            <a:stCxn id="16" idx="0"/>
            <a:endCxn id="15" idx="3"/>
          </p:cNvCxnSpPr>
          <p:nvPr userDrawn="1"/>
        </p:nvCxnSpPr>
        <p:spPr>
          <a:xfrm rot="16200000" flipV="1">
            <a:off x="8596501" y="2316991"/>
            <a:ext cx="553559" cy="960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 userDrawn="1"/>
        </p:nvSpPr>
        <p:spPr>
          <a:xfrm>
            <a:off x="9509615" y="2760757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Include</a:t>
            </a:r>
            <a:endParaRPr lang="nl-BE" dirty="0"/>
          </a:p>
        </p:txBody>
      </p:sp>
      <p:cxnSp>
        <p:nvCxnSpPr>
          <p:cNvPr id="23" name="Verbindingslijn: gebogen 22"/>
          <p:cNvCxnSpPr>
            <a:stCxn id="10" idx="5"/>
            <a:endCxn id="17" idx="3"/>
          </p:cNvCxnSpPr>
          <p:nvPr userDrawn="1"/>
        </p:nvCxnSpPr>
        <p:spPr>
          <a:xfrm rot="16200000" flipH="1">
            <a:off x="7269928" y="4799043"/>
            <a:ext cx="313284" cy="1932878"/>
          </a:xfrm>
          <a:prstGeom prst="bentConnector3">
            <a:avLst>
              <a:gd name="adj1" fmla="val 227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 userDrawn="1"/>
        </p:nvSpPr>
        <p:spPr>
          <a:xfrm>
            <a:off x="7182209" y="6230127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Include</a:t>
            </a:r>
            <a:endParaRPr lang="nl-BE" dirty="0"/>
          </a:p>
        </p:txBody>
      </p:sp>
      <p:cxnSp>
        <p:nvCxnSpPr>
          <p:cNvPr id="25" name="Rechte verbindingslijn 24"/>
          <p:cNvCxnSpPr>
            <a:stCxn id="17" idx="0"/>
            <a:endCxn id="4" idx="1"/>
          </p:cNvCxnSpPr>
          <p:nvPr userDrawn="1"/>
        </p:nvCxnSpPr>
        <p:spPr>
          <a:xfrm flipH="1" flipV="1">
            <a:off x="756138" y="4210050"/>
            <a:ext cx="8597413" cy="72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5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516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066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9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9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9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6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730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D01A-37CD-4E7B-ADA8-C877D89CCE06}" type="datetimeFigureOut">
              <a:rPr lang="nl-BE" smtClean="0"/>
              <a:t>14/03/2017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75C9-4DA4-4C80-9003-B7A1E56794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7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2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446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</Words>
  <Application>Microsoft Office PowerPoint</Application>
  <PresentationFormat>Breedbeeld</PresentationFormat>
  <Paragraphs>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Storyboard Layouts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Lanszweert Stephen</dc:creator>
  <cp:lastModifiedBy>Lanszweert Stephen</cp:lastModifiedBy>
  <cp:revision>4</cp:revision>
  <dcterms:created xsi:type="dcterms:W3CDTF">2017-03-14T21:07:16Z</dcterms:created>
  <dcterms:modified xsi:type="dcterms:W3CDTF">2017-03-14T21:44:17Z</dcterms:modified>
</cp:coreProperties>
</file>