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6" r:id="rId3"/>
    <p:sldId id="259" r:id="rId4"/>
    <p:sldId id="258" r:id="rId5"/>
    <p:sldId id="260" r:id="rId6"/>
    <p:sldId id="261" r:id="rId7"/>
    <p:sldId id="262" r:id="rId8"/>
    <p:sldId id="263" r:id="rId9"/>
    <p:sldId id="264" r:id="rId1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sisapplicatie" id="{802F04CD-31CC-4880-BC44-1FCF8F34C46C}">
          <p14:sldIdLst>
            <p14:sldId id="257"/>
            <p14:sldId id="256"/>
            <p14:sldId id="259"/>
            <p14:sldId id="258"/>
          </p14:sldIdLst>
        </p14:section>
        <p14:section name="Extra feature 1" id="{6543A2E1-3632-41B1-9D1A-84D1140263AE}">
          <p14:sldIdLst>
            <p14:sldId id="260"/>
            <p14:sldId id="261"/>
            <p14:sldId id="262"/>
          </p14:sldIdLst>
        </p14:section>
        <p14:section name="Extra feature 2" id="{47D3AA0E-3A77-4118-AEDD-8751D17F5E6F}">
          <p14:sldIdLst>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640" autoAdjust="0"/>
  </p:normalViewPr>
  <p:slideViewPr>
    <p:cSldViewPr snapToGrid="0">
      <p:cViewPr varScale="1">
        <p:scale>
          <a:sx n="67" d="100"/>
          <a:sy n="67" d="100"/>
        </p:scale>
        <p:origin x="129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2FBDC-775B-4F8F-A380-111BA1BD80CD}" type="datetimeFigureOut">
              <a:rPr lang="nl-BE" smtClean="0"/>
              <a:t>15/03/2017</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3FF78-445D-4257-8F4B-63464B868E86}" type="slidenum">
              <a:rPr lang="nl-BE" smtClean="0"/>
              <a:t>‹nr.›</a:t>
            </a:fld>
            <a:endParaRPr lang="nl-BE"/>
          </a:p>
        </p:txBody>
      </p:sp>
    </p:spTree>
    <p:extLst>
      <p:ext uri="{BB962C8B-B14F-4D97-AF65-F5344CB8AC3E}">
        <p14:creationId xmlns:p14="http://schemas.microsoft.com/office/powerpoint/2010/main" val="4154618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1</a:t>
            </a:fld>
            <a:endParaRPr lang="nl-BE"/>
          </a:p>
        </p:txBody>
      </p:sp>
    </p:spTree>
    <p:extLst>
      <p:ext uri="{BB962C8B-B14F-4D97-AF65-F5344CB8AC3E}">
        <p14:creationId xmlns:p14="http://schemas.microsoft.com/office/powerpoint/2010/main" val="4152098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Wanneer de</a:t>
            </a:r>
            <a:r>
              <a:rPr lang="nl-BE" baseline="0" dirty="0"/>
              <a:t> gebruiker</a:t>
            </a:r>
            <a:r>
              <a:rPr lang="nl-BE" dirty="0"/>
              <a:t> op</a:t>
            </a:r>
            <a:r>
              <a:rPr lang="nl-BE" baseline="0" dirty="0"/>
              <a:t> de home-knop drukt keert de gebruiker automatisch terug naar de startpagina om de zoekterm in te geven.</a:t>
            </a:r>
          </a:p>
          <a:p>
            <a:r>
              <a:rPr lang="nl-BE" baseline="0" dirty="0"/>
              <a:t>Wanneer de gebruiker op de terug-knop drukt keer de gebruiker automatisch terug naar de vorige stap.</a:t>
            </a:r>
          </a:p>
          <a:p>
            <a:endParaRPr lang="nl-BE" baseline="0" dirty="0"/>
          </a:p>
          <a:p>
            <a:r>
              <a:rPr lang="nl-BE" baseline="0" dirty="0"/>
              <a:t>De afbeelding in het geel is de actieve afbeelding, hiervan wordt de locatie onderaan in het klein weergegeven.</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2</a:t>
            </a:fld>
            <a:endParaRPr lang="nl-BE"/>
          </a:p>
        </p:txBody>
      </p:sp>
    </p:spTree>
    <p:extLst>
      <p:ext uri="{BB962C8B-B14F-4D97-AF65-F5344CB8AC3E}">
        <p14:creationId xmlns:p14="http://schemas.microsoft.com/office/powerpoint/2010/main" val="2821856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In het</a:t>
            </a:r>
            <a:r>
              <a:rPr lang="nl-BE" baseline="0" dirty="0"/>
              <a:t> geval de gebruiker op de locatie drukte -&gt; de gebruiker wordt doorgestuurd naar een pagina waar de locatie groter wordt getoond en waar onderaan ook extra info over de locatie wordt getoond.</a:t>
            </a:r>
          </a:p>
          <a:p>
            <a:endParaRPr lang="nl-BE" baseline="0" dirty="0"/>
          </a:p>
          <a:p>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3</a:t>
            </a:fld>
            <a:endParaRPr lang="nl-BE"/>
          </a:p>
        </p:txBody>
      </p:sp>
    </p:spTree>
    <p:extLst>
      <p:ext uri="{BB962C8B-B14F-4D97-AF65-F5344CB8AC3E}">
        <p14:creationId xmlns:p14="http://schemas.microsoft.com/office/powerpoint/2010/main" val="106406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In het geval de gebruiker</a:t>
            </a:r>
            <a:r>
              <a:rPr lang="nl-BE" baseline="0" dirty="0"/>
              <a:t> drukte op de naam van de auteur word de gebruiker doorverwezen naar een pagina waar alle andere foto’s van deze auteur ook worden getoond. </a:t>
            </a:r>
          </a:p>
          <a:p>
            <a:r>
              <a:rPr lang="nl-BE" baseline="0" dirty="0"/>
              <a:t>Wederom is de afbeelding in het geel de actieve afbeelding.</a:t>
            </a:r>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4</a:t>
            </a:fld>
            <a:endParaRPr lang="nl-BE"/>
          </a:p>
        </p:txBody>
      </p:sp>
    </p:spTree>
    <p:extLst>
      <p:ext uri="{BB962C8B-B14F-4D97-AF65-F5344CB8AC3E}">
        <p14:creationId xmlns:p14="http://schemas.microsoft.com/office/powerpoint/2010/main" val="4192705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Indien de</a:t>
            </a:r>
            <a:r>
              <a:rPr lang="nl-BE" baseline="0" dirty="0"/>
              <a:t> gebruiker op de foto zelf heeft gedrukt, wordt de gebruiker doorverwezen naar een nieuwe pagina waar deze afbeelding in het groot wordt getoond.</a:t>
            </a:r>
          </a:p>
          <a:p>
            <a:endParaRPr lang="nl-BE" baseline="0" dirty="0"/>
          </a:p>
          <a:p>
            <a:r>
              <a:rPr lang="nl-BE" baseline="0" dirty="0"/>
              <a:t>Onderaan bevind zich extra info over de titel van de afbeelding en de auteur (indien de gebruiker op de auteur klikt wordt deze doorverwezen naar de pagina met de foto’s van de auteur).</a:t>
            </a:r>
          </a:p>
          <a:p>
            <a:endParaRPr lang="nl-BE" baseline="0" dirty="0"/>
          </a:p>
          <a:p>
            <a:r>
              <a:rPr lang="nl-BE" baseline="0" dirty="0"/>
              <a:t>Indien de gebruiker hier op locatie drukt wordt hij doorverwezen naar een pagina met extra foto’s van uit de buurt van de locatie.</a:t>
            </a:r>
          </a:p>
          <a:p>
            <a:r>
              <a:rPr lang="nl-BE" baseline="0" dirty="0"/>
              <a:t>Indien hij weer op de foto zelf drukt wordt hij doorverwezen naar een pagina waar je de foto kan downloaden.</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5</a:t>
            </a:fld>
            <a:endParaRPr lang="nl-BE"/>
          </a:p>
        </p:txBody>
      </p:sp>
    </p:spTree>
    <p:extLst>
      <p:ext uri="{BB962C8B-B14F-4D97-AF65-F5344CB8AC3E}">
        <p14:creationId xmlns:p14="http://schemas.microsoft.com/office/powerpoint/2010/main" val="273500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Hier ziet</a:t>
            </a:r>
            <a:r>
              <a:rPr lang="nl-BE" baseline="0" dirty="0"/>
              <a:t> de gebruiker de andere foto’s die in de buurt van de opgevraagde foto liggen.</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6</a:t>
            </a:fld>
            <a:endParaRPr lang="nl-BE"/>
          </a:p>
        </p:txBody>
      </p:sp>
    </p:spTree>
    <p:extLst>
      <p:ext uri="{BB962C8B-B14F-4D97-AF65-F5344CB8AC3E}">
        <p14:creationId xmlns:p14="http://schemas.microsoft.com/office/powerpoint/2010/main" val="4095183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Hier komt de</a:t>
            </a:r>
            <a:r>
              <a:rPr lang="nl-BE" baseline="0" dirty="0"/>
              <a:t> gebruiker op een pagina terecht waar hij de foto kan downloaden om zelf iets mee te doen. </a:t>
            </a:r>
          </a:p>
          <a:p>
            <a:endParaRPr lang="nl-BE" baseline="0" dirty="0"/>
          </a:p>
          <a:p>
            <a:r>
              <a:rPr lang="nl-BE" baseline="0" dirty="0"/>
              <a:t>Onderaan kan hij een keuze maken: drukt hij op ja wordt de foto gedownload en keert hij erna helemaal terug naar het begin.</a:t>
            </a:r>
          </a:p>
          <a:p>
            <a:r>
              <a:rPr lang="nl-BE" baseline="0" dirty="0"/>
              <a:t>Indien hij nee antwoordde keert hij automatisch terug naar het begin.</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7</a:t>
            </a:fld>
            <a:endParaRPr lang="nl-BE"/>
          </a:p>
        </p:txBody>
      </p:sp>
    </p:spTree>
    <p:extLst>
      <p:ext uri="{BB962C8B-B14F-4D97-AF65-F5344CB8AC3E}">
        <p14:creationId xmlns:p14="http://schemas.microsoft.com/office/powerpoint/2010/main" val="334290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Bij</a:t>
            </a:r>
            <a:r>
              <a:rPr lang="nl-BE" baseline="0" dirty="0"/>
              <a:t> deze 2</a:t>
            </a:r>
            <a:r>
              <a:rPr lang="nl-BE" baseline="30000" dirty="0"/>
              <a:t>de</a:t>
            </a:r>
            <a:r>
              <a:rPr lang="nl-BE" baseline="0" dirty="0"/>
              <a:t> feature krijgt de gebruiker ook de mogelijkheid om de meest opgezochte afbeeldingen te bekijken.</a:t>
            </a:r>
          </a:p>
          <a:p>
            <a:r>
              <a:rPr lang="nl-BE" baseline="0" dirty="0"/>
              <a:t>Dit gebeurd door een extra knop in het allereerste startscherm.</a:t>
            </a:r>
          </a:p>
          <a:p>
            <a:endParaRPr lang="nl-BE" baseline="0" dirty="0"/>
          </a:p>
          <a:p>
            <a:r>
              <a:rPr lang="nl-BE" baseline="0" dirty="0"/>
              <a:t>Als de gebruiker op deze knop drukt wordt hij doorverwezen naar een andere pagina waar dan de meest bekeken foto’s op getoond worden.</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8</a:t>
            </a:fld>
            <a:endParaRPr lang="nl-BE"/>
          </a:p>
        </p:txBody>
      </p:sp>
    </p:spTree>
    <p:extLst>
      <p:ext uri="{BB962C8B-B14F-4D97-AF65-F5344CB8AC3E}">
        <p14:creationId xmlns:p14="http://schemas.microsoft.com/office/powerpoint/2010/main" val="2305129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Hier komen dan de meest bekeken afbeeldingen. </a:t>
            </a:r>
          </a:p>
          <a:p>
            <a:endParaRPr lang="nl-BE" dirty="0"/>
          </a:p>
          <a:p>
            <a:endParaRPr lang="nl-BE" dirty="0"/>
          </a:p>
          <a:p>
            <a:r>
              <a:rPr lang="nl-BE" dirty="0"/>
              <a:t>De</a:t>
            </a:r>
            <a:r>
              <a:rPr lang="nl-BE" baseline="0" dirty="0"/>
              <a:t> gebruiker kan vervolgens op de afbeelding zelf drukken, dan verschijnt er onderaan extra info over de foto (zoals de titel</a:t>
            </a:r>
            <a:r>
              <a:rPr lang="nl-BE" baseline="0"/>
              <a:t>, de auteur </a:t>
            </a:r>
            <a:r>
              <a:rPr lang="nl-BE" baseline="0" dirty="0"/>
              <a:t>en </a:t>
            </a:r>
            <a:r>
              <a:rPr lang="nl-BE" baseline="0"/>
              <a:t>de locatie)</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9</a:t>
            </a:fld>
            <a:endParaRPr lang="nl-BE"/>
          </a:p>
        </p:txBody>
      </p:sp>
    </p:spTree>
    <p:extLst>
      <p:ext uri="{BB962C8B-B14F-4D97-AF65-F5344CB8AC3E}">
        <p14:creationId xmlns:p14="http://schemas.microsoft.com/office/powerpoint/2010/main" val="3743440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endParaRPr lang="nl-BE"/>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8FE1BEE6-6C72-4D00-AD27-56DD582BC394}" type="datetimeFigureOut">
              <a:rPr lang="nl-BE" smtClean="0"/>
              <a:t>15/03/2017</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2262818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FE1BEE6-6C72-4D00-AD27-56DD582BC394}" type="datetimeFigureOut">
              <a:rPr lang="nl-BE" smtClean="0"/>
              <a:t>15/03/2017</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3809186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FE1BEE6-6C72-4D00-AD27-56DD582BC394}" type="datetimeFigureOut">
              <a:rPr lang="nl-BE" smtClean="0"/>
              <a:t>15/03/2017</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3358254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FE1BEE6-6C72-4D00-AD27-56DD582BC394}" type="datetimeFigureOut">
              <a:rPr lang="nl-BE" smtClean="0"/>
              <a:t>15/03/2017</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152476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8FE1BEE6-6C72-4D00-AD27-56DD582BC394}" type="datetimeFigureOut">
              <a:rPr lang="nl-BE" smtClean="0"/>
              <a:t>15/03/2017</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420127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8FE1BEE6-6C72-4D00-AD27-56DD582BC394}" type="datetimeFigureOut">
              <a:rPr lang="nl-BE" smtClean="0"/>
              <a:t>15/03/2017</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1614812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8FE1BEE6-6C72-4D00-AD27-56DD582BC394}" type="datetimeFigureOut">
              <a:rPr lang="nl-BE" smtClean="0"/>
              <a:t>15/03/2017</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285681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8FE1BEE6-6C72-4D00-AD27-56DD582BC394}" type="datetimeFigureOut">
              <a:rPr lang="nl-BE" smtClean="0"/>
              <a:t>15/03/2017</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280669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FE1BEE6-6C72-4D00-AD27-56DD582BC394}" type="datetimeFigureOut">
              <a:rPr lang="nl-BE" smtClean="0"/>
              <a:t>15/03/2017</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3742778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8FE1BEE6-6C72-4D00-AD27-56DD582BC394}" type="datetimeFigureOut">
              <a:rPr lang="nl-BE" smtClean="0"/>
              <a:t>15/03/2017</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137616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8FE1BEE6-6C72-4D00-AD27-56DD582BC394}" type="datetimeFigureOut">
              <a:rPr lang="nl-BE" smtClean="0"/>
              <a:t>15/03/2017</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190846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1BEE6-6C72-4D00-AD27-56DD582BC394}" type="datetimeFigureOut">
              <a:rPr lang="nl-BE" smtClean="0"/>
              <a:t>15/03/2017</a:t>
            </a:fld>
            <a:endParaRPr lang="nl-B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89DE1-11E4-4261-A51B-D33C5E264A2E}" type="slidenum">
              <a:rPr lang="nl-BE" smtClean="0"/>
              <a:t>‹nr.›</a:t>
            </a:fld>
            <a:endParaRPr lang="nl-BE"/>
          </a:p>
        </p:txBody>
      </p:sp>
    </p:spTree>
    <p:extLst>
      <p:ext uri="{BB962C8B-B14F-4D97-AF65-F5344CB8AC3E}">
        <p14:creationId xmlns:p14="http://schemas.microsoft.com/office/powerpoint/2010/main" val="3622931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ekstvak 4"/>
          <p:cNvSpPr txBox="1"/>
          <p:nvPr/>
        </p:nvSpPr>
        <p:spPr>
          <a:xfrm>
            <a:off x="4484078" y="1213338"/>
            <a:ext cx="2866292" cy="646331"/>
          </a:xfrm>
          <a:prstGeom prst="rect">
            <a:avLst/>
          </a:prstGeom>
          <a:noFill/>
        </p:spPr>
        <p:txBody>
          <a:bodyPr wrap="square" rtlCol="0">
            <a:spAutoFit/>
          </a:bodyPr>
          <a:lstStyle/>
          <a:p>
            <a:r>
              <a:rPr lang="nl-BE" dirty="0"/>
              <a:t>Welkom bij de zoek-app van Stephen Lanszweert</a:t>
            </a:r>
          </a:p>
        </p:txBody>
      </p:sp>
      <p:sp>
        <p:nvSpPr>
          <p:cNvPr id="6" name="Rechthoek 5"/>
          <p:cNvSpPr/>
          <p:nvPr/>
        </p:nvSpPr>
        <p:spPr>
          <a:xfrm>
            <a:off x="4484078" y="2901462"/>
            <a:ext cx="2699237" cy="1327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Geef hier de zoekterm in:</a:t>
            </a:r>
          </a:p>
          <a:p>
            <a:pPr algn="ctr"/>
            <a:r>
              <a:rPr lang="nl-BE" dirty="0"/>
              <a:t>ZOEKTERM</a:t>
            </a:r>
          </a:p>
        </p:txBody>
      </p:sp>
      <p:sp>
        <p:nvSpPr>
          <p:cNvPr id="7" name="Tekstvak 6"/>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8" name="Rechthoek 7"/>
          <p:cNvSpPr/>
          <p:nvPr/>
        </p:nvSpPr>
        <p:spPr>
          <a:xfrm>
            <a:off x="5154930" y="4537710"/>
            <a:ext cx="1383030"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Zoek!</a:t>
            </a:r>
          </a:p>
        </p:txBody>
      </p:sp>
    </p:spTree>
    <p:extLst>
      <p:ext uri="{BB962C8B-B14F-4D97-AF65-F5344CB8AC3E}">
        <p14:creationId xmlns:p14="http://schemas.microsoft.com/office/powerpoint/2010/main" val="320490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hthoek 5"/>
          <p:cNvSpPr/>
          <p:nvPr/>
        </p:nvSpPr>
        <p:spPr>
          <a:xfrm>
            <a:off x="5077557" y="356435"/>
            <a:ext cx="1912331"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U zocht op:</a:t>
            </a:r>
          </a:p>
          <a:p>
            <a:pPr algn="ctr"/>
            <a:r>
              <a:rPr lang="nl-BE" dirty="0"/>
              <a:t>ZOEKTERM</a:t>
            </a:r>
          </a:p>
        </p:txBody>
      </p:sp>
      <p:sp>
        <p:nvSpPr>
          <p:cNvPr id="8" name="Rechthoek 7"/>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p:cNvSpPr/>
          <p:nvPr/>
        </p:nvSpPr>
        <p:spPr>
          <a:xfrm>
            <a:off x="4488472" y="4602774"/>
            <a:ext cx="2848707" cy="1494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Tekstvak 9"/>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12" name="Rechthoek 11"/>
          <p:cNvSpPr/>
          <p:nvPr/>
        </p:nvSpPr>
        <p:spPr>
          <a:xfrm>
            <a:off x="4765427" y="1542707"/>
            <a:ext cx="905608" cy="5802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hthoek 12"/>
          <p:cNvSpPr/>
          <p:nvPr/>
        </p:nvSpPr>
        <p:spPr>
          <a:xfrm>
            <a:off x="6071088" y="1533086"/>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hthoek 13"/>
          <p:cNvSpPr/>
          <p:nvPr/>
        </p:nvSpPr>
        <p:spPr>
          <a:xfrm>
            <a:off x="4765427" y="2486060"/>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hthoek 14"/>
          <p:cNvSpPr/>
          <p:nvPr/>
        </p:nvSpPr>
        <p:spPr>
          <a:xfrm>
            <a:off x="6084280" y="2434719"/>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hthoek 15"/>
          <p:cNvSpPr/>
          <p:nvPr/>
        </p:nvSpPr>
        <p:spPr>
          <a:xfrm>
            <a:off x="4765427"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Rechthoek 16"/>
          <p:cNvSpPr/>
          <p:nvPr/>
        </p:nvSpPr>
        <p:spPr>
          <a:xfrm>
            <a:off x="6071088"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Tekstvak 17"/>
          <p:cNvSpPr txBox="1"/>
          <p:nvPr/>
        </p:nvSpPr>
        <p:spPr>
          <a:xfrm>
            <a:off x="4765426" y="2122999"/>
            <a:ext cx="1182563" cy="253916"/>
          </a:xfrm>
          <a:prstGeom prst="rect">
            <a:avLst/>
          </a:prstGeom>
          <a:noFill/>
        </p:spPr>
        <p:txBody>
          <a:bodyPr wrap="square" rtlCol="0">
            <a:spAutoFit/>
          </a:bodyPr>
          <a:lstStyle/>
          <a:p>
            <a:r>
              <a:rPr lang="nl-BE" sz="1050" dirty="0"/>
              <a:t>Titel + auteur</a:t>
            </a:r>
          </a:p>
        </p:txBody>
      </p:sp>
      <p:sp>
        <p:nvSpPr>
          <p:cNvPr id="19" name="Tekstvak 18"/>
          <p:cNvSpPr txBox="1"/>
          <p:nvPr/>
        </p:nvSpPr>
        <p:spPr>
          <a:xfrm>
            <a:off x="6049109" y="2147090"/>
            <a:ext cx="1182563" cy="253916"/>
          </a:xfrm>
          <a:prstGeom prst="rect">
            <a:avLst/>
          </a:prstGeom>
          <a:noFill/>
        </p:spPr>
        <p:txBody>
          <a:bodyPr wrap="square" rtlCol="0">
            <a:spAutoFit/>
          </a:bodyPr>
          <a:lstStyle/>
          <a:p>
            <a:r>
              <a:rPr lang="nl-BE" sz="1050" dirty="0"/>
              <a:t>Titel + auteur</a:t>
            </a:r>
          </a:p>
        </p:txBody>
      </p:sp>
      <p:sp>
        <p:nvSpPr>
          <p:cNvPr id="20" name="Tekstvak 19"/>
          <p:cNvSpPr txBox="1"/>
          <p:nvPr/>
        </p:nvSpPr>
        <p:spPr>
          <a:xfrm>
            <a:off x="4765425" y="3108129"/>
            <a:ext cx="1182563" cy="253916"/>
          </a:xfrm>
          <a:prstGeom prst="rect">
            <a:avLst/>
          </a:prstGeom>
          <a:noFill/>
        </p:spPr>
        <p:txBody>
          <a:bodyPr wrap="square" rtlCol="0">
            <a:spAutoFit/>
          </a:bodyPr>
          <a:lstStyle/>
          <a:p>
            <a:r>
              <a:rPr lang="nl-BE" sz="1050" dirty="0"/>
              <a:t>Titel + auteur</a:t>
            </a:r>
          </a:p>
        </p:txBody>
      </p:sp>
      <p:sp>
        <p:nvSpPr>
          <p:cNvPr id="21" name="Tekstvak 20"/>
          <p:cNvSpPr txBox="1"/>
          <p:nvPr/>
        </p:nvSpPr>
        <p:spPr>
          <a:xfrm>
            <a:off x="6035921" y="3103995"/>
            <a:ext cx="1182563" cy="253916"/>
          </a:xfrm>
          <a:prstGeom prst="rect">
            <a:avLst/>
          </a:prstGeom>
          <a:noFill/>
        </p:spPr>
        <p:txBody>
          <a:bodyPr wrap="square" rtlCol="0">
            <a:spAutoFit/>
          </a:bodyPr>
          <a:lstStyle/>
          <a:p>
            <a:r>
              <a:rPr lang="nl-BE" sz="1050" dirty="0"/>
              <a:t>Titel + auteur</a:t>
            </a:r>
          </a:p>
        </p:txBody>
      </p:sp>
      <p:sp>
        <p:nvSpPr>
          <p:cNvPr id="22" name="Tekstvak 21"/>
          <p:cNvSpPr txBox="1"/>
          <p:nvPr/>
        </p:nvSpPr>
        <p:spPr>
          <a:xfrm>
            <a:off x="4765425" y="4086859"/>
            <a:ext cx="1182563" cy="253916"/>
          </a:xfrm>
          <a:prstGeom prst="rect">
            <a:avLst/>
          </a:prstGeom>
          <a:noFill/>
        </p:spPr>
        <p:txBody>
          <a:bodyPr wrap="square" rtlCol="0">
            <a:spAutoFit/>
          </a:bodyPr>
          <a:lstStyle/>
          <a:p>
            <a:r>
              <a:rPr lang="nl-BE" sz="1050" dirty="0"/>
              <a:t>Titel + auteur</a:t>
            </a:r>
          </a:p>
        </p:txBody>
      </p:sp>
      <p:sp>
        <p:nvSpPr>
          <p:cNvPr id="23" name="Tekstvak 22"/>
          <p:cNvSpPr txBox="1"/>
          <p:nvPr/>
        </p:nvSpPr>
        <p:spPr>
          <a:xfrm>
            <a:off x="6031529" y="4088183"/>
            <a:ext cx="1182563" cy="253916"/>
          </a:xfrm>
          <a:prstGeom prst="rect">
            <a:avLst/>
          </a:prstGeom>
          <a:noFill/>
        </p:spPr>
        <p:txBody>
          <a:bodyPr wrap="square" rtlCol="0">
            <a:spAutoFit/>
          </a:bodyPr>
          <a:lstStyle/>
          <a:p>
            <a:r>
              <a:rPr lang="nl-BE" sz="1050" dirty="0"/>
              <a:t>Titel + auteur</a:t>
            </a:r>
          </a:p>
        </p:txBody>
      </p:sp>
      <p:sp>
        <p:nvSpPr>
          <p:cNvPr id="25" name="Tekstvak 24"/>
          <p:cNvSpPr txBox="1"/>
          <p:nvPr/>
        </p:nvSpPr>
        <p:spPr>
          <a:xfrm>
            <a:off x="5442441" y="4679954"/>
            <a:ext cx="1547447" cy="369332"/>
          </a:xfrm>
          <a:prstGeom prst="rect">
            <a:avLst/>
          </a:prstGeom>
          <a:noFill/>
        </p:spPr>
        <p:txBody>
          <a:bodyPr wrap="square" rtlCol="0">
            <a:spAutoFit/>
          </a:bodyPr>
          <a:lstStyle/>
          <a:p>
            <a:r>
              <a:rPr lang="nl-BE" dirty="0"/>
              <a:t>Locatie</a:t>
            </a:r>
          </a:p>
        </p:txBody>
      </p:sp>
      <p:sp>
        <p:nvSpPr>
          <p:cNvPr id="26" name="Rechthoek 25"/>
          <p:cNvSpPr/>
          <p:nvPr/>
        </p:nvSpPr>
        <p:spPr>
          <a:xfrm>
            <a:off x="4765425" y="5027037"/>
            <a:ext cx="2303590" cy="97810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Google </a:t>
            </a:r>
            <a:r>
              <a:rPr lang="nl-BE" dirty="0" err="1">
                <a:solidFill>
                  <a:schemeClr val="tx1"/>
                </a:solidFill>
              </a:rPr>
              <a:t>maps</a:t>
            </a:r>
            <a:endParaRPr lang="nl-BE" dirty="0">
              <a:solidFill>
                <a:schemeClr val="tx1"/>
              </a:solidFill>
            </a:endParaRPr>
          </a:p>
        </p:txBody>
      </p:sp>
      <p:sp>
        <p:nvSpPr>
          <p:cNvPr id="28" name="Actieknop: Startpagina 27">
            <a:hlinkClick r:id="" action="ppaction://noaction"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Actieknop: Terug of Vorige 29">
            <a:hlinkClick r:id="" action="ppaction://noaction" highlightClick="1"/>
          </p:cNvPr>
          <p:cNvSpPr/>
          <p:nvPr/>
        </p:nvSpPr>
        <p:spPr>
          <a:xfrm>
            <a:off x="4800591"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64562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5" name="Tekstvak 24"/>
          <p:cNvSpPr txBox="1"/>
          <p:nvPr/>
        </p:nvSpPr>
        <p:spPr>
          <a:xfrm>
            <a:off x="272562" y="219808"/>
            <a:ext cx="3209192" cy="369332"/>
          </a:xfrm>
          <a:prstGeom prst="rect">
            <a:avLst/>
          </a:prstGeom>
          <a:noFill/>
        </p:spPr>
        <p:txBody>
          <a:bodyPr wrap="square" rtlCol="0">
            <a:spAutoFit/>
          </a:bodyPr>
          <a:lstStyle/>
          <a:p>
            <a:r>
              <a:rPr lang="nl-BE" dirty="0"/>
              <a:t>Case : gedrukt op locatie</a:t>
            </a:r>
          </a:p>
        </p:txBody>
      </p:sp>
      <p:sp>
        <p:nvSpPr>
          <p:cNvPr id="26" name="Rechthoek 25"/>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Google </a:t>
            </a:r>
            <a:r>
              <a:rPr lang="nl-BE" dirty="0" err="1"/>
              <a:t>maps</a:t>
            </a:r>
            <a:r>
              <a:rPr lang="nl-BE" dirty="0"/>
              <a:t> kaartje</a:t>
            </a:r>
          </a:p>
        </p:txBody>
      </p:sp>
      <p:sp>
        <p:nvSpPr>
          <p:cNvPr id="39" name="Tekstvak 38"/>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40" name="Tekstvak 39"/>
          <p:cNvSpPr txBox="1"/>
          <p:nvPr/>
        </p:nvSpPr>
        <p:spPr>
          <a:xfrm>
            <a:off x="5543550" y="483878"/>
            <a:ext cx="1960684" cy="369332"/>
          </a:xfrm>
          <a:prstGeom prst="rect">
            <a:avLst/>
          </a:prstGeom>
          <a:noFill/>
        </p:spPr>
        <p:txBody>
          <a:bodyPr wrap="square" rtlCol="0">
            <a:spAutoFit/>
          </a:bodyPr>
          <a:lstStyle/>
          <a:p>
            <a:r>
              <a:rPr lang="nl-BE" dirty="0"/>
              <a:t>Locatie</a:t>
            </a:r>
          </a:p>
        </p:txBody>
      </p:sp>
      <p:sp>
        <p:nvSpPr>
          <p:cNvPr id="41" name="Tekstvak 40"/>
          <p:cNvSpPr txBox="1"/>
          <p:nvPr/>
        </p:nvSpPr>
        <p:spPr>
          <a:xfrm>
            <a:off x="4756637" y="5132516"/>
            <a:ext cx="2312376" cy="369332"/>
          </a:xfrm>
          <a:prstGeom prst="rect">
            <a:avLst/>
          </a:prstGeom>
          <a:noFill/>
        </p:spPr>
        <p:txBody>
          <a:bodyPr wrap="square" rtlCol="0">
            <a:spAutoFit/>
          </a:bodyPr>
          <a:lstStyle/>
          <a:p>
            <a:r>
              <a:rPr lang="nl-BE" dirty="0"/>
              <a:t>Info over locatie</a:t>
            </a:r>
          </a:p>
        </p:txBody>
      </p:sp>
      <p:sp>
        <p:nvSpPr>
          <p:cNvPr id="43" name="Actieknop: Startpagina 42">
            <a:hlinkClick r:id="" action="ppaction://noaction"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Actieknop: Terug of Vorige 43">
            <a:hlinkClick r:id="" action="ppaction://noaction" highlightClick="1"/>
          </p:cNvPr>
          <p:cNvSpPr/>
          <p:nvPr/>
        </p:nvSpPr>
        <p:spPr>
          <a:xfrm>
            <a:off x="4800591"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68700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ekstvak 4"/>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6" name="Tekstvak 5"/>
          <p:cNvSpPr txBox="1"/>
          <p:nvPr/>
        </p:nvSpPr>
        <p:spPr>
          <a:xfrm>
            <a:off x="272562" y="219808"/>
            <a:ext cx="3209192" cy="369332"/>
          </a:xfrm>
          <a:prstGeom prst="rect">
            <a:avLst/>
          </a:prstGeom>
          <a:noFill/>
        </p:spPr>
        <p:txBody>
          <a:bodyPr wrap="square" rtlCol="0">
            <a:spAutoFit/>
          </a:bodyPr>
          <a:lstStyle/>
          <a:p>
            <a:r>
              <a:rPr lang="nl-BE" dirty="0"/>
              <a:t>Case : gedrukt op auteur</a:t>
            </a:r>
          </a:p>
        </p:txBody>
      </p:sp>
      <p:sp>
        <p:nvSpPr>
          <p:cNvPr id="7" name="Tekstvak 6"/>
          <p:cNvSpPr txBox="1"/>
          <p:nvPr/>
        </p:nvSpPr>
        <p:spPr>
          <a:xfrm>
            <a:off x="5134708" y="465992"/>
            <a:ext cx="1960684" cy="369332"/>
          </a:xfrm>
          <a:prstGeom prst="rect">
            <a:avLst/>
          </a:prstGeom>
          <a:noFill/>
        </p:spPr>
        <p:txBody>
          <a:bodyPr wrap="square" rtlCol="0">
            <a:spAutoFit/>
          </a:bodyPr>
          <a:lstStyle/>
          <a:p>
            <a:r>
              <a:rPr lang="nl-BE" dirty="0"/>
              <a:t>Naam auteur</a:t>
            </a:r>
          </a:p>
        </p:txBody>
      </p:sp>
      <p:sp>
        <p:nvSpPr>
          <p:cNvPr id="8" name="Rechthoek 7"/>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p:cNvSpPr/>
          <p:nvPr/>
        </p:nvSpPr>
        <p:spPr>
          <a:xfrm>
            <a:off x="4765427" y="1542707"/>
            <a:ext cx="905608" cy="5802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hthoek 9"/>
          <p:cNvSpPr/>
          <p:nvPr/>
        </p:nvSpPr>
        <p:spPr>
          <a:xfrm>
            <a:off x="6071088" y="1533086"/>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p:cNvSpPr/>
          <p:nvPr/>
        </p:nvSpPr>
        <p:spPr>
          <a:xfrm>
            <a:off x="4765427" y="2486060"/>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hthoek 11"/>
          <p:cNvSpPr/>
          <p:nvPr/>
        </p:nvSpPr>
        <p:spPr>
          <a:xfrm>
            <a:off x="6084280" y="2434719"/>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hthoek 12"/>
          <p:cNvSpPr/>
          <p:nvPr/>
        </p:nvSpPr>
        <p:spPr>
          <a:xfrm>
            <a:off x="4765427"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hthoek 13"/>
          <p:cNvSpPr/>
          <p:nvPr/>
        </p:nvSpPr>
        <p:spPr>
          <a:xfrm>
            <a:off x="6071088"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Tekstvak 14"/>
          <p:cNvSpPr txBox="1"/>
          <p:nvPr/>
        </p:nvSpPr>
        <p:spPr>
          <a:xfrm>
            <a:off x="5057774" y="2128489"/>
            <a:ext cx="1182563" cy="253916"/>
          </a:xfrm>
          <a:prstGeom prst="rect">
            <a:avLst/>
          </a:prstGeom>
          <a:noFill/>
        </p:spPr>
        <p:txBody>
          <a:bodyPr wrap="square" rtlCol="0">
            <a:spAutoFit/>
          </a:bodyPr>
          <a:lstStyle/>
          <a:p>
            <a:r>
              <a:rPr lang="nl-BE" sz="1050" dirty="0"/>
              <a:t>Titel </a:t>
            </a:r>
          </a:p>
        </p:txBody>
      </p:sp>
      <p:sp>
        <p:nvSpPr>
          <p:cNvPr id="16" name="Tekstvak 15"/>
          <p:cNvSpPr txBox="1"/>
          <p:nvPr/>
        </p:nvSpPr>
        <p:spPr>
          <a:xfrm>
            <a:off x="6284298" y="2139605"/>
            <a:ext cx="1182563" cy="253916"/>
          </a:xfrm>
          <a:prstGeom prst="rect">
            <a:avLst/>
          </a:prstGeom>
          <a:noFill/>
        </p:spPr>
        <p:txBody>
          <a:bodyPr wrap="square" rtlCol="0">
            <a:spAutoFit/>
          </a:bodyPr>
          <a:lstStyle/>
          <a:p>
            <a:r>
              <a:rPr lang="nl-BE" sz="1050" dirty="0"/>
              <a:t>Titel</a:t>
            </a:r>
          </a:p>
        </p:txBody>
      </p:sp>
      <p:sp>
        <p:nvSpPr>
          <p:cNvPr id="17" name="Tekstvak 16"/>
          <p:cNvSpPr txBox="1"/>
          <p:nvPr/>
        </p:nvSpPr>
        <p:spPr>
          <a:xfrm>
            <a:off x="5022605" y="3107012"/>
            <a:ext cx="1182563" cy="253916"/>
          </a:xfrm>
          <a:prstGeom prst="rect">
            <a:avLst/>
          </a:prstGeom>
          <a:noFill/>
        </p:spPr>
        <p:txBody>
          <a:bodyPr wrap="square" rtlCol="0">
            <a:spAutoFit/>
          </a:bodyPr>
          <a:lstStyle/>
          <a:p>
            <a:r>
              <a:rPr lang="nl-BE" sz="1050" dirty="0"/>
              <a:t>Titel</a:t>
            </a:r>
          </a:p>
        </p:txBody>
      </p:sp>
      <p:sp>
        <p:nvSpPr>
          <p:cNvPr id="18" name="Tekstvak 17"/>
          <p:cNvSpPr txBox="1"/>
          <p:nvPr/>
        </p:nvSpPr>
        <p:spPr>
          <a:xfrm>
            <a:off x="6284298" y="3107012"/>
            <a:ext cx="1182563" cy="253916"/>
          </a:xfrm>
          <a:prstGeom prst="rect">
            <a:avLst/>
          </a:prstGeom>
          <a:noFill/>
        </p:spPr>
        <p:txBody>
          <a:bodyPr wrap="square" rtlCol="0">
            <a:spAutoFit/>
          </a:bodyPr>
          <a:lstStyle/>
          <a:p>
            <a:r>
              <a:rPr lang="nl-BE" sz="1050" dirty="0"/>
              <a:t>Titel </a:t>
            </a:r>
          </a:p>
        </p:txBody>
      </p:sp>
      <p:sp>
        <p:nvSpPr>
          <p:cNvPr id="19" name="Tekstvak 18"/>
          <p:cNvSpPr txBox="1"/>
          <p:nvPr/>
        </p:nvSpPr>
        <p:spPr>
          <a:xfrm>
            <a:off x="4985244" y="4092870"/>
            <a:ext cx="1182563" cy="253916"/>
          </a:xfrm>
          <a:prstGeom prst="rect">
            <a:avLst/>
          </a:prstGeom>
          <a:noFill/>
        </p:spPr>
        <p:txBody>
          <a:bodyPr wrap="square" rtlCol="0">
            <a:spAutoFit/>
          </a:bodyPr>
          <a:lstStyle/>
          <a:p>
            <a:r>
              <a:rPr lang="nl-BE" sz="1050" dirty="0"/>
              <a:t>Titel</a:t>
            </a:r>
          </a:p>
        </p:txBody>
      </p:sp>
      <p:sp>
        <p:nvSpPr>
          <p:cNvPr id="20" name="Tekstvak 19"/>
          <p:cNvSpPr txBox="1"/>
          <p:nvPr/>
        </p:nvSpPr>
        <p:spPr>
          <a:xfrm>
            <a:off x="6240337" y="4078000"/>
            <a:ext cx="1182563" cy="253916"/>
          </a:xfrm>
          <a:prstGeom prst="rect">
            <a:avLst/>
          </a:prstGeom>
          <a:noFill/>
        </p:spPr>
        <p:txBody>
          <a:bodyPr wrap="square" rtlCol="0">
            <a:spAutoFit/>
          </a:bodyPr>
          <a:lstStyle/>
          <a:p>
            <a:r>
              <a:rPr lang="nl-BE" sz="1050" dirty="0"/>
              <a:t>Titel </a:t>
            </a:r>
          </a:p>
        </p:txBody>
      </p:sp>
      <p:sp>
        <p:nvSpPr>
          <p:cNvPr id="22" name="Actieknop: Startpagina 21">
            <a:hlinkClick r:id="" action="ppaction://noaction"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3" name="Actieknop: Terug of Vorige 22">
            <a:hlinkClick r:id="" action="ppaction://noaction" highlightClick="1"/>
          </p:cNvPr>
          <p:cNvSpPr/>
          <p:nvPr/>
        </p:nvSpPr>
        <p:spPr>
          <a:xfrm>
            <a:off x="4800591"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87165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ekstvak 4"/>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6" name="Tekstvak 5"/>
          <p:cNvSpPr txBox="1"/>
          <p:nvPr/>
        </p:nvSpPr>
        <p:spPr>
          <a:xfrm>
            <a:off x="5134708" y="465992"/>
            <a:ext cx="1960684" cy="369332"/>
          </a:xfrm>
          <a:prstGeom prst="rect">
            <a:avLst/>
          </a:prstGeom>
          <a:noFill/>
        </p:spPr>
        <p:txBody>
          <a:bodyPr wrap="square" rtlCol="0">
            <a:spAutoFit/>
          </a:bodyPr>
          <a:lstStyle/>
          <a:p>
            <a:r>
              <a:rPr lang="nl-BE" dirty="0"/>
              <a:t>Naam auteur</a:t>
            </a:r>
          </a:p>
        </p:txBody>
      </p:sp>
      <p:sp>
        <p:nvSpPr>
          <p:cNvPr id="7" name="Rechthoek 6"/>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Foto in het groot</a:t>
            </a:r>
          </a:p>
        </p:txBody>
      </p:sp>
      <p:sp>
        <p:nvSpPr>
          <p:cNvPr id="20" name="Actieknop: Startpagina 19">
            <a:hlinkClick r:id="" action="ppaction://noaction"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Actieknop: Terug of Vorige 20">
            <a:hlinkClick r:id="" action="ppaction://noaction" highlightClick="1"/>
          </p:cNvPr>
          <p:cNvSpPr/>
          <p:nvPr/>
        </p:nvSpPr>
        <p:spPr>
          <a:xfrm>
            <a:off x="4800591"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kstvak 21"/>
          <p:cNvSpPr txBox="1"/>
          <p:nvPr/>
        </p:nvSpPr>
        <p:spPr>
          <a:xfrm>
            <a:off x="272562" y="219808"/>
            <a:ext cx="3209192" cy="646331"/>
          </a:xfrm>
          <a:prstGeom prst="rect">
            <a:avLst/>
          </a:prstGeom>
          <a:noFill/>
        </p:spPr>
        <p:txBody>
          <a:bodyPr wrap="square" rtlCol="0">
            <a:spAutoFit/>
          </a:bodyPr>
          <a:lstStyle/>
          <a:p>
            <a:r>
              <a:rPr lang="nl-BE" dirty="0"/>
              <a:t>Extra feature: drukken op afbeelding</a:t>
            </a:r>
          </a:p>
        </p:txBody>
      </p:sp>
      <p:sp>
        <p:nvSpPr>
          <p:cNvPr id="23" name="Tekstvak 22"/>
          <p:cNvSpPr txBox="1"/>
          <p:nvPr/>
        </p:nvSpPr>
        <p:spPr>
          <a:xfrm>
            <a:off x="4488472" y="4766310"/>
            <a:ext cx="2289518" cy="646331"/>
          </a:xfrm>
          <a:prstGeom prst="rect">
            <a:avLst/>
          </a:prstGeom>
          <a:noFill/>
        </p:spPr>
        <p:txBody>
          <a:bodyPr wrap="square" rtlCol="0">
            <a:spAutoFit/>
          </a:bodyPr>
          <a:lstStyle/>
          <a:p>
            <a:r>
              <a:rPr lang="nl-BE" dirty="0"/>
              <a:t>Titel + </a:t>
            </a:r>
          </a:p>
          <a:p>
            <a:r>
              <a:rPr lang="nl-BE" dirty="0"/>
              <a:t>auteur</a:t>
            </a:r>
          </a:p>
        </p:txBody>
      </p:sp>
      <p:sp>
        <p:nvSpPr>
          <p:cNvPr id="24" name="Tekstvak 23"/>
          <p:cNvSpPr txBox="1"/>
          <p:nvPr/>
        </p:nvSpPr>
        <p:spPr>
          <a:xfrm>
            <a:off x="6286500" y="4766310"/>
            <a:ext cx="1131570" cy="369332"/>
          </a:xfrm>
          <a:prstGeom prst="rect">
            <a:avLst/>
          </a:prstGeom>
          <a:noFill/>
        </p:spPr>
        <p:txBody>
          <a:bodyPr wrap="square" rtlCol="0">
            <a:spAutoFit/>
          </a:bodyPr>
          <a:lstStyle/>
          <a:p>
            <a:r>
              <a:rPr lang="nl-BE" dirty="0"/>
              <a:t>Locatie</a:t>
            </a:r>
          </a:p>
        </p:txBody>
      </p:sp>
    </p:spTree>
    <p:extLst>
      <p:ext uri="{BB962C8B-B14F-4D97-AF65-F5344CB8AC3E}">
        <p14:creationId xmlns:p14="http://schemas.microsoft.com/office/powerpoint/2010/main" val="277329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ekstvak 4"/>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6" name="Tekstvak 5"/>
          <p:cNvSpPr txBox="1"/>
          <p:nvPr/>
        </p:nvSpPr>
        <p:spPr>
          <a:xfrm>
            <a:off x="5134708" y="465992"/>
            <a:ext cx="1960684" cy="369332"/>
          </a:xfrm>
          <a:prstGeom prst="rect">
            <a:avLst/>
          </a:prstGeom>
          <a:noFill/>
        </p:spPr>
        <p:txBody>
          <a:bodyPr wrap="square" rtlCol="0">
            <a:spAutoFit/>
          </a:bodyPr>
          <a:lstStyle/>
          <a:p>
            <a:r>
              <a:rPr lang="nl-BE" dirty="0"/>
              <a:t>Foto’s in de buurt</a:t>
            </a:r>
          </a:p>
        </p:txBody>
      </p:sp>
      <p:sp>
        <p:nvSpPr>
          <p:cNvPr id="7" name="Rechthoek 6"/>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Actieknop: Startpagina 7">
            <a:hlinkClick r:id="" action="ppaction://noaction"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Actieknop: Terug of Vorige 8">
            <a:hlinkClick r:id="" action="ppaction://noaction" highlightClick="1"/>
          </p:cNvPr>
          <p:cNvSpPr/>
          <p:nvPr/>
        </p:nvSpPr>
        <p:spPr>
          <a:xfrm>
            <a:off x="4800591"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Tekstvak 9"/>
          <p:cNvSpPr txBox="1"/>
          <p:nvPr/>
        </p:nvSpPr>
        <p:spPr>
          <a:xfrm>
            <a:off x="272562" y="219808"/>
            <a:ext cx="3209192" cy="646331"/>
          </a:xfrm>
          <a:prstGeom prst="rect">
            <a:avLst/>
          </a:prstGeom>
          <a:noFill/>
        </p:spPr>
        <p:txBody>
          <a:bodyPr wrap="square" rtlCol="0">
            <a:spAutoFit/>
          </a:bodyPr>
          <a:lstStyle/>
          <a:p>
            <a:r>
              <a:rPr lang="nl-BE" dirty="0"/>
              <a:t>Extra feature: drukken op afbeelding -&gt; gedrukt op locatie </a:t>
            </a:r>
          </a:p>
        </p:txBody>
      </p:sp>
      <p:sp>
        <p:nvSpPr>
          <p:cNvPr id="13" name="Rechthoek 12"/>
          <p:cNvSpPr/>
          <p:nvPr/>
        </p:nvSpPr>
        <p:spPr>
          <a:xfrm>
            <a:off x="4765427" y="1542707"/>
            <a:ext cx="905608" cy="5802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hthoek 13"/>
          <p:cNvSpPr/>
          <p:nvPr/>
        </p:nvSpPr>
        <p:spPr>
          <a:xfrm>
            <a:off x="6071088" y="1533086"/>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hthoek 14"/>
          <p:cNvSpPr/>
          <p:nvPr/>
        </p:nvSpPr>
        <p:spPr>
          <a:xfrm>
            <a:off x="4765427" y="2486060"/>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hthoek 15"/>
          <p:cNvSpPr/>
          <p:nvPr/>
        </p:nvSpPr>
        <p:spPr>
          <a:xfrm>
            <a:off x="6084280" y="2434719"/>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Rechthoek 16"/>
          <p:cNvSpPr/>
          <p:nvPr/>
        </p:nvSpPr>
        <p:spPr>
          <a:xfrm>
            <a:off x="4765427"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Rechthoek 17"/>
          <p:cNvSpPr/>
          <p:nvPr/>
        </p:nvSpPr>
        <p:spPr>
          <a:xfrm>
            <a:off x="6071088"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 name="Tekstvak 18"/>
          <p:cNvSpPr txBox="1"/>
          <p:nvPr/>
        </p:nvSpPr>
        <p:spPr>
          <a:xfrm>
            <a:off x="5057774" y="2128489"/>
            <a:ext cx="1182563" cy="253916"/>
          </a:xfrm>
          <a:prstGeom prst="rect">
            <a:avLst/>
          </a:prstGeom>
          <a:noFill/>
        </p:spPr>
        <p:txBody>
          <a:bodyPr wrap="square" rtlCol="0">
            <a:spAutoFit/>
          </a:bodyPr>
          <a:lstStyle/>
          <a:p>
            <a:r>
              <a:rPr lang="nl-BE" sz="1050" dirty="0"/>
              <a:t>Titel </a:t>
            </a:r>
          </a:p>
        </p:txBody>
      </p:sp>
      <p:sp>
        <p:nvSpPr>
          <p:cNvPr id="20" name="Tekstvak 19"/>
          <p:cNvSpPr txBox="1"/>
          <p:nvPr/>
        </p:nvSpPr>
        <p:spPr>
          <a:xfrm>
            <a:off x="6284298" y="2139605"/>
            <a:ext cx="1182563" cy="253916"/>
          </a:xfrm>
          <a:prstGeom prst="rect">
            <a:avLst/>
          </a:prstGeom>
          <a:noFill/>
        </p:spPr>
        <p:txBody>
          <a:bodyPr wrap="square" rtlCol="0">
            <a:spAutoFit/>
          </a:bodyPr>
          <a:lstStyle/>
          <a:p>
            <a:r>
              <a:rPr lang="nl-BE" sz="1050" dirty="0"/>
              <a:t>Titel</a:t>
            </a:r>
          </a:p>
        </p:txBody>
      </p:sp>
      <p:sp>
        <p:nvSpPr>
          <p:cNvPr id="21" name="Tekstvak 20"/>
          <p:cNvSpPr txBox="1"/>
          <p:nvPr/>
        </p:nvSpPr>
        <p:spPr>
          <a:xfrm>
            <a:off x="5022605" y="3107012"/>
            <a:ext cx="1182563" cy="253916"/>
          </a:xfrm>
          <a:prstGeom prst="rect">
            <a:avLst/>
          </a:prstGeom>
          <a:noFill/>
        </p:spPr>
        <p:txBody>
          <a:bodyPr wrap="square" rtlCol="0">
            <a:spAutoFit/>
          </a:bodyPr>
          <a:lstStyle/>
          <a:p>
            <a:r>
              <a:rPr lang="nl-BE" sz="1050" dirty="0"/>
              <a:t>Titel</a:t>
            </a:r>
          </a:p>
        </p:txBody>
      </p:sp>
      <p:sp>
        <p:nvSpPr>
          <p:cNvPr id="22" name="Tekstvak 21"/>
          <p:cNvSpPr txBox="1"/>
          <p:nvPr/>
        </p:nvSpPr>
        <p:spPr>
          <a:xfrm>
            <a:off x="6284298" y="3107012"/>
            <a:ext cx="1182563" cy="253916"/>
          </a:xfrm>
          <a:prstGeom prst="rect">
            <a:avLst/>
          </a:prstGeom>
          <a:noFill/>
        </p:spPr>
        <p:txBody>
          <a:bodyPr wrap="square" rtlCol="0">
            <a:spAutoFit/>
          </a:bodyPr>
          <a:lstStyle/>
          <a:p>
            <a:r>
              <a:rPr lang="nl-BE" sz="1050" dirty="0"/>
              <a:t>Titel </a:t>
            </a:r>
          </a:p>
        </p:txBody>
      </p:sp>
      <p:sp>
        <p:nvSpPr>
          <p:cNvPr id="23" name="Tekstvak 22"/>
          <p:cNvSpPr txBox="1"/>
          <p:nvPr/>
        </p:nvSpPr>
        <p:spPr>
          <a:xfrm>
            <a:off x="4985244" y="4092870"/>
            <a:ext cx="1182563" cy="253916"/>
          </a:xfrm>
          <a:prstGeom prst="rect">
            <a:avLst/>
          </a:prstGeom>
          <a:noFill/>
        </p:spPr>
        <p:txBody>
          <a:bodyPr wrap="square" rtlCol="0">
            <a:spAutoFit/>
          </a:bodyPr>
          <a:lstStyle/>
          <a:p>
            <a:r>
              <a:rPr lang="nl-BE" sz="1050" dirty="0"/>
              <a:t>Titel</a:t>
            </a:r>
          </a:p>
        </p:txBody>
      </p:sp>
      <p:sp>
        <p:nvSpPr>
          <p:cNvPr id="24" name="Tekstvak 23"/>
          <p:cNvSpPr txBox="1"/>
          <p:nvPr/>
        </p:nvSpPr>
        <p:spPr>
          <a:xfrm>
            <a:off x="6240337" y="4078000"/>
            <a:ext cx="1182563" cy="253916"/>
          </a:xfrm>
          <a:prstGeom prst="rect">
            <a:avLst/>
          </a:prstGeom>
          <a:noFill/>
        </p:spPr>
        <p:txBody>
          <a:bodyPr wrap="square" rtlCol="0">
            <a:spAutoFit/>
          </a:bodyPr>
          <a:lstStyle/>
          <a:p>
            <a:r>
              <a:rPr lang="nl-BE" sz="1050" dirty="0"/>
              <a:t>Titel </a:t>
            </a:r>
          </a:p>
        </p:txBody>
      </p:sp>
    </p:spTree>
    <p:extLst>
      <p:ext uri="{BB962C8B-B14F-4D97-AF65-F5344CB8AC3E}">
        <p14:creationId xmlns:p14="http://schemas.microsoft.com/office/powerpoint/2010/main" val="3772283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ekstvak 4"/>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6" name="Tekstvak 5"/>
          <p:cNvSpPr txBox="1"/>
          <p:nvPr/>
        </p:nvSpPr>
        <p:spPr>
          <a:xfrm>
            <a:off x="5134708" y="465992"/>
            <a:ext cx="1960684" cy="369332"/>
          </a:xfrm>
          <a:prstGeom prst="rect">
            <a:avLst/>
          </a:prstGeom>
          <a:noFill/>
        </p:spPr>
        <p:txBody>
          <a:bodyPr wrap="square" rtlCol="0">
            <a:spAutoFit/>
          </a:bodyPr>
          <a:lstStyle/>
          <a:p>
            <a:r>
              <a:rPr lang="nl-BE" dirty="0"/>
              <a:t>Titel foto</a:t>
            </a:r>
          </a:p>
        </p:txBody>
      </p:sp>
      <p:sp>
        <p:nvSpPr>
          <p:cNvPr id="7" name="Rechthoek 6"/>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Foto in het groot</a:t>
            </a:r>
          </a:p>
        </p:txBody>
      </p:sp>
      <p:sp>
        <p:nvSpPr>
          <p:cNvPr id="20" name="Actieknop: Startpagina 19">
            <a:hlinkClick r:id="" action="ppaction://noaction"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Actieknop: Terug of Vorige 20">
            <a:hlinkClick r:id="" action="ppaction://noaction" highlightClick="1"/>
          </p:cNvPr>
          <p:cNvSpPr/>
          <p:nvPr/>
        </p:nvSpPr>
        <p:spPr>
          <a:xfrm>
            <a:off x="4800591"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kstvak 21"/>
          <p:cNvSpPr txBox="1"/>
          <p:nvPr/>
        </p:nvSpPr>
        <p:spPr>
          <a:xfrm>
            <a:off x="272562" y="219808"/>
            <a:ext cx="3209192" cy="646331"/>
          </a:xfrm>
          <a:prstGeom prst="rect">
            <a:avLst/>
          </a:prstGeom>
          <a:noFill/>
        </p:spPr>
        <p:txBody>
          <a:bodyPr wrap="square" rtlCol="0">
            <a:spAutoFit/>
          </a:bodyPr>
          <a:lstStyle/>
          <a:p>
            <a:r>
              <a:rPr lang="nl-BE" dirty="0"/>
              <a:t>Extra feature: drukken op afbeelding -&gt; gedrukt op foto</a:t>
            </a:r>
          </a:p>
        </p:txBody>
      </p:sp>
      <p:sp>
        <p:nvSpPr>
          <p:cNvPr id="23" name="Tekstvak 22"/>
          <p:cNvSpPr txBox="1"/>
          <p:nvPr/>
        </p:nvSpPr>
        <p:spPr>
          <a:xfrm>
            <a:off x="4488472" y="4766310"/>
            <a:ext cx="2289518" cy="369332"/>
          </a:xfrm>
          <a:prstGeom prst="rect">
            <a:avLst/>
          </a:prstGeom>
          <a:noFill/>
        </p:spPr>
        <p:txBody>
          <a:bodyPr wrap="square" rtlCol="0">
            <a:spAutoFit/>
          </a:bodyPr>
          <a:lstStyle/>
          <a:p>
            <a:r>
              <a:rPr lang="nl-BE" dirty="0"/>
              <a:t>Auteur</a:t>
            </a:r>
          </a:p>
        </p:txBody>
      </p:sp>
      <p:sp>
        <p:nvSpPr>
          <p:cNvPr id="24" name="Tekstvak 23"/>
          <p:cNvSpPr txBox="1"/>
          <p:nvPr/>
        </p:nvSpPr>
        <p:spPr>
          <a:xfrm>
            <a:off x="4387353" y="5237536"/>
            <a:ext cx="3143259" cy="369332"/>
          </a:xfrm>
          <a:prstGeom prst="rect">
            <a:avLst/>
          </a:prstGeom>
          <a:noFill/>
        </p:spPr>
        <p:txBody>
          <a:bodyPr wrap="square" rtlCol="0">
            <a:spAutoFit/>
          </a:bodyPr>
          <a:lstStyle/>
          <a:p>
            <a:r>
              <a:rPr lang="nl-BE" dirty="0"/>
              <a:t>Wilt u deze foto downloaden?</a:t>
            </a:r>
          </a:p>
        </p:txBody>
      </p:sp>
      <p:sp>
        <p:nvSpPr>
          <p:cNvPr id="2" name="Rechthoek 1"/>
          <p:cNvSpPr/>
          <p:nvPr/>
        </p:nvSpPr>
        <p:spPr>
          <a:xfrm>
            <a:off x="4800591" y="5667905"/>
            <a:ext cx="628659" cy="451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Ja</a:t>
            </a:r>
          </a:p>
        </p:txBody>
      </p:sp>
      <p:sp>
        <p:nvSpPr>
          <p:cNvPr id="12" name="Rechthoek 11"/>
          <p:cNvSpPr/>
          <p:nvPr/>
        </p:nvSpPr>
        <p:spPr>
          <a:xfrm>
            <a:off x="6149331" y="5683389"/>
            <a:ext cx="628659" cy="451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Nee</a:t>
            </a:r>
          </a:p>
        </p:txBody>
      </p:sp>
    </p:spTree>
    <p:extLst>
      <p:ext uri="{BB962C8B-B14F-4D97-AF65-F5344CB8AC3E}">
        <p14:creationId xmlns:p14="http://schemas.microsoft.com/office/powerpoint/2010/main" val="2192001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ekstvak 4"/>
          <p:cNvSpPr txBox="1"/>
          <p:nvPr/>
        </p:nvSpPr>
        <p:spPr>
          <a:xfrm>
            <a:off x="4484078" y="1213338"/>
            <a:ext cx="2866292" cy="646331"/>
          </a:xfrm>
          <a:prstGeom prst="rect">
            <a:avLst/>
          </a:prstGeom>
          <a:noFill/>
        </p:spPr>
        <p:txBody>
          <a:bodyPr wrap="square" rtlCol="0">
            <a:spAutoFit/>
          </a:bodyPr>
          <a:lstStyle/>
          <a:p>
            <a:r>
              <a:rPr lang="nl-BE" dirty="0"/>
              <a:t>Welkom bij de zoek-app van Stephen Lanszweert</a:t>
            </a:r>
          </a:p>
        </p:txBody>
      </p:sp>
      <p:sp>
        <p:nvSpPr>
          <p:cNvPr id="6" name="Rechthoek 5"/>
          <p:cNvSpPr/>
          <p:nvPr/>
        </p:nvSpPr>
        <p:spPr>
          <a:xfrm>
            <a:off x="4484078" y="2901462"/>
            <a:ext cx="2699237" cy="1327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Geef hier de zoekterm in:</a:t>
            </a:r>
          </a:p>
          <a:p>
            <a:pPr algn="ctr"/>
            <a:r>
              <a:rPr lang="nl-BE" dirty="0"/>
              <a:t>ZOEKTERM</a:t>
            </a:r>
          </a:p>
        </p:txBody>
      </p:sp>
      <p:sp>
        <p:nvSpPr>
          <p:cNvPr id="7" name="Tekstvak 6"/>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8" name="Rechthoek 7"/>
          <p:cNvSpPr/>
          <p:nvPr/>
        </p:nvSpPr>
        <p:spPr>
          <a:xfrm>
            <a:off x="5154930" y="4537710"/>
            <a:ext cx="1383030"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Zoek!</a:t>
            </a:r>
          </a:p>
        </p:txBody>
      </p:sp>
      <p:sp>
        <p:nvSpPr>
          <p:cNvPr id="9" name="Tekstvak 8"/>
          <p:cNvSpPr txBox="1"/>
          <p:nvPr/>
        </p:nvSpPr>
        <p:spPr>
          <a:xfrm>
            <a:off x="272562" y="219808"/>
            <a:ext cx="3209192" cy="369332"/>
          </a:xfrm>
          <a:prstGeom prst="rect">
            <a:avLst/>
          </a:prstGeom>
          <a:noFill/>
        </p:spPr>
        <p:txBody>
          <a:bodyPr wrap="square" rtlCol="0">
            <a:spAutoFit/>
          </a:bodyPr>
          <a:lstStyle/>
          <a:p>
            <a:r>
              <a:rPr lang="nl-BE" dirty="0"/>
              <a:t>Extra feature: extra zoekoptie</a:t>
            </a:r>
          </a:p>
        </p:txBody>
      </p:sp>
      <p:sp>
        <p:nvSpPr>
          <p:cNvPr id="27" name="Rechthoek 26"/>
          <p:cNvSpPr/>
          <p:nvPr/>
        </p:nvSpPr>
        <p:spPr>
          <a:xfrm>
            <a:off x="4484078" y="5383530"/>
            <a:ext cx="2699237" cy="537210"/>
          </a:xfrm>
          <a:prstGeom prst="rect">
            <a:avLst/>
          </a:prstGeom>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Zoek op meest bekeken</a:t>
            </a:r>
          </a:p>
        </p:txBody>
      </p:sp>
    </p:spTree>
    <p:extLst>
      <p:ext uri="{BB962C8B-B14F-4D97-AF65-F5344CB8AC3E}">
        <p14:creationId xmlns:p14="http://schemas.microsoft.com/office/powerpoint/2010/main" val="2439437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Tekstvak 8"/>
          <p:cNvSpPr txBox="1"/>
          <p:nvPr/>
        </p:nvSpPr>
        <p:spPr>
          <a:xfrm>
            <a:off x="272562" y="219808"/>
            <a:ext cx="3209192" cy="646331"/>
          </a:xfrm>
          <a:prstGeom prst="rect">
            <a:avLst/>
          </a:prstGeom>
          <a:noFill/>
        </p:spPr>
        <p:txBody>
          <a:bodyPr wrap="square" rtlCol="0">
            <a:spAutoFit/>
          </a:bodyPr>
          <a:lstStyle/>
          <a:p>
            <a:r>
              <a:rPr lang="nl-BE" dirty="0"/>
              <a:t>Extra feature: extra zoekoptie -&gt; extra scherm </a:t>
            </a:r>
          </a:p>
        </p:txBody>
      </p:sp>
      <p:sp>
        <p:nvSpPr>
          <p:cNvPr id="10" name="Tekstvak 9"/>
          <p:cNvSpPr txBox="1"/>
          <p:nvPr/>
        </p:nvSpPr>
        <p:spPr>
          <a:xfrm>
            <a:off x="5134707" y="465992"/>
            <a:ext cx="2202471" cy="369332"/>
          </a:xfrm>
          <a:prstGeom prst="rect">
            <a:avLst/>
          </a:prstGeom>
          <a:noFill/>
        </p:spPr>
        <p:txBody>
          <a:bodyPr wrap="square" rtlCol="0">
            <a:spAutoFit/>
          </a:bodyPr>
          <a:lstStyle/>
          <a:p>
            <a:r>
              <a:rPr lang="nl-BE" dirty="0"/>
              <a:t>Meest bekeken foto’s</a:t>
            </a:r>
          </a:p>
        </p:txBody>
      </p:sp>
      <p:sp>
        <p:nvSpPr>
          <p:cNvPr id="11" name="Rechthoek 10"/>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2" name="Actieknop: Startpagina 11">
            <a:hlinkClick r:id="" action="ppaction://noaction"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Actieknop: Terug of Vorige 12">
            <a:hlinkClick r:id="" action="ppaction://noaction" highlightClick="1"/>
          </p:cNvPr>
          <p:cNvSpPr/>
          <p:nvPr/>
        </p:nvSpPr>
        <p:spPr>
          <a:xfrm>
            <a:off x="4800591"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hthoek 13"/>
          <p:cNvSpPr/>
          <p:nvPr/>
        </p:nvSpPr>
        <p:spPr>
          <a:xfrm>
            <a:off x="4765427" y="1542707"/>
            <a:ext cx="905608" cy="5802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hthoek 14"/>
          <p:cNvSpPr/>
          <p:nvPr/>
        </p:nvSpPr>
        <p:spPr>
          <a:xfrm>
            <a:off x="6071088" y="1533086"/>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hthoek 15"/>
          <p:cNvSpPr/>
          <p:nvPr/>
        </p:nvSpPr>
        <p:spPr>
          <a:xfrm>
            <a:off x="4765427" y="2486060"/>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Rechthoek 16"/>
          <p:cNvSpPr/>
          <p:nvPr/>
        </p:nvSpPr>
        <p:spPr>
          <a:xfrm>
            <a:off x="6084280" y="2434719"/>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Rechthoek 17"/>
          <p:cNvSpPr/>
          <p:nvPr/>
        </p:nvSpPr>
        <p:spPr>
          <a:xfrm>
            <a:off x="4765427"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 name="Rechthoek 18"/>
          <p:cNvSpPr/>
          <p:nvPr/>
        </p:nvSpPr>
        <p:spPr>
          <a:xfrm>
            <a:off x="6071088"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Tekstvak 19"/>
          <p:cNvSpPr txBox="1"/>
          <p:nvPr/>
        </p:nvSpPr>
        <p:spPr>
          <a:xfrm>
            <a:off x="5057774" y="2128489"/>
            <a:ext cx="1182563" cy="253916"/>
          </a:xfrm>
          <a:prstGeom prst="rect">
            <a:avLst/>
          </a:prstGeom>
          <a:noFill/>
        </p:spPr>
        <p:txBody>
          <a:bodyPr wrap="square" rtlCol="0">
            <a:spAutoFit/>
          </a:bodyPr>
          <a:lstStyle/>
          <a:p>
            <a:r>
              <a:rPr lang="nl-BE" sz="1050" dirty="0"/>
              <a:t>Titel </a:t>
            </a:r>
          </a:p>
        </p:txBody>
      </p:sp>
      <p:sp>
        <p:nvSpPr>
          <p:cNvPr id="21" name="Tekstvak 20"/>
          <p:cNvSpPr txBox="1"/>
          <p:nvPr/>
        </p:nvSpPr>
        <p:spPr>
          <a:xfrm>
            <a:off x="6284298" y="2139605"/>
            <a:ext cx="1182563" cy="253916"/>
          </a:xfrm>
          <a:prstGeom prst="rect">
            <a:avLst/>
          </a:prstGeom>
          <a:noFill/>
        </p:spPr>
        <p:txBody>
          <a:bodyPr wrap="square" rtlCol="0">
            <a:spAutoFit/>
          </a:bodyPr>
          <a:lstStyle/>
          <a:p>
            <a:r>
              <a:rPr lang="nl-BE" sz="1050" dirty="0"/>
              <a:t>Titel</a:t>
            </a:r>
          </a:p>
        </p:txBody>
      </p:sp>
      <p:sp>
        <p:nvSpPr>
          <p:cNvPr id="22" name="Tekstvak 21"/>
          <p:cNvSpPr txBox="1"/>
          <p:nvPr/>
        </p:nvSpPr>
        <p:spPr>
          <a:xfrm>
            <a:off x="5022605" y="3107012"/>
            <a:ext cx="1182563" cy="253916"/>
          </a:xfrm>
          <a:prstGeom prst="rect">
            <a:avLst/>
          </a:prstGeom>
          <a:noFill/>
        </p:spPr>
        <p:txBody>
          <a:bodyPr wrap="square" rtlCol="0">
            <a:spAutoFit/>
          </a:bodyPr>
          <a:lstStyle/>
          <a:p>
            <a:r>
              <a:rPr lang="nl-BE" sz="1050" dirty="0"/>
              <a:t>Titel</a:t>
            </a:r>
          </a:p>
        </p:txBody>
      </p:sp>
      <p:sp>
        <p:nvSpPr>
          <p:cNvPr id="23" name="Tekstvak 22"/>
          <p:cNvSpPr txBox="1"/>
          <p:nvPr/>
        </p:nvSpPr>
        <p:spPr>
          <a:xfrm>
            <a:off x="6284298" y="3107012"/>
            <a:ext cx="1182563" cy="253916"/>
          </a:xfrm>
          <a:prstGeom prst="rect">
            <a:avLst/>
          </a:prstGeom>
          <a:noFill/>
        </p:spPr>
        <p:txBody>
          <a:bodyPr wrap="square" rtlCol="0">
            <a:spAutoFit/>
          </a:bodyPr>
          <a:lstStyle/>
          <a:p>
            <a:r>
              <a:rPr lang="nl-BE" sz="1050" dirty="0"/>
              <a:t>Titel </a:t>
            </a:r>
          </a:p>
        </p:txBody>
      </p:sp>
      <p:sp>
        <p:nvSpPr>
          <p:cNvPr id="24" name="Tekstvak 23"/>
          <p:cNvSpPr txBox="1"/>
          <p:nvPr/>
        </p:nvSpPr>
        <p:spPr>
          <a:xfrm>
            <a:off x="4985244" y="4092870"/>
            <a:ext cx="1182563" cy="253916"/>
          </a:xfrm>
          <a:prstGeom prst="rect">
            <a:avLst/>
          </a:prstGeom>
          <a:noFill/>
        </p:spPr>
        <p:txBody>
          <a:bodyPr wrap="square" rtlCol="0">
            <a:spAutoFit/>
          </a:bodyPr>
          <a:lstStyle/>
          <a:p>
            <a:r>
              <a:rPr lang="nl-BE" sz="1050" dirty="0"/>
              <a:t>Titel</a:t>
            </a:r>
          </a:p>
        </p:txBody>
      </p:sp>
      <p:sp>
        <p:nvSpPr>
          <p:cNvPr id="25" name="Tekstvak 24"/>
          <p:cNvSpPr txBox="1"/>
          <p:nvPr/>
        </p:nvSpPr>
        <p:spPr>
          <a:xfrm>
            <a:off x="6240337" y="4078000"/>
            <a:ext cx="1182563" cy="253916"/>
          </a:xfrm>
          <a:prstGeom prst="rect">
            <a:avLst/>
          </a:prstGeom>
          <a:noFill/>
        </p:spPr>
        <p:txBody>
          <a:bodyPr wrap="square" rtlCol="0">
            <a:spAutoFit/>
          </a:bodyPr>
          <a:lstStyle/>
          <a:p>
            <a:r>
              <a:rPr lang="nl-BE" sz="1050" dirty="0"/>
              <a:t>Titel </a:t>
            </a:r>
          </a:p>
        </p:txBody>
      </p:sp>
      <p:sp>
        <p:nvSpPr>
          <p:cNvPr id="26" name="Tekstvak 25"/>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Tree>
    <p:extLst>
      <p:ext uri="{BB962C8B-B14F-4D97-AF65-F5344CB8AC3E}">
        <p14:creationId xmlns:p14="http://schemas.microsoft.com/office/powerpoint/2010/main" val="3962873190"/>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623</Words>
  <Application>Microsoft Office PowerPoint</Application>
  <PresentationFormat>Breedbeeld</PresentationFormat>
  <Paragraphs>105</Paragraphs>
  <Slides>9</Slides>
  <Notes>9</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9</vt:i4>
      </vt:variant>
    </vt:vector>
  </HeadingPairs>
  <TitlesOfParts>
    <vt:vector size="13" baseType="lpstr">
      <vt:lpstr>Arial</vt:lpstr>
      <vt:lpstr>Calibri</vt:lpstr>
      <vt:lpstr>Calibri Light</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Lanszweert Stephen</dc:creator>
  <cp:lastModifiedBy>Lanszweert Stephen</cp:lastModifiedBy>
  <cp:revision>12</cp:revision>
  <dcterms:created xsi:type="dcterms:W3CDTF">2017-03-14T22:31:58Z</dcterms:created>
  <dcterms:modified xsi:type="dcterms:W3CDTF">2017-03-15T11:55:54Z</dcterms:modified>
</cp:coreProperties>
</file>