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5" r:id="rId2"/>
    <p:sldId id="271" r:id="rId3"/>
    <p:sldId id="286" r:id="rId4"/>
    <p:sldId id="291" r:id="rId5"/>
    <p:sldId id="290" r:id="rId6"/>
    <p:sldId id="292" r:id="rId7"/>
    <p:sldId id="298" r:id="rId8"/>
    <p:sldId id="288" r:id="rId9"/>
    <p:sldId id="293" r:id="rId10"/>
    <p:sldId id="294" r:id="rId11"/>
    <p:sldId id="289" r:id="rId12"/>
    <p:sldId id="295" r:id="rId13"/>
    <p:sldId id="296" r:id="rId14"/>
    <p:sldId id="29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6287" y="2636007"/>
            <a:ext cx="879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THIẾT KẾ HỆ THỐNG NHÚNG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8202" y="177258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220" y="4051300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Nhóm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(02)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3850" y="4051300"/>
            <a:ext cx="7158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01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Na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96494"/>
            <a:ext cx="3548856" cy="3183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7334" y="141668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" y="176659"/>
            <a:ext cx="12192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4" y="38159"/>
            <a:ext cx="1130300" cy="923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71556D2-B4C0-4BF3-9736-D96345A05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6143222"/>
            <a:ext cx="12103099" cy="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7882"/>
            <a:ext cx="8801516" cy="8113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25" y="4159877"/>
            <a:ext cx="5191125" cy="26272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3" y="1249251"/>
            <a:ext cx="8891669" cy="560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0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01" y="994827"/>
            <a:ext cx="5343525" cy="29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8867602" cy="711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60500"/>
            <a:ext cx="11328400" cy="519429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0" lv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baund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bit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(7, 8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 bit)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0,5, 1, 1,5, 2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USART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9600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(USART_ISR)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(USART_RDR, USART_TDR)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3" y="3084690"/>
            <a:ext cx="5366197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763" y="1634985"/>
            <a:ext cx="5486237" cy="1449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0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7730"/>
            <a:ext cx="8596668" cy="8242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7886"/>
            <a:ext cx="9960615" cy="5203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08" y="3889418"/>
            <a:ext cx="3957762" cy="2421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4851"/>
            <a:ext cx="8596668" cy="8500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857"/>
            <a:ext cx="8596668" cy="48565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drawnow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7" y="3024228"/>
            <a:ext cx="4795520" cy="26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54" y="2558558"/>
            <a:ext cx="4676775" cy="395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5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DEMO SẢN PHẨM VÀ KẾT LUẬN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DEMO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4"/>
          <p:cNvGrpSpPr>
            <a:grpSpLocks/>
          </p:cNvGrpSpPr>
          <p:nvPr/>
        </p:nvGrpSpPr>
        <p:grpSpPr bwMode="auto">
          <a:xfrm>
            <a:off x="656823" y="1075553"/>
            <a:ext cx="8409904" cy="3109913"/>
            <a:chOff x="2301086" y="1803472"/>
            <a:chExt cx="6526700" cy="3363967"/>
          </a:xfrm>
        </p:grpSpPr>
        <p:sp>
          <p:nvSpPr>
            <p:cNvPr id="3" name="Hình chữ nhật 1"/>
            <p:cNvSpPr/>
            <p:nvPr/>
          </p:nvSpPr>
          <p:spPr bwMode="auto">
            <a:xfrm rot="21122553">
              <a:off x="2301086" y="1803472"/>
              <a:ext cx="6526700" cy="33639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127000" dir="186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" name="Hình chữ nhật 41"/>
            <p:cNvSpPr/>
            <p:nvPr/>
          </p:nvSpPr>
          <p:spPr bwMode="auto">
            <a:xfrm rot="21122553">
              <a:off x="2464210" y="2144169"/>
              <a:ext cx="6200451" cy="2974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  <p:grpSp>
          <p:nvGrpSpPr>
            <p:cNvPr id="5" name="Nhóm 2"/>
            <p:cNvGrpSpPr>
              <a:grpSpLocks/>
            </p:cNvGrpSpPr>
            <p:nvPr/>
          </p:nvGrpSpPr>
          <p:grpSpPr bwMode="auto">
            <a:xfrm>
              <a:off x="2622806" y="2958152"/>
              <a:ext cx="5862621" cy="762000"/>
              <a:chOff x="2182666" y="2743200"/>
              <a:chExt cx="5862621" cy="762000"/>
            </a:xfrm>
          </p:grpSpPr>
          <p:sp>
            <p:nvSpPr>
              <p:cNvPr id="6" name="WordArt 3"/>
              <p:cNvSpPr>
                <a:spLocks noChangeArrowheads="1" noChangeShapeType="1" noTextEdit="1"/>
              </p:cNvSpPr>
              <p:nvPr/>
            </p:nvSpPr>
            <p:spPr bwMode="gray">
              <a:xfrm>
                <a:off x="2739879" y="2743200"/>
                <a:ext cx="4772009" cy="762000"/>
              </a:xfrm>
              <a:prstGeom prst="rect">
                <a:avLst/>
              </a:prstGeom>
            </p:spPr>
            <p:txBody>
              <a:bodyPr wrap="none" numCol="1" fromWordArt="1">
                <a:prstTxWarp prst="textDeflate">
                  <a:avLst>
                    <a:gd name="adj" fmla="val 0"/>
                  </a:avLst>
                </a:prstTxWarp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vi-VN" sz="5400" b="1" kern="10" dirty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Cảm </a:t>
                </a:r>
                <a:r>
                  <a:rPr lang="vi-VN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ơn</a:t>
                </a:r>
                <a:r>
                  <a:rPr lang="en-US" sz="5400" b="1" kern="10" dirty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thầy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và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các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bạn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đã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lắng</a:t>
                </a:r>
                <a:r>
                  <a:rPr lang="en-US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US" sz="5400" b="1" kern="10" dirty="0" err="1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nghe</a:t>
                </a:r>
                <a:r>
                  <a:rPr lang="vi-VN" sz="5400" b="1" kern="10" dirty="0" smtClean="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!</a:t>
                </a:r>
                <a:endParaRPr lang="en-US" sz="5400" b="1" kern="10" dirty="0"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004D86"/>
                  </a:solidFill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Verdana"/>
                  <a:ea typeface="Verdana"/>
                  <a:cs typeface="Verdana"/>
                </a:endParaRPr>
              </a:p>
            </p:txBody>
          </p:sp>
          <p:pic>
            <p:nvPicPr>
              <p:cNvPr id="7" name="Picture 6" descr="p16_ss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82666" y="2847975"/>
                <a:ext cx="557213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 descr="p16_s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511887" y="2801304"/>
                <a:ext cx="5334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3455">
            <a:off x="3580328" y="4327300"/>
            <a:ext cx="5894288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791947" y="302872"/>
            <a:ext cx="37769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 err="1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000" b="1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5162" y="1094704"/>
            <a:ext cx="5743976" cy="5279044"/>
            <a:chOff x="1251121" y="1213680"/>
            <a:chExt cx="3574879" cy="518739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/>
            <p:cNvGrpSpPr/>
            <p:nvPr/>
          </p:nvGrpSpPr>
          <p:grpSpPr>
            <a:xfrm>
              <a:off x="1374771" y="1213680"/>
              <a:ext cx="292103" cy="5187394"/>
              <a:chOff x="1374772" y="1213680"/>
              <a:chExt cx="274322" cy="5187394"/>
            </a:xfrm>
          </p:grpSpPr>
          <p:sp>
            <p:nvSpPr>
              <p:cNvPr id="27" name="Pentagon 26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C87B14"/>
                  </a:gs>
                  <a:gs pos="82000">
                    <a:srgbClr val="FF9F0B">
                      <a:lumMod val="90000"/>
                    </a:srgbClr>
                  </a:gs>
                  <a:gs pos="34000">
                    <a:srgbClr val="FEA30A">
                      <a:lumMod val="90000"/>
                    </a:srgbClr>
                  </a:gs>
                  <a:gs pos="0">
                    <a:srgbClr val="B87B00">
                      <a:lumMod val="90000"/>
                      <a:lumOff val="10000"/>
                    </a:srgbClr>
                  </a:gs>
                  <a:gs pos="33000">
                    <a:srgbClr val="BD7C04">
                      <a:lumMod val="100000"/>
                    </a:srgbClr>
                  </a:gs>
                  <a:gs pos="100000">
                    <a:srgbClr val="BC7908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gradFill flip="none" rotWithShape="1">
                <a:gsLst>
                  <a:gs pos="16000">
                    <a:srgbClr val="B24349"/>
                  </a:gs>
                  <a:gs pos="52000">
                    <a:srgbClr val="FFB3C7">
                      <a:lumMod val="84000"/>
                    </a:srgbClr>
                  </a:gs>
                  <a:gs pos="100000">
                    <a:srgbClr val="CC7190">
                      <a:lumMod val="84000"/>
                    </a:srgbClr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rapezoid 11"/>
            <p:cNvSpPr/>
            <p:nvPr/>
          </p:nvSpPr>
          <p:spPr>
            <a:xfrm rot="16200000">
              <a:off x="997345" y="48589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1014156" y="36212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 rot="16200000">
              <a:off x="997347" y="2389857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1315244" y="2114821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3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3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1315244" y="3360023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4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4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Pentagon 16"/>
            <p:cNvSpPr/>
            <p:nvPr/>
          </p:nvSpPr>
          <p:spPr>
            <a:xfrm>
              <a:off x="1251121" y="4591041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5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5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400"/>
            </a:p>
          </p:txBody>
        </p:sp>
        <p:sp>
          <p:nvSpPr>
            <p:cNvPr id="19" name="TextBox 38"/>
            <p:cNvSpPr txBox="1"/>
            <p:nvPr/>
          </p:nvSpPr>
          <p:spPr>
            <a:xfrm>
              <a:off x="1374772" y="2156317"/>
              <a:ext cx="385042" cy="52322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0" name="TextBox 191"/>
            <p:cNvSpPr txBox="1"/>
            <p:nvPr/>
          </p:nvSpPr>
          <p:spPr>
            <a:xfrm>
              <a:off x="1374772" y="3386184"/>
              <a:ext cx="385042" cy="52322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1" name="TextBox 192"/>
            <p:cNvSpPr txBox="1"/>
            <p:nvPr/>
          </p:nvSpPr>
          <p:spPr>
            <a:xfrm>
              <a:off x="1356100" y="4607404"/>
              <a:ext cx="385042" cy="52322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3" name="TextBox 39"/>
            <p:cNvSpPr txBox="1"/>
            <p:nvPr/>
          </p:nvSpPr>
          <p:spPr>
            <a:xfrm>
              <a:off x="2141168" y="2235539"/>
              <a:ext cx="1869338" cy="45365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THIÊU CHUNG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94"/>
            <p:cNvSpPr txBox="1"/>
            <p:nvPr/>
          </p:nvSpPr>
          <p:spPr>
            <a:xfrm>
              <a:off x="2046017" y="3447164"/>
              <a:ext cx="2342109" cy="45365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NGUYÊN LÝ CỦA MẠCH 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95"/>
            <p:cNvSpPr txBox="1"/>
            <p:nvPr/>
          </p:nvSpPr>
          <p:spPr>
            <a:xfrm>
              <a:off x="2141168" y="4676974"/>
              <a:ext cx="1998555" cy="45365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 VÀ KẾT LUẬN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23297" y="1877766"/>
            <a:ext cx="1555368" cy="1566651"/>
            <a:chOff x="850379" y="4661627"/>
            <a:chExt cx="1554615" cy="1565752"/>
          </a:xfrm>
        </p:grpSpPr>
        <p:sp>
          <p:nvSpPr>
            <p:cNvPr id="8" name="TextBox 198"/>
            <p:cNvSpPr txBox="1">
              <a:spLocks noChangeArrowheads="1"/>
            </p:cNvSpPr>
            <p:nvPr/>
          </p:nvSpPr>
          <p:spPr bwMode="auto">
            <a:xfrm>
              <a:off x="1532636" y="5858259"/>
              <a:ext cx="184641" cy="36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sz="1800" dirty="0">
                <a:solidFill>
                  <a:srgbClr val="525252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79" y="4661627"/>
              <a:ext cx="1554615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707603" y="4300402"/>
            <a:ext cx="1292198" cy="1731665"/>
            <a:chOff x="6932922" y="4497021"/>
            <a:chExt cx="1292464" cy="1730273"/>
          </a:xfrm>
        </p:grpSpPr>
        <p:sp>
          <p:nvSpPr>
            <p:cNvPr id="6" name="TextBox 201"/>
            <p:cNvSpPr txBox="1">
              <a:spLocks noChangeArrowheads="1"/>
            </p:cNvSpPr>
            <p:nvPr/>
          </p:nvSpPr>
          <p:spPr bwMode="auto">
            <a:xfrm>
              <a:off x="7485301" y="5858259"/>
              <a:ext cx="184769" cy="36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sz="1800" dirty="0">
                <a:solidFill>
                  <a:srgbClr val="525252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22" y="4497021"/>
              <a:ext cx="1292464" cy="129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37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154" y="228002"/>
            <a:ext cx="4430094" cy="96973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GIỚI THIỆU 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154" y="1378039"/>
            <a:ext cx="9221035" cy="444321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 STM32 discovery,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USB – UART CP2102,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"/>
            <a:ext cx="8596668" cy="6138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310"/>
            <a:ext cx="8596668" cy="52932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Kit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STM32F0 Discovery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64 KB Flash, 8 KB RAM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LQFP64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ST-LINK / V2.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– 5V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LD1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3,3 V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LD2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USB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LD3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PC9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LD4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PC8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(reset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2.54mm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25" y="1120462"/>
            <a:ext cx="5438775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457"/>
            <a:ext cx="8596668" cy="61818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8643"/>
            <a:ext cx="8596668" cy="47405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Module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USB-UART CP2102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 CP2102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CP2102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SILICON LABS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sang UART TTL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3.3V, 5V,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Rx, GND,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DTR/RST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DTR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3" y="1416676"/>
            <a:ext cx="2695575" cy="240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8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3336"/>
            <a:ext cx="8596668" cy="6997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087"/>
            <a:ext cx="9020458" cy="505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Sensor DHT11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wire.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20%-95%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0-50ºC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±5%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LCD 16x2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bit: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DB4 – DB7,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MSB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DB7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68" y="1429555"/>
            <a:ext cx="2857500" cy="22383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80" y="4114398"/>
            <a:ext cx="3843655" cy="172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8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15" y="1506828"/>
            <a:ext cx="7547505" cy="45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24" y="570963"/>
            <a:ext cx="9769697" cy="70404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42434"/>
            <a:ext cx="9512120" cy="521236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 DHT11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DHT11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One-Wire, ta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(Start)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DHT11,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DHT11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DHT11,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79" y="2012592"/>
            <a:ext cx="4555186" cy="26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0" y="364901"/>
            <a:ext cx="9187883" cy="7426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 CỦA MẠCH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3971130"/>
            <a:ext cx="7778840" cy="2545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458" y="1152993"/>
            <a:ext cx="9478851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&gt;18ms.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20-40us, DHT11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&gt;40us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DHT11.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80us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DHT11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80us.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DATA, MCU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DHT11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DHT11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MCU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1254</TotalTime>
  <Words>885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Trebuchet MS</vt:lpstr>
      <vt:lpstr>Verdana</vt:lpstr>
      <vt:lpstr>Wingdings</vt:lpstr>
      <vt:lpstr>Wingdings 3</vt:lpstr>
      <vt:lpstr>Facet</vt:lpstr>
      <vt:lpstr>PowerPoint Presentation</vt:lpstr>
      <vt:lpstr>PowerPoint Presentation</vt:lpstr>
      <vt:lpstr>I. GIỚI THIỆU CHUNG</vt:lpstr>
      <vt:lpstr>I. GIỚI THIỆU CHUNG</vt:lpstr>
      <vt:lpstr>I. GIỚI THIỆU CHUNG</vt:lpstr>
      <vt:lpstr>I. GIỚI THIỆU CHUNG</vt:lpstr>
      <vt:lpstr>Sơ đồ khối của mạch</vt:lpstr>
      <vt:lpstr>II. NGUYÊN LÝ HOẠT ĐỘNG CỦA MẠCH</vt:lpstr>
      <vt:lpstr>II. NGUYÊN LÝ HOẠT ĐỘNG CỦA MẠCH</vt:lpstr>
      <vt:lpstr>II. NGUYÊN LÝ HOẠT ĐỘNG CỦA MẠCH</vt:lpstr>
      <vt:lpstr>II. NGUYÊN LÝ HOẠT ĐỘNG CỦA MẠCH</vt:lpstr>
      <vt:lpstr>II. NGUYÊN LÝ HOẠT ĐỘNG CỦA MẠCH</vt:lpstr>
      <vt:lpstr>II. NGUYÊN LÝ HOẠT ĐỘNG CỦA MẠCH</vt:lpstr>
      <vt:lpstr>III. DEMO SẢN PHẨM VÀ KẾT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trunghuy</dc:creator>
  <cp:lastModifiedBy>hoang trunghuy</cp:lastModifiedBy>
  <cp:revision>61</cp:revision>
  <dcterms:created xsi:type="dcterms:W3CDTF">2017-10-12T03:03:02Z</dcterms:created>
  <dcterms:modified xsi:type="dcterms:W3CDTF">2019-05-20T01:40:09Z</dcterms:modified>
</cp:coreProperties>
</file>