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20F71-2107-4917-81D0-19021DF70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115D05-4D6C-4DA9-8BAE-15BF9AD1E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34B00-AE72-4900-AB9A-B97ED4BE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F18A6-AC1D-45C9-9F27-A3624E72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42955-1B7D-4B1A-9DAE-7B74359A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BBCAF-84AF-45F6-9A57-BF0167D7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6E596-9ED8-4D4A-AF59-6C5C6B8A9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F9448-E0F9-4C8A-8804-2EB2431D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29C2C-EA5B-40B1-91D0-150EB3C7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4D190-2941-4775-BC5D-88C94E8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2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0F1F2-ECEA-4AF7-867A-824891B69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C581F8-EE0B-48CA-8A97-CFABFFF2B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0A148-FC26-4E81-8773-2CE0DC76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64DEA-D383-4C9D-9D4A-058D00F9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F9DF5-284C-4D5D-87ED-94BCA834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3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DBCC-CF11-4A40-B5D2-30A3B2F4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D177D-C7FD-4961-9971-228764C4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00E93-B23B-442B-B706-74443E3C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2CDB6-727C-44E5-89F1-5ABA95D0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8C506-29FC-46E8-935B-4A6EDD6C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6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922CC-54F6-458B-872E-CF84B4E3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0C818-28B2-4541-B4EA-A6D96E88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A5BD6-45B5-473A-970A-98DA8A5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BC0CB-2496-4BDE-A54E-57D10F76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F5066-BB66-4BA9-8D04-CD0F9198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3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DA97D-12D1-4F26-A7D9-F45A2EEC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F8900-A594-4037-A674-D037057B8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EF05E-340D-4AA1-A824-8BCDB266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87CDC-5861-40CE-A256-B16B804D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E8630-7743-4F0C-A3FA-979320EB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03962-B3BC-475D-ABB2-E0641616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1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9AAFE-2596-47B6-B489-E9296B91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BA9CF-C17D-4B24-8336-F38791765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4D808-BAAD-471A-9151-67542FB79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5009A-B7DA-4A0D-9AA3-C2842C26E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7CF43D-0746-4B39-9DBD-BDF6494F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9A6A16-4150-4F8C-8E40-E91A0508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FC0595-D45C-4DA1-9CB0-B03376D0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8F262B-9AA7-4A32-BEA0-0304207E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4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E9558-46F3-4746-93C6-71181A3C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C88E8-7C92-42E8-9689-9F74CE80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8AEF08-BAFF-4FC2-B54D-E85210F2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C07AEF-9667-492C-AC38-23255FC2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5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7B4F8D-80EF-433E-A32F-3CDB1B42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7E4C83-479B-41B2-AD58-140A89B0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8266D-7801-4A76-8B72-40847318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4EEA5-AC36-48ED-9211-29F26701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229A1-3D38-4805-81B0-373B3D4F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82B287-B082-43A9-9C28-4BD9C7913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60AF5-3027-45A9-B460-F9F813C1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92030-9B02-4BD3-B4A5-2FDCE24B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43960-B0FC-4D3C-BC4A-007AE5BF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6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96682-1B97-40EA-AF88-AF4B6A80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616508-7073-4D9E-BE92-B0B4150FB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D38BA-68E6-4B75-9FD3-EEB995842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BA980-4446-4FBA-8167-772BB595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E1DA1-273E-417B-9D8B-386BFA80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B79C0-6A67-4E6F-B0EF-71136AA0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6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80A16B-75F3-45C0-AFF7-92E53032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64152-B457-4AF6-9263-FD187A46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0F4B1-13CE-4F2E-AB19-D1E7F47BD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B964-659F-4650-81BF-9F978D7F796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6A8B2-4DBC-440F-9B75-A4AFC93A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D7923-DE62-4946-88B3-13F86CA31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F558-6F3B-4EE0-83A2-30F2D032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2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JP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0857EB-7040-4F1C-AB9F-FDD7B395A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8" y="1679852"/>
            <a:ext cx="3233649" cy="31289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C8AFD5-98F1-49B0-8693-675455A3C86E}"/>
              </a:ext>
            </a:extLst>
          </p:cNvPr>
          <p:cNvSpPr txBox="1"/>
          <p:nvPr/>
        </p:nvSpPr>
        <p:spPr>
          <a:xfrm>
            <a:off x="964713" y="762000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FDTD</a:t>
            </a:r>
            <a:r>
              <a:rPr lang="zh-CN" altLang="en-US" sz="2800" b="1" dirty="0"/>
              <a:t>结构示意图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03A310-750F-4F3F-BF88-FC9691180449}"/>
              </a:ext>
            </a:extLst>
          </p:cNvPr>
          <p:cNvSpPr txBox="1"/>
          <p:nvPr/>
        </p:nvSpPr>
        <p:spPr>
          <a:xfrm>
            <a:off x="1862090" y="4276166"/>
            <a:ext cx="73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光源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8DF5C-F63D-457E-B236-2EF860233947}"/>
              </a:ext>
            </a:extLst>
          </p:cNvPr>
          <p:cNvSpPr txBox="1"/>
          <p:nvPr/>
        </p:nvSpPr>
        <p:spPr>
          <a:xfrm>
            <a:off x="4021493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玻璃微珠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7652E93-A3D3-4A2B-AC33-6AD76E75C78F}"/>
              </a:ext>
            </a:extLst>
          </p:cNvPr>
          <p:cNvCxnSpPr>
            <a:cxnSpLocks/>
          </p:cNvCxnSpPr>
          <p:nvPr/>
        </p:nvCxnSpPr>
        <p:spPr>
          <a:xfrm flipH="1">
            <a:off x="3237721" y="3429000"/>
            <a:ext cx="9890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B72A7FF-4405-4445-8E96-D0ED24F62429}"/>
              </a:ext>
            </a:extLst>
          </p:cNvPr>
          <p:cNvCxnSpPr/>
          <p:nvPr/>
        </p:nvCxnSpPr>
        <p:spPr>
          <a:xfrm flipV="1">
            <a:off x="2230016" y="3956180"/>
            <a:ext cx="102637" cy="3638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072968A-A674-4EBF-A696-67B599536246}"/>
              </a:ext>
            </a:extLst>
          </p:cNvPr>
          <p:cNvSpPr txBox="1"/>
          <p:nvPr/>
        </p:nvSpPr>
        <p:spPr>
          <a:xfrm>
            <a:off x="2230016" y="18645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仿真域（橙色）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99C92C-6A3C-4108-9511-8F96BCE24463}"/>
              </a:ext>
            </a:extLst>
          </p:cNvPr>
          <p:cNvSpPr txBox="1"/>
          <p:nvPr/>
        </p:nvSpPr>
        <p:spPr>
          <a:xfrm>
            <a:off x="4021493" y="3953000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光源：垂直向上，</a:t>
            </a:r>
            <a:r>
              <a:rPr lang="en-US" altLang="zh-CN" dirty="0"/>
              <a:t>442nm</a:t>
            </a:r>
          </a:p>
          <a:p>
            <a:r>
              <a:rPr lang="zh-CN" altLang="en-US" dirty="0"/>
              <a:t>仿真域尺寸：</a:t>
            </a:r>
            <a:r>
              <a:rPr lang="en-US" altLang="zh-CN" dirty="0"/>
              <a:t>2*2*1um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8BE2CE-DDD4-4E80-AE19-D1A218D7AD6A}"/>
              </a:ext>
            </a:extLst>
          </p:cNvPr>
          <p:cNvSpPr txBox="1"/>
          <p:nvPr/>
        </p:nvSpPr>
        <p:spPr>
          <a:xfrm>
            <a:off x="6923315" y="749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近场强度：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6A16423-5ABA-4FE1-BE2D-40934E0C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04" y="1864520"/>
            <a:ext cx="2213978" cy="222623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B3EE9EE-B6B9-4885-A9F2-00E375A372D4}"/>
              </a:ext>
            </a:extLst>
          </p:cNvPr>
          <p:cNvSpPr txBox="1"/>
          <p:nvPr/>
        </p:nvSpPr>
        <p:spPr>
          <a:xfrm>
            <a:off x="4036703" y="4809719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XY</a:t>
            </a:r>
            <a:r>
              <a:rPr lang="zh-CN" altLang="en-US" dirty="0"/>
              <a:t>方向为</a:t>
            </a:r>
            <a:r>
              <a:rPr lang="en-US" altLang="zh-CN" dirty="0"/>
              <a:t>PML</a:t>
            </a:r>
            <a:r>
              <a:rPr lang="zh-CN" altLang="en-US" dirty="0"/>
              <a:t>边界条件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DD4773A-4C22-4E57-A5D3-508A8610A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082" y="2049187"/>
            <a:ext cx="2241557" cy="204156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3FD0CC8-8533-4896-B623-4F9879E4B405}"/>
              </a:ext>
            </a:extLst>
          </p:cNvPr>
          <p:cNvSpPr txBox="1"/>
          <p:nvPr/>
        </p:nvSpPr>
        <p:spPr>
          <a:xfrm>
            <a:off x="7492079" y="11513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无散射介质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C70595-8584-4826-A246-B9136E4060DE}"/>
              </a:ext>
            </a:extLst>
          </p:cNvPr>
          <p:cNvSpPr txBox="1"/>
          <p:nvPr/>
        </p:nvSpPr>
        <p:spPr>
          <a:xfrm>
            <a:off x="9991296" y="111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有散射介质</a:t>
            </a:r>
            <a:endParaRPr lang="en-US" altLang="zh-CN" dirty="0"/>
          </a:p>
          <a:p>
            <a:r>
              <a:rPr lang="zh-CN" altLang="en-US" dirty="0"/>
              <a:t>（机时</a:t>
            </a:r>
            <a:r>
              <a:rPr lang="en-US" altLang="zh-CN" dirty="0"/>
              <a:t>15m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FFAF7CD-BCCF-4F48-B25A-59E14BABDD53}"/>
              </a:ext>
            </a:extLst>
          </p:cNvPr>
          <p:cNvSpPr txBox="1"/>
          <p:nvPr/>
        </p:nvSpPr>
        <p:spPr>
          <a:xfrm>
            <a:off x="8987701" y="1692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平面波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EBA1D94-F01F-41CF-AB5C-20A554C88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4434548"/>
            <a:ext cx="2494594" cy="228391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C9A7492-C5EB-4189-8CE6-CE186198C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02" y="4553430"/>
            <a:ext cx="2360789" cy="209748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A892D4C-7E12-4896-AB98-7A47F95A684A}"/>
              </a:ext>
            </a:extLst>
          </p:cNvPr>
          <p:cNvSpPr txBox="1"/>
          <p:nvPr/>
        </p:nvSpPr>
        <p:spPr>
          <a:xfrm>
            <a:off x="9084821" y="41354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高斯光</a:t>
            </a:r>
          </a:p>
        </p:txBody>
      </p:sp>
    </p:spTree>
    <p:extLst>
      <p:ext uri="{BB962C8B-B14F-4D97-AF65-F5344CB8AC3E}">
        <p14:creationId xmlns:p14="http://schemas.microsoft.com/office/powerpoint/2010/main" val="233249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EEFD13-2B0C-4D93-A372-83C0E726CCCA}"/>
              </a:ext>
            </a:extLst>
          </p:cNvPr>
          <p:cNvSpPr txBox="1"/>
          <p:nvPr/>
        </p:nvSpPr>
        <p:spPr>
          <a:xfrm>
            <a:off x="496388" y="496389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加厚散射介质到</a:t>
            </a:r>
            <a:r>
              <a:rPr lang="en-US" altLang="zh-CN" dirty="0"/>
              <a:t>3um</a:t>
            </a:r>
            <a:r>
              <a:rPr lang="zh-CN" altLang="en-US" dirty="0"/>
              <a:t>（高斯光）机时</a:t>
            </a:r>
            <a:r>
              <a:rPr lang="en-US" altLang="zh-CN" dirty="0"/>
              <a:t>1h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B52623-8A8A-438F-85F0-CE00EA476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09" y="1234169"/>
            <a:ext cx="2628426" cy="23189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F1128B-7E00-4D59-9843-94D3763DB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169"/>
            <a:ext cx="2397290" cy="21948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EB3056-5BFC-4D73-A4B8-99B01CA99C90}"/>
              </a:ext>
            </a:extLst>
          </p:cNvPr>
          <p:cNvSpPr txBox="1"/>
          <p:nvPr/>
        </p:nvSpPr>
        <p:spPr>
          <a:xfrm>
            <a:off x="6923315" y="749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角谱强度：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DC322F-77F7-4535-9ADE-A2FD17059BB1}"/>
              </a:ext>
            </a:extLst>
          </p:cNvPr>
          <p:cNvSpPr txBox="1"/>
          <p:nvPr/>
        </p:nvSpPr>
        <p:spPr>
          <a:xfrm>
            <a:off x="7492079" y="11513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无散射介质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ADC87F-29C6-4C06-A0D4-2BB3D0E2B85A}"/>
              </a:ext>
            </a:extLst>
          </p:cNvPr>
          <p:cNvSpPr txBox="1"/>
          <p:nvPr/>
        </p:nvSpPr>
        <p:spPr>
          <a:xfrm>
            <a:off x="9991296" y="111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有散射介质</a:t>
            </a:r>
            <a:endParaRPr lang="en-US" altLang="zh-CN" dirty="0"/>
          </a:p>
          <a:p>
            <a:r>
              <a:rPr lang="zh-CN" altLang="en-US" dirty="0"/>
              <a:t>（机时</a:t>
            </a:r>
            <a:r>
              <a:rPr lang="en-US" altLang="zh-CN" dirty="0"/>
              <a:t>15m</a:t>
            </a:r>
            <a:r>
              <a:rPr lang="zh-CN" altLang="en-US" dirty="0"/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1F349F-19EA-4BD5-B1B2-662833388F55}"/>
              </a:ext>
            </a:extLst>
          </p:cNvPr>
          <p:cNvSpPr txBox="1"/>
          <p:nvPr/>
        </p:nvSpPr>
        <p:spPr>
          <a:xfrm>
            <a:off x="8987701" y="1692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平面波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32C432-35A5-4DF5-9F60-3BD2938AE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813" y="2120521"/>
            <a:ext cx="2167351" cy="20204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DB1F31-6902-4E2E-99FA-DA4CB00BB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458" y="2120520"/>
            <a:ext cx="2507653" cy="21879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7030415-02BC-4092-9394-1A22546EFC83}"/>
              </a:ext>
            </a:extLst>
          </p:cNvPr>
          <p:cNvSpPr txBox="1"/>
          <p:nvPr/>
        </p:nvSpPr>
        <p:spPr>
          <a:xfrm>
            <a:off x="9114133" y="43713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高斯光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B094661-12D4-4A0B-82CD-B4194B978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783" y="4740724"/>
            <a:ext cx="2247419" cy="202040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4794966-4751-428B-9413-6C9E1C3319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166" y="4660788"/>
            <a:ext cx="2140235" cy="192405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A3541F2-F80D-4413-AD1A-6D8DA672C721}"/>
              </a:ext>
            </a:extLst>
          </p:cNvPr>
          <p:cNvSpPr txBox="1"/>
          <p:nvPr/>
        </p:nvSpPr>
        <p:spPr>
          <a:xfrm>
            <a:off x="554601" y="4002060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加厚散射介质到</a:t>
            </a:r>
            <a:r>
              <a:rPr lang="en-US" altLang="zh-CN" dirty="0"/>
              <a:t>3um</a:t>
            </a:r>
            <a:r>
              <a:rPr lang="zh-CN" altLang="en-US" dirty="0"/>
              <a:t>（高斯光）机时</a:t>
            </a:r>
            <a:r>
              <a:rPr lang="en-US" altLang="zh-CN" dirty="0"/>
              <a:t>1h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4C06AE1-28CD-4CE2-8349-397806A4A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9" y="4602969"/>
            <a:ext cx="2247419" cy="202040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F7B232-96C6-465E-AD77-4A9FD3C56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1" y="4623484"/>
            <a:ext cx="2247420" cy="20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8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BSD</dc:creator>
  <cp:lastModifiedBy>BSD</cp:lastModifiedBy>
  <cp:revision>2</cp:revision>
  <dcterms:created xsi:type="dcterms:W3CDTF">2025-01-15T15:05:41Z</dcterms:created>
  <dcterms:modified xsi:type="dcterms:W3CDTF">2025-01-15T15:13:57Z</dcterms:modified>
</cp:coreProperties>
</file>