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9" r:id="rId3"/>
    <p:sldId id="262" r:id="rId4"/>
    <p:sldId id="261" r:id="rId5"/>
    <p:sldId id="265" r:id="rId6"/>
    <p:sldId id="268" r:id="rId7"/>
    <p:sldId id="269" r:id="rId8"/>
    <p:sldId id="270" r:id="rId9"/>
    <p:sldId id="272" r:id="rId10"/>
    <p:sldId id="271" r:id="rId11"/>
    <p:sldId id="274" r:id="rId12"/>
    <p:sldId id="275" r:id="rId13"/>
    <p:sldId id="280" r:id="rId14"/>
    <p:sldId id="273" r:id="rId15"/>
    <p:sldId id="276" r:id="rId17"/>
    <p:sldId id="266" r:id="rId18"/>
    <p:sldId id="279" r:id="rId19"/>
  </p:sldIdLst>
  <p:sldSz cx="1219327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07"/>
    <p:restoredTop sz="93308"/>
  </p:normalViewPr>
  <p:slideViewPr>
    <p:cSldViewPr snapToGrid="0" snapToObjects="1">
      <p:cViewPr varScale="1">
        <p:scale>
          <a:sx n="98" d="100"/>
          <a:sy n="98" d="100"/>
        </p:scale>
        <p:origin x="-108"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272EB81-819D-4813-BD7F-DB5F3B55D987}"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zh-CN" altLang="en-US"/>
        </a:p>
      </dgm:t>
    </dgm:pt>
    <dgm:pt modelId="{8B1E01D9-6C52-491F-8830-2628E007025D}">
      <dgm:prSet phldrT="[文本]" phldr="0" custT="1"/>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en-US" altLang="zh-CN" sz="4000" dirty="0">
              <a:latin typeface="微软雅黑" panose="020B0503020204020204" charset="-122"/>
              <a:ea typeface="微软雅黑" panose="020B0503020204020204" charset="-122"/>
            </a:rPr>
            <a:t>BUBG</a:t>
          </a:r>
          <a:r>
            <a:rPr lang="en-US" altLang="zh-CN" sz="4000" dirty="0">
              <a:latin typeface="微软雅黑" panose="020B0503020204020204" charset="-122"/>
              <a:ea typeface="微软雅黑" panose="020B0503020204020204" charset="-122"/>
            </a:rPr>
            <a:t/>
          </a:r>
          <a:endParaRPr lang="en-US" altLang="zh-CN" sz="4000" dirty="0">
            <a:latin typeface="微软雅黑" panose="020B0503020204020204" charset="-122"/>
            <a:ea typeface="微软雅黑" panose="020B0503020204020204" charset="-122"/>
          </a:endParaRPr>
        </a:p>
      </dgm:t>
    </dgm:pt>
    <dgm:pt modelId="{83FFD082-8DF2-48EE-B741-E6CCC5CFA534}" cxnId="{A41500D0-CFB1-438C-A0C7-7A4D023CA9FE}" type="parTrans">
      <dgm:prSet/>
      <dgm:spPr/>
      <dgm:t>
        <a:bodyPr/>
        <a:lstStyle/>
        <a:p>
          <a:endParaRPr lang="zh-CN" altLang="en-US"/>
        </a:p>
      </dgm:t>
    </dgm:pt>
    <dgm:pt modelId="{1A74D599-118F-4580-8D04-45F42E0CC0CF}" cxnId="{A41500D0-CFB1-438C-A0C7-7A4D023CA9FE}" type="sibTrans">
      <dgm:prSet/>
      <dgm:spPr/>
      <dgm:t>
        <a:bodyPr/>
        <a:lstStyle/>
        <a:p>
          <a:endParaRPr lang="zh-CN" altLang="en-US"/>
        </a:p>
      </dgm:t>
    </dgm:pt>
    <dgm:pt modelId="{1E32419D-755F-4B8A-873F-EBDD00664FBA}">
      <dgm:prSet phldrT="[文本]" phldr="0" custT="1"/>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en-US" altLang="zh-CN" sz="3600" dirty="0" err="1">
              <a:latin typeface="微软雅黑" panose="020B0503020204020204" charset="-122"/>
              <a:ea typeface="微软雅黑" panose="020B0503020204020204" charset="-122"/>
            </a:rPr>
            <a:t>Controler</a:t>
          </a:r>
          <a:r>
            <a:rPr lang="en-US" altLang="zh-CN" sz="3600" dirty="0" err="1">
              <a:latin typeface="微软雅黑" panose="020B0503020204020204" charset="-122"/>
              <a:ea typeface="微软雅黑" panose="020B0503020204020204" charset="-122"/>
            </a:rPr>
            <a:t/>
          </a:r>
          <a:endParaRPr lang="en-US" altLang="zh-CN" sz="3600" dirty="0" err="1">
            <a:latin typeface="微软雅黑" panose="020B0503020204020204" charset="-122"/>
            <a:ea typeface="微软雅黑" panose="020B0503020204020204" charset="-122"/>
          </a:endParaRPr>
        </a:p>
      </dgm:t>
    </dgm:pt>
    <dgm:pt modelId="{8100CCF0-3146-4CD2-B367-AE5E46B95674}" cxnId="{C95E034A-945B-4630-A6C9-C97D0C919866}" type="parTrans">
      <dgm:prSet/>
      <dgm:spPr/>
      <dgm:t>
        <a:bodyPr/>
        <a:lstStyle/>
        <a:p>
          <a:endParaRPr lang="zh-CN" altLang="en-US"/>
        </a:p>
      </dgm:t>
    </dgm:pt>
    <dgm:pt modelId="{D961C598-C42C-4FBD-BE8B-1D0DCDFC30F8}" cxnId="{C95E034A-945B-4630-A6C9-C97D0C919866}" type="sibTrans">
      <dgm:prSet/>
      <dgm:spPr/>
      <dgm:t>
        <a:bodyPr/>
        <a:lstStyle/>
        <a:p>
          <a:endParaRPr lang="zh-CN" altLang="en-US"/>
        </a:p>
      </dgm:t>
    </dgm:pt>
    <dgm:pt modelId="{EF97F4B0-8B62-4ED3-82A3-7B2221F99752}">
      <dgm:prSet phldrT="[文本]"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基础组件</a:t>
          </a:r>
          <a:r>
            <a:rPr lang="zh-CN" altLang="en-US" dirty="0">
              <a:latin typeface="微软雅黑" panose="020B0503020204020204" charset="-122"/>
              <a:ea typeface="微软雅黑" panose="020B0503020204020204" charset="-122"/>
            </a:rPr>
            <a:t/>
          </a:r>
          <a:endParaRPr lang="zh-CN" altLang="en-US" dirty="0">
            <a:latin typeface="微软雅黑" panose="020B0503020204020204" charset="-122"/>
            <a:ea typeface="微软雅黑" panose="020B0503020204020204" charset="-122"/>
          </a:endParaRPr>
        </a:p>
      </dgm:t>
    </dgm:pt>
    <dgm:pt modelId="{E982CC03-2FEA-434B-BFC5-D94ACD4C5DC3}" cxnId="{23B50C41-9D2F-430F-B78B-B723EFA2C808}" type="parTrans">
      <dgm:prSet/>
      <dgm:spPr/>
      <dgm:t>
        <a:bodyPr/>
        <a:lstStyle/>
        <a:p>
          <a:endParaRPr lang="zh-CN" altLang="en-US"/>
        </a:p>
      </dgm:t>
    </dgm:pt>
    <dgm:pt modelId="{C2EDD632-EDAF-4032-8E58-DFD0FD6E780E}" cxnId="{23B50C41-9D2F-430F-B78B-B723EFA2C808}" type="sibTrans">
      <dgm:prSet/>
      <dgm:spPr/>
      <dgm:t>
        <a:bodyPr/>
        <a:lstStyle/>
        <a:p>
          <a:endParaRPr lang="zh-CN" altLang="en-US"/>
        </a:p>
      </dgm:t>
    </dgm:pt>
    <dgm:pt modelId="{6635F946-C8AC-4975-AF44-D39CDB9B04D5}">
      <dgm:prSet phldrT="[文本]"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网络组件</a:t>
          </a:r>
          <a:r>
            <a:rPr lang="zh-CN" altLang="en-US" dirty="0">
              <a:latin typeface="微软雅黑" panose="020B0503020204020204" charset="-122"/>
              <a:ea typeface="微软雅黑" panose="020B0503020204020204" charset="-122"/>
            </a:rPr>
            <a:t/>
          </a:r>
          <a:endParaRPr lang="zh-CN" altLang="en-US" dirty="0">
            <a:latin typeface="微软雅黑" panose="020B0503020204020204" charset="-122"/>
            <a:ea typeface="微软雅黑" panose="020B0503020204020204" charset="-122"/>
          </a:endParaRPr>
        </a:p>
      </dgm:t>
    </dgm:pt>
    <dgm:pt modelId="{26A76FB6-1EA8-4669-966F-4A32C51F4749}" cxnId="{20629F7B-0D0A-4B29-A35A-032C6125F1B4}" type="parTrans">
      <dgm:prSet/>
      <dgm:spPr/>
      <dgm:t>
        <a:bodyPr/>
        <a:lstStyle/>
        <a:p>
          <a:endParaRPr lang="zh-CN" altLang="en-US"/>
        </a:p>
      </dgm:t>
    </dgm:pt>
    <dgm:pt modelId="{6163B99D-629C-4879-90ED-A73B313666AB}" cxnId="{20629F7B-0D0A-4B29-A35A-032C6125F1B4}" type="sibTrans">
      <dgm:prSet/>
      <dgm:spPr/>
      <dgm:t>
        <a:bodyPr/>
        <a:lstStyle/>
        <a:p>
          <a:endParaRPr lang="zh-CN" altLang="en-US"/>
        </a:p>
      </dgm:t>
    </dgm:pt>
    <dgm:pt modelId="{88831739-68C2-4D6B-9833-2447EEC3238D}">
      <dgm:prSet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场景界面</a:t>
          </a:r>
          <a:r>
            <a:rPr lang="zh-CN" altLang="en-US" dirty="0">
              <a:latin typeface="微软雅黑" panose="020B0503020204020204" charset="-122"/>
              <a:ea typeface="微软雅黑" panose="020B0503020204020204" charset="-122"/>
            </a:rPr>
            <a:t/>
          </a:r>
          <a:endParaRPr lang="zh-CN" altLang="en-US" dirty="0">
            <a:latin typeface="微软雅黑" panose="020B0503020204020204" charset="-122"/>
            <a:ea typeface="微软雅黑" panose="020B0503020204020204" charset="-122"/>
          </a:endParaRPr>
        </a:p>
      </dgm:t>
    </dgm:pt>
    <dgm:pt modelId="{A1E6CDE5-7860-406B-AC88-78CB65C6D0DF}" cxnId="{F87B29E2-7CFD-4B95-BD0E-D9F25D71D29F}" type="parTrans">
      <dgm:prSet/>
      <dgm:spPr/>
      <dgm:t>
        <a:bodyPr/>
        <a:lstStyle/>
        <a:p>
          <a:endParaRPr lang="zh-CN" altLang="en-US"/>
        </a:p>
      </dgm:t>
    </dgm:pt>
    <dgm:pt modelId="{C0765A2A-8498-47E0-83B4-2223B58F7176}" cxnId="{F87B29E2-7CFD-4B95-BD0E-D9F25D71D29F}" type="sibTrans">
      <dgm:prSet/>
      <dgm:spPr/>
      <dgm:t>
        <a:bodyPr/>
        <a:lstStyle/>
        <a:p>
          <a:endParaRPr lang="zh-CN" altLang="en-US"/>
        </a:p>
      </dgm:t>
    </dgm:pt>
    <dgm:pt modelId="{E64687DB-95C9-435C-BCB7-31D3EC598044}" type="pres">
      <dgm:prSet presAssocID="{C272EB81-819D-4813-BD7F-DB5F3B55D987}" presName="hierChild1" presStyleCnt="0">
        <dgm:presLayoutVars>
          <dgm:orgChart val="1"/>
          <dgm:chPref val="1"/>
          <dgm:dir val="rev"/>
          <dgm:animOne val="branch"/>
          <dgm:animLvl val="lvl"/>
          <dgm:resizeHandles/>
        </dgm:presLayoutVars>
      </dgm:prSet>
      <dgm:spPr/>
    </dgm:pt>
    <dgm:pt modelId="{2BA09336-FD91-4BE8-B7D9-7B9FFDD35EE2}" type="pres">
      <dgm:prSet presAssocID="{8B1E01D9-6C52-491F-8830-2628E007025D}" presName="hierRoot1" presStyleCnt="0">
        <dgm:presLayoutVars>
          <dgm:hierBranch/>
        </dgm:presLayoutVars>
      </dgm:prSet>
      <dgm:spPr/>
    </dgm:pt>
    <dgm:pt modelId="{9D5B5016-5287-4162-B7FD-4E55EDF07C86}" type="pres">
      <dgm:prSet presAssocID="{8B1E01D9-6C52-491F-8830-2628E007025D}" presName="rootComposite1" presStyleCnt="0"/>
      <dgm:spPr/>
    </dgm:pt>
    <dgm:pt modelId="{9E91ACEA-4398-4341-A5D1-63B4AF1DB5A7}" type="pres">
      <dgm:prSet presAssocID="{8B1E01D9-6C52-491F-8830-2628E007025D}" presName="rootText1" presStyleLbl="node0" presStyleIdx="0" presStyleCnt="1">
        <dgm:presLayoutVars>
          <dgm:chPref val="3"/>
        </dgm:presLayoutVars>
      </dgm:prSet>
      <dgm:spPr/>
    </dgm:pt>
    <dgm:pt modelId="{9171B8CB-B772-43B5-80B2-8805DF074B60}" type="pres">
      <dgm:prSet presAssocID="{8B1E01D9-6C52-491F-8830-2628E007025D}" presName="rootConnector1" presStyleCnt="0"/>
      <dgm:spPr/>
    </dgm:pt>
    <dgm:pt modelId="{E7684E41-2897-47D6-88D1-EA9044CBE0F9}" type="pres">
      <dgm:prSet presAssocID="{8B1E01D9-6C52-491F-8830-2628E007025D}" presName="hierChild2" presStyleCnt="0"/>
      <dgm:spPr/>
    </dgm:pt>
    <dgm:pt modelId="{3A270329-A585-4798-AD4F-CF958E8C8769}" type="pres">
      <dgm:prSet presAssocID="{8100CCF0-3146-4CD2-B367-AE5E46B95674}" presName="Name35" presStyleLbl="parChTrans1D2" presStyleIdx="0" presStyleCnt="2"/>
      <dgm:spPr/>
    </dgm:pt>
    <dgm:pt modelId="{40F4A32B-9FD1-4E3D-9813-AAFC0F054AB0}" type="pres">
      <dgm:prSet presAssocID="{1E32419D-755F-4B8A-873F-EBDD00664FBA}" presName="hierRoot2" presStyleCnt="0">
        <dgm:presLayoutVars>
          <dgm:hierBranch/>
        </dgm:presLayoutVars>
      </dgm:prSet>
      <dgm:spPr/>
    </dgm:pt>
    <dgm:pt modelId="{EF5BE948-3387-42BA-9E81-D938C3341255}" type="pres">
      <dgm:prSet presAssocID="{1E32419D-755F-4B8A-873F-EBDD00664FBA}" presName="rootComposite" presStyleCnt="0"/>
      <dgm:spPr/>
    </dgm:pt>
    <dgm:pt modelId="{86417C25-55D8-46E0-8A33-B183A7480C7A}" type="pres">
      <dgm:prSet presAssocID="{1E32419D-755F-4B8A-873F-EBDD00664FBA}" presName="rootText" presStyleLbl="node2" presStyleIdx="0" presStyleCnt="2">
        <dgm:presLayoutVars>
          <dgm:chPref val="3"/>
        </dgm:presLayoutVars>
      </dgm:prSet>
      <dgm:spPr/>
    </dgm:pt>
    <dgm:pt modelId="{3CC7857C-53C6-4420-9B97-663CC50CB602}" type="pres">
      <dgm:prSet presAssocID="{1E32419D-755F-4B8A-873F-EBDD00664FBA}" presName="rootConnector" presStyleCnt="0"/>
      <dgm:spPr/>
    </dgm:pt>
    <dgm:pt modelId="{9508B498-D8AF-488D-8E1A-AB402A48E330}" type="pres">
      <dgm:prSet presAssocID="{1E32419D-755F-4B8A-873F-EBDD00664FBA}" presName="hierChild4" presStyleCnt="0"/>
      <dgm:spPr/>
    </dgm:pt>
    <dgm:pt modelId="{43596E3A-B4C3-4BF2-83A7-65276B31F129}" type="pres">
      <dgm:prSet presAssocID="{E982CC03-2FEA-434B-BFC5-D94ACD4C5DC3}" presName="Name35" presStyleLbl="parChTrans1D3" presStyleIdx="0" presStyleCnt="2"/>
      <dgm:spPr/>
    </dgm:pt>
    <dgm:pt modelId="{8D196C21-3A57-4110-B045-4B9A2ACAA825}" type="pres">
      <dgm:prSet presAssocID="{EF97F4B0-8B62-4ED3-82A3-7B2221F99752}" presName="hierRoot2" presStyleCnt="0">
        <dgm:presLayoutVars>
          <dgm:hierBranch val="init"/>
        </dgm:presLayoutVars>
      </dgm:prSet>
      <dgm:spPr/>
    </dgm:pt>
    <dgm:pt modelId="{BAE70A9D-37D9-4498-A6DF-3D6CDE7372C3}" type="pres">
      <dgm:prSet presAssocID="{EF97F4B0-8B62-4ED3-82A3-7B2221F99752}" presName="rootComposite" presStyleCnt="0"/>
      <dgm:spPr/>
    </dgm:pt>
    <dgm:pt modelId="{3C7D3777-0AE3-4731-B917-734818879FB0}" type="pres">
      <dgm:prSet presAssocID="{EF97F4B0-8B62-4ED3-82A3-7B2221F99752}" presName="rootText" presStyleLbl="node3" presStyleIdx="0" presStyleCnt="2">
        <dgm:presLayoutVars>
          <dgm:chPref val="3"/>
        </dgm:presLayoutVars>
      </dgm:prSet>
      <dgm:spPr/>
    </dgm:pt>
    <dgm:pt modelId="{9D8E0677-5238-45AB-AB12-764681DE44E9}" type="pres">
      <dgm:prSet presAssocID="{EF97F4B0-8B62-4ED3-82A3-7B2221F99752}" presName="rootConnector" presStyleCnt="0"/>
      <dgm:spPr/>
    </dgm:pt>
    <dgm:pt modelId="{4A23CF9B-00E3-42AC-A3FC-6EF1CCB86EDE}" type="pres">
      <dgm:prSet presAssocID="{EF97F4B0-8B62-4ED3-82A3-7B2221F99752}" presName="hierChild4" presStyleCnt="0"/>
      <dgm:spPr/>
    </dgm:pt>
    <dgm:pt modelId="{8C973500-FAD3-4FAE-859B-93B03064AE6A}" type="pres">
      <dgm:prSet presAssocID="{EF97F4B0-8B62-4ED3-82A3-7B2221F99752}" presName="hierChild5" presStyleCnt="0"/>
      <dgm:spPr/>
    </dgm:pt>
    <dgm:pt modelId="{5C7C6604-1F02-4ECA-A671-07418F430AEF}" type="pres">
      <dgm:prSet presAssocID="{26A76FB6-1EA8-4669-966F-4A32C51F4749}" presName="Name35" presStyleLbl="parChTrans1D3" presStyleIdx="1" presStyleCnt="2"/>
      <dgm:spPr/>
    </dgm:pt>
    <dgm:pt modelId="{714ADEFB-BF46-4E3D-835D-384831B94CC9}" type="pres">
      <dgm:prSet presAssocID="{6635F946-C8AC-4975-AF44-D39CDB9B04D5}" presName="hierRoot2" presStyleCnt="0">
        <dgm:presLayoutVars>
          <dgm:hierBranch val="init"/>
        </dgm:presLayoutVars>
      </dgm:prSet>
      <dgm:spPr/>
    </dgm:pt>
    <dgm:pt modelId="{0CC6B549-361B-4A65-9C05-062E2F68393A}" type="pres">
      <dgm:prSet presAssocID="{6635F946-C8AC-4975-AF44-D39CDB9B04D5}" presName="rootComposite" presStyleCnt="0"/>
      <dgm:spPr/>
    </dgm:pt>
    <dgm:pt modelId="{76DB25AF-57D7-458E-BD89-5D17D774A691}" type="pres">
      <dgm:prSet presAssocID="{6635F946-C8AC-4975-AF44-D39CDB9B04D5}" presName="rootText" presStyleLbl="node3" presStyleIdx="1" presStyleCnt="2">
        <dgm:presLayoutVars>
          <dgm:chPref val="3"/>
        </dgm:presLayoutVars>
      </dgm:prSet>
      <dgm:spPr/>
    </dgm:pt>
    <dgm:pt modelId="{6C382240-101B-4773-9D98-8D712AE593D4}" type="pres">
      <dgm:prSet presAssocID="{6635F946-C8AC-4975-AF44-D39CDB9B04D5}" presName="rootConnector" presStyleCnt="0"/>
      <dgm:spPr/>
    </dgm:pt>
    <dgm:pt modelId="{37314154-BDA5-4FAB-B240-A5883A7BE6D0}" type="pres">
      <dgm:prSet presAssocID="{6635F946-C8AC-4975-AF44-D39CDB9B04D5}" presName="hierChild4" presStyleCnt="0"/>
      <dgm:spPr/>
    </dgm:pt>
    <dgm:pt modelId="{32E80643-6506-4D42-AC19-7481BE271AEB}" type="pres">
      <dgm:prSet presAssocID="{6635F946-C8AC-4975-AF44-D39CDB9B04D5}" presName="hierChild5" presStyleCnt="0"/>
      <dgm:spPr/>
    </dgm:pt>
    <dgm:pt modelId="{7EABB4C4-375B-4077-9B12-FE440DF732CA}" type="pres">
      <dgm:prSet presAssocID="{1E32419D-755F-4B8A-873F-EBDD00664FBA}" presName="hierChild5" presStyleCnt="0"/>
      <dgm:spPr/>
    </dgm:pt>
    <dgm:pt modelId="{957E430B-08A5-4536-99BA-D81142791BD6}" type="pres">
      <dgm:prSet presAssocID="{A1E6CDE5-7860-406B-AC88-78CB65C6D0DF}" presName="Name35" presStyleLbl="parChTrans1D2" presStyleIdx="1" presStyleCnt="2"/>
      <dgm:spPr/>
    </dgm:pt>
    <dgm:pt modelId="{BDBBEBFD-D5FD-45FF-AA38-8C22C682ED5C}" type="pres">
      <dgm:prSet presAssocID="{88831739-68C2-4D6B-9833-2447EEC3238D}" presName="hierRoot2" presStyleCnt="0">
        <dgm:presLayoutVars>
          <dgm:hierBranch val="init"/>
        </dgm:presLayoutVars>
      </dgm:prSet>
      <dgm:spPr/>
    </dgm:pt>
    <dgm:pt modelId="{5A0D0DA2-2108-47C5-AF06-2B3BFD7EA3C2}" type="pres">
      <dgm:prSet presAssocID="{88831739-68C2-4D6B-9833-2447EEC3238D}" presName="rootComposite" presStyleCnt="0"/>
      <dgm:spPr/>
    </dgm:pt>
    <dgm:pt modelId="{EA3F216B-A106-4DCB-B869-1D79DD10095A}" type="pres">
      <dgm:prSet presAssocID="{88831739-68C2-4D6B-9833-2447EEC3238D}" presName="rootText" presStyleLbl="node2" presStyleIdx="1" presStyleCnt="2">
        <dgm:presLayoutVars>
          <dgm:chPref val="3"/>
        </dgm:presLayoutVars>
      </dgm:prSet>
      <dgm:spPr/>
    </dgm:pt>
    <dgm:pt modelId="{28EF2D13-51E4-4A73-B881-3CD5EC759188}" type="pres">
      <dgm:prSet presAssocID="{88831739-68C2-4D6B-9833-2447EEC3238D}" presName="rootConnector" presStyleCnt="0"/>
      <dgm:spPr/>
    </dgm:pt>
    <dgm:pt modelId="{9FB97468-7F30-4606-B687-1FD94E40D3B6}" type="pres">
      <dgm:prSet presAssocID="{88831739-68C2-4D6B-9833-2447EEC3238D}" presName="hierChild4" presStyleCnt="0"/>
      <dgm:spPr/>
    </dgm:pt>
    <dgm:pt modelId="{ECA25FD4-C275-4568-BAAD-8F95782A01C1}" type="pres">
      <dgm:prSet presAssocID="{88831739-68C2-4D6B-9833-2447EEC3238D}" presName="hierChild5" presStyleCnt="0"/>
      <dgm:spPr/>
    </dgm:pt>
    <dgm:pt modelId="{F78196DD-C71C-4664-8ECB-6D7A4BB5F8E7}" type="pres">
      <dgm:prSet presAssocID="{8B1E01D9-6C52-491F-8830-2628E007025D}" presName="hierChild3" presStyleCnt="0"/>
      <dgm:spPr/>
    </dgm:pt>
  </dgm:ptLst>
  <dgm:cxnLst>
    <dgm:cxn modelId="{A41500D0-CFB1-438C-A0C7-7A4D023CA9FE}" srcId="{C272EB81-819D-4813-BD7F-DB5F3B55D987}" destId="{8B1E01D9-6C52-491F-8830-2628E007025D}" srcOrd="0" destOrd="0" parTransId="{83FFD082-8DF2-48EE-B741-E6CCC5CFA534}" sibTransId="{1A74D599-118F-4580-8D04-45F42E0CC0CF}"/>
    <dgm:cxn modelId="{C95E034A-945B-4630-A6C9-C97D0C919866}" srcId="{8B1E01D9-6C52-491F-8830-2628E007025D}" destId="{1E32419D-755F-4B8A-873F-EBDD00664FBA}" srcOrd="0" destOrd="0" parTransId="{8100CCF0-3146-4CD2-B367-AE5E46B95674}" sibTransId="{D961C598-C42C-4FBD-BE8B-1D0DCDFC30F8}"/>
    <dgm:cxn modelId="{23B50C41-9D2F-430F-B78B-B723EFA2C808}" srcId="{1E32419D-755F-4B8A-873F-EBDD00664FBA}" destId="{EF97F4B0-8B62-4ED3-82A3-7B2221F99752}" srcOrd="0" destOrd="0" parTransId="{E982CC03-2FEA-434B-BFC5-D94ACD4C5DC3}" sibTransId="{C2EDD632-EDAF-4032-8E58-DFD0FD6E780E}"/>
    <dgm:cxn modelId="{20629F7B-0D0A-4B29-A35A-032C6125F1B4}" srcId="{1E32419D-755F-4B8A-873F-EBDD00664FBA}" destId="{6635F946-C8AC-4975-AF44-D39CDB9B04D5}" srcOrd="1" destOrd="0" parTransId="{26A76FB6-1EA8-4669-966F-4A32C51F4749}" sibTransId="{6163B99D-629C-4879-90ED-A73B313666AB}"/>
    <dgm:cxn modelId="{F87B29E2-7CFD-4B95-BD0E-D9F25D71D29F}" srcId="{8B1E01D9-6C52-491F-8830-2628E007025D}" destId="{88831739-68C2-4D6B-9833-2447EEC3238D}" srcOrd="1" destOrd="0" parTransId="{A1E6CDE5-7860-406B-AC88-78CB65C6D0DF}" sibTransId="{C0765A2A-8498-47E0-83B4-2223B58F7176}"/>
    <dgm:cxn modelId="{633F6BDB-D32A-4365-BFE1-7039991ED159}" type="presOf" srcId="{C272EB81-819D-4813-BD7F-DB5F3B55D987}" destId="{E64687DB-95C9-435C-BCB7-31D3EC598044}" srcOrd="0" destOrd="0" presId="urn:microsoft.com/office/officeart/2005/8/layout/orgChart1"/>
    <dgm:cxn modelId="{7BD4480F-FC9E-4F39-9258-C382BAF22AD0}" type="presParOf" srcId="{E64687DB-95C9-435C-BCB7-31D3EC598044}" destId="{2BA09336-FD91-4BE8-B7D9-7B9FFDD35EE2}" srcOrd="0" destOrd="0" presId="urn:microsoft.com/office/officeart/2005/8/layout/orgChart1"/>
    <dgm:cxn modelId="{7567D297-7D72-4675-B981-A5B8A8B76B73}" type="presParOf" srcId="{2BA09336-FD91-4BE8-B7D9-7B9FFDD35EE2}" destId="{9D5B5016-5287-4162-B7FD-4E55EDF07C86}" srcOrd="0" destOrd="0" presId="urn:microsoft.com/office/officeart/2005/8/layout/orgChart1"/>
    <dgm:cxn modelId="{DA99531B-FA63-4744-9610-F0A9B0ACC8DF}" type="presOf" srcId="{8B1E01D9-6C52-491F-8830-2628E007025D}" destId="{9D5B5016-5287-4162-B7FD-4E55EDF07C86}" srcOrd="0" destOrd="0" presId="urn:microsoft.com/office/officeart/2005/8/layout/orgChart1"/>
    <dgm:cxn modelId="{CE8C269E-01C8-4ADA-8B52-80E51108A00F}" type="presParOf" srcId="{9D5B5016-5287-4162-B7FD-4E55EDF07C86}" destId="{9E91ACEA-4398-4341-A5D1-63B4AF1DB5A7}" srcOrd="0" destOrd="0" presId="urn:microsoft.com/office/officeart/2005/8/layout/orgChart1"/>
    <dgm:cxn modelId="{929BD1E0-9F5D-4552-8807-A8701B89D1D9}" type="presOf" srcId="{8B1E01D9-6C52-491F-8830-2628E007025D}" destId="{9E91ACEA-4398-4341-A5D1-63B4AF1DB5A7}" srcOrd="0" destOrd="0" presId="urn:microsoft.com/office/officeart/2005/8/layout/orgChart1"/>
    <dgm:cxn modelId="{4569C54E-9B56-40C5-A65C-747ABF60DB62}" type="presParOf" srcId="{9D5B5016-5287-4162-B7FD-4E55EDF07C86}" destId="{9171B8CB-B772-43B5-80B2-8805DF074B60}" srcOrd="1" destOrd="0" presId="urn:microsoft.com/office/officeart/2005/8/layout/orgChart1"/>
    <dgm:cxn modelId="{A1881A09-1070-46D6-AE74-2D33B9C3AD91}" type="presOf" srcId="{8B1E01D9-6C52-491F-8830-2628E007025D}" destId="{9171B8CB-B772-43B5-80B2-8805DF074B60}" srcOrd="0" destOrd="0" presId="urn:microsoft.com/office/officeart/2005/8/layout/orgChart1"/>
    <dgm:cxn modelId="{9FC53B49-2D8E-4B71-A90C-24C9B81874A5}" type="presParOf" srcId="{2BA09336-FD91-4BE8-B7D9-7B9FFDD35EE2}" destId="{E7684E41-2897-47D6-88D1-EA9044CBE0F9}" srcOrd="1" destOrd="0" presId="urn:microsoft.com/office/officeart/2005/8/layout/orgChart1"/>
    <dgm:cxn modelId="{80F7BB94-E943-4622-8F9F-D8AD114E3D82}" type="presParOf" srcId="{E7684E41-2897-47D6-88D1-EA9044CBE0F9}" destId="{3A270329-A585-4798-AD4F-CF958E8C8769}" srcOrd="0" destOrd="1" presId="urn:microsoft.com/office/officeart/2005/8/layout/orgChart1"/>
    <dgm:cxn modelId="{BC173F0A-58EE-46AE-BBEE-2A7AA613CD7E}" type="presOf" srcId="{8100CCF0-3146-4CD2-B367-AE5E46B95674}" destId="{3A270329-A585-4798-AD4F-CF958E8C8769}" srcOrd="0" destOrd="0" presId="urn:microsoft.com/office/officeart/2005/8/layout/orgChart1"/>
    <dgm:cxn modelId="{019C9898-EA97-40F4-8626-BEB72459C902}" type="presParOf" srcId="{E7684E41-2897-47D6-88D1-EA9044CBE0F9}" destId="{40F4A32B-9FD1-4E3D-9813-AAFC0F054AB0}" srcOrd="1" destOrd="1" presId="urn:microsoft.com/office/officeart/2005/8/layout/orgChart1"/>
    <dgm:cxn modelId="{F43F8E89-E04E-419D-BFB1-5B002E2C5A67}" type="presParOf" srcId="{40F4A32B-9FD1-4E3D-9813-AAFC0F054AB0}" destId="{EF5BE948-3387-42BA-9E81-D938C3341255}" srcOrd="0" destOrd="1" presId="urn:microsoft.com/office/officeart/2005/8/layout/orgChart1"/>
    <dgm:cxn modelId="{B02E007E-3269-4044-B048-E705D5A52084}" type="presOf" srcId="{1E32419D-755F-4B8A-873F-EBDD00664FBA}" destId="{EF5BE948-3387-42BA-9E81-D938C3341255}" srcOrd="0" destOrd="0" presId="urn:microsoft.com/office/officeart/2005/8/layout/orgChart1"/>
    <dgm:cxn modelId="{D4BEEED8-0121-4CF9-BEE0-5BA7105EB4D2}" type="presParOf" srcId="{EF5BE948-3387-42BA-9E81-D938C3341255}" destId="{86417C25-55D8-46E0-8A33-B183A7480C7A}" srcOrd="0" destOrd="0" presId="urn:microsoft.com/office/officeart/2005/8/layout/orgChart1"/>
    <dgm:cxn modelId="{6457EF47-C50D-4056-A0C3-A6466A2F9CB5}" type="presOf" srcId="{1E32419D-755F-4B8A-873F-EBDD00664FBA}" destId="{86417C25-55D8-46E0-8A33-B183A7480C7A}" srcOrd="0" destOrd="0" presId="urn:microsoft.com/office/officeart/2005/8/layout/orgChart1"/>
    <dgm:cxn modelId="{5266DB24-CC84-4DD0-86B2-6A26973BE996}" type="presParOf" srcId="{EF5BE948-3387-42BA-9E81-D938C3341255}" destId="{3CC7857C-53C6-4420-9B97-663CC50CB602}" srcOrd="1" destOrd="0" presId="urn:microsoft.com/office/officeart/2005/8/layout/orgChart1"/>
    <dgm:cxn modelId="{279F49DD-4879-4D56-BEFA-FC16F61D139C}" type="presOf" srcId="{1E32419D-755F-4B8A-873F-EBDD00664FBA}" destId="{3CC7857C-53C6-4420-9B97-663CC50CB602}" srcOrd="0" destOrd="0" presId="urn:microsoft.com/office/officeart/2005/8/layout/orgChart1"/>
    <dgm:cxn modelId="{FDB9F0A8-5DD0-425A-9D91-A7B950D02B18}" type="presParOf" srcId="{40F4A32B-9FD1-4E3D-9813-AAFC0F054AB0}" destId="{9508B498-D8AF-488D-8E1A-AB402A48E330}" srcOrd="1" destOrd="1" presId="urn:microsoft.com/office/officeart/2005/8/layout/orgChart1"/>
    <dgm:cxn modelId="{DED47659-BD67-4303-A223-B6790DBA1961}" type="presParOf" srcId="{9508B498-D8AF-488D-8E1A-AB402A48E330}" destId="{43596E3A-B4C3-4BF2-83A7-65276B31F129}" srcOrd="0" destOrd="1" presId="urn:microsoft.com/office/officeart/2005/8/layout/orgChart1"/>
    <dgm:cxn modelId="{19345468-836A-4982-B0BF-76E60D434C2F}" type="presOf" srcId="{E982CC03-2FEA-434B-BFC5-D94ACD4C5DC3}" destId="{43596E3A-B4C3-4BF2-83A7-65276B31F129}" srcOrd="0" destOrd="0" presId="urn:microsoft.com/office/officeart/2005/8/layout/orgChart1"/>
    <dgm:cxn modelId="{90930E8A-DE93-4CE7-9A9A-F3E8B0059EC0}" type="presParOf" srcId="{9508B498-D8AF-488D-8E1A-AB402A48E330}" destId="{8D196C21-3A57-4110-B045-4B9A2ACAA825}" srcOrd="1" destOrd="1" presId="urn:microsoft.com/office/officeart/2005/8/layout/orgChart1"/>
    <dgm:cxn modelId="{D1C3FF3B-4634-424B-9763-1E6D28C36739}" type="presParOf" srcId="{8D196C21-3A57-4110-B045-4B9A2ACAA825}" destId="{BAE70A9D-37D9-4498-A6DF-3D6CDE7372C3}" srcOrd="0" destOrd="1" presId="urn:microsoft.com/office/officeart/2005/8/layout/orgChart1"/>
    <dgm:cxn modelId="{03CEE586-067A-4C5E-80B1-5BD9705ED6B4}" type="presOf" srcId="{EF97F4B0-8B62-4ED3-82A3-7B2221F99752}" destId="{BAE70A9D-37D9-4498-A6DF-3D6CDE7372C3}" srcOrd="0" destOrd="0" presId="urn:microsoft.com/office/officeart/2005/8/layout/orgChart1"/>
    <dgm:cxn modelId="{3328D179-38B7-42A4-875F-4E7C14527096}" type="presParOf" srcId="{BAE70A9D-37D9-4498-A6DF-3D6CDE7372C3}" destId="{3C7D3777-0AE3-4731-B917-734818879FB0}" srcOrd="0" destOrd="0" presId="urn:microsoft.com/office/officeart/2005/8/layout/orgChart1"/>
    <dgm:cxn modelId="{980B5823-8B5F-4125-B578-82F50A850B03}" type="presOf" srcId="{EF97F4B0-8B62-4ED3-82A3-7B2221F99752}" destId="{3C7D3777-0AE3-4731-B917-734818879FB0}" srcOrd="0" destOrd="0" presId="urn:microsoft.com/office/officeart/2005/8/layout/orgChart1"/>
    <dgm:cxn modelId="{5DCCD762-C11E-443F-BD97-627AAB5E683B}" type="presParOf" srcId="{BAE70A9D-37D9-4498-A6DF-3D6CDE7372C3}" destId="{9D8E0677-5238-45AB-AB12-764681DE44E9}" srcOrd="1" destOrd="0" presId="urn:microsoft.com/office/officeart/2005/8/layout/orgChart1"/>
    <dgm:cxn modelId="{8F4DE161-8EA5-4C36-96D4-A5AFA3FF56F3}" type="presOf" srcId="{EF97F4B0-8B62-4ED3-82A3-7B2221F99752}" destId="{9D8E0677-5238-45AB-AB12-764681DE44E9}" srcOrd="0" destOrd="0" presId="urn:microsoft.com/office/officeart/2005/8/layout/orgChart1"/>
    <dgm:cxn modelId="{D3C9B62B-75C0-47E0-AD87-2BBE6234E898}" type="presParOf" srcId="{8D196C21-3A57-4110-B045-4B9A2ACAA825}" destId="{4A23CF9B-00E3-42AC-A3FC-6EF1CCB86EDE}" srcOrd="1" destOrd="1" presId="urn:microsoft.com/office/officeart/2005/8/layout/orgChart1"/>
    <dgm:cxn modelId="{EA89171B-B1C3-4AB5-B84B-23045324CD0E}" type="presParOf" srcId="{8D196C21-3A57-4110-B045-4B9A2ACAA825}" destId="{8C973500-FAD3-4FAE-859B-93B03064AE6A}" srcOrd="2" destOrd="1" presId="urn:microsoft.com/office/officeart/2005/8/layout/orgChart1"/>
    <dgm:cxn modelId="{8D53CEBF-E696-4D0C-BF6A-149B5068BFA0}" type="presParOf" srcId="{9508B498-D8AF-488D-8E1A-AB402A48E330}" destId="{5C7C6604-1F02-4ECA-A671-07418F430AEF}" srcOrd="2" destOrd="1" presId="urn:microsoft.com/office/officeart/2005/8/layout/orgChart1"/>
    <dgm:cxn modelId="{29441D2B-32BC-4BF3-BCFA-7B57AA64924E}" type="presOf" srcId="{26A76FB6-1EA8-4669-966F-4A32C51F4749}" destId="{5C7C6604-1F02-4ECA-A671-07418F430AEF}" srcOrd="0" destOrd="0" presId="urn:microsoft.com/office/officeart/2005/8/layout/orgChart1"/>
    <dgm:cxn modelId="{DD988D64-19CD-4EAD-9670-C2712E6F15FF}" type="presParOf" srcId="{9508B498-D8AF-488D-8E1A-AB402A48E330}" destId="{714ADEFB-BF46-4E3D-835D-384831B94CC9}" srcOrd="3" destOrd="1" presId="urn:microsoft.com/office/officeart/2005/8/layout/orgChart1"/>
    <dgm:cxn modelId="{8FBAFF93-6005-4A08-8212-9D8C3FCD2124}" type="presParOf" srcId="{714ADEFB-BF46-4E3D-835D-384831B94CC9}" destId="{0CC6B549-361B-4A65-9C05-062E2F68393A}" srcOrd="0" destOrd="3" presId="urn:microsoft.com/office/officeart/2005/8/layout/orgChart1"/>
    <dgm:cxn modelId="{F100B40D-F90D-4F33-910C-CBDBA6973109}" type="presOf" srcId="{6635F946-C8AC-4975-AF44-D39CDB9B04D5}" destId="{0CC6B549-361B-4A65-9C05-062E2F68393A}" srcOrd="0" destOrd="0" presId="urn:microsoft.com/office/officeart/2005/8/layout/orgChart1"/>
    <dgm:cxn modelId="{7FBDD59B-B260-43E2-A6C2-90AA0E2F1E67}" type="presParOf" srcId="{0CC6B549-361B-4A65-9C05-062E2F68393A}" destId="{76DB25AF-57D7-458E-BD89-5D17D774A691}" srcOrd="0" destOrd="0" presId="urn:microsoft.com/office/officeart/2005/8/layout/orgChart1"/>
    <dgm:cxn modelId="{00DA99FE-CB1E-4AAE-9930-270A32567FA0}" type="presOf" srcId="{6635F946-C8AC-4975-AF44-D39CDB9B04D5}" destId="{76DB25AF-57D7-458E-BD89-5D17D774A691}" srcOrd="0" destOrd="0" presId="urn:microsoft.com/office/officeart/2005/8/layout/orgChart1"/>
    <dgm:cxn modelId="{21F77168-A98B-4C70-943F-52449F637E32}" type="presParOf" srcId="{0CC6B549-361B-4A65-9C05-062E2F68393A}" destId="{6C382240-101B-4773-9D98-8D712AE593D4}" srcOrd="1" destOrd="0" presId="urn:microsoft.com/office/officeart/2005/8/layout/orgChart1"/>
    <dgm:cxn modelId="{B2FDE5AB-538B-4FC9-9ED3-5C0C001B9A79}" type="presOf" srcId="{6635F946-C8AC-4975-AF44-D39CDB9B04D5}" destId="{6C382240-101B-4773-9D98-8D712AE593D4}" srcOrd="0" destOrd="0" presId="urn:microsoft.com/office/officeart/2005/8/layout/orgChart1"/>
    <dgm:cxn modelId="{07700CA3-56F8-40D5-BD3B-A91EAE200AAA}" type="presParOf" srcId="{714ADEFB-BF46-4E3D-835D-384831B94CC9}" destId="{37314154-BDA5-4FAB-B240-A5883A7BE6D0}" srcOrd="1" destOrd="3" presId="urn:microsoft.com/office/officeart/2005/8/layout/orgChart1"/>
    <dgm:cxn modelId="{5091D68F-195F-4839-B9CB-8A140CA07CF5}" type="presParOf" srcId="{714ADEFB-BF46-4E3D-835D-384831B94CC9}" destId="{32E80643-6506-4D42-AC19-7481BE271AEB}" srcOrd="2" destOrd="3" presId="urn:microsoft.com/office/officeart/2005/8/layout/orgChart1"/>
    <dgm:cxn modelId="{98C4F3B8-957E-4488-AD3C-847CC2FD1653}" type="presParOf" srcId="{40F4A32B-9FD1-4E3D-9813-AAFC0F054AB0}" destId="{7EABB4C4-375B-4077-9B12-FE440DF732CA}" srcOrd="2" destOrd="1" presId="urn:microsoft.com/office/officeart/2005/8/layout/orgChart1"/>
    <dgm:cxn modelId="{B26E7167-78E8-494C-8C62-BEE9B6657F2F}" type="presParOf" srcId="{E7684E41-2897-47D6-88D1-EA9044CBE0F9}" destId="{957E430B-08A5-4536-99BA-D81142791BD6}" srcOrd="2" destOrd="1" presId="urn:microsoft.com/office/officeart/2005/8/layout/orgChart1"/>
    <dgm:cxn modelId="{4FF2146A-1E0E-4258-B029-89F8383F888A}" type="presOf" srcId="{A1E6CDE5-7860-406B-AC88-78CB65C6D0DF}" destId="{957E430B-08A5-4536-99BA-D81142791BD6}" srcOrd="0" destOrd="0" presId="urn:microsoft.com/office/officeart/2005/8/layout/orgChart1"/>
    <dgm:cxn modelId="{9CA589EB-476D-4342-831E-D4E26BF7F407}" type="presParOf" srcId="{E7684E41-2897-47D6-88D1-EA9044CBE0F9}" destId="{BDBBEBFD-D5FD-45FF-AA38-8C22C682ED5C}" srcOrd="3" destOrd="1" presId="urn:microsoft.com/office/officeart/2005/8/layout/orgChart1"/>
    <dgm:cxn modelId="{19762C50-FD97-4981-AB98-F1DD04D51105}" type="presParOf" srcId="{BDBBEBFD-D5FD-45FF-AA38-8C22C682ED5C}" destId="{5A0D0DA2-2108-47C5-AF06-2B3BFD7EA3C2}" srcOrd="0" destOrd="3" presId="urn:microsoft.com/office/officeart/2005/8/layout/orgChart1"/>
    <dgm:cxn modelId="{33781362-344E-415C-832E-A9B2B79B991E}" type="presOf" srcId="{88831739-68C2-4D6B-9833-2447EEC3238D}" destId="{5A0D0DA2-2108-47C5-AF06-2B3BFD7EA3C2}" srcOrd="0" destOrd="0" presId="urn:microsoft.com/office/officeart/2005/8/layout/orgChart1"/>
    <dgm:cxn modelId="{79E4E694-6C6D-443E-9889-5E680FBE3D1C}" type="presParOf" srcId="{5A0D0DA2-2108-47C5-AF06-2B3BFD7EA3C2}" destId="{EA3F216B-A106-4DCB-B869-1D79DD10095A}" srcOrd="0" destOrd="0" presId="urn:microsoft.com/office/officeart/2005/8/layout/orgChart1"/>
    <dgm:cxn modelId="{54C6733F-06EA-49DD-BDF1-3D5734AB00CB}" type="presOf" srcId="{88831739-68C2-4D6B-9833-2447EEC3238D}" destId="{EA3F216B-A106-4DCB-B869-1D79DD10095A}" srcOrd="0" destOrd="0" presId="urn:microsoft.com/office/officeart/2005/8/layout/orgChart1"/>
    <dgm:cxn modelId="{089BF47B-1CAE-4ED0-B3F1-556CAE1E17EC}" type="presParOf" srcId="{5A0D0DA2-2108-47C5-AF06-2B3BFD7EA3C2}" destId="{28EF2D13-51E4-4A73-B881-3CD5EC759188}" srcOrd="1" destOrd="0" presId="urn:microsoft.com/office/officeart/2005/8/layout/orgChart1"/>
    <dgm:cxn modelId="{DD47A3FC-94C4-4163-A58D-24597A9796FC}" type="presOf" srcId="{88831739-68C2-4D6B-9833-2447EEC3238D}" destId="{28EF2D13-51E4-4A73-B881-3CD5EC759188}" srcOrd="0" destOrd="0" presId="urn:microsoft.com/office/officeart/2005/8/layout/orgChart1"/>
    <dgm:cxn modelId="{85B625AE-B823-4AD8-800C-41A6CF725086}" type="presParOf" srcId="{BDBBEBFD-D5FD-45FF-AA38-8C22C682ED5C}" destId="{9FB97468-7F30-4606-B687-1FD94E40D3B6}" srcOrd="1" destOrd="3" presId="urn:microsoft.com/office/officeart/2005/8/layout/orgChart1"/>
    <dgm:cxn modelId="{A18E9CE6-E6EE-448D-AB33-6F10285DF59A}" type="presParOf" srcId="{BDBBEBFD-D5FD-45FF-AA38-8C22C682ED5C}" destId="{ECA25FD4-C275-4568-BAAD-8F95782A01C1}" srcOrd="2" destOrd="3" presId="urn:microsoft.com/office/officeart/2005/8/layout/orgChart1"/>
    <dgm:cxn modelId="{F75F0B69-FB98-42E6-BEC6-958E3AA12CDD}" type="presParOf" srcId="{2BA09336-FD91-4BE8-B7D9-7B9FFDD35EE2}" destId="{F78196DD-C71C-4664-8ECB-6D7A4BB5F8E7}"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E430B-08A5-4536-99BA-D81142791BD6}">
      <dsp:nvSpPr>
        <dsp:cNvPr id="0" name=""/>
        <dsp:cNvSpPr/>
      </dsp:nvSpPr>
      <dsp:spPr>
        <a:xfrm>
          <a:off x="3201741" y="1133479"/>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7C6604-1F02-4ECA-A671-07418F430AEF}">
      <dsp:nvSpPr>
        <dsp:cNvPr id="0" name=""/>
        <dsp:cNvSpPr/>
      </dsp:nvSpPr>
      <dsp:spPr>
        <a:xfrm>
          <a:off x="4572447" y="2742076"/>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96E3A-B4C3-4BF2-83A7-65276B31F129}">
      <dsp:nvSpPr>
        <dsp:cNvPr id="0" name=""/>
        <dsp:cNvSpPr/>
      </dsp:nvSpPr>
      <dsp:spPr>
        <a:xfrm>
          <a:off x="5943152" y="2742076"/>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270329-A585-4798-AD4F-CF958E8C8769}">
      <dsp:nvSpPr>
        <dsp:cNvPr id="0" name=""/>
        <dsp:cNvSpPr/>
      </dsp:nvSpPr>
      <dsp:spPr>
        <a:xfrm>
          <a:off x="4572447" y="1133479"/>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91ACEA-4398-4341-A5D1-63B4AF1DB5A7}">
      <dsp:nvSpPr>
        <dsp:cNvPr id="0" name=""/>
        <dsp:cNvSpPr/>
      </dsp:nvSpPr>
      <dsp:spPr>
        <a:xfrm>
          <a:off x="3439632" y="665"/>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altLang="zh-CN" sz="4200" kern="1200" dirty="0"/>
            <a:t>BUBG</a:t>
          </a:r>
          <a:endParaRPr lang="zh-CN" altLang="en-US" sz="4200" kern="1200" dirty="0"/>
        </a:p>
      </dsp:txBody>
      <dsp:txXfrm>
        <a:off x="3439632" y="665"/>
        <a:ext cx="2265629" cy="1132814"/>
      </dsp:txXfrm>
    </dsp:sp>
    <dsp:sp modelId="{86417C25-55D8-46E0-8A33-B183A7480C7A}">
      <dsp:nvSpPr>
        <dsp:cNvPr id="0" name=""/>
        <dsp:cNvSpPr/>
      </dsp:nvSpPr>
      <dsp:spPr>
        <a:xfrm>
          <a:off x="4810338" y="1609261"/>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altLang="zh-CN" sz="4200" kern="1200" dirty="0" err="1"/>
            <a:t>Controler</a:t>
          </a:r>
          <a:endParaRPr lang="zh-CN" altLang="en-US" sz="4200" kern="1200" dirty="0"/>
        </a:p>
      </dsp:txBody>
      <dsp:txXfrm>
        <a:off x="4810338" y="1609261"/>
        <a:ext cx="2265629" cy="1132814"/>
      </dsp:txXfrm>
    </dsp:sp>
    <dsp:sp modelId="{3C7D3777-0AE3-4731-B917-734818879FB0}">
      <dsp:nvSpPr>
        <dsp:cNvPr id="0" name=""/>
        <dsp:cNvSpPr/>
      </dsp:nvSpPr>
      <dsp:spPr>
        <a:xfrm>
          <a:off x="6181043" y="3217858"/>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基础组件</a:t>
          </a:r>
        </a:p>
      </dsp:txBody>
      <dsp:txXfrm>
        <a:off x="6181043" y="3217858"/>
        <a:ext cx="2265629" cy="1132814"/>
      </dsp:txXfrm>
    </dsp:sp>
    <dsp:sp modelId="{76DB25AF-57D7-458E-BD89-5D17D774A691}">
      <dsp:nvSpPr>
        <dsp:cNvPr id="0" name=""/>
        <dsp:cNvSpPr/>
      </dsp:nvSpPr>
      <dsp:spPr>
        <a:xfrm>
          <a:off x="3439632" y="3217858"/>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网络组件</a:t>
          </a:r>
        </a:p>
      </dsp:txBody>
      <dsp:txXfrm>
        <a:off x="3439632" y="3217858"/>
        <a:ext cx="2265629" cy="1132814"/>
      </dsp:txXfrm>
    </dsp:sp>
    <dsp:sp modelId="{EA3F216B-A106-4DCB-B869-1D79DD10095A}">
      <dsp:nvSpPr>
        <dsp:cNvPr id="0" name=""/>
        <dsp:cNvSpPr/>
      </dsp:nvSpPr>
      <dsp:spPr>
        <a:xfrm>
          <a:off x="2068926" y="1609261"/>
          <a:ext cx="2265629" cy="11328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场景界面</a:t>
          </a:r>
        </a:p>
      </dsp:txBody>
      <dsp:txXfrm>
        <a:off x="2068926" y="1609261"/>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A92C0-FDED-9A46-AC7D-39DF6767893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0860D-ED1B-BC4A-9E8E-134D4E408F0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accent4">
            <a:lumMod val="5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45405" y="2483276"/>
            <a:ext cx="9266486"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1292464" y="2143112"/>
              <a:ext cx="3909060" cy="830104"/>
            </a:xfrm>
            <a:prstGeom prst="rect">
              <a:avLst/>
            </a:prstGeom>
            <a:noFill/>
          </p:spPr>
          <p:txBody>
            <a:bodyPr wrap="none" rtlCol="0">
              <a:spAutoFit/>
            </a:bodyPr>
            <a:lstStyle/>
            <a:p>
              <a:pPr algn="ctr"/>
              <a:r>
                <a:rPr kumimoji="1" lang="zh-CN" altLang="en-US" sz="6600" b="1" dirty="0">
                  <a:solidFill>
                    <a:srgbClr val="FFFFFF"/>
                  </a:solidFill>
                </a:rPr>
                <a:t>期末项目答辩</a:t>
              </a:r>
              <a:endParaRPr kumimoji="1" lang="zh-CN" altLang="en-US" sz="6600" b="1" dirty="0">
                <a:solidFill>
                  <a:srgbClr val="FFFFFF"/>
                </a:solidFill>
              </a:endParaRPr>
            </a:p>
          </p:txBody>
        </p:sp>
      </p:grpSp>
      <p:sp>
        <p:nvSpPr>
          <p:cNvPr id="5" name="文本框 4"/>
          <p:cNvSpPr txBox="1"/>
          <p:nvPr/>
        </p:nvSpPr>
        <p:spPr>
          <a:xfrm rot="21240000">
            <a:off x="7199630" y="2846070"/>
            <a:ext cx="3045460" cy="953135"/>
          </a:xfrm>
          <a:prstGeom prst="rect">
            <a:avLst/>
          </a:prstGeom>
          <a:noFill/>
        </p:spPr>
        <p:txBody>
          <a:bodyPr wrap="square" rtlCol="0">
            <a:spAutoFit/>
          </a:bodyPr>
          <a:p>
            <a:r>
              <a:rPr lang="zh-CN" altLang="en-US" sz="2800">
                <a:solidFill>
                  <a:schemeClr val="bg1"/>
                </a:solidFill>
              </a:rPr>
              <a:t>周宇东   张博伦</a:t>
            </a:r>
            <a:endParaRPr lang="zh-CN" altLang="en-US" sz="2800">
              <a:solidFill>
                <a:schemeClr val="bg1"/>
              </a:solidFill>
            </a:endParaRPr>
          </a:p>
          <a:p>
            <a:r>
              <a:rPr lang="zh-CN" altLang="en-US" sz="2800">
                <a:solidFill>
                  <a:schemeClr val="bg1"/>
                </a:solidFill>
              </a:rPr>
              <a:t>王浩然   贾新伟</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任意形状 57"/>
          <p:cNvSpPr/>
          <p:nvPr/>
        </p:nvSpPr>
        <p:spPr>
          <a:xfrm>
            <a:off x="-158750" y="296545"/>
            <a:ext cx="3980815"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9685" y="473075"/>
            <a:ext cx="3623945" cy="583565"/>
          </a:xfrm>
          <a:prstGeom prst="rect">
            <a:avLst/>
          </a:prstGeom>
          <a:noFill/>
        </p:spPr>
        <p:txBody>
          <a:bodyPr wrap="square" rtlCol="0">
            <a:spAutoFit/>
          </a:bodyPr>
          <a:p>
            <a:r>
              <a:rPr lang="zh-CN" altLang="en-US" sz="3200" dirty="0">
                <a:solidFill>
                  <a:schemeClr val="bg1"/>
                </a:solidFill>
                <a:sym typeface="+mn-ea"/>
              </a:rPr>
              <a:t>网络部分数据传输</a:t>
            </a:r>
            <a:endParaRPr lang="zh-CN" altLang="en-US" sz="3200" dirty="0">
              <a:solidFill>
                <a:schemeClr val="bg1"/>
              </a:solidFill>
              <a:sym typeface="+mn-ea"/>
            </a:endParaRPr>
          </a:p>
        </p:txBody>
      </p:sp>
      <p:sp>
        <p:nvSpPr>
          <p:cNvPr id="10" name="文本框 9"/>
          <p:cNvSpPr txBox="1"/>
          <p:nvPr/>
        </p:nvSpPr>
        <p:spPr>
          <a:xfrm>
            <a:off x="1296670" y="2034540"/>
            <a:ext cx="10547350" cy="3449955"/>
          </a:xfrm>
          <a:prstGeom prst="rect">
            <a:avLst/>
          </a:prstGeom>
          <a:noFill/>
        </p:spPr>
        <p:txBody>
          <a:bodyPr wrap="square" rtlCol="0">
            <a:spAutoFit/>
          </a:bodyPr>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游戏中客户端向服务端传输的数据只有小球移动的方向以及是否执行分裂操作，故可以抵御作弊</a:t>
            </a:r>
            <a:endParaRPr lang="zh-CN" altLang="en-US" sz="2800" dirty="0">
              <a:solidFill>
                <a:schemeClr val="bg1"/>
              </a:solidFill>
              <a:latin typeface="微软雅黑" panose="020B0503020204020204" charset="-122"/>
              <a:ea typeface="微软雅黑" panose="020B0503020204020204" charset="-122"/>
              <a:sym typeface="+mn-ea"/>
            </a:endParaRP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服务端则是收集来自客户端的信息并分发给其他客户端，同时发送新产生的食物与病毒位置</a:t>
            </a:r>
            <a:endParaRPr lang="zh-CN" altLang="en-US" sz="2800" dirty="0">
              <a:solidFill>
                <a:schemeClr val="bg1"/>
              </a:solidFill>
              <a:latin typeface="微软雅黑" panose="020B0503020204020204" charset="-122"/>
              <a:ea typeface="微软雅黑" panose="020B0503020204020204" charset="-122"/>
              <a:sym typeface="+mn-ea"/>
            </a:endParaRP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同时服务端还会向客户端发送当前所有</a:t>
            </a:r>
            <a:r>
              <a:rPr lang="en-US" altLang="zh-CN" sz="2800" dirty="0" err="1">
                <a:solidFill>
                  <a:schemeClr val="bg1"/>
                </a:solidFill>
                <a:latin typeface="微软雅黑" panose="020B0503020204020204" charset="-122"/>
                <a:ea typeface="微软雅黑" panose="020B0503020204020204" charset="-122"/>
                <a:sym typeface="+mn-ea"/>
              </a:rPr>
              <a:t>ControledBall</a:t>
            </a:r>
            <a:r>
              <a:rPr lang="zh-CN" altLang="en-US" sz="2800" dirty="0">
                <a:solidFill>
                  <a:schemeClr val="bg1"/>
                </a:solidFill>
                <a:latin typeface="微软雅黑" panose="020B0503020204020204" charset="-122"/>
                <a:ea typeface="微软雅黑" panose="020B0503020204020204" charset="-122"/>
                <a:sym typeface="+mn-ea"/>
              </a:rPr>
              <a:t>的位置进行校验，以避免网络延迟造成的误差</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2" name="椭圆 11"/>
          <p:cNvSpPr/>
          <p:nvPr/>
        </p:nvSpPr>
        <p:spPr>
          <a:xfrm>
            <a:off x="861060" y="23939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861060" y="344487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861060" y="45186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10317480" y="1920875"/>
            <a:ext cx="185229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7435215" y="1414145"/>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5490210" y="3068320"/>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342005" y="4383405"/>
            <a:ext cx="163004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任意形状 63"/>
          <p:cNvSpPr/>
          <p:nvPr/>
        </p:nvSpPr>
        <p:spPr>
          <a:xfrm>
            <a:off x="-169545" y="204470"/>
            <a:ext cx="4297680" cy="95758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 name="文本框 1"/>
          <p:cNvSpPr txBox="1"/>
          <p:nvPr/>
        </p:nvSpPr>
        <p:spPr>
          <a:xfrm>
            <a:off x="365760" y="422275"/>
            <a:ext cx="3472180" cy="583565"/>
          </a:xfrm>
          <a:prstGeom prst="rect">
            <a:avLst/>
          </a:prstGeom>
          <a:noFill/>
        </p:spPr>
        <p:txBody>
          <a:bodyPr wrap="square" rtlCol="0">
            <a:spAutoFit/>
          </a:bodyPr>
          <a:p>
            <a:r>
              <a:rPr lang="zh-CN" altLang="en-US" sz="3200">
                <a:solidFill>
                  <a:schemeClr val="bg1"/>
                </a:solidFill>
                <a:latin typeface="微软雅黑" panose="020B0503020204020204" charset="-122"/>
                <a:ea typeface="微软雅黑" panose="020B0503020204020204" charset="-122"/>
              </a:rPr>
              <a:t>场景</a:t>
            </a:r>
            <a:r>
              <a:rPr lang="en-US" altLang="zh-CN" sz="3200">
                <a:solidFill>
                  <a:schemeClr val="bg1"/>
                </a:solidFill>
                <a:latin typeface="微软雅黑" panose="020B0503020204020204" charset="-122"/>
                <a:ea typeface="微软雅黑" panose="020B0503020204020204" charset="-122"/>
              </a:rPr>
              <a:t>Class</a:t>
            </a:r>
            <a:r>
              <a:rPr lang="zh-CN" altLang="en-US" sz="3200">
                <a:solidFill>
                  <a:schemeClr val="bg1"/>
                </a:solidFill>
                <a:latin typeface="微软雅黑" panose="020B0503020204020204" charset="-122"/>
                <a:ea typeface="微软雅黑" panose="020B0503020204020204" charset="-122"/>
              </a:rPr>
              <a:t>设计</a:t>
            </a:r>
            <a:endParaRPr lang="zh-CN" altLang="en-US" sz="320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7729220" y="1414145"/>
            <a:ext cx="2992120"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Waitting</a:t>
            </a:r>
            <a:endParaRPr lang="en-US" altLang="zh-CN" sz="2800">
              <a:solidFill>
                <a:schemeClr val="bg1"/>
              </a:solidFill>
              <a:latin typeface="微软雅黑" panose="020B0503020204020204" charset="-122"/>
              <a:ea typeface="微软雅黑" panose="020B0503020204020204" charset="-122"/>
            </a:endParaRPr>
          </a:p>
          <a:p>
            <a:r>
              <a:rPr lang="en-US" altLang="zh-CN" sz="2800">
                <a:solidFill>
                  <a:schemeClr val="bg1"/>
                </a:solidFill>
                <a:latin typeface="微软雅黑" panose="020B0503020204020204" charset="-122"/>
                <a:ea typeface="微软雅黑" panose="020B0503020204020204" charset="-122"/>
              </a:rPr>
              <a:t>Room</a:t>
            </a:r>
            <a:endParaRPr lang="en-US" altLang="zh-CN" sz="280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3428365" y="4383405"/>
            <a:ext cx="3094355"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Setting</a:t>
            </a:r>
            <a:endParaRPr lang="en-US" altLang="zh-CN" sz="2800">
              <a:solidFill>
                <a:schemeClr val="bg1"/>
              </a:solidFill>
              <a:latin typeface="微软雅黑" panose="020B0503020204020204" charset="-122"/>
              <a:ea typeface="微软雅黑" panose="020B0503020204020204" charset="-122"/>
            </a:endParaRPr>
          </a:p>
          <a:p>
            <a:r>
              <a:rPr lang="en-US" altLang="zh-CN" sz="2800">
                <a:solidFill>
                  <a:schemeClr val="bg1"/>
                </a:solidFill>
                <a:latin typeface="微软雅黑" panose="020B0503020204020204" charset="-122"/>
                <a:ea typeface="微软雅黑" panose="020B0503020204020204" charset="-122"/>
              </a:rPr>
              <a:t>Scene</a:t>
            </a:r>
            <a:endParaRPr lang="en-US" altLang="zh-CN" sz="280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5639435" y="3068320"/>
            <a:ext cx="2716530"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Inputfield</a:t>
            </a:r>
            <a:endParaRPr lang="en-US" altLang="zh-CN" sz="2800">
              <a:solidFill>
                <a:schemeClr val="bg1"/>
              </a:solidFill>
              <a:latin typeface="微软雅黑" panose="020B0503020204020204" charset="-122"/>
              <a:ea typeface="微软雅黑" panose="020B0503020204020204" charset="-122"/>
            </a:endParaRPr>
          </a:p>
          <a:p>
            <a:r>
              <a:rPr lang="en-US" altLang="zh-CN" sz="2800">
                <a:solidFill>
                  <a:schemeClr val="bg1"/>
                </a:solidFill>
                <a:latin typeface="微软雅黑" panose="020B0503020204020204" charset="-122"/>
                <a:ea typeface="微软雅黑" panose="020B0503020204020204" charset="-122"/>
              </a:rPr>
              <a:t>box</a:t>
            </a:r>
            <a:endParaRPr lang="en-US" altLang="zh-CN" sz="2800">
              <a:solidFill>
                <a:schemeClr val="bg1"/>
              </a:solidFill>
              <a:latin typeface="微软雅黑" panose="020B0503020204020204" charset="-122"/>
              <a:ea typeface="微软雅黑" panose="020B0503020204020204" charset="-122"/>
            </a:endParaRPr>
          </a:p>
        </p:txBody>
      </p:sp>
      <p:sp>
        <p:nvSpPr>
          <p:cNvPr id="9" name="圆角矩形 8"/>
          <p:cNvSpPr/>
          <p:nvPr/>
        </p:nvSpPr>
        <p:spPr>
          <a:xfrm>
            <a:off x="365760" y="3118485"/>
            <a:ext cx="2527300" cy="1052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0317480" y="1920875"/>
            <a:ext cx="2216150"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Game</a:t>
            </a:r>
            <a:endParaRPr lang="en-US" altLang="zh-CN" sz="2800">
              <a:solidFill>
                <a:schemeClr val="bg1"/>
              </a:solidFill>
              <a:latin typeface="微软雅黑" panose="020B0503020204020204" charset="-122"/>
              <a:ea typeface="微软雅黑" panose="020B0503020204020204" charset="-122"/>
            </a:endParaRPr>
          </a:p>
          <a:p>
            <a:r>
              <a:rPr lang="en-US" altLang="zh-CN" sz="2800">
                <a:solidFill>
                  <a:schemeClr val="bg1"/>
                </a:solidFill>
                <a:latin typeface="微软雅黑" panose="020B0503020204020204" charset="-122"/>
                <a:ea typeface="微软雅黑" panose="020B0503020204020204" charset="-122"/>
              </a:rPr>
              <a:t>Scnen</a:t>
            </a:r>
            <a:endParaRPr lang="en-US" altLang="zh-CN" sz="2800">
              <a:solidFill>
                <a:schemeClr val="bg1"/>
              </a:solidFill>
              <a:latin typeface="微软雅黑" panose="020B0503020204020204" charset="-122"/>
              <a:ea typeface="微软雅黑" panose="020B0503020204020204" charset="-122"/>
            </a:endParaRPr>
          </a:p>
        </p:txBody>
      </p:sp>
      <p:sp>
        <p:nvSpPr>
          <p:cNvPr id="10" name="圆角矩形 9"/>
          <p:cNvSpPr/>
          <p:nvPr/>
        </p:nvSpPr>
        <p:spPr>
          <a:xfrm>
            <a:off x="3342005" y="2214880"/>
            <a:ext cx="1450340"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95630" y="3168015"/>
            <a:ext cx="2297430"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HelloWorldScene</a:t>
            </a:r>
            <a:endParaRPr lang="en-US" altLang="zh-CN" sz="28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3428365" y="2214880"/>
            <a:ext cx="3747770" cy="953135"/>
          </a:xfrm>
          <a:prstGeom prst="rect">
            <a:avLst/>
          </a:prstGeom>
          <a:noFill/>
        </p:spPr>
        <p:txBody>
          <a:bodyPr wrap="square" rtlCol="0">
            <a:spAutoFit/>
          </a:bodyPr>
          <a:p>
            <a:pPr algn="l"/>
            <a:r>
              <a:rPr lang="en-US" altLang="zh-CN" sz="2800">
                <a:solidFill>
                  <a:schemeClr val="bg1"/>
                </a:solidFill>
                <a:latin typeface="微软雅黑" panose="020B0503020204020204" charset="-122"/>
                <a:ea typeface="微软雅黑" panose="020B0503020204020204" charset="-122"/>
              </a:rPr>
              <a:t>Start</a:t>
            </a:r>
            <a:endParaRPr lang="en-US" altLang="zh-CN" sz="2800">
              <a:solidFill>
                <a:schemeClr val="bg1"/>
              </a:solidFill>
              <a:latin typeface="微软雅黑" panose="020B0503020204020204" charset="-122"/>
              <a:ea typeface="微软雅黑" panose="020B0503020204020204" charset="-122"/>
            </a:endParaRPr>
          </a:p>
          <a:p>
            <a:pPr algn="l"/>
            <a:r>
              <a:rPr lang="en-US" altLang="zh-CN" sz="2800">
                <a:solidFill>
                  <a:schemeClr val="bg1"/>
                </a:solidFill>
                <a:latin typeface="微软雅黑" panose="020B0503020204020204" charset="-122"/>
                <a:ea typeface="微软雅黑" panose="020B0503020204020204" charset="-122"/>
              </a:rPr>
              <a:t>Scene</a:t>
            </a:r>
            <a:endParaRPr lang="en-US" altLang="zh-CN" sz="2800">
              <a:solidFill>
                <a:schemeClr val="bg1"/>
              </a:solidFill>
              <a:latin typeface="微软雅黑" panose="020B0503020204020204" charset="-122"/>
              <a:ea typeface="微软雅黑" panose="020B0503020204020204" charset="-122"/>
            </a:endParaRPr>
          </a:p>
        </p:txBody>
      </p:sp>
      <p:cxnSp>
        <p:nvCxnSpPr>
          <p:cNvPr id="15" name="直接连接符 14"/>
          <p:cNvCxnSpPr>
            <a:stCxn id="3" idx="3"/>
          </p:cNvCxnSpPr>
          <p:nvPr/>
        </p:nvCxnSpPr>
        <p:spPr>
          <a:xfrm flipV="1">
            <a:off x="2893060" y="3168015"/>
            <a:ext cx="1235075"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6" name="直接连接符 15"/>
          <p:cNvCxnSpPr>
            <a:stCxn id="3" idx="3"/>
          </p:cNvCxnSpPr>
          <p:nvPr/>
        </p:nvCxnSpPr>
        <p:spPr>
          <a:xfrm>
            <a:off x="2893060" y="3644900"/>
            <a:ext cx="1235075" cy="73850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7" name="直接连接符 16"/>
          <p:cNvCxnSpPr>
            <a:stCxn id="6" idx="2"/>
            <a:endCxn id="6" idx="2"/>
          </p:cNvCxnSpPr>
          <p:nvPr/>
        </p:nvCxnSpPr>
        <p:spPr>
          <a:xfrm>
            <a:off x="5302250" y="316801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75200" y="1920875"/>
            <a:ext cx="2642870" cy="690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9" name="直接连接符 18"/>
          <p:cNvCxnSpPr>
            <a:endCxn id="12" idx="1"/>
          </p:cNvCxnSpPr>
          <p:nvPr/>
        </p:nvCxnSpPr>
        <p:spPr>
          <a:xfrm>
            <a:off x="4792345" y="2874010"/>
            <a:ext cx="697865" cy="67119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0" name="直接连接符 19"/>
          <p:cNvCxnSpPr>
            <a:endCxn id="8" idx="1"/>
          </p:cNvCxnSpPr>
          <p:nvPr/>
        </p:nvCxnSpPr>
        <p:spPr>
          <a:xfrm>
            <a:off x="9552940" y="1920875"/>
            <a:ext cx="764540"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a:xfrm flipV="1">
            <a:off x="7607935" y="2367280"/>
            <a:ext cx="748030" cy="108267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64" name="任意形状 63"/>
          <p:cNvSpPr/>
          <p:nvPr/>
        </p:nvSpPr>
        <p:spPr>
          <a:xfrm>
            <a:off x="-159385" y="234950"/>
            <a:ext cx="4297680" cy="95758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p>
            <a:pPr algn="ctr"/>
            <a:endParaRPr kumimoji="1" lang="zh-CN" altLang="en-US" sz="2400"/>
          </a:p>
        </p:txBody>
      </p:sp>
      <p:sp>
        <p:nvSpPr>
          <p:cNvPr id="2" name="文本框 1"/>
          <p:cNvSpPr txBox="1"/>
          <p:nvPr/>
        </p:nvSpPr>
        <p:spPr>
          <a:xfrm>
            <a:off x="1242060" y="1706880"/>
            <a:ext cx="10293350" cy="489267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对主游戏界面进行调控</a:t>
            </a:r>
            <a:endParaRPr lang="zh-CN" altLang="en-US" sz="3200" dirty="0">
              <a:solidFill>
                <a:schemeClr val="bg1"/>
              </a:solidFill>
              <a:latin typeface="微软雅黑" panose="020B0503020204020204" charset="-122"/>
              <a:ea typeface="微软雅黑" panose="020B0503020204020204" charset="-122"/>
              <a:sym typeface="+mn-ea"/>
            </a:endParaRPr>
          </a:p>
          <a:p>
            <a:r>
              <a:rPr lang="en-US" altLang="zh-CN" sz="2800" b="1" dirty="0" err="1">
                <a:solidFill>
                  <a:schemeClr val="bg1"/>
                </a:solidFill>
                <a:latin typeface="微软雅黑" panose="020B0503020204020204" charset="-122"/>
                <a:ea typeface="微软雅黑" panose="020B0503020204020204" charset="-122"/>
                <a:sym typeface="+mn-ea"/>
              </a:rPr>
              <a:t>LocalControler</a:t>
            </a:r>
            <a:r>
              <a:rPr lang="en-US" altLang="zh-CN" sz="2800" b="1" dirty="0">
                <a:solidFill>
                  <a:schemeClr val="bg1"/>
                </a:solidFill>
                <a:latin typeface="微软雅黑" panose="020B0503020204020204" charset="-122"/>
                <a:ea typeface="微软雅黑" panose="020B0503020204020204" charset="-122"/>
                <a:sym typeface="+mn-ea"/>
              </a:rPr>
              <a:t>: </a:t>
            </a:r>
            <a:endParaRPr lang="en-US" altLang="zh-CN" sz="2800" b="1"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直接与玩家进行交互，获取玩家输入，操控小球的移动、分裂</a:t>
            </a:r>
            <a:endParaRPr lang="zh-CN" altLang="en-US" sz="2800" dirty="0">
              <a:solidFill>
                <a:schemeClr val="bg1"/>
              </a:solidFill>
              <a:latin typeface="微软雅黑" panose="020B0503020204020204" charset="-122"/>
              <a:ea typeface="微软雅黑" panose="020B0503020204020204" charset="-122"/>
              <a:sym typeface="+mn-ea"/>
            </a:endParaRPr>
          </a:p>
          <a:p>
            <a:r>
              <a:rPr lang="en-US" altLang="zh-CN" sz="2800" b="1" dirty="0" err="1">
                <a:solidFill>
                  <a:schemeClr val="bg1"/>
                </a:solidFill>
                <a:latin typeface="微软雅黑" panose="020B0503020204020204" charset="-122"/>
                <a:ea typeface="微软雅黑" panose="020B0503020204020204" charset="-122"/>
                <a:sym typeface="+mn-ea"/>
              </a:rPr>
              <a:t>NetControler</a:t>
            </a:r>
            <a:r>
              <a:rPr lang="zh-CN" altLang="en-US" sz="2800" b="1" dirty="0">
                <a:solidFill>
                  <a:schemeClr val="bg1"/>
                </a:solidFill>
                <a:latin typeface="微软雅黑" panose="020B0503020204020204" charset="-122"/>
                <a:ea typeface="微软雅黑" panose="020B0503020204020204" charset="-122"/>
                <a:sym typeface="+mn-ea"/>
              </a:rPr>
              <a:t>：</a:t>
            </a:r>
            <a:endParaRPr lang="zh-CN" altLang="en-US" sz="2800" b="1"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通过网络端发送的指令控制小球的移动和分裂</a:t>
            </a:r>
            <a:endParaRPr lang="zh-CN" altLang="en-US" sz="2800" dirty="0">
              <a:solidFill>
                <a:schemeClr val="bg1"/>
              </a:solidFill>
              <a:latin typeface="微软雅黑" panose="020B0503020204020204" charset="-122"/>
              <a:ea typeface="微软雅黑" panose="020B0503020204020204" charset="-122"/>
              <a:sym typeface="+mn-ea"/>
            </a:endParaRPr>
          </a:p>
          <a:p>
            <a:r>
              <a:rPr lang="en-US" altLang="zh-CN" sz="2800" b="1" dirty="0" err="1">
                <a:solidFill>
                  <a:schemeClr val="bg1"/>
                </a:solidFill>
                <a:latin typeface="微软雅黑" panose="020B0503020204020204" charset="-122"/>
                <a:ea typeface="微软雅黑" panose="020B0503020204020204" charset="-122"/>
                <a:sym typeface="+mn-ea"/>
              </a:rPr>
              <a:t>GameControler</a:t>
            </a:r>
            <a:r>
              <a:rPr lang="zh-CN" altLang="en-US" sz="2800" b="1" dirty="0">
                <a:solidFill>
                  <a:schemeClr val="bg1"/>
                </a:solidFill>
                <a:latin typeface="微软雅黑" panose="020B0503020204020204" charset="-122"/>
                <a:ea typeface="微软雅黑" panose="020B0503020204020204" charset="-122"/>
                <a:sym typeface="+mn-ea"/>
              </a:rPr>
              <a:t>：</a:t>
            </a:r>
            <a:endParaRPr lang="zh-CN" altLang="en-US" sz="2800" b="1"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游戏主界面的主调控类，统合本地部分与网络部分</a:t>
            </a:r>
            <a:endParaRPr lang="zh-CN" altLang="en-US" sz="2800"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从</a:t>
            </a:r>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或</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获取指令并处理，同时将本地数据交予</a:t>
            </a:r>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或</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传输</a:t>
            </a:r>
            <a:endParaRPr lang="zh-CN" altLang="en-US" sz="2800"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实现地图随小球滚动</a:t>
            </a:r>
            <a:endParaRPr lang="zh-CN" altLang="en-US" sz="2800"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吞噬和生成新球的操作都是在</a:t>
            </a:r>
            <a:r>
              <a:rPr lang="en-US" altLang="zh-CN" sz="2800" dirty="0" err="1">
                <a:solidFill>
                  <a:schemeClr val="bg1"/>
                </a:solidFill>
                <a:latin typeface="微软雅黑" panose="020B0503020204020204" charset="-122"/>
                <a:ea typeface="微软雅黑" panose="020B0503020204020204" charset="-122"/>
                <a:sym typeface="+mn-ea"/>
              </a:rPr>
              <a:t>GameControler</a:t>
            </a:r>
            <a:r>
              <a:rPr lang="zh-CN" altLang="en-US" sz="2800" dirty="0">
                <a:solidFill>
                  <a:schemeClr val="bg1"/>
                </a:solidFill>
                <a:latin typeface="微软雅黑" panose="020B0503020204020204" charset="-122"/>
                <a:ea typeface="微软雅黑" panose="020B0503020204020204" charset="-122"/>
                <a:sym typeface="+mn-ea"/>
              </a:rPr>
              <a:t>类中进行</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330200" y="369570"/>
            <a:ext cx="3502660" cy="645160"/>
          </a:xfrm>
          <a:prstGeom prst="rect">
            <a:avLst/>
          </a:prstGeom>
          <a:noFill/>
        </p:spPr>
        <p:txBody>
          <a:bodyPr wrap="square" rtlCol="0">
            <a:spAutoFit/>
          </a:bodyPr>
          <a:p>
            <a:r>
              <a:rPr lang="en-US" altLang="zh-CN" sz="3600">
                <a:solidFill>
                  <a:schemeClr val="bg1"/>
                </a:solidFill>
                <a:latin typeface="微软雅黑" panose="020B0503020204020204" charset="-122"/>
                <a:ea typeface="微软雅黑" panose="020B0503020204020204" charset="-122"/>
              </a:rPr>
              <a:t>Controler</a:t>
            </a:r>
            <a:r>
              <a:rPr lang="zh-CN" altLang="en-US" sz="3600">
                <a:solidFill>
                  <a:schemeClr val="bg1"/>
                </a:solidFill>
                <a:latin typeface="微软雅黑" panose="020B0503020204020204" charset="-122"/>
                <a:ea typeface="微软雅黑" panose="020B0503020204020204" charset="-122"/>
              </a:rPr>
              <a:t>类</a:t>
            </a:r>
            <a:endParaRPr lang="zh-CN" altLang="en-US" sz="3600">
              <a:solidFill>
                <a:schemeClr val="bg1"/>
              </a:solidFill>
              <a:latin typeface="微软雅黑" panose="020B0503020204020204" charset="-122"/>
              <a:ea typeface="微软雅黑" panose="020B0503020204020204" charset="-122"/>
            </a:endParaRPr>
          </a:p>
        </p:txBody>
      </p:sp>
      <p:sp>
        <p:nvSpPr>
          <p:cNvPr id="12" name="椭圆 11"/>
          <p:cNvSpPr/>
          <p:nvPr/>
        </p:nvSpPr>
        <p:spPr>
          <a:xfrm>
            <a:off x="1109345" y="23882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109345" y="324612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109345" y="40868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2530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04</a:t>
            </a:r>
            <a:endParaRPr kumimoji="1" lang="zh-CN" altLang="en-US" sz="26665" b="1" dirty="0">
              <a:solidFill>
                <a:srgbClr val="FFFFFF"/>
              </a:solidFill>
            </a:endParaRPr>
          </a:p>
        </p:txBody>
      </p:sp>
      <p:sp>
        <p:nvSpPr>
          <p:cNvPr id="7" name="文本框 6"/>
          <p:cNvSpPr txBox="1"/>
          <p:nvPr/>
        </p:nvSpPr>
        <p:spPr>
          <a:xfrm>
            <a:off x="7392322" y="688875"/>
            <a:ext cx="357378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模式与特性</a:t>
            </a:r>
            <a:endParaRPr kumimoji="1" lang="zh-CN" altLang="en-US" sz="5335" b="1" dirty="0">
              <a:solidFill>
                <a:schemeClr val="bg1"/>
              </a:solidFill>
              <a:latin typeface="微软雅黑" panose="020B0503020204020204" charset="-122"/>
              <a:ea typeface="微软雅黑" panose="020B0503020204020204" charset="-122"/>
              <a:cs typeface="Arial" panose="020B0604020202020204"/>
            </a:endParaRPr>
          </a:p>
        </p:txBody>
      </p:sp>
      <p:sp>
        <p:nvSpPr>
          <p:cNvPr id="8" name="文本框 7"/>
          <p:cNvSpPr txBox="1"/>
          <p:nvPr/>
        </p:nvSpPr>
        <p:spPr>
          <a:xfrm>
            <a:off x="6752661" y="2380373"/>
            <a:ext cx="4346791" cy="1568450"/>
          </a:xfrm>
          <a:prstGeom prst="rect">
            <a:avLst/>
          </a:prstGeom>
          <a:noFill/>
        </p:spPr>
        <p:txBody>
          <a:bodyPr wrap="square" rtlCol="0">
            <a:spAutoFit/>
          </a:bodyPr>
          <a:lstStyle/>
          <a:p>
            <a:pPr algn="l">
              <a:lnSpc>
                <a:spcPct val="150000"/>
              </a:lnSpc>
            </a:pPr>
            <a:r>
              <a:rPr lang="zh-CN" altLang="zh-CN" sz="3200" dirty="0">
                <a:solidFill>
                  <a:schemeClr val="bg1"/>
                </a:solidFill>
                <a:latin typeface="微软雅黑" panose="020B0503020204020204" charset="-122"/>
                <a:ea typeface="微软雅黑" panose="020B0503020204020204" charset="-122"/>
              </a:rPr>
              <a:t>使用</a:t>
            </a:r>
            <a:r>
              <a:rPr lang="en-US" altLang="zh-CN" sz="3200" dirty="0">
                <a:solidFill>
                  <a:schemeClr val="bg1"/>
                </a:solidFill>
                <a:latin typeface="微软雅黑" panose="020B0503020204020204" charset="-122"/>
                <a:ea typeface="微软雅黑" panose="020B0503020204020204" charset="-122"/>
              </a:rPr>
              <a:t>C++11</a:t>
            </a:r>
            <a:r>
              <a:rPr lang="zh-CN" altLang="en-US" sz="3200" dirty="0">
                <a:solidFill>
                  <a:schemeClr val="bg1"/>
                </a:solidFill>
                <a:latin typeface="微软雅黑" panose="020B0503020204020204" charset="-122"/>
                <a:ea typeface="微软雅黑" panose="020B0503020204020204" charset="-122"/>
              </a:rPr>
              <a:t>特性</a:t>
            </a:r>
            <a:endParaRPr lang="zh-CN" altLang="en-US" sz="3200" dirty="0">
              <a:solidFill>
                <a:schemeClr val="bg1"/>
              </a:solidFill>
              <a:latin typeface="微软雅黑" panose="020B0503020204020204" charset="-122"/>
              <a:ea typeface="微软雅黑" panose="020B0503020204020204" charset="-122"/>
            </a:endParaRPr>
          </a:p>
          <a:p>
            <a:pPr algn="l">
              <a:lnSpc>
                <a:spcPct val="150000"/>
              </a:lnSpc>
            </a:pPr>
            <a:r>
              <a:rPr lang="zh-CN" altLang="en-US" sz="3200" dirty="0">
                <a:solidFill>
                  <a:schemeClr val="bg1"/>
                </a:solidFill>
                <a:latin typeface="微软雅黑" panose="020B0503020204020204" charset="-122"/>
                <a:ea typeface="微软雅黑" panose="020B0503020204020204" charset="-122"/>
              </a:rPr>
              <a:t>设计模式</a:t>
            </a:r>
            <a:endParaRPr lang="zh-CN" altLang="en-US" sz="3200" dirty="0">
              <a:solidFill>
                <a:schemeClr val="bg1"/>
              </a:solidFill>
              <a:latin typeface="微软雅黑" panose="020B0503020204020204" charset="-122"/>
              <a:ea typeface="微软雅黑" panose="020B0503020204020204" charset="-122"/>
            </a:endParaRPr>
          </a:p>
        </p:txBody>
      </p:sp>
      <p:sp>
        <p:nvSpPr>
          <p:cNvPr id="12" name="椭圆 11"/>
          <p:cNvSpPr/>
          <p:nvPr/>
        </p:nvSpPr>
        <p:spPr>
          <a:xfrm>
            <a:off x="6396355" y="28130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6396355" y="35788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形状 60"/>
          <p:cNvSpPr/>
          <p:nvPr/>
        </p:nvSpPr>
        <p:spPr>
          <a:xfrm>
            <a:off x="-113665" y="352425"/>
            <a:ext cx="4256405" cy="96837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5" name="文本框 64"/>
          <p:cNvSpPr txBox="1"/>
          <p:nvPr/>
        </p:nvSpPr>
        <p:spPr>
          <a:xfrm>
            <a:off x="434814" y="520456"/>
            <a:ext cx="3159760" cy="632460"/>
          </a:xfrm>
          <a:prstGeom prst="rect">
            <a:avLst/>
          </a:prstGeom>
          <a:noFill/>
        </p:spPr>
        <p:txBody>
          <a:bodyPr wrap="none" rtlCol="0">
            <a:spAutoFit/>
          </a:bodyPr>
          <a:lstStyle/>
          <a:p>
            <a:pPr>
              <a:lnSpc>
                <a:spcPct val="110000"/>
              </a:lnSpc>
            </a:pPr>
            <a:r>
              <a:rPr kumimoji="1" lang="zh-CN" altLang="en-US" sz="3200" dirty="0">
                <a:solidFill>
                  <a:schemeClr val="bg1"/>
                </a:solidFill>
                <a:latin typeface="微软雅黑" panose="020B0503020204020204" charset="-122"/>
                <a:ea typeface="微软雅黑" panose="020B0503020204020204" charset="-122"/>
                <a:cs typeface="Arial" panose="020B0604020202020204"/>
              </a:rPr>
              <a:t>使用</a:t>
            </a:r>
            <a:r>
              <a:rPr kumimoji="1" lang="en-US" altLang="zh-CN" sz="3200" dirty="0">
                <a:solidFill>
                  <a:schemeClr val="bg1"/>
                </a:solidFill>
                <a:latin typeface="微软雅黑" panose="020B0503020204020204" charset="-122"/>
                <a:ea typeface="微软雅黑" panose="020B0503020204020204" charset="-122"/>
                <a:cs typeface="Arial" panose="020B0604020202020204"/>
              </a:rPr>
              <a:t>C++11</a:t>
            </a:r>
            <a:r>
              <a:rPr kumimoji="1" lang="zh-CN" altLang="en-US" sz="3200" dirty="0">
                <a:solidFill>
                  <a:schemeClr val="bg1"/>
                </a:solidFill>
                <a:latin typeface="微软雅黑" panose="020B0503020204020204" charset="-122"/>
                <a:ea typeface="微软雅黑" panose="020B0503020204020204" charset="-122"/>
                <a:cs typeface="Arial" panose="020B0604020202020204"/>
              </a:rPr>
              <a:t>特性</a:t>
            </a:r>
            <a:endParaRPr kumimoji="1" lang="zh-CN" altLang="en-US" sz="3200" dirty="0">
              <a:solidFill>
                <a:schemeClr val="bg1"/>
              </a:solidFill>
              <a:latin typeface="微软雅黑" panose="020B0503020204020204" charset="-122"/>
              <a:ea typeface="微软雅黑" panose="020B0503020204020204" charset="-122"/>
              <a:cs typeface="Arial" panose="020B0604020202020204"/>
            </a:endParaRPr>
          </a:p>
        </p:txBody>
      </p:sp>
      <p:sp>
        <p:nvSpPr>
          <p:cNvPr id="2" name="矩形 1"/>
          <p:cNvSpPr/>
          <p:nvPr/>
        </p:nvSpPr>
        <p:spPr>
          <a:xfrm>
            <a:off x="-113665" y="4771390"/>
            <a:ext cx="12365990" cy="2205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3867150" y="1638300"/>
            <a:ext cx="4135755" cy="3241040"/>
          </a:xfrm>
          <a:prstGeom prst="rect">
            <a:avLst/>
          </a:prstGeom>
          <a:noFill/>
        </p:spPr>
        <p:txBody>
          <a:bodyPr wrap="square" rtlCol="0">
            <a:spAutoFit/>
          </a:bodyPr>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初始化列表</a:t>
            </a:r>
            <a:endParaRPr lang="zh-CN" altLang="en-US" sz="3200" dirty="0">
              <a:solidFill>
                <a:schemeClr val="bg1"/>
              </a:solidFill>
              <a:latin typeface="微软雅黑" panose="020B0503020204020204" charset="-122"/>
              <a:ea typeface="微软雅黑" panose="020B0503020204020204" charset="-122"/>
              <a:sym typeface="+mn-ea"/>
            </a:endParaRP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类型判断</a:t>
            </a:r>
            <a:endParaRPr lang="zh-CN" altLang="en-US" sz="3200" dirty="0">
              <a:solidFill>
                <a:schemeClr val="bg1"/>
              </a:solidFill>
              <a:latin typeface="微软雅黑" panose="020B0503020204020204" charset="-122"/>
              <a:ea typeface="微软雅黑" panose="020B0503020204020204" charset="-122"/>
              <a:sym typeface="+mn-ea"/>
            </a:endParaRP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智能指针</a:t>
            </a:r>
            <a:endParaRPr lang="zh-CN" altLang="en-US" sz="3200" dirty="0">
              <a:solidFill>
                <a:schemeClr val="bg1"/>
              </a:solidFill>
              <a:latin typeface="微软雅黑" panose="020B0503020204020204" charset="-122"/>
              <a:ea typeface="微软雅黑" panose="020B0503020204020204" charset="-122"/>
              <a:sym typeface="+mn-ea"/>
            </a:endParaRPr>
          </a:p>
          <a:p>
            <a:pPr>
              <a:lnSpc>
                <a:spcPct val="160000"/>
              </a:lnSpc>
            </a:pPr>
            <a:r>
              <a:rPr lang="en-US" altLang="zh-CN" sz="3200" dirty="0">
                <a:solidFill>
                  <a:schemeClr val="bg1"/>
                </a:solidFill>
                <a:latin typeface="微软雅黑" panose="020B0503020204020204" charset="-122"/>
                <a:ea typeface="微软雅黑" panose="020B0503020204020204" charset="-122"/>
                <a:sym typeface="+mn-ea"/>
              </a:rPr>
              <a:t>Lambda</a:t>
            </a:r>
            <a:r>
              <a:rPr lang="zh-CN" altLang="en-US" sz="3200" dirty="0">
                <a:solidFill>
                  <a:schemeClr val="bg1"/>
                </a:solidFill>
                <a:latin typeface="微软雅黑" panose="020B0503020204020204" charset="-122"/>
                <a:ea typeface="微软雅黑" panose="020B0503020204020204" charset="-122"/>
                <a:sym typeface="+mn-ea"/>
              </a:rPr>
              <a:t>表达式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2" name="椭圆 11"/>
          <p:cNvSpPr/>
          <p:nvPr/>
        </p:nvSpPr>
        <p:spPr>
          <a:xfrm>
            <a:off x="3462020" y="4436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462020" y="364426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462020" y="289560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462020" y="21215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形状 2"/>
          <p:cNvSpPr/>
          <p:nvPr/>
        </p:nvSpPr>
        <p:spPr>
          <a:xfrm>
            <a:off x="-322580" y="344805"/>
            <a:ext cx="4564380"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a:off x="596739" y="429481"/>
            <a:ext cx="2214880" cy="768350"/>
          </a:xfrm>
          <a:prstGeom prst="rect">
            <a:avLst/>
          </a:prstGeom>
          <a:noFill/>
        </p:spPr>
        <p:txBody>
          <a:bodyPr wrap="none" rtlCol="0">
            <a:spAutoFit/>
          </a:bodyPr>
          <a:lstStyle/>
          <a:p>
            <a:pPr>
              <a:lnSpc>
                <a:spcPct val="110000"/>
              </a:lnSpc>
            </a:pPr>
            <a:r>
              <a:rPr kumimoji="1" lang="zh-CN" altLang="en-US" sz="4000" dirty="0">
                <a:solidFill>
                  <a:schemeClr val="bg1"/>
                </a:solidFill>
                <a:latin typeface="微软雅黑" panose="020B0503020204020204" charset="-122"/>
                <a:ea typeface="微软雅黑" panose="020B0503020204020204" charset="-122"/>
                <a:cs typeface="Arial" panose="020B0604020202020204"/>
              </a:rPr>
              <a:t>设计模式</a:t>
            </a:r>
            <a:endParaRPr kumimoji="1" lang="zh-CN" altLang="en-US" sz="4000" dirty="0">
              <a:solidFill>
                <a:schemeClr val="bg1"/>
              </a:solidFill>
              <a:latin typeface="微软雅黑" panose="020B0503020204020204" charset="-122"/>
              <a:ea typeface="微软雅黑" panose="020B0503020204020204" charset="-122"/>
              <a:cs typeface="Arial" panose="020B0604020202020204"/>
            </a:endParaRPr>
          </a:p>
        </p:txBody>
      </p:sp>
      <p:sp>
        <p:nvSpPr>
          <p:cNvPr id="6" name="文本框 5"/>
          <p:cNvSpPr txBox="1"/>
          <p:nvPr/>
        </p:nvSpPr>
        <p:spPr>
          <a:xfrm>
            <a:off x="1286510" y="2493645"/>
            <a:ext cx="10027920" cy="1296670"/>
          </a:xfrm>
          <a:prstGeom prst="rect">
            <a:avLst/>
          </a:prstGeom>
          <a:noFill/>
        </p:spPr>
        <p:txBody>
          <a:bodyPr wrap="square" rtlCol="0">
            <a:spAutoFit/>
          </a:bodyPr>
          <a:p>
            <a:pPr>
              <a:lnSpc>
                <a:spcPct val="140000"/>
              </a:lnSpc>
            </a:pPr>
            <a:r>
              <a:rPr lang="zh-CN" altLang="en-US" sz="2800" dirty="0">
                <a:solidFill>
                  <a:schemeClr val="bg1"/>
                </a:solidFill>
                <a:latin typeface="微软雅黑" panose="020B0503020204020204" charset="-122"/>
                <a:ea typeface="微软雅黑" panose="020B0503020204020204" charset="-122"/>
                <a:sym typeface="+mn-ea"/>
              </a:rPr>
              <a:t>服务端和客户端采用单例模式中的饿汉模式</a:t>
            </a:r>
            <a:endParaRPr lang="zh-CN" altLang="en-US" sz="28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800" dirty="0">
                <a:solidFill>
                  <a:schemeClr val="bg1"/>
                </a:solidFill>
                <a:latin typeface="微软雅黑" panose="020B0503020204020204" charset="-122"/>
                <a:ea typeface="微软雅黑" panose="020B0503020204020204" charset="-122"/>
                <a:sym typeface="+mn-ea"/>
              </a:rPr>
              <a:t>其余所有类按</a:t>
            </a:r>
            <a:r>
              <a:rPr lang="en-US" altLang="zh-CN" sz="2800" dirty="0">
                <a:solidFill>
                  <a:schemeClr val="bg1"/>
                </a:solidFill>
                <a:latin typeface="微软雅黑" panose="020B0503020204020204" charset="-122"/>
                <a:ea typeface="微软雅黑" panose="020B0503020204020204" charset="-122"/>
                <a:sym typeface="+mn-ea"/>
              </a:rPr>
              <a:t>cocos2dx</a:t>
            </a:r>
            <a:r>
              <a:rPr lang="zh-CN" altLang="en-US" sz="2800" dirty="0">
                <a:solidFill>
                  <a:schemeClr val="bg1"/>
                </a:solidFill>
                <a:latin typeface="微软雅黑" panose="020B0503020204020204" charset="-122"/>
                <a:ea typeface="微软雅黑" panose="020B0503020204020204" charset="-122"/>
                <a:sym typeface="+mn-ea"/>
              </a:rPr>
              <a:t>中的</a:t>
            </a:r>
            <a:r>
              <a:rPr lang="en-US" altLang="zh-CN" sz="2800" dirty="0">
                <a:solidFill>
                  <a:schemeClr val="bg1"/>
                </a:solidFill>
                <a:latin typeface="微软雅黑" panose="020B0503020204020204" charset="-122"/>
                <a:ea typeface="微软雅黑" panose="020B0503020204020204" charset="-122"/>
                <a:sym typeface="+mn-ea"/>
              </a:rPr>
              <a:t>Class</a:t>
            </a:r>
            <a:r>
              <a:rPr lang="zh-CN" altLang="en-US" sz="2800" dirty="0">
                <a:solidFill>
                  <a:schemeClr val="bg1"/>
                </a:solidFill>
                <a:latin typeface="微软雅黑" panose="020B0503020204020204" charset="-122"/>
                <a:ea typeface="微软雅黑" panose="020B0503020204020204" charset="-122"/>
                <a:sym typeface="+mn-ea"/>
              </a:rPr>
              <a:t>写法采用工厂模式进行生成</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1" name="椭圆 10"/>
          <p:cNvSpPr/>
          <p:nvPr/>
        </p:nvSpPr>
        <p:spPr>
          <a:xfrm>
            <a:off x="974090" y="2785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74090" y="349440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76520" y="2462956"/>
            <a:ext cx="9266487"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2410169" y="2025620"/>
              <a:ext cx="3808206" cy="900247"/>
            </a:xfrm>
            <a:prstGeom prst="rect">
              <a:avLst/>
            </a:prstGeom>
            <a:noFill/>
          </p:spPr>
          <p:txBody>
            <a:bodyPr wrap="none" rtlCol="0">
              <a:spAutoFit/>
            </a:bodyPr>
            <a:lstStyle/>
            <a:p>
              <a:pPr algn="ctr"/>
              <a:r>
                <a:rPr kumimoji="1" lang="en-US" altLang="zh-CN" sz="7200" b="1" dirty="0">
                  <a:solidFill>
                    <a:srgbClr val="FFFFFF"/>
                  </a:solidFill>
                </a:rPr>
                <a:t>THANK</a:t>
              </a:r>
              <a:r>
                <a:rPr kumimoji="1" lang="zh-CN" altLang="en-US" sz="7200" b="1" dirty="0">
                  <a:solidFill>
                    <a:srgbClr val="FFFFFF"/>
                  </a:solidFill>
                </a:rPr>
                <a:t> </a:t>
              </a:r>
              <a:r>
                <a:rPr kumimoji="1" lang="en-US" altLang="zh-CN" sz="7200" b="1" dirty="0">
                  <a:solidFill>
                    <a:srgbClr val="FFFFFF"/>
                  </a:solidFill>
                </a:rPr>
                <a:t>YOU!</a:t>
              </a:r>
              <a:endParaRPr kumimoji="1" lang="zh-CN" altLang="en-US" sz="7200" b="1" dirty="0">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0157" y="703868"/>
            <a:ext cx="6169246" cy="1724120"/>
            <a:chOff x="502020" y="527899"/>
            <a:chExt cx="4626935" cy="1293090"/>
          </a:xfrm>
        </p:grpSpPr>
        <p:sp>
          <p:nvSpPr>
            <p:cNvPr id="31" name="直角三角形 30"/>
            <p:cNvSpPr/>
            <p:nvPr/>
          </p:nvSpPr>
          <p:spPr>
            <a:xfrm rot="15891969" flipH="1">
              <a:off x="1188574" y="840377"/>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32" name="任意形状 31"/>
            <p:cNvSpPr/>
            <p:nvPr/>
          </p:nvSpPr>
          <p:spPr>
            <a:xfrm rot="21300000">
              <a:off x="502020" y="527899"/>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9" name="文本框 28"/>
            <p:cNvSpPr txBox="1"/>
            <p:nvPr/>
          </p:nvSpPr>
          <p:spPr>
            <a:xfrm rot="21291969">
              <a:off x="606174" y="755529"/>
              <a:ext cx="202692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ONE</a:t>
              </a:r>
              <a:r>
                <a:rPr kumimoji="1" lang="zh-CN" altLang="en-US" sz="4000" b="1" dirty="0">
                  <a:solidFill>
                    <a:srgbClr val="FFFFFF"/>
                  </a:solidFill>
                </a:rPr>
                <a:t> </a:t>
              </a:r>
              <a:endParaRPr kumimoji="1" lang="zh-CN" altLang="en-US" sz="4000" b="1" dirty="0">
                <a:solidFill>
                  <a:srgbClr val="FFFFFF"/>
                </a:solidFill>
              </a:endParaRPr>
            </a:p>
          </p:txBody>
        </p:sp>
        <p:sp>
          <p:nvSpPr>
            <p:cNvPr id="30" name="文本框 29"/>
            <p:cNvSpPr txBox="1"/>
            <p:nvPr/>
          </p:nvSpPr>
          <p:spPr>
            <a:xfrm rot="21291969">
              <a:off x="2622866" y="545859"/>
              <a:ext cx="232410" cy="622459"/>
            </a:xfrm>
            <a:prstGeom prst="rect">
              <a:avLst/>
            </a:prstGeom>
            <a:noFill/>
          </p:spPr>
          <p:txBody>
            <a:bodyPr wrap="none" rtlCol="0" anchor="ctr">
              <a:spAutoFit/>
            </a:bodyPr>
            <a:lstStyle/>
            <a:p>
              <a:endParaRPr kumimoji="1" lang="zh-CN" altLang="en-US" sz="48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grpSp>
        <p:nvGrpSpPr>
          <p:cNvPr id="3" name="组合 2"/>
          <p:cNvGrpSpPr/>
          <p:nvPr/>
        </p:nvGrpSpPr>
        <p:grpSpPr>
          <a:xfrm>
            <a:off x="1898241" y="1928065"/>
            <a:ext cx="6994029" cy="1724118"/>
            <a:chOff x="1423083" y="1446047"/>
            <a:chExt cx="5245522" cy="1293089"/>
          </a:xfrm>
        </p:grpSpPr>
        <p:sp>
          <p:nvSpPr>
            <p:cNvPr id="25" name="直角三角形 24"/>
            <p:cNvSpPr/>
            <p:nvPr/>
          </p:nvSpPr>
          <p:spPr>
            <a:xfrm rot="15891969" flipH="1">
              <a:off x="2109637" y="1758524"/>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6" name="任意形状 25"/>
            <p:cNvSpPr/>
            <p:nvPr/>
          </p:nvSpPr>
          <p:spPr>
            <a:xfrm rot="21300000">
              <a:off x="1423083" y="1446047"/>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3" name="文本框 22"/>
            <p:cNvSpPr txBox="1"/>
            <p:nvPr/>
          </p:nvSpPr>
          <p:spPr>
            <a:xfrm rot="21291969">
              <a:off x="1527237" y="1673676"/>
              <a:ext cx="194310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TWO</a:t>
              </a:r>
              <a:endParaRPr kumimoji="1" lang="en-US" altLang="zh-CN" sz="4000" b="1" dirty="0">
                <a:solidFill>
                  <a:srgbClr val="FFFFFF"/>
                </a:solidFill>
              </a:endParaRPr>
            </a:p>
          </p:txBody>
        </p:sp>
        <p:sp>
          <p:nvSpPr>
            <p:cNvPr id="24" name="文本框 23"/>
            <p:cNvSpPr txBox="1"/>
            <p:nvPr/>
          </p:nvSpPr>
          <p:spPr>
            <a:xfrm rot="21291969">
              <a:off x="3445345" y="1466149"/>
              <a:ext cx="3223260" cy="483870"/>
            </a:xfrm>
            <a:prstGeom prst="rect">
              <a:avLst/>
            </a:prstGeom>
            <a:noFill/>
          </p:spPr>
          <p:txBody>
            <a:bodyPr wrap="none" rtlCol="0" anchor="ctr">
              <a:spAutoFit/>
            </a:bodyPr>
            <a:lstStyle/>
            <a:p>
              <a:r>
                <a:rPr kumimoji="1" lang="zh-CN" altLang="en-US" sz="3600" b="1" dirty="0">
                  <a:solidFill>
                    <a:srgbClr val="FFFFFF"/>
                  </a:solidFill>
                  <a:latin typeface="微软雅黑" panose="020B0503020204020204" charset="-122"/>
                  <a:ea typeface="微软雅黑" panose="020B0503020204020204" charset="-122"/>
                  <a:cs typeface="微软雅黑" panose="020B0503020204020204" charset="-122"/>
                </a:rPr>
                <a:t>实现功能与项目结构</a:t>
              </a:r>
              <a:endParaRPr kumimoji="1" lang="zh-CN" altLang="en-US" sz="36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grpSp>
        <p:nvGrpSpPr>
          <p:cNvPr id="5" name="组合 4"/>
          <p:cNvGrpSpPr/>
          <p:nvPr/>
        </p:nvGrpSpPr>
        <p:grpSpPr>
          <a:xfrm>
            <a:off x="3126324" y="3152259"/>
            <a:ext cx="6169246" cy="1724120"/>
            <a:chOff x="2344146" y="2364194"/>
            <a:chExt cx="4626935" cy="1293090"/>
          </a:xfrm>
        </p:grpSpPr>
        <p:sp>
          <p:nvSpPr>
            <p:cNvPr id="19" name="直角三角形 18"/>
            <p:cNvSpPr/>
            <p:nvPr/>
          </p:nvSpPr>
          <p:spPr>
            <a:xfrm rot="15891969" flipH="1">
              <a:off x="3030700" y="2676672"/>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0" name="任意形状 19"/>
            <p:cNvSpPr/>
            <p:nvPr/>
          </p:nvSpPr>
          <p:spPr>
            <a:xfrm rot="21300000">
              <a:off x="2344146" y="2364194"/>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17" name="文本框 16"/>
            <p:cNvSpPr txBox="1"/>
            <p:nvPr/>
          </p:nvSpPr>
          <p:spPr>
            <a:xfrm rot="21291969">
              <a:off x="2448300" y="2545629"/>
              <a:ext cx="228457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THREE</a:t>
              </a:r>
              <a:r>
                <a:rPr kumimoji="1" lang="zh-CN" altLang="en-US" sz="4800" b="1" dirty="0">
                  <a:solidFill>
                    <a:srgbClr val="FFFFFF"/>
                  </a:solidFill>
                </a:rPr>
                <a:t> </a:t>
              </a:r>
              <a:endParaRPr kumimoji="1" lang="zh-CN" altLang="en-US" sz="4800" b="1" dirty="0">
                <a:solidFill>
                  <a:srgbClr val="FFFFFF"/>
                </a:solidFill>
              </a:endParaRPr>
            </a:p>
          </p:txBody>
        </p:sp>
        <p:sp>
          <p:nvSpPr>
            <p:cNvPr id="18" name="文本框 17"/>
            <p:cNvSpPr txBox="1"/>
            <p:nvPr/>
          </p:nvSpPr>
          <p:spPr>
            <a:xfrm rot="21291969">
              <a:off x="4667398" y="2413586"/>
              <a:ext cx="1661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具体设计</a:t>
              </a:r>
              <a:endPar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grpSp>
        <p:nvGrpSpPr>
          <p:cNvPr id="6" name="组合 5"/>
          <p:cNvGrpSpPr/>
          <p:nvPr/>
        </p:nvGrpSpPr>
        <p:grpSpPr>
          <a:xfrm>
            <a:off x="4344246" y="4376457"/>
            <a:ext cx="6169246" cy="1724120"/>
            <a:chOff x="3257588" y="3282343"/>
            <a:chExt cx="4626935" cy="1293090"/>
          </a:xfrm>
        </p:grpSpPr>
        <p:sp>
          <p:nvSpPr>
            <p:cNvPr id="4" name="直角三角形 3"/>
            <p:cNvSpPr/>
            <p:nvPr/>
          </p:nvSpPr>
          <p:spPr>
            <a:xfrm rot="15891969" flipH="1">
              <a:off x="3951762" y="3594821"/>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11" name="任意形状 10"/>
            <p:cNvSpPr/>
            <p:nvPr/>
          </p:nvSpPr>
          <p:spPr>
            <a:xfrm rot="21300000">
              <a:off x="3257588" y="3282343"/>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8" name="文本框 7"/>
            <p:cNvSpPr txBox="1"/>
            <p:nvPr/>
          </p:nvSpPr>
          <p:spPr>
            <a:xfrm rot="21291969">
              <a:off x="3369362" y="3463778"/>
              <a:ext cx="221599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FOUR</a:t>
              </a:r>
              <a:r>
                <a:rPr kumimoji="1" lang="zh-CN" altLang="en-US" sz="4800" b="1" dirty="0">
                  <a:solidFill>
                    <a:srgbClr val="FFFFFF"/>
                  </a:solidFill>
                </a:rPr>
                <a:t> </a:t>
              </a:r>
              <a:endParaRPr kumimoji="1" lang="zh-CN" altLang="en-US" sz="4800" b="1" dirty="0">
                <a:solidFill>
                  <a:srgbClr val="FFFFFF"/>
                </a:solidFill>
              </a:endParaRPr>
            </a:p>
          </p:txBody>
        </p:sp>
        <p:sp>
          <p:nvSpPr>
            <p:cNvPr id="10" name="文本框 9"/>
            <p:cNvSpPr txBox="1"/>
            <p:nvPr/>
          </p:nvSpPr>
          <p:spPr>
            <a:xfrm rot="21291969">
              <a:off x="5386054" y="3346498"/>
              <a:ext cx="2042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模式与特性</a:t>
              </a:r>
              <a:endPar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sp>
        <p:nvSpPr>
          <p:cNvPr id="33" name="文本框 32"/>
          <p:cNvSpPr txBox="1"/>
          <p:nvPr/>
        </p:nvSpPr>
        <p:spPr>
          <a:xfrm>
            <a:off x="8195272" y="226272"/>
            <a:ext cx="3538596" cy="995209"/>
          </a:xfrm>
          <a:prstGeom prst="rect">
            <a:avLst/>
          </a:prstGeom>
          <a:noFill/>
        </p:spPr>
        <p:txBody>
          <a:bodyPr wrap="none" rtlCol="0">
            <a:spAutoFit/>
          </a:bodyPr>
          <a:lstStyle/>
          <a:p>
            <a:pPr algn="r"/>
            <a:r>
              <a:rPr kumimoji="1" lang="en-US" altLang="zh-CN" sz="5865" b="1">
                <a:solidFill>
                  <a:srgbClr val="FFFFFF"/>
                </a:solidFill>
              </a:rPr>
              <a:t>CONTENTS</a:t>
            </a:r>
            <a:endParaRPr kumimoji="1" lang="zh-CN" altLang="en-US" sz="5865" b="1" dirty="0">
              <a:solidFill>
                <a:srgbClr val="FFFFFF"/>
              </a:solidFill>
            </a:endParaRPr>
          </a:p>
        </p:txBody>
      </p:sp>
      <p:sp>
        <p:nvSpPr>
          <p:cNvPr id="7" name="文本框 6"/>
          <p:cNvSpPr txBox="1"/>
          <p:nvPr/>
        </p:nvSpPr>
        <p:spPr>
          <a:xfrm rot="21180000">
            <a:off x="3570605" y="789305"/>
            <a:ext cx="2900045" cy="706755"/>
          </a:xfrm>
          <a:prstGeom prst="rect">
            <a:avLst/>
          </a:prstGeom>
          <a:noFill/>
        </p:spPr>
        <p:txBody>
          <a:bodyPr wrap="square" rtlCol="0">
            <a:spAutoFit/>
          </a:bodyPr>
          <a:p>
            <a:r>
              <a:rPr lang="zh-CN" altLang="en-US" sz="4000" b="1">
                <a:solidFill>
                  <a:schemeClr val="bg1"/>
                </a:solidFill>
              </a:rPr>
              <a:t>游戏介绍</a:t>
            </a:r>
            <a:endParaRPr lang="zh-CN" altLang="en-US" sz="4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30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01</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游戏介绍</a:t>
            </a:r>
            <a:endParaRPr kumimoji="1" lang="zh-CN" altLang="en-US" sz="5335" b="1" dirty="0">
              <a:solidFill>
                <a:schemeClr val="bg1"/>
              </a:solidFill>
              <a:latin typeface="微软雅黑" panose="020B0503020204020204" charset="-122"/>
              <a:ea typeface="微软雅黑" panose="020B0503020204020204" charset="-122"/>
              <a:cs typeface="Arial" panose="020B0604020202020204"/>
            </a:endParaRPr>
          </a:p>
        </p:txBody>
      </p:sp>
      <p:sp>
        <p:nvSpPr>
          <p:cNvPr id="8" name="文本框 7"/>
          <p:cNvSpPr txBox="1"/>
          <p:nvPr/>
        </p:nvSpPr>
        <p:spPr>
          <a:xfrm>
            <a:off x="6558280" y="2060575"/>
            <a:ext cx="5285740" cy="3529965"/>
          </a:xfrm>
          <a:prstGeom prst="rect">
            <a:avLst/>
          </a:prstGeom>
          <a:noFill/>
        </p:spPr>
        <p:txBody>
          <a:bodyPr wrap="square" rtlCol="0">
            <a:spAutoFit/>
          </a:bodyPr>
          <a:lstStyle/>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游戏名称：</a:t>
            </a:r>
            <a:r>
              <a:rPr lang="en-US" altLang="zh-CN" sz="2800" dirty="0">
                <a:solidFill>
                  <a:schemeClr val="bg1"/>
                </a:solidFill>
                <a:latin typeface="微软雅黑" panose="020B0503020204020204" charset="-122"/>
                <a:ea typeface="微软雅黑" panose="020B0503020204020204" charset="-122"/>
                <a:sym typeface="+mn-ea"/>
              </a:rPr>
              <a:t>BUBG</a:t>
            </a:r>
            <a:endParaRPr lang="en-US" altLang="zh-CN" sz="2800" dirty="0">
              <a:solidFill>
                <a:schemeClr val="bg1"/>
              </a:solidFill>
              <a:latin typeface="微软雅黑" panose="020B0503020204020204" charset="-122"/>
              <a:ea typeface="微软雅黑" panose="020B0503020204020204" charset="-122"/>
              <a:sym typeface="+mn-ea"/>
            </a:endParaRPr>
          </a:p>
          <a:p>
            <a:pPr algn="l">
              <a:lnSpc>
                <a:spcPct val="130000"/>
              </a:lnSpc>
            </a:pPr>
            <a:endParaRPr lang="en-US" altLang="zh-CN" sz="32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简介：</a:t>
            </a:r>
            <a:r>
              <a:rPr lang="en-US" altLang="zh-CN" sz="2800" dirty="0">
                <a:solidFill>
                  <a:schemeClr val="bg1"/>
                </a:solidFill>
                <a:latin typeface="微软雅黑" panose="020B0503020204020204" charset="-122"/>
                <a:ea typeface="微软雅黑" panose="020B0503020204020204" charset="-122"/>
                <a:sym typeface="+mn-ea"/>
              </a:rPr>
              <a:t>BUBG</a:t>
            </a:r>
            <a:r>
              <a:rPr lang="zh-CN" altLang="en-US" sz="2800" dirty="0">
                <a:solidFill>
                  <a:schemeClr val="bg1"/>
                </a:solidFill>
                <a:latin typeface="微软雅黑" panose="020B0503020204020204" charset="-122"/>
                <a:ea typeface="微软雅黑" panose="020B0503020204020204" charset="-122"/>
                <a:sym typeface="+mn-ea"/>
              </a:rPr>
              <a:t>是一款类似</a:t>
            </a:r>
            <a:r>
              <a:rPr lang="en-US" altLang="zh-CN" sz="2800" dirty="0">
                <a:solidFill>
                  <a:schemeClr val="bg1"/>
                </a:solidFill>
                <a:latin typeface="微软雅黑" panose="020B0503020204020204" charset="-122"/>
                <a:ea typeface="微软雅黑" panose="020B0503020204020204" charset="-122"/>
                <a:sym typeface="+mn-ea"/>
              </a:rPr>
              <a:t>agar.io</a:t>
            </a:r>
            <a:r>
              <a:rPr lang="zh-CN" altLang="en-US" sz="2800" dirty="0">
                <a:solidFill>
                  <a:schemeClr val="bg1"/>
                </a:solidFill>
                <a:latin typeface="微软雅黑" panose="020B0503020204020204" charset="-122"/>
                <a:ea typeface="微软雅黑" panose="020B0503020204020204" charset="-122"/>
                <a:sym typeface="+mn-ea"/>
              </a:rPr>
              <a:t>的一款休闲游戏，玩家将操控一颗小球通过不断吞噬食物和其他小球不断成长变大</a:t>
            </a:r>
            <a:r>
              <a:rPr lang="zh-CN" altLang="en-US" sz="1335" dirty="0">
                <a:sym typeface="+mn-ea"/>
              </a:rPr>
              <a:t>。</a:t>
            </a:r>
            <a:endParaRPr lang="zh-CN" altLang="zh-CN" sz="1335" dirty="0">
              <a:solidFill>
                <a:schemeClr val="bg1"/>
              </a:solidFill>
              <a:latin typeface="微软雅黑" panose="020B0503020204020204" charset="-122"/>
              <a:ea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958850" y="746760"/>
            <a:ext cx="6749415" cy="3072130"/>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5745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02</a:t>
            </a:r>
            <a:endParaRPr kumimoji="1" lang="zh-CN" altLang="en-US" sz="26665" b="1" dirty="0">
              <a:solidFill>
                <a:srgbClr val="FFFFFF"/>
              </a:solidFill>
            </a:endParaRPr>
          </a:p>
        </p:txBody>
      </p:sp>
      <p:sp>
        <p:nvSpPr>
          <p:cNvPr id="8" name="文本框 7"/>
          <p:cNvSpPr txBox="1"/>
          <p:nvPr/>
        </p:nvSpPr>
        <p:spPr>
          <a:xfrm>
            <a:off x="6574861" y="1500898"/>
            <a:ext cx="4346791" cy="4887595"/>
          </a:xfrm>
          <a:prstGeom prst="rect">
            <a:avLst/>
          </a:prstGeom>
          <a:noFill/>
        </p:spPr>
        <p:txBody>
          <a:bodyPr wrap="square" rtlCol="0">
            <a:spAutoFit/>
          </a:bodyPr>
          <a:lstStyle/>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支持图形显示</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支持鼠标和键盘操作</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a:t>
            </a:r>
            <a:r>
              <a:rPr lang="en-US" altLang="zh-CN" sz="2400" dirty="0">
                <a:solidFill>
                  <a:schemeClr val="bg1"/>
                </a:solidFill>
                <a:latin typeface="微软雅黑" panose="020B0503020204020204" charset="-122"/>
                <a:ea typeface="微软雅黑" panose="020B0503020204020204" charset="-122"/>
                <a:sym typeface="+mn-ea"/>
              </a:rPr>
              <a:t>agar.io</a:t>
            </a:r>
            <a:r>
              <a:rPr lang="zh-CN" altLang="en-US" sz="2400" dirty="0">
                <a:solidFill>
                  <a:schemeClr val="bg1"/>
                </a:solidFill>
                <a:latin typeface="微软雅黑" panose="020B0503020204020204" charset="-122"/>
                <a:ea typeface="微软雅黑" panose="020B0503020204020204" charset="-122"/>
                <a:sym typeface="+mn-ea"/>
              </a:rPr>
              <a:t>中的分裂操作</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支持动画</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实现服务端：支持局域网联机对战，支持多人在同一张地图游戏</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支持病毒</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支持聊天</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服务端可以抵御作弊</a:t>
            </a:r>
            <a:endParaRPr lang="zh-CN" altLang="en-US" sz="2400"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6181090" y="426720"/>
            <a:ext cx="3635375" cy="922020"/>
          </a:xfrm>
          <a:prstGeom prst="rect">
            <a:avLst/>
          </a:prstGeom>
          <a:noFill/>
        </p:spPr>
        <p:txBody>
          <a:bodyPr wrap="square" rtlCol="0">
            <a:spAutoFit/>
          </a:bodyPr>
          <a:p>
            <a:r>
              <a:rPr lang="zh-CN" altLang="en-US" sz="5400">
                <a:solidFill>
                  <a:schemeClr val="bg1"/>
                </a:solidFill>
              </a:rPr>
              <a:t>实现功能</a:t>
            </a:r>
            <a:endParaRPr lang="zh-CN" altLang="en-US" sz="5400">
              <a:solidFill>
                <a:schemeClr val="bg1"/>
              </a:solidFill>
            </a:endParaRPr>
          </a:p>
        </p:txBody>
      </p:sp>
      <p:sp>
        <p:nvSpPr>
          <p:cNvPr id="4" name="椭圆 3"/>
          <p:cNvSpPr/>
          <p:nvPr/>
        </p:nvSpPr>
        <p:spPr>
          <a:xfrm>
            <a:off x="6373495" y="17932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6373495" y="22250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6373495" y="270700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373495" y="32175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6373495" y="371919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6373495" y="414020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3495" y="462216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6373495" y="51060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6373495" y="551815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373495" y="60223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a:graphicFrameLocks noGrp="1"/>
          </p:cNvGraphicFramePr>
          <p:nvPr/>
        </p:nvGraphicFramePr>
        <p:xfrm>
          <a:off x="1492250" y="1764030"/>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文本框 1"/>
          <p:cNvSpPr txBox="1"/>
          <p:nvPr/>
        </p:nvSpPr>
        <p:spPr>
          <a:xfrm>
            <a:off x="520065" y="339090"/>
            <a:ext cx="3686810" cy="922020"/>
          </a:xfrm>
          <a:prstGeom prst="rect">
            <a:avLst/>
          </a:prstGeom>
          <a:noFill/>
        </p:spPr>
        <p:txBody>
          <a:bodyPr wrap="square" rtlCol="0">
            <a:spAutoFit/>
          </a:bodyPr>
          <a:p>
            <a:r>
              <a:rPr lang="zh-CN" altLang="en-US" sz="5400" b="1">
                <a:solidFill>
                  <a:schemeClr val="bg1"/>
                </a:solidFill>
                <a:latin typeface="微软雅黑" panose="020B0503020204020204" charset="-122"/>
                <a:ea typeface="微软雅黑" panose="020B0503020204020204" charset="-122"/>
              </a:rPr>
              <a:t>项目结构</a:t>
            </a:r>
            <a:endParaRPr lang="zh-CN" altLang="en-US" sz="5400" b="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069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03</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具体设计</a:t>
            </a:r>
            <a:endParaRPr kumimoji="1" lang="zh-CN" altLang="en-US" sz="5335" b="1" dirty="0">
              <a:solidFill>
                <a:schemeClr val="bg1"/>
              </a:solidFill>
              <a:latin typeface="微软雅黑" panose="020B0503020204020204" charset="-122"/>
              <a:ea typeface="微软雅黑" panose="020B0503020204020204" charset="-122"/>
              <a:cs typeface="Arial" panose="020B0604020202020204"/>
            </a:endParaRPr>
          </a:p>
        </p:txBody>
      </p:sp>
      <p:sp>
        <p:nvSpPr>
          <p:cNvPr id="8" name="文本框 7"/>
          <p:cNvSpPr txBox="1"/>
          <p:nvPr/>
        </p:nvSpPr>
        <p:spPr>
          <a:xfrm>
            <a:off x="6842196" y="2107323"/>
            <a:ext cx="4346791" cy="4837430"/>
          </a:xfrm>
          <a:prstGeom prst="rect">
            <a:avLst/>
          </a:prstGeom>
          <a:noFill/>
        </p:spPr>
        <p:txBody>
          <a:bodyPr wrap="square" rtlCol="0">
            <a:spAutoFit/>
          </a:bodyPr>
          <a:lstStyle/>
          <a:p>
            <a:pPr algn="l">
              <a:lnSpc>
                <a:spcPct val="130000"/>
              </a:lnSpc>
            </a:pPr>
            <a:r>
              <a:rPr lang="zh-CN" altLang="zh-CN" sz="2800" dirty="0">
                <a:solidFill>
                  <a:schemeClr val="bg1"/>
                </a:solidFill>
                <a:latin typeface="微软雅黑" panose="020B0503020204020204" charset="-122"/>
                <a:ea typeface="微软雅黑" panose="020B0503020204020204" charset="-122"/>
              </a:rPr>
              <a:t>本地部分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r>
              <a:rPr lang="zh-CN" altLang="en-US" sz="2800" dirty="0">
                <a:solidFill>
                  <a:schemeClr val="bg1"/>
                </a:solidFill>
                <a:latin typeface="微软雅黑" panose="020B0503020204020204" charset="-122"/>
                <a:ea typeface="微软雅黑" panose="020B0503020204020204" charset="-122"/>
              </a:rPr>
              <a:t>网络部分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r>
              <a:rPr lang="en-US" altLang="zh-CN" sz="2800" dirty="0">
                <a:solidFill>
                  <a:schemeClr val="bg1"/>
                </a:solidFill>
                <a:latin typeface="微软雅黑" panose="020B0503020204020204" charset="-122"/>
                <a:ea typeface="微软雅黑" panose="020B0503020204020204" charset="-122"/>
              </a:rPr>
              <a:t>Server  Client</a:t>
            </a:r>
            <a:endParaRPr lang="en-US" altLang="zh-CN" sz="2800" dirty="0">
              <a:solidFill>
                <a:schemeClr val="bg1"/>
              </a:solidFill>
              <a:latin typeface="微软雅黑" panose="020B0503020204020204" charset="-122"/>
              <a:ea typeface="微软雅黑" panose="020B0503020204020204" charset="-122"/>
            </a:endParaRPr>
          </a:p>
          <a:p>
            <a:pPr algn="l">
              <a:lnSpc>
                <a:spcPct val="130000"/>
              </a:lnSpc>
            </a:pPr>
            <a:r>
              <a:rPr lang="zh-CN" altLang="zh-CN" sz="2800" dirty="0">
                <a:solidFill>
                  <a:schemeClr val="bg1"/>
                </a:solidFill>
                <a:latin typeface="微软雅黑" panose="020B0503020204020204" charset="-122"/>
                <a:ea typeface="微软雅黑" panose="020B0503020204020204" charset="-122"/>
              </a:rPr>
              <a:t>网络部分数据传输</a:t>
            </a:r>
            <a:endParaRPr lang="zh-CN" altLang="zh-CN" sz="2800" dirty="0">
              <a:solidFill>
                <a:schemeClr val="bg1"/>
              </a:solidFill>
              <a:latin typeface="微软雅黑" panose="020B0503020204020204" charset="-122"/>
              <a:ea typeface="微软雅黑" panose="020B0503020204020204" charset="-122"/>
            </a:endParaRPr>
          </a:p>
          <a:p>
            <a:pPr algn="l">
              <a:lnSpc>
                <a:spcPct val="130000"/>
              </a:lnSpc>
            </a:pPr>
            <a:r>
              <a:rPr lang="zh-CN" altLang="zh-CN" sz="2800" dirty="0">
                <a:solidFill>
                  <a:schemeClr val="bg1"/>
                </a:solidFill>
                <a:latin typeface="微软雅黑" panose="020B0503020204020204" charset="-122"/>
                <a:ea typeface="微软雅黑" panose="020B0503020204020204" charset="-122"/>
              </a:rPr>
              <a:t>场景</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Controler类</a:t>
            </a:r>
            <a:endParaRPr lang="zh-CN" altLang="en-US" sz="2800" dirty="0"/>
          </a:p>
          <a:p>
            <a:pPr algn="l">
              <a:lnSpc>
                <a:spcPct val="130000"/>
              </a:lnSpc>
            </a:pP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endParaRPr lang="zh-CN" altLang="en-US" sz="1335" dirty="0">
              <a:solidFill>
                <a:schemeClr val="bg1"/>
              </a:solidFill>
              <a:latin typeface="微软雅黑" panose="020B0503020204020204" charset="-122"/>
              <a:ea typeface="微软雅黑" panose="020B0503020204020204" charset="-122"/>
            </a:endParaRPr>
          </a:p>
        </p:txBody>
      </p:sp>
      <p:sp>
        <p:nvSpPr>
          <p:cNvPr id="4" name="椭圆 3"/>
          <p:cNvSpPr/>
          <p:nvPr/>
        </p:nvSpPr>
        <p:spPr>
          <a:xfrm>
            <a:off x="6625590" y="24174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6625590" y="46488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6625590" y="299275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6625590" y="356552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6625590" y="406717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625590" y="525589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207645" y="296545"/>
            <a:ext cx="3715385" cy="97091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52400" y="520700"/>
            <a:ext cx="3830955" cy="521970"/>
          </a:xfrm>
          <a:prstGeom prst="rect">
            <a:avLst/>
          </a:prstGeom>
          <a:noFill/>
        </p:spPr>
        <p:txBody>
          <a:bodyPr wrap="square" rtlCol="0">
            <a:spAutoFit/>
          </a:bodyPr>
          <a:p>
            <a:r>
              <a:rPr lang="zh-CN" altLang="en-US" sz="2800">
                <a:solidFill>
                  <a:schemeClr val="bg1"/>
                </a:solidFill>
                <a:latin typeface="微软雅黑" panose="020B0503020204020204" charset="-122"/>
                <a:ea typeface="微软雅黑" panose="020B0503020204020204" charset="-122"/>
              </a:rPr>
              <a:t>本地部分</a:t>
            </a:r>
            <a:r>
              <a:rPr lang="en-US" altLang="zh-CN" sz="2800">
                <a:solidFill>
                  <a:schemeClr val="bg1"/>
                </a:solidFill>
                <a:latin typeface="微软雅黑" panose="020B0503020204020204" charset="-122"/>
                <a:ea typeface="微软雅黑" panose="020B0503020204020204" charset="-122"/>
              </a:rPr>
              <a:t>Class</a:t>
            </a:r>
            <a:r>
              <a:rPr lang="zh-CN" altLang="en-US" sz="2800">
                <a:solidFill>
                  <a:schemeClr val="bg1"/>
                </a:solidFill>
                <a:latin typeface="微软雅黑" panose="020B0503020204020204" charset="-122"/>
                <a:ea typeface="微软雅黑" panose="020B0503020204020204" charset="-122"/>
              </a:rPr>
              <a:t>设计</a:t>
            </a:r>
            <a:endParaRPr lang="zh-CN" altLang="en-US" sz="2800">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6692900" y="760095"/>
            <a:ext cx="3074035" cy="645160"/>
          </a:xfrm>
          <a:prstGeom prst="rect">
            <a:avLst/>
          </a:prstGeom>
          <a:noFill/>
        </p:spPr>
        <p:txBody>
          <a:bodyPr wrap="square" rtlCol="0">
            <a:spAutoFit/>
          </a:bodyPr>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a:solidFill>
                  <a:schemeClr val="bg1"/>
                </a:solidFill>
                <a:latin typeface="微软雅黑" panose="020B0503020204020204" charset="-122"/>
                <a:ea typeface="微软雅黑" panose="020B0503020204020204" charset="-122"/>
                <a:sym typeface="+mn-ea"/>
              </a:rPr>
              <a:t>cocos2d::Sprite</a:t>
            </a:r>
            <a:r>
              <a:rPr lang="zh-CN" altLang="en-US" dirty="0">
                <a:solidFill>
                  <a:schemeClr val="bg1"/>
                </a:solidFill>
                <a:latin typeface="微软雅黑" panose="020B0503020204020204" charset="-122"/>
                <a:ea typeface="微软雅黑" panose="020B0503020204020204" charset="-122"/>
                <a:sym typeface="+mn-ea"/>
              </a:rPr>
              <a:t>类，作为所有球的基类</a:t>
            </a:r>
            <a:endParaRPr lang="zh-CN" altLang="en-US"/>
          </a:p>
        </p:txBody>
      </p:sp>
      <p:cxnSp>
        <p:nvCxnSpPr>
          <p:cNvPr id="16" name="直接连接符 3"/>
          <p:cNvCxnSpPr/>
          <p:nvPr/>
        </p:nvCxnSpPr>
        <p:spPr>
          <a:xfrm>
            <a:off x="5673090" y="176149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弧形 22"/>
          <p:cNvSpPr/>
          <p:nvPr/>
        </p:nvSpPr>
        <p:spPr>
          <a:xfrm>
            <a:off x="7919135" y="2200615"/>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1" name="椭圆 20"/>
          <p:cNvSpPr/>
          <p:nvPr/>
        </p:nvSpPr>
        <p:spPr>
          <a:xfrm>
            <a:off x="4996180" y="318770"/>
            <a:ext cx="1353820" cy="137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弧形 22"/>
          <p:cNvSpPr/>
          <p:nvPr/>
        </p:nvSpPr>
        <p:spPr>
          <a:xfrm rot="16200000">
            <a:off x="2740710" y="2174580"/>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cxnSp>
        <p:nvCxnSpPr>
          <p:cNvPr id="19" name="直接连接符 19"/>
          <p:cNvCxnSpPr/>
          <p:nvPr/>
        </p:nvCxnSpPr>
        <p:spPr>
          <a:xfrm flipH="1" flipV="1">
            <a:off x="3180715" y="2174875"/>
            <a:ext cx="5222240" cy="2603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03470" y="248920"/>
            <a:ext cx="1539240" cy="1512570"/>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13" name="文本框 12"/>
          <p:cNvSpPr txBox="1"/>
          <p:nvPr/>
        </p:nvSpPr>
        <p:spPr>
          <a:xfrm>
            <a:off x="4975225" y="775335"/>
            <a:ext cx="1467485" cy="460375"/>
          </a:xfrm>
          <a:prstGeom prst="rect">
            <a:avLst/>
          </a:prstGeom>
          <a:noFill/>
        </p:spPr>
        <p:txBody>
          <a:bodyPr wrap="square" rtlCol="0">
            <a:spAutoFit/>
          </a:bodyPr>
          <a:p>
            <a:r>
              <a:rPr lang="en-US" altLang="zh-CN" sz="2400">
                <a:solidFill>
                  <a:schemeClr val="bg1"/>
                </a:solidFill>
                <a:latin typeface="微软雅黑" panose="020B0503020204020204" charset="-122"/>
                <a:ea typeface="微软雅黑" panose="020B0503020204020204" charset="-122"/>
              </a:rPr>
              <a:t>BaseBall</a:t>
            </a:r>
            <a:endParaRPr lang="en-US" altLang="zh-CN" sz="2400">
              <a:solidFill>
                <a:schemeClr val="bg1"/>
              </a:solidFill>
              <a:latin typeface="微软雅黑" panose="020B0503020204020204" charset="-122"/>
              <a:ea typeface="微软雅黑" panose="020B0503020204020204" charset="-122"/>
            </a:endParaRPr>
          </a:p>
        </p:txBody>
      </p:sp>
      <p:grpSp>
        <p:nvGrpSpPr>
          <p:cNvPr id="31" name="组合 30"/>
          <p:cNvGrpSpPr/>
          <p:nvPr/>
        </p:nvGrpSpPr>
        <p:grpSpPr>
          <a:xfrm>
            <a:off x="2052955" y="2626360"/>
            <a:ext cx="1356360" cy="1356360"/>
            <a:chOff x="3387" y="4332"/>
            <a:chExt cx="2136" cy="2136"/>
          </a:xfrm>
        </p:grpSpPr>
        <p:sp>
          <p:nvSpPr>
            <p:cNvPr id="12" name="椭圆 11"/>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3" name="椭圆 22"/>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0" name="文本框 29"/>
          <p:cNvSpPr txBox="1"/>
          <p:nvPr/>
        </p:nvSpPr>
        <p:spPr>
          <a:xfrm>
            <a:off x="2095500" y="3074670"/>
            <a:ext cx="1271270" cy="460375"/>
          </a:xfrm>
          <a:prstGeom prst="rect">
            <a:avLst/>
          </a:prstGeom>
          <a:noFill/>
        </p:spPr>
        <p:txBody>
          <a:bodyPr wrap="square" rtlCol="0">
            <a:spAutoFit/>
          </a:bodyPr>
          <a:p>
            <a:r>
              <a:rPr lang="en-US" altLang="zh-CN" sz="2400">
                <a:solidFill>
                  <a:schemeClr val="bg1"/>
                </a:solidFill>
                <a:latin typeface="微软雅黑" panose="020B0503020204020204" charset="-122"/>
                <a:ea typeface="微软雅黑" panose="020B0503020204020204" charset="-122"/>
              </a:rPr>
              <a:t>FooBall</a:t>
            </a:r>
            <a:endParaRPr lang="en-US" altLang="zh-CN" sz="2400">
              <a:solidFill>
                <a:schemeClr val="bg1"/>
              </a:solidFill>
              <a:latin typeface="微软雅黑" panose="020B0503020204020204" charset="-122"/>
              <a:ea typeface="微软雅黑" panose="020B0503020204020204" charset="-122"/>
            </a:endParaRPr>
          </a:p>
        </p:txBody>
      </p:sp>
      <p:grpSp>
        <p:nvGrpSpPr>
          <p:cNvPr id="32" name="组合 31"/>
          <p:cNvGrpSpPr/>
          <p:nvPr/>
        </p:nvGrpSpPr>
        <p:grpSpPr>
          <a:xfrm>
            <a:off x="4996180" y="2673350"/>
            <a:ext cx="1356360" cy="1356360"/>
            <a:chOff x="3387" y="4332"/>
            <a:chExt cx="2136" cy="2136"/>
          </a:xfrm>
        </p:grpSpPr>
        <p:sp>
          <p:nvSpPr>
            <p:cNvPr id="33" name="椭圆 32"/>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4" name="椭圆 33"/>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5" name="组合 34"/>
          <p:cNvGrpSpPr/>
          <p:nvPr/>
        </p:nvGrpSpPr>
        <p:grpSpPr>
          <a:xfrm>
            <a:off x="8130540" y="2644140"/>
            <a:ext cx="1356360" cy="1356360"/>
            <a:chOff x="3387" y="4332"/>
            <a:chExt cx="2136" cy="2136"/>
          </a:xfrm>
        </p:grpSpPr>
        <p:sp>
          <p:nvSpPr>
            <p:cNvPr id="36" name="椭圆 35"/>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7" name="椭圆 36"/>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38" name="直接连接符 3"/>
          <p:cNvCxnSpPr/>
          <p:nvPr/>
        </p:nvCxnSpPr>
        <p:spPr>
          <a:xfrm>
            <a:off x="5673090" y="2174875"/>
            <a:ext cx="0" cy="46926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71110" y="3012440"/>
            <a:ext cx="1316355" cy="829945"/>
          </a:xfrm>
          <a:prstGeom prst="rect">
            <a:avLst/>
          </a:prstGeom>
          <a:noFill/>
        </p:spPr>
        <p:txBody>
          <a:bodyPr wrap="square" rtlCol="0">
            <a:spAutoFit/>
          </a:bodyPr>
          <a:p>
            <a:r>
              <a:rPr lang="en-US" altLang="zh-CN" sz="2400">
                <a:solidFill>
                  <a:schemeClr val="bg1"/>
                </a:solidFill>
                <a:latin typeface="微软雅黑" panose="020B0503020204020204" charset="-122"/>
                <a:ea typeface="微软雅黑" panose="020B0503020204020204" charset="-122"/>
              </a:rPr>
              <a:t>ControledBall</a:t>
            </a:r>
            <a:endParaRPr lang="en-US" altLang="zh-CN" sz="2400">
              <a:solidFill>
                <a:schemeClr val="bg1"/>
              </a:solidFill>
              <a:latin typeface="微软雅黑" panose="020B0503020204020204" charset="-122"/>
              <a:ea typeface="微软雅黑" panose="020B0503020204020204" charset="-122"/>
            </a:endParaRPr>
          </a:p>
        </p:txBody>
      </p:sp>
      <p:sp>
        <p:nvSpPr>
          <p:cNvPr id="40" name="文本框 39"/>
          <p:cNvSpPr txBox="1"/>
          <p:nvPr/>
        </p:nvSpPr>
        <p:spPr>
          <a:xfrm>
            <a:off x="8173085" y="3105785"/>
            <a:ext cx="1271270" cy="398780"/>
          </a:xfrm>
          <a:prstGeom prst="rect">
            <a:avLst/>
          </a:prstGeom>
          <a:noFill/>
        </p:spPr>
        <p:txBody>
          <a:bodyPr wrap="square" rtlCol="0">
            <a:spAutoFit/>
          </a:bodyPr>
          <a:p>
            <a:r>
              <a:rPr lang="en-US" altLang="zh-CN" sz="2000">
                <a:solidFill>
                  <a:schemeClr val="bg1"/>
                </a:solidFill>
                <a:latin typeface="微软雅黑" panose="020B0503020204020204" charset="-122"/>
                <a:ea typeface="微软雅黑" panose="020B0503020204020204" charset="-122"/>
              </a:rPr>
              <a:t>VirusBall</a:t>
            </a:r>
            <a:endParaRPr lang="en-US" altLang="zh-CN" sz="2000">
              <a:solidFill>
                <a:schemeClr val="bg1"/>
              </a:solidFill>
              <a:latin typeface="微软雅黑" panose="020B0503020204020204" charset="-122"/>
              <a:ea typeface="微软雅黑" panose="020B0503020204020204" charset="-122"/>
            </a:endParaRPr>
          </a:p>
        </p:txBody>
      </p:sp>
      <p:sp>
        <p:nvSpPr>
          <p:cNvPr id="42" name="文本框 41"/>
          <p:cNvSpPr txBox="1"/>
          <p:nvPr/>
        </p:nvSpPr>
        <p:spPr>
          <a:xfrm>
            <a:off x="236855" y="2644140"/>
            <a:ext cx="1738630" cy="1322070"/>
          </a:xfrm>
          <a:prstGeom prst="rect">
            <a:avLst/>
          </a:prstGeom>
          <a:noFill/>
        </p:spPr>
        <p:txBody>
          <a:bodyPr wrap="square" rtlCol="0">
            <a:spAutoFit/>
          </a:bodyPr>
          <a:p>
            <a:r>
              <a:rPr lang="zh-CN" altLang="en-US" sz="2000" dirty="0">
                <a:solidFill>
                  <a:schemeClr val="bg1"/>
                </a:solidFill>
                <a:latin typeface="微软雅黑" panose="020B0503020204020204" charset="-122"/>
                <a:ea typeface="微软雅黑" panose="020B0503020204020204" charset="-122"/>
                <a:sym typeface="+mn-ea"/>
              </a:rPr>
              <a:t>继承自</a:t>
            </a:r>
            <a:r>
              <a:rPr lang="en-US" altLang="zh-CN" sz="2000" dirty="0" err="1">
                <a:solidFill>
                  <a:schemeClr val="bg1"/>
                </a:solidFill>
                <a:latin typeface="微软雅黑" panose="020B0503020204020204" charset="-122"/>
                <a:ea typeface="微软雅黑" panose="020B0503020204020204" charset="-122"/>
                <a:sym typeface="+mn-ea"/>
              </a:rPr>
              <a:t>BaseBall</a:t>
            </a:r>
            <a:r>
              <a:rPr lang="zh-CN" altLang="en-US" sz="2000" dirty="0">
                <a:solidFill>
                  <a:schemeClr val="bg1"/>
                </a:solidFill>
                <a:latin typeface="微软雅黑" panose="020B0503020204020204" charset="-122"/>
                <a:ea typeface="微软雅黑" panose="020B0503020204020204" charset="-122"/>
                <a:sym typeface="+mn-ea"/>
              </a:rPr>
              <a:t>类，游戏中的食物单元</a:t>
            </a:r>
            <a:endParaRPr lang="zh-CN" altLang="en-US" sz="2000" dirty="0">
              <a:solidFill>
                <a:schemeClr val="bg1"/>
              </a:solidFill>
              <a:latin typeface="微软雅黑" panose="020B0503020204020204" charset="-122"/>
              <a:ea typeface="微软雅黑" panose="020B0503020204020204" charset="-122"/>
              <a:sym typeface="+mn-ea"/>
            </a:endParaRPr>
          </a:p>
        </p:txBody>
      </p:sp>
      <p:sp>
        <p:nvSpPr>
          <p:cNvPr id="43" name="文本框 42"/>
          <p:cNvSpPr txBox="1"/>
          <p:nvPr/>
        </p:nvSpPr>
        <p:spPr>
          <a:xfrm>
            <a:off x="6477000" y="2828290"/>
            <a:ext cx="1442085" cy="1198880"/>
          </a:xfrm>
          <a:prstGeom prst="rect">
            <a:avLst/>
          </a:prstGeom>
          <a:noFill/>
        </p:spPr>
        <p:txBody>
          <a:bodyPr wrap="square" rtlCol="0">
            <a:spAutoFit/>
          </a:bodyPr>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BaseBall</a:t>
            </a:r>
            <a:r>
              <a:rPr lang="zh-CN" altLang="en-US" dirty="0">
                <a:solidFill>
                  <a:schemeClr val="bg1"/>
                </a:solidFill>
                <a:latin typeface="微软雅黑" panose="020B0503020204020204" charset="-122"/>
                <a:ea typeface="微软雅黑" panose="020B0503020204020204" charset="-122"/>
                <a:sym typeface="+mn-ea"/>
              </a:rPr>
              <a:t>类，作为玩家操控的小球</a:t>
            </a:r>
            <a:endParaRPr lang="zh-CN" altLang="en-US"/>
          </a:p>
        </p:txBody>
      </p:sp>
      <p:sp>
        <p:nvSpPr>
          <p:cNvPr id="44" name="文本框 43"/>
          <p:cNvSpPr txBox="1"/>
          <p:nvPr/>
        </p:nvSpPr>
        <p:spPr>
          <a:xfrm>
            <a:off x="9700895" y="2471420"/>
            <a:ext cx="1764665" cy="1529715"/>
          </a:xfrm>
          <a:prstGeom prst="rect">
            <a:avLst/>
          </a:prstGeom>
          <a:noFill/>
        </p:spPr>
        <p:txBody>
          <a:bodyPr wrap="square" rtlCol="0">
            <a:spAutoFit/>
          </a:bodyPr>
          <a:p>
            <a:pPr>
              <a:lnSpc>
                <a:spcPct val="130000"/>
              </a:lnSpc>
            </a:pPr>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BassBall</a:t>
            </a:r>
            <a:r>
              <a:rPr lang="zh-CN" altLang="en-US" dirty="0">
                <a:solidFill>
                  <a:schemeClr val="bg1"/>
                </a:solidFill>
                <a:latin typeface="微软雅黑" panose="020B0503020204020204" charset="-122"/>
                <a:ea typeface="微软雅黑" panose="020B0503020204020204" charset="-122"/>
                <a:sym typeface="+mn-ea"/>
              </a:rPr>
              <a:t>类，可以使</a:t>
            </a:r>
            <a:r>
              <a:rPr lang="en-US" altLang="zh-CN" dirty="0" err="1">
                <a:solidFill>
                  <a:schemeClr val="bg1"/>
                </a:solidFill>
                <a:latin typeface="微软雅黑" panose="020B0503020204020204" charset="-122"/>
                <a:ea typeface="微软雅黑" panose="020B0503020204020204" charset="-122"/>
                <a:sym typeface="+mn-ea"/>
              </a:rPr>
              <a:t>ControledBall</a:t>
            </a:r>
            <a:r>
              <a:rPr lang="zh-CN" altLang="en-US" dirty="0">
                <a:solidFill>
                  <a:schemeClr val="bg1"/>
                </a:solidFill>
                <a:latin typeface="微软雅黑" panose="020B0503020204020204" charset="-122"/>
                <a:ea typeface="微软雅黑" panose="020B0503020204020204" charset="-122"/>
                <a:sym typeface="+mn-ea"/>
              </a:rPr>
              <a:t>分裂</a:t>
            </a:r>
            <a:endParaRPr lang="zh-CN" altLang="en-US"/>
          </a:p>
        </p:txBody>
      </p:sp>
      <p:cxnSp>
        <p:nvCxnSpPr>
          <p:cNvPr id="45" name="直接连接符 3"/>
          <p:cNvCxnSpPr/>
          <p:nvPr/>
        </p:nvCxnSpPr>
        <p:spPr>
          <a:xfrm>
            <a:off x="2740660" y="4001135"/>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062480" y="4388485"/>
            <a:ext cx="1356360" cy="1356360"/>
            <a:chOff x="3387" y="4332"/>
            <a:chExt cx="2136" cy="2136"/>
          </a:xfrm>
        </p:grpSpPr>
        <p:sp>
          <p:nvSpPr>
            <p:cNvPr id="47" name="椭圆 46"/>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48" name="椭圆 47"/>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0" name="文本框 49"/>
          <p:cNvSpPr txBox="1"/>
          <p:nvPr/>
        </p:nvSpPr>
        <p:spPr>
          <a:xfrm>
            <a:off x="2138045" y="4700905"/>
            <a:ext cx="1273175" cy="706755"/>
          </a:xfrm>
          <a:prstGeom prst="rect">
            <a:avLst/>
          </a:prstGeom>
          <a:noFill/>
        </p:spPr>
        <p:txBody>
          <a:bodyPr wrap="square" rtlCol="0">
            <a:spAutoFit/>
          </a:bodyPr>
          <a:p>
            <a:r>
              <a:rPr lang="en-US" altLang="zh-CN" sz="2000" dirty="0" err="1">
                <a:solidFill>
                  <a:schemeClr val="bg1"/>
                </a:solidFill>
                <a:latin typeface="微软雅黑" panose="020B0503020204020204" charset="-122"/>
                <a:ea typeface="微软雅黑" panose="020B0503020204020204" charset="-122"/>
                <a:sym typeface="+mn-ea"/>
              </a:rPr>
              <a:t>FoodBallManager</a:t>
            </a:r>
            <a:endParaRPr lang="en-US" altLang="zh-CN" sz="2000" dirty="0" err="1">
              <a:solidFill>
                <a:schemeClr val="bg1"/>
              </a:solidFill>
              <a:latin typeface="微软雅黑" panose="020B0503020204020204" charset="-122"/>
              <a:ea typeface="微软雅黑" panose="020B0503020204020204" charset="-122"/>
              <a:sym typeface="+mn-ea"/>
            </a:endParaRPr>
          </a:p>
        </p:txBody>
      </p:sp>
      <p:sp>
        <p:nvSpPr>
          <p:cNvPr id="51" name="文本框 50"/>
          <p:cNvSpPr txBox="1"/>
          <p:nvPr/>
        </p:nvSpPr>
        <p:spPr>
          <a:xfrm>
            <a:off x="965835" y="5910580"/>
            <a:ext cx="3094990" cy="706755"/>
          </a:xfrm>
          <a:prstGeom prst="rect">
            <a:avLst/>
          </a:prstGeom>
          <a:noFill/>
        </p:spPr>
        <p:txBody>
          <a:bodyPr wrap="square" rtlCol="0">
            <a:spAutoFit/>
          </a:bodyPr>
          <a:p>
            <a:r>
              <a:rPr lang="zh-CN" altLang="en-US" sz="2000" dirty="0">
                <a:solidFill>
                  <a:schemeClr val="bg1"/>
                </a:solidFill>
                <a:latin typeface="微软雅黑" panose="020B0503020204020204" charset="-122"/>
                <a:ea typeface="微软雅黑" panose="020B0503020204020204" charset="-122"/>
                <a:sym typeface="+mn-ea"/>
              </a:rPr>
              <a:t>对游戏中的</a:t>
            </a:r>
            <a:r>
              <a:rPr lang="en-US" altLang="zh-CN" sz="2000" dirty="0" err="1">
                <a:solidFill>
                  <a:schemeClr val="bg1"/>
                </a:solidFill>
                <a:latin typeface="微软雅黑" panose="020B0503020204020204" charset="-122"/>
                <a:ea typeface="微软雅黑" panose="020B0503020204020204" charset="-122"/>
                <a:sym typeface="+mn-ea"/>
              </a:rPr>
              <a:t>FoodBall</a:t>
            </a:r>
            <a:r>
              <a:rPr lang="zh-CN" altLang="en-US" sz="2000" dirty="0">
                <a:solidFill>
                  <a:schemeClr val="bg1"/>
                </a:solidFill>
                <a:latin typeface="微软雅黑" panose="020B0503020204020204" charset="-122"/>
                <a:ea typeface="微软雅黑" panose="020B0503020204020204" charset="-122"/>
                <a:sym typeface="+mn-ea"/>
              </a:rPr>
              <a:t>进行管理</a:t>
            </a:r>
            <a:endParaRPr lang="zh-CN" altLang="en-US" sz="2000" dirty="0">
              <a:solidFill>
                <a:schemeClr val="bg1"/>
              </a:solidFill>
              <a:latin typeface="微软雅黑" panose="020B0503020204020204" charset="-122"/>
              <a:ea typeface="微软雅黑" panose="020B0503020204020204" charset="-122"/>
              <a:sym typeface="+mn-ea"/>
            </a:endParaRPr>
          </a:p>
        </p:txBody>
      </p:sp>
      <p:grpSp>
        <p:nvGrpSpPr>
          <p:cNvPr id="57" name="组合 56"/>
          <p:cNvGrpSpPr/>
          <p:nvPr/>
        </p:nvGrpSpPr>
        <p:grpSpPr>
          <a:xfrm>
            <a:off x="7919085" y="4700905"/>
            <a:ext cx="1447800" cy="1356360"/>
            <a:chOff x="15702" y="1098"/>
            <a:chExt cx="2280" cy="2136"/>
          </a:xfrm>
        </p:grpSpPr>
        <p:grpSp>
          <p:nvGrpSpPr>
            <p:cNvPr id="53" name="组合 52"/>
            <p:cNvGrpSpPr/>
            <p:nvPr/>
          </p:nvGrpSpPr>
          <p:grpSpPr>
            <a:xfrm>
              <a:off x="15702" y="1098"/>
              <a:ext cx="2136" cy="2136"/>
              <a:chOff x="3387" y="4332"/>
              <a:chExt cx="2136" cy="2136"/>
            </a:xfrm>
          </p:grpSpPr>
          <p:sp>
            <p:nvSpPr>
              <p:cNvPr id="54" name="椭圆 53"/>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55" name="椭圆 54"/>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6" name="文本框 55"/>
            <p:cNvSpPr txBox="1"/>
            <p:nvPr/>
          </p:nvSpPr>
          <p:spPr>
            <a:xfrm>
              <a:off x="15836" y="1642"/>
              <a:ext cx="2147" cy="1113"/>
            </a:xfrm>
            <a:prstGeom prst="rect">
              <a:avLst/>
            </a:prstGeom>
            <a:noFill/>
          </p:spPr>
          <p:txBody>
            <a:bodyPr wrap="square" rtlCol="0">
              <a:spAutoFit/>
            </a:bodyPr>
            <a:p>
              <a:r>
                <a:rPr lang="en-US" altLang="zh-CN" sz="2000" dirty="0" err="1">
                  <a:solidFill>
                    <a:schemeClr val="bg1"/>
                  </a:solidFill>
                  <a:latin typeface="微软雅黑" panose="020B0503020204020204" charset="-122"/>
                  <a:ea typeface="微软雅黑" panose="020B0503020204020204" charset="-122"/>
                  <a:sym typeface="+mn-ea"/>
                </a:rPr>
                <a:t>LocalControler</a:t>
              </a:r>
              <a:endParaRPr lang="en-US" altLang="zh-CN" sz="2000" dirty="0" err="1">
                <a:solidFill>
                  <a:schemeClr val="bg1"/>
                </a:solidFill>
                <a:latin typeface="微软雅黑" panose="020B0503020204020204" charset="-122"/>
                <a:ea typeface="微软雅黑" panose="020B0503020204020204" charset="-122"/>
                <a:sym typeface="+mn-ea"/>
              </a:endParaRPr>
            </a:p>
          </p:txBody>
        </p:sp>
      </p:grpSp>
      <p:grpSp>
        <p:nvGrpSpPr>
          <p:cNvPr id="59" name="组合 58"/>
          <p:cNvGrpSpPr/>
          <p:nvPr/>
        </p:nvGrpSpPr>
        <p:grpSpPr>
          <a:xfrm>
            <a:off x="4996815" y="4466590"/>
            <a:ext cx="1356360" cy="1356360"/>
            <a:chOff x="3387" y="4332"/>
            <a:chExt cx="2136" cy="2136"/>
          </a:xfrm>
        </p:grpSpPr>
        <p:sp>
          <p:nvSpPr>
            <p:cNvPr id="60" name="椭圆 59"/>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61" name="椭圆 60"/>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2" name="文本框 61"/>
          <p:cNvSpPr txBox="1"/>
          <p:nvPr/>
        </p:nvSpPr>
        <p:spPr>
          <a:xfrm>
            <a:off x="5057775" y="4615815"/>
            <a:ext cx="1419225" cy="1014730"/>
          </a:xfrm>
          <a:prstGeom prst="rect">
            <a:avLst/>
          </a:prstGeom>
          <a:noFill/>
        </p:spPr>
        <p:txBody>
          <a:bodyPr wrap="square" rtlCol="0">
            <a:spAutoFit/>
          </a:bodyPr>
          <a:p>
            <a:r>
              <a:rPr lang="en-US" altLang="zh-CN" sz="2000" dirty="0" err="1">
                <a:solidFill>
                  <a:schemeClr val="bg1"/>
                </a:solidFill>
                <a:latin typeface="微软雅黑" panose="020B0503020204020204" charset="-122"/>
                <a:ea typeface="微软雅黑" panose="020B0503020204020204" charset="-122"/>
                <a:sym typeface="+mn-ea"/>
              </a:rPr>
              <a:t>ControledBallManager</a:t>
            </a:r>
            <a:endParaRPr lang="en-US" altLang="zh-CN" sz="2000" dirty="0" err="1">
              <a:solidFill>
                <a:schemeClr val="bg1"/>
              </a:solidFill>
              <a:latin typeface="微软雅黑" panose="020B0503020204020204" charset="-122"/>
              <a:ea typeface="微软雅黑" panose="020B0503020204020204" charset="-122"/>
              <a:sym typeface="+mn-ea"/>
            </a:endParaRPr>
          </a:p>
        </p:txBody>
      </p:sp>
      <p:sp>
        <p:nvSpPr>
          <p:cNvPr id="63" name="文本框 62"/>
          <p:cNvSpPr txBox="1"/>
          <p:nvPr/>
        </p:nvSpPr>
        <p:spPr>
          <a:xfrm>
            <a:off x="4666615" y="5972175"/>
            <a:ext cx="2250440" cy="706755"/>
          </a:xfrm>
          <a:prstGeom prst="rect">
            <a:avLst/>
          </a:prstGeom>
          <a:noFill/>
        </p:spPr>
        <p:txBody>
          <a:bodyPr wrap="square" rtlCol="0">
            <a:spAutoFit/>
          </a:bodyPr>
          <a:p>
            <a:r>
              <a:rPr lang="zh-CN" altLang="en-US" sz="2000" dirty="0">
                <a:solidFill>
                  <a:schemeClr val="bg1"/>
                </a:solidFill>
                <a:latin typeface="微软雅黑" panose="020B0503020204020204" charset="-122"/>
                <a:ea typeface="微软雅黑" panose="020B0503020204020204" charset="-122"/>
                <a:sym typeface="+mn-ea"/>
              </a:rPr>
              <a:t>直接管理一位玩家操控的所有小球</a:t>
            </a:r>
            <a:endParaRPr lang="zh-CN" altLang="en-US" sz="2000" dirty="0">
              <a:solidFill>
                <a:schemeClr val="bg1"/>
              </a:solidFill>
              <a:latin typeface="微软雅黑" panose="020B0503020204020204" charset="-122"/>
              <a:ea typeface="微软雅黑" panose="020B0503020204020204" charset="-122"/>
              <a:sym typeface="+mn-ea"/>
            </a:endParaRPr>
          </a:p>
        </p:txBody>
      </p:sp>
      <p:cxnSp>
        <p:nvCxnSpPr>
          <p:cNvPr id="64" name="直接连接符 3"/>
          <p:cNvCxnSpPr/>
          <p:nvPr/>
        </p:nvCxnSpPr>
        <p:spPr>
          <a:xfrm>
            <a:off x="5728970" y="407924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9619615" y="4187190"/>
            <a:ext cx="2159635" cy="2491740"/>
          </a:xfrm>
          <a:prstGeom prst="rect">
            <a:avLst/>
          </a:prstGeom>
          <a:noFill/>
        </p:spPr>
        <p:txBody>
          <a:bodyPr wrap="square" rtlCol="0">
            <a:spAutoFit/>
          </a:bodyPr>
          <a:p>
            <a:pPr>
              <a:lnSpc>
                <a:spcPct val="130000"/>
              </a:lnSpc>
            </a:pPr>
            <a:r>
              <a:rPr lang="zh-CN" altLang="en-US" sz="2000" dirty="0">
                <a:solidFill>
                  <a:schemeClr val="bg1"/>
                </a:solidFill>
                <a:latin typeface="微软雅黑" panose="020B0503020204020204" charset="-122"/>
                <a:ea typeface="微软雅黑" panose="020B0503020204020204" charset="-122"/>
                <a:sym typeface="+mn-ea"/>
              </a:rPr>
              <a:t>直接与玩家进行交互，获取玩家输入，通过</a:t>
            </a:r>
            <a:r>
              <a:rPr lang="en-US" altLang="zh-CN" sz="2000" dirty="0" err="1">
                <a:solidFill>
                  <a:schemeClr val="bg1"/>
                </a:solidFill>
                <a:latin typeface="微软雅黑" panose="020B0503020204020204" charset="-122"/>
                <a:ea typeface="微软雅黑" panose="020B0503020204020204" charset="-122"/>
                <a:sym typeface="+mn-ea"/>
              </a:rPr>
              <a:t>ControledBallManager</a:t>
            </a:r>
            <a:r>
              <a:rPr lang="zh-CN" altLang="en-US" sz="2000" dirty="0">
                <a:solidFill>
                  <a:schemeClr val="bg1"/>
                </a:solidFill>
                <a:latin typeface="微软雅黑" panose="020B0503020204020204" charset="-122"/>
                <a:ea typeface="微软雅黑" panose="020B0503020204020204" charset="-122"/>
                <a:sym typeface="+mn-ea"/>
              </a:rPr>
              <a:t>操控小球的移动、分裂</a:t>
            </a:r>
            <a:endParaRPr lang="zh-CN" altLang="en-US" sz="2000" dirty="0">
              <a:solidFill>
                <a:schemeClr val="bg1"/>
              </a:solidFill>
              <a:latin typeface="微软雅黑" panose="020B0503020204020204" charset="-122"/>
              <a:ea typeface="微软雅黑" panose="020B0503020204020204" charset="-122"/>
              <a:sym typeface="+mn-ea"/>
            </a:endParaRPr>
          </a:p>
        </p:txBody>
      </p:sp>
      <p:sp>
        <p:nvSpPr>
          <p:cNvPr id="66" name="Freeform 23"/>
          <p:cNvSpPr>
            <a:spLocks noEditPoints="1"/>
          </p:cNvSpPr>
          <p:nvPr/>
        </p:nvSpPr>
        <p:spPr bwMode="auto">
          <a:xfrm>
            <a:off x="3767192" y="520451"/>
            <a:ext cx="701416" cy="934081"/>
          </a:xfrm>
          <a:custGeom>
            <a:avLst/>
            <a:gdLst/>
            <a:ahLst/>
            <a:cxnLst>
              <a:cxn ang="0">
                <a:pos x="342" y="218"/>
              </a:cxn>
              <a:cxn ang="0">
                <a:pos x="320" y="280"/>
              </a:cxn>
              <a:cxn ang="0">
                <a:pos x="284" y="358"/>
              </a:cxn>
              <a:cxn ang="0">
                <a:pos x="274" y="410"/>
              </a:cxn>
              <a:cxn ang="0">
                <a:pos x="136" y="396"/>
              </a:cxn>
              <a:cxn ang="0">
                <a:pos x="116" y="332"/>
              </a:cxn>
              <a:cxn ang="0">
                <a:pos x="80" y="256"/>
              </a:cxn>
              <a:cxn ang="0">
                <a:pos x="70" y="204"/>
              </a:cxn>
              <a:cxn ang="0">
                <a:pos x="72" y="176"/>
              </a:cxn>
              <a:cxn ang="0">
                <a:pos x="86" y="140"/>
              </a:cxn>
              <a:cxn ang="0">
                <a:pos x="110" y="108"/>
              </a:cxn>
              <a:cxn ang="0">
                <a:pos x="140" y="84"/>
              </a:cxn>
              <a:cxn ang="0">
                <a:pos x="178" y="70"/>
              </a:cxn>
              <a:cxn ang="0">
                <a:pos x="206" y="68"/>
              </a:cxn>
              <a:cxn ang="0">
                <a:pos x="246" y="74"/>
              </a:cxn>
              <a:cxn ang="0">
                <a:pos x="282" y="92"/>
              </a:cxn>
              <a:cxn ang="0">
                <a:pos x="312" y="118"/>
              </a:cxn>
              <a:cxn ang="0">
                <a:pos x="332" y="152"/>
              </a:cxn>
              <a:cxn ang="0">
                <a:pos x="342" y="190"/>
              </a:cxn>
              <a:cxn ang="0">
                <a:pos x="258" y="478"/>
              </a:cxn>
              <a:cxn ang="0">
                <a:pos x="148" y="480"/>
              </a:cxn>
              <a:cxn ang="0">
                <a:pos x="138" y="494"/>
              </a:cxn>
              <a:cxn ang="0">
                <a:pos x="142" y="506"/>
              </a:cxn>
              <a:cxn ang="0">
                <a:pos x="158" y="512"/>
              </a:cxn>
              <a:cxn ang="0">
                <a:pos x="176" y="536"/>
              </a:cxn>
              <a:cxn ang="0">
                <a:pos x="198" y="546"/>
              </a:cxn>
              <a:cxn ang="0">
                <a:pos x="214" y="546"/>
              </a:cxn>
              <a:cxn ang="0">
                <a:pos x="236" y="536"/>
              </a:cxn>
              <a:cxn ang="0">
                <a:pos x="258" y="512"/>
              </a:cxn>
              <a:cxn ang="0">
                <a:pos x="270" y="506"/>
              </a:cxn>
              <a:cxn ang="0">
                <a:pos x="274" y="494"/>
              </a:cxn>
              <a:cxn ang="0">
                <a:pos x="264" y="480"/>
              </a:cxn>
              <a:cxn ang="0">
                <a:pos x="258" y="426"/>
              </a:cxn>
              <a:cxn ang="0">
                <a:pos x="148" y="428"/>
              </a:cxn>
              <a:cxn ang="0">
                <a:pos x="138" y="444"/>
              </a:cxn>
              <a:cxn ang="0">
                <a:pos x="142" y="456"/>
              </a:cxn>
              <a:cxn ang="0">
                <a:pos x="258" y="460"/>
              </a:cxn>
              <a:cxn ang="0">
                <a:pos x="270" y="456"/>
              </a:cxn>
              <a:cxn ang="0">
                <a:pos x="274" y="444"/>
              </a:cxn>
              <a:cxn ang="0">
                <a:pos x="264" y="428"/>
              </a:cxn>
              <a:cxn ang="0">
                <a:pos x="20" y="116"/>
              </a:cxn>
              <a:cxn ang="0">
                <a:pos x="58" y="120"/>
              </a:cxn>
              <a:cxn ang="0">
                <a:pos x="20" y="116"/>
              </a:cxn>
              <a:cxn ang="0">
                <a:pos x="188" y="0"/>
              </a:cxn>
              <a:cxn ang="0">
                <a:pos x="206" y="34"/>
              </a:cxn>
              <a:cxn ang="0">
                <a:pos x="224" y="36"/>
              </a:cxn>
              <a:cxn ang="0">
                <a:pos x="88" y="36"/>
              </a:cxn>
              <a:cxn ang="0">
                <a:pos x="120" y="56"/>
              </a:cxn>
              <a:cxn ang="0">
                <a:pos x="392" y="116"/>
              </a:cxn>
              <a:cxn ang="0">
                <a:pos x="344" y="104"/>
              </a:cxn>
              <a:cxn ang="0">
                <a:pos x="392" y="116"/>
              </a:cxn>
              <a:cxn ang="0">
                <a:pos x="276" y="48"/>
              </a:cxn>
              <a:cxn ang="0">
                <a:pos x="306" y="66"/>
              </a:cxn>
              <a:cxn ang="0">
                <a:pos x="36" y="204"/>
              </a:cxn>
              <a:cxn ang="0">
                <a:pos x="0" y="222"/>
              </a:cxn>
              <a:cxn ang="0">
                <a:pos x="36" y="204"/>
              </a:cxn>
              <a:cxn ang="0">
                <a:pos x="376" y="188"/>
              </a:cxn>
              <a:cxn ang="0">
                <a:pos x="374" y="222"/>
              </a:cxn>
              <a:cxn ang="0">
                <a:pos x="376" y="188"/>
              </a:cxn>
              <a:cxn ang="0">
                <a:pos x="392" y="292"/>
              </a:cxn>
              <a:cxn ang="0">
                <a:pos x="346" y="306"/>
              </a:cxn>
              <a:cxn ang="0">
                <a:pos x="36" y="322"/>
              </a:cxn>
              <a:cxn ang="0">
                <a:pos x="50" y="274"/>
              </a:cxn>
            </a:cxnLst>
            <a:rect l="0" t="0" r="r" b="b"/>
            <a:pathLst>
              <a:path w="410" h="546">
                <a:moveTo>
                  <a:pt x="342" y="204"/>
                </a:moveTo>
                <a:lnTo>
                  <a:pt x="342" y="204"/>
                </a:lnTo>
                <a:lnTo>
                  <a:pt x="342" y="218"/>
                </a:lnTo>
                <a:lnTo>
                  <a:pt x="340" y="230"/>
                </a:lnTo>
                <a:lnTo>
                  <a:pt x="332" y="256"/>
                </a:lnTo>
                <a:lnTo>
                  <a:pt x="320" y="280"/>
                </a:lnTo>
                <a:lnTo>
                  <a:pt x="308" y="306"/>
                </a:lnTo>
                <a:lnTo>
                  <a:pt x="296" y="332"/>
                </a:lnTo>
                <a:lnTo>
                  <a:pt x="284" y="358"/>
                </a:lnTo>
                <a:lnTo>
                  <a:pt x="278" y="384"/>
                </a:lnTo>
                <a:lnTo>
                  <a:pt x="276" y="396"/>
                </a:lnTo>
                <a:lnTo>
                  <a:pt x="274" y="410"/>
                </a:lnTo>
                <a:lnTo>
                  <a:pt x="138" y="410"/>
                </a:lnTo>
                <a:lnTo>
                  <a:pt x="138" y="410"/>
                </a:lnTo>
                <a:lnTo>
                  <a:pt x="136" y="396"/>
                </a:lnTo>
                <a:lnTo>
                  <a:pt x="134" y="384"/>
                </a:lnTo>
                <a:lnTo>
                  <a:pt x="126" y="358"/>
                </a:lnTo>
                <a:lnTo>
                  <a:pt x="116" y="332"/>
                </a:lnTo>
                <a:lnTo>
                  <a:pt x="104" y="308"/>
                </a:lnTo>
                <a:lnTo>
                  <a:pt x="90" y="282"/>
                </a:lnTo>
                <a:lnTo>
                  <a:pt x="80" y="256"/>
                </a:lnTo>
                <a:lnTo>
                  <a:pt x="72" y="230"/>
                </a:lnTo>
                <a:lnTo>
                  <a:pt x="70" y="218"/>
                </a:lnTo>
                <a:lnTo>
                  <a:pt x="70" y="204"/>
                </a:lnTo>
                <a:lnTo>
                  <a:pt x="70" y="204"/>
                </a:lnTo>
                <a:lnTo>
                  <a:pt x="70" y="190"/>
                </a:lnTo>
                <a:lnTo>
                  <a:pt x="72" y="176"/>
                </a:lnTo>
                <a:lnTo>
                  <a:pt x="76" y="164"/>
                </a:lnTo>
                <a:lnTo>
                  <a:pt x="80" y="152"/>
                </a:lnTo>
                <a:lnTo>
                  <a:pt x="86" y="140"/>
                </a:lnTo>
                <a:lnTo>
                  <a:pt x="92" y="128"/>
                </a:lnTo>
                <a:lnTo>
                  <a:pt x="100" y="118"/>
                </a:lnTo>
                <a:lnTo>
                  <a:pt x="110" y="108"/>
                </a:lnTo>
                <a:lnTo>
                  <a:pt x="120" y="98"/>
                </a:lnTo>
                <a:lnTo>
                  <a:pt x="130" y="92"/>
                </a:lnTo>
                <a:lnTo>
                  <a:pt x="140" y="84"/>
                </a:lnTo>
                <a:lnTo>
                  <a:pt x="152" y="78"/>
                </a:lnTo>
                <a:lnTo>
                  <a:pt x="166" y="74"/>
                </a:lnTo>
                <a:lnTo>
                  <a:pt x="178" y="70"/>
                </a:lnTo>
                <a:lnTo>
                  <a:pt x="192" y="68"/>
                </a:lnTo>
                <a:lnTo>
                  <a:pt x="206" y="68"/>
                </a:lnTo>
                <a:lnTo>
                  <a:pt x="206" y="68"/>
                </a:lnTo>
                <a:lnTo>
                  <a:pt x="220" y="68"/>
                </a:lnTo>
                <a:lnTo>
                  <a:pt x="234" y="70"/>
                </a:lnTo>
                <a:lnTo>
                  <a:pt x="246" y="74"/>
                </a:lnTo>
                <a:lnTo>
                  <a:pt x="260" y="78"/>
                </a:lnTo>
                <a:lnTo>
                  <a:pt x="272" y="84"/>
                </a:lnTo>
                <a:lnTo>
                  <a:pt x="282" y="92"/>
                </a:lnTo>
                <a:lnTo>
                  <a:pt x="292" y="98"/>
                </a:lnTo>
                <a:lnTo>
                  <a:pt x="302" y="108"/>
                </a:lnTo>
                <a:lnTo>
                  <a:pt x="312" y="118"/>
                </a:lnTo>
                <a:lnTo>
                  <a:pt x="320" y="128"/>
                </a:lnTo>
                <a:lnTo>
                  <a:pt x="326" y="140"/>
                </a:lnTo>
                <a:lnTo>
                  <a:pt x="332" y="152"/>
                </a:lnTo>
                <a:lnTo>
                  <a:pt x="336" y="164"/>
                </a:lnTo>
                <a:lnTo>
                  <a:pt x="340" y="176"/>
                </a:lnTo>
                <a:lnTo>
                  <a:pt x="342" y="190"/>
                </a:lnTo>
                <a:lnTo>
                  <a:pt x="342" y="204"/>
                </a:lnTo>
                <a:lnTo>
                  <a:pt x="342" y="204"/>
                </a:lnTo>
                <a:close/>
                <a:moveTo>
                  <a:pt x="258" y="478"/>
                </a:moveTo>
                <a:lnTo>
                  <a:pt x="154" y="478"/>
                </a:lnTo>
                <a:lnTo>
                  <a:pt x="154" y="478"/>
                </a:lnTo>
                <a:lnTo>
                  <a:pt x="148" y="480"/>
                </a:lnTo>
                <a:lnTo>
                  <a:pt x="142" y="482"/>
                </a:lnTo>
                <a:lnTo>
                  <a:pt x="138" y="488"/>
                </a:lnTo>
                <a:lnTo>
                  <a:pt x="138" y="494"/>
                </a:lnTo>
                <a:lnTo>
                  <a:pt x="138" y="494"/>
                </a:lnTo>
                <a:lnTo>
                  <a:pt x="138" y="502"/>
                </a:lnTo>
                <a:lnTo>
                  <a:pt x="142" y="506"/>
                </a:lnTo>
                <a:lnTo>
                  <a:pt x="148" y="510"/>
                </a:lnTo>
                <a:lnTo>
                  <a:pt x="154" y="512"/>
                </a:lnTo>
                <a:lnTo>
                  <a:pt x="158" y="512"/>
                </a:lnTo>
                <a:lnTo>
                  <a:pt x="158" y="512"/>
                </a:lnTo>
                <a:lnTo>
                  <a:pt x="166" y="526"/>
                </a:lnTo>
                <a:lnTo>
                  <a:pt x="176" y="536"/>
                </a:lnTo>
                <a:lnTo>
                  <a:pt x="182" y="540"/>
                </a:lnTo>
                <a:lnTo>
                  <a:pt x="190" y="544"/>
                </a:lnTo>
                <a:lnTo>
                  <a:pt x="198" y="546"/>
                </a:lnTo>
                <a:lnTo>
                  <a:pt x="206" y="546"/>
                </a:lnTo>
                <a:lnTo>
                  <a:pt x="206" y="546"/>
                </a:lnTo>
                <a:lnTo>
                  <a:pt x="214" y="546"/>
                </a:lnTo>
                <a:lnTo>
                  <a:pt x="222" y="544"/>
                </a:lnTo>
                <a:lnTo>
                  <a:pt x="230" y="540"/>
                </a:lnTo>
                <a:lnTo>
                  <a:pt x="236" y="536"/>
                </a:lnTo>
                <a:lnTo>
                  <a:pt x="246" y="526"/>
                </a:lnTo>
                <a:lnTo>
                  <a:pt x="254" y="512"/>
                </a:lnTo>
                <a:lnTo>
                  <a:pt x="258" y="512"/>
                </a:lnTo>
                <a:lnTo>
                  <a:pt x="258" y="512"/>
                </a:lnTo>
                <a:lnTo>
                  <a:pt x="264" y="510"/>
                </a:lnTo>
                <a:lnTo>
                  <a:pt x="270" y="506"/>
                </a:lnTo>
                <a:lnTo>
                  <a:pt x="272" y="502"/>
                </a:lnTo>
                <a:lnTo>
                  <a:pt x="274" y="494"/>
                </a:lnTo>
                <a:lnTo>
                  <a:pt x="274" y="494"/>
                </a:lnTo>
                <a:lnTo>
                  <a:pt x="272" y="488"/>
                </a:lnTo>
                <a:lnTo>
                  <a:pt x="270" y="482"/>
                </a:lnTo>
                <a:lnTo>
                  <a:pt x="264" y="480"/>
                </a:lnTo>
                <a:lnTo>
                  <a:pt x="258" y="478"/>
                </a:lnTo>
                <a:lnTo>
                  <a:pt x="258" y="478"/>
                </a:lnTo>
                <a:close/>
                <a:moveTo>
                  <a:pt x="258" y="426"/>
                </a:moveTo>
                <a:lnTo>
                  <a:pt x="154" y="426"/>
                </a:lnTo>
                <a:lnTo>
                  <a:pt x="154" y="426"/>
                </a:lnTo>
                <a:lnTo>
                  <a:pt x="148" y="428"/>
                </a:lnTo>
                <a:lnTo>
                  <a:pt x="142" y="432"/>
                </a:lnTo>
                <a:lnTo>
                  <a:pt x="138" y="436"/>
                </a:lnTo>
                <a:lnTo>
                  <a:pt x="138" y="444"/>
                </a:lnTo>
                <a:lnTo>
                  <a:pt x="138" y="444"/>
                </a:lnTo>
                <a:lnTo>
                  <a:pt x="138" y="450"/>
                </a:lnTo>
                <a:lnTo>
                  <a:pt x="142" y="456"/>
                </a:lnTo>
                <a:lnTo>
                  <a:pt x="148" y="460"/>
                </a:lnTo>
                <a:lnTo>
                  <a:pt x="154" y="460"/>
                </a:lnTo>
                <a:lnTo>
                  <a:pt x="258" y="460"/>
                </a:lnTo>
                <a:lnTo>
                  <a:pt x="258" y="460"/>
                </a:lnTo>
                <a:lnTo>
                  <a:pt x="264" y="460"/>
                </a:lnTo>
                <a:lnTo>
                  <a:pt x="270" y="456"/>
                </a:lnTo>
                <a:lnTo>
                  <a:pt x="272" y="450"/>
                </a:lnTo>
                <a:lnTo>
                  <a:pt x="274" y="444"/>
                </a:lnTo>
                <a:lnTo>
                  <a:pt x="274" y="444"/>
                </a:lnTo>
                <a:lnTo>
                  <a:pt x="272" y="436"/>
                </a:lnTo>
                <a:lnTo>
                  <a:pt x="270" y="432"/>
                </a:lnTo>
                <a:lnTo>
                  <a:pt x="264" y="428"/>
                </a:lnTo>
                <a:lnTo>
                  <a:pt x="258" y="426"/>
                </a:lnTo>
                <a:lnTo>
                  <a:pt x="258" y="426"/>
                </a:lnTo>
                <a:close/>
                <a:moveTo>
                  <a:pt x="20" y="116"/>
                </a:moveTo>
                <a:lnTo>
                  <a:pt x="50" y="134"/>
                </a:lnTo>
                <a:lnTo>
                  <a:pt x="50" y="134"/>
                </a:lnTo>
                <a:lnTo>
                  <a:pt x="58" y="120"/>
                </a:lnTo>
                <a:lnTo>
                  <a:pt x="68" y="104"/>
                </a:lnTo>
                <a:lnTo>
                  <a:pt x="36" y="88"/>
                </a:lnTo>
                <a:lnTo>
                  <a:pt x="20" y="116"/>
                </a:lnTo>
                <a:close/>
                <a:moveTo>
                  <a:pt x="224" y="36"/>
                </a:moveTo>
                <a:lnTo>
                  <a:pt x="224" y="0"/>
                </a:lnTo>
                <a:lnTo>
                  <a:pt x="188" y="0"/>
                </a:lnTo>
                <a:lnTo>
                  <a:pt x="188" y="36"/>
                </a:lnTo>
                <a:lnTo>
                  <a:pt x="188" y="36"/>
                </a:lnTo>
                <a:lnTo>
                  <a:pt x="206" y="34"/>
                </a:lnTo>
                <a:lnTo>
                  <a:pt x="206" y="34"/>
                </a:lnTo>
                <a:lnTo>
                  <a:pt x="224" y="36"/>
                </a:lnTo>
                <a:lnTo>
                  <a:pt x="224" y="36"/>
                </a:lnTo>
                <a:close/>
                <a:moveTo>
                  <a:pt x="136" y="48"/>
                </a:moveTo>
                <a:lnTo>
                  <a:pt x="118" y="18"/>
                </a:lnTo>
                <a:lnTo>
                  <a:pt x="88" y="36"/>
                </a:lnTo>
                <a:lnTo>
                  <a:pt x="106" y="66"/>
                </a:lnTo>
                <a:lnTo>
                  <a:pt x="106" y="66"/>
                </a:lnTo>
                <a:lnTo>
                  <a:pt x="120" y="56"/>
                </a:lnTo>
                <a:lnTo>
                  <a:pt x="136" y="48"/>
                </a:lnTo>
                <a:lnTo>
                  <a:pt x="136" y="48"/>
                </a:lnTo>
                <a:close/>
                <a:moveTo>
                  <a:pt x="392" y="116"/>
                </a:moveTo>
                <a:lnTo>
                  <a:pt x="374" y="88"/>
                </a:lnTo>
                <a:lnTo>
                  <a:pt x="344" y="104"/>
                </a:lnTo>
                <a:lnTo>
                  <a:pt x="344" y="104"/>
                </a:lnTo>
                <a:lnTo>
                  <a:pt x="354" y="120"/>
                </a:lnTo>
                <a:lnTo>
                  <a:pt x="362" y="134"/>
                </a:lnTo>
                <a:lnTo>
                  <a:pt x="392" y="116"/>
                </a:lnTo>
                <a:close/>
                <a:moveTo>
                  <a:pt x="324" y="36"/>
                </a:moveTo>
                <a:lnTo>
                  <a:pt x="294" y="18"/>
                </a:lnTo>
                <a:lnTo>
                  <a:pt x="276" y="48"/>
                </a:lnTo>
                <a:lnTo>
                  <a:pt x="276" y="48"/>
                </a:lnTo>
                <a:lnTo>
                  <a:pt x="292" y="56"/>
                </a:lnTo>
                <a:lnTo>
                  <a:pt x="306" y="66"/>
                </a:lnTo>
                <a:lnTo>
                  <a:pt x="324" y="36"/>
                </a:lnTo>
                <a:close/>
                <a:moveTo>
                  <a:pt x="36" y="204"/>
                </a:moveTo>
                <a:lnTo>
                  <a:pt x="36" y="204"/>
                </a:lnTo>
                <a:lnTo>
                  <a:pt x="36" y="188"/>
                </a:lnTo>
                <a:lnTo>
                  <a:pt x="0" y="188"/>
                </a:lnTo>
                <a:lnTo>
                  <a:pt x="0" y="222"/>
                </a:lnTo>
                <a:lnTo>
                  <a:pt x="36" y="222"/>
                </a:lnTo>
                <a:lnTo>
                  <a:pt x="36" y="222"/>
                </a:lnTo>
                <a:lnTo>
                  <a:pt x="36" y="204"/>
                </a:lnTo>
                <a:lnTo>
                  <a:pt x="36" y="204"/>
                </a:lnTo>
                <a:close/>
                <a:moveTo>
                  <a:pt x="376" y="188"/>
                </a:moveTo>
                <a:lnTo>
                  <a:pt x="376" y="188"/>
                </a:lnTo>
                <a:lnTo>
                  <a:pt x="376" y="204"/>
                </a:lnTo>
                <a:lnTo>
                  <a:pt x="376" y="204"/>
                </a:lnTo>
                <a:lnTo>
                  <a:pt x="374" y="222"/>
                </a:lnTo>
                <a:lnTo>
                  <a:pt x="410" y="222"/>
                </a:lnTo>
                <a:lnTo>
                  <a:pt x="410" y="188"/>
                </a:lnTo>
                <a:lnTo>
                  <a:pt x="376" y="188"/>
                </a:lnTo>
                <a:close/>
                <a:moveTo>
                  <a:pt x="346" y="306"/>
                </a:moveTo>
                <a:lnTo>
                  <a:pt x="374" y="322"/>
                </a:lnTo>
                <a:lnTo>
                  <a:pt x="392" y="292"/>
                </a:lnTo>
                <a:lnTo>
                  <a:pt x="360" y="274"/>
                </a:lnTo>
                <a:lnTo>
                  <a:pt x="360" y="274"/>
                </a:lnTo>
                <a:lnTo>
                  <a:pt x="346" y="306"/>
                </a:lnTo>
                <a:lnTo>
                  <a:pt x="346" y="306"/>
                </a:lnTo>
                <a:close/>
                <a:moveTo>
                  <a:pt x="20" y="292"/>
                </a:moveTo>
                <a:lnTo>
                  <a:pt x="36" y="322"/>
                </a:lnTo>
                <a:lnTo>
                  <a:pt x="64" y="306"/>
                </a:lnTo>
                <a:lnTo>
                  <a:pt x="64" y="306"/>
                </a:lnTo>
                <a:lnTo>
                  <a:pt x="50" y="274"/>
                </a:lnTo>
                <a:lnTo>
                  <a:pt x="20" y="292"/>
                </a:lnTo>
                <a:close/>
              </a:path>
            </a:pathLst>
          </a:custGeom>
          <a:solidFill>
            <a:schemeClr val="bg1"/>
          </a:solidFill>
          <a:ln w="9525">
            <a:noFill/>
            <a:round/>
          </a:ln>
        </p:spPr>
        <p:txBody>
          <a:bodyPr vert="horz" wrap="square" lIns="121920" tIns="60960" rIns="121920" bIns="60960" numCol="1" anchor="t" anchorCtr="0" compatLnSpc="1"/>
          <a:p>
            <a:endParaRPr lang="zh-CN" altLang="en-US" sz="2400" u="sng"/>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41910" y="260985"/>
            <a:ext cx="4328160" cy="96710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483235" y="483235"/>
            <a:ext cx="3277870" cy="521970"/>
          </a:xfrm>
          <a:prstGeom prst="rect">
            <a:avLst/>
          </a:prstGeom>
          <a:noFill/>
        </p:spPr>
        <p:txBody>
          <a:bodyPr wrap="square" rtlCol="0">
            <a:spAutoFit/>
          </a:bodyPr>
          <a:p>
            <a:r>
              <a:rPr lang="zh-CN" altLang="en-US" sz="2800">
                <a:solidFill>
                  <a:schemeClr val="bg1"/>
                </a:solidFill>
                <a:latin typeface="微软雅黑" panose="020B0503020204020204" charset="-122"/>
                <a:ea typeface="微软雅黑" panose="020B0503020204020204" charset="-122"/>
              </a:rPr>
              <a:t>网络部分</a:t>
            </a:r>
            <a:r>
              <a:rPr lang="en-US" altLang="zh-CN" sz="2800">
                <a:solidFill>
                  <a:schemeClr val="bg1"/>
                </a:solidFill>
                <a:latin typeface="微软雅黑" panose="020B0503020204020204" charset="-122"/>
                <a:ea typeface="微软雅黑" panose="020B0503020204020204" charset="-122"/>
              </a:rPr>
              <a:t>Class</a:t>
            </a:r>
            <a:r>
              <a:rPr lang="zh-CN" altLang="zh-CN" sz="2800">
                <a:solidFill>
                  <a:schemeClr val="bg1"/>
                </a:solidFill>
                <a:latin typeface="微软雅黑" panose="020B0503020204020204" charset="-122"/>
                <a:ea typeface="微软雅黑" panose="020B0503020204020204" charset="-122"/>
              </a:rPr>
              <a:t>设计</a:t>
            </a:r>
            <a:endParaRPr lang="zh-CN" altLang="zh-CN" sz="2800">
              <a:solidFill>
                <a:schemeClr val="bg1"/>
              </a:solidFill>
              <a:latin typeface="微软雅黑" panose="020B0503020204020204" charset="-122"/>
              <a:ea typeface="微软雅黑" panose="020B0503020204020204" charset="-122"/>
            </a:endParaRPr>
          </a:p>
        </p:txBody>
      </p:sp>
      <p:sp>
        <p:nvSpPr>
          <p:cNvPr id="12" name="矩形 11"/>
          <p:cNvSpPr/>
          <p:nvPr/>
        </p:nvSpPr>
        <p:spPr>
          <a:xfrm>
            <a:off x="5824855" y="7620"/>
            <a:ext cx="6376035" cy="68421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19910" y="2174240"/>
            <a:ext cx="10871835" cy="2306955"/>
          </a:xfrm>
          <a:prstGeom prst="rect">
            <a:avLst/>
          </a:prstGeom>
          <a:noFill/>
        </p:spPr>
        <p:txBody>
          <a:bodyPr wrap="square" rtlCol="0" anchor="t">
            <a:spAutoFit/>
          </a:bodyPr>
          <a:p>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a:t>
            </a:r>
            <a:endParaRPr lang="zh-CN" altLang="en-US" sz="2800"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使用</a:t>
            </a:r>
            <a:r>
              <a:rPr lang="en-US" altLang="zh-CN" sz="2800" dirty="0">
                <a:solidFill>
                  <a:schemeClr val="bg1"/>
                </a:solidFill>
                <a:latin typeface="微软雅黑" panose="020B0503020204020204" charset="-122"/>
                <a:ea typeface="微软雅黑" panose="020B0503020204020204" charset="-122"/>
                <a:sym typeface="+mn-ea"/>
              </a:rPr>
              <a:t>boost</a:t>
            </a:r>
            <a:r>
              <a:rPr lang="zh-CN" altLang="en-US" sz="2800" dirty="0">
                <a:solidFill>
                  <a:schemeClr val="bg1"/>
                </a:solidFill>
                <a:latin typeface="微软雅黑" panose="020B0503020204020204" charset="-122"/>
                <a:ea typeface="微软雅黑" panose="020B0503020204020204" charset="-122"/>
                <a:sym typeface="+mn-ea"/>
              </a:rPr>
              <a:t>中的</a:t>
            </a:r>
            <a:r>
              <a:rPr lang="en-US" altLang="zh-CN" sz="2800" dirty="0" err="1">
                <a:solidFill>
                  <a:schemeClr val="bg1"/>
                </a:solidFill>
                <a:latin typeface="微软雅黑" panose="020B0503020204020204" charset="-122"/>
                <a:ea typeface="微软雅黑" panose="020B0503020204020204" charset="-122"/>
                <a:sym typeface="+mn-ea"/>
              </a:rPr>
              <a:t>asio</a:t>
            </a:r>
            <a:r>
              <a:rPr lang="zh-CN" altLang="en-US" sz="2800" dirty="0">
                <a:solidFill>
                  <a:schemeClr val="bg1"/>
                </a:solidFill>
                <a:latin typeface="微软雅黑" panose="020B0503020204020204" charset="-122"/>
                <a:ea typeface="微软雅黑" panose="020B0503020204020204" charset="-122"/>
                <a:sym typeface="+mn-ea"/>
              </a:rPr>
              <a:t>库，实现局域网内的信息传递</a:t>
            </a:r>
            <a:endParaRPr lang="zh-CN" altLang="en-US" sz="2800" dirty="0">
              <a:solidFill>
                <a:schemeClr val="bg1"/>
              </a:solidFill>
              <a:latin typeface="微软雅黑" panose="020B0503020204020204" charset="-122"/>
              <a:ea typeface="微软雅黑" panose="020B0503020204020204" charset="-122"/>
              <a:sym typeface="+mn-ea"/>
            </a:endParaRPr>
          </a:p>
          <a:p>
            <a:endParaRPr lang="zh-CN" altLang="en-US" sz="3200" dirty="0">
              <a:solidFill>
                <a:schemeClr val="bg1"/>
              </a:solidFill>
              <a:latin typeface="微软雅黑" panose="020B0503020204020204" charset="-122"/>
              <a:ea typeface="微软雅黑" panose="020B0503020204020204" charset="-122"/>
              <a:sym typeface="+mn-ea"/>
            </a:endParaRPr>
          </a:p>
          <a:p>
            <a:r>
              <a:rPr lang="en-US" altLang="zh-CN" sz="2800" dirty="0" err="1">
                <a:solidFill>
                  <a:schemeClr val="bg1"/>
                </a:solidFill>
                <a:latin typeface="微软雅黑" panose="020B0503020204020204" charset="-122"/>
                <a:ea typeface="微软雅黑" panose="020B0503020204020204" charset="-122"/>
                <a:sym typeface="+mn-ea"/>
              </a:rPr>
              <a:t>NetControler</a:t>
            </a:r>
            <a:r>
              <a:rPr lang="zh-CN" altLang="en-US" sz="2800" dirty="0">
                <a:solidFill>
                  <a:schemeClr val="bg1"/>
                </a:solidFill>
                <a:latin typeface="微软雅黑" panose="020B0503020204020204" charset="-122"/>
                <a:ea typeface="微软雅黑" panose="020B0503020204020204" charset="-122"/>
                <a:sym typeface="+mn-ea"/>
              </a:rPr>
              <a:t>：</a:t>
            </a:r>
            <a:endParaRPr lang="zh-CN" altLang="en-US" sz="2800"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通过网络端发送的指令控制小球的移动和分裂</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4" name="椭圆 13"/>
          <p:cNvSpPr/>
          <p:nvPr/>
        </p:nvSpPr>
        <p:spPr>
          <a:xfrm>
            <a:off x="1494155" y="2678430"/>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494155" y="3847465"/>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形状 3"/>
          <p:cNvSpPr/>
          <p:nvPr/>
        </p:nvSpPr>
        <p:spPr>
          <a:xfrm>
            <a:off x="-57150" y="196850"/>
            <a:ext cx="3511550" cy="87693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36525" y="319405"/>
            <a:ext cx="2956560" cy="632460"/>
          </a:xfrm>
          <a:prstGeom prst="rect">
            <a:avLst/>
          </a:prstGeom>
          <a:noFill/>
        </p:spPr>
        <p:txBody>
          <a:bodyPr wrap="square" rtlCol="0">
            <a:spAutoFit/>
          </a:bodyPr>
          <a:lstStyle/>
          <a:p>
            <a:pPr algn="l">
              <a:lnSpc>
                <a:spcPct val="110000"/>
              </a:lnSpc>
            </a:pPr>
            <a:r>
              <a:rPr lang="en-US" altLang="zh-CN" sz="3200" dirty="0">
                <a:solidFill>
                  <a:schemeClr val="bg1"/>
                </a:solidFill>
                <a:latin typeface="微软雅黑" panose="020B0503020204020204" charset="-122"/>
                <a:ea typeface="微软雅黑" panose="020B0503020204020204" charset="-122"/>
                <a:sym typeface="+mn-ea"/>
              </a:rPr>
              <a:t>Server</a:t>
            </a:r>
            <a:r>
              <a:rPr lang="zh-CN" altLang="en-US" sz="3200" dirty="0">
                <a:solidFill>
                  <a:schemeClr val="bg1"/>
                </a:solidFill>
                <a:latin typeface="微软雅黑" panose="020B0503020204020204" charset="-122"/>
                <a:ea typeface="微软雅黑" panose="020B0503020204020204" charset="-122"/>
                <a:sym typeface="+mn-ea"/>
              </a:rPr>
              <a:t>、</a:t>
            </a:r>
            <a:r>
              <a:rPr lang="en-US" altLang="zh-CN" sz="3200" dirty="0">
                <a:solidFill>
                  <a:schemeClr val="bg1"/>
                </a:solidFill>
                <a:latin typeface="微软雅黑" panose="020B0503020204020204" charset="-122"/>
                <a:ea typeface="微软雅黑" panose="020B0503020204020204" charset="-122"/>
                <a:sym typeface="+mn-ea"/>
              </a:rPr>
              <a:t>Client</a:t>
            </a:r>
            <a:endParaRPr kumimoji="1" lang="en-US" altLang="zh-CN" sz="3200" dirty="0">
              <a:solidFill>
                <a:schemeClr val="bg1"/>
              </a:solidFill>
              <a:latin typeface="微软雅黑" panose="020B0503020204020204" charset="-122"/>
              <a:ea typeface="微软雅黑" panose="020B0503020204020204" charset="-122"/>
              <a:cs typeface="Arial" panose="020B0604020202020204"/>
              <a:sym typeface="+mn-ea"/>
            </a:endParaRPr>
          </a:p>
        </p:txBody>
      </p:sp>
      <p:grpSp>
        <p:nvGrpSpPr>
          <p:cNvPr id="11" name="组 10"/>
          <p:cNvGrpSpPr/>
          <p:nvPr/>
        </p:nvGrpSpPr>
        <p:grpSpPr>
          <a:xfrm>
            <a:off x="4216275" y="583573"/>
            <a:ext cx="6590112" cy="1964267"/>
            <a:chOff x="3678487" y="989632"/>
            <a:chExt cx="3657844" cy="1090267"/>
          </a:xfrm>
        </p:grpSpPr>
        <p:sp>
          <p:nvSpPr>
            <p:cNvPr id="14" name="燕尾形箭头 13"/>
            <p:cNvSpPr/>
            <p:nvPr/>
          </p:nvSpPr>
          <p:spPr>
            <a:xfrm>
              <a:off x="5646418" y="989632"/>
              <a:ext cx="1689913" cy="1090267"/>
            </a:xfrm>
            <a:prstGeom prst="notchedRightArrow">
              <a:avLst>
                <a:gd name="adj1" fmla="val 50000"/>
                <a:gd name="adj2" fmla="val 73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5" name="燕尾形箭头 14"/>
            <p:cNvSpPr/>
            <p:nvPr/>
          </p:nvSpPr>
          <p:spPr>
            <a:xfrm flipH="1">
              <a:off x="3678487" y="989632"/>
              <a:ext cx="1689913" cy="1090267"/>
            </a:xfrm>
            <a:prstGeom prst="notchedRightArrow">
              <a:avLst>
                <a:gd name="adj1" fmla="val 50000"/>
                <a:gd name="adj2" fmla="val 73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6" name="Freeform 113"/>
            <p:cNvSpPr>
              <a:spLocks noChangeAspect="1"/>
            </p:cNvSpPr>
            <p:nvPr/>
          </p:nvSpPr>
          <p:spPr bwMode="auto">
            <a:xfrm>
              <a:off x="6170853" y="1399554"/>
              <a:ext cx="302027" cy="27042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sp>
          <p:nvSpPr>
            <p:cNvPr id="17" name="Freeform 197"/>
            <p:cNvSpPr>
              <a:spLocks noChangeAspect="1" noEditPoints="1"/>
            </p:cNvSpPr>
            <p:nvPr/>
          </p:nvSpPr>
          <p:spPr bwMode="auto">
            <a:xfrm>
              <a:off x="4533354" y="1399555"/>
              <a:ext cx="251332" cy="27042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grpSp>
      <p:sp>
        <p:nvSpPr>
          <p:cNvPr id="6" name="文本框 5"/>
          <p:cNvSpPr txBox="1"/>
          <p:nvPr/>
        </p:nvSpPr>
        <p:spPr>
          <a:xfrm>
            <a:off x="1106170" y="2300605"/>
            <a:ext cx="9067800" cy="4225925"/>
          </a:xfrm>
          <a:prstGeom prst="rect">
            <a:avLst/>
          </a:prstGeom>
          <a:noFill/>
        </p:spPr>
        <p:txBody>
          <a:bodyPr wrap="square" rtlCol="0">
            <a:spAutoFit/>
          </a:bodyPr>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a:t>
            </a:r>
            <a:r>
              <a:rPr lang="en-US" altLang="zh-CN" sz="2400" dirty="0">
                <a:solidFill>
                  <a:schemeClr val="bg1"/>
                </a:solidFill>
                <a:latin typeface="微软雅黑" panose="020B0503020204020204" charset="-122"/>
                <a:ea typeface="微软雅黑" panose="020B0503020204020204" charset="-122"/>
                <a:sym typeface="+mn-ea"/>
              </a:rPr>
              <a:t>IP/TCP</a:t>
            </a:r>
            <a:r>
              <a:rPr lang="zh-CN" altLang="en-US" sz="2400" dirty="0">
                <a:solidFill>
                  <a:schemeClr val="bg1"/>
                </a:solidFill>
                <a:latin typeface="微软雅黑" panose="020B0503020204020204" charset="-122"/>
                <a:ea typeface="微软雅黑" panose="020B0503020204020204" charset="-122"/>
                <a:sym typeface="+mn-ea"/>
              </a:rPr>
              <a:t>协议，防止丢包</a:t>
            </a:r>
            <a:endParaRPr lang="zh-CN" altLang="en-US"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采用饿汉单例模式设计</a:t>
            </a:r>
            <a:endParaRPr lang="zh-CN" altLang="en-US"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对</a:t>
            </a:r>
            <a:r>
              <a:rPr lang="en-US" altLang="zh-CN" sz="2400" dirty="0">
                <a:solidFill>
                  <a:schemeClr val="bg1"/>
                </a:solidFill>
                <a:latin typeface="微软雅黑" panose="020B0503020204020204" charset="-122"/>
                <a:ea typeface="微软雅黑" panose="020B0503020204020204" charset="-122"/>
                <a:sym typeface="+mn-ea"/>
              </a:rPr>
              <a:t>Server</a:t>
            </a:r>
            <a:r>
              <a:rPr lang="zh-CN" altLang="en-US" sz="2400" dirty="0">
                <a:solidFill>
                  <a:schemeClr val="bg1"/>
                </a:solidFill>
                <a:latin typeface="微软雅黑" panose="020B0503020204020204" charset="-122"/>
                <a:ea typeface="微软雅黑" panose="020B0503020204020204" charset="-122"/>
                <a:sym typeface="+mn-ea"/>
              </a:rPr>
              <a:t>和</a:t>
            </a:r>
            <a:r>
              <a:rPr lang="en-US" altLang="zh-CN" sz="2400" dirty="0">
                <a:solidFill>
                  <a:schemeClr val="bg1"/>
                </a:solidFill>
                <a:latin typeface="微软雅黑" panose="020B0503020204020204" charset="-122"/>
                <a:ea typeface="微软雅黑" panose="020B0503020204020204" charset="-122"/>
                <a:sym typeface="+mn-ea"/>
              </a:rPr>
              <a:t>Client</a:t>
            </a:r>
            <a:r>
              <a:rPr lang="zh-CN" altLang="en-US" sz="2400" dirty="0">
                <a:solidFill>
                  <a:schemeClr val="bg1"/>
                </a:solidFill>
                <a:latin typeface="微软雅黑" panose="020B0503020204020204" charset="-122"/>
                <a:ea typeface="微软雅黑" panose="020B0503020204020204" charset="-122"/>
                <a:sym typeface="+mn-ea"/>
              </a:rPr>
              <a:t>分别定义了一个</a:t>
            </a:r>
            <a:r>
              <a:rPr lang="en-US" altLang="zh-CN" sz="2400" dirty="0">
                <a:solidFill>
                  <a:schemeClr val="bg1"/>
                </a:solidFill>
                <a:latin typeface="微软雅黑" panose="020B0503020204020204" charset="-122"/>
                <a:ea typeface="微软雅黑" panose="020B0503020204020204" charset="-122"/>
                <a:sym typeface="+mn-ea"/>
              </a:rPr>
              <a:t>clear</a:t>
            </a:r>
            <a:r>
              <a:rPr lang="zh-CN" altLang="en-US" sz="2400" dirty="0">
                <a:solidFill>
                  <a:schemeClr val="bg1"/>
                </a:solidFill>
                <a:latin typeface="微软雅黑" panose="020B0503020204020204" charset="-122"/>
                <a:ea typeface="微软雅黑" panose="020B0503020204020204" charset="-122"/>
                <a:sym typeface="+mn-ea"/>
              </a:rPr>
              <a:t>函数，使得任意一端退出时可以安全地关闭</a:t>
            </a:r>
            <a:r>
              <a:rPr lang="en-US" altLang="zh-CN" sz="2400" dirty="0">
                <a:solidFill>
                  <a:schemeClr val="bg1"/>
                </a:solidFill>
                <a:latin typeface="微软雅黑" panose="020B0503020204020204" charset="-122"/>
                <a:ea typeface="微软雅黑" panose="020B0503020204020204" charset="-122"/>
                <a:sym typeface="+mn-ea"/>
              </a:rPr>
              <a:t>Socket</a:t>
            </a:r>
            <a:endParaRPr lang="en-US" altLang="zh-CN"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定义了一套简单的指令集进行信息传输</a:t>
            </a:r>
            <a:endParaRPr lang="zh-CN" altLang="en-US"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使用两个通信端口分别进行指令数据传输和聊天信息传输</a:t>
            </a:r>
            <a:endParaRPr lang="zh-CN" altLang="en-US"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在服务端与客户端的连接上采用了异常处理，可以正常关闭服务端的连接函数以及正确处理客户端连接失败后的场景调控。</a:t>
            </a:r>
            <a:endParaRPr lang="zh-CN" altLang="en-US" sz="2400" dirty="0">
              <a:solidFill>
                <a:schemeClr val="bg1"/>
              </a:solidFill>
              <a:latin typeface="微软雅黑" panose="020B0503020204020204" charset="-122"/>
              <a:ea typeface="微软雅黑" panose="020B0503020204020204" charset="-122"/>
              <a:sym typeface="+mn-ea"/>
            </a:endParaRPr>
          </a:p>
        </p:txBody>
      </p:sp>
      <p:sp>
        <p:nvSpPr>
          <p:cNvPr id="12" name="椭圆 11"/>
          <p:cNvSpPr/>
          <p:nvPr/>
        </p:nvSpPr>
        <p:spPr>
          <a:xfrm>
            <a:off x="728345" y="266001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728345" y="311848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728345" y="36487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728345" y="561467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728345" y="46488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728345" y="519684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自定义 108">
      <a:dk1>
        <a:srgbClr val="000000"/>
      </a:dk1>
      <a:lt1>
        <a:srgbClr val="FFFFFF"/>
      </a:lt1>
      <a:dk2>
        <a:srgbClr val="000000"/>
      </a:dk2>
      <a:lt2>
        <a:srgbClr val="FFFDFD"/>
      </a:lt2>
      <a:accent1>
        <a:srgbClr val="00AA63"/>
      </a:accent1>
      <a:accent2>
        <a:srgbClr val="00D891"/>
      </a:accent2>
      <a:accent3>
        <a:srgbClr val="2FFBC2"/>
      </a:accent3>
      <a:accent4>
        <a:srgbClr val="515151"/>
      </a:accent4>
      <a:accent5>
        <a:srgbClr val="919191"/>
      </a:accent5>
      <a:accent6>
        <a:srgbClr val="CACACA"/>
      </a:accent6>
      <a:hlink>
        <a:srgbClr val="0563C1"/>
      </a:hlink>
      <a:folHlink>
        <a:srgbClr val="954F72"/>
      </a:folHlink>
    </a:clrScheme>
    <a:fontScheme name="Century Gothic">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1424</Words>
  <Application>WPS 演示</Application>
  <PresentationFormat>自定义</PresentationFormat>
  <Paragraphs>166</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微软雅黑</vt:lpstr>
      <vt:lpstr>Arial</vt:lpstr>
      <vt:lpstr>Calibri</vt:lpstr>
      <vt:lpstr>Century Gothic</vt:lpstr>
      <vt:lpstr>Arial Unicode MS</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孤久则安°</cp:lastModifiedBy>
  <cp:revision>75</cp:revision>
  <dcterms:created xsi:type="dcterms:W3CDTF">2015-08-06T03:16:00Z</dcterms:created>
  <dcterms:modified xsi:type="dcterms:W3CDTF">2018-06-26T13:15:06Z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