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61" r:id="rId6"/>
    <p:sldId id="262" r:id="rId7"/>
    <p:sldId id="263" r:id="rId8"/>
    <p:sldId id="266" r:id="rId9"/>
    <p:sldId id="269" r:id="rId10"/>
    <p:sldId id="264" r:id="rId11"/>
    <p:sldId id="265"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72EB81-819D-4813-BD7F-DB5F3B55D987}"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zh-CN" altLang="en-US"/>
        </a:p>
      </dgm:t>
    </dgm:pt>
    <dgm:pt modelId="{8B1E01D9-6C52-491F-8830-2628E007025D}">
      <dgm:prSet phldrT="[文本]"/>
      <dgm:spPr/>
      <dgm:t>
        <a:bodyPr/>
        <a:lstStyle/>
        <a:p>
          <a:r>
            <a:rPr lang="en-US" altLang="zh-CN" dirty="0"/>
            <a:t>BUBG</a:t>
          </a:r>
          <a:endParaRPr lang="zh-CN" altLang="en-US" dirty="0"/>
        </a:p>
      </dgm:t>
    </dgm:pt>
    <dgm:pt modelId="{83FFD082-8DF2-48EE-B741-E6CCC5CFA534}" type="parTrans" cxnId="{2F87672B-85B6-40A8-8E9C-AF3AC334C4BB}">
      <dgm:prSet/>
      <dgm:spPr/>
      <dgm:t>
        <a:bodyPr/>
        <a:lstStyle/>
        <a:p>
          <a:endParaRPr lang="zh-CN" altLang="en-US"/>
        </a:p>
      </dgm:t>
    </dgm:pt>
    <dgm:pt modelId="{1A74D599-118F-4580-8D04-45F42E0CC0CF}" type="sibTrans" cxnId="{2F87672B-85B6-40A8-8E9C-AF3AC334C4BB}">
      <dgm:prSet/>
      <dgm:spPr/>
      <dgm:t>
        <a:bodyPr/>
        <a:lstStyle/>
        <a:p>
          <a:endParaRPr lang="zh-CN" altLang="en-US"/>
        </a:p>
      </dgm:t>
    </dgm:pt>
    <dgm:pt modelId="{EF97F4B0-8B62-4ED3-82A3-7B2221F99752}">
      <dgm:prSet phldrT="[文本]"/>
      <dgm:spPr/>
      <dgm:t>
        <a:bodyPr/>
        <a:lstStyle/>
        <a:p>
          <a:r>
            <a:rPr lang="zh-CN" altLang="en-US" dirty="0"/>
            <a:t>基础组件</a:t>
          </a:r>
        </a:p>
      </dgm:t>
    </dgm:pt>
    <dgm:pt modelId="{E982CC03-2FEA-434B-BFC5-D94ACD4C5DC3}" type="parTrans" cxnId="{98929AC0-3A73-43FD-8787-47FA026AFB04}">
      <dgm:prSet/>
      <dgm:spPr/>
      <dgm:t>
        <a:bodyPr/>
        <a:lstStyle/>
        <a:p>
          <a:endParaRPr lang="zh-CN" altLang="en-US"/>
        </a:p>
      </dgm:t>
    </dgm:pt>
    <dgm:pt modelId="{C2EDD632-EDAF-4032-8E58-DFD0FD6E780E}" type="sibTrans" cxnId="{98929AC0-3A73-43FD-8787-47FA026AFB04}">
      <dgm:prSet/>
      <dgm:spPr/>
      <dgm:t>
        <a:bodyPr/>
        <a:lstStyle/>
        <a:p>
          <a:endParaRPr lang="zh-CN" altLang="en-US"/>
        </a:p>
      </dgm:t>
    </dgm:pt>
    <dgm:pt modelId="{6635F946-C8AC-4975-AF44-D39CDB9B04D5}">
      <dgm:prSet phldrT="[文本]"/>
      <dgm:spPr/>
      <dgm:t>
        <a:bodyPr/>
        <a:lstStyle/>
        <a:p>
          <a:r>
            <a:rPr lang="zh-CN" altLang="en-US" dirty="0"/>
            <a:t>网络组件</a:t>
          </a:r>
        </a:p>
      </dgm:t>
    </dgm:pt>
    <dgm:pt modelId="{26A76FB6-1EA8-4669-966F-4A32C51F4749}" type="parTrans" cxnId="{14269AC7-565F-4470-B1E6-FF514BAC6DC9}">
      <dgm:prSet/>
      <dgm:spPr/>
      <dgm:t>
        <a:bodyPr/>
        <a:lstStyle/>
        <a:p>
          <a:endParaRPr lang="zh-CN" altLang="en-US"/>
        </a:p>
      </dgm:t>
    </dgm:pt>
    <dgm:pt modelId="{6163B99D-629C-4879-90ED-A73B313666AB}" type="sibTrans" cxnId="{14269AC7-565F-4470-B1E6-FF514BAC6DC9}">
      <dgm:prSet/>
      <dgm:spPr/>
      <dgm:t>
        <a:bodyPr/>
        <a:lstStyle/>
        <a:p>
          <a:endParaRPr lang="zh-CN" altLang="en-US"/>
        </a:p>
      </dgm:t>
    </dgm:pt>
    <dgm:pt modelId="{1E32419D-755F-4B8A-873F-EBDD00664FBA}">
      <dgm:prSet phldrT="[文本]"/>
      <dgm:spPr/>
      <dgm:t>
        <a:bodyPr/>
        <a:lstStyle/>
        <a:p>
          <a:r>
            <a:rPr lang="en-US" altLang="zh-CN" dirty="0" err="1"/>
            <a:t>Controler</a:t>
          </a:r>
          <a:endParaRPr lang="zh-CN" altLang="en-US" dirty="0"/>
        </a:p>
      </dgm:t>
    </dgm:pt>
    <dgm:pt modelId="{8100CCF0-3146-4CD2-B367-AE5E46B95674}" type="parTrans" cxnId="{ACB6382E-B580-4124-AEF2-8515A0A8F9A0}">
      <dgm:prSet/>
      <dgm:spPr/>
      <dgm:t>
        <a:bodyPr/>
        <a:lstStyle/>
        <a:p>
          <a:endParaRPr lang="zh-CN" altLang="en-US"/>
        </a:p>
      </dgm:t>
    </dgm:pt>
    <dgm:pt modelId="{D961C598-C42C-4FBD-BE8B-1D0DCDFC30F8}" type="sibTrans" cxnId="{ACB6382E-B580-4124-AEF2-8515A0A8F9A0}">
      <dgm:prSet/>
      <dgm:spPr/>
      <dgm:t>
        <a:bodyPr/>
        <a:lstStyle/>
        <a:p>
          <a:endParaRPr lang="zh-CN" altLang="en-US"/>
        </a:p>
      </dgm:t>
    </dgm:pt>
    <dgm:pt modelId="{88831739-68C2-4D6B-9833-2447EEC3238D}">
      <dgm:prSet/>
      <dgm:spPr/>
      <dgm:t>
        <a:bodyPr/>
        <a:lstStyle/>
        <a:p>
          <a:r>
            <a:rPr lang="zh-CN" altLang="en-US" dirty="0"/>
            <a:t>场景界面</a:t>
          </a:r>
        </a:p>
      </dgm:t>
    </dgm:pt>
    <dgm:pt modelId="{A1E6CDE5-7860-406B-AC88-78CB65C6D0DF}" type="parTrans" cxnId="{D78B7247-F0F3-409D-9D49-AAA525999E65}">
      <dgm:prSet/>
      <dgm:spPr/>
      <dgm:t>
        <a:bodyPr/>
        <a:lstStyle/>
        <a:p>
          <a:endParaRPr lang="zh-CN" altLang="en-US"/>
        </a:p>
      </dgm:t>
    </dgm:pt>
    <dgm:pt modelId="{C0765A2A-8498-47E0-83B4-2223B58F7176}" type="sibTrans" cxnId="{D78B7247-F0F3-409D-9D49-AAA525999E65}">
      <dgm:prSet/>
      <dgm:spPr/>
      <dgm:t>
        <a:bodyPr/>
        <a:lstStyle/>
        <a:p>
          <a:endParaRPr lang="zh-CN" altLang="en-US"/>
        </a:p>
      </dgm:t>
    </dgm:pt>
    <dgm:pt modelId="{E64687DB-95C9-435C-BCB7-31D3EC598044}" type="pres">
      <dgm:prSet presAssocID="{C272EB81-819D-4813-BD7F-DB5F3B55D987}" presName="hierChild1" presStyleCnt="0">
        <dgm:presLayoutVars>
          <dgm:orgChart val="1"/>
          <dgm:chPref val="1"/>
          <dgm:dir val="rev"/>
          <dgm:animOne val="branch"/>
          <dgm:animLvl val="lvl"/>
          <dgm:resizeHandles/>
        </dgm:presLayoutVars>
      </dgm:prSet>
      <dgm:spPr/>
    </dgm:pt>
    <dgm:pt modelId="{2BA09336-FD91-4BE8-B7D9-7B9FFDD35EE2}" type="pres">
      <dgm:prSet presAssocID="{8B1E01D9-6C52-491F-8830-2628E007025D}" presName="hierRoot1" presStyleCnt="0">
        <dgm:presLayoutVars>
          <dgm:hierBranch/>
        </dgm:presLayoutVars>
      </dgm:prSet>
      <dgm:spPr/>
    </dgm:pt>
    <dgm:pt modelId="{9D5B5016-5287-4162-B7FD-4E55EDF07C86}" type="pres">
      <dgm:prSet presAssocID="{8B1E01D9-6C52-491F-8830-2628E007025D}" presName="rootComposite1" presStyleCnt="0"/>
      <dgm:spPr/>
    </dgm:pt>
    <dgm:pt modelId="{9E91ACEA-4398-4341-A5D1-63B4AF1DB5A7}" type="pres">
      <dgm:prSet presAssocID="{8B1E01D9-6C52-491F-8830-2628E007025D}" presName="rootText1" presStyleLbl="node0" presStyleIdx="0" presStyleCnt="1">
        <dgm:presLayoutVars>
          <dgm:chPref val="3"/>
        </dgm:presLayoutVars>
      </dgm:prSet>
      <dgm:spPr/>
    </dgm:pt>
    <dgm:pt modelId="{9171B8CB-B772-43B5-80B2-8805DF074B60}" type="pres">
      <dgm:prSet presAssocID="{8B1E01D9-6C52-491F-8830-2628E007025D}" presName="rootConnector1" presStyleLbl="node1" presStyleIdx="0" presStyleCnt="0"/>
      <dgm:spPr/>
    </dgm:pt>
    <dgm:pt modelId="{E7684E41-2897-47D6-88D1-EA9044CBE0F9}" type="pres">
      <dgm:prSet presAssocID="{8B1E01D9-6C52-491F-8830-2628E007025D}" presName="hierChild2" presStyleCnt="0"/>
      <dgm:spPr/>
    </dgm:pt>
    <dgm:pt modelId="{3A270329-A585-4798-AD4F-CF958E8C8769}" type="pres">
      <dgm:prSet presAssocID="{8100CCF0-3146-4CD2-B367-AE5E46B95674}" presName="Name35" presStyleLbl="parChTrans1D2" presStyleIdx="0" presStyleCnt="2"/>
      <dgm:spPr/>
    </dgm:pt>
    <dgm:pt modelId="{40F4A32B-9FD1-4E3D-9813-AAFC0F054AB0}" type="pres">
      <dgm:prSet presAssocID="{1E32419D-755F-4B8A-873F-EBDD00664FBA}" presName="hierRoot2" presStyleCnt="0">
        <dgm:presLayoutVars>
          <dgm:hierBranch/>
        </dgm:presLayoutVars>
      </dgm:prSet>
      <dgm:spPr/>
    </dgm:pt>
    <dgm:pt modelId="{EF5BE948-3387-42BA-9E81-D938C3341255}" type="pres">
      <dgm:prSet presAssocID="{1E32419D-755F-4B8A-873F-EBDD00664FBA}" presName="rootComposite" presStyleCnt="0"/>
      <dgm:spPr/>
    </dgm:pt>
    <dgm:pt modelId="{86417C25-55D8-46E0-8A33-B183A7480C7A}" type="pres">
      <dgm:prSet presAssocID="{1E32419D-755F-4B8A-873F-EBDD00664FBA}" presName="rootText" presStyleLbl="node2" presStyleIdx="0" presStyleCnt="2">
        <dgm:presLayoutVars>
          <dgm:chPref val="3"/>
        </dgm:presLayoutVars>
      </dgm:prSet>
      <dgm:spPr/>
    </dgm:pt>
    <dgm:pt modelId="{3CC7857C-53C6-4420-9B97-663CC50CB602}" type="pres">
      <dgm:prSet presAssocID="{1E32419D-755F-4B8A-873F-EBDD00664FBA}" presName="rootConnector" presStyleLbl="node2" presStyleIdx="0" presStyleCnt="2"/>
      <dgm:spPr/>
    </dgm:pt>
    <dgm:pt modelId="{9508B498-D8AF-488D-8E1A-AB402A48E330}" type="pres">
      <dgm:prSet presAssocID="{1E32419D-755F-4B8A-873F-EBDD00664FBA}" presName="hierChild4" presStyleCnt="0"/>
      <dgm:spPr/>
    </dgm:pt>
    <dgm:pt modelId="{43596E3A-B4C3-4BF2-83A7-65276B31F129}" type="pres">
      <dgm:prSet presAssocID="{E982CC03-2FEA-434B-BFC5-D94ACD4C5DC3}" presName="Name35" presStyleLbl="parChTrans1D3" presStyleIdx="0" presStyleCnt="2"/>
      <dgm:spPr/>
    </dgm:pt>
    <dgm:pt modelId="{8D196C21-3A57-4110-B045-4B9A2ACAA825}" type="pres">
      <dgm:prSet presAssocID="{EF97F4B0-8B62-4ED3-82A3-7B2221F99752}" presName="hierRoot2" presStyleCnt="0">
        <dgm:presLayoutVars>
          <dgm:hierBranch val="init"/>
        </dgm:presLayoutVars>
      </dgm:prSet>
      <dgm:spPr/>
    </dgm:pt>
    <dgm:pt modelId="{BAE70A9D-37D9-4498-A6DF-3D6CDE7372C3}" type="pres">
      <dgm:prSet presAssocID="{EF97F4B0-8B62-4ED3-82A3-7B2221F99752}" presName="rootComposite" presStyleCnt="0"/>
      <dgm:spPr/>
    </dgm:pt>
    <dgm:pt modelId="{3C7D3777-0AE3-4731-B917-734818879FB0}" type="pres">
      <dgm:prSet presAssocID="{EF97F4B0-8B62-4ED3-82A3-7B2221F99752}" presName="rootText" presStyleLbl="node3" presStyleIdx="0" presStyleCnt="2">
        <dgm:presLayoutVars>
          <dgm:chPref val="3"/>
        </dgm:presLayoutVars>
      </dgm:prSet>
      <dgm:spPr/>
    </dgm:pt>
    <dgm:pt modelId="{9D8E0677-5238-45AB-AB12-764681DE44E9}" type="pres">
      <dgm:prSet presAssocID="{EF97F4B0-8B62-4ED3-82A3-7B2221F99752}" presName="rootConnector" presStyleLbl="node3" presStyleIdx="0" presStyleCnt="2"/>
      <dgm:spPr/>
    </dgm:pt>
    <dgm:pt modelId="{4A23CF9B-00E3-42AC-A3FC-6EF1CCB86EDE}" type="pres">
      <dgm:prSet presAssocID="{EF97F4B0-8B62-4ED3-82A3-7B2221F99752}" presName="hierChild4" presStyleCnt="0"/>
      <dgm:spPr/>
    </dgm:pt>
    <dgm:pt modelId="{8C973500-FAD3-4FAE-859B-93B03064AE6A}" type="pres">
      <dgm:prSet presAssocID="{EF97F4B0-8B62-4ED3-82A3-7B2221F99752}" presName="hierChild5" presStyleCnt="0"/>
      <dgm:spPr/>
    </dgm:pt>
    <dgm:pt modelId="{5C7C6604-1F02-4ECA-A671-07418F430AEF}" type="pres">
      <dgm:prSet presAssocID="{26A76FB6-1EA8-4669-966F-4A32C51F4749}" presName="Name35" presStyleLbl="parChTrans1D3" presStyleIdx="1" presStyleCnt="2"/>
      <dgm:spPr/>
    </dgm:pt>
    <dgm:pt modelId="{714ADEFB-BF46-4E3D-835D-384831B94CC9}" type="pres">
      <dgm:prSet presAssocID="{6635F946-C8AC-4975-AF44-D39CDB9B04D5}" presName="hierRoot2" presStyleCnt="0">
        <dgm:presLayoutVars>
          <dgm:hierBranch val="init"/>
        </dgm:presLayoutVars>
      </dgm:prSet>
      <dgm:spPr/>
    </dgm:pt>
    <dgm:pt modelId="{0CC6B549-361B-4A65-9C05-062E2F68393A}" type="pres">
      <dgm:prSet presAssocID="{6635F946-C8AC-4975-AF44-D39CDB9B04D5}" presName="rootComposite" presStyleCnt="0"/>
      <dgm:spPr/>
    </dgm:pt>
    <dgm:pt modelId="{76DB25AF-57D7-458E-BD89-5D17D774A691}" type="pres">
      <dgm:prSet presAssocID="{6635F946-C8AC-4975-AF44-D39CDB9B04D5}" presName="rootText" presStyleLbl="node3" presStyleIdx="1" presStyleCnt="2">
        <dgm:presLayoutVars>
          <dgm:chPref val="3"/>
        </dgm:presLayoutVars>
      </dgm:prSet>
      <dgm:spPr/>
    </dgm:pt>
    <dgm:pt modelId="{6C382240-101B-4773-9D98-8D712AE593D4}" type="pres">
      <dgm:prSet presAssocID="{6635F946-C8AC-4975-AF44-D39CDB9B04D5}" presName="rootConnector" presStyleLbl="node3" presStyleIdx="1" presStyleCnt="2"/>
      <dgm:spPr/>
    </dgm:pt>
    <dgm:pt modelId="{37314154-BDA5-4FAB-B240-A5883A7BE6D0}" type="pres">
      <dgm:prSet presAssocID="{6635F946-C8AC-4975-AF44-D39CDB9B04D5}" presName="hierChild4" presStyleCnt="0"/>
      <dgm:spPr/>
    </dgm:pt>
    <dgm:pt modelId="{32E80643-6506-4D42-AC19-7481BE271AEB}" type="pres">
      <dgm:prSet presAssocID="{6635F946-C8AC-4975-AF44-D39CDB9B04D5}" presName="hierChild5" presStyleCnt="0"/>
      <dgm:spPr/>
    </dgm:pt>
    <dgm:pt modelId="{7EABB4C4-375B-4077-9B12-FE440DF732CA}" type="pres">
      <dgm:prSet presAssocID="{1E32419D-755F-4B8A-873F-EBDD00664FBA}" presName="hierChild5" presStyleCnt="0"/>
      <dgm:spPr/>
    </dgm:pt>
    <dgm:pt modelId="{957E430B-08A5-4536-99BA-D81142791BD6}" type="pres">
      <dgm:prSet presAssocID="{A1E6CDE5-7860-406B-AC88-78CB65C6D0DF}" presName="Name35" presStyleLbl="parChTrans1D2" presStyleIdx="1" presStyleCnt="2"/>
      <dgm:spPr/>
    </dgm:pt>
    <dgm:pt modelId="{BDBBEBFD-D5FD-45FF-AA38-8C22C682ED5C}" type="pres">
      <dgm:prSet presAssocID="{88831739-68C2-4D6B-9833-2447EEC3238D}" presName="hierRoot2" presStyleCnt="0">
        <dgm:presLayoutVars>
          <dgm:hierBranch val="init"/>
        </dgm:presLayoutVars>
      </dgm:prSet>
      <dgm:spPr/>
    </dgm:pt>
    <dgm:pt modelId="{5A0D0DA2-2108-47C5-AF06-2B3BFD7EA3C2}" type="pres">
      <dgm:prSet presAssocID="{88831739-68C2-4D6B-9833-2447EEC3238D}" presName="rootComposite" presStyleCnt="0"/>
      <dgm:spPr/>
    </dgm:pt>
    <dgm:pt modelId="{EA3F216B-A106-4DCB-B869-1D79DD10095A}" type="pres">
      <dgm:prSet presAssocID="{88831739-68C2-4D6B-9833-2447EEC3238D}" presName="rootText" presStyleLbl="node2" presStyleIdx="1" presStyleCnt="2">
        <dgm:presLayoutVars>
          <dgm:chPref val="3"/>
        </dgm:presLayoutVars>
      </dgm:prSet>
      <dgm:spPr/>
    </dgm:pt>
    <dgm:pt modelId="{28EF2D13-51E4-4A73-B881-3CD5EC759188}" type="pres">
      <dgm:prSet presAssocID="{88831739-68C2-4D6B-9833-2447EEC3238D}" presName="rootConnector" presStyleLbl="node2" presStyleIdx="1" presStyleCnt="2"/>
      <dgm:spPr/>
    </dgm:pt>
    <dgm:pt modelId="{9FB97468-7F30-4606-B687-1FD94E40D3B6}" type="pres">
      <dgm:prSet presAssocID="{88831739-68C2-4D6B-9833-2447EEC3238D}" presName="hierChild4" presStyleCnt="0"/>
      <dgm:spPr/>
    </dgm:pt>
    <dgm:pt modelId="{ECA25FD4-C275-4568-BAAD-8F95782A01C1}" type="pres">
      <dgm:prSet presAssocID="{88831739-68C2-4D6B-9833-2447EEC3238D}" presName="hierChild5" presStyleCnt="0"/>
      <dgm:spPr/>
    </dgm:pt>
    <dgm:pt modelId="{F78196DD-C71C-4664-8ECB-6D7A4BB5F8E7}" type="pres">
      <dgm:prSet presAssocID="{8B1E01D9-6C52-491F-8830-2628E007025D}" presName="hierChild3" presStyleCnt="0"/>
      <dgm:spPr/>
    </dgm:pt>
  </dgm:ptLst>
  <dgm:cxnLst>
    <dgm:cxn modelId="{31A3CE0C-FAB5-44B5-A82E-8763410EEA2F}" type="presOf" srcId="{6635F946-C8AC-4975-AF44-D39CDB9B04D5}" destId="{6C382240-101B-4773-9D98-8D712AE593D4}" srcOrd="1" destOrd="0" presId="urn:microsoft.com/office/officeart/2005/8/layout/orgChart1"/>
    <dgm:cxn modelId="{CD85D10D-25CD-4CC2-A2DF-5811DA69C67F}" type="presOf" srcId="{A1E6CDE5-7860-406B-AC88-78CB65C6D0DF}" destId="{957E430B-08A5-4536-99BA-D81142791BD6}" srcOrd="0" destOrd="0" presId="urn:microsoft.com/office/officeart/2005/8/layout/orgChart1"/>
    <dgm:cxn modelId="{45C18125-327A-4EC5-85B1-73E88133B437}" type="presOf" srcId="{C272EB81-819D-4813-BD7F-DB5F3B55D987}" destId="{E64687DB-95C9-435C-BCB7-31D3EC598044}" srcOrd="0" destOrd="0" presId="urn:microsoft.com/office/officeart/2005/8/layout/orgChart1"/>
    <dgm:cxn modelId="{2F87672B-85B6-40A8-8E9C-AF3AC334C4BB}" srcId="{C272EB81-819D-4813-BD7F-DB5F3B55D987}" destId="{8B1E01D9-6C52-491F-8830-2628E007025D}" srcOrd="0" destOrd="0" parTransId="{83FFD082-8DF2-48EE-B741-E6CCC5CFA534}" sibTransId="{1A74D599-118F-4580-8D04-45F42E0CC0CF}"/>
    <dgm:cxn modelId="{9665712C-F864-4723-8DF6-F7FDBFCEDCCB}" type="presOf" srcId="{8100CCF0-3146-4CD2-B367-AE5E46B95674}" destId="{3A270329-A585-4798-AD4F-CF958E8C8769}" srcOrd="0" destOrd="0" presId="urn:microsoft.com/office/officeart/2005/8/layout/orgChart1"/>
    <dgm:cxn modelId="{ACB6382E-B580-4124-AEF2-8515A0A8F9A0}" srcId="{8B1E01D9-6C52-491F-8830-2628E007025D}" destId="{1E32419D-755F-4B8A-873F-EBDD00664FBA}" srcOrd="0" destOrd="0" parTransId="{8100CCF0-3146-4CD2-B367-AE5E46B95674}" sibTransId="{D961C598-C42C-4FBD-BE8B-1D0DCDFC30F8}"/>
    <dgm:cxn modelId="{8A052E39-E1B3-46A3-BBA7-C87D9A4AE509}" type="presOf" srcId="{1E32419D-755F-4B8A-873F-EBDD00664FBA}" destId="{3CC7857C-53C6-4420-9B97-663CC50CB602}" srcOrd="1" destOrd="0" presId="urn:microsoft.com/office/officeart/2005/8/layout/orgChart1"/>
    <dgm:cxn modelId="{59E50241-3333-4BF6-BACD-F680B277B08C}" type="presOf" srcId="{88831739-68C2-4D6B-9833-2447EEC3238D}" destId="{EA3F216B-A106-4DCB-B869-1D79DD10095A}" srcOrd="0" destOrd="0" presId="urn:microsoft.com/office/officeart/2005/8/layout/orgChart1"/>
    <dgm:cxn modelId="{63CB6D42-DCD8-46A2-8CF6-236680A1DEF6}" type="presOf" srcId="{88831739-68C2-4D6B-9833-2447EEC3238D}" destId="{28EF2D13-51E4-4A73-B881-3CD5EC759188}" srcOrd="1" destOrd="0" presId="urn:microsoft.com/office/officeart/2005/8/layout/orgChart1"/>
    <dgm:cxn modelId="{D78B7247-F0F3-409D-9D49-AAA525999E65}" srcId="{8B1E01D9-6C52-491F-8830-2628E007025D}" destId="{88831739-68C2-4D6B-9833-2447EEC3238D}" srcOrd="1" destOrd="0" parTransId="{A1E6CDE5-7860-406B-AC88-78CB65C6D0DF}" sibTransId="{C0765A2A-8498-47E0-83B4-2223B58F7176}"/>
    <dgm:cxn modelId="{1726746F-5ACB-4141-B9D6-BAEED0C1160D}" type="presOf" srcId="{26A76FB6-1EA8-4669-966F-4A32C51F4749}" destId="{5C7C6604-1F02-4ECA-A671-07418F430AEF}" srcOrd="0" destOrd="0" presId="urn:microsoft.com/office/officeart/2005/8/layout/orgChart1"/>
    <dgm:cxn modelId="{447EAF51-C54F-4BBA-88AD-21F61B50CB6D}" type="presOf" srcId="{EF97F4B0-8B62-4ED3-82A3-7B2221F99752}" destId="{9D8E0677-5238-45AB-AB12-764681DE44E9}" srcOrd="1" destOrd="0" presId="urn:microsoft.com/office/officeart/2005/8/layout/orgChart1"/>
    <dgm:cxn modelId="{F4606E89-F791-49A2-8E99-664F97D3DF4B}" type="presOf" srcId="{1E32419D-755F-4B8A-873F-EBDD00664FBA}" destId="{86417C25-55D8-46E0-8A33-B183A7480C7A}" srcOrd="0" destOrd="0" presId="urn:microsoft.com/office/officeart/2005/8/layout/orgChart1"/>
    <dgm:cxn modelId="{E6AE0FA2-B4E8-4CDB-9927-A4F49BCC7ECE}" type="presOf" srcId="{EF97F4B0-8B62-4ED3-82A3-7B2221F99752}" destId="{3C7D3777-0AE3-4731-B917-734818879FB0}" srcOrd="0" destOrd="0" presId="urn:microsoft.com/office/officeart/2005/8/layout/orgChart1"/>
    <dgm:cxn modelId="{9AB73AAC-5814-4E05-A658-3696924E8021}" type="presOf" srcId="{8B1E01D9-6C52-491F-8830-2628E007025D}" destId="{9171B8CB-B772-43B5-80B2-8805DF074B60}" srcOrd="1" destOrd="0" presId="urn:microsoft.com/office/officeart/2005/8/layout/orgChart1"/>
    <dgm:cxn modelId="{C065C5B4-485D-4E85-8F5E-AEDFFAB6E248}" type="presOf" srcId="{8B1E01D9-6C52-491F-8830-2628E007025D}" destId="{9E91ACEA-4398-4341-A5D1-63B4AF1DB5A7}" srcOrd="0" destOrd="0" presId="urn:microsoft.com/office/officeart/2005/8/layout/orgChart1"/>
    <dgm:cxn modelId="{98929AC0-3A73-43FD-8787-47FA026AFB04}" srcId="{1E32419D-755F-4B8A-873F-EBDD00664FBA}" destId="{EF97F4B0-8B62-4ED3-82A3-7B2221F99752}" srcOrd="0" destOrd="0" parTransId="{E982CC03-2FEA-434B-BFC5-D94ACD4C5DC3}" sibTransId="{C2EDD632-EDAF-4032-8E58-DFD0FD6E780E}"/>
    <dgm:cxn modelId="{14269AC7-565F-4470-B1E6-FF514BAC6DC9}" srcId="{1E32419D-755F-4B8A-873F-EBDD00664FBA}" destId="{6635F946-C8AC-4975-AF44-D39CDB9B04D5}" srcOrd="1" destOrd="0" parTransId="{26A76FB6-1EA8-4669-966F-4A32C51F4749}" sibTransId="{6163B99D-629C-4879-90ED-A73B313666AB}"/>
    <dgm:cxn modelId="{331B15E8-4EB8-4B1F-92D7-0183A75FE316}" type="presOf" srcId="{6635F946-C8AC-4975-AF44-D39CDB9B04D5}" destId="{76DB25AF-57D7-458E-BD89-5D17D774A691}" srcOrd="0" destOrd="0" presId="urn:microsoft.com/office/officeart/2005/8/layout/orgChart1"/>
    <dgm:cxn modelId="{8303BAEB-E7D8-4C12-A5A0-E412861B02B8}" type="presOf" srcId="{E982CC03-2FEA-434B-BFC5-D94ACD4C5DC3}" destId="{43596E3A-B4C3-4BF2-83A7-65276B31F129}" srcOrd="0" destOrd="0" presId="urn:microsoft.com/office/officeart/2005/8/layout/orgChart1"/>
    <dgm:cxn modelId="{9A89E3A4-4064-460D-813A-E100AA5F2A92}" type="presParOf" srcId="{E64687DB-95C9-435C-BCB7-31D3EC598044}" destId="{2BA09336-FD91-4BE8-B7D9-7B9FFDD35EE2}" srcOrd="0" destOrd="0" presId="urn:microsoft.com/office/officeart/2005/8/layout/orgChart1"/>
    <dgm:cxn modelId="{885D4112-8BCC-4405-A350-A113E828C324}" type="presParOf" srcId="{2BA09336-FD91-4BE8-B7D9-7B9FFDD35EE2}" destId="{9D5B5016-5287-4162-B7FD-4E55EDF07C86}" srcOrd="0" destOrd="0" presId="urn:microsoft.com/office/officeart/2005/8/layout/orgChart1"/>
    <dgm:cxn modelId="{F074145D-7F98-4ABA-8508-F45E0CA1B6B4}" type="presParOf" srcId="{9D5B5016-5287-4162-B7FD-4E55EDF07C86}" destId="{9E91ACEA-4398-4341-A5D1-63B4AF1DB5A7}" srcOrd="0" destOrd="0" presId="urn:microsoft.com/office/officeart/2005/8/layout/orgChart1"/>
    <dgm:cxn modelId="{23766E6E-AD31-4579-A599-789F1E1C768A}" type="presParOf" srcId="{9D5B5016-5287-4162-B7FD-4E55EDF07C86}" destId="{9171B8CB-B772-43B5-80B2-8805DF074B60}" srcOrd="1" destOrd="0" presId="urn:microsoft.com/office/officeart/2005/8/layout/orgChart1"/>
    <dgm:cxn modelId="{BDBE6458-D5BC-4CDF-AFA6-95B0EBF29266}" type="presParOf" srcId="{2BA09336-FD91-4BE8-B7D9-7B9FFDD35EE2}" destId="{E7684E41-2897-47D6-88D1-EA9044CBE0F9}" srcOrd="1" destOrd="0" presId="urn:microsoft.com/office/officeart/2005/8/layout/orgChart1"/>
    <dgm:cxn modelId="{5D95A1FC-3472-4588-B099-295434E882C9}" type="presParOf" srcId="{E7684E41-2897-47D6-88D1-EA9044CBE0F9}" destId="{3A270329-A585-4798-AD4F-CF958E8C8769}" srcOrd="0" destOrd="0" presId="urn:microsoft.com/office/officeart/2005/8/layout/orgChart1"/>
    <dgm:cxn modelId="{F5364155-4207-4CF1-AC13-58C69E35E9A7}" type="presParOf" srcId="{E7684E41-2897-47D6-88D1-EA9044CBE0F9}" destId="{40F4A32B-9FD1-4E3D-9813-AAFC0F054AB0}" srcOrd="1" destOrd="0" presId="urn:microsoft.com/office/officeart/2005/8/layout/orgChart1"/>
    <dgm:cxn modelId="{776F060F-D530-46F2-BDFB-F1321501B218}" type="presParOf" srcId="{40F4A32B-9FD1-4E3D-9813-AAFC0F054AB0}" destId="{EF5BE948-3387-42BA-9E81-D938C3341255}" srcOrd="0" destOrd="0" presId="urn:microsoft.com/office/officeart/2005/8/layout/orgChart1"/>
    <dgm:cxn modelId="{D50B04FE-3AD8-405E-ADBC-A37AB2AC74AA}" type="presParOf" srcId="{EF5BE948-3387-42BA-9E81-D938C3341255}" destId="{86417C25-55D8-46E0-8A33-B183A7480C7A}" srcOrd="0" destOrd="0" presId="urn:microsoft.com/office/officeart/2005/8/layout/orgChart1"/>
    <dgm:cxn modelId="{FD1B5B00-A2C8-4334-8C07-42A03C1F538A}" type="presParOf" srcId="{EF5BE948-3387-42BA-9E81-D938C3341255}" destId="{3CC7857C-53C6-4420-9B97-663CC50CB602}" srcOrd="1" destOrd="0" presId="urn:microsoft.com/office/officeart/2005/8/layout/orgChart1"/>
    <dgm:cxn modelId="{D77EE508-B9B2-484D-8267-70C4C0F2C67C}" type="presParOf" srcId="{40F4A32B-9FD1-4E3D-9813-AAFC0F054AB0}" destId="{9508B498-D8AF-488D-8E1A-AB402A48E330}" srcOrd="1" destOrd="0" presId="urn:microsoft.com/office/officeart/2005/8/layout/orgChart1"/>
    <dgm:cxn modelId="{8E6A9FE0-A006-4485-A0F1-C1E3A1F87B36}" type="presParOf" srcId="{9508B498-D8AF-488D-8E1A-AB402A48E330}" destId="{43596E3A-B4C3-4BF2-83A7-65276B31F129}" srcOrd="0" destOrd="0" presId="urn:microsoft.com/office/officeart/2005/8/layout/orgChart1"/>
    <dgm:cxn modelId="{10D209E3-6BC4-43B1-B576-B22610FDD30D}" type="presParOf" srcId="{9508B498-D8AF-488D-8E1A-AB402A48E330}" destId="{8D196C21-3A57-4110-B045-4B9A2ACAA825}" srcOrd="1" destOrd="0" presId="urn:microsoft.com/office/officeart/2005/8/layout/orgChart1"/>
    <dgm:cxn modelId="{CCE1A0DE-FDC5-44C9-993B-EC41F905F269}" type="presParOf" srcId="{8D196C21-3A57-4110-B045-4B9A2ACAA825}" destId="{BAE70A9D-37D9-4498-A6DF-3D6CDE7372C3}" srcOrd="0" destOrd="0" presId="urn:microsoft.com/office/officeart/2005/8/layout/orgChart1"/>
    <dgm:cxn modelId="{9D673CE8-B23B-4006-8B82-955BCDCF19A8}" type="presParOf" srcId="{BAE70A9D-37D9-4498-A6DF-3D6CDE7372C3}" destId="{3C7D3777-0AE3-4731-B917-734818879FB0}" srcOrd="0" destOrd="0" presId="urn:microsoft.com/office/officeart/2005/8/layout/orgChart1"/>
    <dgm:cxn modelId="{CD620C22-6887-44CD-9144-D8AC19919598}" type="presParOf" srcId="{BAE70A9D-37D9-4498-A6DF-3D6CDE7372C3}" destId="{9D8E0677-5238-45AB-AB12-764681DE44E9}" srcOrd="1" destOrd="0" presId="urn:microsoft.com/office/officeart/2005/8/layout/orgChart1"/>
    <dgm:cxn modelId="{35508B30-DA6A-44D4-A14D-B788E189A9C1}" type="presParOf" srcId="{8D196C21-3A57-4110-B045-4B9A2ACAA825}" destId="{4A23CF9B-00E3-42AC-A3FC-6EF1CCB86EDE}" srcOrd="1" destOrd="0" presId="urn:microsoft.com/office/officeart/2005/8/layout/orgChart1"/>
    <dgm:cxn modelId="{1CECEFC6-FF4C-434F-89AC-FB11F53E2000}" type="presParOf" srcId="{8D196C21-3A57-4110-B045-4B9A2ACAA825}" destId="{8C973500-FAD3-4FAE-859B-93B03064AE6A}" srcOrd="2" destOrd="0" presId="urn:microsoft.com/office/officeart/2005/8/layout/orgChart1"/>
    <dgm:cxn modelId="{08F39E75-5E68-4358-8B7E-BB16776D8547}" type="presParOf" srcId="{9508B498-D8AF-488D-8E1A-AB402A48E330}" destId="{5C7C6604-1F02-4ECA-A671-07418F430AEF}" srcOrd="2" destOrd="0" presId="urn:microsoft.com/office/officeart/2005/8/layout/orgChart1"/>
    <dgm:cxn modelId="{586661DD-1A1D-418A-B60F-A5FCD5765F82}" type="presParOf" srcId="{9508B498-D8AF-488D-8E1A-AB402A48E330}" destId="{714ADEFB-BF46-4E3D-835D-384831B94CC9}" srcOrd="3" destOrd="0" presId="urn:microsoft.com/office/officeart/2005/8/layout/orgChart1"/>
    <dgm:cxn modelId="{F1E14D6E-8C1E-4324-8A3B-4F21651ABBE8}" type="presParOf" srcId="{714ADEFB-BF46-4E3D-835D-384831B94CC9}" destId="{0CC6B549-361B-4A65-9C05-062E2F68393A}" srcOrd="0" destOrd="0" presId="urn:microsoft.com/office/officeart/2005/8/layout/orgChart1"/>
    <dgm:cxn modelId="{DE1AB751-1177-4B72-B95E-366406DAF1EE}" type="presParOf" srcId="{0CC6B549-361B-4A65-9C05-062E2F68393A}" destId="{76DB25AF-57D7-458E-BD89-5D17D774A691}" srcOrd="0" destOrd="0" presId="urn:microsoft.com/office/officeart/2005/8/layout/orgChart1"/>
    <dgm:cxn modelId="{2868A77B-0576-42FB-823F-50D1FF8A5E56}" type="presParOf" srcId="{0CC6B549-361B-4A65-9C05-062E2F68393A}" destId="{6C382240-101B-4773-9D98-8D712AE593D4}" srcOrd="1" destOrd="0" presId="urn:microsoft.com/office/officeart/2005/8/layout/orgChart1"/>
    <dgm:cxn modelId="{54394E28-57F9-4E4F-873C-21B4ED505276}" type="presParOf" srcId="{714ADEFB-BF46-4E3D-835D-384831B94CC9}" destId="{37314154-BDA5-4FAB-B240-A5883A7BE6D0}" srcOrd="1" destOrd="0" presId="urn:microsoft.com/office/officeart/2005/8/layout/orgChart1"/>
    <dgm:cxn modelId="{3864FC9C-8B9C-43BD-89E0-BB0E2A193B06}" type="presParOf" srcId="{714ADEFB-BF46-4E3D-835D-384831B94CC9}" destId="{32E80643-6506-4D42-AC19-7481BE271AEB}" srcOrd="2" destOrd="0" presId="urn:microsoft.com/office/officeart/2005/8/layout/orgChart1"/>
    <dgm:cxn modelId="{D2BC7D79-CB96-462E-937E-CB915144FD0A}" type="presParOf" srcId="{40F4A32B-9FD1-4E3D-9813-AAFC0F054AB0}" destId="{7EABB4C4-375B-4077-9B12-FE440DF732CA}" srcOrd="2" destOrd="0" presId="urn:microsoft.com/office/officeart/2005/8/layout/orgChart1"/>
    <dgm:cxn modelId="{E36CC15E-AA53-4806-B48B-828EE9C8ECF4}" type="presParOf" srcId="{E7684E41-2897-47D6-88D1-EA9044CBE0F9}" destId="{957E430B-08A5-4536-99BA-D81142791BD6}" srcOrd="2" destOrd="0" presId="urn:microsoft.com/office/officeart/2005/8/layout/orgChart1"/>
    <dgm:cxn modelId="{9C420D78-1790-4DAB-8CAF-2394C8A25E86}" type="presParOf" srcId="{E7684E41-2897-47D6-88D1-EA9044CBE0F9}" destId="{BDBBEBFD-D5FD-45FF-AA38-8C22C682ED5C}" srcOrd="3" destOrd="0" presId="urn:microsoft.com/office/officeart/2005/8/layout/orgChart1"/>
    <dgm:cxn modelId="{B23CA1DA-87AC-4EDD-8038-FA1BE1ED24EE}" type="presParOf" srcId="{BDBBEBFD-D5FD-45FF-AA38-8C22C682ED5C}" destId="{5A0D0DA2-2108-47C5-AF06-2B3BFD7EA3C2}" srcOrd="0" destOrd="0" presId="urn:microsoft.com/office/officeart/2005/8/layout/orgChart1"/>
    <dgm:cxn modelId="{3AEAA67C-4D15-46F4-A342-FA01BE4946F9}" type="presParOf" srcId="{5A0D0DA2-2108-47C5-AF06-2B3BFD7EA3C2}" destId="{EA3F216B-A106-4DCB-B869-1D79DD10095A}" srcOrd="0" destOrd="0" presId="urn:microsoft.com/office/officeart/2005/8/layout/orgChart1"/>
    <dgm:cxn modelId="{353188DE-F117-49A6-A5DE-7D19CBBD840E}" type="presParOf" srcId="{5A0D0DA2-2108-47C5-AF06-2B3BFD7EA3C2}" destId="{28EF2D13-51E4-4A73-B881-3CD5EC759188}" srcOrd="1" destOrd="0" presId="urn:microsoft.com/office/officeart/2005/8/layout/orgChart1"/>
    <dgm:cxn modelId="{3F1B2930-8F91-4A43-91B8-1EC6556290AB}" type="presParOf" srcId="{BDBBEBFD-D5FD-45FF-AA38-8C22C682ED5C}" destId="{9FB97468-7F30-4606-B687-1FD94E40D3B6}" srcOrd="1" destOrd="0" presId="urn:microsoft.com/office/officeart/2005/8/layout/orgChart1"/>
    <dgm:cxn modelId="{A38DAFD7-07C6-4390-A028-9C9B8BAD1201}" type="presParOf" srcId="{BDBBEBFD-D5FD-45FF-AA38-8C22C682ED5C}" destId="{ECA25FD4-C275-4568-BAAD-8F95782A01C1}" srcOrd="2" destOrd="0" presId="urn:microsoft.com/office/officeart/2005/8/layout/orgChart1"/>
    <dgm:cxn modelId="{AF75B63A-4881-4048-9978-5CC377F2B577}" type="presParOf" srcId="{2BA09336-FD91-4BE8-B7D9-7B9FFDD35EE2}" destId="{F78196DD-C71C-4664-8ECB-6D7A4BB5F8E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E430B-08A5-4536-99BA-D81142791BD6}">
      <dsp:nvSpPr>
        <dsp:cNvPr id="0" name=""/>
        <dsp:cNvSpPr/>
      </dsp:nvSpPr>
      <dsp:spPr>
        <a:xfrm>
          <a:off x="3201741" y="1133479"/>
          <a:ext cx="1370705" cy="475782"/>
        </a:xfrm>
        <a:custGeom>
          <a:avLst/>
          <a:gdLst/>
          <a:ahLst/>
          <a:cxnLst/>
          <a:rect l="0" t="0" r="0" b="0"/>
          <a:pathLst>
            <a:path>
              <a:moveTo>
                <a:pt x="1370705" y="0"/>
              </a:moveTo>
              <a:lnTo>
                <a:pt x="1370705" y="237891"/>
              </a:lnTo>
              <a:lnTo>
                <a:pt x="0" y="237891"/>
              </a:lnTo>
              <a:lnTo>
                <a:pt x="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7C6604-1F02-4ECA-A671-07418F430AEF}">
      <dsp:nvSpPr>
        <dsp:cNvPr id="0" name=""/>
        <dsp:cNvSpPr/>
      </dsp:nvSpPr>
      <dsp:spPr>
        <a:xfrm>
          <a:off x="4572447" y="2742076"/>
          <a:ext cx="1370705" cy="475782"/>
        </a:xfrm>
        <a:custGeom>
          <a:avLst/>
          <a:gdLst/>
          <a:ahLst/>
          <a:cxnLst/>
          <a:rect l="0" t="0" r="0" b="0"/>
          <a:pathLst>
            <a:path>
              <a:moveTo>
                <a:pt x="1370705" y="0"/>
              </a:moveTo>
              <a:lnTo>
                <a:pt x="1370705"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96E3A-B4C3-4BF2-83A7-65276B31F129}">
      <dsp:nvSpPr>
        <dsp:cNvPr id="0" name=""/>
        <dsp:cNvSpPr/>
      </dsp:nvSpPr>
      <dsp:spPr>
        <a:xfrm>
          <a:off x="5943152" y="2742076"/>
          <a:ext cx="1370705" cy="475782"/>
        </a:xfrm>
        <a:custGeom>
          <a:avLst/>
          <a:gdLst/>
          <a:ahLst/>
          <a:cxnLst/>
          <a:rect l="0" t="0" r="0" b="0"/>
          <a:pathLst>
            <a:path>
              <a:moveTo>
                <a:pt x="0" y="0"/>
              </a:moveTo>
              <a:lnTo>
                <a:pt x="0" y="237891"/>
              </a:lnTo>
              <a:lnTo>
                <a:pt x="1370705" y="237891"/>
              </a:lnTo>
              <a:lnTo>
                <a:pt x="1370705"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270329-A585-4798-AD4F-CF958E8C8769}">
      <dsp:nvSpPr>
        <dsp:cNvPr id="0" name=""/>
        <dsp:cNvSpPr/>
      </dsp:nvSpPr>
      <dsp:spPr>
        <a:xfrm>
          <a:off x="4572447" y="1133479"/>
          <a:ext cx="1370705" cy="475782"/>
        </a:xfrm>
        <a:custGeom>
          <a:avLst/>
          <a:gdLst/>
          <a:ahLst/>
          <a:cxnLst/>
          <a:rect l="0" t="0" r="0" b="0"/>
          <a:pathLst>
            <a:path>
              <a:moveTo>
                <a:pt x="0" y="0"/>
              </a:moveTo>
              <a:lnTo>
                <a:pt x="0" y="237891"/>
              </a:lnTo>
              <a:lnTo>
                <a:pt x="1370705" y="237891"/>
              </a:lnTo>
              <a:lnTo>
                <a:pt x="1370705"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91ACEA-4398-4341-A5D1-63B4AF1DB5A7}">
      <dsp:nvSpPr>
        <dsp:cNvPr id="0" name=""/>
        <dsp:cNvSpPr/>
      </dsp:nvSpPr>
      <dsp:spPr>
        <a:xfrm>
          <a:off x="3439632" y="665"/>
          <a:ext cx="2265629" cy="11328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altLang="zh-CN" sz="4200" kern="1200" dirty="0"/>
            <a:t>BUBG</a:t>
          </a:r>
          <a:endParaRPr lang="zh-CN" altLang="en-US" sz="4200" kern="1200" dirty="0"/>
        </a:p>
      </dsp:txBody>
      <dsp:txXfrm>
        <a:off x="3439632" y="665"/>
        <a:ext cx="2265629" cy="1132814"/>
      </dsp:txXfrm>
    </dsp:sp>
    <dsp:sp modelId="{86417C25-55D8-46E0-8A33-B183A7480C7A}">
      <dsp:nvSpPr>
        <dsp:cNvPr id="0" name=""/>
        <dsp:cNvSpPr/>
      </dsp:nvSpPr>
      <dsp:spPr>
        <a:xfrm>
          <a:off x="4810338" y="1609261"/>
          <a:ext cx="2265629" cy="11328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altLang="zh-CN" sz="4200" kern="1200" dirty="0" err="1"/>
            <a:t>Controler</a:t>
          </a:r>
          <a:endParaRPr lang="zh-CN" altLang="en-US" sz="4200" kern="1200" dirty="0"/>
        </a:p>
      </dsp:txBody>
      <dsp:txXfrm>
        <a:off x="4810338" y="1609261"/>
        <a:ext cx="2265629" cy="1132814"/>
      </dsp:txXfrm>
    </dsp:sp>
    <dsp:sp modelId="{3C7D3777-0AE3-4731-B917-734818879FB0}">
      <dsp:nvSpPr>
        <dsp:cNvPr id="0" name=""/>
        <dsp:cNvSpPr/>
      </dsp:nvSpPr>
      <dsp:spPr>
        <a:xfrm>
          <a:off x="6181043" y="3217858"/>
          <a:ext cx="2265629" cy="11328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基础组件</a:t>
          </a:r>
        </a:p>
      </dsp:txBody>
      <dsp:txXfrm>
        <a:off x="6181043" y="3217858"/>
        <a:ext cx="2265629" cy="1132814"/>
      </dsp:txXfrm>
    </dsp:sp>
    <dsp:sp modelId="{76DB25AF-57D7-458E-BD89-5D17D774A691}">
      <dsp:nvSpPr>
        <dsp:cNvPr id="0" name=""/>
        <dsp:cNvSpPr/>
      </dsp:nvSpPr>
      <dsp:spPr>
        <a:xfrm>
          <a:off x="3439632" y="3217858"/>
          <a:ext cx="2265629" cy="11328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网络组件</a:t>
          </a:r>
        </a:p>
      </dsp:txBody>
      <dsp:txXfrm>
        <a:off x="3439632" y="3217858"/>
        <a:ext cx="2265629" cy="1132814"/>
      </dsp:txXfrm>
    </dsp:sp>
    <dsp:sp modelId="{EA3F216B-A106-4DCB-B869-1D79DD10095A}">
      <dsp:nvSpPr>
        <dsp:cNvPr id="0" name=""/>
        <dsp:cNvSpPr/>
      </dsp:nvSpPr>
      <dsp:spPr>
        <a:xfrm>
          <a:off x="2068926" y="1609261"/>
          <a:ext cx="2265629" cy="11328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场景界面</a:t>
          </a:r>
        </a:p>
      </dsp:txBody>
      <dsp:txXfrm>
        <a:off x="2068926" y="1609261"/>
        <a:ext cx="2265629" cy="11328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899D4-8FE8-49EA-AECE-B075552A4A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EFB05C-8681-40B6-9936-6A3F173B59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CB29457-6CA1-456C-928C-BBDAB9F6EA6E}"/>
              </a:ext>
            </a:extLst>
          </p:cNvPr>
          <p:cNvSpPr>
            <a:spLocks noGrp="1"/>
          </p:cNvSpPr>
          <p:nvPr>
            <p:ph type="dt" sz="half" idx="10"/>
          </p:nvPr>
        </p:nvSpPr>
        <p:spPr/>
        <p:txBody>
          <a:bodyPr/>
          <a:lstStyle/>
          <a:p>
            <a:fld id="{E57193A8-C122-469E-8337-136CA67EBB06}" type="datetimeFigureOut">
              <a:rPr lang="zh-CN" altLang="en-US" smtClean="0"/>
              <a:t>2018/6/26</a:t>
            </a:fld>
            <a:endParaRPr lang="zh-CN" altLang="en-US"/>
          </a:p>
        </p:txBody>
      </p:sp>
      <p:sp>
        <p:nvSpPr>
          <p:cNvPr id="5" name="页脚占位符 4">
            <a:extLst>
              <a:ext uri="{FF2B5EF4-FFF2-40B4-BE49-F238E27FC236}">
                <a16:creationId xmlns:a16="http://schemas.microsoft.com/office/drawing/2014/main" id="{147B08AF-065C-41C1-B4C3-69FAC5331B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D0476B-17AF-4C65-8A94-7D4258833C8D}"/>
              </a:ext>
            </a:extLst>
          </p:cNvPr>
          <p:cNvSpPr>
            <a:spLocks noGrp="1"/>
          </p:cNvSpPr>
          <p:nvPr>
            <p:ph type="sldNum" sz="quarter" idx="12"/>
          </p:nvPr>
        </p:nvSpPr>
        <p:spPr/>
        <p:txBody>
          <a:body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69644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FD378-BCF6-4175-B9A6-51074E6582D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92DAA5-2274-4828-A043-2EE2CEEB07E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37EA23-F13D-4C07-BB17-F174ABDD5EF9}"/>
              </a:ext>
            </a:extLst>
          </p:cNvPr>
          <p:cNvSpPr>
            <a:spLocks noGrp="1"/>
          </p:cNvSpPr>
          <p:nvPr>
            <p:ph type="dt" sz="half" idx="10"/>
          </p:nvPr>
        </p:nvSpPr>
        <p:spPr/>
        <p:txBody>
          <a:bodyPr/>
          <a:lstStyle/>
          <a:p>
            <a:fld id="{E57193A8-C122-469E-8337-136CA67EBB06}" type="datetimeFigureOut">
              <a:rPr lang="zh-CN" altLang="en-US" smtClean="0"/>
              <a:t>2018/6/26</a:t>
            </a:fld>
            <a:endParaRPr lang="zh-CN" altLang="en-US"/>
          </a:p>
        </p:txBody>
      </p:sp>
      <p:sp>
        <p:nvSpPr>
          <p:cNvPr id="5" name="页脚占位符 4">
            <a:extLst>
              <a:ext uri="{FF2B5EF4-FFF2-40B4-BE49-F238E27FC236}">
                <a16:creationId xmlns:a16="http://schemas.microsoft.com/office/drawing/2014/main" id="{A88E54CE-62C3-4548-AF0F-F0E62D37CE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170084-D280-42D8-B60A-55F41B432717}"/>
              </a:ext>
            </a:extLst>
          </p:cNvPr>
          <p:cNvSpPr>
            <a:spLocks noGrp="1"/>
          </p:cNvSpPr>
          <p:nvPr>
            <p:ph type="sldNum" sz="quarter" idx="12"/>
          </p:nvPr>
        </p:nvSpPr>
        <p:spPr/>
        <p:txBody>
          <a:body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221734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E62ACD-72E1-498C-9CB8-926227E4A4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A06F7B8-5D01-4DC9-A873-DF0A92971CB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8C6965-E6F1-4FEB-8EF3-CEDCF0636FE5}"/>
              </a:ext>
            </a:extLst>
          </p:cNvPr>
          <p:cNvSpPr>
            <a:spLocks noGrp="1"/>
          </p:cNvSpPr>
          <p:nvPr>
            <p:ph type="dt" sz="half" idx="10"/>
          </p:nvPr>
        </p:nvSpPr>
        <p:spPr/>
        <p:txBody>
          <a:bodyPr/>
          <a:lstStyle/>
          <a:p>
            <a:fld id="{E57193A8-C122-469E-8337-136CA67EBB06}" type="datetimeFigureOut">
              <a:rPr lang="zh-CN" altLang="en-US" smtClean="0"/>
              <a:t>2018/6/26</a:t>
            </a:fld>
            <a:endParaRPr lang="zh-CN" altLang="en-US"/>
          </a:p>
        </p:txBody>
      </p:sp>
      <p:sp>
        <p:nvSpPr>
          <p:cNvPr id="5" name="页脚占位符 4">
            <a:extLst>
              <a:ext uri="{FF2B5EF4-FFF2-40B4-BE49-F238E27FC236}">
                <a16:creationId xmlns:a16="http://schemas.microsoft.com/office/drawing/2014/main" id="{FE5645FE-0E0C-4013-ABA0-92B40AA75E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F1DC03-0146-46EE-A075-F15B09C04CE7}"/>
              </a:ext>
            </a:extLst>
          </p:cNvPr>
          <p:cNvSpPr>
            <a:spLocks noGrp="1"/>
          </p:cNvSpPr>
          <p:nvPr>
            <p:ph type="sldNum" sz="quarter" idx="12"/>
          </p:nvPr>
        </p:nvSpPr>
        <p:spPr/>
        <p:txBody>
          <a:body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203633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B8209-821C-485E-8285-465E034672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0B82F9-E7C3-4ACD-9600-CC1967A6BDA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F89F24-E0E5-4193-A7EC-DC07BB154517}"/>
              </a:ext>
            </a:extLst>
          </p:cNvPr>
          <p:cNvSpPr>
            <a:spLocks noGrp="1"/>
          </p:cNvSpPr>
          <p:nvPr>
            <p:ph type="dt" sz="half" idx="10"/>
          </p:nvPr>
        </p:nvSpPr>
        <p:spPr/>
        <p:txBody>
          <a:bodyPr/>
          <a:lstStyle/>
          <a:p>
            <a:fld id="{E57193A8-C122-469E-8337-136CA67EBB06}" type="datetimeFigureOut">
              <a:rPr lang="zh-CN" altLang="en-US" smtClean="0"/>
              <a:t>2018/6/26</a:t>
            </a:fld>
            <a:endParaRPr lang="zh-CN" altLang="en-US"/>
          </a:p>
        </p:txBody>
      </p:sp>
      <p:sp>
        <p:nvSpPr>
          <p:cNvPr id="5" name="页脚占位符 4">
            <a:extLst>
              <a:ext uri="{FF2B5EF4-FFF2-40B4-BE49-F238E27FC236}">
                <a16:creationId xmlns:a16="http://schemas.microsoft.com/office/drawing/2014/main" id="{7B9A1D37-1F64-4976-8EF0-BBEC1DDDCA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203DEF-2130-4FED-B041-89E4BDBE02C0}"/>
              </a:ext>
            </a:extLst>
          </p:cNvPr>
          <p:cNvSpPr>
            <a:spLocks noGrp="1"/>
          </p:cNvSpPr>
          <p:nvPr>
            <p:ph type="sldNum" sz="quarter" idx="12"/>
          </p:nvPr>
        </p:nvSpPr>
        <p:spPr/>
        <p:txBody>
          <a:body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69973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3B895-4467-412F-B608-8C56211F8C0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3663B1-E580-48F2-A1D8-7116FA270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84EF95B-F686-41CB-BBAD-E8E91814DF1B}"/>
              </a:ext>
            </a:extLst>
          </p:cNvPr>
          <p:cNvSpPr>
            <a:spLocks noGrp="1"/>
          </p:cNvSpPr>
          <p:nvPr>
            <p:ph type="dt" sz="half" idx="10"/>
          </p:nvPr>
        </p:nvSpPr>
        <p:spPr/>
        <p:txBody>
          <a:bodyPr/>
          <a:lstStyle/>
          <a:p>
            <a:fld id="{E57193A8-C122-469E-8337-136CA67EBB06}" type="datetimeFigureOut">
              <a:rPr lang="zh-CN" altLang="en-US" smtClean="0"/>
              <a:t>2018/6/26</a:t>
            </a:fld>
            <a:endParaRPr lang="zh-CN" altLang="en-US"/>
          </a:p>
        </p:txBody>
      </p:sp>
      <p:sp>
        <p:nvSpPr>
          <p:cNvPr id="5" name="页脚占位符 4">
            <a:extLst>
              <a:ext uri="{FF2B5EF4-FFF2-40B4-BE49-F238E27FC236}">
                <a16:creationId xmlns:a16="http://schemas.microsoft.com/office/drawing/2014/main" id="{6601993B-A7F9-4EE2-A787-F9829386A9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DE0D2D-4D53-4FC7-A796-78EA331E188D}"/>
              </a:ext>
            </a:extLst>
          </p:cNvPr>
          <p:cNvSpPr>
            <a:spLocks noGrp="1"/>
          </p:cNvSpPr>
          <p:nvPr>
            <p:ph type="sldNum" sz="quarter" idx="12"/>
          </p:nvPr>
        </p:nvSpPr>
        <p:spPr/>
        <p:txBody>
          <a:body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28963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DD3FC-2B8A-4486-844F-1225A700A18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4C8AE8-ADF5-4FD0-B789-77DEA3F938E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9A97FC-D9F6-4273-B465-6B3652637BD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DD2243D-29D6-4D90-851A-E66CD29F7AE6}"/>
              </a:ext>
            </a:extLst>
          </p:cNvPr>
          <p:cNvSpPr>
            <a:spLocks noGrp="1"/>
          </p:cNvSpPr>
          <p:nvPr>
            <p:ph type="dt" sz="half" idx="10"/>
          </p:nvPr>
        </p:nvSpPr>
        <p:spPr/>
        <p:txBody>
          <a:bodyPr/>
          <a:lstStyle/>
          <a:p>
            <a:fld id="{E57193A8-C122-469E-8337-136CA67EBB06}" type="datetimeFigureOut">
              <a:rPr lang="zh-CN" altLang="en-US" smtClean="0"/>
              <a:t>2018/6/26</a:t>
            </a:fld>
            <a:endParaRPr lang="zh-CN" altLang="en-US"/>
          </a:p>
        </p:txBody>
      </p:sp>
      <p:sp>
        <p:nvSpPr>
          <p:cNvPr id="6" name="页脚占位符 5">
            <a:extLst>
              <a:ext uri="{FF2B5EF4-FFF2-40B4-BE49-F238E27FC236}">
                <a16:creationId xmlns:a16="http://schemas.microsoft.com/office/drawing/2014/main" id="{7E8AD9F6-5AAA-4EA8-AEBC-38C1EF88B6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1CBD9E-D7B6-46DF-AEBC-9BE94070B5B8}"/>
              </a:ext>
            </a:extLst>
          </p:cNvPr>
          <p:cNvSpPr>
            <a:spLocks noGrp="1"/>
          </p:cNvSpPr>
          <p:nvPr>
            <p:ph type="sldNum" sz="quarter" idx="12"/>
          </p:nvPr>
        </p:nvSpPr>
        <p:spPr/>
        <p:txBody>
          <a:body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268643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19F1F-B3F1-49F6-9BE7-F60CC12939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A31E01-95BB-4FF0-8279-D47534B8B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8C4C8E7-A6F3-42B1-B447-41FC50F734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D503029-8EB0-4DA9-AD52-EE02022F9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062A383-BEB5-47A8-91FF-0E937749D69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65BFDAD-CC44-4AB9-B1B0-12F89532FC12}"/>
              </a:ext>
            </a:extLst>
          </p:cNvPr>
          <p:cNvSpPr>
            <a:spLocks noGrp="1"/>
          </p:cNvSpPr>
          <p:nvPr>
            <p:ph type="dt" sz="half" idx="10"/>
          </p:nvPr>
        </p:nvSpPr>
        <p:spPr/>
        <p:txBody>
          <a:bodyPr/>
          <a:lstStyle/>
          <a:p>
            <a:fld id="{E57193A8-C122-469E-8337-136CA67EBB06}" type="datetimeFigureOut">
              <a:rPr lang="zh-CN" altLang="en-US" smtClean="0"/>
              <a:t>2018/6/26</a:t>
            </a:fld>
            <a:endParaRPr lang="zh-CN" altLang="en-US"/>
          </a:p>
        </p:txBody>
      </p:sp>
      <p:sp>
        <p:nvSpPr>
          <p:cNvPr id="8" name="页脚占位符 7">
            <a:extLst>
              <a:ext uri="{FF2B5EF4-FFF2-40B4-BE49-F238E27FC236}">
                <a16:creationId xmlns:a16="http://schemas.microsoft.com/office/drawing/2014/main" id="{307D298C-3DD4-4153-8619-43002581B83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8240B9-AE89-41CD-973E-0F654B0D1514}"/>
              </a:ext>
            </a:extLst>
          </p:cNvPr>
          <p:cNvSpPr>
            <a:spLocks noGrp="1"/>
          </p:cNvSpPr>
          <p:nvPr>
            <p:ph type="sldNum" sz="quarter" idx="12"/>
          </p:nvPr>
        </p:nvSpPr>
        <p:spPr/>
        <p:txBody>
          <a:body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343461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B2867-2D56-4247-818E-E06C2DC606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7ADAFFF-1AD5-4D43-93B6-87D16AC49C82}"/>
              </a:ext>
            </a:extLst>
          </p:cNvPr>
          <p:cNvSpPr>
            <a:spLocks noGrp="1"/>
          </p:cNvSpPr>
          <p:nvPr>
            <p:ph type="dt" sz="half" idx="10"/>
          </p:nvPr>
        </p:nvSpPr>
        <p:spPr/>
        <p:txBody>
          <a:bodyPr/>
          <a:lstStyle/>
          <a:p>
            <a:fld id="{E57193A8-C122-469E-8337-136CA67EBB06}" type="datetimeFigureOut">
              <a:rPr lang="zh-CN" altLang="en-US" smtClean="0"/>
              <a:t>2018/6/26</a:t>
            </a:fld>
            <a:endParaRPr lang="zh-CN" altLang="en-US"/>
          </a:p>
        </p:txBody>
      </p:sp>
      <p:sp>
        <p:nvSpPr>
          <p:cNvPr id="4" name="页脚占位符 3">
            <a:extLst>
              <a:ext uri="{FF2B5EF4-FFF2-40B4-BE49-F238E27FC236}">
                <a16:creationId xmlns:a16="http://schemas.microsoft.com/office/drawing/2014/main" id="{85124C34-2013-48CB-B3BB-D8A6FF5B995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9C80295-D336-4518-AEB7-38D5938B24B3}"/>
              </a:ext>
            </a:extLst>
          </p:cNvPr>
          <p:cNvSpPr>
            <a:spLocks noGrp="1"/>
          </p:cNvSpPr>
          <p:nvPr>
            <p:ph type="sldNum" sz="quarter" idx="12"/>
          </p:nvPr>
        </p:nvSpPr>
        <p:spPr/>
        <p:txBody>
          <a:body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38704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1F1D39E-C58B-45DE-8C34-5C9ACAA79D7F}"/>
              </a:ext>
            </a:extLst>
          </p:cNvPr>
          <p:cNvSpPr>
            <a:spLocks noGrp="1"/>
          </p:cNvSpPr>
          <p:nvPr>
            <p:ph type="dt" sz="half" idx="10"/>
          </p:nvPr>
        </p:nvSpPr>
        <p:spPr/>
        <p:txBody>
          <a:bodyPr/>
          <a:lstStyle/>
          <a:p>
            <a:fld id="{E57193A8-C122-469E-8337-136CA67EBB06}" type="datetimeFigureOut">
              <a:rPr lang="zh-CN" altLang="en-US" smtClean="0"/>
              <a:t>2018/6/26</a:t>
            </a:fld>
            <a:endParaRPr lang="zh-CN" altLang="en-US"/>
          </a:p>
        </p:txBody>
      </p:sp>
      <p:sp>
        <p:nvSpPr>
          <p:cNvPr id="3" name="页脚占位符 2">
            <a:extLst>
              <a:ext uri="{FF2B5EF4-FFF2-40B4-BE49-F238E27FC236}">
                <a16:creationId xmlns:a16="http://schemas.microsoft.com/office/drawing/2014/main" id="{51A7C79A-6167-4543-A823-CBDB70684C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8D0D880-7A13-4EC3-ABCD-EC5DC7A0CBE8}"/>
              </a:ext>
            </a:extLst>
          </p:cNvPr>
          <p:cNvSpPr>
            <a:spLocks noGrp="1"/>
          </p:cNvSpPr>
          <p:nvPr>
            <p:ph type="sldNum" sz="quarter" idx="12"/>
          </p:nvPr>
        </p:nvSpPr>
        <p:spPr/>
        <p:txBody>
          <a:body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155197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A5FDB-762C-44B7-8A01-E57C82D80D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5B5CC6-9B28-4DE2-8247-F99EB070B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FF33E34-3D92-40BB-8403-8B1C93AA8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0A0BFA2-AC72-4CB4-87AD-BA17E38537DE}"/>
              </a:ext>
            </a:extLst>
          </p:cNvPr>
          <p:cNvSpPr>
            <a:spLocks noGrp="1"/>
          </p:cNvSpPr>
          <p:nvPr>
            <p:ph type="dt" sz="half" idx="10"/>
          </p:nvPr>
        </p:nvSpPr>
        <p:spPr/>
        <p:txBody>
          <a:bodyPr/>
          <a:lstStyle/>
          <a:p>
            <a:fld id="{E57193A8-C122-469E-8337-136CA67EBB06}" type="datetimeFigureOut">
              <a:rPr lang="zh-CN" altLang="en-US" smtClean="0"/>
              <a:t>2018/6/26</a:t>
            </a:fld>
            <a:endParaRPr lang="zh-CN" altLang="en-US"/>
          </a:p>
        </p:txBody>
      </p:sp>
      <p:sp>
        <p:nvSpPr>
          <p:cNvPr id="6" name="页脚占位符 5">
            <a:extLst>
              <a:ext uri="{FF2B5EF4-FFF2-40B4-BE49-F238E27FC236}">
                <a16:creationId xmlns:a16="http://schemas.microsoft.com/office/drawing/2014/main" id="{494CCDF0-D160-4999-8B25-37C4FE90F0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45CB79-A0A6-4D22-9A97-AF814B684573}"/>
              </a:ext>
            </a:extLst>
          </p:cNvPr>
          <p:cNvSpPr>
            <a:spLocks noGrp="1"/>
          </p:cNvSpPr>
          <p:nvPr>
            <p:ph type="sldNum" sz="quarter" idx="12"/>
          </p:nvPr>
        </p:nvSpPr>
        <p:spPr/>
        <p:txBody>
          <a:body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152431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A5241-06E3-4881-AB9B-AA32D59559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AC33EF7-6A16-4E4E-8D21-79622B712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DE2A91-3D4B-4981-B7E2-2AC3F405A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AF6CA7C-A06D-475C-A80E-AB994BD425D4}"/>
              </a:ext>
            </a:extLst>
          </p:cNvPr>
          <p:cNvSpPr>
            <a:spLocks noGrp="1"/>
          </p:cNvSpPr>
          <p:nvPr>
            <p:ph type="dt" sz="half" idx="10"/>
          </p:nvPr>
        </p:nvSpPr>
        <p:spPr/>
        <p:txBody>
          <a:bodyPr/>
          <a:lstStyle/>
          <a:p>
            <a:fld id="{E57193A8-C122-469E-8337-136CA67EBB06}" type="datetimeFigureOut">
              <a:rPr lang="zh-CN" altLang="en-US" smtClean="0"/>
              <a:t>2018/6/26</a:t>
            </a:fld>
            <a:endParaRPr lang="zh-CN" altLang="en-US"/>
          </a:p>
        </p:txBody>
      </p:sp>
      <p:sp>
        <p:nvSpPr>
          <p:cNvPr id="6" name="页脚占位符 5">
            <a:extLst>
              <a:ext uri="{FF2B5EF4-FFF2-40B4-BE49-F238E27FC236}">
                <a16:creationId xmlns:a16="http://schemas.microsoft.com/office/drawing/2014/main" id="{3B7266D7-F1BB-4DE3-804D-3EEB440EF2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DA9D59-607F-4B36-83AA-E6CC2B9C335E}"/>
              </a:ext>
            </a:extLst>
          </p:cNvPr>
          <p:cNvSpPr>
            <a:spLocks noGrp="1"/>
          </p:cNvSpPr>
          <p:nvPr>
            <p:ph type="sldNum" sz="quarter" idx="12"/>
          </p:nvPr>
        </p:nvSpPr>
        <p:spPr/>
        <p:txBody>
          <a:body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408406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08794F-3A87-44A6-A905-B2B90D598C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C57C83-4BA4-4532-A2DA-8ABDAD94C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2B28F2-4F4A-4DBF-94FB-2679DC5BB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193A8-C122-469E-8337-136CA67EBB06}" type="datetimeFigureOut">
              <a:rPr lang="zh-CN" altLang="en-US" smtClean="0"/>
              <a:t>2018/6/26</a:t>
            </a:fld>
            <a:endParaRPr lang="zh-CN" altLang="en-US"/>
          </a:p>
        </p:txBody>
      </p:sp>
      <p:sp>
        <p:nvSpPr>
          <p:cNvPr id="5" name="页脚占位符 4">
            <a:extLst>
              <a:ext uri="{FF2B5EF4-FFF2-40B4-BE49-F238E27FC236}">
                <a16:creationId xmlns:a16="http://schemas.microsoft.com/office/drawing/2014/main" id="{7BDACE53-4E77-4A86-8318-A9A3A93741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4A89FA-9491-4DDC-81B4-4A95EB342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7FF84-5988-4C88-BA35-DFBB3E842EBF}" type="slidenum">
              <a:rPr lang="zh-CN" altLang="en-US" smtClean="0"/>
              <a:t>‹#›</a:t>
            </a:fld>
            <a:endParaRPr lang="zh-CN" altLang="en-US"/>
          </a:p>
        </p:txBody>
      </p:sp>
    </p:spTree>
    <p:extLst>
      <p:ext uri="{BB962C8B-B14F-4D97-AF65-F5344CB8AC3E}">
        <p14:creationId xmlns:p14="http://schemas.microsoft.com/office/powerpoint/2010/main" val="2074479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9E09EC-AC62-42A1-B74C-00944495FF41}"/>
              </a:ext>
            </a:extLst>
          </p:cNvPr>
          <p:cNvSpPr>
            <a:spLocks noGrp="1"/>
          </p:cNvSpPr>
          <p:nvPr>
            <p:ph type="ctrTitle"/>
          </p:nvPr>
        </p:nvSpPr>
        <p:spPr/>
        <p:txBody>
          <a:bodyPr/>
          <a:lstStyle/>
          <a:p>
            <a:r>
              <a:rPr lang="zh-CN" altLang="en-US" dirty="0"/>
              <a:t>期末项目答辩</a:t>
            </a:r>
          </a:p>
        </p:txBody>
      </p:sp>
      <p:sp>
        <p:nvSpPr>
          <p:cNvPr id="5" name="副标题 4">
            <a:extLst>
              <a:ext uri="{FF2B5EF4-FFF2-40B4-BE49-F238E27FC236}">
                <a16:creationId xmlns:a16="http://schemas.microsoft.com/office/drawing/2014/main" id="{49237730-AAC1-4256-9D25-CB81DAF2FB9A}"/>
              </a:ext>
            </a:extLst>
          </p:cNvPr>
          <p:cNvSpPr>
            <a:spLocks noGrp="1"/>
          </p:cNvSpPr>
          <p:nvPr>
            <p:ph type="subTitle" idx="1"/>
          </p:nvPr>
        </p:nvSpPr>
        <p:spPr/>
        <p:txBody>
          <a:bodyPr/>
          <a:lstStyle/>
          <a:p>
            <a:endParaRPr lang="en-US" altLang="zh-CN" dirty="0"/>
          </a:p>
          <a:p>
            <a:r>
              <a:rPr lang="zh-CN" altLang="en-US" dirty="0"/>
              <a:t>王浩然  贾新伟 张博伦 周宇东</a:t>
            </a:r>
          </a:p>
        </p:txBody>
      </p:sp>
    </p:spTree>
    <p:extLst>
      <p:ext uri="{BB962C8B-B14F-4D97-AF65-F5344CB8AC3E}">
        <p14:creationId xmlns:p14="http://schemas.microsoft.com/office/powerpoint/2010/main" val="365242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C2EB-731A-4310-B3B3-608D0662A16B}"/>
              </a:ext>
            </a:extLst>
          </p:cNvPr>
          <p:cNvSpPr>
            <a:spLocks noGrp="1"/>
          </p:cNvSpPr>
          <p:nvPr>
            <p:ph type="title"/>
          </p:nvPr>
        </p:nvSpPr>
        <p:spPr/>
        <p:txBody>
          <a:bodyPr/>
          <a:lstStyle/>
          <a:p>
            <a:r>
              <a:rPr lang="zh-CN" altLang="en-US" dirty="0"/>
              <a:t>场景</a:t>
            </a:r>
            <a:r>
              <a:rPr lang="en-US" altLang="zh-CN" dirty="0"/>
              <a:t>Class</a:t>
            </a:r>
            <a:r>
              <a:rPr lang="zh-CN" altLang="en-US" dirty="0"/>
              <a:t>设计</a:t>
            </a:r>
          </a:p>
        </p:txBody>
      </p:sp>
      <p:sp>
        <p:nvSpPr>
          <p:cNvPr id="3" name="内容占位符 2">
            <a:extLst>
              <a:ext uri="{FF2B5EF4-FFF2-40B4-BE49-F238E27FC236}">
                <a16:creationId xmlns:a16="http://schemas.microsoft.com/office/drawing/2014/main" id="{B79A2116-5B6B-454F-9C90-EEA2B38569A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3343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470EB-990C-490E-8C1B-586AF2136AA0}"/>
              </a:ext>
            </a:extLst>
          </p:cNvPr>
          <p:cNvSpPr>
            <a:spLocks noGrp="1"/>
          </p:cNvSpPr>
          <p:nvPr>
            <p:ph type="title"/>
          </p:nvPr>
        </p:nvSpPr>
        <p:spPr/>
        <p:txBody>
          <a:bodyPr/>
          <a:lstStyle/>
          <a:p>
            <a:r>
              <a:rPr lang="zh-CN" altLang="en-US" dirty="0"/>
              <a:t>使用的</a:t>
            </a:r>
            <a:r>
              <a:rPr lang="en-US" altLang="zh-CN" dirty="0"/>
              <a:t>C++11</a:t>
            </a:r>
            <a:r>
              <a:rPr lang="zh-CN" altLang="en-US" dirty="0"/>
              <a:t>特性</a:t>
            </a:r>
          </a:p>
        </p:txBody>
      </p:sp>
      <p:sp>
        <p:nvSpPr>
          <p:cNvPr id="3" name="内容占位符 2">
            <a:extLst>
              <a:ext uri="{FF2B5EF4-FFF2-40B4-BE49-F238E27FC236}">
                <a16:creationId xmlns:a16="http://schemas.microsoft.com/office/drawing/2014/main" id="{20E81262-B5A0-4967-829A-327094D7573A}"/>
              </a:ext>
            </a:extLst>
          </p:cNvPr>
          <p:cNvSpPr>
            <a:spLocks noGrp="1"/>
          </p:cNvSpPr>
          <p:nvPr>
            <p:ph idx="1"/>
          </p:nvPr>
        </p:nvSpPr>
        <p:spPr/>
        <p:txBody>
          <a:bodyPr/>
          <a:lstStyle/>
          <a:p>
            <a:r>
              <a:rPr lang="zh-CN" altLang="en-US" dirty="0"/>
              <a:t>初始化列表</a:t>
            </a:r>
            <a:endParaRPr lang="en-US" altLang="zh-CN" dirty="0"/>
          </a:p>
          <a:p>
            <a:r>
              <a:rPr lang="zh-CN" altLang="en-US" dirty="0"/>
              <a:t>类型判断</a:t>
            </a:r>
            <a:endParaRPr lang="en-US" altLang="zh-CN" dirty="0"/>
          </a:p>
          <a:p>
            <a:r>
              <a:rPr lang="zh-CN" altLang="en-US" dirty="0"/>
              <a:t>智能指针</a:t>
            </a:r>
            <a:endParaRPr lang="en-US" altLang="zh-CN" dirty="0"/>
          </a:p>
          <a:p>
            <a:r>
              <a:rPr lang="en-US" altLang="zh-CN" dirty="0"/>
              <a:t>Lambda</a:t>
            </a:r>
            <a:r>
              <a:rPr lang="zh-CN" altLang="en-US" dirty="0"/>
              <a:t>表达式</a:t>
            </a:r>
            <a:endParaRPr lang="en-US" altLang="zh-CN" dirty="0"/>
          </a:p>
        </p:txBody>
      </p:sp>
    </p:spTree>
    <p:extLst>
      <p:ext uri="{BB962C8B-B14F-4D97-AF65-F5344CB8AC3E}">
        <p14:creationId xmlns:p14="http://schemas.microsoft.com/office/powerpoint/2010/main" val="335169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FAA59-ED73-4F8E-BC10-91FF34B2FEBF}"/>
              </a:ext>
            </a:extLst>
          </p:cNvPr>
          <p:cNvSpPr>
            <a:spLocks noGrp="1"/>
          </p:cNvSpPr>
          <p:nvPr>
            <p:ph type="title"/>
          </p:nvPr>
        </p:nvSpPr>
        <p:spPr/>
        <p:txBody>
          <a:bodyPr/>
          <a:lstStyle/>
          <a:p>
            <a:r>
              <a:rPr lang="zh-CN" altLang="en-US" dirty="0"/>
              <a:t>设计模式</a:t>
            </a:r>
          </a:p>
        </p:txBody>
      </p:sp>
      <p:sp>
        <p:nvSpPr>
          <p:cNvPr id="3" name="内容占位符 2">
            <a:extLst>
              <a:ext uri="{FF2B5EF4-FFF2-40B4-BE49-F238E27FC236}">
                <a16:creationId xmlns:a16="http://schemas.microsoft.com/office/drawing/2014/main" id="{6950D0D7-F8D2-4318-BF6A-1B0FF8050448}"/>
              </a:ext>
            </a:extLst>
          </p:cNvPr>
          <p:cNvSpPr>
            <a:spLocks noGrp="1"/>
          </p:cNvSpPr>
          <p:nvPr>
            <p:ph idx="1"/>
          </p:nvPr>
        </p:nvSpPr>
        <p:spPr/>
        <p:txBody>
          <a:bodyPr/>
          <a:lstStyle/>
          <a:p>
            <a:r>
              <a:rPr lang="zh-CN" altLang="en-US" dirty="0"/>
              <a:t>服务端和客户端采用单例模式中的饿汉模式</a:t>
            </a:r>
            <a:endParaRPr lang="en-US" altLang="zh-CN" dirty="0"/>
          </a:p>
          <a:p>
            <a:r>
              <a:rPr lang="zh-CN" altLang="en-US" dirty="0"/>
              <a:t>其余所有类按</a:t>
            </a:r>
            <a:r>
              <a:rPr lang="en-US" altLang="zh-CN" dirty="0"/>
              <a:t>cocos2dx</a:t>
            </a:r>
            <a:r>
              <a:rPr lang="zh-CN" altLang="en-US" dirty="0"/>
              <a:t>中的</a:t>
            </a:r>
            <a:r>
              <a:rPr lang="en-US" altLang="zh-CN" dirty="0"/>
              <a:t>Class</a:t>
            </a:r>
            <a:r>
              <a:rPr lang="zh-CN" altLang="en-US" dirty="0"/>
              <a:t>写法采用工厂模式进行生成</a:t>
            </a:r>
          </a:p>
        </p:txBody>
      </p:sp>
    </p:spTree>
    <p:extLst>
      <p:ext uri="{BB962C8B-B14F-4D97-AF65-F5344CB8AC3E}">
        <p14:creationId xmlns:p14="http://schemas.microsoft.com/office/powerpoint/2010/main" val="319034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5B7FD61-391C-49AF-B742-CF3EF534973B}"/>
              </a:ext>
            </a:extLst>
          </p:cNvPr>
          <p:cNvSpPr>
            <a:spLocks noGrp="1"/>
          </p:cNvSpPr>
          <p:nvPr>
            <p:ph type="ctrTitle"/>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422426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ECD3C-64B3-4451-B97D-A9838978BCD4}"/>
              </a:ext>
            </a:extLst>
          </p:cNvPr>
          <p:cNvSpPr>
            <a:spLocks noGrp="1"/>
          </p:cNvSpPr>
          <p:nvPr>
            <p:ph type="title"/>
          </p:nvPr>
        </p:nvSpPr>
        <p:spPr/>
        <p:txBody>
          <a:bodyPr/>
          <a:lstStyle/>
          <a:p>
            <a:r>
              <a:rPr lang="zh-CN" altLang="en-US" dirty="0"/>
              <a:t>游戏介绍</a:t>
            </a:r>
          </a:p>
        </p:txBody>
      </p:sp>
      <p:sp>
        <p:nvSpPr>
          <p:cNvPr id="3" name="内容占位符 2">
            <a:extLst>
              <a:ext uri="{FF2B5EF4-FFF2-40B4-BE49-F238E27FC236}">
                <a16:creationId xmlns:a16="http://schemas.microsoft.com/office/drawing/2014/main" id="{F629AD0B-8AC2-4C28-88F6-03240D693D36}"/>
              </a:ext>
            </a:extLst>
          </p:cNvPr>
          <p:cNvSpPr>
            <a:spLocks noGrp="1"/>
          </p:cNvSpPr>
          <p:nvPr>
            <p:ph idx="1"/>
          </p:nvPr>
        </p:nvSpPr>
        <p:spPr/>
        <p:txBody>
          <a:bodyPr/>
          <a:lstStyle/>
          <a:p>
            <a:r>
              <a:rPr lang="en-US" altLang="zh-CN" dirty="0"/>
              <a:t>BUBG</a:t>
            </a:r>
            <a:r>
              <a:rPr lang="zh-CN" altLang="en-US" dirty="0"/>
              <a:t>是一款类似</a:t>
            </a:r>
            <a:r>
              <a:rPr lang="en-US" altLang="zh-CN" dirty="0"/>
              <a:t>agar.io</a:t>
            </a:r>
            <a:r>
              <a:rPr lang="zh-CN" altLang="en-US" dirty="0"/>
              <a:t>的一款休闲游戏，玩家将操控一颗小球通过不断吞噬食物和其他小球不断成长变大。</a:t>
            </a:r>
          </a:p>
        </p:txBody>
      </p:sp>
    </p:spTree>
    <p:extLst>
      <p:ext uri="{BB962C8B-B14F-4D97-AF65-F5344CB8AC3E}">
        <p14:creationId xmlns:p14="http://schemas.microsoft.com/office/powerpoint/2010/main" val="280433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043F5-0E7F-4898-8B0A-FA19A2C37289}"/>
              </a:ext>
            </a:extLst>
          </p:cNvPr>
          <p:cNvSpPr>
            <a:spLocks noGrp="1"/>
          </p:cNvSpPr>
          <p:nvPr>
            <p:ph type="title"/>
          </p:nvPr>
        </p:nvSpPr>
        <p:spPr/>
        <p:txBody>
          <a:bodyPr/>
          <a:lstStyle/>
          <a:p>
            <a:r>
              <a:rPr lang="zh-CN" altLang="en-US" dirty="0"/>
              <a:t>实现功能</a:t>
            </a:r>
          </a:p>
        </p:txBody>
      </p:sp>
      <p:sp>
        <p:nvSpPr>
          <p:cNvPr id="3" name="内容占位符 2">
            <a:extLst>
              <a:ext uri="{FF2B5EF4-FFF2-40B4-BE49-F238E27FC236}">
                <a16:creationId xmlns:a16="http://schemas.microsoft.com/office/drawing/2014/main" id="{4E916762-4A27-4D90-AABA-BB74F4B8220E}"/>
              </a:ext>
            </a:extLst>
          </p:cNvPr>
          <p:cNvSpPr>
            <a:spLocks noGrp="1"/>
          </p:cNvSpPr>
          <p:nvPr>
            <p:ph idx="1"/>
          </p:nvPr>
        </p:nvSpPr>
        <p:spPr/>
        <p:txBody>
          <a:bodyPr/>
          <a:lstStyle/>
          <a:p>
            <a:r>
              <a:rPr lang="zh-CN" altLang="en-US" dirty="0"/>
              <a:t>支持图形显示</a:t>
            </a:r>
            <a:endParaRPr lang="en-US" altLang="zh-CN" dirty="0"/>
          </a:p>
          <a:p>
            <a:r>
              <a:rPr lang="zh-CN" altLang="en-US" dirty="0"/>
              <a:t>支持鼠标和键盘操作</a:t>
            </a:r>
            <a:endParaRPr lang="en-US" altLang="zh-CN" dirty="0"/>
          </a:p>
          <a:p>
            <a:r>
              <a:rPr lang="zh-CN" altLang="en-US" dirty="0"/>
              <a:t>支持</a:t>
            </a:r>
            <a:r>
              <a:rPr lang="en-US" altLang="zh-CN" dirty="0"/>
              <a:t>agar.io</a:t>
            </a:r>
            <a:r>
              <a:rPr lang="zh-CN" altLang="en-US" dirty="0"/>
              <a:t>中的分裂操作</a:t>
            </a:r>
            <a:endParaRPr lang="en-US" altLang="zh-CN" dirty="0"/>
          </a:p>
          <a:p>
            <a:r>
              <a:rPr lang="zh-CN" altLang="en-US" dirty="0"/>
              <a:t>支持动画</a:t>
            </a:r>
            <a:endParaRPr lang="en-US" altLang="zh-CN" dirty="0"/>
          </a:p>
          <a:p>
            <a:r>
              <a:rPr lang="zh-CN" altLang="en-US" dirty="0"/>
              <a:t>实现服务端：支持局域网联机对战，支持多人在同一张地图游戏</a:t>
            </a:r>
            <a:endParaRPr lang="en-US" altLang="zh-CN" dirty="0"/>
          </a:p>
          <a:p>
            <a:r>
              <a:rPr lang="zh-CN" altLang="en-US" dirty="0"/>
              <a:t>支持病毒</a:t>
            </a:r>
            <a:endParaRPr lang="en-US" altLang="zh-CN" dirty="0"/>
          </a:p>
          <a:p>
            <a:r>
              <a:rPr lang="zh-CN" altLang="en-US" dirty="0"/>
              <a:t>支持聊天</a:t>
            </a:r>
            <a:endParaRPr lang="en-US" altLang="zh-CN" dirty="0"/>
          </a:p>
          <a:p>
            <a:r>
              <a:rPr lang="zh-CN" altLang="en-US" dirty="0"/>
              <a:t>服务端可以抵御作弊</a:t>
            </a:r>
          </a:p>
        </p:txBody>
      </p:sp>
    </p:spTree>
    <p:extLst>
      <p:ext uri="{BB962C8B-B14F-4D97-AF65-F5344CB8AC3E}">
        <p14:creationId xmlns:p14="http://schemas.microsoft.com/office/powerpoint/2010/main" val="132144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7EA38-5D6C-4892-8E2C-4873BC56A1FB}"/>
              </a:ext>
            </a:extLst>
          </p:cNvPr>
          <p:cNvSpPr>
            <a:spLocks noGrp="1"/>
          </p:cNvSpPr>
          <p:nvPr>
            <p:ph type="title"/>
          </p:nvPr>
        </p:nvSpPr>
        <p:spPr/>
        <p:txBody>
          <a:bodyPr/>
          <a:lstStyle/>
          <a:p>
            <a:r>
              <a:rPr lang="zh-CN" altLang="en-US" dirty="0"/>
              <a:t>项目结构</a:t>
            </a:r>
          </a:p>
        </p:txBody>
      </p:sp>
      <p:graphicFrame>
        <p:nvGraphicFramePr>
          <p:cNvPr id="4" name="内容占位符 3">
            <a:extLst>
              <a:ext uri="{FF2B5EF4-FFF2-40B4-BE49-F238E27FC236}">
                <a16:creationId xmlns:a16="http://schemas.microsoft.com/office/drawing/2014/main" id="{A203813E-76AC-4B0D-B0A0-57B95E7161FB}"/>
              </a:ext>
            </a:extLst>
          </p:cNvPr>
          <p:cNvGraphicFramePr>
            <a:graphicFrameLocks noGrp="1"/>
          </p:cNvGraphicFramePr>
          <p:nvPr>
            <p:ph idx="1"/>
            <p:extLst>
              <p:ext uri="{D42A27DB-BD31-4B8C-83A1-F6EECF244321}">
                <p14:modId xmlns:p14="http://schemas.microsoft.com/office/powerpoint/2010/main" val="35346154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141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33C15C5-60DB-475F-8397-F05EBBB5267B}"/>
              </a:ext>
            </a:extLst>
          </p:cNvPr>
          <p:cNvSpPr>
            <a:spLocks noGrp="1"/>
          </p:cNvSpPr>
          <p:nvPr>
            <p:ph type="title"/>
          </p:nvPr>
        </p:nvSpPr>
        <p:spPr/>
        <p:txBody>
          <a:bodyPr/>
          <a:lstStyle/>
          <a:p>
            <a:r>
              <a:rPr lang="zh-CN" altLang="en-US" dirty="0"/>
              <a:t>本地部分</a:t>
            </a:r>
            <a:r>
              <a:rPr lang="en-US" altLang="zh-CN" dirty="0"/>
              <a:t>Class</a:t>
            </a:r>
            <a:r>
              <a:rPr lang="zh-CN" altLang="en-US" dirty="0"/>
              <a:t>设计</a:t>
            </a:r>
          </a:p>
        </p:txBody>
      </p:sp>
      <p:sp>
        <p:nvSpPr>
          <p:cNvPr id="6" name="内容占位符 5">
            <a:extLst>
              <a:ext uri="{FF2B5EF4-FFF2-40B4-BE49-F238E27FC236}">
                <a16:creationId xmlns:a16="http://schemas.microsoft.com/office/drawing/2014/main" id="{BAE052CB-26BF-443F-A07D-647FF5D378D3}"/>
              </a:ext>
            </a:extLst>
          </p:cNvPr>
          <p:cNvSpPr>
            <a:spLocks noGrp="1"/>
          </p:cNvSpPr>
          <p:nvPr>
            <p:ph idx="1"/>
          </p:nvPr>
        </p:nvSpPr>
        <p:spPr/>
        <p:txBody>
          <a:bodyPr>
            <a:normAutofit/>
          </a:bodyPr>
          <a:lstStyle/>
          <a:p>
            <a:r>
              <a:rPr lang="en-US" altLang="zh-CN" dirty="0" err="1"/>
              <a:t>BaseBall</a:t>
            </a:r>
            <a:r>
              <a:rPr lang="en-US" altLang="zh-CN" dirty="0"/>
              <a:t>:</a:t>
            </a:r>
            <a:r>
              <a:rPr lang="zh-CN" altLang="en-US" dirty="0"/>
              <a:t>继承自</a:t>
            </a:r>
            <a:r>
              <a:rPr lang="en-US" altLang="zh-CN" dirty="0"/>
              <a:t>cocos2d::Sprite</a:t>
            </a:r>
            <a:r>
              <a:rPr lang="zh-CN" altLang="en-US" dirty="0"/>
              <a:t>类，作为所有球的基类</a:t>
            </a:r>
            <a:endParaRPr lang="en-US" altLang="zh-CN" dirty="0"/>
          </a:p>
          <a:p>
            <a:r>
              <a:rPr lang="en-US" altLang="zh-CN" dirty="0" err="1"/>
              <a:t>FoodBall</a:t>
            </a:r>
            <a:r>
              <a:rPr lang="en-US" altLang="zh-CN" dirty="0"/>
              <a:t>:</a:t>
            </a:r>
            <a:r>
              <a:rPr lang="zh-CN" altLang="en-US" dirty="0"/>
              <a:t>继承自</a:t>
            </a:r>
            <a:r>
              <a:rPr lang="en-US" altLang="zh-CN" dirty="0" err="1"/>
              <a:t>BaseBall</a:t>
            </a:r>
            <a:r>
              <a:rPr lang="zh-CN" altLang="en-US" dirty="0"/>
              <a:t>类，游戏中的食物单元</a:t>
            </a:r>
            <a:endParaRPr lang="en-US" altLang="zh-CN" dirty="0"/>
          </a:p>
          <a:p>
            <a:r>
              <a:rPr lang="en-US" altLang="zh-CN" dirty="0" err="1"/>
              <a:t>ControledBall</a:t>
            </a:r>
            <a:r>
              <a:rPr lang="en-US" altLang="zh-CN" dirty="0"/>
              <a:t>:</a:t>
            </a:r>
            <a:r>
              <a:rPr lang="zh-CN" altLang="en-US" dirty="0"/>
              <a:t>继承自</a:t>
            </a:r>
            <a:r>
              <a:rPr lang="en-US" altLang="zh-CN" dirty="0" err="1"/>
              <a:t>BaseBall</a:t>
            </a:r>
            <a:r>
              <a:rPr lang="zh-CN" altLang="en-US" dirty="0"/>
              <a:t>类，作为玩家操控的小球</a:t>
            </a:r>
            <a:endParaRPr lang="en-US" altLang="zh-CN" dirty="0"/>
          </a:p>
          <a:p>
            <a:r>
              <a:rPr lang="en-US" altLang="zh-CN" dirty="0" err="1"/>
              <a:t>VirusBall</a:t>
            </a:r>
            <a:r>
              <a:rPr lang="en-US" altLang="zh-CN" dirty="0"/>
              <a:t>:</a:t>
            </a:r>
            <a:r>
              <a:rPr lang="zh-CN" altLang="en-US" dirty="0"/>
              <a:t>继承自</a:t>
            </a:r>
            <a:r>
              <a:rPr lang="en-US" altLang="zh-CN" dirty="0" err="1"/>
              <a:t>BassBall</a:t>
            </a:r>
            <a:r>
              <a:rPr lang="zh-CN" altLang="en-US" dirty="0"/>
              <a:t>类，可以使</a:t>
            </a:r>
            <a:r>
              <a:rPr lang="en-US" altLang="zh-CN" dirty="0" err="1"/>
              <a:t>ControledBall</a:t>
            </a:r>
            <a:r>
              <a:rPr lang="zh-CN" altLang="en-US" dirty="0"/>
              <a:t>分裂</a:t>
            </a:r>
            <a:endParaRPr lang="en-US" altLang="zh-CN" dirty="0"/>
          </a:p>
          <a:p>
            <a:r>
              <a:rPr lang="en-US" altLang="zh-CN" dirty="0" err="1"/>
              <a:t>FoodBallManager</a:t>
            </a:r>
            <a:r>
              <a:rPr lang="en-US" altLang="zh-CN" dirty="0"/>
              <a:t>:</a:t>
            </a:r>
            <a:r>
              <a:rPr lang="zh-CN" altLang="en-US" dirty="0"/>
              <a:t>对游戏中的</a:t>
            </a:r>
            <a:r>
              <a:rPr lang="en-US" altLang="zh-CN" dirty="0" err="1"/>
              <a:t>FoodBall</a:t>
            </a:r>
            <a:r>
              <a:rPr lang="zh-CN" altLang="en-US" dirty="0"/>
              <a:t>进行管理</a:t>
            </a:r>
            <a:endParaRPr lang="en-US" altLang="zh-CN" dirty="0"/>
          </a:p>
          <a:p>
            <a:r>
              <a:rPr lang="en-US" altLang="zh-CN" dirty="0" err="1"/>
              <a:t>ControledBallManager</a:t>
            </a:r>
            <a:r>
              <a:rPr lang="en-US" altLang="zh-CN" dirty="0"/>
              <a:t>:</a:t>
            </a:r>
            <a:r>
              <a:rPr lang="zh-CN" altLang="en-US" dirty="0"/>
              <a:t>直接管理一位玩家操控的所有小球</a:t>
            </a:r>
            <a:endParaRPr lang="en-US" altLang="zh-CN" dirty="0"/>
          </a:p>
        </p:txBody>
      </p:sp>
    </p:spTree>
    <p:extLst>
      <p:ext uri="{BB962C8B-B14F-4D97-AF65-F5344CB8AC3E}">
        <p14:creationId xmlns:p14="http://schemas.microsoft.com/office/powerpoint/2010/main" val="311949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FE7EA-069D-43A7-B748-A09A710CA93B}"/>
              </a:ext>
            </a:extLst>
          </p:cNvPr>
          <p:cNvSpPr>
            <a:spLocks noGrp="1"/>
          </p:cNvSpPr>
          <p:nvPr>
            <p:ph type="title"/>
          </p:nvPr>
        </p:nvSpPr>
        <p:spPr/>
        <p:txBody>
          <a:bodyPr/>
          <a:lstStyle/>
          <a:p>
            <a:r>
              <a:rPr lang="zh-CN" altLang="en-US" dirty="0"/>
              <a:t>网络部分</a:t>
            </a:r>
            <a:r>
              <a:rPr lang="en-US" altLang="zh-CN" dirty="0"/>
              <a:t>Class</a:t>
            </a:r>
            <a:r>
              <a:rPr lang="zh-CN" altLang="en-US" dirty="0"/>
              <a:t>设计</a:t>
            </a:r>
          </a:p>
        </p:txBody>
      </p:sp>
      <p:sp>
        <p:nvSpPr>
          <p:cNvPr id="3" name="内容占位符 2">
            <a:extLst>
              <a:ext uri="{FF2B5EF4-FFF2-40B4-BE49-F238E27FC236}">
                <a16:creationId xmlns:a16="http://schemas.microsoft.com/office/drawing/2014/main" id="{0103BAE1-73DE-47FD-830D-E424355E11DF}"/>
              </a:ext>
            </a:extLst>
          </p:cNvPr>
          <p:cNvSpPr>
            <a:spLocks noGrp="1"/>
          </p:cNvSpPr>
          <p:nvPr>
            <p:ph idx="1"/>
          </p:nvPr>
        </p:nvSpPr>
        <p:spPr/>
        <p:txBody>
          <a:bodyPr>
            <a:normAutofit/>
          </a:bodyPr>
          <a:lstStyle/>
          <a:p>
            <a:r>
              <a:rPr lang="en-US" altLang="zh-CN" dirty="0"/>
              <a:t>Server</a:t>
            </a:r>
            <a:r>
              <a:rPr lang="zh-CN" altLang="en-US" dirty="0"/>
              <a:t>、</a:t>
            </a:r>
            <a:r>
              <a:rPr lang="en-US" altLang="zh-CN" dirty="0"/>
              <a:t>Client</a:t>
            </a:r>
            <a:r>
              <a:rPr lang="zh-CN" altLang="en-US" dirty="0"/>
              <a:t>：使用</a:t>
            </a:r>
            <a:r>
              <a:rPr lang="en-US" altLang="zh-CN" dirty="0"/>
              <a:t>boost</a:t>
            </a:r>
            <a:r>
              <a:rPr lang="zh-CN" altLang="en-US" dirty="0"/>
              <a:t>中的</a:t>
            </a:r>
            <a:r>
              <a:rPr lang="en-US" altLang="zh-CN" dirty="0" err="1"/>
              <a:t>asio</a:t>
            </a:r>
            <a:r>
              <a:rPr lang="zh-CN" altLang="en-US" dirty="0"/>
              <a:t>库，实现局域网内的信息传递</a:t>
            </a:r>
            <a:endParaRPr lang="en-US" altLang="zh-CN" dirty="0"/>
          </a:p>
          <a:p>
            <a:r>
              <a:rPr lang="en-US" altLang="zh-CN" dirty="0" err="1"/>
              <a:t>NetData.h</a:t>
            </a:r>
            <a:r>
              <a:rPr lang="zh-CN" altLang="en-US" dirty="0"/>
              <a:t>：文件内定义了</a:t>
            </a:r>
            <a:r>
              <a:rPr lang="en-US" altLang="zh-CN" dirty="0"/>
              <a:t>Player</a:t>
            </a:r>
            <a:r>
              <a:rPr lang="zh-CN" altLang="en-US" dirty="0"/>
              <a:t>和</a:t>
            </a:r>
            <a:r>
              <a:rPr lang="en-US" altLang="zh-CN" dirty="0" err="1"/>
              <a:t>CommandImformation</a:t>
            </a:r>
            <a:r>
              <a:rPr lang="zh-CN" altLang="en-US" dirty="0"/>
              <a:t>两个</a:t>
            </a:r>
            <a:r>
              <a:rPr lang="en-US" altLang="zh-CN" dirty="0"/>
              <a:t>struct</a:t>
            </a:r>
            <a:r>
              <a:rPr lang="zh-CN" altLang="en-US" dirty="0"/>
              <a:t>储存玩家信息与传输的信息格式</a:t>
            </a:r>
            <a:endParaRPr lang="en-US" altLang="zh-CN" dirty="0"/>
          </a:p>
        </p:txBody>
      </p:sp>
    </p:spTree>
    <p:extLst>
      <p:ext uri="{BB962C8B-B14F-4D97-AF65-F5344CB8AC3E}">
        <p14:creationId xmlns:p14="http://schemas.microsoft.com/office/powerpoint/2010/main" val="352239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2CCCA-C2A8-4202-B93E-4A01690F22B7}"/>
              </a:ext>
            </a:extLst>
          </p:cNvPr>
          <p:cNvSpPr>
            <a:spLocks noGrp="1"/>
          </p:cNvSpPr>
          <p:nvPr>
            <p:ph type="title"/>
          </p:nvPr>
        </p:nvSpPr>
        <p:spPr/>
        <p:txBody>
          <a:bodyPr/>
          <a:lstStyle/>
          <a:p>
            <a:r>
              <a:rPr lang="en-US" altLang="zh-CN" dirty="0"/>
              <a:t>Server</a:t>
            </a:r>
            <a:r>
              <a:rPr lang="zh-CN" altLang="en-US" dirty="0"/>
              <a:t>、</a:t>
            </a:r>
            <a:r>
              <a:rPr lang="en-US" altLang="zh-CN" dirty="0"/>
              <a:t>Client</a:t>
            </a:r>
            <a:endParaRPr lang="zh-CN" altLang="en-US" dirty="0"/>
          </a:p>
        </p:txBody>
      </p:sp>
      <p:sp>
        <p:nvSpPr>
          <p:cNvPr id="3" name="内容占位符 2">
            <a:extLst>
              <a:ext uri="{FF2B5EF4-FFF2-40B4-BE49-F238E27FC236}">
                <a16:creationId xmlns:a16="http://schemas.microsoft.com/office/drawing/2014/main" id="{F301BE9D-3DC2-4FE1-8F4E-26B446E6DBE6}"/>
              </a:ext>
            </a:extLst>
          </p:cNvPr>
          <p:cNvSpPr>
            <a:spLocks noGrp="1"/>
          </p:cNvSpPr>
          <p:nvPr>
            <p:ph idx="1"/>
          </p:nvPr>
        </p:nvSpPr>
        <p:spPr/>
        <p:txBody>
          <a:bodyPr/>
          <a:lstStyle/>
          <a:p>
            <a:r>
              <a:rPr lang="zh-CN" altLang="en-US" dirty="0"/>
              <a:t>采用</a:t>
            </a:r>
            <a:r>
              <a:rPr lang="en-US" altLang="zh-CN" dirty="0"/>
              <a:t>IP/TCP</a:t>
            </a:r>
            <a:r>
              <a:rPr lang="zh-CN" altLang="en-US" dirty="0"/>
              <a:t>协议，防止丢包</a:t>
            </a:r>
            <a:endParaRPr lang="en-US" altLang="zh-CN" dirty="0"/>
          </a:p>
          <a:p>
            <a:r>
              <a:rPr lang="zh-CN" altLang="en-US" dirty="0"/>
              <a:t>采用饿汉单例模式设计</a:t>
            </a:r>
            <a:endParaRPr lang="en-US" altLang="zh-CN" dirty="0"/>
          </a:p>
          <a:p>
            <a:r>
              <a:rPr lang="zh-CN" altLang="en-US" dirty="0"/>
              <a:t>定义了一套简单的指令集进行信息传输</a:t>
            </a:r>
            <a:endParaRPr lang="en-US" altLang="zh-CN" dirty="0"/>
          </a:p>
          <a:p>
            <a:r>
              <a:rPr lang="zh-CN" altLang="en-US" dirty="0"/>
              <a:t>使用两个通信端口分别进行指令数据传输和聊天信息传输</a:t>
            </a:r>
            <a:endParaRPr lang="en-US" altLang="zh-CN" dirty="0"/>
          </a:p>
          <a:p>
            <a:r>
              <a:rPr lang="zh-CN" altLang="en-US" dirty="0"/>
              <a:t>在服务端与客户端的连接上采用了异常处理，可以正常关闭服务端的连接函数以及正确处理客户端连接失败后的场景调控。</a:t>
            </a:r>
            <a:endParaRPr lang="en-US" altLang="zh-CN" dirty="0"/>
          </a:p>
          <a:p>
            <a:r>
              <a:rPr lang="zh-CN" altLang="en-US" dirty="0"/>
              <a:t>对</a:t>
            </a:r>
            <a:r>
              <a:rPr lang="en-US" altLang="zh-CN" dirty="0"/>
              <a:t>Server</a:t>
            </a:r>
            <a:r>
              <a:rPr lang="zh-CN" altLang="en-US" dirty="0"/>
              <a:t>和</a:t>
            </a:r>
            <a:r>
              <a:rPr lang="en-US" altLang="zh-CN" dirty="0"/>
              <a:t>Client</a:t>
            </a:r>
            <a:r>
              <a:rPr lang="zh-CN" altLang="en-US" dirty="0"/>
              <a:t>分别定义了一个</a:t>
            </a:r>
            <a:r>
              <a:rPr lang="en-US" altLang="zh-CN" dirty="0"/>
              <a:t>clear</a:t>
            </a:r>
            <a:r>
              <a:rPr lang="zh-CN" altLang="en-US" dirty="0"/>
              <a:t>函数，使得任意一端退出时可以安全地关闭</a:t>
            </a:r>
            <a:r>
              <a:rPr lang="en-US" altLang="zh-CN" dirty="0"/>
              <a:t>Socket</a:t>
            </a:r>
          </a:p>
          <a:p>
            <a:endParaRPr lang="zh-CN" altLang="en-US" dirty="0"/>
          </a:p>
        </p:txBody>
      </p:sp>
    </p:spTree>
    <p:extLst>
      <p:ext uri="{BB962C8B-B14F-4D97-AF65-F5344CB8AC3E}">
        <p14:creationId xmlns:p14="http://schemas.microsoft.com/office/powerpoint/2010/main" val="155245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D1E99-B0AE-4C8C-9E56-BAB5DE1C8291}"/>
              </a:ext>
            </a:extLst>
          </p:cNvPr>
          <p:cNvSpPr>
            <a:spLocks noGrp="1"/>
          </p:cNvSpPr>
          <p:nvPr>
            <p:ph type="title"/>
          </p:nvPr>
        </p:nvSpPr>
        <p:spPr/>
        <p:txBody>
          <a:bodyPr/>
          <a:lstStyle/>
          <a:p>
            <a:r>
              <a:rPr lang="zh-CN" altLang="en-US" dirty="0"/>
              <a:t>网络部分数据传输</a:t>
            </a:r>
          </a:p>
        </p:txBody>
      </p:sp>
      <p:sp>
        <p:nvSpPr>
          <p:cNvPr id="3" name="内容占位符 2">
            <a:extLst>
              <a:ext uri="{FF2B5EF4-FFF2-40B4-BE49-F238E27FC236}">
                <a16:creationId xmlns:a16="http://schemas.microsoft.com/office/drawing/2014/main" id="{30CC331C-9867-4468-97B3-7DCC427C7C21}"/>
              </a:ext>
            </a:extLst>
          </p:cNvPr>
          <p:cNvSpPr>
            <a:spLocks noGrp="1"/>
          </p:cNvSpPr>
          <p:nvPr>
            <p:ph idx="1"/>
          </p:nvPr>
        </p:nvSpPr>
        <p:spPr/>
        <p:txBody>
          <a:bodyPr/>
          <a:lstStyle/>
          <a:p>
            <a:r>
              <a:rPr lang="zh-CN" altLang="en-US" dirty="0"/>
              <a:t>游戏中客户端向服务端传输的数据只有小球移动的方向以及是否执行分裂操作，故可以抵御作弊</a:t>
            </a:r>
            <a:endParaRPr lang="en-US" altLang="zh-CN" dirty="0"/>
          </a:p>
          <a:p>
            <a:r>
              <a:rPr lang="zh-CN" altLang="en-US" dirty="0"/>
              <a:t>服务端则是收集来自客户端的信息并分发给其他客户端，同时发送新产生的食物与病毒位置</a:t>
            </a:r>
            <a:endParaRPr lang="en-US" altLang="zh-CN" dirty="0"/>
          </a:p>
          <a:p>
            <a:r>
              <a:rPr lang="zh-CN" altLang="en-US" dirty="0"/>
              <a:t>同时服务端还会向客户端发送当前所有</a:t>
            </a:r>
            <a:r>
              <a:rPr lang="en-US" altLang="zh-CN" dirty="0" err="1"/>
              <a:t>ControledBall</a:t>
            </a:r>
            <a:r>
              <a:rPr lang="zh-CN" altLang="en-US" dirty="0"/>
              <a:t>的位置进行校验，以避免网络延迟造成的误差</a:t>
            </a:r>
          </a:p>
        </p:txBody>
      </p:sp>
    </p:spTree>
    <p:extLst>
      <p:ext uri="{BB962C8B-B14F-4D97-AF65-F5344CB8AC3E}">
        <p14:creationId xmlns:p14="http://schemas.microsoft.com/office/powerpoint/2010/main" val="378304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7FCDC-AC9A-40C5-A868-2F250D62A3D6}"/>
              </a:ext>
            </a:extLst>
          </p:cNvPr>
          <p:cNvSpPr>
            <a:spLocks noGrp="1"/>
          </p:cNvSpPr>
          <p:nvPr>
            <p:ph type="title"/>
          </p:nvPr>
        </p:nvSpPr>
        <p:spPr/>
        <p:txBody>
          <a:bodyPr/>
          <a:lstStyle/>
          <a:p>
            <a:r>
              <a:rPr lang="en-US" altLang="zh-CN" dirty="0" err="1"/>
              <a:t>Controler</a:t>
            </a:r>
            <a:r>
              <a:rPr lang="zh-CN" altLang="en-US" dirty="0"/>
              <a:t>类</a:t>
            </a:r>
          </a:p>
        </p:txBody>
      </p:sp>
      <p:sp>
        <p:nvSpPr>
          <p:cNvPr id="3" name="内容占位符 2">
            <a:extLst>
              <a:ext uri="{FF2B5EF4-FFF2-40B4-BE49-F238E27FC236}">
                <a16:creationId xmlns:a16="http://schemas.microsoft.com/office/drawing/2014/main" id="{4EF8A183-0581-4AEB-BA3C-636975099D3D}"/>
              </a:ext>
            </a:extLst>
          </p:cNvPr>
          <p:cNvSpPr>
            <a:spLocks noGrp="1"/>
          </p:cNvSpPr>
          <p:nvPr>
            <p:ph idx="1"/>
          </p:nvPr>
        </p:nvSpPr>
        <p:spPr/>
        <p:txBody>
          <a:bodyPr>
            <a:normAutofit fontScale="92500" lnSpcReduction="20000"/>
          </a:bodyPr>
          <a:lstStyle/>
          <a:p>
            <a:r>
              <a:rPr lang="zh-CN" altLang="en-US" dirty="0"/>
              <a:t>对主游戏界面进行调控</a:t>
            </a:r>
            <a:endParaRPr lang="en-US" altLang="zh-CN" dirty="0"/>
          </a:p>
          <a:p>
            <a:r>
              <a:rPr lang="en-US" altLang="zh-CN" b="1" dirty="0" err="1"/>
              <a:t>LocalControler</a:t>
            </a:r>
            <a:r>
              <a:rPr lang="en-US" altLang="zh-CN" b="1" dirty="0"/>
              <a:t>: </a:t>
            </a:r>
          </a:p>
          <a:p>
            <a:r>
              <a:rPr lang="zh-CN" altLang="en-US" dirty="0"/>
              <a:t>直接与玩家进行交互，获取玩家输入，操控小球的移动、分裂</a:t>
            </a:r>
          </a:p>
          <a:p>
            <a:r>
              <a:rPr lang="en-US" altLang="zh-CN" b="1" dirty="0" err="1"/>
              <a:t>NetControler</a:t>
            </a:r>
            <a:r>
              <a:rPr lang="zh-CN" altLang="en-US" b="1" dirty="0"/>
              <a:t>：</a:t>
            </a:r>
            <a:endParaRPr lang="en-US" altLang="zh-CN" b="1" dirty="0"/>
          </a:p>
          <a:p>
            <a:r>
              <a:rPr lang="zh-CN" altLang="en-US" dirty="0"/>
              <a:t>通过网络端发送的指令控制小球的移动和分裂</a:t>
            </a:r>
          </a:p>
          <a:p>
            <a:r>
              <a:rPr lang="en-US" altLang="zh-CN" b="1" dirty="0" err="1"/>
              <a:t>GameControler</a:t>
            </a:r>
            <a:r>
              <a:rPr lang="zh-CN" altLang="en-US" b="1" dirty="0"/>
              <a:t>：</a:t>
            </a:r>
            <a:endParaRPr lang="en-US" altLang="zh-CN" b="1" dirty="0"/>
          </a:p>
          <a:p>
            <a:r>
              <a:rPr lang="zh-CN" altLang="en-US" dirty="0"/>
              <a:t>游戏主界面的主调控类，统合本地部分与网络部分</a:t>
            </a:r>
            <a:endParaRPr lang="en-US" altLang="zh-CN" dirty="0"/>
          </a:p>
          <a:p>
            <a:r>
              <a:rPr lang="zh-CN" altLang="en-US" dirty="0"/>
              <a:t>从</a:t>
            </a:r>
            <a:r>
              <a:rPr lang="en-US" altLang="zh-CN" dirty="0"/>
              <a:t>Server</a:t>
            </a:r>
            <a:r>
              <a:rPr lang="zh-CN" altLang="en-US" dirty="0"/>
              <a:t>或</a:t>
            </a:r>
            <a:r>
              <a:rPr lang="en-US" altLang="zh-CN" dirty="0"/>
              <a:t>Client</a:t>
            </a:r>
            <a:r>
              <a:rPr lang="zh-CN" altLang="en-US" dirty="0"/>
              <a:t>获取指令并处理，同时将本地数据交予</a:t>
            </a:r>
            <a:r>
              <a:rPr lang="en-US" altLang="zh-CN" dirty="0"/>
              <a:t>Server</a:t>
            </a:r>
            <a:r>
              <a:rPr lang="zh-CN" altLang="en-US" dirty="0"/>
              <a:t>或</a:t>
            </a:r>
            <a:r>
              <a:rPr lang="en-US" altLang="zh-CN" dirty="0"/>
              <a:t>Client</a:t>
            </a:r>
            <a:r>
              <a:rPr lang="zh-CN" altLang="en-US" dirty="0"/>
              <a:t>传输</a:t>
            </a:r>
            <a:endParaRPr lang="en-US" altLang="zh-CN" dirty="0"/>
          </a:p>
          <a:p>
            <a:r>
              <a:rPr lang="zh-CN" altLang="en-US" dirty="0"/>
              <a:t>实现地图随小球滚动</a:t>
            </a:r>
            <a:endParaRPr lang="en-US" altLang="zh-CN" dirty="0"/>
          </a:p>
          <a:p>
            <a:r>
              <a:rPr lang="zh-CN" altLang="en-US" dirty="0"/>
              <a:t>吞噬和生成新球的操作都是在</a:t>
            </a:r>
            <a:r>
              <a:rPr lang="en-US" altLang="zh-CN" dirty="0" err="1"/>
              <a:t>GameControler</a:t>
            </a:r>
            <a:r>
              <a:rPr lang="zh-CN" altLang="en-US" dirty="0"/>
              <a:t>类中进行</a:t>
            </a:r>
            <a:endParaRPr lang="en-US" altLang="zh-CN" dirty="0"/>
          </a:p>
          <a:p>
            <a:endParaRPr lang="zh-CN" altLang="en-US" dirty="0"/>
          </a:p>
        </p:txBody>
      </p:sp>
    </p:spTree>
    <p:extLst>
      <p:ext uri="{BB962C8B-B14F-4D97-AF65-F5344CB8AC3E}">
        <p14:creationId xmlns:p14="http://schemas.microsoft.com/office/powerpoint/2010/main" val="12066119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532</Words>
  <Application>Microsoft Office PowerPoint</Application>
  <PresentationFormat>宽屏</PresentationFormat>
  <Paragraphs>62</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期末项目答辩</vt:lpstr>
      <vt:lpstr>游戏介绍</vt:lpstr>
      <vt:lpstr>实现功能</vt:lpstr>
      <vt:lpstr>项目结构</vt:lpstr>
      <vt:lpstr>本地部分Class设计</vt:lpstr>
      <vt:lpstr>网络部分Class设计</vt:lpstr>
      <vt:lpstr>Server、Client</vt:lpstr>
      <vt:lpstr>网络部分数据传输</vt:lpstr>
      <vt:lpstr>Controler类</vt:lpstr>
      <vt:lpstr>场景Class设计</vt:lpstr>
      <vt:lpstr>使用的C++11特性</vt:lpstr>
      <vt:lpstr>设计模式</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期末项目</dc:title>
  <dc:creator>Zhou</dc:creator>
  <cp:lastModifiedBy>Zhou</cp:lastModifiedBy>
  <cp:revision>18</cp:revision>
  <dcterms:created xsi:type="dcterms:W3CDTF">2018-06-26T06:47:40Z</dcterms:created>
  <dcterms:modified xsi:type="dcterms:W3CDTF">2018-06-26T12:01:16Z</dcterms:modified>
</cp:coreProperties>
</file>