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vis Wei" userId="c4087bf9e86b8004" providerId="LiveId" clId="{12E56520-5880-4261-AD8D-C1FEB301CE45}"/>
    <pc:docChg chg="undo redo custSel addSld modSld">
      <pc:chgData name="Lanvis Wei" userId="c4087bf9e86b8004" providerId="LiveId" clId="{12E56520-5880-4261-AD8D-C1FEB301CE45}" dt="2024-07-26T08:44:21.911" v="5281" actId="164"/>
      <pc:docMkLst>
        <pc:docMk/>
      </pc:docMkLst>
      <pc:sldChg chg="addSp delSp modSp mod">
        <pc:chgData name="Lanvis Wei" userId="c4087bf9e86b8004" providerId="LiveId" clId="{12E56520-5880-4261-AD8D-C1FEB301CE45}" dt="2024-07-26T07:26:23.690" v="3389" actId="1076"/>
        <pc:sldMkLst>
          <pc:docMk/>
          <pc:sldMk cId="712729559" sldId="256"/>
        </pc:sldMkLst>
        <pc:spChg chg="mod">
          <ac:chgData name="Lanvis Wei" userId="c4087bf9e86b8004" providerId="LiveId" clId="{12E56520-5880-4261-AD8D-C1FEB301CE45}" dt="2024-07-23T01:04:52.035" v="962" actId="1076"/>
          <ac:spMkLst>
            <pc:docMk/>
            <pc:sldMk cId="712729559" sldId="256"/>
            <ac:spMk id="35" creationId="{5ABE3304-63CF-F456-374D-79755CCB2421}"/>
          </ac:spMkLst>
        </pc:spChg>
        <pc:spChg chg="mod">
          <ac:chgData name="Lanvis Wei" userId="c4087bf9e86b8004" providerId="LiveId" clId="{12E56520-5880-4261-AD8D-C1FEB301CE45}" dt="2024-07-26T07:26:23.690" v="3389" actId="1076"/>
          <ac:spMkLst>
            <pc:docMk/>
            <pc:sldMk cId="712729559" sldId="256"/>
            <ac:spMk id="36" creationId="{A783C4A0-12E0-BE93-2932-D9F4BFCCEA7B}"/>
          </ac:spMkLst>
        </pc:spChg>
        <pc:graphicFrameChg chg="add del mod modGraphic">
          <ac:chgData name="Lanvis Wei" userId="c4087bf9e86b8004" providerId="LiveId" clId="{12E56520-5880-4261-AD8D-C1FEB301CE45}" dt="2024-07-18T07:06:33.364" v="580" actId="14100"/>
          <ac:graphicFrameMkLst>
            <pc:docMk/>
            <pc:sldMk cId="712729559" sldId="256"/>
            <ac:graphicFrameMk id="9" creationId="{4792F4D9-F2AB-6BFF-C4EB-02A26FBD472F}"/>
          </ac:graphicFrameMkLst>
        </pc:graphicFrameChg>
        <pc:picChg chg="add del mod">
          <ac:chgData name="Lanvis Wei" userId="c4087bf9e86b8004" providerId="LiveId" clId="{12E56520-5880-4261-AD8D-C1FEB301CE45}" dt="2024-07-18T07:06:23.818" v="578" actId="14100"/>
          <ac:picMkLst>
            <pc:docMk/>
            <pc:sldMk cId="712729559" sldId="256"/>
            <ac:picMk id="8" creationId="{964A9FE9-9BEC-BD63-6852-B2B837EF6517}"/>
          </ac:picMkLst>
        </pc:picChg>
      </pc:sldChg>
      <pc:sldChg chg="addSp delSp modSp new mod">
        <pc:chgData name="Lanvis Wei" userId="c4087bf9e86b8004" providerId="LiveId" clId="{12E56520-5880-4261-AD8D-C1FEB301CE45}" dt="2024-07-26T07:29:07.648" v="3424" actId="1076"/>
        <pc:sldMkLst>
          <pc:docMk/>
          <pc:sldMk cId="3629564587" sldId="257"/>
        </pc:sldMkLst>
        <pc:spChg chg="del">
          <ac:chgData name="Lanvis Wei" userId="c4087bf9e86b8004" providerId="LiveId" clId="{12E56520-5880-4261-AD8D-C1FEB301CE45}" dt="2024-07-18T06:15:37.942" v="11" actId="478"/>
          <ac:spMkLst>
            <pc:docMk/>
            <pc:sldMk cId="3629564587" sldId="257"/>
            <ac:spMk id="2" creationId="{0F90FE71-3670-FD59-165A-0690A9AB6FF5}"/>
          </ac:spMkLst>
        </pc:spChg>
        <pc:spChg chg="add mod">
          <ac:chgData name="Lanvis Wei" userId="c4087bf9e86b8004" providerId="LiveId" clId="{12E56520-5880-4261-AD8D-C1FEB301CE45}" dt="2024-07-23T00:54:56.218" v="863" actId="164"/>
          <ac:spMkLst>
            <pc:docMk/>
            <pc:sldMk cId="3629564587" sldId="257"/>
            <ac:spMk id="2" creationId="{C6443E66-320E-9429-4B43-27F7561BCB60}"/>
          </ac:spMkLst>
        </pc:spChg>
        <pc:spChg chg="add mod">
          <ac:chgData name="Lanvis Wei" userId="c4087bf9e86b8004" providerId="LiveId" clId="{12E56520-5880-4261-AD8D-C1FEB301CE45}" dt="2024-07-23T00:54:56.218" v="863" actId="164"/>
          <ac:spMkLst>
            <pc:docMk/>
            <pc:sldMk cId="3629564587" sldId="257"/>
            <ac:spMk id="3" creationId="{15C92FD1-5285-A907-4D3F-13574418D3AC}"/>
          </ac:spMkLst>
        </pc:spChg>
        <pc:spChg chg="del">
          <ac:chgData name="Lanvis Wei" userId="c4087bf9e86b8004" providerId="LiveId" clId="{12E56520-5880-4261-AD8D-C1FEB301CE45}" dt="2024-07-18T06:15:41.867" v="12" actId="478"/>
          <ac:spMkLst>
            <pc:docMk/>
            <pc:sldMk cId="3629564587" sldId="257"/>
            <ac:spMk id="3" creationId="{4E5BFD0A-B8AB-8C42-B1DE-0169D0D37334}"/>
          </ac:spMkLst>
        </pc:spChg>
        <pc:spChg chg="add mod">
          <ac:chgData name="Lanvis Wei" userId="c4087bf9e86b8004" providerId="LiveId" clId="{12E56520-5880-4261-AD8D-C1FEB301CE45}" dt="2024-07-23T01:02:53.795" v="918" actId="164"/>
          <ac:spMkLst>
            <pc:docMk/>
            <pc:sldMk cId="3629564587" sldId="257"/>
            <ac:spMk id="5" creationId="{3489B920-6BDA-D3D7-8FC0-EECC1F0EF7EF}"/>
          </ac:spMkLst>
        </pc:spChg>
        <pc:spChg chg="add mod">
          <ac:chgData name="Lanvis Wei" userId="c4087bf9e86b8004" providerId="LiveId" clId="{12E56520-5880-4261-AD8D-C1FEB301CE45}" dt="2024-07-26T07:28:53.345" v="3421" actId="164"/>
          <ac:spMkLst>
            <pc:docMk/>
            <pc:sldMk cId="3629564587" sldId="257"/>
            <ac:spMk id="6" creationId="{2F655F43-7BF6-F9DA-4239-1EFA831A4832}"/>
          </ac:spMkLst>
        </pc:spChg>
        <pc:spChg chg="add del mod">
          <ac:chgData name="Lanvis Wei" userId="c4087bf9e86b8004" providerId="LiveId" clId="{12E56520-5880-4261-AD8D-C1FEB301CE45}" dt="2024-07-18T06:23:14.094" v="122" actId="11529"/>
          <ac:spMkLst>
            <pc:docMk/>
            <pc:sldMk cId="3629564587" sldId="257"/>
            <ac:spMk id="6" creationId="{A23E6791-9141-75D7-9DC3-A5FAECC8EE3C}"/>
          </ac:spMkLst>
        </pc:spChg>
        <pc:spChg chg="add mod">
          <ac:chgData name="Lanvis Wei" userId="c4087bf9e86b8004" providerId="LiveId" clId="{12E56520-5880-4261-AD8D-C1FEB301CE45}" dt="2024-07-18T06:23:10.050" v="115" actId="1076"/>
          <ac:spMkLst>
            <pc:docMk/>
            <pc:sldMk cId="3629564587" sldId="257"/>
            <ac:spMk id="7" creationId="{9E9AF67B-C3AC-22B0-45C7-31D80E5A76FE}"/>
          </ac:spMkLst>
        </pc:spChg>
        <pc:spChg chg="add del mod">
          <ac:chgData name="Lanvis Wei" userId="c4087bf9e86b8004" providerId="LiveId" clId="{12E56520-5880-4261-AD8D-C1FEB301CE45}" dt="2024-07-26T07:28:44.894" v="3420" actId="478"/>
          <ac:spMkLst>
            <pc:docMk/>
            <pc:sldMk cId="3629564587" sldId="257"/>
            <ac:spMk id="7" creationId="{B1269B4F-2F41-8F7D-B5A5-46BAF3561D29}"/>
          </ac:spMkLst>
        </pc:spChg>
        <pc:spChg chg="add mod">
          <ac:chgData name="Lanvis Wei" userId="c4087bf9e86b8004" providerId="LiveId" clId="{12E56520-5880-4261-AD8D-C1FEB301CE45}" dt="2024-07-18T06:23:09.143" v="113" actId="1076"/>
          <ac:spMkLst>
            <pc:docMk/>
            <pc:sldMk cId="3629564587" sldId="257"/>
            <ac:spMk id="8" creationId="{521339E0-37D1-9072-6B98-1BC6C31AD8B4}"/>
          </ac:spMkLst>
        </pc:spChg>
        <pc:spChg chg="add mod">
          <ac:chgData name="Lanvis Wei" userId="c4087bf9e86b8004" providerId="LiveId" clId="{12E56520-5880-4261-AD8D-C1FEB301CE45}" dt="2024-07-23T01:02:53.795" v="918" actId="164"/>
          <ac:spMkLst>
            <pc:docMk/>
            <pc:sldMk cId="3629564587" sldId="257"/>
            <ac:spMk id="9" creationId="{081A13B1-788E-704D-7E93-DD9F16DA746A}"/>
          </ac:spMkLst>
        </pc:spChg>
        <pc:spChg chg="add mod">
          <ac:chgData name="Lanvis Wei" userId="c4087bf9e86b8004" providerId="LiveId" clId="{12E56520-5880-4261-AD8D-C1FEB301CE45}" dt="2024-07-18T06:19:34.304" v="44"/>
          <ac:spMkLst>
            <pc:docMk/>
            <pc:sldMk cId="3629564587" sldId="257"/>
            <ac:spMk id="9" creationId="{F3580A6E-74E7-98ED-A8B7-321EC692B0FF}"/>
          </ac:spMkLst>
        </pc:spChg>
        <pc:spChg chg="add mod">
          <ac:chgData name="Lanvis Wei" userId="c4087bf9e86b8004" providerId="LiveId" clId="{12E56520-5880-4261-AD8D-C1FEB301CE45}" dt="2024-07-18T06:19:40.191" v="45"/>
          <ac:spMkLst>
            <pc:docMk/>
            <pc:sldMk cId="3629564587" sldId="257"/>
            <ac:spMk id="10" creationId="{3E72F0DD-51D0-F3F7-8B6F-E2F03963AC11}"/>
          </ac:spMkLst>
        </pc:spChg>
        <pc:spChg chg="add del mod">
          <ac:chgData name="Lanvis Wei" userId="c4087bf9e86b8004" providerId="LiveId" clId="{12E56520-5880-4261-AD8D-C1FEB301CE45}" dt="2024-07-23T01:48:29.971" v="2367" actId="478"/>
          <ac:spMkLst>
            <pc:docMk/>
            <pc:sldMk cId="3629564587" sldId="257"/>
            <ac:spMk id="11" creationId="{08901EC5-C0E1-4C4F-70A5-DF50EA2F2E75}"/>
          </ac:spMkLst>
        </pc:spChg>
        <pc:spChg chg="add mod ord">
          <ac:chgData name="Lanvis Wei" userId="c4087bf9e86b8004" providerId="LiveId" clId="{12E56520-5880-4261-AD8D-C1FEB301CE45}" dt="2024-07-18T06:23:08.205" v="111" actId="1076"/>
          <ac:spMkLst>
            <pc:docMk/>
            <pc:sldMk cId="3629564587" sldId="257"/>
            <ac:spMk id="11" creationId="{8E3B6E2E-FD7C-220A-BFE2-6B109DA09588}"/>
          </ac:spMkLst>
        </pc:spChg>
        <pc:spChg chg="add del mod">
          <ac:chgData name="Lanvis Wei" userId="c4087bf9e86b8004" providerId="LiveId" clId="{12E56520-5880-4261-AD8D-C1FEB301CE45}" dt="2024-07-18T06:50:16.078" v="216" actId="11529"/>
          <ac:spMkLst>
            <pc:docMk/>
            <pc:sldMk cId="3629564587" sldId="257"/>
            <ac:spMk id="12" creationId="{67582411-F4EE-DFB5-2F5F-FC617C1929DA}"/>
          </ac:spMkLst>
        </pc:spChg>
        <pc:spChg chg="add mod ord">
          <ac:chgData name="Lanvis Wei" userId="c4087bf9e86b8004" providerId="LiveId" clId="{12E56520-5880-4261-AD8D-C1FEB301CE45}" dt="2024-07-26T07:28:56.834" v="3423" actId="1076"/>
          <ac:spMkLst>
            <pc:docMk/>
            <pc:sldMk cId="3629564587" sldId="257"/>
            <ac:spMk id="13" creationId="{1C80E89D-C095-655A-5B3D-AD232C103B06}"/>
          </ac:spMkLst>
        </pc:spChg>
        <pc:spChg chg="add del mod">
          <ac:chgData name="Lanvis Wei" userId="c4087bf9e86b8004" providerId="LiveId" clId="{12E56520-5880-4261-AD8D-C1FEB301CE45}" dt="2024-07-23T01:47:50.058" v="2359"/>
          <ac:spMkLst>
            <pc:docMk/>
            <pc:sldMk cId="3629564587" sldId="257"/>
            <ac:spMk id="16" creationId="{70C0FD31-7B50-EA05-FD60-7ABCAD92D4D6}"/>
          </ac:spMkLst>
        </pc:spChg>
        <pc:spChg chg="add mod">
          <ac:chgData name="Lanvis Wei" userId="c4087bf9e86b8004" providerId="LiveId" clId="{12E56520-5880-4261-AD8D-C1FEB301CE45}" dt="2024-07-26T07:28:53.345" v="3421" actId="164"/>
          <ac:spMkLst>
            <pc:docMk/>
            <pc:sldMk cId="3629564587" sldId="257"/>
            <ac:spMk id="17" creationId="{3E1ADE0F-4246-315C-4B0D-8CEF9E59D93C}"/>
          </ac:spMkLst>
        </pc:spChg>
        <pc:spChg chg="add mod">
          <ac:chgData name="Lanvis Wei" userId="c4087bf9e86b8004" providerId="LiveId" clId="{12E56520-5880-4261-AD8D-C1FEB301CE45}" dt="2024-07-26T07:28:53.345" v="3421" actId="164"/>
          <ac:spMkLst>
            <pc:docMk/>
            <pc:sldMk cId="3629564587" sldId="257"/>
            <ac:spMk id="18" creationId="{FC1A2E12-E008-072D-777D-42E4331D608D}"/>
          </ac:spMkLst>
        </pc:spChg>
        <pc:spChg chg="add del mod ord topLvl">
          <ac:chgData name="Lanvis Wei" userId="c4087bf9e86b8004" providerId="LiveId" clId="{12E56520-5880-4261-AD8D-C1FEB301CE45}" dt="2024-07-23T00:54:56.218" v="863" actId="164"/>
          <ac:spMkLst>
            <pc:docMk/>
            <pc:sldMk cId="3629564587" sldId="257"/>
            <ac:spMk id="20" creationId="{28FBE5F2-A886-8EAD-67B0-5C36460B8C3D}"/>
          </ac:spMkLst>
        </pc:spChg>
        <pc:spChg chg="mod topLvl">
          <ac:chgData name="Lanvis Wei" userId="c4087bf9e86b8004" providerId="LiveId" clId="{12E56520-5880-4261-AD8D-C1FEB301CE45}" dt="2024-07-23T00:54:56.218" v="863" actId="164"/>
          <ac:spMkLst>
            <pc:docMk/>
            <pc:sldMk cId="3629564587" sldId="257"/>
            <ac:spMk id="22" creationId="{68EA2866-E574-A66E-306D-F9FCFDCE83D2}"/>
          </ac:spMkLst>
        </pc:spChg>
        <pc:spChg chg="add mod">
          <ac:chgData name="Lanvis Wei" userId="c4087bf9e86b8004" providerId="LiveId" clId="{12E56520-5880-4261-AD8D-C1FEB301CE45}" dt="2024-07-26T07:28:53.345" v="3421" actId="164"/>
          <ac:spMkLst>
            <pc:docMk/>
            <pc:sldMk cId="3629564587" sldId="257"/>
            <ac:spMk id="23" creationId="{3C9BA4DF-2B98-1DF8-295B-6DE0EB84AEED}"/>
          </ac:spMkLst>
        </pc:spChg>
        <pc:spChg chg="add del mod">
          <ac:chgData name="Lanvis Wei" userId="c4087bf9e86b8004" providerId="LiveId" clId="{12E56520-5880-4261-AD8D-C1FEB301CE45}" dt="2024-07-18T07:08:40.980" v="601" actId="478"/>
          <ac:spMkLst>
            <pc:docMk/>
            <pc:sldMk cId="3629564587" sldId="257"/>
            <ac:spMk id="23" creationId="{E4602F8E-7D17-050E-C58A-884A1ECF3017}"/>
          </ac:spMkLst>
        </pc:spChg>
        <pc:spChg chg="del mod">
          <ac:chgData name="Lanvis Wei" userId="c4087bf9e86b8004" providerId="LiveId" clId="{12E56520-5880-4261-AD8D-C1FEB301CE45}" dt="2024-07-18T07:08:52.406" v="602" actId="478"/>
          <ac:spMkLst>
            <pc:docMk/>
            <pc:sldMk cId="3629564587" sldId="257"/>
            <ac:spMk id="24" creationId="{C6B71D44-2E8F-A21C-6CE1-30A7BB3B4EEE}"/>
          </ac:spMkLst>
        </pc:spChg>
        <pc:spChg chg="del mod">
          <ac:chgData name="Lanvis Wei" userId="c4087bf9e86b8004" providerId="LiveId" clId="{12E56520-5880-4261-AD8D-C1FEB301CE45}" dt="2024-07-18T07:09:22.335" v="608" actId="478"/>
          <ac:spMkLst>
            <pc:docMk/>
            <pc:sldMk cId="3629564587" sldId="257"/>
            <ac:spMk id="26" creationId="{FEE21036-7618-758D-32E7-A1131E107FA2}"/>
          </ac:spMkLst>
        </pc:spChg>
        <pc:spChg chg="add del mod">
          <ac:chgData name="Lanvis Wei" userId="c4087bf9e86b8004" providerId="LiveId" clId="{12E56520-5880-4261-AD8D-C1FEB301CE45}" dt="2024-07-18T07:08:33.559" v="600" actId="478"/>
          <ac:spMkLst>
            <pc:docMk/>
            <pc:sldMk cId="3629564587" sldId="257"/>
            <ac:spMk id="27" creationId="{E6650070-0758-D95A-B876-EDE1AFED79C1}"/>
          </ac:spMkLst>
        </pc:spChg>
        <pc:spChg chg="del mod">
          <ac:chgData name="Lanvis Wei" userId="c4087bf9e86b8004" providerId="LiveId" clId="{12E56520-5880-4261-AD8D-C1FEB301CE45}" dt="2024-07-18T07:09:09.061" v="605" actId="478"/>
          <ac:spMkLst>
            <pc:docMk/>
            <pc:sldMk cId="3629564587" sldId="257"/>
            <ac:spMk id="28" creationId="{381A0DE3-AD86-AC40-54DC-0091ABE5CE68}"/>
          </ac:spMkLst>
        </pc:spChg>
        <pc:spChg chg="del mod">
          <ac:chgData name="Lanvis Wei" userId="c4087bf9e86b8004" providerId="LiveId" clId="{12E56520-5880-4261-AD8D-C1FEB301CE45}" dt="2024-07-18T07:08:31.302" v="599" actId="478"/>
          <ac:spMkLst>
            <pc:docMk/>
            <pc:sldMk cId="3629564587" sldId="257"/>
            <ac:spMk id="30" creationId="{35982DF3-2C67-D4DD-13AF-D09037CBE353}"/>
          </ac:spMkLst>
        </pc:spChg>
        <pc:spChg chg="add del mod">
          <ac:chgData name="Lanvis Wei" userId="c4087bf9e86b8004" providerId="LiveId" clId="{12E56520-5880-4261-AD8D-C1FEB301CE45}" dt="2024-07-18T07:08:17.272" v="596" actId="478"/>
          <ac:spMkLst>
            <pc:docMk/>
            <pc:sldMk cId="3629564587" sldId="257"/>
            <ac:spMk id="31" creationId="{7FEF0A3D-8512-821D-9CEF-AB0F8531197B}"/>
          </ac:spMkLst>
        </pc:spChg>
        <pc:spChg chg="del mod">
          <ac:chgData name="Lanvis Wei" userId="c4087bf9e86b8004" providerId="LiveId" clId="{12E56520-5880-4261-AD8D-C1FEB301CE45}" dt="2024-07-18T07:08:00.762" v="590" actId="478"/>
          <ac:spMkLst>
            <pc:docMk/>
            <pc:sldMk cId="3629564587" sldId="257"/>
            <ac:spMk id="32" creationId="{3A797855-7DE0-0F8D-524A-7F6E3035E2E9}"/>
          </ac:spMkLst>
        </pc:spChg>
        <pc:spChg chg="del mod">
          <ac:chgData name="Lanvis Wei" userId="c4087bf9e86b8004" providerId="LiveId" clId="{12E56520-5880-4261-AD8D-C1FEB301CE45}" dt="2024-07-18T07:08:14.377" v="595" actId="478"/>
          <ac:spMkLst>
            <pc:docMk/>
            <pc:sldMk cId="3629564587" sldId="257"/>
            <ac:spMk id="34" creationId="{6BD76F8D-3431-2E52-7788-4DE99ABC8C3F}"/>
          </ac:spMkLst>
        </pc:spChg>
        <pc:spChg chg="del mod">
          <ac:chgData name="Lanvis Wei" userId="c4087bf9e86b8004" providerId="LiveId" clId="{12E56520-5880-4261-AD8D-C1FEB301CE45}" dt="2024-07-18T07:08:10.834" v="594" actId="478"/>
          <ac:spMkLst>
            <pc:docMk/>
            <pc:sldMk cId="3629564587" sldId="257"/>
            <ac:spMk id="35" creationId="{092F6C89-EBD5-2FBD-929C-17BD4EAF48B6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36" creationId="{33F097D9-4B7B-78B5-E1A3-145F1C075D0B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37" creationId="{A5B4E23C-CC0A-DD8D-8FE5-E4245805527C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38" creationId="{EF4706A5-C9D1-4F60-6814-6EF85C16B556}"/>
          </ac:spMkLst>
        </pc:spChg>
        <pc:spChg chg="mod">
          <ac:chgData name="Lanvis Wei" userId="c4087bf9e86b8004" providerId="LiveId" clId="{12E56520-5880-4261-AD8D-C1FEB301CE45}" dt="2024-07-23T00:52:49.670" v="841" actId="207"/>
          <ac:spMkLst>
            <pc:docMk/>
            <pc:sldMk cId="3629564587" sldId="257"/>
            <ac:spMk id="39" creationId="{D5E5E82E-D8F9-CF64-56D2-7CA4DE848CE9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0" creationId="{8B87B70F-FD7A-ED0B-43CE-42C27F4D67C6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1" creationId="{E6A3AB82-6E87-FE06-5F2E-AA99AF350D57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2" creationId="{F0958A05-B844-5251-3354-A947D8CB6681}"/>
          </ac:spMkLst>
        </pc:spChg>
        <pc:spChg chg="del mod topLvl">
          <ac:chgData name="Lanvis Wei" userId="c4087bf9e86b8004" providerId="LiveId" clId="{12E56520-5880-4261-AD8D-C1FEB301CE45}" dt="2024-07-18T07:15:57.312" v="656" actId="478"/>
          <ac:spMkLst>
            <pc:docMk/>
            <pc:sldMk cId="3629564587" sldId="257"/>
            <ac:spMk id="44" creationId="{9BF25712-4A3F-2158-8935-D6F786886F0D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6" creationId="{D44440B1-5476-BD7B-FB8E-71296221D9E1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7" creationId="{72367E5D-B6AD-28BF-ABCA-A02638C77F4C}"/>
          </ac:spMkLst>
        </pc:spChg>
        <pc:spChg chg="mod">
          <ac:chgData name="Lanvis Wei" userId="c4087bf9e86b8004" providerId="LiveId" clId="{12E56520-5880-4261-AD8D-C1FEB301CE45}" dt="2024-07-18T07:24:40.087" v="701" actId="165"/>
          <ac:spMkLst>
            <pc:docMk/>
            <pc:sldMk cId="3629564587" sldId="257"/>
            <ac:spMk id="48" creationId="{476300C1-3641-B258-AF45-B88BF1432929}"/>
          </ac:spMkLst>
        </pc:spChg>
        <pc:spChg chg="add del mod">
          <ac:chgData name="Lanvis Wei" userId="c4087bf9e86b8004" providerId="LiveId" clId="{12E56520-5880-4261-AD8D-C1FEB301CE45}" dt="2024-07-18T06:57:02.272" v="549" actId="478"/>
          <ac:spMkLst>
            <pc:docMk/>
            <pc:sldMk cId="3629564587" sldId="257"/>
            <ac:spMk id="49" creationId="{B96740BD-D633-7511-1097-9DE8205A19A8}"/>
          </ac:spMkLst>
        </pc:spChg>
        <pc:spChg chg="add del mod">
          <ac:chgData name="Lanvis Wei" userId="c4087bf9e86b8004" providerId="LiveId" clId="{12E56520-5880-4261-AD8D-C1FEB301CE45}" dt="2024-07-18T06:56:57.854" v="548" actId="478"/>
          <ac:spMkLst>
            <pc:docMk/>
            <pc:sldMk cId="3629564587" sldId="257"/>
            <ac:spMk id="50" creationId="{2AB876D3-6913-42AF-6BF4-8B47B05C9E08}"/>
          </ac:spMkLst>
        </pc:spChg>
        <pc:spChg chg="add mod">
          <ac:chgData name="Lanvis Wei" userId="c4087bf9e86b8004" providerId="LiveId" clId="{12E56520-5880-4261-AD8D-C1FEB301CE45}" dt="2024-07-18T06:57:18.998" v="550"/>
          <ac:spMkLst>
            <pc:docMk/>
            <pc:sldMk cId="3629564587" sldId="257"/>
            <ac:spMk id="51" creationId="{7EF28400-220F-3E15-EF5D-6CC0F0C8209E}"/>
          </ac:spMkLst>
        </pc:spChg>
        <pc:spChg chg="add mod">
          <ac:chgData name="Lanvis Wei" userId="c4087bf9e86b8004" providerId="LiveId" clId="{12E56520-5880-4261-AD8D-C1FEB301CE45}" dt="2024-07-18T07:20:12.932" v="697" actId="1076"/>
          <ac:spMkLst>
            <pc:docMk/>
            <pc:sldMk cId="3629564587" sldId="257"/>
            <ac:spMk id="56" creationId="{7F72BE2B-E7E7-B027-131B-9B344B76268F}"/>
          </ac:spMkLst>
        </pc:spChg>
        <pc:grpChg chg="add mod">
          <ac:chgData name="Lanvis Wei" userId="c4087bf9e86b8004" providerId="LiveId" clId="{12E56520-5880-4261-AD8D-C1FEB301CE45}" dt="2024-07-23T00:55:04.667" v="865" actId="1076"/>
          <ac:grpSpMkLst>
            <pc:docMk/>
            <pc:sldMk cId="3629564587" sldId="257"/>
            <ac:grpSpMk id="4" creationId="{41A7E255-B053-A8AA-273A-8D5B91FFBF66}"/>
          </ac:grpSpMkLst>
        </pc:grpChg>
        <pc:grpChg chg="add mod">
          <ac:chgData name="Lanvis Wei" userId="c4087bf9e86b8004" providerId="LiveId" clId="{12E56520-5880-4261-AD8D-C1FEB301CE45}" dt="2024-07-26T07:29:07.648" v="3424" actId="1076"/>
          <ac:grpSpMkLst>
            <pc:docMk/>
            <pc:sldMk cId="3629564587" sldId="257"/>
            <ac:grpSpMk id="8" creationId="{5367B4B7-F67F-3781-6335-C68801EC54D7}"/>
          </ac:grpSpMkLst>
        </pc:grpChg>
        <pc:grpChg chg="add mod">
          <ac:chgData name="Lanvis Wei" userId="c4087bf9e86b8004" providerId="LiveId" clId="{12E56520-5880-4261-AD8D-C1FEB301CE45}" dt="2024-07-26T07:28:53.345" v="3421" actId="164"/>
          <ac:grpSpMkLst>
            <pc:docMk/>
            <pc:sldMk cId="3629564587" sldId="257"/>
            <ac:grpSpMk id="12" creationId="{9A4D9923-092F-64C1-24DC-92F518ECFE52}"/>
          </ac:grpSpMkLst>
        </pc:grpChg>
        <pc:grpChg chg="add del mod">
          <ac:chgData name="Lanvis Wei" userId="c4087bf9e86b8004" providerId="LiveId" clId="{12E56520-5880-4261-AD8D-C1FEB301CE45}" dt="2024-07-18T07:14:47.338" v="646" actId="165"/>
          <ac:grpSpMkLst>
            <pc:docMk/>
            <pc:sldMk cId="3629564587" sldId="257"/>
            <ac:grpSpMk id="13" creationId="{74255127-F0FD-C628-3C00-7E00DF9179E5}"/>
          </ac:grpSpMkLst>
        </pc:grpChg>
        <pc:grpChg chg="del mod topLvl">
          <ac:chgData name="Lanvis Wei" userId="c4087bf9e86b8004" providerId="LiveId" clId="{12E56520-5880-4261-AD8D-C1FEB301CE45}" dt="2024-07-18T07:15:11.390" v="649" actId="165"/>
          <ac:grpSpMkLst>
            <pc:docMk/>
            <pc:sldMk cId="3629564587" sldId="257"/>
            <ac:grpSpMk id="14" creationId="{A5A4D6AE-2743-03E0-9C1E-0A972E0E2455}"/>
          </ac:grpSpMkLst>
        </pc:grpChg>
        <pc:grpChg chg="mod topLvl">
          <ac:chgData name="Lanvis Wei" userId="c4087bf9e86b8004" providerId="LiveId" clId="{12E56520-5880-4261-AD8D-C1FEB301CE45}" dt="2024-07-23T00:54:56.218" v="863" actId="164"/>
          <ac:grpSpMkLst>
            <pc:docMk/>
            <pc:sldMk cId="3629564587" sldId="257"/>
            <ac:grpSpMk id="15" creationId="{E02A1AEE-05A1-3C1A-C076-052707EA7CB3}"/>
          </ac:grpSpMkLst>
        </pc:grpChg>
        <pc:grpChg chg="del mod">
          <ac:chgData name="Lanvis Wei" userId="c4087bf9e86b8004" providerId="LiveId" clId="{12E56520-5880-4261-AD8D-C1FEB301CE45}" dt="2024-07-18T07:08:10.834" v="594" actId="478"/>
          <ac:grpSpMkLst>
            <pc:docMk/>
            <pc:sldMk cId="3629564587" sldId="257"/>
            <ac:grpSpMk id="16" creationId="{C2984904-CBAA-F777-CE12-D353E8F02863}"/>
          </ac:grpSpMkLst>
        </pc:grpChg>
        <pc:grpChg chg="del mod">
          <ac:chgData name="Lanvis Wei" userId="c4087bf9e86b8004" providerId="LiveId" clId="{12E56520-5880-4261-AD8D-C1FEB301CE45}" dt="2024-07-18T07:08:31.302" v="599" actId="478"/>
          <ac:grpSpMkLst>
            <pc:docMk/>
            <pc:sldMk cId="3629564587" sldId="257"/>
            <ac:grpSpMk id="17" creationId="{D5DED0B3-E84D-46D1-DE21-D4AEE27512D5}"/>
          </ac:grpSpMkLst>
        </pc:grpChg>
        <pc:grpChg chg="del mod">
          <ac:chgData name="Lanvis Wei" userId="c4087bf9e86b8004" providerId="LiveId" clId="{12E56520-5880-4261-AD8D-C1FEB301CE45}" dt="2024-07-18T07:09:11.822" v="606" actId="478"/>
          <ac:grpSpMkLst>
            <pc:docMk/>
            <pc:sldMk cId="3629564587" sldId="257"/>
            <ac:grpSpMk id="18" creationId="{D0D04939-5A71-FB49-8D89-5A758FB1EA8C}"/>
          </ac:grpSpMkLst>
        </pc:grpChg>
        <pc:grpChg chg="del mod topLvl">
          <ac:chgData name="Lanvis Wei" userId="c4087bf9e86b8004" providerId="LiveId" clId="{12E56520-5880-4261-AD8D-C1FEB301CE45}" dt="2024-07-23T00:53:53.120" v="854" actId="165"/>
          <ac:grpSpMkLst>
            <pc:docMk/>
            <pc:sldMk cId="3629564587" sldId="257"/>
            <ac:grpSpMk id="19" creationId="{AC51B941-A4BE-3964-DCBF-2B4B1EB85EC6}"/>
          </ac:grpSpMkLst>
        </pc:grpChg>
        <pc:grpChg chg="mod topLvl">
          <ac:chgData name="Lanvis Wei" userId="c4087bf9e86b8004" providerId="LiveId" clId="{12E56520-5880-4261-AD8D-C1FEB301CE45}" dt="2024-07-23T00:54:56.218" v="863" actId="164"/>
          <ac:grpSpMkLst>
            <pc:docMk/>
            <pc:sldMk cId="3629564587" sldId="257"/>
            <ac:grpSpMk id="43" creationId="{520EBE1C-11DF-EF97-097D-55925C20857C}"/>
          </ac:grpSpMkLst>
        </pc:grpChg>
        <pc:grpChg chg="mod">
          <ac:chgData name="Lanvis Wei" userId="c4087bf9e86b8004" providerId="LiveId" clId="{12E56520-5880-4261-AD8D-C1FEB301CE45}" dt="2024-07-18T07:24:40.087" v="701" actId="165"/>
          <ac:grpSpMkLst>
            <pc:docMk/>
            <pc:sldMk cId="3629564587" sldId="257"/>
            <ac:grpSpMk id="45" creationId="{3B827767-4FDB-21CD-9974-B7F17C1DCF64}"/>
          </ac:grpSpMkLst>
        </pc:grpChg>
        <pc:grpChg chg="add del mod">
          <ac:chgData name="Lanvis Wei" userId="c4087bf9e86b8004" providerId="LiveId" clId="{12E56520-5880-4261-AD8D-C1FEB301CE45}" dt="2024-07-18T07:24:40.087" v="701" actId="165"/>
          <ac:grpSpMkLst>
            <pc:docMk/>
            <pc:sldMk cId="3629564587" sldId="257"/>
            <ac:grpSpMk id="55" creationId="{F23C9104-9BAB-28FE-10EE-9D006ABE9D2D}"/>
          </ac:grpSpMkLst>
        </pc:grpChg>
        <pc:grpChg chg="add mod">
          <ac:chgData name="Lanvis Wei" userId="c4087bf9e86b8004" providerId="LiveId" clId="{12E56520-5880-4261-AD8D-C1FEB301CE45}" dt="2024-07-18T07:18:39.673" v="679" actId="164"/>
          <ac:grpSpMkLst>
            <pc:docMk/>
            <pc:sldMk cId="3629564587" sldId="257"/>
            <ac:grpSpMk id="59" creationId="{807DB017-F220-8CFB-4D7B-109FB987A899}"/>
          </ac:grpSpMkLst>
        </pc:grpChg>
        <pc:graphicFrameChg chg="add del mod ord modGraphic">
          <ac:chgData name="Lanvis Wei" userId="c4087bf9e86b8004" providerId="LiveId" clId="{12E56520-5880-4261-AD8D-C1FEB301CE45}" dt="2024-07-18T06:51:54.383" v="219" actId="478"/>
          <ac:graphicFrameMkLst>
            <pc:docMk/>
            <pc:sldMk cId="3629564587" sldId="257"/>
            <ac:graphicFrameMk id="5" creationId="{715A591A-4F6E-F62E-554F-6A2E7F79ECA9}"/>
          </ac:graphicFrameMkLst>
        </pc:graphicFrameChg>
        <pc:graphicFrameChg chg="add del mod modGraphic">
          <ac:chgData name="Lanvis Wei" userId="c4087bf9e86b8004" providerId="LiveId" clId="{12E56520-5880-4261-AD8D-C1FEB301CE45}" dt="2024-07-18T07:01:09.294" v="563" actId="478"/>
          <ac:graphicFrameMkLst>
            <pc:docMk/>
            <pc:sldMk cId="3629564587" sldId="257"/>
            <ac:graphicFrameMk id="52" creationId="{2236D2D9-A845-5CA9-822B-D60AE5598E3F}"/>
          </ac:graphicFrameMkLst>
        </pc:graphicFrameChg>
        <pc:graphicFrameChg chg="add del mod modGraphic">
          <ac:chgData name="Lanvis Wei" userId="c4087bf9e86b8004" providerId="LiveId" clId="{12E56520-5880-4261-AD8D-C1FEB301CE45}" dt="2024-07-18T07:18:00.646" v="669" actId="478"/>
          <ac:graphicFrameMkLst>
            <pc:docMk/>
            <pc:sldMk cId="3629564587" sldId="257"/>
            <ac:graphicFrameMk id="54" creationId="{818E3385-DB4F-4B57-40FE-144EA556E4AE}"/>
          </ac:graphicFrameMkLst>
        </pc:graphicFrameChg>
        <pc:picChg chg="add del mod modCrop">
          <ac:chgData name="Lanvis Wei" userId="c4087bf9e86b8004" providerId="LiveId" clId="{12E56520-5880-4261-AD8D-C1FEB301CE45}" dt="2024-07-18T07:06:02.697" v="576" actId="478"/>
          <ac:picMkLst>
            <pc:docMk/>
            <pc:sldMk cId="3629564587" sldId="257"/>
            <ac:picMk id="4" creationId="{248D769A-F539-3617-D917-6974A06F3984}"/>
          </ac:picMkLst>
        </pc:picChg>
        <pc:picChg chg="add del mod">
          <ac:chgData name="Lanvis Wei" userId="c4087bf9e86b8004" providerId="LiveId" clId="{12E56520-5880-4261-AD8D-C1FEB301CE45}" dt="2024-07-18T07:18:02.613" v="670" actId="478"/>
          <ac:picMkLst>
            <pc:docMk/>
            <pc:sldMk cId="3629564587" sldId="257"/>
            <ac:picMk id="53" creationId="{B8F51DBE-3F95-E9C8-3161-1817E31B7287}"/>
          </ac:picMkLst>
        </pc:picChg>
        <pc:cxnChg chg="mod topLvl">
          <ac:chgData name="Lanvis Wei" userId="c4087bf9e86b8004" providerId="LiveId" clId="{12E56520-5880-4261-AD8D-C1FEB301CE45}" dt="2024-07-23T00:54:56.218" v="863" actId="164"/>
          <ac:cxnSpMkLst>
            <pc:docMk/>
            <pc:sldMk cId="3629564587" sldId="257"/>
            <ac:cxnSpMk id="21" creationId="{2145E8E4-CFBF-11E6-DD11-1E6CB03379FB}"/>
          </ac:cxnSpMkLst>
        </pc:cxnChg>
        <pc:cxnChg chg="del mod">
          <ac:chgData name="Lanvis Wei" userId="c4087bf9e86b8004" providerId="LiveId" clId="{12E56520-5880-4261-AD8D-C1FEB301CE45}" dt="2024-07-18T07:09:11.822" v="606" actId="478"/>
          <ac:cxnSpMkLst>
            <pc:docMk/>
            <pc:sldMk cId="3629564587" sldId="257"/>
            <ac:cxnSpMk id="25" creationId="{FCE89065-64F3-EEBD-CFA9-FBEB7F1EE6EB}"/>
          </ac:cxnSpMkLst>
        </pc:cxnChg>
        <pc:cxnChg chg="del mod">
          <ac:chgData name="Lanvis Wei" userId="c4087bf9e86b8004" providerId="LiveId" clId="{12E56520-5880-4261-AD8D-C1FEB301CE45}" dt="2024-07-18T07:08:24.352" v="597" actId="478"/>
          <ac:cxnSpMkLst>
            <pc:docMk/>
            <pc:sldMk cId="3629564587" sldId="257"/>
            <ac:cxnSpMk id="29" creationId="{8DC47B87-4D59-408C-8776-5AA3DD14ABAC}"/>
          </ac:cxnSpMkLst>
        </pc:cxnChg>
        <pc:cxnChg chg="del mod">
          <ac:chgData name="Lanvis Wei" userId="c4087bf9e86b8004" providerId="LiveId" clId="{12E56520-5880-4261-AD8D-C1FEB301CE45}" dt="2024-07-18T07:08:05.012" v="591" actId="478"/>
          <ac:cxnSpMkLst>
            <pc:docMk/>
            <pc:sldMk cId="3629564587" sldId="257"/>
            <ac:cxnSpMk id="33" creationId="{772E23A7-2FC4-80C7-438B-E274A889F14C}"/>
          </ac:cxnSpMkLst>
        </pc:cxnChg>
        <pc:cxnChg chg="add mod">
          <ac:chgData name="Lanvis Wei" userId="c4087bf9e86b8004" providerId="LiveId" clId="{12E56520-5880-4261-AD8D-C1FEB301CE45}" dt="2024-07-18T07:19:36.380" v="687" actId="1076"/>
          <ac:cxnSpMkLst>
            <pc:docMk/>
            <pc:sldMk cId="3629564587" sldId="257"/>
            <ac:cxnSpMk id="57" creationId="{7BC92922-FACD-26F8-1F9A-2A32832F0D3F}"/>
          </ac:cxnSpMkLst>
        </pc:cxnChg>
      </pc:sldChg>
      <pc:sldChg chg="addSp delSp modSp add mod">
        <pc:chgData name="Lanvis Wei" userId="c4087bf9e86b8004" providerId="LiveId" clId="{12E56520-5880-4261-AD8D-C1FEB301CE45}" dt="2024-07-26T07:49:22.561" v="4220" actId="207"/>
        <pc:sldMkLst>
          <pc:docMk/>
          <pc:sldMk cId="967469328" sldId="258"/>
        </pc:sldMkLst>
        <pc:spChg chg="mod">
          <ac:chgData name="Lanvis Wei" userId="c4087bf9e86b8004" providerId="LiveId" clId="{12E56520-5880-4261-AD8D-C1FEB301CE45}" dt="2024-07-23T01:03:43.961" v="948" actId="6549"/>
          <ac:spMkLst>
            <pc:docMk/>
            <pc:sldMk cId="967469328" sldId="258"/>
            <ac:spMk id="5" creationId="{3489B920-6BDA-D3D7-8FC0-EECC1F0EF7EF}"/>
          </ac:spMkLst>
        </pc:spChg>
        <pc:spChg chg="add mod">
          <ac:chgData name="Lanvis Wei" userId="c4087bf9e86b8004" providerId="LiveId" clId="{12E56520-5880-4261-AD8D-C1FEB301CE45}" dt="2024-07-26T07:40:35.161" v="3944" actId="1076"/>
          <ac:spMkLst>
            <pc:docMk/>
            <pc:sldMk cId="967469328" sldId="258"/>
            <ac:spMk id="5" creationId="{42C0A13A-8376-1123-507F-D5B047A3C2A1}"/>
          </ac:spMkLst>
        </pc:spChg>
        <pc:spChg chg="add mod">
          <ac:chgData name="Lanvis Wei" userId="c4087bf9e86b8004" providerId="LiveId" clId="{12E56520-5880-4261-AD8D-C1FEB301CE45}" dt="2024-07-26T07:49:22.561" v="4220" actId="207"/>
          <ac:spMkLst>
            <pc:docMk/>
            <pc:sldMk cId="967469328" sldId="258"/>
            <ac:spMk id="6" creationId="{959BE303-813A-ED42-8D74-F012754DC3AD}"/>
          </ac:spMkLst>
        </pc:spChg>
        <pc:spChg chg="del">
          <ac:chgData name="Lanvis Wei" userId="c4087bf9e86b8004" providerId="LiveId" clId="{12E56520-5880-4261-AD8D-C1FEB301CE45}" dt="2024-07-23T01:03:40.747" v="947" actId="478"/>
          <ac:spMkLst>
            <pc:docMk/>
            <pc:sldMk cId="967469328" sldId="258"/>
            <ac:spMk id="7" creationId="{B1269B4F-2F41-8F7D-B5A5-46BAF3561D29}"/>
          </ac:spMkLst>
        </pc:spChg>
        <pc:spChg chg="add del">
          <ac:chgData name="Lanvis Wei" userId="c4087bf9e86b8004" providerId="LiveId" clId="{12E56520-5880-4261-AD8D-C1FEB301CE45}" dt="2024-07-23T01:05:18.674" v="964" actId="22"/>
          <ac:spMkLst>
            <pc:docMk/>
            <pc:sldMk cId="967469328" sldId="258"/>
            <ac:spMk id="8" creationId="{935B9A4C-A502-CD66-6344-DA742877BBC1}"/>
          </ac:spMkLst>
        </pc:spChg>
        <pc:spChg chg="add mod">
          <ac:chgData name="Lanvis Wei" userId="c4087bf9e86b8004" providerId="LiveId" clId="{12E56520-5880-4261-AD8D-C1FEB301CE45}" dt="2024-07-23T03:29:56.830" v="3152" actId="255"/>
          <ac:spMkLst>
            <pc:docMk/>
            <pc:sldMk cId="967469328" sldId="258"/>
            <ac:spMk id="13" creationId="{A2008407-BC28-AC53-FF0C-A365727EDA9A}"/>
          </ac:spMkLst>
        </pc:spChg>
        <pc:spChg chg="add mod">
          <ac:chgData name="Lanvis Wei" userId="c4087bf9e86b8004" providerId="LiveId" clId="{12E56520-5880-4261-AD8D-C1FEB301CE45}" dt="2024-07-23T03:30:12.442" v="3155" actId="1076"/>
          <ac:spMkLst>
            <pc:docMk/>
            <pc:sldMk cId="967469328" sldId="258"/>
            <ac:spMk id="16" creationId="{EE7348AB-637A-F947-0F95-DC3996FFFC88}"/>
          </ac:spMkLst>
        </pc:spChg>
        <pc:spChg chg="mod">
          <ac:chgData name="Lanvis Wei" userId="c4087bf9e86b8004" providerId="LiveId" clId="{12E56520-5880-4261-AD8D-C1FEB301CE45}" dt="2024-07-23T01:03:36.529" v="946" actId="20577"/>
          <ac:spMkLst>
            <pc:docMk/>
            <pc:sldMk cId="967469328" sldId="258"/>
            <ac:spMk id="56" creationId="{7F72BE2B-E7E7-B027-131B-9B344B76268F}"/>
          </ac:spMkLst>
        </pc:spChg>
        <pc:grpChg chg="del">
          <ac:chgData name="Lanvis Wei" userId="c4087bf9e86b8004" providerId="LiveId" clId="{12E56520-5880-4261-AD8D-C1FEB301CE45}" dt="2024-07-23T01:03:46.838" v="949" actId="478"/>
          <ac:grpSpMkLst>
            <pc:docMk/>
            <pc:sldMk cId="967469328" sldId="258"/>
            <ac:grpSpMk id="12" creationId="{9A4D9923-092F-64C1-24DC-92F518ECFE52}"/>
          </ac:grpSpMkLst>
        </pc:grpChg>
        <pc:picChg chg="add mod">
          <ac:chgData name="Lanvis Wei" userId="c4087bf9e86b8004" providerId="LiveId" clId="{12E56520-5880-4261-AD8D-C1FEB301CE45}" dt="2024-07-23T01:08:56.715" v="1001" actId="1076"/>
          <ac:picMkLst>
            <pc:docMk/>
            <pc:sldMk cId="967469328" sldId="258"/>
            <ac:picMk id="18" creationId="{8283EEE9-A5B4-79AC-1A93-5D1E85A5E88F}"/>
          </ac:picMkLst>
        </pc:picChg>
      </pc:sldChg>
      <pc:sldChg chg="addSp delSp modSp add mod">
        <pc:chgData name="Lanvis Wei" userId="c4087bf9e86b8004" providerId="LiveId" clId="{12E56520-5880-4261-AD8D-C1FEB301CE45}" dt="2024-07-26T07:56:05.478" v="4834" actId="20577"/>
        <pc:sldMkLst>
          <pc:docMk/>
          <pc:sldMk cId="936893293" sldId="259"/>
        </pc:sldMkLst>
        <pc:spChg chg="add mod">
          <ac:chgData name="Lanvis Wei" userId="c4087bf9e86b8004" providerId="LiveId" clId="{12E56520-5880-4261-AD8D-C1FEB301CE45}" dt="2024-07-26T07:56:05.478" v="4834" actId="20577"/>
          <ac:spMkLst>
            <pc:docMk/>
            <pc:sldMk cId="936893293" sldId="259"/>
            <ac:spMk id="5" creationId="{C1EBCAE3-E1C4-5189-6556-55EE08F846CA}"/>
          </ac:spMkLst>
        </pc:spChg>
        <pc:spChg chg="add del">
          <ac:chgData name="Lanvis Wei" userId="c4087bf9e86b8004" providerId="LiveId" clId="{12E56520-5880-4261-AD8D-C1FEB301CE45}" dt="2024-07-23T01:18:06.880" v="1205" actId="22"/>
          <ac:spMkLst>
            <pc:docMk/>
            <pc:sldMk cId="936893293" sldId="259"/>
            <ac:spMk id="27" creationId="{69409DE5-4EC1-6D9B-13EA-1CF1F428857C}"/>
          </ac:spMkLst>
        </pc:spChg>
        <pc:spChg chg="add mod">
          <ac:chgData name="Lanvis Wei" userId="c4087bf9e86b8004" providerId="LiveId" clId="{12E56520-5880-4261-AD8D-C1FEB301CE45}" dt="2024-07-23T03:30:22.750" v="3156" actId="255"/>
          <ac:spMkLst>
            <pc:docMk/>
            <pc:sldMk cId="936893293" sldId="259"/>
            <ac:spMk id="28" creationId="{F6DCC7D1-E4D3-D311-BBDB-0A590A212593}"/>
          </ac:spMkLst>
        </pc:spChg>
        <pc:spChg chg="mod">
          <ac:chgData name="Lanvis Wei" userId="c4087bf9e86b8004" providerId="LiveId" clId="{12E56520-5880-4261-AD8D-C1FEB301CE45}" dt="2024-07-23T01:03:54.832" v="954" actId="20577"/>
          <ac:spMkLst>
            <pc:docMk/>
            <pc:sldMk cId="936893293" sldId="259"/>
            <ac:spMk id="56" creationId="{7F72BE2B-E7E7-B027-131B-9B344B76268F}"/>
          </ac:spMkLst>
        </pc:spChg>
        <pc:grpChg chg="ord">
          <ac:chgData name="Lanvis Wei" userId="c4087bf9e86b8004" providerId="LiveId" clId="{12E56520-5880-4261-AD8D-C1FEB301CE45}" dt="2024-07-23T01:16:44.452" v="1180" actId="166"/>
          <ac:grpSpMkLst>
            <pc:docMk/>
            <pc:sldMk cId="936893293" sldId="259"/>
            <ac:grpSpMk id="4" creationId="{41A7E255-B053-A8AA-273A-8D5B91FFBF66}"/>
          </ac:grpSpMkLst>
        </pc:grpChg>
        <pc:picChg chg="add del mod">
          <ac:chgData name="Lanvis Wei" userId="c4087bf9e86b8004" providerId="LiveId" clId="{12E56520-5880-4261-AD8D-C1FEB301CE45}" dt="2024-07-23T01:16:29.380" v="1176" actId="21"/>
          <ac:picMkLst>
            <pc:docMk/>
            <pc:sldMk cId="936893293" sldId="259"/>
            <ac:picMk id="6" creationId="{136E7D61-1695-E992-A860-0DF632004313}"/>
          </ac:picMkLst>
        </pc:picChg>
        <pc:picChg chg="add del mod">
          <ac:chgData name="Lanvis Wei" userId="c4087bf9e86b8004" providerId="LiveId" clId="{12E56520-5880-4261-AD8D-C1FEB301CE45}" dt="2024-07-23T01:16:29.380" v="1176" actId="21"/>
          <ac:picMkLst>
            <pc:docMk/>
            <pc:sldMk cId="936893293" sldId="259"/>
            <ac:picMk id="8" creationId="{3573DCCB-895E-5BC5-83B4-DC674949AF6A}"/>
          </ac:picMkLst>
        </pc:picChg>
        <pc:picChg chg="add del mod">
          <ac:chgData name="Lanvis Wei" userId="c4087bf9e86b8004" providerId="LiveId" clId="{12E56520-5880-4261-AD8D-C1FEB301CE45}" dt="2024-07-23T01:16:15.961" v="1173" actId="21"/>
          <ac:picMkLst>
            <pc:docMk/>
            <pc:sldMk cId="936893293" sldId="259"/>
            <ac:picMk id="10" creationId="{B7E855B7-8351-8BE6-2694-62D2F348A5D6}"/>
          </ac:picMkLst>
        </pc:picChg>
        <pc:picChg chg="add del mod">
          <ac:chgData name="Lanvis Wei" userId="c4087bf9e86b8004" providerId="LiveId" clId="{12E56520-5880-4261-AD8D-C1FEB301CE45}" dt="2024-07-23T01:12:00.816" v="1005" actId="21"/>
          <ac:picMkLst>
            <pc:docMk/>
            <pc:sldMk cId="936893293" sldId="259"/>
            <ac:picMk id="12" creationId="{7D360BE3-D5C0-F5ED-2D80-E1BF6CF7933C}"/>
          </ac:picMkLst>
        </pc:picChg>
        <pc:picChg chg="add del mod">
          <ac:chgData name="Lanvis Wei" userId="c4087bf9e86b8004" providerId="LiveId" clId="{12E56520-5880-4261-AD8D-C1FEB301CE45}" dt="2024-07-23T01:15:44.017" v="1168" actId="21"/>
          <ac:picMkLst>
            <pc:docMk/>
            <pc:sldMk cId="936893293" sldId="259"/>
            <ac:picMk id="14" creationId="{5B9C8994-F342-FF0D-73E8-E162A2A485EF}"/>
          </ac:picMkLst>
        </pc:picChg>
        <pc:picChg chg="add del mod">
          <ac:chgData name="Lanvis Wei" userId="c4087bf9e86b8004" providerId="LiveId" clId="{12E56520-5880-4261-AD8D-C1FEB301CE45}" dt="2024-07-23T01:15:37.882" v="1166" actId="21"/>
          <ac:picMkLst>
            <pc:docMk/>
            <pc:sldMk cId="936893293" sldId="259"/>
            <ac:picMk id="17" creationId="{CD9B1534-1E7D-0CA0-337D-D041994B585E}"/>
          </ac:picMkLst>
        </pc:picChg>
        <pc:picChg chg="add del mod">
          <ac:chgData name="Lanvis Wei" userId="c4087bf9e86b8004" providerId="LiveId" clId="{12E56520-5880-4261-AD8D-C1FEB301CE45}" dt="2024-07-23T01:15:28.920" v="1164" actId="21"/>
          <ac:picMkLst>
            <pc:docMk/>
            <pc:sldMk cId="936893293" sldId="259"/>
            <ac:picMk id="19" creationId="{5FD7F3A5-F325-8BFF-DEC3-BCBBE8F92F40}"/>
          </ac:picMkLst>
        </pc:picChg>
        <pc:picChg chg="add del mod">
          <ac:chgData name="Lanvis Wei" userId="c4087bf9e86b8004" providerId="LiveId" clId="{12E56520-5880-4261-AD8D-C1FEB301CE45}" dt="2024-07-23T01:11:51.110" v="1003" actId="21"/>
          <ac:picMkLst>
            <pc:docMk/>
            <pc:sldMk cId="936893293" sldId="259"/>
            <ac:picMk id="24" creationId="{C48B40E8-B6C8-AAD2-97B2-4ABA2BB1FD17}"/>
          </ac:picMkLst>
        </pc:picChg>
        <pc:picChg chg="add mod">
          <ac:chgData name="Lanvis Wei" userId="c4087bf9e86b8004" providerId="LiveId" clId="{12E56520-5880-4261-AD8D-C1FEB301CE45}" dt="2024-07-26T07:49:55.584" v="4254" actId="1036"/>
          <ac:picMkLst>
            <pc:docMk/>
            <pc:sldMk cId="936893293" sldId="259"/>
            <ac:picMk id="25" creationId="{7D360BE3-D5C0-F5ED-2D80-E1BF6CF7933C}"/>
          </ac:picMkLst>
        </pc:picChg>
      </pc:sldChg>
      <pc:sldChg chg="addSp delSp modSp add mod">
        <pc:chgData name="Lanvis Wei" userId="c4087bf9e86b8004" providerId="LiveId" clId="{12E56520-5880-4261-AD8D-C1FEB301CE45}" dt="2024-07-26T08:44:21.911" v="5281" actId="164"/>
        <pc:sldMkLst>
          <pc:docMk/>
          <pc:sldMk cId="3549658592" sldId="260"/>
        </pc:sldMkLst>
        <pc:spChg chg="add del mod">
          <ac:chgData name="Lanvis Wei" userId="c4087bf9e86b8004" providerId="LiveId" clId="{12E56520-5880-4261-AD8D-C1FEB301CE45}" dt="2024-07-26T07:59:58.975" v="4863" actId="21"/>
          <ac:spMkLst>
            <pc:docMk/>
            <pc:sldMk cId="3549658592" sldId="260"/>
            <ac:spMk id="6" creationId="{B8EE9979-FF60-906E-1BA3-3C4967585020}"/>
          </ac:spMkLst>
        </pc:spChg>
        <pc:spChg chg="add del mod">
          <ac:chgData name="Lanvis Wei" userId="c4087bf9e86b8004" providerId="LiveId" clId="{12E56520-5880-4261-AD8D-C1FEB301CE45}" dt="2024-07-26T07:59:58.975" v="4863" actId="21"/>
          <ac:spMkLst>
            <pc:docMk/>
            <pc:sldMk cId="3549658592" sldId="260"/>
            <ac:spMk id="7" creationId="{11907B05-F0D2-E390-D37B-91C1C2395CA7}"/>
          </ac:spMkLst>
        </pc:spChg>
        <pc:spChg chg="add del mod">
          <ac:chgData name="Lanvis Wei" userId="c4087bf9e86b8004" providerId="LiveId" clId="{12E56520-5880-4261-AD8D-C1FEB301CE45}" dt="2024-07-26T07:59:58.975" v="4863" actId="21"/>
          <ac:spMkLst>
            <pc:docMk/>
            <pc:sldMk cId="3549658592" sldId="260"/>
            <ac:spMk id="8" creationId="{9F797539-DB66-B378-6D7B-78DC51D4457A}"/>
          </ac:spMkLst>
        </pc:spChg>
        <pc:spChg chg="add del mod">
          <ac:chgData name="Lanvis Wei" userId="c4087bf9e86b8004" providerId="LiveId" clId="{12E56520-5880-4261-AD8D-C1FEB301CE45}" dt="2024-07-26T07:59:58.975" v="4863" actId="21"/>
          <ac:spMkLst>
            <pc:docMk/>
            <pc:sldMk cId="3549658592" sldId="260"/>
            <ac:spMk id="9" creationId="{CF177D7A-5408-D370-623F-199933A86088}"/>
          </ac:spMkLst>
        </pc:spChg>
        <pc:spChg chg="add del mod">
          <ac:chgData name="Lanvis Wei" userId="c4087bf9e86b8004" providerId="LiveId" clId="{12E56520-5880-4261-AD8D-C1FEB301CE45}" dt="2024-07-26T07:59:58.975" v="4863" actId="21"/>
          <ac:spMkLst>
            <pc:docMk/>
            <pc:sldMk cId="3549658592" sldId="260"/>
            <ac:spMk id="11" creationId="{FEF61F49-14D3-8FC8-5BF6-F42965CD409E}"/>
          </ac:spMkLst>
        </pc:spChg>
        <pc:spChg chg="add mod">
          <ac:chgData name="Lanvis Wei" userId="c4087bf9e86b8004" providerId="LiveId" clId="{12E56520-5880-4261-AD8D-C1FEB301CE45}" dt="2024-07-26T08:11:40.784" v="4940" actId="20577"/>
          <ac:spMkLst>
            <pc:docMk/>
            <pc:sldMk cId="3549658592" sldId="260"/>
            <ac:spMk id="27" creationId="{8740D96B-036A-1541-01A5-D37C5481F956}"/>
          </ac:spMkLst>
        </pc:spChg>
        <pc:spChg chg="add mod">
          <ac:chgData name="Lanvis Wei" userId="c4087bf9e86b8004" providerId="LiveId" clId="{12E56520-5880-4261-AD8D-C1FEB301CE45}" dt="2024-07-26T08:34:39.600" v="5207" actId="121"/>
          <ac:spMkLst>
            <pc:docMk/>
            <pc:sldMk cId="3549658592" sldId="260"/>
            <ac:spMk id="28" creationId="{89E5EB42-64CC-271E-E015-A802528CADDF}"/>
          </ac:spMkLst>
        </pc:spChg>
        <pc:spChg chg="add mod">
          <ac:chgData name="Lanvis Wei" userId="c4087bf9e86b8004" providerId="LiveId" clId="{12E56520-5880-4261-AD8D-C1FEB301CE45}" dt="2024-07-26T08:14:03.024" v="4967"/>
          <ac:spMkLst>
            <pc:docMk/>
            <pc:sldMk cId="3549658592" sldId="260"/>
            <ac:spMk id="29" creationId="{9F277BCB-D7F2-1C11-593F-42D7A1DCE768}"/>
          </ac:spMkLst>
        </pc:spChg>
        <pc:spChg chg="add mod">
          <ac:chgData name="Lanvis Wei" userId="c4087bf9e86b8004" providerId="LiveId" clId="{12E56520-5880-4261-AD8D-C1FEB301CE45}" dt="2024-07-26T08:34:39.600" v="5207" actId="121"/>
          <ac:spMkLst>
            <pc:docMk/>
            <pc:sldMk cId="3549658592" sldId="260"/>
            <ac:spMk id="30" creationId="{1BE81BCB-2D02-DC4F-E15F-E12F731E5B94}"/>
          </ac:spMkLst>
        </pc:spChg>
        <pc:spChg chg="add mod">
          <ac:chgData name="Lanvis Wei" userId="c4087bf9e86b8004" providerId="LiveId" clId="{12E56520-5880-4261-AD8D-C1FEB301CE45}" dt="2024-07-26T08:34:39.600" v="5207" actId="121"/>
          <ac:spMkLst>
            <pc:docMk/>
            <pc:sldMk cId="3549658592" sldId="260"/>
            <ac:spMk id="31" creationId="{A9CC3C13-40DC-9FDE-BE79-029E0CA5B4E7}"/>
          </ac:spMkLst>
        </pc:spChg>
        <pc:spChg chg="add mod">
          <ac:chgData name="Lanvis Wei" userId="c4087bf9e86b8004" providerId="LiveId" clId="{12E56520-5880-4261-AD8D-C1FEB301CE45}" dt="2024-07-26T08:15:43.353" v="4997"/>
          <ac:spMkLst>
            <pc:docMk/>
            <pc:sldMk cId="3549658592" sldId="260"/>
            <ac:spMk id="32" creationId="{7352EC68-EA4F-BBF3-5061-2D09804147E0}"/>
          </ac:spMkLst>
        </pc:spChg>
        <pc:spChg chg="add mod topLvl">
          <ac:chgData name="Lanvis Wei" userId="c4087bf9e86b8004" providerId="LiveId" clId="{12E56520-5880-4261-AD8D-C1FEB301CE45}" dt="2024-07-26T08:34:39.600" v="5207" actId="121"/>
          <ac:spMkLst>
            <pc:docMk/>
            <pc:sldMk cId="3549658592" sldId="260"/>
            <ac:spMk id="49" creationId="{A8015845-B7DF-2CD4-B73A-E3A75975306B}"/>
          </ac:spMkLst>
        </pc:spChg>
        <pc:spChg chg="add mod">
          <ac:chgData name="Lanvis Wei" userId="c4087bf9e86b8004" providerId="LiveId" clId="{12E56520-5880-4261-AD8D-C1FEB301CE45}" dt="2024-07-26T08:34:39.600" v="5207" actId="121"/>
          <ac:spMkLst>
            <pc:docMk/>
            <pc:sldMk cId="3549658592" sldId="260"/>
            <ac:spMk id="52" creationId="{8F95A5C8-DE63-A78F-1E6D-ADACA5217F66}"/>
          </ac:spMkLst>
        </pc:spChg>
        <pc:spChg chg="mod">
          <ac:chgData name="Lanvis Wei" userId="c4087bf9e86b8004" providerId="LiveId" clId="{12E56520-5880-4261-AD8D-C1FEB301CE45}" dt="2024-07-23T01:04:05.541" v="956" actId="20577"/>
          <ac:spMkLst>
            <pc:docMk/>
            <pc:sldMk cId="3549658592" sldId="260"/>
            <ac:spMk id="56" creationId="{7F72BE2B-E7E7-B027-131B-9B344B76268F}"/>
          </ac:spMkLst>
        </pc:spChg>
        <pc:spChg chg="add mod">
          <ac:chgData name="Lanvis Wei" userId="c4087bf9e86b8004" providerId="LiveId" clId="{12E56520-5880-4261-AD8D-C1FEB301CE45}" dt="2024-07-26T08:34:39.600" v="5207" actId="121"/>
          <ac:spMkLst>
            <pc:docMk/>
            <pc:sldMk cId="3549658592" sldId="260"/>
            <ac:spMk id="63" creationId="{16ABC231-1CAE-3B09-553D-024E77A1C3E0}"/>
          </ac:spMkLst>
        </pc:spChg>
        <pc:spChg chg="mod topLvl">
          <ac:chgData name="Lanvis Wei" userId="c4087bf9e86b8004" providerId="LiveId" clId="{12E56520-5880-4261-AD8D-C1FEB301CE45}" dt="2024-07-26T08:41:18.976" v="5247" actId="14100"/>
          <ac:spMkLst>
            <pc:docMk/>
            <pc:sldMk cId="3549658592" sldId="260"/>
            <ac:spMk id="79" creationId="{00EC7D42-7E62-3BE0-0C48-35B61079B5BA}"/>
          </ac:spMkLst>
        </pc:spChg>
        <pc:spChg chg="add mod">
          <ac:chgData name="Lanvis Wei" userId="c4087bf9e86b8004" providerId="LiveId" clId="{12E56520-5880-4261-AD8D-C1FEB301CE45}" dt="2024-07-26T08:36:42.357" v="5220" actId="164"/>
          <ac:spMkLst>
            <pc:docMk/>
            <pc:sldMk cId="3549658592" sldId="260"/>
            <ac:spMk id="81" creationId="{2F45F74F-B1FE-97B7-11A6-9930453AE981}"/>
          </ac:spMkLst>
        </pc:spChg>
        <pc:spChg chg="add mod">
          <ac:chgData name="Lanvis Wei" userId="c4087bf9e86b8004" providerId="LiveId" clId="{12E56520-5880-4261-AD8D-C1FEB301CE45}" dt="2024-07-26T08:44:21.911" v="5281" actId="164"/>
          <ac:spMkLst>
            <pc:docMk/>
            <pc:sldMk cId="3549658592" sldId="260"/>
            <ac:spMk id="82" creationId="{17BC8F2A-4865-FD1C-18BC-D6E4B8BE238B}"/>
          </ac:spMkLst>
        </pc:spChg>
        <pc:spChg chg="add mod">
          <ac:chgData name="Lanvis Wei" userId="c4087bf9e86b8004" providerId="LiveId" clId="{12E56520-5880-4261-AD8D-C1FEB301CE45}" dt="2024-07-26T08:44:19.733" v="5280" actId="164"/>
          <ac:spMkLst>
            <pc:docMk/>
            <pc:sldMk cId="3549658592" sldId="260"/>
            <ac:spMk id="106" creationId="{7286D1A9-374A-F4FB-DED2-0715F3302248}"/>
          </ac:spMkLst>
        </pc:spChg>
        <pc:grpChg chg="add mod">
          <ac:chgData name="Lanvis Wei" userId="c4087bf9e86b8004" providerId="LiveId" clId="{12E56520-5880-4261-AD8D-C1FEB301CE45}" dt="2024-07-26T08:35:03.664" v="5209" actId="1076"/>
          <ac:grpSpMkLst>
            <pc:docMk/>
            <pc:sldMk cId="3549658592" sldId="260"/>
            <ac:grpSpMk id="66" creationId="{786B20FD-8B43-6D78-8208-9EF95C3BFAAD}"/>
          </ac:grpSpMkLst>
        </pc:grpChg>
        <pc:grpChg chg="add mod">
          <ac:chgData name="Lanvis Wei" userId="c4087bf9e86b8004" providerId="LiveId" clId="{12E56520-5880-4261-AD8D-C1FEB301CE45}" dt="2024-07-26T08:34:24.984" v="5206" actId="1076"/>
          <ac:grpSpMkLst>
            <pc:docMk/>
            <pc:sldMk cId="3549658592" sldId="260"/>
            <ac:grpSpMk id="67" creationId="{C0A0228C-DF3A-BAEF-697F-700E9E6F9621}"/>
          </ac:grpSpMkLst>
        </pc:grpChg>
        <pc:grpChg chg="add mod">
          <ac:chgData name="Lanvis Wei" userId="c4087bf9e86b8004" providerId="LiveId" clId="{12E56520-5880-4261-AD8D-C1FEB301CE45}" dt="2024-07-26T08:34:14.318" v="5205" actId="1076"/>
          <ac:grpSpMkLst>
            <pc:docMk/>
            <pc:sldMk cId="3549658592" sldId="260"/>
            <ac:grpSpMk id="68" creationId="{34C386B1-5169-3148-7723-9562B19F9BEB}"/>
          </ac:grpSpMkLst>
        </pc:grpChg>
        <pc:grpChg chg="add mod">
          <ac:chgData name="Lanvis Wei" userId="c4087bf9e86b8004" providerId="LiveId" clId="{12E56520-5880-4261-AD8D-C1FEB301CE45}" dt="2024-07-26T08:35:33.070" v="5212" actId="1076"/>
          <ac:grpSpMkLst>
            <pc:docMk/>
            <pc:sldMk cId="3549658592" sldId="260"/>
            <ac:grpSpMk id="69" creationId="{D1F96C13-1840-D660-7378-5DD1D6540459}"/>
          </ac:grpSpMkLst>
        </pc:grpChg>
        <pc:grpChg chg="add mod">
          <ac:chgData name="Lanvis Wei" userId="c4087bf9e86b8004" providerId="LiveId" clId="{12E56520-5880-4261-AD8D-C1FEB301CE45}" dt="2024-07-26T08:35:33.070" v="5212" actId="1076"/>
          <ac:grpSpMkLst>
            <pc:docMk/>
            <pc:sldMk cId="3549658592" sldId="260"/>
            <ac:grpSpMk id="70" creationId="{6BB4D6B1-B910-2C55-E6F5-75420A49E5EB}"/>
          </ac:grpSpMkLst>
        </pc:grpChg>
        <pc:grpChg chg="add del mod">
          <ac:chgData name="Lanvis Wei" userId="c4087bf9e86b8004" providerId="LiveId" clId="{12E56520-5880-4261-AD8D-C1FEB301CE45}" dt="2024-07-26T08:32:33.070" v="5187" actId="478"/>
          <ac:grpSpMkLst>
            <pc:docMk/>
            <pc:sldMk cId="3549658592" sldId="260"/>
            <ac:grpSpMk id="77" creationId="{325AE448-19CA-F808-EF9C-D918DF48BEA4}"/>
          </ac:grpSpMkLst>
        </pc:grpChg>
        <pc:grpChg chg="add del mod">
          <ac:chgData name="Lanvis Wei" userId="c4087bf9e86b8004" providerId="LiveId" clId="{12E56520-5880-4261-AD8D-C1FEB301CE45}" dt="2024-07-26T08:31:20.684" v="5160" actId="478"/>
          <ac:grpSpMkLst>
            <pc:docMk/>
            <pc:sldMk cId="3549658592" sldId="260"/>
            <ac:grpSpMk id="78" creationId="{19B5456C-88A8-5B42-3582-948EC1598773}"/>
          </ac:grpSpMkLst>
        </pc:grpChg>
        <pc:grpChg chg="add mod">
          <ac:chgData name="Lanvis Wei" userId="c4087bf9e86b8004" providerId="LiveId" clId="{12E56520-5880-4261-AD8D-C1FEB301CE45}" dt="2024-07-26T08:33:57.625" v="5200" actId="1076"/>
          <ac:grpSpMkLst>
            <pc:docMk/>
            <pc:sldMk cId="3549658592" sldId="260"/>
            <ac:grpSpMk id="85" creationId="{455A60E6-944F-B761-6782-97838E86034E}"/>
          </ac:grpSpMkLst>
        </pc:grpChg>
        <pc:grpChg chg="add mod">
          <ac:chgData name="Lanvis Wei" userId="c4087bf9e86b8004" providerId="LiveId" clId="{12E56520-5880-4261-AD8D-C1FEB301CE45}" dt="2024-07-26T08:41:28.785" v="5248" actId="1076"/>
          <ac:grpSpMkLst>
            <pc:docMk/>
            <pc:sldMk cId="3549658592" sldId="260"/>
            <ac:grpSpMk id="86" creationId="{F6BED08B-9772-2F70-1BED-A5DE05C8B639}"/>
          </ac:grpSpMkLst>
        </pc:grpChg>
        <pc:grpChg chg="add mod">
          <ac:chgData name="Lanvis Wei" userId="c4087bf9e86b8004" providerId="LiveId" clId="{12E56520-5880-4261-AD8D-C1FEB301CE45}" dt="2024-07-26T08:39:53.965" v="5234" actId="1076"/>
          <ac:grpSpMkLst>
            <pc:docMk/>
            <pc:sldMk cId="3549658592" sldId="260"/>
            <ac:grpSpMk id="101" creationId="{20751770-396F-46B5-B957-EC2BFFFA6730}"/>
          </ac:grpSpMkLst>
        </pc:grpChg>
        <pc:grpChg chg="add mod">
          <ac:chgData name="Lanvis Wei" userId="c4087bf9e86b8004" providerId="LiveId" clId="{12E56520-5880-4261-AD8D-C1FEB301CE45}" dt="2024-07-26T08:44:19.733" v="5280" actId="164"/>
          <ac:grpSpMkLst>
            <pc:docMk/>
            <pc:sldMk cId="3549658592" sldId="260"/>
            <ac:grpSpMk id="113" creationId="{C4B89AFC-D5F6-DFC7-97BF-122C0F95D66D}"/>
          </ac:grpSpMkLst>
        </pc:grpChg>
        <pc:grpChg chg="add mod">
          <ac:chgData name="Lanvis Wei" userId="c4087bf9e86b8004" providerId="LiveId" clId="{12E56520-5880-4261-AD8D-C1FEB301CE45}" dt="2024-07-26T08:44:21.911" v="5281" actId="164"/>
          <ac:grpSpMkLst>
            <pc:docMk/>
            <pc:sldMk cId="3549658592" sldId="260"/>
            <ac:grpSpMk id="114" creationId="{1C601C18-4850-58B5-E6F4-B72880487B6F}"/>
          </ac:grpSpMkLst>
        </pc:grpChg>
        <pc:picChg chg="add del mod">
          <ac:chgData name="Lanvis Wei" userId="c4087bf9e86b8004" providerId="LiveId" clId="{12E56520-5880-4261-AD8D-C1FEB301CE45}" dt="2024-07-26T07:59:58.975" v="4863" actId="21"/>
          <ac:picMkLst>
            <pc:docMk/>
            <pc:sldMk cId="3549658592" sldId="260"/>
            <ac:picMk id="5" creationId="{B7E855B7-8351-8BE6-2694-62D2F348A5D6}"/>
          </ac:picMkLst>
        </pc:picChg>
        <pc:picChg chg="add mod">
          <ac:chgData name="Lanvis Wei" userId="c4087bf9e86b8004" providerId="LiveId" clId="{12E56520-5880-4261-AD8D-C1FEB301CE45}" dt="2024-07-23T01:16:06.901" v="1172"/>
          <ac:picMkLst>
            <pc:docMk/>
            <pc:sldMk cId="3549658592" sldId="260"/>
            <ac:picMk id="10" creationId="{B7E855B7-8351-8BE6-2694-62D2F348A5D6}"/>
          </ac:picMkLst>
        </pc:picChg>
        <pc:picChg chg="add mod">
          <ac:chgData name="Lanvis Wei" userId="c4087bf9e86b8004" providerId="LiveId" clId="{12E56520-5880-4261-AD8D-C1FEB301CE45}" dt="2024-07-26T08:28:11.269" v="5127" actId="164"/>
          <ac:picMkLst>
            <pc:docMk/>
            <pc:sldMk cId="3549658592" sldId="260"/>
            <ac:picMk id="12" creationId="{B974B6DC-0513-6F87-5636-A6CF530D6C7F}"/>
          </ac:picMkLst>
        </pc:picChg>
        <pc:picChg chg="add mod">
          <ac:chgData name="Lanvis Wei" userId="c4087bf9e86b8004" providerId="LiveId" clId="{12E56520-5880-4261-AD8D-C1FEB301CE45}" dt="2024-07-26T08:28:21.091" v="5130" actId="164"/>
          <ac:picMkLst>
            <pc:docMk/>
            <pc:sldMk cId="3549658592" sldId="260"/>
            <ac:picMk id="14" creationId="{E2150FF4-F029-4470-7237-A9B287B2F2C0}"/>
          </ac:picMkLst>
        </pc:picChg>
        <pc:picChg chg="add mod">
          <ac:chgData name="Lanvis Wei" userId="c4087bf9e86b8004" providerId="LiveId" clId="{12E56520-5880-4261-AD8D-C1FEB301CE45}" dt="2024-07-26T08:28:34.927" v="5134" actId="164"/>
          <ac:picMkLst>
            <pc:docMk/>
            <pc:sldMk cId="3549658592" sldId="260"/>
            <ac:picMk id="17" creationId="{B04D5FE8-F6C6-5826-1815-5337DECA0E0A}"/>
          </ac:picMkLst>
        </pc:picChg>
        <pc:picChg chg="add mod">
          <ac:chgData name="Lanvis Wei" userId="c4087bf9e86b8004" providerId="LiveId" clId="{12E56520-5880-4261-AD8D-C1FEB301CE45}" dt="2024-07-26T08:29:02.084" v="5141" actId="164"/>
          <ac:picMkLst>
            <pc:docMk/>
            <pc:sldMk cId="3549658592" sldId="260"/>
            <ac:picMk id="19" creationId="{CDEFD09B-0D1A-C2A8-9A60-637C4BCAAC63}"/>
          </ac:picMkLst>
        </pc:picChg>
        <pc:picChg chg="add mod">
          <ac:chgData name="Lanvis Wei" userId="c4087bf9e86b8004" providerId="LiveId" clId="{12E56520-5880-4261-AD8D-C1FEB301CE45}" dt="2024-07-26T08:28:59.614" v="5140" actId="164"/>
          <ac:picMkLst>
            <pc:docMk/>
            <pc:sldMk cId="3549658592" sldId="260"/>
            <ac:picMk id="24" creationId="{AB70CB63-565F-8E0F-CE96-2BB6363CE6F9}"/>
          </ac:picMkLst>
        </pc:picChg>
        <pc:picChg chg="add del mod">
          <ac:chgData name="Lanvis Wei" userId="c4087bf9e86b8004" providerId="LiveId" clId="{12E56520-5880-4261-AD8D-C1FEB301CE45}" dt="2024-07-23T01:15:21.313" v="1162" actId="21"/>
          <ac:picMkLst>
            <pc:docMk/>
            <pc:sldMk cId="3549658592" sldId="260"/>
            <ac:picMk id="24" creationId="{C48B40E8-B6C8-AAD2-97B2-4ABA2BB1FD17}"/>
          </ac:picMkLst>
        </pc:picChg>
        <pc:picChg chg="add mod">
          <ac:chgData name="Lanvis Wei" userId="c4087bf9e86b8004" providerId="LiveId" clId="{12E56520-5880-4261-AD8D-C1FEB301CE45}" dt="2024-07-26T08:33:37.989" v="5198" actId="164"/>
          <ac:picMkLst>
            <pc:docMk/>
            <pc:sldMk cId="3549658592" sldId="260"/>
            <ac:picMk id="26" creationId="{F0BD3574-8AF9-FB67-8DC9-44EA6D3CA52C}"/>
          </ac:picMkLst>
        </pc:picChg>
        <pc:picChg chg="add del mod">
          <ac:chgData name="Lanvis Wei" userId="c4087bf9e86b8004" providerId="LiveId" clId="{12E56520-5880-4261-AD8D-C1FEB301CE45}" dt="2024-07-26T08:29:35.581" v="5144" actId="478"/>
          <ac:picMkLst>
            <pc:docMk/>
            <pc:sldMk cId="3549658592" sldId="260"/>
            <ac:picMk id="72" creationId="{F103506B-2C53-4585-B34C-545D337BB0E8}"/>
          </ac:picMkLst>
        </pc:picChg>
        <pc:picChg chg="add del mod">
          <ac:chgData name="Lanvis Wei" userId="c4087bf9e86b8004" providerId="LiveId" clId="{12E56520-5880-4261-AD8D-C1FEB301CE45}" dt="2024-07-26T08:29:47.393" v="5150" actId="478"/>
          <ac:picMkLst>
            <pc:docMk/>
            <pc:sldMk cId="3549658592" sldId="260"/>
            <ac:picMk id="74" creationId="{0DEE4678-3B92-9D0C-5D25-2BBCC09CE25E}"/>
          </ac:picMkLst>
        </pc:picChg>
        <pc:picChg chg="add del mod topLvl">
          <ac:chgData name="Lanvis Wei" userId="c4087bf9e86b8004" providerId="LiveId" clId="{12E56520-5880-4261-AD8D-C1FEB301CE45}" dt="2024-07-26T08:32:33.070" v="5187" actId="478"/>
          <ac:picMkLst>
            <pc:docMk/>
            <pc:sldMk cId="3549658592" sldId="260"/>
            <ac:picMk id="76" creationId="{8CF35A97-87C7-23FC-4C44-98B3BC3BB049}"/>
          </ac:picMkLst>
        </pc:picChg>
        <pc:picChg chg="del mod topLvl">
          <ac:chgData name="Lanvis Wei" userId="c4087bf9e86b8004" providerId="LiveId" clId="{12E56520-5880-4261-AD8D-C1FEB301CE45}" dt="2024-07-26T08:31:20.684" v="5160" actId="478"/>
          <ac:picMkLst>
            <pc:docMk/>
            <pc:sldMk cId="3549658592" sldId="260"/>
            <ac:picMk id="80" creationId="{646CCBFB-A11D-A087-1C36-4D8ECE213E7A}"/>
          </ac:picMkLst>
        </pc:picChg>
        <pc:picChg chg="add mod">
          <ac:chgData name="Lanvis Wei" userId="c4087bf9e86b8004" providerId="LiveId" clId="{12E56520-5880-4261-AD8D-C1FEB301CE45}" dt="2024-07-26T08:33:03.679" v="5192" actId="164"/>
          <ac:picMkLst>
            <pc:docMk/>
            <pc:sldMk cId="3549658592" sldId="260"/>
            <ac:picMk id="84" creationId="{8E472FFA-DA29-A360-0ECF-79A9F0827594}"/>
          </ac:picMkLst>
        </pc:picChg>
        <pc:picChg chg="add mod">
          <ac:chgData name="Lanvis Wei" userId="c4087bf9e86b8004" providerId="LiveId" clId="{12E56520-5880-4261-AD8D-C1FEB301CE45}" dt="2024-07-26T08:36:42.357" v="5220" actId="164"/>
          <ac:picMkLst>
            <pc:docMk/>
            <pc:sldMk cId="3549658592" sldId="260"/>
            <ac:picMk id="100" creationId="{95E59A15-F491-252B-F4FA-ED0BF68D8D5A}"/>
          </ac:picMkLst>
        </pc:picChg>
        <pc:picChg chg="add mod">
          <ac:chgData name="Lanvis Wei" userId="c4087bf9e86b8004" providerId="LiveId" clId="{12E56520-5880-4261-AD8D-C1FEB301CE45}" dt="2024-07-26T08:44:19.733" v="5280" actId="164"/>
          <ac:picMkLst>
            <pc:docMk/>
            <pc:sldMk cId="3549658592" sldId="260"/>
            <ac:picMk id="108" creationId="{10C482E1-91EB-3F43-2981-F5024A838A46}"/>
          </ac:picMkLst>
        </pc:picChg>
        <pc:picChg chg="add del mod">
          <ac:chgData name="Lanvis Wei" userId="c4087bf9e86b8004" providerId="LiveId" clId="{12E56520-5880-4261-AD8D-C1FEB301CE45}" dt="2024-07-26T08:44:00.705" v="5276" actId="478"/>
          <ac:picMkLst>
            <pc:docMk/>
            <pc:sldMk cId="3549658592" sldId="260"/>
            <ac:picMk id="110" creationId="{AD8F99F0-ED2F-83F4-6945-B1B4AB92DAC5}"/>
          </ac:picMkLst>
        </pc:picChg>
        <pc:picChg chg="add mod">
          <ac:chgData name="Lanvis Wei" userId="c4087bf9e86b8004" providerId="LiveId" clId="{12E56520-5880-4261-AD8D-C1FEB301CE45}" dt="2024-07-26T08:44:21.911" v="5281" actId="164"/>
          <ac:picMkLst>
            <pc:docMk/>
            <pc:sldMk cId="3549658592" sldId="260"/>
            <ac:picMk id="112" creationId="{0B3CDB50-FD58-CAAC-30F9-DE8494DB03CF}"/>
          </ac:picMkLst>
        </pc:picChg>
        <pc:cxnChg chg="add del mod">
          <ac:chgData name="Lanvis Wei" userId="c4087bf9e86b8004" providerId="LiveId" clId="{12E56520-5880-4261-AD8D-C1FEB301CE45}" dt="2024-07-26T08:24:05.165" v="5067" actId="478"/>
          <ac:cxnSpMkLst>
            <pc:docMk/>
            <pc:sldMk cId="3549658592" sldId="260"/>
            <ac:cxnSpMk id="34" creationId="{F81C4C76-87E3-9E50-0B69-26279BEEBDCC}"/>
          </ac:cxnSpMkLst>
        </pc:cxnChg>
        <pc:cxnChg chg="add del mod">
          <ac:chgData name="Lanvis Wei" userId="c4087bf9e86b8004" providerId="LiveId" clId="{12E56520-5880-4261-AD8D-C1FEB301CE45}" dt="2024-07-26T08:27:35.060" v="5122" actId="478"/>
          <ac:cxnSpMkLst>
            <pc:docMk/>
            <pc:sldMk cId="3549658592" sldId="260"/>
            <ac:cxnSpMk id="44" creationId="{8BC8CEC2-4A14-E451-F8F3-95AE66EBECF4}"/>
          </ac:cxnSpMkLst>
        </pc:cxnChg>
        <pc:cxnChg chg="add del mod">
          <ac:chgData name="Lanvis Wei" userId="c4087bf9e86b8004" providerId="LiveId" clId="{12E56520-5880-4261-AD8D-C1FEB301CE45}" dt="2024-07-26T08:27:37.814" v="5123" actId="478"/>
          <ac:cxnSpMkLst>
            <pc:docMk/>
            <pc:sldMk cId="3549658592" sldId="260"/>
            <ac:cxnSpMk id="51" creationId="{AEA91E82-61E3-AF73-BEDB-529EBC08F346}"/>
          </ac:cxnSpMkLst>
        </pc:cxnChg>
        <pc:cxnChg chg="add del mod">
          <ac:chgData name="Lanvis Wei" userId="c4087bf9e86b8004" providerId="LiveId" clId="{12E56520-5880-4261-AD8D-C1FEB301CE45}" dt="2024-07-26T08:27:32.529" v="5121" actId="478"/>
          <ac:cxnSpMkLst>
            <pc:docMk/>
            <pc:sldMk cId="3549658592" sldId="260"/>
            <ac:cxnSpMk id="59" creationId="{82A0F229-16A4-52E2-A768-B05904E7B1A8}"/>
          </ac:cxnSpMkLst>
        </pc:cxnChg>
        <pc:cxnChg chg="add del mod">
          <ac:chgData name="Lanvis Wei" userId="c4087bf9e86b8004" providerId="LiveId" clId="{12E56520-5880-4261-AD8D-C1FEB301CE45}" dt="2024-07-26T08:27:40.084" v="5124" actId="478"/>
          <ac:cxnSpMkLst>
            <pc:docMk/>
            <pc:sldMk cId="3549658592" sldId="260"/>
            <ac:cxnSpMk id="65" creationId="{1132A655-609C-5B1E-9664-B15F76C6158C}"/>
          </ac:cxnSpMkLst>
        </pc:cxnChg>
        <pc:cxnChg chg="add mod">
          <ac:chgData name="Lanvis Wei" userId="c4087bf9e86b8004" providerId="LiveId" clId="{12E56520-5880-4261-AD8D-C1FEB301CE45}" dt="2024-07-26T08:35:03.664" v="5209" actId="1076"/>
          <ac:cxnSpMkLst>
            <pc:docMk/>
            <pc:sldMk cId="3549658592" sldId="260"/>
            <ac:cxnSpMk id="88" creationId="{6DC0D594-E8DC-D107-0655-D672FD7ECD05}"/>
          </ac:cxnSpMkLst>
        </pc:cxnChg>
        <pc:cxnChg chg="add">
          <ac:chgData name="Lanvis Wei" userId="c4087bf9e86b8004" providerId="LiveId" clId="{12E56520-5880-4261-AD8D-C1FEB301CE45}" dt="2024-07-26T08:35:09.406" v="5210" actId="11529"/>
          <ac:cxnSpMkLst>
            <pc:docMk/>
            <pc:sldMk cId="3549658592" sldId="260"/>
            <ac:cxnSpMk id="90" creationId="{5ED36B2E-E7EB-5C48-FF78-8F96A049611C}"/>
          </ac:cxnSpMkLst>
        </pc:cxnChg>
        <pc:cxnChg chg="add">
          <ac:chgData name="Lanvis Wei" userId="c4087bf9e86b8004" providerId="LiveId" clId="{12E56520-5880-4261-AD8D-C1FEB301CE45}" dt="2024-07-26T08:35:18.991" v="5211" actId="11529"/>
          <ac:cxnSpMkLst>
            <pc:docMk/>
            <pc:sldMk cId="3549658592" sldId="260"/>
            <ac:cxnSpMk id="92" creationId="{AF03ED9A-1110-68F5-2895-250A1213DB32}"/>
          </ac:cxnSpMkLst>
        </pc:cxnChg>
        <pc:cxnChg chg="add del mod">
          <ac:chgData name="Lanvis Wei" userId="c4087bf9e86b8004" providerId="LiveId" clId="{12E56520-5880-4261-AD8D-C1FEB301CE45}" dt="2024-07-26T08:35:41.622" v="5214" actId="11529"/>
          <ac:cxnSpMkLst>
            <pc:docMk/>
            <pc:sldMk cId="3549658592" sldId="260"/>
            <ac:cxnSpMk id="94" creationId="{E1A586B9-A685-6105-17C9-F8121694E77B}"/>
          </ac:cxnSpMkLst>
        </pc:cxnChg>
        <pc:cxnChg chg="add">
          <ac:chgData name="Lanvis Wei" userId="c4087bf9e86b8004" providerId="LiveId" clId="{12E56520-5880-4261-AD8D-C1FEB301CE45}" dt="2024-07-26T08:35:48.661" v="5215" actId="11529"/>
          <ac:cxnSpMkLst>
            <pc:docMk/>
            <pc:sldMk cId="3549658592" sldId="260"/>
            <ac:cxnSpMk id="96" creationId="{8E5C8D1A-E45D-E018-B85A-DB39FC44B87B}"/>
          </ac:cxnSpMkLst>
        </pc:cxnChg>
        <pc:cxnChg chg="add">
          <ac:chgData name="Lanvis Wei" userId="c4087bf9e86b8004" providerId="LiveId" clId="{12E56520-5880-4261-AD8D-C1FEB301CE45}" dt="2024-07-26T08:35:54.670" v="5216" actId="11529"/>
          <ac:cxnSpMkLst>
            <pc:docMk/>
            <pc:sldMk cId="3549658592" sldId="260"/>
            <ac:cxnSpMk id="98" creationId="{5E1C615F-3C42-DE8E-CB9B-D1176F204942}"/>
          </ac:cxnSpMkLst>
        </pc:cxnChg>
        <pc:cxnChg chg="add mod">
          <ac:chgData name="Lanvis Wei" userId="c4087bf9e86b8004" providerId="LiveId" clId="{12E56520-5880-4261-AD8D-C1FEB301CE45}" dt="2024-07-26T08:40:00.696" v="5236" actId="14100"/>
          <ac:cxnSpMkLst>
            <pc:docMk/>
            <pc:sldMk cId="3549658592" sldId="260"/>
            <ac:cxnSpMk id="103" creationId="{596F8C8E-57E6-F5E8-B35C-6A2F3485416A}"/>
          </ac:cxnSpMkLst>
        </pc:cxnChg>
      </pc:sldChg>
      <pc:sldChg chg="addSp delSp modSp add mod">
        <pc:chgData name="Lanvis Wei" userId="c4087bf9e86b8004" providerId="LiveId" clId="{12E56520-5880-4261-AD8D-C1FEB301CE45}" dt="2024-07-26T08:00:00.405" v="4864"/>
        <pc:sldMkLst>
          <pc:docMk/>
          <pc:sldMk cId="2957372574" sldId="261"/>
        </pc:sldMkLst>
        <pc:spChg chg="add del mod">
          <ac:chgData name="Lanvis Wei" userId="c4087bf9e86b8004" providerId="LiveId" clId="{12E56520-5880-4261-AD8D-C1FEB301CE45}" dt="2024-07-26T07:59:43.027" v="4859" actId="21"/>
          <ac:spMkLst>
            <pc:docMk/>
            <pc:sldMk cId="2957372574" sldId="261"/>
            <ac:spMk id="5" creationId="{C5F77B63-57A0-E280-01C1-380A976B3B64}"/>
          </ac:spMkLst>
        </pc:spChg>
        <pc:spChg chg="add mod">
          <ac:chgData name="Lanvis Wei" userId="c4087bf9e86b8004" providerId="LiveId" clId="{12E56520-5880-4261-AD8D-C1FEB301CE45}" dt="2024-07-26T08:00:00.405" v="4864"/>
          <ac:spMkLst>
            <pc:docMk/>
            <pc:sldMk cId="2957372574" sldId="261"/>
            <ac:spMk id="9" creationId="{B8EE9979-FF60-906E-1BA3-3C4967585020}"/>
          </ac:spMkLst>
        </pc:spChg>
        <pc:spChg chg="add mod">
          <ac:chgData name="Lanvis Wei" userId="c4087bf9e86b8004" providerId="LiveId" clId="{12E56520-5880-4261-AD8D-C1FEB301CE45}" dt="2024-07-26T08:00:00.405" v="4864"/>
          <ac:spMkLst>
            <pc:docMk/>
            <pc:sldMk cId="2957372574" sldId="261"/>
            <ac:spMk id="10" creationId="{11907B05-F0D2-E390-D37B-91C1C2395CA7}"/>
          </ac:spMkLst>
        </pc:spChg>
        <pc:spChg chg="add mod">
          <ac:chgData name="Lanvis Wei" userId="c4087bf9e86b8004" providerId="LiveId" clId="{12E56520-5880-4261-AD8D-C1FEB301CE45}" dt="2024-07-26T08:00:00.405" v="4864"/>
          <ac:spMkLst>
            <pc:docMk/>
            <pc:sldMk cId="2957372574" sldId="261"/>
            <ac:spMk id="11" creationId="{9F797539-DB66-B378-6D7B-78DC51D4457A}"/>
          </ac:spMkLst>
        </pc:spChg>
        <pc:spChg chg="add mod">
          <ac:chgData name="Lanvis Wei" userId="c4087bf9e86b8004" providerId="LiveId" clId="{12E56520-5880-4261-AD8D-C1FEB301CE45}" dt="2024-07-26T08:00:00.405" v="4864"/>
          <ac:spMkLst>
            <pc:docMk/>
            <pc:sldMk cId="2957372574" sldId="261"/>
            <ac:spMk id="12" creationId="{CF177D7A-5408-D370-623F-199933A86088}"/>
          </ac:spMkLst>
        </pc:spChg>
        <pc:spChg chg="add mod">
          <ac:chgData name="Lanvis Wei" userId="c4087bf9e86b8004" providerId="LiveId" clId="{12E56520-5880-4261-AD8D-C1FEB301CE45}" dt="2024-07-26T08:00:00.405" v="4864"/>
          <ac:spMkLst>
            <pc:docMk/>
            <pc:sldMk cId="2957372574" sldId="261"/>
            <ac:spMk id="13" creationId="{FEF61F49-14D3-8FC8-5BF6-F42965CD409E}"/>
          </ac:spMkLst>
        </pc:spChg>
        <pc:spChg chg="mod">
          <ac:chgData name="Lanvis Wei" userId="c4087bf9e86b8004" providerId="LiveId" clId="{12E56520-5880-4261-AD8D-C1FEB301CE45}" dt="2024-07-23T01:04:11.542" v="958" actId="20577"/>
          <ac:spMkLst>
            <pc:docMk/>
            <pc:sldMk cId="2957372574" sldId="261"/>
            <ac:spMk id="56" creationId="{7F72BE2B-E7E7-B027-131B-9B344B76268F}"/>
          </ac:spMkLst>
        </pc:spChg>
        <pc:picChg chg="add del mod">
          <ac:chgData name="Lanvis Wei" userId="c4087bf9e86b8004" providerId="LiveId" clId="{12E56520-5880-4261-AD8D-C1FEB301CE45}" dt="2024-07-26T07:59:43.027" v="4859" actId="21"/>
          <ac:picMkLst>
            <pc:docMk/>
            <pc:sldMk cId="2957372574" sldId="261"/>
            <ac:picMk id="6" creationId="{136E7D61-1695-E992-A860-0DF632004313}"/>
          </ac:picMkLst>
        </pc:picChg>
        <pc:picChg chg="add mod">
          <ac:chgData name="Lanvis Wei" userId="c4087bf9e86b8004" providerId="LiveId" clId="{12E56520-5880-4261-AD8D-C1FEB301CE45}" dt="2024-07-26T08:00:00.405" v="4864"/>
          <ac:picMkLst>
            <pc:docMk/>
            <pc:sldMk cId="2957372574" sldId="261"/>
            <ac:picMk id="7" creationId="{B7E855B7-8351-8BE6-2694-62D2F348A5D6}"/>
          </ac:picMkLst>
        </pc:picChg>
        <pc:picChg chg="add del mod">
          <ac:chgData name="Lanvis Wei" userId="c4087bf9e86b8004" providerId="LiveId" clId="{12E56520-5880-4261-AD8D-C1FEB301CE45}" dt="2024-07-26T07:59:43.027" v="4859" actId="21"/>
          <ac:picMkLst>
            <pc:docMk/>
            <pc:sldMk cId="2957372574" sldId="261"/>
            <ac:picMk id="8" creationId="{3573DCCB-895E-5BC5-83B4-DC674949AF6A}"/>
          </ac:picMkLst>
        </pc:picChg>
        <pc:picChg chg="add del mod">
          <ac:chgData name="Lanvis Wei" userId="c4087bf9e86b8004" providerId="LiveId" clId="{12E56520-5880-4261-AD8D-C1FEB301CE45}" dt="2024-07-23T01:16:33.150" v="1178" actId="21"/>
          <ac:picMkLst>
            <pc:docMk/>
            <pc:sldMk cId="2957372574" sldId="261"/>
            <ac:picMk id="12" creationId="{7D360BE3-D5C0-F5ED-2D80-E1BF6CF7933C}"/>
          </ac:picMkLst>
        </pc:picChg>
      </pc:sldChg>
      <pc:sldChg chg="addSp delSp modSp add mod">
        <pc:chgData name="Lanvis Wei" userId="c4087bf9e86b8004" providerId="LiveId" clId="{12E56520-5880-4261-AD8D-C1FEB301CE45}" dt="2024-07-26T07:59:44.689" v="4860"/>
        <pc:sldMkLst>
          <pc:docMk/>
          <pc:sldMk cId="2487096523" sldId="262"/>
        </pc:sldMkLst>
        <pc:spChg chg="add del mod">
          <ac:chgData name="Lanvis Wei" userId="c4087bf9e86b8004" providerId="LiveId" clId="{12E56520-5880-4261-AD8D-C1FEB301CE45}" dt="2024-07-26T07:59:25.629" v="4855" actId="21"/>
          <ac:spMkLst>
            <pc:docMk/>
            <pc:sldMk cId="2487096523" sldId="262"/>
            <ac:spMk id="5" creationId="{80430037-1AEF-3506-5491-0743630E42AD}"/>
          </ac:spMkLst>
        </pc:spChg>
        <pc:spChg chg="add del mod">
          <ac:chgData name="Lanvis Wei" userId="c4087bf9e86b8004" providerId="LiveId" clId="{12E56520-5880-4261-AD8D-C1FEB301CE45}" dt="2024-07-26T07:59:25.629" v="4855" actId="21"/>
          <ac:spMkLst>
            <pc:docMk/>
            <pc:sldMk cId="2487096523" sldId="262"/>
            <ac:spMk id="6" creationId="{B8372D8D-3BD3-C079-0B77-29CE763AD5DC}"/>
          </ac:spMkLst>
        </pc:spChg>
        <pc:spChg chg="add del mod">
          <ac:chgData name="Lanvis Wei" userId="c4087bf9e86b8004" providerId="LiveId" clId="{12E56520-5880-4261-AD8D-C1FEB301CE45}" dt="2024-07-26T07:59:25.629" v="4855" actId="21"/>
          <ac:spMkLst>
            <pc:docMk/>
            <pc:sldMk cId="2487096523" sldId="262"/>
            <ac:spMk id="7" creationId="{4CE6C39B-8B16-BAE3-2532-B974460612E4}"/>
          </ac:spMkLst>
        </pc:spChg>
        <pc:spChg chg="add del mod">
          <ac:chgData name="Lanvis Wei" userId="c4087bf9e86b8004" providerId="LiveId" clId="{12E56520-5880-4261-AD8D-C1FEB301CE45}" dt="2024-07-26T07:59:25.629" v="4855" actId="21"/>
          <ac:spMkLst>
            <pc:docMk/>
            <pc:sldMk cId="2487096523" sldId="262"/>
            <ac:spMk id="8" creationId="{C2E636AE-5E98-04EE-3329-5EB0F6C6DD97}"/>
          </ac:spMkLst>
        </pc:spChg>
        <pc:spChg chg="add mod">
          <ac:chgData name="Lanvis Wei" userId="c4087bf9e86b8004" providerId="LiveId" clId="{12E56520-5880-4261-AD8D-C1FEB301CE45}" dt="2024-07-26T07:59:44.689" v="4860"/>
          <ac:spMkLst>
            <pc:docMk/>
            <pc:sldMk cId="2487096523" sldId="262"/>
            <ac:spMk id="11" creationId="{C5F77B63-57A0-E280-01C1-380A976B3B64}"/>
          </ac:spMkLst>
        </pc:spChg>
        <pc:spChg chg="mod">
          <ac:chgData name="Lanvis Wei" userId="c4087bf9e86b8004" providerId="LiveId" clId="{12E56520-5880-4261-AD8D-C1FEB301CE45}" dt="2024-07-23T01:12:49.034" v="1014" actId="20577"/>
          <ac:spMkLst>
            <pc:docMk/>
            <pc:sldMk cId="2487096523" sldId="262"/>
            <ac:spMk id="56" creationId="{7F72BE2B-E7E7-B027-131B-9B344B76268F}"/>
          </ac:spMkLst>
        </pc:spChg>
        <pc:picChg chg="add mod">
          <ac:chgData name="Lanvis Wei" userId="c4087bf9e86b8004" providerId="LiveId" clId="{12E56520-5880-4261-AD8D-C1FEB301CE45}" dt="2024-07-26T07:59:44.689" v="4860"/>
          <ac:picMkLst>
            <pc:docMk/>
            <pc:sldMk cId="2487096523" sldId="262"/>
            <ac:picMk id="9" creationId="{136E7D61-1695-E992-A860-0DF632004313}"/>
          </ac:picMkLst>
        </pc:picChg>
        <pc:picChg chg="add mod">
          <ac:chgData name="Lanvis Wei" userId="c4087bf9e86b8004" providerId="LiveId" clId="{12E56520-5880-4261-AD8D-C1FEB301CE45}" dt="2024-07-26T07:59:44.689" v="4860"/>
          <ac:picMkLst>
            <pc:docMk/>
            <pc:sldMk cId="2487096523" sldId="262"/>
            <ac:picMk id="10" creationId="{3573DCCB-895E-5BC5-83B4-DC674949AF6A}"/>
          </ac:picMkLst>
        </pc:picChg>
        <pc:picChg chg="del">
          <ac:chgData name="Lanvis Wei" userId="c4087bf9e86b8004" providerId="LiveId" clId="{12E56520-5880-4261-AD8D-C1FEB301CE45}" dt="2024-07-23T01:12:44.197" v="1012" actId="478"/>
          <ac:picMkLst>
            <pc:docMk/>
            <pc:sldMk cId="2487096523" sldId="262"/>
            <ac:picMk id="12" creationId="{7D360BE3-D5C0-F5ED-2D80-E1BF6CF7933C}"/>
          </ac:picMkLst>
        </pc:picChg>
        <pc:picChg chg="add del mod">
          <ac:chgData name="Lanvis Wei" userId="c4087bf9e86b8004" providerId="LiveId" clId="{12E56520-5880-4261-AD8D-C1FEB301CE45}" dt="2024-07-26T07:59:25.629" v="4855" actId="21"/>
          <ac:picMkLst>
            <pc:docMk/>
            <pc:sldMk cId="2487096523" sldId="262"/>
            <ac:picMk id="19" creationId="{5FD7F3A5-F325-8BFF-DEC3-BCBBE8F92F40}"/>
          </ac:picMkLst>
        </pc:picChg>
      </pc:sldChg>
      <pc:sldChg chg="addSp delSp modSp add mod">
        <pc:chgData name="Lanvis Wei" userId="c4087bf9e86b8004" providerId="LiveId" clId="{12E56520-5880-4261-AD8D-C1FEB301CE45}" dt="2024-07-26T07:59:31.704" v="4856"/>
        <pc:sldMkLst>
          <pc:docMk/>
          <pc:sldMk cId="12666163" sldId="263"/>
        </pc:sldMkLst>
        <pc:spChg chg="add mod">
          <ac:chgData name="Lanvis Wei" userId="c4087bf9e86b8004" providerId="LiveId" clId="{12E56520-5880-4261-AD8D-C1FEB301CE45}" dt="2024-07-26T07:59:31.704" v="4856"/>
          <ac:spMkLst>
            <pc:docMk/>
            <pc:sldMk cId="12666163" sldId="263"/>
            <ac:spMk id="5" creationId="{80430037-1AEF-3506-5491-0743630E42AD}"/>
          </ac:spMkLst>
        </pc:spChg>
        <pc:spChg chg="add del">
          <ac:chgData name="Lanvis Wei" userId="c4087bf9e86b8004" providerId="LiveId" clId="{12E56520-5880-4261-AD8D-C1FEB301CE45}" dt="2024-07-23T01:20:11.187" v="1322" actId="22"/>
          <ac:spMkLst>
            <pc:docMk/>
            <pc:sldMk cId="12666163" sldId="263"/>
            <ac:spMk id="6" creationId="{B2630776-6EA6-7E40-B7E3-881365B3C803}"/>
          </ac:spMkLst>
        </pc:spChg>
        <pc:spChg chg="add mod">
          <ac:chgData name="Lanvis Wei" userId="c4087bf9e86b8004" providerId="LiveId" clId="{12E56520-5880-4261-AD8D-C1FEB301CE45}" dt="2024-07-26T07:59:31.704" v="4856"/>
          <ac:spMkLst>
            <pc:docMk/>
            <pc:sldMk cId="12666163" sldId="263"/>
            <ac:spMk id="6" creationId="{B8372D8D-3BD3-C079-0B77-29CE763AD5DC}"/>
          </ac:spMkLst>
        </pc:spChg>
        <pc:spChg chg="add del mod">
          <ac:chgData name="Lanvis Wei" userId="c4087bf9e86b8004" providerId="LiveId" clId="{12E56520-5880-4261-AD8D-C1FEB301CE45}" dt="2024-07-26T07:59:09.237" v="4851" actId="21"/>
          <ac:spMkLst>
            <pc:docMk/>
            <pc:sldMk cId="12666163" sldId="263"/>
            <ac:spMk id="7" creationId="{1A54BE5A-D6A2-B951-DB0E-B7D23FB324C0}"/>
          </ac:spMkLst>
        </pc:spChg>
        <pc:spChg chg="add del mod">
          <ac:chgData name="Lanvis Wei" userId="c4087bf9e86b8004" providerId="LiveId" clId="{12E56520-5880-4261-AD8D-C1FEB301CE45}" dt="2024-07-26T07:59:09.237" v="4851" actId="21"/>
          <ac:spMkLst>
            <pc:docMk/>
            <pc:sldMk cId="12666163" sldId="263"/>
            <ac:spMk id="8" creationId="{2348C760-3C7C-079F-84B4-DAE52EECB567}"/>
          </ac:spMkLst>
        </pc:spChg>
        <pc:spChg chg="add del mod">
          <ac:chgData name="Lanvis Wei" userId="c4087bf9e86b8004" providerId="LiveId" clId="{12E56520-5880-4261-AD8D-C1FEB301CE45}" dt="2024-07-26T07:59:09.237" v="4851" actId="21"/>
          <ac:spMkLst>
            <pc:docMk/>
            <pc:sldMk cId="12666163" sldId="263"/>
            <ac:spMk id="9" creationId="{9B51772A-8A37-6011-AADF-4F457F41A490}"/>
          </ac:spMkLst>
        </pc:spChg>
        <pc:spChg chg="add del mod">
          <ac:chgData name="Lanvis Wei" userId="c4087bf9e86b8004" providerId="LiveId" clId="{12E56520-5880-4261-AD8D-C1FEB301CE45}" dt="2024-07-26T07:59:09.237" v="4851" actId="21"/>
          <ac:spMkLst>
            <pc:docMk/>
            <pc:sldMk cId="12666163" sldId="263"/>
            <ac:spMk id="10" creationId="{0E0411C5-8D50-F344-60A4-13C4A40EF43A}"/>
          </ac:spMkLst>
        </pc:spChg>
        <pc:spChg chg="add mod">
          <ac:chgData name="Lanvis Wei" userId="c4087bf9e86b8004" providerId="LiveId" clId="{12E56520-5880-4261-AD8D-C1FEB301CE45}" dt="2024-07-26T07:59:31.704" v="4856"/>
          <ac:spMkLst>
            <pc:docMk/>
            <pc:sldMk cId="12666163" sldId="263"/>
            <ac:spMk id="11" creationId="{4CE6C39B-8B16-BAE3-2532-B974460612E4}"/>
          </ac:spMkLst>
        </pc:spChg>
        <pc:spChg chg="add mod">
          <ac:chgData name="Lanvis Wei" userId="c4087bf9e86b8004" providerId="LiveId" clId="{12E56520-5880-4261-AD8D-C1FEB301CE45}" dt="2024-07-26T07:59:31.704" v="4856"/>
          <ac:spMkLst>
            <pc:docMk/>
            <pc:sldMk cId="12666163" sldId="263"/>
            <ac:spMk id="12" creationId="{C2E636AE-5E98-04EE-3329-5EB0F6C6DD97}"/>
          </ac:spMkLst>
        </pc:spChg>
        <pc:spChg chg="mod">
          <ac:chgData name="Lanvis Wei" userId="c4087bf9e86b8004" providerId="LiveId" clId="{12E56520-5880-4261-AD8D-C1FEB301CE45}" dt="2024-07-23T01:12:56.968" v="1016" actId="20577"/>
          <ac:spMkLst>
            <pc:docMk/>
            <pc:sldMk cId="12666163" sldId="263"/>
            <ac:spMk id="56" creationId="{7F72BE2B-E7E7-B027-131B-9B344B76268F}"/>
          </ac:spMkLst>
        </pc:spChg>
        <pc:picChg chg="del">
          <ac:chgData name="Lanvis Wei" userId="c4087bf9e86b8004" providerId="LiveId" clId="{12E56520-5880-4261-AD8D-C1FEB301CE45}" dt="2024-07-23T01:13:01.016" v="1017" actId="478"/>
          <ac:picMkLst>
            <pc:docMk/>
            <pc:sldMk cId="12666163" sldId="263"/>
            <ac:picMk id="12" creationId="{7D360BE3-D5C0-F5ED-2D80-E1BF6CF7933C}"/>
          </ac:picMkLst>
        </pc:picChg>
        <pc:picChg chg="add del mod">
          <ac:chgData name="Lanvis Wei" userId="c4087bf9e86b8004" providerId="LiveId" clId="{12E56520-5880-4261-AD8D-C1FEB301CE45}" dt="2024-07-26T07:59:09.237" v="4851" actId="21"/>
          <ac:picMkLst>
            <pc:docMk/>
            <pc:sldMk cId="12666163" sldId="263"/>
            <ac:picMk id="17" creationId="{CD9B1534-1E7D-0CA0-337D-D041994B585E}"/>
          </ac:picMkLst>
        </pc:picChg>
        <pc:picChg chg="add mod">
          <ac:chgData name="Lanvis Wei" userId="c4087bf9e86b8004" providerId="LiveId" clId="{12E56520-5880-4261-AD8D-C1FEB301CE45}" dt="2024-07-26T07:59:31.704" v="4856"/>
          <ac:picMkLst>
            <pc:docMk/>
            <pc:sldMk cId="12666163" sldId="263"/>
            <ac:picMk id="19" creationId="{5FD7F3A5-F325-8BFF-DEC3-BCBBE8F92F40}"/>
          </ac:picMkLst>
        </pc:picChg>
      </pc:sldChg>
      <pc:sldChg chg="addSp delSp modSp add mod">
        <pc:chgData name="Lanvis Wei" userId="c4087bf9e86b8004" providerId="LiveId" clId="{12E56520-5880-4261-AD8D-C1FEB301CE45}" dt="2024-07-26T07:59:10.850" v="4852"/>
        <pc:sldMkLst>
          <pc:docMk/>
          <pc:sldMk cId="4079667276" sldId="264"/>
        </pc:sldMkLst>
        <pc:spChg chg="add del mod">
          <ac:chgData name="Lanvis Wei" userId="c4087bf9e86b8004" providerId="LiveId" clId="{12E56520-5880-4261-AD8D-C1FEB301CE45}" dt="2024-07-26T07:58:56.421" v="4850" actId="478"/>
          <ac:spMkLst>
            <pc:docMk/>
            <pc:sldMk cId="4079667276" sldId="264"/>
            <ac:spMk id="5" creationId="{8152CE11-2251-F8AF-90EA-2D74605C3D2F}"/>
          </ac:spMkLst>
        </pc:spChg>
        <pc:spChg chg="add del mod">
          <ac:chgData name="Lanvis Wei" userId="c4087bf9e86b8004" providerId="LiveId" clId="{12E56520-5880-4261-AD8D-C1FEB301CE45}" dt="2024-07-26T07:58:56.421" v="4850" actId="478"/>
          <ac:spMkLst>
            <pc:docMk/>
            <pc:sldMk cId="4079667276" sldId="264"/>
            <ac:spMk id="6" creationId="{22847864-D103-E8B1-9FCF-FA43455DD53C}"/>
          </ac:spMkLst>
        </pc:spChg>
        <pc:spChg chg="add mod">
          <ac:chgData name="Lanvis Wei" userId="c4087bf9e86b8004" providerId="LiveId" clId="{12E56520-5880-4261-AD8D-C1FEB301CE45}" dt="2024-07-26T07:59:10.850" v="4852"/>
          <ac:spMkLst>
            <pc:docMk/>
            <pc:sldMk cId="4079667276" sldId="264"/>
            <ac:spMk id="7" creationId="{1A54BE5A-D6A2-B951-DB0E-B7D23FB324C0}"/>
          </ac:spMkLst>
        </pc:spChg>
        <pc:spChg chg="add mod">
          <ac:chgData name="Lanvis Wei" userId="c4087bf9e86b8004" providerId="LiveId" clId="{12E56520-5880-4261-AD8D-C1FEB301CE45}" dt="2024-07-26T07:59:10.850" v="4852"/>
          <ac:spMkLst>
            <pc:docMk/>
            <pc:sldMk cId="4079667276" sldId="264"/>
            <ac:spMk id="8" creationId="{2348C760-3C7C-079F-84B4-DAE52EECB567}"/>
          </ac:spMkLst>
        </pc:spChg>
        <pc:spChg chg="add del">
          <ac:chgData name="Lanvis Wei" userId="c4087bf9e86b8004" providerId="LiveId" clId="{12E56520-5880-4261-AD8D-C1FEB301CE45}" dt="2024-07-23T01:40:58.222" v="2238" actId="22"/>
          <ac:spMkLst>
            <pc:docMk/>
            <pc:sldMk cId="4079667276" sldId="264"/>
            <ac:spMk id="8" creationId="{EAB40019-7F86-6630-2676-E7C5322D155C}"/>
          </ac:spMkLst>
        </pc:spChg>
        <pc:spChg chg="add mod">
          <ac:chgData name="Lanvis Wei" userId="c4087bf9e86b8004" providerId="LiveId" clId="{12E56520-5880-4261-AD8D-C1FEB301CE45}" dt="2024-07-26T07:59:10.850" v="4852"/>
          <ac:spMkLst>
            <pc:docMk/>
            <pc:sldMk cId="4079667276" sldId="264"/>
            <ac:spMk id="9" creationId="{9B51772A-8A37-6011-AADF-4F457F41A490}"/>
          </ac:spMkLst>
        </pc:spChg>
        <pc:spChg chg="add mod">
          <ac:chgData name="Lanvis Wei" userId="c4087bf9e86b8004" providerId="LiveId" clId="{12E56520-5880-4261-AD8D-C1FEB301CE45}" dt="2024-07-26T07:59:10.850" v="4852"/>
          <ac:spMkLst>
            <pc:docMk/>
            <pc:sldMk cId="4079667276" sldId="264"/>
            <ac:spMk id="10" creationId="{0E0411C5-8D50-F344-60A4-13C4A40EF43A}"/>
          </ac:spMkLst>
        </pc:spChg>
        <pc:spChg chg="add del mod">
          <ac:chgData name="Lanvis Wei" userId="c4087bf9e86b8004" providerId="LiveId" clId="{12E56520-5880-4261-AD8D-C1FEB301CE45}" dt="2024-07-23T01:41:53.330" v="2254"/>
          <ac:spMkLst>
            <pc:docMk/>
            <pc:sldMk cId="4079667276" sldId="264"/>
            <ac:spMk id="10" creationId="{38B4D08F-6D30-FB06-9A20-08FDBC58FFF5}"/>
          </ac:spMkLst>
        </pc:spChg>
        <pc:spChg chg="add del mod">
          <ac:chgData name="Lanvis Wei" userId="c4087bf9e86b8004" providerId="LiveId" clId="{12E56520-5880-4261-AD8D-C1FEB301CE45}" dt="2024-07-26T07:58:56.421" v="4850" actId="478"/>
          <ac:spMkLst>
            <pc:docMk/>
            <pc:sldMk cId="4079667276" sldId="264"/>
            <ac:spMk id="11" creationId="{EB8812A5-C668-21AA-7BF5-D7A571EACB92}"/>
          </ac:spMkLst>
        </pc:spChg>
        <pc:spChg chg="mod">
          <ac:chgData name="Lanvis Wei" userId="c4087bf9e86b8004" providerId="LiveId" clId="{12E56520-5880-4261-AD8D-C1FEB301CE45}" dt="2024-07-23T01:13:10.584" v="1022" actId="20577"/>
          <ac:spMkLst>
            <pc:docMk/>
            <pc:sldMk cId="4079667276" sldId="264"/>
            <ac:spMk id="56" creationId="{7F72BE2B-E7E7-B027-131B-9B344B76268F}"/>
          </ac:spMkLst>
        </pc:spChg>
        <pc:picChg chg="del">
          <ac:chgData name="Lanvis Wei" userId="c4087bf9e86b8004" providerId="LiveId" clId="{12E56520-5880-4261-AD8D-C1FEB301CE45}" dt="2024-07-23T01:13:04.236" v="1018" actId="478"/>
          <ac:picMkLst>
            <pc:docMk/>
            <pc:sldMk cId="4079667276" sldId="264"/>
            <ac:picMk id="12" creationId="{7D360BE3-D5C0-F5ED-2D80-E1BF6CF7933C}"/>
          </ac:picMkLst>
        </pc:picChg>
        <pc:picChg chg="add mod">
          <ac:chgData name="Lanvis Wei" userId="c4087bf9e86b8004" providerId="LiveId" clId="{12E56520-5880-4261-AD8D-C1FEB301CE45}" dt="2024-07-23T01:15:47.742" v="1169"/>
          <ac:picMkLst>
            <pc:docMk/>
            <pc:sldMk cId="4079667276" sldId="264"/>
            <ac:picMk id="14" creationId="{5B9C8994-F342-FF0D-73E8-E162A2A485EF}"/>
          </ac:picMkLst>
        </pc:picChg>
        <pc:picChg chg="add mod">
          <ac:chgData name="Lanvis Wei" userId="c4087bf9e86b8004" providerId="LiveId" clId="{12E56520-5880-4261-AD8D-C1FEB301CE45}" dt="2024-07-26T07:59:10.850" v="4852"/>
          <ac:picMkLst>
            <pc:docMk/>
            <pc:sldMk cId="4079667276" sldId="264"/>
            <ac:picMk id="17" creationId="{CD9B1534-1E7D-0CA0-337D-D041994B585E}"/>
          </ac:picMkLst>
        </pc:picChg>
        <pc:picChg chg="add del mod">
          <ac:chgData name="Lanvis Wei" userId="c4087bf9e86b8004" providerId="LiveId" clId="{12E56520-5880-4261-AD8D-C1FEB301CE45}" dt="2024-07-26T07:58:56.421" v="4850" actId="478"/>
          <ac:picMkLst>
            <pc:docMk/>
            <pc:sldMk cId="4079667276" sldId="264"/>
            <ac:picMk id="24" creationId="{C48B40E8-B6C8-AAD2-97B2-4ABA2BB1FD17}"/>
          </ac:picMkLst>
        </pc:picChg>
      </pc:sldChg>
      <pc:sldChg chg="addSp delSp modSp add mod">
        <pc:chgData name="Lanvis Wei" userId="c4087bf9e86b8004" providerId="LiveId" clId="{12E56520-5880-4261-AD8D-C1FEB301CE45}" dt="2024-07-26T07:58:41.011" v="4849" actId="20577"/>
        <pc:sldMkLst>
          <pc:docMk/>
          <pc:sldMk cId="3760386326" sldId="265"/>
        </pc:sldMkLst>
        <pc:spChg chg="add del mod">
          <ac:chgData name="Lanvis Wei" userId="c4087bf9e86b8004" providerId="LiveId" clId="{12E56520-5880-4261-AD8D-C1FEB301CE45}" dt="2024-07-26T07:58:08.931" v="4838" actId="21"/>
          <ac:spMkLst>
            <pc:docMk/>
            <pc:sldMk cId="3760386326" sldId="265"/>
            <ac:spMk id="5" creationId="{1AE86616-94F6-3138-20EE-1F61DA8FEC05}"/>
          </ac:spMkLst>
        </pc:spChg>
        <pc:spChg chg="add mod">
          <ac:chgData name="Lanvis Wei" userId="c4087bf9e86b8004" providerId="LiveId" clId="{12E56520-5880-4261-AD8D-C1FEB301CE45}" dt="2024-07-26T07:58:41.011" v="4849" actId="20577"/>
          <ac:spMkLst>
            <pc:docMk/>
            <pc:sldMk cId="3760386326" sldId="265"/>
            <ac:spMk id="6" creationId="{44BFC6EE-0511-E347-D883-8A9646EE63A1}"/>
          </ac:spMkLst>
        </pc:spChg>
        <pc:spChg chg="add del mod">
          <ac:chgData name="Lanvis Wei" userId="c4087bf9e86b8004" providerId="LiveId" clId="{12E56520-5880-4261-AD8D-C1FEB301CE45}" dt="2024-07-23T01:45:51.668" v="2339"/>
          <ac:spMkLst>
            <pc:docMk/>
            <pc:sldMk cId="3760386326" sldId="265"/>
            <ac:spMk id="16" creationId="{4CA9D837-FED5-A59D-9BDE-ACE960571630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16" creationId="{6395D77F-4980-DD39-D4E0-C29D6584BC34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17" creationId="{5F92E1FE-87ED-5171-9E9A-D3EA1A0CEF75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18" creationId="{66A93F9F-0C92-8863-609B-B9BF344E18EB}"/>
          </ac:spMkLst>
        </pc:spChg>
        <pc:spChg chg="add del mod">
          <ac:chgData name="Lanvis Wei" userId="c4087bf9e86b8004" providerId="LiveId" clId="{12E56520-5880-4261-AD8D-C1FEB301CE45}" dt="2024-07-23T01:50:46.189" v="2426"/>
          <ac:spMkLst>
            <pc:docMk/>
            <pc:sldMk cId="3760386326" sldId="265"/>
            <ac:spMk id="18" creationId="{7AF412E8-7790-C008-756A-036E26919D86}"/>
          </ac:spMkLst>
        </pc:spChg>
        <pc:spChg chg="add del mod">
          <ac:chgData name="Lanvis Wei" userId="c4087bf9e86b8004" providerId="LiveId" clId="{12E56520-5880-4261-AD8D-C1FEB301CE45}" dt="2024-07-26T07:58:08.931" v="4838" actId="21"/>
          <ac:spMkLst>
            <pc:docMk/>
            <pc:sldMk cId="3760386326" sldId="265"/>
            <ac:spMk id="19" creationId="{A8249EEA-6A43-54A1-532B-DE4E5D5CE9CE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3" creationId="{9D782905-10EB-9F46-0029-3DF62A4084C8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4" creationId="{603AC88B-D055-8FF3-2F3A-DB46D035CF78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5" creationId="{48885D19-EE2B-53D8-B3A6-40C2E9E3A4EE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6" creationId="{C26055E7-12EA-6024-556C-056010452F2F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7" creationId="{C98F0288-9B35-59E5-5748-D6BE6E3B0BCA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8" creationId="{D71B28B2-B9D8-EDB2-B186-BD5DE5F475B2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29" creationId="{460D1FEA-D63D-07A5-2849-40333D78EFA3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30" creationId="{A7F4EF6C-DD1F-9CA1-1039-DC77C6BA66C1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32" creationId="{BCC0455B-FDE9-5735-19A6-34BB0161E0C7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33" creationId="{CD527EBC-0081-A0E6-2DAD-93C94E3E4238}"/>
          </ac:spMkLst>
        </pc:spChg>
        <pc:spChg chg="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34" creationId="{AF86DB49-B842-03B5-3B6A-FD0CD41A3BC7}"/>
          </ac:spMkLst>
        </pc:spChg>
        <pc:spChg chg="add 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44" creationId="{88F7C146-7E0D-3117-0D2E-7133C0C85F9B}"/>
          </ac:spMkLst>
        </pc:spChg>
        <pc:spChg chg="add 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49" creationId="{4C3FB225-FD03-4654-123F-A3C31AD03D7C}"/>
          </ac:spMkLst>
        </pc:spChg>
        <pc:spChg chg="add mod">
          <ac:chgData name="Lanvis Wei" userId="c4087bf9e86b8004" providerId="LiveId" clId="{12E56520-5880-4261-AD8D-C1FEB301CE45}" dt="2024-07-26T07:58:36.356" v="4845"/>
          <ac:spMkLst>
            <pc:docMk/>
            <pc:sldMk cId="3760386326" sldId="265"/>
            <ac:spMk id="50" creationId="{FDC340F0-A26D-108C-5CD0-95AD16862FBE}"/>
          </ac:spMkLst>
        </pc:spChg>
        <pc:spChg chg="del mod">
          <ac:chgData name="Lanvis Wei" userId="c4087bf9e86b8004" providerId="LiveId" clId="{12E56520-5880-4261-AD8D-C1FEB301CE45}" dt="2024-07-26T07:58:08.931" v="4838" actId="21"/>
          <ac:spMkLst>
            <pc:docMk/>
            <pc:sldMk cId="3760386326" sldId="265"/>
            <ac:spMk id="56" creationId="{7F72BE2B-E7E7-B027-131B-9B344B76268F}"/>
          </ac:spMkLst>
        </pc:spChg>
        <pc:grpChg chg="del">
          <ac:chgData name="Lanvis Wei" userId="c4087bf9e86b8004" providerId="LiveId" clId="{12E56520-5880-4261-AD8D-C1FEB301CE45}" dt="2024-07-26T07:58:08.931" v="4838" actId="21"/>
          <ac:grpSpMkLst>
            <pc:docMk/>
            <pc:sldMk cId="3760386326" sldId="265"/>
            <ac:grpSpMk id="4" creationId="{41A7E255-B053-A8AA-273A-8D5B91FFBF66}"/>
          </ac:grpSpMkLst>
        </pc:grpChg>
        <pc:grpChg chg="add mod">
          <ac:chgData name="Lanvis Wei" userId="c4087bf9e86b8004" providerId="LiveId" clId="{12E56520-5880-4261-AD8D-C1FEB301CE45}" dt="2024-07-26T07:58:36.356" v="4845"/>
          <ac:grpSpMkLst>
            <pc:docMk/>
            <pc:sldMk cId="3760386326" sldId="265"/>
            <ac:grpSpMk id="10" creationId="{7ADFB569-3F96-F48D-822E-0053B65C937C}"/>
          </ac:grpSpMkLst>
        </pc:grpChg>
        <pc:grpChg chg="mod">
          <ac:chgData name="Lanvis Wei" userId="c4087bf9e86b8004" providerId="LiveId" clId="{12E56520-5880-4261-AD8D-C1FEB301CE45}" dt="2024-07-26T07:58:36.356" v="4845"/>
          <ac:grpSpMkLst>
            <pc:docMk/>
            <pc:sldMk cId="3760386326" sldId="265"/>
            <ac:grpSpMk id="12" creationId="{FE12C8A3-A456-A03E-0039-125229E0F9CF}"/>
          </ac:grpSpMkLst>
        </pc:grpChg>
        <pc:grpChg chg="mod">
          <ac:chgData name="Lanvis Wei" userId="c4087bf9e86b8004" providerId="LiveId" clId="{12E56520-5880-4261-AD8D-C1FEB301CE45}" dt="2024-07-26T07:58:36.356" v="4845"/>
          <ac:grpSpMkLst>
            <pc:docMk/>
            <pc:sldMk cId="3760386326" sldId="265"/>
            <ac:grpSpMk id="13" creationId="{EA1636CE-DEF0-A42C-E870-5A6FAE3157CF}"/>
          </ac:grpSpMkLst>
        </pc:grpChg>
        <pc:grpChg chg="mod">
          <ac:chgData name="Lanvis Wei" userId="c4087bf9e86b8004" providerId="LiveId" clId="{12E56520-5880-4261-AD8D-C1FEB301CE45}" dt="2024-07-26T07:58:36.356" v="4845"/>
          <ac:grpSpMkLst>
            <pc:docMk/>
            <pc:sldMk cId="3760386326" sldId="265"/>
            <ac:grpSpMk id="31" creationId="{E6659C23-25D4-8629-AED6-DA346C032EE5}"/>
          </ac:grpSpMkLst>
        </pc:grpChg>
        <pc:picChg chg="add del mod">
          <ac:chgData name="Lanvis Wei" userId="c4087bf9e86b8004" providerId="LiveId" clId="{12E56520-5880-4261-AD8D-C1FEB301CE45}" dt="2024-07-26T07:58:08.931" v="4838" actId="21"/>
          <ac:picMkLst>
            <pc:docMk/>
            <pc:sldMk cId="3760386326" sldId="265"/>
            <ac:picMk id="7" creationId="{93C84BB0-693A-F73C-A755-011159FD9D50}"/>
          </ac:picMkLst>
        </pc:picChg>
        <pc:picChg chg="add del mod">
          <ac:chgData name="Lanvis Wei" userId="c4087bf9e86b8004" providerId="LiveId" clId="{12E56520-5880-4261-AD8D-C1FEB301CE45}" dt="2024-07-26T07:58:08.931" v="4838" actId="21"/>
          <ac:picMkLst>
            <pc:docMk/>
            <pc:sldMk cId="3760386326" sldId="265"/>
            <ac:picMk id="9" creationId="{EA24D344-7956-9328-78B3-ACC92D345A19}"/>
          </ac:picMkLst>
        </pc:picChg>
        <pc:picChg chg="add del mod">
          <ac:chgData name="Lanvis Wei" userId="c4087bf9e86b8004" providerId="LiveId" clId="{12E56520-5880-4261-AD8D-C1FEB301CE45}" dt="2024-07-26T07:58:08.931" v="4838" actId="21"/>
          <ac:picMkLst>
            <pc:docMk/>
            <pc:sldMk cId="3760386326" sldId="265"/>
            <ac:picMk id="11" creationId="{4818C7FF-7EF2-955B-40E1-21196A4DAB68}"/>
          </ac:picMkLst>
        </pc:picChg>
        <pc:picChg chg="add del mod">
          <ac:chgData name="Lanvis Wei" userId="c4087bf9e86b8004" providerId="LiveId" clId="{12E56520-5880-4261-AD8D-C1FEB301CE45}" dt="2024-07-23T01:43:05.966" v="2261" actId="478"/>
          <ac:picMkLst>
            <pc:docMk/>
            <pc:sldMk cId="3760386326" sldId="265"/>
            <ac:picMk id="13" creationId="{7602D887-3950-B871-3068-C87EBC3A9145}"/>
          </ac:picMkLst>
        </pc:picChg>
        <pc:picChg chg="add del mod">
          <ac:chgData name="Lanvis Wei" userId="c4087bf9e86b8004" providerId="LiveId" clId="{12E56520-5880-4261-AD8D-C1FEB301CE45}" dt="2024-07-23T01:21:25.913" v="1340" actId="21"/>
          <ac:picMkLst>
            <pc:docMk/>
            <pc:sldMk cId="3760386326" sldId="265"/>
            <ac:picMk id="24" creationId="{C48B40E8-B6C8-AAD2-97B2-4ABA2BB1FD17}"/>
          </ac:picMkLst>
        </pc:picChg>
        <pc:picChg chg="add mod">
          <ac:chgData name="Lanvis Wei" userId="c4087bf9e86b8004" providerId="LiveId" clId="{12E56520-5880-4261-AD8D-C1FEB301CE45}" dt="2024-07-26T07:58:36.356" v="4845"/>
          <ac:picMkLst>
            <pc:docMk/>
            <pc:sldMk cId="3760386326" sldId="265"/>
            <ac:picMk id="35" creationId="{68E16964-E8B9-A937-FB95-832FB1FAE53D}"/>
          </ac:picMkLst>
        </pc:picChg>
        <pc:cxnChg chg="add mod">
          <ac:chgData name="Lanvis Wei" userId="c4087bf9e86b8004" providerId="LiveId" clId="{12E56520-5880-4261-AD8D-C1FEB301CE45}" dt="2024-07-26T07:58:36.356" v="4845"/>
          <ac:cxnSpMkLst>
            <pc:docMk/>
            <pc:sldMk cId="3760386326" sldId="265"/>
            <ac:cxnSpMk id="8" creationId="{FA3EB65F-E73C-EE7E-72D3-AE3659373BD9}"/>
          </ac:cxnSpMkLst>
        </pc:cxnChg>
        <pc:cxnChg chg="mod">
          <ac:chgData name="Lanvis Wei" userId="c4087bf9e86b8004" providerId="LiveId" clId="{12E56520-5880-4261-AD8D-C1FEB301CE45}" dt="2024-07-26T07:58:36.356" v="4845"/>
          <ac:cxnSpMkLst>
            <pc:docMk/>
            <pc:sldMk cId="3760386326" sldId="265"/>
            <ac:cxnSpMk id="14" creationId="{9C07AD5F-8427-ED45-14CA-D5A40D3B3FCC}"/>
          </ac:cxnSpMkLst>
        </pc:cxnChg>
        <pc:cxnChg chg="del">
          <ac:chgData name="Lanvis Wei" userId="c4087bf9e86b8004" providerId="LiveId" clId="{12E56520-5880-4261-AD8D-C1FEB301CE45}" dt="2024-07-26T07:58:08.931" v="4838" actId="21"/>
          <ac:cxnSpMkLst>
            <pc:docMk/>
            <pc:sldMk cId="3760386326" sldId="265"/>
            <ac:cxnSpMk id="57" creationId="{7BC92922-FACD-26F8-1F9A-2A32832F0D3F}"/>
          </ac:cxnSpMkLst>
        </pc:cxnChg>
      </pc:sldChg>
      <pc:sldChg chg="addSp delSp modSp add mod">
        <pc:chgData name="Lanvis Wei" userId="c4087bf9e86b8004" providerId="LiveId" clId="{12E56520-5880-4261-AD8D-C1FEB301CE45}" dt="2024-07-26T07:58:23.822" v="4844" actId="20577"/>
        <pc:sldMkLst>
          <pc:docMk/>
          <pc:sldMk cId="1886454542" sldId="266"/>
        </pc:sldMkLst>
        <pc:spChg chg="add mod">
          <ac:chgData name="Lanvis Wei" userId="c4087bf9e86b8004" providerId="LiveId" clId="{12E56520-5880-4261-AD8D-C1FEB301CE45}" dt="2024-07-26T07:58:23.822" v="4844" actId="20577"/>
          <ac:spMkLst>
            <pc:docMk/>
            <pc:sldMk cId="1886454542" sldId="266"/>
            <ac:spMk id="5" creationId="{7F72BE2B-E7E7-B027-131B-9B344B76268F}"/>
          </ac:spMkLst>
        </pc:spChg>
        <pc:spChg chg="add del mod">
          <ac:chgData name="Lanvis Wei" userId="c4087bf9e86b8004" providerId="LiveId" clId="{12E56520-5880-4261-AD8D-C1FEB301CE45}" dt="2024-07-23T01:59:34.093" v="3140"/>
          <ac:spMkLst>
            <pc:docMk/>
            <pc:sldMk cId="1886454542" sldId="266"/>
            <ac:spMk id="6" creationId="{97B54D04-4976-A757-D462-66805377C02D}"/>
          </ac:spMkLst>
        </pc:spChg>
        <pc:spChg chg="add del mod">
          <ac:chgData name="Lanvis Wei" userId="c4087bf9e86b8004" providerId="LiveId" clId="{12E56520-5880-4261-AD8D-C1FEB301CE45}" dt="2024-07-26T07:58:14.996" v="4839" actId="478"/>
          <ac:spMkLst>
            <pc:docMk/>
            <pc:sldMk cId="1886454542" sldId="266"/>
            <ac:spMk id="7" creationId="{E5F047AE-4DDA-07D6-ABE1-BE1166055DDE}"/>
          </ac:spMkLst>
        </pc:spChg>
        <pc:spChg chg="add del mod">
          <ac:chgData name="Lanvis Wei" userId="c4087bf9e86b8004" providerId="LiveId" clId="{12E56520-5880-4261-AD8D-C1FEB301CE45}" dt="2024-07-26T07:58:14.996" v="4839" actId="478"/>
          <ac:spMkLst>
            <pc:docMk/>
            <pc:sldMk cId="1886454542" sldId="266"/>
            <ac:spMk id="8" creationId="{0A3F2AE0-B55F-617B-16C3-01789372D6E3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13" creationId="{68EA2866-E574-A66E-306D-F9FCFDCE83D2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14" creationId="{C6443E66-320E-9429-4B43-27F7561BCB60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16" creationId="{15C92FD1-5285-A907-4D3F-13574418D3AC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17" creationId="{28FBE5F2-A886-8EAD-67B0-5C36460B8C3D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18" creationId="{33F097D9-4B7B-78B5-E1A3-145F1C075D0B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19" creationId="{A5B4E23C-CC0A-DD8D-8FE5-E4245805527C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23" creationId="{EF4706A5-C9D1-4F60-6814-6EF85C16B556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24" creationId="{D5E5E82E-D8F9-CF64-56D2-7CA4DE848CE9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25" creationId="{8B87B70F-FD7A-ED0B-43CE-42C27F4D67C6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26" creationId="{E6A3AB82-6E87-FE06-5F2E-AA99AF350D57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27" creationId="{F0958A05-B844-5251-3354-A947D8CB6681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29" creationId="{D44440B1-5476-BD7B-FB8E-71296221D9E1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30" creationId="{72367E5D-B6AD-28BF-ABCA-A02638C77F4C}"/>
          </ac:spMkLst>
        </pc:spChg>
        <pc:spChg chg="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31" creationId="{476300C1-3641-B258-AF45-B88BF1432929}"/>
          </ac:spMkLst>
        </pc:spChg>
        <pc:spChg chg="add 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32" creationId="{1AE86616-94F6-3138-20EE-1F61DA8FEC05}"/>
          </ac:spMkLst>
        </pc:spChg>
        <pc:spChg chg="add mod">
          <ac:chgData name="Lanvis Wei" userId="c4087bf9e86b8004" providerId="LiveId" clId="{12E56520-5880-4261-AD8D-C1FEB301CE45}" dt="2024-07-26T07:58:16.171" v="4840"/>
          <ac:spMkLst>
            <pc:docMk/>
            <pc:sldMk cId="1886454542" sldId="266"/>
            <ac:spMk id="44" creationId="{A8249EEA-6A43-54A1-532B-DE4E5D5CE9CE}"/>
          </ac:spMkLst>
        </pc:spChg>
        <pc:spChg chg="del mod">
          <ac:chgData name="Lanvis Wei" userId="c4087bf9e86b8004" providerId="LiveId" clId="{12E56520-5880-4261-AD8D-C1FEB301CE45}" dt="2024-07-26T07:58:14.996" v="4839" actId="478"/>
          <ac:spMkLst>
            <pc:docMk/>
            <pc:sldMk cId="1886454542" sldId="266"/>
            <ac:spMk id="56" creationId="{7F72BE2B-E7E7-B027-131B-9B344B76268F}"/>
          </ac:spMkLst>
        </pc:spChg>
        <pc:grpChg chg="del">
          <ac:chgData name="Lanvis Wei" userId="c4087bf9e86b8004" providerId="LiveId" clId="{12E56520-5880-4261-AD8D-C1FEB301CE45}" dt="2024-07-26T07:58:14.996" v="4839" actId="478"/>
          <ac:grpSpMkLst>
            <pc:docMk/>
            <pc:sldMk cId="1886454542" sldId="266"/>
            <ac:grpSpMk id="4" creationId="{41A7E255-B053-A8AA-273A-8D5B91FFBF66}"/>
          </ac:grpSpMkLst>
        </pc:grpChg>
        <pc:grpChg chg="add mod">
          <ac:chgData name="Lanvis Wei" userId="c4087bf9e86b8004" providerId="LiveId" clId="{12E56520-5880-4261-AD8D-C1FEB301CE45}" dt="2024-07-26T07:58:16.171" v="4840"/>
          <ac:grpSpMkLst>
            <pc:docMk/>
            <pc:sldMk cId="1886454542" sldId="266"/>
            <ac:grpSpMk id="9" creationId="{41A7E255-B053-A8AA-273A-8D5B91FFBF66}"/>
          </ac:grpSpMkLst>
        </pc:grpChg>
        <pc:grpChg chg="mod">
          <ac:chgData name="Lanvis Wei" userId="c4087bf9e86b8004" providerId="LiveId" clId="{12E56520-5880-4261-AD8D-C1FEB301CE45}" dt="2024-07-26T07:58:16.171" v="4840"/>
          <ac:grpSpMkLst>
            <pc:docMk/>
            <pc:sldMk cId="1886454542" sldId="266"/>
            <ac:grpSpMk id="10" creationId="{520EBE1C-11DF-EF97-097D-55925C20857C}"/>
          </ac:grpSpMkLst>
        </pc:grpChg>
        <pc:grpChg chg="mod">
          <ac:chgData name="Lanvis Wei" userId="c4087bf9e86b8004" providerId="LiveId" clId="{12E56520-5880-4261-AD8D-C1FEB301CE45}" dt="2024-07-26T07:58:16.171" v="4840"/>
          <ac:grpSpMkLst>
            <pc:docMk/>
            <pc:sldMk cId="1886454542" sldId="266"/>
            <ac:grpSpMk id="11" creationId="{E02A1AEE-05A1-3C1A-C076-052707EA7CB3}"/>
          </ac:grpSpMkLst>
        </pc:grpChg>
        <pc:grpChg chg="mod">
          <ac:chgData name="Lanvis Wei" userId="c4087bf9e86b8004" providerId="LiveId" clId="{12E56520-5880-4261-AD8D-C1FEB301CE45}" dt="2024-07-26T07:58:16.171" v="4840"/>
          <ac:grpSpMkLst>
            <pc:docMk/>
            <pc:sldMk cId="1886454542" sldId="266"/>
            <ac:grpSpMk id="28" creationId="{3B827767-4FDB-21CD-9974-B7F17C1DCF64}"/>
          </ac:grpSpMkLst>
        </pc:grpChg>
        <pc:picChg chg="add mod">
          <ac:chgData name="Lanvis Wei" userId="c4087bf9e86b8004" providerId="LiveId" clId="{12E56520-5880-4261-AD8D-C1FEB301CE45}" dt="2024-07-26T07:58:16.171" v="4840"/>
          <ac:picMkLst>
            <pc:docMk/>
            <pc:sldMk cId="1886454542" sldId="266"/>
            <ac:picMk id="33" creationId="{93C84BB0-693A-F73C-A755-011159FD9D50}"/>
          </ac:picMkLst>
        </pc:picChg>
        <pc:picChg chg="add mod">
          <ac:chgData name="Lanvis Wei" userId="c4087bf9e86b8004" providerId="LiveId" clId="{12E56520-5880-4261-AD8D-C1FEB301CE45}" dt="2024-07-26T07:58:16.171" v="4840"/>
          <ac:picMkLst>
            <pc:docMk/>
            <pc:sldMk cId="1886454542" sldId="266"/>
            <ac:picMk id="34" creationId="{EA24D344-7956-9328-78B3-ACC92D345A19}"/>
          </ac:picMkLst>
        </pc:picChg>
        <pc:picChg chg="add mod">
          <ac:chgData name="Lanvis Wei" userId="c4087bf9e86b8004" providerId="LiveId" clId="{12E56520-5880-4261-AD8D-C1FEB301CE45}" dt="2024-07-26T07:58:16.171" v="4840"/>
          <ac:picMkLst>
            <pc:docMk/>
            <pc:sldMk cId="1886454542" sldId="266"/>
            <ac:picMk id="35" creationId="{4818C7FF-7EF2-955B-40E1-21196A4DAB68}"/>
          </ac:picMkLst>
        </pc:picChg>
        <pc:cxnChg chg="add mod">
          <ac:chgData name="Lanvis Wei" userId="c4087bf9e86b8004" providerId="LiveId" clId="{12E56520-5880-4261-AD8D-C1FEB301CE45}" dt="2024-07-26T07:58:16.171" v="4840"/>
          <ac:cxnSpMkLst>
            <pc:docMk/>
            <pc:sldMk cId="1886454542" sldId="266"/>
            <ac:cxnSpMk id="6" creationId="{7BC92922-FACD-26F8-1F9A-2A32832F0D3F}"/>
          </ac:cxnSpMkLst>
        </pc:cxnChg>
        <pc:cxnChg chg="mod">
          <ac:chgData name="Lanvis Wei" userId="c4087bf9e86b8004" providerId="LiveId" clId="{12E56520-5880-4261-AD8D-C1FEB301CE45}" dt="2024-07-26T07:58:16.171" v="4840"/>
          <ac:cxnSpMkLst>
            <pc:docMk/>
            <pc:sldMk cId="1886454542" sldId="266"/>
            <ac:cxnSpMk id="12" creationId="{2145E8E4-CFBF-11E6-DD11-1E6CB03379FB}"/>
          </ac:cxnSpMkLst>
        </pc:cxnChg>
        <pc:cxnChg chg="del">
          <ac:chgData name="Lanvis Wei" userId="c4087bf9e86b8004" providerId="LiveId" clId="{12E56520-5880-4261-AD8D-C1FEB301CE45}" dt="2024-07-26T07:58:14.996" v="4839" actId="478"/>
          <ac:cxnSpMkLst>
            <pc:docMk/>
            <pc:sldMk cId="1886454542" sldId="266"/>
            <ac:cxnSpMk id="57" creationId="{7BC92922-FACD-26F8-1F9A-2A32832F0D3F}"/>
          </ac:cxnSpMkLst>
        </pc:cxnChg>
      </pc:sldChg>
      <pc:sldChg chg="modSp add mod">
        <pc:chgData name="Lanvis Wei" userId="c4087bf9e86b8004" providerId="LiveId" clId="{12E56520-5880-4261-AD8D-C1FEB301CE45}" dt="2024-07-26T07:57:54.687" v="4837" actId="20577"/>
        <pc:sldMkLst>
          <pc:docMk/>
          <pc:sldMk cId="4003829335" sldId="267"/>
        </pc:sldMkLst>
        <pc:spChg chg="mod">
          <ac:chgData name="Lanvis Wei" userId="c4087bf9e86b8004" providerId="LiveId" clId="{12E56520-5880-4261-AD8D-C1FEB301CE45}" dt="2024-07-26T07:57:54.687" v="4837" actId="20577"/>
          <ac:spMkLst>
            <pc:docMk/>
            <pc:sldMk cId="4003829335" sldId="267"/>
            <ac:spMk id="56" creationId="{7F72BE2B-E7E7-B027-131B-9B344B7626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F4C88-7BBA-BD98-F82A-F4633B0FC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F844D8-5C7B-0DD2-AFDB-5712439FA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3C3AF-611F-BB1C-F4AD-66C2B432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BAA1B-D856-7228-162C-DB4B1F88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753A9-BCF1-164E-58F4-ECA0A127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0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C8422-757D-29D7-89AD-B686982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E6BC1B-9AE9-161B-ACF5-FA30FB80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24DE7-3924-5412-4B1F-BE234134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82C99E-6FD1-EB52-4733-57664798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0DFC54-E596-ED46-03FC-F4A9E099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72F993-66AB-3320-8BF6-7C6D8C46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D653A2-494D-8420-0D78-AEDDAE304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534DBA-0146-7629-990A-CABA56B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CD096-D469-1581-F82C-EB7D5587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8D95F-D76F-6D2D-3A57-2FB09FFF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23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AECB2-797F-D0BA-0D59-8356BAF7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06A61-C5FD-C497-6B69-E2CC992D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B1769-2830-23EB-1637-A6ED8E15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B2A27-9EB7-FA91-4C37-39D9C00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37A746-CA2D-CA19-30B9-5A90D727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77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D93E9-0960-21E1-6526-3D6C30D7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15425-0148-FE11-594A-051A5731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0B944-FBFD-3356-6AFE-0781708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C810DD-2EA2-585B-7688-CA062662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119EF2-B64F-74C1-8F63-BCB5074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1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6D773-6EBA-2929-4AE0-642D8358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3C173-C8A0-0D46-18A4-51608B9D6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C22E85-E5D0-6341-A8C5-282563D9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402A32-522E-81F1-C0B6-9E3E396B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37FD95-15E4-4AE0-A7E8-282E6E30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AFF5E-011B-64EF-7775-1CEBF5F4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0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C1246-6133-85D3-F8F2-91E9CF85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84F0D-5B6F-08A3-53DA-3700ACBD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76B8F4-DA8A-200B-4311-F1A0E740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DAC037-9935-CC6B-0093-6DE022B54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13E43B-D839-C022-F790-48F56533C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AAB661-3D15-86FE-0554-F24321FD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7EE0BD-58A4-992E-EA40-1F920A6B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BED3EE-34C9-9410-667E-2709F2A3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48D1F-E19D-DEBA-8011-5B8A2F0C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016BC9-8E6C-7CC2-E526-A9CFED9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FE4579-19DF-FF4A-2932-E535B4EF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8E1CB3-8BA5-4D68-B2D1-65693E17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3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D6C935-2119-7B86-3EAE-53563AB3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992F51-36AF-8AB1-077A-21D1CAB2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07C84F-7527-2578-D6BE-4595C30E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5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4DEA9-8EEA-6483-FCB1-941742A2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2A693-1045-F750-DF8D-528AD80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A5C26E-38E0-0CA7-CABF-874DB3E2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FB7F74-9EDC-33F3-5092-B2AEF930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CF2E96-7CD7-8094-3107-1EB222B0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BB788-470D-9934-5330-08BAC94E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6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BF6E0-DFBC-D613-78B3-4D8205C2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822687-E409-CEB1-4E13-A8BAA8762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86D42B-E82A-CAB7-A205-A955D64C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8AE831-FBF5-56A9-8B0D-326C2DBA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31C29-5042-5B65-EB86-C71E5710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62A53A-3637-C1F3-F9DF-764DE55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489AB4-7B8D-E847-C262-A6B6CDA2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A867D1-9388-BB29-D5ED-59AFE00F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155AF-9694-AFE0-5563-A6B88364B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69B4-B284-4486-BF77-50EB79566787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A51CA-6336-F357-912A-3F1A6E76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4B02D-E523-C3E3-E9A4-B0D00DFFD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4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lar.com/learn/solar-panel-cost/" TargetMode="External"/><Relationship Id="rId13" Type="http://schemas.openxmlformats.org/officeDocument/2006/relationships/hyperlink" Target="https://data.gov.tw/dataset/6064" TargetMode="External"/><Relationship Id="rId3" Type="http://schemas.openxmlformats.org/officeDocument/2006/relationships/hyperlink" Target="https://solarmazd.com/peak-sun-hours-psh-what-does-it-mean-and-how-to-estimate-it/" TargetMode="External"/><Relationship Id="rId7" Type="http://schemas.openxmlformats.org/officeDocument/2006/relationships/hyperlink" Target="https://www.cwa.gov.tw/V8/C/L/Agri/Agri_month_All.html" TargetMode="External"/><Relationship Id="rId12" Type="http://schemas.openxmlformats.org/officeDocument/2006/relationships/hyperlink" Target="https://shopsolarkits.com/blogs/learning-center/solar-panel-system-equipment" TargetMode="Externa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lmetto.com/solar/what-are-peak-sun-hours)" TargetMode="External"/><Relationship Id="rId11" Type="http://schemas.openxmlformats.org/officeDocument/2006/relationships/hyperlink" Target="https://www.energysage.com/solar/solar-panel-setup-what-you-need-to-know/" TargetMode="External"/><Relationship Id="rId5" Type="http://schemas.openxmlformats.org/officeDocument/2006/relationships/hyperlink" Target="https://palmetto.com/solar/what-are-peak-sun-hours" TargetMode="External"/><Relationship Id="rId15" Type="http://schemas.openxmlformats.org/officeDocument/2006/relationships/hyperlink" Target="https://www.cna.com.tw/news/ahel/202305140014.aspx" TargetMode="External"/><Relationship Id="rId10" Type="http://schemas.openxmlformats.org/officeDocument/2006/relationships/hyperlink" Target="https://blog.feniceenergy.com/building-a-complete-solar-electric-system-components-and-setup/" TargetMode="External"/><Relationship Id="rId4" Type="http://schemas.openxmlformats.org/officeDocument/2006/relationships/hyperlink" Target="https://www.renewablewise.com/peak-sun-hours-calculator/" TargetMode="External"/><Relationship Id="rId9" Type="http://schemas.openxmlformats.org/officeDocument/2006/relationships/hyperlink" Target="https://www.gogreensolar.com/pages/solar-components-101" TargetMode="External"/><Relationship Id="rId14" Type="http://schemas.openxmlformats.org/officeDocument/2006/relationships/hyperlink" Target="https://www.moea.gov.tw/MNS/populace/news/News.aspx?kind=1&amp;menu_id=40&amp;news_id=10021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wa.gov.tw/V8/C/L/Agri/Agri_month_All.html" TargetMode="Externa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gov.tw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slide" Target="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64A9FE9-9BEC-BD63-6852-B2B837EF6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6" t="-109" r="-1" b="-1"/>
          <a:stretch/>
        </p:blipFill>
        <p:spPr>
          <a:xfrm>
            <a:off x="4251960" y="0"/>
            <a:ext cx="7940040" cy="68580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792F4D9-F2AB-6BFF-C4EB-02A26FBD4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93784"/>
              </p:ext>
            </p:extLst>
          </p:nvPr>
        </p:nvGraphicFramePr>
        <p:xfrm>
          <a:off x="4251959" y="-1"/>
          <a:ext cx="7940037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291">
                  <a:extLst>
                    <a:ext uri="{9D8B030D-6E8A-4147-A177-3AD203B41FA5}">
                      <a16:colId xmlns:a16="http://schemas.microsoft.com/office/drawing/2014/main" val="1594011871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3473172094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838751189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578125288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245223829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28416750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2747564363"/>
                    </a:ext>
                  </a:extLst>
                </a:gridCol>
              </a:tblGrid>
              <a:tr h="9681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3711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830986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0934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73048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2749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16986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69625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E55614BF-6872-76C4-FF2B-6D08641913C5}"/>
              </a:ext>
            </a:extLst>
          </p:cNvPr>
          <p:cNvSpPr txBox="1"/>
          <p:nvPr/>
        </p:nvSpPr>
        <p:spPr>
          <a:xfrm flipH="1">
            <a:off x="441240" y="2135124"/>
            <a:ext cx="312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氣 候 變 遷  </a:t>
            </a:r>
            <a:r>
              <a:rPr lang="zh-TW" altLang="en-US" sz="20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與</a:t>
            </a:r>
            <a:r>
              <a:rPr lang="zh-TW" altLang="en-US" sz="3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 太 陽 能 系 統 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ABE3304-63CF-F456-374D-79755CCB2421}"/>
              </a:ext>
            </a:extLst>
          </p:cNvPr>
          <p:cNvSpPr txBox="1"/>
          <p:nvPr/>
        </p:nvSpPr>
        <p:spPr>
          <a:xfrm>
            <a:off x="2971353" y="537824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16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2024</a:t>
            </a:r>
            <a:r>
              <a:rPr lang="zh-TW" altLang="en-US" sz="16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</a:t>
            </a:r>
            <a:r>
              <a:rPr lang="en-US" altLang="zh-TW" sz="16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TVDI</a:t>
            </a:r>
            <a:r>
              <a:rPr lang="zh-TW" altLang="en-US" sz="16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魏天厚 林宣安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783C4A0-12E0-BE93-2932-D9F4BFCCEA7B}"/>
              </a:ext>
            </a:extLst>
          </p:cNvPr>
          <p:cNvSpPr txBox="1"/>
          <p:nvPr/>
        </p:nvSpPr>
        <p:spPr>
          <a:xfrm>
            <a:off x="2572206" y="2719899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-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溫度趨勢以及太陽能系統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私人電廠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建置評估</a:t>
            </a:r>
          </a:p>
        </p:txBody>
      </p:sp>
    </p:spTree>
    <p:extLst>
      <p:ext uri="{BB962C8B-B14F-4D97-AF65-F5344CB8AC3E}">
        <p14:creationId xmlns:p14="http://schemas.microsoft.com/office/powerpoint/2010/main" val="71272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hlinkClick r:id="rId2" action="ppaction://hlinksldjump"/>
            <a:extLst>
              <a:ext uri="{FF2B5EF4-FFF2-40B4-BE49-F238E27FC236}">
                <a16:creationId xmlns:a16="http://schemas.microsoft.com/office/drawing/2014/main" id="{44BFC6EE-0511-E347-D883-8A9646EE63A1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09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A3EB65F-E73C-EE7E-72D3-AE3659373BD9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ADFB569-3F96-F48D-822E-0053B65C937C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E12C8A3-A456-A03E-0039-125229E0F9CF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E6659C23-25D4-8629-AED6-DA346C032EE5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33" name="弧形 32">
                  <a:extLst>
                    <a:ext uri="{FF2B5EF4-FFF2-40B4-BE49-F238E27FC236}">
                      <a16:creationId xmlns:a16="http://schemas.microsoft.com/office/drawing/2014/main" id="{CD527EBC-0081-A0E6-2DAD-93C94E3E4238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AF86DB49-B842-03B5-3B6A-FD0CD41A3BC7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BCC0455B-FDE9-5735-19A6-34BB0161E0C7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EA1636CE-DEF0-A42C-E870-5A6FAE3157CF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603AC88B-D055-8FF3-2F3A-DB46D035CF78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48885D19-EE2B-53D8-B3A6-40C2E9E3A4EE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C26055E7-12EA-6024-556C-056010452F2F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C98F0288-9B35-59E5-5748-D6BE6E3B0BCA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D71B28B2-B9D8-EDB2-B186-BD5DE5F475B2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460D1FEA-D63D-07A5-2849-40333D78EFA3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A7F4EF6C-DD1F-9CA1-1039-DC77C6BA66C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C07AD5F-8427-ED45-14CA-D5A40D3B3FCC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395D77F-4980-DD39-D4E0-C29D6584BC34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F92E1FE-87ED-5171-9E9A-D3EA1A0CEF75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66A93F9F-0C92-8863-609B-B9BF344E18EB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橢圓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9D782905-10EB-9F46-0029-3DF62A4084C8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68E16964-E8B9-A937-FB95-832FB1FAE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68" y="1273626"/>
            <a:ext cx="5221234" cy="4133096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88F7C146-7E0D-3117-0D2E-7133C0C85F9B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線性回歸預測圖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4C3FB225-FD03-4654-123F-A3C31AD03D7C}"/>
              </a:ext>
            </a:extLst>
          </p:cNvPr>
          <p:cNvSpPr/>
          <p:nvPr/>
        </p:nvSpPr>
        <p:spPr>
          <a:xfrm>
            <a:off x="9330120" y="1501119"/>
            <a:ext cx="1908811" cy="958655"/>
          </a:xfrm>
          <a:prstGeom prst="round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2010-2015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區間無論日射量及日照時數均為低點，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2020-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至今區間大幅度上升，上下值有非常顯著的區間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離散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，由折線圖及盒鬚圖標示可看出。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FDC340F0-A26D-108C-5CD0-95AD16862FBE}"/>
              </a:ext>
            </a:extLst>
          </p:cNvPr>
          <p:cNvSpPr/>
          <p:nvPr/>
        </p:nvSpPr>
        <p:spPr>
          <a:xfrm>
            <a:off x="9330120" y="2654031"/>
            <a:ext cx="1908811" cy="655552"/>
          </a:xfrm>
          <a:prstGeom prst="roundRect">
            <a:avLst/>
          </a:prstGeom>
          <a:solidFill>
            <a:srgbClr val="C0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故雖然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R</a:t>
            </a:r>
            <a:r>
              <a:rPr lang="en-US" altLang="zh-TW" sz="1400" baseline="300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預測值為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0.71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相當有可信度，但因上下值離散造成</a:t>
            </a:r>
            <a:r>
              <a: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MSE</a:t>
            </a:r>
            <a:r>
              <a:rPr lang="zh-TW" altLang="en-US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數值極高。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038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10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30" name="弧形 29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橢圓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AE86616-94F6-3138-20EE-1F61DA8FEC05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工具視窗及太陽能評估工具畫面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93C84BB0-693A-F73C-A755-011159FD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98" y="1346874"/>
            <a:ext cx="8144321" cy="376508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EA24D344-7956-9328-78B3-ACC92D345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56" y="3880100"/>
            <a:ext cx="2806844" cy="217181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4818C7FF-7EF2-955B-40E1-21196A4DA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09" y="2601137"/>
            <a:ext cx="2806844" cy="2171812"/>
          </a:xfrm>
          <a:prstGeom prst="rect">
            <a:avLst/>
          </a:prstGeom>
        </p:spPr>
      </p:pic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8249EEA-6A43-54A1-532B-DE4E5D5CE9CE}"/>
              </a:ext>
            </a:extLst>
          </p:cNvPr>
          <p:cNvSpPr/>
          <p:nvPr/>
        </p:nvSpPr>
        <p:spPr>
          <a:xfrm>
            <a:off x="7274258" y="5263063"/>
            <a:ext cx="3886162" cy="735239"/>
          </a:xfrm>
          <a:prstGeom prst="round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更詳細說明請參閱：</a:t>
            </a:r>
            <a:endParaRPr lang="en-US" altLang="zh-TW" dirty="0">
              <a:solidFill>
                <a:schemeClr val="bg1"/>
              </a:solidFill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https://github.com/LanvisWei/MLproject_Solar_Irradiance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C17AD33-4C78-D70E-CDEC-D7AB8A58C6B8}"/>
              </a:ext>
            </a:extLst>
          </p:cNvPr>
          <p:cNvSpPr/>
          <p:nvPr/>
        </p:nvSpPr>
        <p:spPr>
          <a:xfrm>
            <a:off x="4581327" y="2142679"/>
            <a:ext cx="2304949" cy="941616"/>
          </a:xfrm>
          <a:prstGeom prst="round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台電資料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每月平均用電量為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300-400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度</a:t>
            </a:r>
            <a:r>
              <a:rPr lang="zh-TW" altLang="en-US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。月平均</a:t>
            </a:r>
            <a:r>
              <a:rPr lang="en-US" altLang="zh-TW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350</a:t>
            </a:r>
            <a:r>
              <a:rPr lang="zh-TW" altLang="en-US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度換算為每日用電量為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11.5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度</a:t>
            </a:r>
            <a:r>
              <a:rPr lang="zh-TW" altLang="en-US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，預估發電量超過則建議安裝。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45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11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F047AE-4DDA-07D6-ABE1-BE1166055DDE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結論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A3F2AE0-B55F-617B-16C3-01789372D6E3}"/>
              </a:ext>
            </a:extLst>
          </p:cNvPr>
          <p:cNvSpPr/>
          <p:nvPr/>
        </p:nvSpPr>
        <p:spPr>
          <a:xfrm>
            <a:off x="4024096" y="2342963"/>
            <a:ext cx="6257615" cy="2433332"/>
          </a:xfrm>
          <a:prstGeom prst="roundRect">
            <a:avLst>
              <a:gd name="adj" fmla="val 4814"/>
            </a:avLst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未來會越來越熱，故依預測日射量會逐年增長。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在台灣，是否安裝太陽能系統，考量的部分反而是可支配樓地或屋頂面積。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樓地面積足夠時，安裝可自給自足並有多餘度數出售台電。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綠能很美好，但建置費用目前仍高，並申請私人電廠手續繁瑣，台電收購電價目前約</a:t>
            </a:r>
            <a:r>
              <a:rPr lang="en-US" altLang="zh-TW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6</a:t>
            </a: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元上下。約</a:t>
            </a:r>
            <a:r>
              <a:rPr lang="en-US" altLang="zh-TW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</a:t>
            </a: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年可攤平建置成本。</a:t>
            </a:r>
          </a:p>
        </p:txBody>
      </p:sp>
    </p:spTree>
    <p:extLst>
      <p:ext uri="{BB962C8B-B14F-4D97-AF65-F5344CB8AC3E}">
        <p14:creationId xmlns:p14="http://schemas.microsoft.com/office/powerpoint/2010/main" val="400382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11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F047AE-4DDA-07D6-ABE1-BE1166055DDE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附錄及引用網址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F345FB3-4E8E-2A69-006E-8CC1618390FA}"/>
              </a:ext>
            </a:extLst>
          </p:cNvPr>
          <p:cNvSpPr txBox="1"/>
          <p:nvPr/>
        </p:nvSpPr>
        <p:spPr>
          <a:xfrm>
            <a:off x="4488955" y="1784852"/>
            <a:ext cx="57283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太陽能計算：</a:t>
            </a:r>
            <a:endParaRPr lang="en-US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[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Solarmazd​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]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3"/>
              </a:rPr>
              <a:t>https://solarmazd.com/peak-sun-hours-psh-what-does-it-mean-and-how-to-estimate-it/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endParaRPr lang="en-US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[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RenewableWise​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]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4"/>
              </a:rPr>
              <a:t>https://www.renewablewise.com/peak-sun-hours-calculator/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endParaRPr lang="en-US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[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Palmetto​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]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5"/>
              </a:rPr>
              <a:t>https://palmetto.com/solar/what-are-peak-sun-hours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endParaRPr lang="en-US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[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Dot Watts​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]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6"/>
              </a:rPr>
              <a:t>https://palmetto.com/solar/what-are-peak-sun-hours)</a:t>
            </a:r>
            <a:endParaRPr lang="en-US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endParaRPr lang="en-US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數據來源：</a:t>
            </a:r>
            <a:endParaRPr lang="en-US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交通部中央氣象署 首頁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&gt;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生活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&gt;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農業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&gt;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農業觀測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&gt;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全部觀測網月資料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7"/>
              </a:rPr>
              <a:t>https://www.cwa.gov.tw/V8/C/L/Agri/Agri_month_All.html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</a:p>
          <a:p>
            <a:endParaRPr lang="en-US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系統建置費用：</a:t>
            </a:r>
            <a:endParaRPr lang="en-US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[Solar](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8"/>
              </a:rPr>
              <a:t>https://www.solar.com/learn/solar-panel-cost/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</a:p>
          <a:p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[GoGreenSolar.com](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9"/>
              </a:rPr>
              <a:t>https://www.gogreensolar.com/pages/solar-components-101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</a:p>
          <a:p>
            <a:r>
              <a:rPr lang="it-IT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[Fenice Energy](</a:t>
            </a:r>
            <a:r>
              <a:rPr lang="it-IT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10"/>
              </a:rPr>
              <a:t>https://blog.feniceenergy.com/building-a-complete-solar-electric-system-components-and-setup/</a:t>
            </a:r>
            <a:r>
              <a:rPr lang="it-IT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</a:p>
          <a:p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[</a:t>
            </a:r>
            <a:r>
              <a:rPr lang="en-US" altLang="zh-TW" sz="1200" dirty="0" err="1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EnergySage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](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11"/>
              </a:rPr>
              <a:t>https://www.energysage.com/solar/solar-panel-setup-what-you-need-to-know/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endParaRPr lang="it-IT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[ShopSolar.com](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12"/>
              </a:rPr>
              <a:t>https://shopsolarkits.com/blogs/learning-center/solar-panel-system-equipment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</a:p>
          <a:p>
            <a:endParaRPr lang="en-US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家庭平均用電量：</a:t>
            </a:r>
            <a:endParaRPr lang="en-US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台電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13"/>
              </a:rPr>
              <a:t>https://data.gov.tw/dataset/6064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</a:p>
          <a:p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經濟部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14"/>
              </a:rPr>
              <a:t>https://www.moea.gov.tw/MNS/populace/news/News.aspx?kind=1&amp;menu_id=40&amp;news_id=100218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</a:p>
          <a:p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中央社新聞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15"/>
              </a:rPr>
              <a:t>https://www.cna.com.tw/news/ahel/202305140014.aspx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</a:p>
          <a:p>
            <a:endParaRPr lang="en-US" altLang="zh-TW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293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1C80E89D-C095-655A-5B3D-AD232C103B06}"/>
              </a:ext>
            </a:extLst>
          </p:cNvPr>
          <p:cNvSpPr txBox="1"/>
          <p:nvPr/>
        </p:nvSpPr>
        <p:spPr>
          <a:xfrm>
            <a:off x="3047432" y="710554"/>
            <a:ext cx="56131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本專案目的：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評估溫度與日照量級日射量的相關性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溫度變化及日射量預測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以日射量評估是否適合設置太陽能系統。</a:t>
            </a:r>
          </a:p>
        </p:txBody>
      </p:sp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01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367B4B7-F67F-3781-6335-C68801EC54D7}"/>
              </a:ext>
            </a:extLst>
          </p:cNvPr>
          <p:cNvGrpSpPr/>
          <p:nvPr/>
        </p:nvGrpSpPr>
        <p:grpSpPr>
          <a:xfrm>
            <a:off x="3034112" y="2610315"/>
            <a:ext cx="6255041" cy="3310535"/>
            <a:chOff x="3616984" y="2278335"/>
            <a:chExt cx="6255041" cy="331053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A4D9923-092F-64C1-24DC-92F518ECFE52}"/>
                </a:ext>
              </a:extLst>
            </p:cNvPr>
            <p:cNvGrpSpPr/>
            <p:nvPr/>
          </p:nvGrpSpPr>
          <p:grpSpPr>
            <a:xfrm>
              <a:off x="3616984" y="2278335"/>
              <a:ext cx="6097136" cy="1165581"/>
              <a:chOff x="3016098" y="1460999"/>
              <a:chExt cx="6097136" cy="1227609"/>
            </a:xfrm>
          </p:grpSpPr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489B920-6BDA-D3D7-8FC0-EECC1F0EF7EF}"/>
                  </a:ext>
                </a:extLst>
              </p:cNvPr>
              <p:cNvSpPr txBox="1"/>
              <p:nvPr/>
            </p:nvSpPr>
            <p:spPr>
              <a:xfrm>
                <a:off x="3016098" y="1460999"/>
                <a:ext cx="4713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等效日射小時（</a:t>
                </a:r>
                <a:r>
                  <a:rPr lang="en-US" altLang="zh-TW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Equivalent Sun Hours, ESH</a:t>
                </a:r>
                <a:r>
                  <a:rPr lang="zh-TW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）是太陽能系統設計相關的重要概念。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1A13B1-788E-704D-7E93-DD9F16DA746A}"/>
                  </a:ext>
                </a:extLst>
              </p:cNvPr>
              <p:cNvSpPr txBox="1"/>
              <p:nvPr/>
            </p:nvSpPr>
            <p:spPr>
              <a:xfrm>
                <a:off x="3016098" y="2042277"/>
                <a:ext cx="609713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等效日射小時表示一天內太陽能輻射量轉化為在1千瓦每平方公尺（1kW/m²）條件下工作的總時間。這個指標有助於評估太陽能系統在特定地區的性能。等效日射小時的計算公式如下：</a:t>
                </a:r>
              </a:p>
            </p:txBody>
          </p:sp>
        </p:grp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3E1ADE0F-4246-315C-4B0D-8CEF9E59D93C}"/>
                </a:ext>
              </a:extLst>
            </p:cNvPr>
            <p:cNvSpPr/>
            <p:nvPr/>
          </p:nvSpPr>
          <p:spPr>
            <a:xfrm>
              <a:off x="3678397" y="4269390"/>
              <a:ext cx="4094001" cy="494006"/>
            </a:xfrm>
            <a:prstGeom prst="roundRect">
              <a:avLst/>
            </a:prstGeom>
            <a:solidFill>
              <a:srgbClr val="C0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MJ/m² 轉換為kW/m² 的公式：1 MJ/m² = 0.2778 kW/m²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C1A2E12-E008-072D-777D-42E4331D608D}"/>
                </a:ext>
              </a:extLst>
            </p:cNvPr>
            <p:cNvSpPr/>
            <p:nvPr/>
          </p:nvSpPr>
          <p:spPr>
            <a:xfrm>
              <a:off x="3678398" y="3685149"/>
              <a:ext cx="4094001" cy="494006"/>
            </a:xfrm>
            <a:prstGeom prst="roundRect">
              <a:avLst/>
            </a:prstGeom>
            <a:solidFill>
              <a:srgbClr val="C0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ESH = DailySolarIrradiation (kWh/m²/day) / (1kW/m²)</a:t>
              </a:r>
              <a:endParaRPr lang="en-US" altLang="zh-TW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C9BA4DF-2B98-1DF8-295B-6DE0EB84AEED}"/>
                </a:ext>
              </a:extLst>
            </p:cNvPr>
            <p:cNvSpPr/>
            <p:nvPr/>
          </p:nvSpPr>
          <p:spPr>
            <a:xfrm>
              <a:off x="3678397" y="4853631"/>
              <a:ext cx="4094001" cy="735239"/>
            </a:xfrm>
            <a:prstGeom prst="roundRect">
              <a:avLst/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Ex. </a:t>
              </a:r>
              <a:r>
                <a:rPr lang="zh-TW" altLang="en-US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如果你有一塊 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200 </a:t>
              </a:r>
              <a:r>
                <a:rPr lang="zh-TW" altLang="en-US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瓦的太陽能板，而你所在位置的 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ESH </a:t>
              </a:r>
              <a:r>
                <a:rPr lang="zh-TW" altLang="en-US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為 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5 </a:t>
              </a:r>
              <a:r>
                <a:rPr lang="zh-TW" altLang="en-US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小時，每日能量產出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=200 W×5 </a:t>
              </a:r>
              <a:r>
                <a:rPr lang="zh-TW" altLang="en-US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小時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=1000 </a:t>
              </a:r>
              <a:r>
                <a:rPr lang="en-US" altLang="zh-TW" sz="1800" dirty="0" err="1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Wh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 </a:t>
              </a:r>
              <a:r>
                <a:rPr lang="zh-TW" altLang="en-US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或 </a:t>
              </a:r>
              <a:r>
                <a:rPr lang="en-US" altLang="zh-TW" sz="18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1 kWh</a:t>
              </a:r>
              <a:endParaRPr lang="zh-TW" altLang="en-US" sz="18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F655F43-7BF6-F9DA-4239-1EFA831A4832}"/>
                </a:ext>
              </a:extLst>
            </p:cNvPr>
            <p:cNvSpPr/>
            <p:nvPr/>
          </p:nvSpPr>
          <p:spPr>
            <a:xfrm>
              <a:off x="7944080" y="3685148"/>
              <a:ext cx="1927945" cy="1416790"/>
            </a:xfrm>
            <a:prstGeom prst="roundRect">
              <a:avLst>
                <a:gd name="adj" fmla="val 7623"/>
              </a:avLst>
            </a:prstGeom>
            <a:solidFill>
              <a:srgbClr val="C0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P=</a:t>
              </a:r>
              <a:r>
                <a:rPr lang="en-US" altLang="zh-TW" dirty="0" err="1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Sx</a:t>
              </a:r>
              <a:r>
                <a:rPr lang="el-GR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η×</a:t>
              </a:r>
              <a:r>
                <a:rPr lang="en-US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ESH/E </a:t>
              </a:r>
            </a:p>
            <a:p>
              <a:r>
                <a:rPr lang="en-US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S</a:t>
              </a:r>
              <a:r>
                <a:rPr lang="zh-TW" altLang="en-US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：系統容量</a:t>
              </a:r>
              <a:r>
                <a:rPr lang="en-US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(KW)</a:t>
              </a:r>
            </a:p>
            <a:p>
              <a:r>
                <a:rPr lang="en-US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E</a:t>
              </a:r>
              <a:r>
                <a:rPr lang="zh-TW" altLang="en-US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：每日能量需求（</a:t>
              </a:r>
              <a:r>
                <a:rPr lang="en-US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kWh/day</a:t>
              </a:r>
              <a:r>
                <a:rPr lang="zh-TW" altLang="en-US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）</a:t>
              </a:r>
              <a:endParaRPr lang="en-US" altLang="zh-TW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  <a:p>
              <a:r>
                <a:rPr lang="el-GR" altLang="zh-TW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η</a:t>
              </a:r>
              <a:r>
                <a:rPr lang="zh-TW" altLang="en-US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：是系統效率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56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02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2008407-BC28-AC53-FF0C-A365727EDA9A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資料來源：交通部中央氣象署 首頁&gt;生活&gt;農業&gt;農業觀測&gt;</a:t>
            </a:r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3"/>
              </a:rPr>
              <a:t>全部觀測網月資料</a:t>
            </a:r>
            <a:endParaRPr lang="zh-TW" altLang="en-US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7348AB-637A-F947-0F95-DC3996FFFC88}"/>
              </a:ext>
            </a:extLst>
          </p:cNvPr>
          <p:cNvSpPr txBox="1"/>
          <p:nvPr/>
        </p:nvSpPr>
        <p:spPr>
          <a:xfrm>
            <a:off x="8573652" y="893345"/>
            <a:ext cx="2911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accent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https://www.cwa.gov.tw/V8/C/L/Agri/Agri_month_All.html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283EEE9-A5B4-79AC-1A93-5D1E85A5E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487" y="1684517"/>
            <a:ext cx="7620000" cy="4159099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42C0A13A-8376-1123-507F-D5B047A3C2A1}"/>
              </a:ext>
            </a:extLst>
          </p:cNvPr>
          <p:cNvSpPr/>
          <p:nvPr/>
        </p:nvSpPr>
        <p:spPr>
          <a:xfrm>
            <a:off x="1842802" y="3256325"/>
            <a:ext cx="2226128" cy="2081912"/>
          </a:xfrm>
          <a:prstGeom prst="roundRect">
            <a:avLst>
              <a:gd name="adj" fmla="val 7313"/>
            </a:avLst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本來是要用，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  <a:hlinkClick r:id="rId5"/>
              </a:rPr>
              <a:t>https://data.gov.tw/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的日射量資料，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But, data.gov.tw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僅提供即時資料，去電聯絡中央氣象署：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”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喔喔，年度資料要用買的喔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!”</a:t>
            </a:r>
          </a:p>
          <a:p>
            <a:endParaRPr lang="en-US" altLang="zh-TW" sz="1600" dirty="0">
              <a:solidFill>
                <a:schemeClr val="bg1"/>
              </a:solidFill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而各農改所都有這些觀測數據。</a:t>
            </a:r>
            <a:b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</a:br>
            <a:b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所以改成收集各觀測所的月資料。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59BE303-813A-ED42-8D74-F012754DC3AD}"/>
              </a:ext>
            </a:extLst>
          </p:cNvPr>
          <p:cNvSpPr/>
          <p:nvPr/>
        </p:nvSpPr>
        <p:spPr>
          <a:xfrm>
            <a:off x="9486574" y="3764066"/>
            <a:ext cx="2226128" cy="1374166"/>
          </a:xfrm>
          <a:prstGeom prst="roundRect">
            <a:avLst>
              <a:gd name="adj" fmla="val 7313"/>
            </a:avLst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使用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python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的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selenium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套件，</a:t>
            </a:r>
            <a:endParaRPr lang="en-US" altLang="zh-TW" sz="1600" dirty="0">
              <a:solidFill>
                <a:schemeClr val="bg1"/>
              </a:solidFill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algn="just"/>
            <a:endParaRPr lang="en-US" altLang="zh-TW" sz="1600" dirty="0">
              <a:solidFill>
                <a:schemeClr val="bg1"/>
              </a:solidFill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  <a:p>
            <a:pPr algn="just"/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並安裝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ChromeDriver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以虛擬瀏覽器，抓取網頁資料。</a:t>
            </a:r>
          </a:p>
        </p:txBody>
      </p:sp>
    </p:spTree>
    <p:extLst>
      <p:ext uri="{BB962C8B-B14F-4D97-AF65-F5344CB8AC3E}">
        <p14:creationId xmlns:p14="http://schemas.microsoft.com/office/powerpoint/2010/main" val="96746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03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7D360BE3-D5C0-F5ED-2D80-E1BF6CF79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9" y="2859864"/>
            <a:ext cx="10562943" cy="3240729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DCC7D1-E4D3-D311-BBDB-0A590A212593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統計摘要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1EBCAE3-E1C4-5189-6556-55EE08F846CA}"/>
              </a:ext>
            </a:extLst>
          </p:cNvPr>
          <p:cNvSpPr/>
          <p:nvPr/>
        </p:nvSpPr>
        <p:spPr>
          <a:xfrm>
            <a:off x="2925487" y="1552497"/>
            <a:ext cx="8251159" cy="919961"/>
          </a:xfrm>
          <a:prstGeom prst="roundRect">
            <a:avLst>
              <a:gd name="adj" fmla="val 7313"/>
            </a:avLst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篩選數據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(ex. 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風向就不用了。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補上資料年月份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(from 1999/01 to 2024/05.)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去除空值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各所維修時缺值，故障實缺值，或是無設置觀測設備缺值。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去除異常值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最低溫度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-23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度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C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，最高溫度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237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度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C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。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，</a:t>
            </a:r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增加及修正行政區區域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臺中市統一改為台中市</a:t>
            </a:r>
            <a:r>
              <a:rPr lang="en-US" altLang="zh-TW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3689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04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740D96B-036A-1541-01A5-D37C5481F956}"/>
              </a:ext>
            </a:extLst>
          </p:cNvPr>
          <p:cNvSpPr txBox="1"/>
          <p:nvPr/>
        </p:nvSpPr>
        <p:spPr>
          <a:xfrm>
            <a:off x="3075488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機械學習流程圖</a:t>
            </a:r>
          </a:p>
        </p:txBody>
      </p: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495A34FD-2B14-9C3C-B04B-95BA92AECDB5}"/>
              </a:ext>
            </a:extLst>
          </p:cNvPr>
          <p:cNvGrpSpPr/>
          <p:nvPr/>
        </p:nvGrpSpPr>
        <p:grpSpPr>
          <a:xfrm>
            <a:off x="2446639" y="1784852"/>
            <a:ext cx="9026610" cy="4300887"/>
            <a:chOff x="2446639" y="1784852"/>
            <a:chExt cx="9026610" cy="4300887"/>
          </a:xfrm>
        </p:grpSpPr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48083BC7-DF4D-7810-F90D-53A7C1243818}"/>
                </a:ext>
              </a:extLst>
            </p:cNvPr>
            <p:cNvSpPr/>
            <p:nvPr/>
          </p:nvSpPr>
          <p:spPr>
            <a:xfrm>
              <a:off x="2446639" y="1784852"/>
              <a:ext cx="9026610" cy="4300887"/>
            </a:xfrm>
            <a:prstGeom prst="roundRect">
              <a:avLst>
                <a:gd name="adj" fmla="val 8186"/>
              </a:avLst>
            </a:prstGeom>
            <a:solidFill>
              <a:srgbClr val="CC00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2" name="圖形 11">
              <a:extLst>
                <a:ext uri="{FF2B5EF4-FFF2-40B4-BE49-F238E27FC236}">
                  <a16:creationId xmlns:a16="http://schemas.microsoft.com/office/drawing/2014/main" id="{B974B6DC-0513-6F87-5636-A6CF530D6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01859" y="2089166"/>
              <a:ext cx="360000" cy="360000"/>
            </a:xfrm>
            <a:prstGeom prst="rect">
              <a:avLst/>
            </a:prstGeom>
          </p:spPr>
        </p:pic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89E5EB42-64CC-271E-E015-A802528CADDF}"/>
                </a:ext>
              </a:extLst>
            </p:cNvPr>
            <p:cNvSpPr/>
            <p:nvPr/>
          </p:nvSpPr>
          <p:spPr>
            <a:xfrm>
              <a:off x="3093407" y="2091240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Raw Data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2150FF4-F029-4470-7237-A9B287B2F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407" y="2672231"/>
              <a:ext cx="360000" cy="360000"/>
            </a:xfrm>
            <a:prstGeom prst="rect">
              <a:avLst/>
            </a:prstGeom>
          </p:spPr>
        </p:pic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1BE81BCB-2D02-DC4F-E15F-E12F731E5B94}"/>
                </a:ext>
              </a:extLst>
            </p:cNvPr>
            <p:cNvSpPr/>
            <p:nvPr/>
          </p:nvSpPr>
          <p:spPr>
            <a:xfrm>
              <a:off x="3098178" y="2676308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Data clean &amp; EDA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B04D5FE8-F6C6-5826-1815-5337DECA0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408" y="3267385"/>
              <a:ext cx="360000" cy="360000"/>
            </a:xfrm>
            <a:prstGeom prst="rect">
              <a:avLst/>
            </a:prstGeom>
          </p:spPr>
        </p:pic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A9CC3C13-40DC-9FDE-BE79-029E0CA5B4E7}"/>
                </a:ext>
              </a:extLst>
            </p:cNvPr>
            <p:cNvSpPr/>
            <p:nvPr/>
          </p:nvSpPr>
          <p:spPr>
            <a:xfrm>
              <a:off x="3098178" y="3271788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Feature Engineering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D1F96C13-1840-D660-7378-5DD1D6540459}"/>
                </a:ext>
              </a:extLst>
            </p:cNvPr>
            <p:cNvGrpSpPr/>
            <p:nvPr/>
          </p:nvGrpSpPr>
          <p:grpSpPr>
            <a:xfrm>
              <a:off x="5767327" y="3704439"/>
              <a:ext cx="1800000" cy="370025"/>
              <a:chOff x="5652257" y="2934378"/>
              <a:chExt cx="1800000" cy="370025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AB70CB63-565F-8E0F-CE96-2BB6363CE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3357" y="2944403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8F95A5C8-DE63-A78F-1E6D-ADACA5217F66}"/>
                  </a:ext>
                </a:extLst>
              </p:cNvPr>
              <p:cNvSpPr/>
              <p:nvPr/>
            </p:nvSpPr>
            <p:spPr>
              <a:xfrm>
                <a:off x="5652257" y="2934378"/>
                <a:ext cx="1800000" cy="360000"/>
              </a:xfrm>
              <a:prstGeom prst="roundRect">
                <a:avLst>
                  <a:gd name="adj" fmla="val 7313"/>
                </a:avLst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1600" dirty="0">
                    <a:solidFill>
                      <a:schemeClr val="bg1"/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Training Data</a:t>
                </a:r>
                <a:endParaRPr lang="zh-TW" altLang="en-US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endParaRPr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6BB4D6B1-B910-2C55-E6F5-75420A49E5EB}"/>
                </a:ext>
              </a:extLst>
            </p:cNvPr>
            <p:cNvGrpSpPr/>
            <p:nvPr/>
          </p:nvGrpSpPr>
          <p:grpSpPr>
            <a:xfrm>
              <a:off x="5767936" y="4112540"/>
              <a:ext cx="1800000" cy="370025"/>
              <a:chOff x="5652257" y="3418975"/>
              <a:chExt cx="1800000" cy="370025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CDEFD09B-0D1A-C2A8-9A60-637C4BCAA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2257" y="3429000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3" name="矩形: 圓角 62">
                <a:extLst>
                  <a:ext uri="{FF2B5EF4-FFF2-40B4-BE49-F238E27FC236}">
                    <a16:creationId xmlns:a16="http://schemas.microsoft.com/office/drawing/2014/main" id="{16ABC231-1CAE-3B09-553D-024E77A1C3E0}"/>
                  </a:ext>
                </a:extLst>
              </p:cNvPr>
              <p:cNvSpPr/>
              <p:nvPr/>
            </p:nvSpPr>
            <p:spPr>
              <a:xfrm>
                <a:off x="5652257" y="3418975"/>
                <a:ext cx="1800000" cy="360000"/>
              </a:xfrm>
              <a:prstGeom prst="roundRect">
                <a:avLst>
                  <a:gd name="adj" fmla="val 7313"/>
                </a:avLst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1600" dirty="0">
                    <a:solidFill>
                      <a:schemeClr val="bg1"/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Test Data</a:t>
                </a:r>
                <a:endParaRPr lang="zh-TW" altLang="en-US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endParaRPr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F6BED08B-9772-2F70-1BED-A5DE05C8B639}"/>
                </a:ext>
              </a:extLst>
            </p:cNvPr>
            <p:cNvGrpSpPr/>
            <p:nvPr/>
          </p:nvGrpSpPr>
          <p:grpSpPr>
            <a:xfrm>
              <a:off x="6664037" y="2966761"/>
              <a:ext cx="1070063" cy="360000"/>
              <a:chOff x="6812651" y="4054162"/>
              <a:chExt cx="1070063" cy="360000"/>
            </a:xfrm>
          </p:grpSpPr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F0BD3574-8AF9-FB67-8DC9-44EA6D3CA5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2651" y="4054162"/>
                <a:ext cx="360000" cy="360000"/>
              </a:xfrm>
              <a:prstGeom prst="rect">
                <a:avLst/>
              </a:prstGeom>
            </p:spPr>
          </p:pic>
          <p:sp>
            <p:nvSpPr>
              <p:cNvPr id="79" name="矩形: 圓角 78">
                <a:extLst>
                  <a:ext uri="{FF2B5EF4-FFF2-40B4-BE49-F238E27FC236}">
                    <a16:creationId xmlns:a16="http://schemas.microsoft.com/office/drawing/2014/main" id="{00EC7D42-7E62-3BE0-0C48-35B61079B5BA}"/>
                  </a:ext>
                </a:extLst>
              </p:cNvPr>
              <p:cNvSpPr/>
              <p:nvPr/>
            </p:nvSpPr>
            <p:spPr>
              <a:xfrm>
                <a:off x="6812651" y="4054162"/>
                <a:ext cx="1070063" cy="360000"/>
              </a:xfrm>
              <a:prstGeom prst="roundRect">
                <a:avLst>
                  <a:gd name="adj" fmla="val 7313"/>
                </a:avLst>
              </a:prstGeom>
              <a:solidFill>
                <a:schemeClr val="accent2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1600" dirty="0">
                    <a:solidFill>
                      <a:schemeClr val="bg1"/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Algorithm</a:t>
                </a:r>
                <a:endParaRPr lang="zh-TW" altLang="en-US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endParaRPr>
              </a:p>
            </p:txBody>
          </p:sp>
        </p:grp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A8015845-B7DF-2CD4-B73A-E3A75975306B}"/>
                </a:ext>
              </a:extLst>
            </p:cNvPr>
            <p:cNvSpPr/>
            <p:nvPr/>
          </p:nvSpPr>
          <p:spPr>
            <a:xfrm>
              <a:off x="3098178" y="3909885"/>
              <a:ext cx="1800000" cy="360000"/>
            </a:xfrm>
            <a:prstGeom prst="roundRect">
              <a:avLst>
                <a:gd name="adj" fmla="val 7313"/>
              </a:avLst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Data Partitioning</a:t>
              </a:r>
              <a:endParaRPr lang="zh-TW" altLang="en-US" sz="1600" dirty="0">
                <a:solidFill>
                  <a:schemeClr val="bg1"/>
                </a:solidFill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  <p:pic>
          <p:nvPicPr>
            <p:cNvPr id="84" name="圖形 83">
              <a:extLst>
                <a:ext uri="{FF2B5EF4-FFF2-40B4-BE49-F238E27FC236}">
                  <a16:creationId xmlns:a16="http://schemas.microsoft.com/office/drawing/2014/main" id="{8E472FFA-DA29-A360-0ECF-79A9F082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01859" y="3900192"/>
              <a:ext cx="360000" cy="360000"/>
            </a:xfrm>
            <a:prstGeom prst="rect">
              <a:avLst/>
            </a:prstGeom>
          </p:spPr>
        </p:pic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6DC0D594-E8DC-D107-0655-D672FD7ECD05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>
              <a:off x="3993407" y="2451240"/>
              <a:ext cx="4771" cy="22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5ED36B2E-E7EB-5C48-FF78-8F96A049611C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3998178" y="3036308"/>
              <a:ext cx="0" cy="235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AF03ED9A-1110-68F5-2895-250A1213DB32}"/>
                </a:ext>
              </a:extLst>
            </p:cNvPr>
            <p:cNvCxnSpPr>
              <a:stCxn id="31" idx="2"/>
              <a:endCxn id="49" idx="0"/>
            </p:cNvCxnSpPr>
            <p:nvPr/>
          </p:nvCxnSpPr>
          <p:spPr>
            <a:xfrm>
              <a:off x="3998178" y="3631788"/>
              <a:ext cx="0" cy="278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8E5C8D1A-E45D-E018-B85A-DB39FC44B87B}"/>
                </a:ext>
              </a:extLst>
            </p:cNvPr>
            <p:cNvCxnSpPr>
              <a:stCxn id="49" idx="3"/>
              <a:endCxn id="52" idx="1"/>
            </p:cNvCxnSpPr>
            <p:nvPr/>
          </p:nvCxnSpPr>
          <p:spPr>
            <a:xfrm flipV="1">
              <a:off x="4898178" y="3884439"/>
              <a:ext cx="869149" cy="205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5E1C615F-3C42-DE8E-CB9B-D1176F204942}"/>
                </a:ext>
              </a:extLst>
            </p:cNvPr>
            <p:cNvCxnSpPr>
              <a:stCxn id="49" idx="3"/>
              <a:endCxn id="63" idx="1"/>
            </p:cNvCxnSpPr>
            <p:nvPr/>
          </p:nvCxnSpPr>
          <p:spPr>
            <a:xfrm>
              <a:off x="4898178" y="4089885"/>
              <a:ext cx="869758" cy="202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20751770-396F-46B5-B957-EC2BFFFA6730}"/>
                </a:ext>
              </a:extLst>
            </p:cNvPr>
            <p:cNvGrpSpPr/>
            <p:nvPr/>
          </p:nvGrpSpPr>
          <p:grpSpPr>
            <a:xfrm>
              <a:off x="5765356" y="2093773"/>
              <a:ext cx="1800000" cy="360000"/>
              <a:chOff x="7988937" y="2948689"/>
              <a:chExt cx="1801971" cy="360000"/>
            </a:xfrm>
          </p:grpSpPr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2F45F74F-B1FE-97B7-11A6-9930453AE981}"/>
                  </a:ext>
                </a:extLst>
              </p:cNvPr>
              <p:cNvSpPr/>
              <p:nvPr/>
            </p:nvSpPr>
            <p:spPr>
              <a:xfrm>
                <a:off x="7990908" y="2948689"/>
                <a:ext cx="1800000" cy="360000"/>
              </a:xfrm>
              <a:prstGeom prst="roundRect">
                <a:avLst>
                  <a:gd name="adj" fmla="val 7313"/>
                </a:avLst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1600" dirty="0">
                    <a:solidFill>
                      <a:schemeClr val="bg1"/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Model Training</a:t>
                </a:r>
              </a:p>
            </p:txBody>
          </p:sp>
          <p:pic>
            <p:nvPicPr>
              <p:cNvPr id="100" name="圖形 99">
                <a:extLst>
                  <a:ext uri="{FF2B5EF4-FFF2-40B4-BE49-F238E27FC236}">
                    <a16:creationId xmlns:a16="http://schemas.microsoft.com/office/drawing/2014/main" id="{95E59A15-F491-252B-F4FA-ED0BF68D8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988937" y="2948689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596F8C8E-57E6-F5E8-B35C-6A2F3485416A}"/>
                </a:ext>
              </a:extLst>
            </p:cNvPr>
            <p:cNvCxnSpPr>
              <a:cxnSpLocks/>
              <a:stCxn id="52" idx="0"/>
              <a:endCxn id="81" idx="2"/>
            </p:cNvCxnSpPr>
            <p:nvPr/>
          </p:nvCxnSpPr>
          <p:spPr>
            <a:xfrm flipH="1" flipV="1">
              <a:off x="6666341" y="2453773"/>
              <a:ext cx="986" cy="1250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>
              <a:extLst>
                <a:ext uri="{FF2B5EF4-FFF2-40B4-BE49-F238E27FC236}">
                  <a16:creationId xmlns:a16="http://schemas.microsoft.com/office/drawing/2014/main" id="{C4B89AFC-D5F6-DFC7-97BF-122C0F95D66D}"/>
                </a:ext>
              </a:extLst>
            </p:cNvPr>
            <p:cNvGrpSpPr/>
            <p:nvPr/>
          </p:nvGrpSpPr>
          <p:grpSpPr>
            <a:xfrm>
              <a:off x="5765356" y="5050068"/>
              <a:ext cx="1800000" cy="360000"/>
              <a:chOff x="4450420" y="5427883"/>
              <a:chExt cx="1806523" cy="363100"/>
            </a:xfrm>
          </p:grpSpPr>
          <p:sp>
            <p:nvSpPr>
              <p:cNvPr id="106" name="矩形: 圓角 105">
                <a:extLst>
                  <a:ext uri="{FF2B5EF4-FFF2-40B4-BE49-F238E27FC236}">
                    <a16:creationId xmlns:a16="http://schemas.microsoft.com/office/drawing/2014/main" id="{7286D1A9-374A-F4FB-DED2-0715F3302248}"/>
                  </a:ext>
                </a:extLst>
              </p:cNvPr>
              <p:cNvSpPr/>
              <p:nvPr/>
            </p:nvSpPr>
            <p:spPr>
              <a:xfrm>
                <a:off x="4456943" y="5430983"/>
                <a:ext cx="1800000" cy="360000"/>
              </a:xfrm>
              <a:prstGeom prst="roundRect">
                <a:avLst>
                  <a:gd name="adj" fmla="val 7313"/>
                </a:avLst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1600" dirty="0">
                    <a:solidFill>
                      <a:schemeClr val="bg1"/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Model Scoring</a:t>
                </a:r>
                <a:endParaRPr lang="zh-TW" altLang="en-US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endParaRPr>
              </a:p>
            </p:txBody>
          </p:sp>
          <p:pic>
            <p:nvPicPr>
              <p:cNvPr id="108" name="圖形 107">
                <a:extLst>
                  <a:ext uri="{FF2B5EF4-FFF2-40B4-BE49-F238E27FC236}">
                    <a16:creationId xmlns:a16="http://schemas.microsoft.com/office/drawing/2014/main" id="{10C482E1-91EB-3F43-2981-F5024A838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450420" y="542788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1C601C18-4850-58B5-E6F4-B72880487B6F}"/>
                </a:ext>
              </a:extLst>
            </p:cNvPr>
            <p:cNvGrpSpPr/>
            <p:nvPr/>
          </p:nvGrpSpPr>
          <p:grpSpPr>
            <a:xfrm>
              <a:off x="8564363" y="5053142"/>
              <a:ext cx="1800000" cy="360000"/>
              <a:chOff x="6921920" y="5430983"/>
              <a:chExt cx="1800000" cy="370279"/>
            </a:xfrm>
          </p:grpSpPr>
          <p:sp>
            <p:nvSpPr>
              <p:cNvPr id="82" name="矩形: 圓角 81">
                <a:extLst>
                  <a:ext uri="{FF2B5EF4-FFF2-40B4-BE49-F238E27FC236}">
                    <a16:creationId xmlns:a16="http://schemas.microsoft.com/office/drawing/2014/main" id="{17BC8F2A-4865-FD1C-18BC-D6E4B8BE238B}"/>
                  </a:ext>
                </a:extLst>
              </p:cNvPr>
              <p:cNvSpPr/>
              <p:nvPr/>
            </p:nvSpPr>
            <p:spPr>
              <a:xfrm>
                <a:off x="6921920" y="5430983"/>
                <a:ext cx="1800000" cy="370279"/>
              </a:xfrm>
              <a:prstGeom prst="roundRect">
                <a:avLst>
                  <a:gd name="adj" fmla="val 7313"/>
                </a:avLst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1600" dirty="0">
                    <a:solidFill>
                      <a:schemeClr val="bg1"/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Model Validation</a:t>
                </a:r>
                <a:endParaRPr lang="zh-TW" altLang="en-US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endParaRPr>
              </a:p>
            </p:txBody>
          </p:sp>
          <p:pic>
            <p:nvPicPr>
              <p:cNvPr id="112" name="圖形 111">
                <a:extLst>
                  <a:ext uri="{FF2B5EF4-FFF2-40B4-BE49-F238E27FC236}">
                    <a16:creationId xmlns:a16="http://schemas.microsoft.com/office/drawing/2014/main" id="{0B3CDB50-FD58-CAAC-30F9-DE8494DB0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946414" y="544126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10A1C0F8-3493-D68F-86D0-51F3C5794355}"/>
                </a:ext>
              </a:extLst>
            </p:cNvPr>
            <p:cNvCxnSpPr>
              <a:stCxn id="63" idx="2"/>
              <a:endCxn id="106" idx="0"/>
            </p:cNvCxnSpPr>
            <p:nvPr/>
          </p:nvCxnSpPr>
          <p:spPr>
            <a:xfrm>
              <a:off x="6667936" y="4472540"/>
              <a:ext cx="670" cy="580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88F6591E-725B-8A30-98A4-0828E4AF9467}"/>
                </a:ext>
              </a:extLst>
            </p:cNvPr>
            <p:cNvGrpSpPr/>
            <p:nvPr/>
          </p:nvGrpSpPr>
          <p:grpSpPr>
            <a:xfrm>
              <a:off x="8557001" y="4110210"/>
              <a:ext cx="1800000" cy="364660"/>
              <a:chOff x="9440404" y="5439711"/>
              <a:chExt cx="1800000" cy="364660"/>
            </a:xfrm>
          </p:grpSpPr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303E0F53-385D-45D7-B8CF-780728E857EF}"/>
                  </a:ext>
                </a:extLst>
              </p:cNvPr>
              <p:cNvSpPr/>
              <p:nvPr/>
            </p:nvSpPr>
            <p:spPr>
              <a:xfrm>
                <a:off x="9440404" y="5439711"/>
                <a:ext cx="1800000" cy="360000"/>
              </a:xfrm>
              <a:prstGeom prst="roundRect">
                <a:avLst>
                  <a:gd name="adj" fmla="val 7313"/>
                </a:avLst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1600" dirty="0">
                    <a:solidFill>
                      <a:schemeClr val="accent1">
                        <a:lumMod val="75000"/>
                      </a:schemeClr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Model</a:t>
                </a:r>
                <a:endParaRPr lang="zh-TW" altLang="en-US" sz="1600" dirty="0">
                  <a:solidFill>
                    <a:schemeClr val="accent1">
                      <a:lumMod val="75000"/>
                    </a:schemeClr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endParaRPr>
              </a:p>
            </p:txBody>
          </p:sp>
          <p:pic>
            <p:nvPicPr>
              <p:cNvPr id="32" name="圖形 31">
                <a:extLst>
                  <a:ext uri="{FF2B5EF4-FFF2-40B4-BE49-F238E27FC236}">
                    <a16:creationId xmlns:a16="http://schemas.microsoft.com/office/drawing/2014/main" id="{2DD8075D-74E9-0920-7833-4874E9B88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447766" y="544437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4A41551F-7760-2C54-69AF-975DAD1892A8}"/>
                </a:ext>
              </a:extLst>
            </p:cNvPr>
            <p:cNvGrpSpPr/>
            <p:nvPr/>
          </p:nvGrpSpPr>
          <p:grpSpPr>
            <a:xfrm>
              <a:off x="8557001" y="2977788"/>
              <a:ext cx="1800000" cy="360000"/>
              <a:chOff x="9428047" y="3460784"/>
              <a:chExt cx="1800000" cy="360000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2304D2BE-2001-C03D-C8AB-0ADCDF2FF03D}"/>
                  </a:ext>
                </a:extLst>
              </p:cNvPr>
              <p:cNvSpPr/>
              <p:nvPr/>
            </p:nvSpPr>
            <p:spPr>
              <a:xfrm>
                <a:off x="9428047" y="3460784"/>
                <a:ext cx="1800000" cy="360000"/>
              </a:xfrm>
              <a:prstGeom prst="roundRect">
                <a:avLst>
                  <a:gd name="adj" fmla="val 7313"/>
                </a:avLst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1600" dirty="0">
                    <a:solidFill>
                      <a:schemeClr val="accent1">
                        <a:lumMod val="75000"/>
                      </a:schemeClr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Predict</a:t>
                </a:r>
                <a:endParaRPr lang="zh-TW" altLang="en-US" sz="1600" dirty="0">
                  <a:solidFill>
                    <a:schemeClr val="accent1">
                      <a:lumMod val="75000"/>
                    </a:schemeClr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endParaRPr>
              </a:p>
            </p:txBody>
          </p:sp>
          <p:pic>
            <p:nvPicPr>
              <p:cNvPr id="35" name="圖形 34">
                <a:extLst>
                  <a:ext uri="{FF2B5EF4-FFF2-40B4-BE49-F238E27FC236}">
                    <a16:creationId xmlns:a16="http://schemas.microsoft.com/office/drawing/2014/main" id="{AB7126D7-F5EE-9CC9-DEB2-818FCAA30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428047" y="3460784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50" name="接點: 肘形 49">
              <a:extLst>
                <a:ext uri="{FF2B5EF4-FFF2-40B4-BE49-F238E27FC236}">
                  <a16:creationId xmlns:a16="http://schemas.microsoft.com/office/drawing/2014/main" id="{5F6F96FF-7B51-62A6-969D-76B677B21C76}"/>
                </a:ext>
              </a:extLst>
            </p:cNvPr>
            <p:cNvCxnSpPr>
              <a:stCxn id="16" idx="3"/>
              <a:endCxn id="10" idx="3"/>
            </p:cNvCxnSpPr>
            <p:nvPr/>
          </p:nvCxnSpPr>
          <p:spPr>
            <a:xfrm flipV="1">
              <a:off x="10357001" y="3157788"/>
              <a:ext cx="12700" cy="113242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CC7635F-4378-0C61-4694-D8399E4E89D6}"/>
                </a:ext>
              </a:extLst>
            </p:cNvPr>
            <p:cNvCxnSpPr>
              <a:cxnSpLocks/>
              <a:stCxn id="106" idx="3"/>
              <a:endCxn id="82" idx="1"/>
            </p:cNvCxnSpPr>
            <p:nvPr/>
          </p:nvCxnSpPr>
          <p:spPr>
            <a:xfrm>
              <a:off x="7565356" y="5231605"/>
              <a:ext cx="999007" cy="1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ACACC9B0-6100-2FCF-A94A-CF049F000FE0}"/>
                </a:ext>
              </a:extLst>
            </p:cNvPr>
            <p:cNvCxnSpPr>
              <a:stCxn id="82" idx="0"/>
              <a:endCxn id="16" idx="2"/>
            </p:cNvCxnSpPr>
            <p:nvPr/>
          </p:nvCxnSpPr>
          <p:spPr>
            <a:xfrm flipH="1" flipV="1">
              <a:off x="9457001" y="4470210"/>
              <a:ext cx="7362" cy="582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D969933B-3319-18EA-40FB-2179F878A660}"/>
                </a:ext>
              </a:extLst>
            </p:cNvPr>
            <p:cNvSpPr/>
            <p:nvPr/>
          </p:nvSpPr>
          <p:spPr>
            <a:xfrm>
              <a:off x="4902949" y="2005648"/>
              <a:ext cx="524107" cy="524107"/>
            </a:xfrm>
            <a:prstGeom prst="ellipse">
              <a:avLst/>
            </a:pr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資料</a:t>
              </a: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4DBB3340-70D3-E72A-C035-B6E17A55EE31}"/>
                </a:ext>
              </a:extLst>
            </p:cNvPr>
            <p:cNvSpPr/>
            <p:nvPr/>
          </p:nvSpPr>
          <p:spPr>
            <a:xfrm>
              <a:off x="4902949" y="2590178"/>
              <a:ext cx="524107" cy="524107"/>
            </a:xfrm>
            <a:prstGeom prst="ellipse">
              <a:avLst/>
            </a:pr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資料</a:t>
              </a:r>
              <a:endParaRPr lang="en-US" altLang="zh-TW" sz="1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清理</a:t>
              </a: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08C98DAA-D773-A249-FD38-B592D929A082}"/>
                </a:ext>
              </a:extLst>
            </p:cNvPr>
            <p:cNvSpPr/>
            <p:nvPr/>
          </p:nvSpPr>
          <p:spPr>
            <a:xfrm>
              <a:off x="4901272" y="3244256"/>
              <a:ext cx="524107" cy="524107"/>
            </a:xfrm>
            <a:prstGeom prst="ellipse">
              <a:avLst/>
            </a:pr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特徵工程</a:t>
              </a:r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75DBF37C-619C-D574-A966-C1BD102A987A}"/>
                </a:ext>
              </a:extLst>
            </p:cNvPr>
            <p:cNvSpPr/>
            <p:nvPr/>
          </p:nvSpPr>
          <p:spPr>
            <a:xfrm>
              <a:off x="4378336" y="4286079"/>
              <a:ext cx="524107" cy="524107"/>
            </a:xfrm>
            <a:prstGeom prst="ellipse">
              <a:avLst/>
            </a:pr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資料分割</a:t>
              </a:r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8C417C06-2DF5-D492-7B84-25CD4058F460}"/>
                </a:ext>
              </a:extLst>
            </p:cNvPr>
            <p:cNvSpPr/>
            <p:nvPr/>
          </p:nvSpPr>
          <p:spPr>
            <a:xfrm>
              <a:off x="7568025" y="3619416"/>
              <a:ext cx="524107" cy="524107"/>
            </a:xfrm>
            <a:prstGeom prst="ellipse">
              <a:avLst/>
            </a:pr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訓練資料</a:t>
              </a: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B627BD94-FE86-9D83-8808-454DB0988B06}"/>
                </a:ext>
              </a:extLst>
            </p:cNvPr>
            <p:cNvSpPr/>
            <p:nvPr/>
          </p:nvSpPr>
          <p:spPr>
            <a:xfrm>
              <a:off x="7040292" y="4470210"/>
              <a:ext cx="524107" cy="524107"/>
            </a:xfrm>
            <a:prstGeom prst="ellipse">
              <a:avLst/>
            </a:pr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測試資料</a:t>
              </a: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38DDC09B-89B6-97A6-0894-64E064E84F57}"/>
                </a:ext>
              </a:extLst>
            </p:cNvPr>
            <p:cNvSpPr/>
            <p:nvPr/>
          </p:nvSpPr>
          <p:spPr>
            <a:xfrm>
              <a:off x="7596931" y="2482676"/>
              <a:ext cx="524107" cy="524107"/>
            </a:xfrm>
            <a:prstGeom prst="ellipse">
              <a:avLst/>
            </a:prstGeom>
            <a:solidFill>
              <a:schemeClr val="accent2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演算法</a:t>
              </a: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912E563D-CF1C-409D-A66D-14EFDECBA95F}"/>
                </a:ext>
              </a:extLst>
            </p:cNvPr>
            <p:cNvSpPr/>
            <p:nvPr/>
          </p:nvSpPr>
          <p:spPr>
            <a:xfrm>
              <a:off x="7568025" y="1851699"/>
              <a:ext cx="524107" cy="524107"/>
            </a:xfrm>
            <a:prstGeom prst="ellipse">
              <a:avLst/>
            </a:pr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模型訓練</a:t>
              </a: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7462FB37-2257-4FFA-82C5-C65BED1C7717}"/>
                </a:ext>
              </a:extLst>
            </p:cNvPr>
            <p:cNvSpPr/>
            <p:nvPr/>
          </p:nvSpPr>
          <p:spPr>
            <a:xfrm>
              <a:off x="7040291" y="5413303"/>
              <a:ext cx="524107" cy="524107"/>
            </a:xfrm>
            <a:prstGeom prst="ellipse">
              <a:avLst/>
            </a:pr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模型評分</a:t>
              </a:r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85C407D7-78C7-A466-C443-BC3B64193B93}"/>
                </a:ext>
              </a:extLst>
            </p:cNvPr>
            <p:cNvSpPr/>
            <p:nvPr/>
          </p:nvSpPr>
          <p:spPr>
            <a:xfrm>
              <a:off x="9833461" y="5413302"/>
              <a:ext cx="524107" cy="524107"/>
            </a:xfrm>
            <a:prstGeom prst="ellipse">
              <a:avLst/>
            </a:pr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模型評估</a:t>
              </a:r>
            </a:p>
          </p:txBody>
        </p: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6C3F1694-41E4-6030-2B15-CF429F2E02C3}"/>
                </a:ext>
              </a:extLst>
            </p:cNvPr>
            <p:cNvGrpSpPr/>
            <p:nvPr/>
          </p:nvGrpSpPr>
          <p:grpSpPr>
            <a:xfrm>
              <a:off x="9516319" y="3549885"/>
              <a:ext cx="1070063" cy="360000"/>
              <a:chOff x="6812651" y="4054162"/>
              <a:chExt cx="1070063" cy="360000"/>
            </a:xfrm>
          </p:grpSpPr>
          <p:pic>
            <p:nvPicPr>
              <p:cNvPr id="102" name="圖片 101">
                <a:extLst>
                  <a:ext uri="{FF2B5EF4-FFF2-40B4-BE49-F238E27FC236}">
                    <a16:creationId xmlns:a16="http://schemas.microsoft.com/office/drawing/2014/main" id="{3480048D-24A9-2CEC-EC16-AEFDA1F06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2651" y="4054162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04" name="矩形: 圓角 103">
                <a:extLst>
                  <a:ext uri="{FF2B5EF4-FFF2-40B4-BE49-F238E27FC236}">
                    <a16:creationId xmlns:a16="http://schemas.microsoft.com/office/drawing/2014/main" id="{FC34F612-9E63-3FCD-42A6-0E58951F71F9}"/>
                  </a:ext>
                </a:extLst>
              </p:cNvPr>
              <p:cNvSpPr/>
              <p:nvPr/>
            </p:nvSpPr>
            <p:spPr>
              <a:xfrm>
                <a:off x="6812651" y="4054162"/>
                <a:ext cx="1070063" cy="360000"/>
              </a:xfrm>
              <a:prstGeom prst="roundRect">
                <a:avLst>
                  <a:gd name="adj" fmla="val 7313"/>
                </a:avLst>
              </a:prstGeom>
              <a:solidFill>
                <a:schemeClr val="accent2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1600" dirty="0">
                    <a:solidFill>
                      <a:schemeClr val="bg1"/>
                    </a:solidFill>
                    <a:latin typeface="臺灣道路體 1.0 Regular" panose="020B0506020000000000" pitchFamily="34" charset="-120"/>
                    <a:ea typeface="臺灣道路體 1.0 Regular" panose="020B0506020000000000" pitchFamily="34" charset="-120"/>
                  </a:rPr>
                  <a:t>Deploy</a:t>
                </a:r>
                <a:endParaRPr lang="zh-TW" altLang="en-US" sz="1600" dirty="0">
                  <a:solidFill>
                    <a:schemeClr val="bg1"/>
                  </a:solidFill>
                  <a:latin typeface="臺灣道路體 1.0 Regular" panose="020B0506020000000000" pitchFamily="34" charset="-120"/>
                  <a:ea typeface="臺灣道路體 1.0 Regular" panose="020B0506020000000000" pitchFamily="34" charset="-120"/>
                </a:endParaRPr>
              </a:p>
            </p:txBody>
          </p:sp>
        </p:grp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9EF27040-4951-469B-2418-B0E98CD8D7CF}"/>
                </a:ext>
              </a:extLst>
            </p:cNvPr>
            <p:cNvSpPr/>
            <p:nvPr/>
          </p:nvSpPr>
          <p:spPr>
            <a:xfrm>
              <a:off x="10588329" y="3452410"/>
              <a:ext cx="524107" cy="524107"/>
            </a:xfrm>
            <a:prstGeom prst="ellipse">
              <a:avLst/>
            </a:prstGeom>
            <a:solidFill>
              <a:schemeClr val="accent2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部屬</a:t>
              </a:r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73194A4F-BF60-B12A-CA68-61896785E0BC}"/>
                </a:ext>
              </a:extLst>
            </p:cNvPr>
            <p:cNvSpPr/>
            <p:nvPr/>
          </p:nvSpPr>
          <p:spPr>
            <a:xfrm>
              <a:off x="10129738" y="2093225"/>
              <a:ext cx="879903" cy="879903"/>
            </a:xfrm>
            <a:prstGeom prst="ellipse">
              <a:avLst/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臺灣道路體 1.0 Regular" panose="020B0506020000000000" pitchFamily="34" charset="-120"/>
                  <a:ea typeface="臺灣道路體 1.0 Regular" panose="020B0506020000000000" pitchFamily="34" charset="-120"/>
                </a:rPr>
                <a:t>預測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65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05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B7E855B7-8351-8BE6-2694-62D2F348A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79" y="1598297"/>
            <a:ext cx="5868408" cy="447600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8EE9979-FF60-906E-1BA3-3C4967585020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盒鬚圖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1907B05-F0D2-E390-D37B-91C1C2395CA7}"/>
              </a:ext>
            </a:extLst>
          </p:cNvPr>
          <p:cNvSpPr/>
          <p:nvPr/>
        </p:nvSpPr>
        <p:spPr>
          <a:xfrm>
            <a:off x="7519916" y="3767308"/>
            <a:ext cx="375313" cy="233520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F797539-DB66-B378-6D7B-78DC51D4457A}"/>
              </a:ext>
            </a:extLst>
          </p:cNvPr>
          <p:cNvSpPr/>
          <p:nvPr/>
        </p:nvSpPr>
        <p:spPr>
          <a:xfrm>
            <a:off x="8641306" y="5079254"/>
            <a:ext cx="375313" cy="23352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F177D7A-5408-D370-623F-199933A86088}"/>
              </a:ext>
            </a:extLst>
          </p:cNvPr>
          <p:cNvSpPr/>
          <p:nvPr/>
        </p:nvSpPr>
        <p:spPr>
          <a:xfrm>
            <a:off x="8641307" y="1826331"/>
            <a:ext cx="375313" cy="233520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EF61F49-14D3-8FC8-5BF6-F42965CD409E}"/>
              </a:ext>
            </a:extLst>
          </p:cNvPr>
          <p:cNvSpPr/>
          <p:nvPr/>
        </p:nvSpPr>
        <p:spPr>
          <a:xfrm>
            <a:off x="7519916" y="5079254"/>
            <a:ext cx="375313" cy="23352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3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06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136E7D61-1695-E992-A860-0DF632004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95" y="2449648"/>
            <a:ext cx="5411619" cy="33994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573DCCB-895E-5BC5-83B4-DC674949A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3" y="2466833"/>
            <a:ext cx="5411619" cy="338226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5F77B63-57A0-E280-01C1-380A976B3B64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常態分佈圖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709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07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5FD7F3A5-F325-8BFF-DEC3-BCBBE8F92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49" y="1273626"/>
            <a:ext cx="7619404" cy="50405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0430037-1AEF-3506-5491-0743630E42AD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平均日射量折線圖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372D8D-3BD3-C079-0B77-29CE763AD5DC}"/>
              </a:ext>
            </a:extLst>
          </p:cNvPr>
          <p:cNvSpPr/>
          <p:nvPr/>
        </p:nvSpPr>
        <p:spPr>
          <a:xfrm>
            <a:off x="9291484" y="5157052"/>
            <a:ext cx="1057865" cy="497963"/>
          </a:xfrm>
          <a:prstGeom prst="round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2010-2015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為低點至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2020-2024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逐年攀升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CE6C39B-8B16-BAE3-2532-B974460612E4}"/>
              </a:ext>
            </a:extLst>
          </p:cNvPr>
          <p:cNvSpPr/>
          <p:nvPr/>
        </p:nvSpPr>
        <p:spPr>
          <a:xfrm>
            <a:off x="9212239" y="1436914"/>
            <a:ext cx="1233641" cy="3135086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2E636AE-5E98-04EE-3329-5EB0F6C6DD97}"/>
              </a:ext>
            </a:extLst>
          </p:cNvPr>
          <p:cNvSpPr/>
          <p:nvPr/>
        </p:nvSpPr>
        <p:spPr>
          <a:xfrm>
            <a:off x="6889083" y="2315688"/>
            <a:ext cx="1233640" cy="3695406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>
            <a:hlinkClick r:id="rId2" action="ppaction://hlinksldjump"/>
            <a:extLst>
              <a:ext uri="{FF2B5EF4-FFF2-40B4-BE49-F238E27FC236}">
                <a16:creationId xmlns:a16="http://schemas.microsoft.com/office/drawing/2014/main" id="{7F72BE2B-E7E7-B027-131B-9B344B76268F}"/>
              </a:ext>
            </a:extLst>
          </p:cNvPr>
          <p:cNvSpPr/>
          <p:nvPr/>
        </p:nvSpPr>
        <p:spPr>
          <a:xfrm>
            <a:off x="11607749" y="6359054"/>
            <a:ext cx="430331" cy="4303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08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C92922-FACD-26F8-1F9A-2A32832F0D3F}"/>
              </a:ext>
            </a:extLst>
          </p:cNvPr>
          <p:cNvCxnSpPr>
            <a:cxnSpLocks/>
          </p:cNvCxnSpPr>
          <p:nvPr/>
        </p:nvCxnSpPr>
        <p:spPr>
          <a:xfrm flipV="1">
            <a:off x="10430294" y="6574219"/>
            <a:ext cx="117745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A7E255-B053-A8AA-273A-8D5B91FFBF66}"/>
              </a:ext>
            </a:extLst>
          </p:cNvPr>
          <p:cNvGrpSpPr/>
          <p:nvPr/>
        </p:nvGrpSpPr>
        <p:grpSpPr>
          <a:xfrm>
            <a:off x="243333" y="260399"/>
            <a:ext cx="2790779" cy="1936892"/>
            <a:chOff x="591351" y="308165"/>
            <a:chExt cx="4090635" cy="2839035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520EBE1C-11DF-EF97-097D-55925C20857C}"/>
                </a:ext>
              </a:extLst>
            </p:cNvPr>
            <p:cNvGrpSpPr/>
            <p:nvPr/>
          </p:nvGrpSpPr>
          <p:grpSpPr>
            <a:xfrm>
              <a:off x="1404681" y="1093736"/>
              <a:ext cx="1613902" cy="1613902"/>
              <a:chOff x="1276314" y="759880"/>
              <a:chExt cx="3106616" cy="31066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B827767-4FDB-21CD-9974-B7F17C1DCF64}"/>
                  </a:ext>
                </a:extLst>
              </p:cNvPr>
              <p:cNvGrpSpPr/>
              <p:nvPr/>
            </p:nvGrpSpPr>
            <p:grpSpPr>
              <a:xfrm>
                <a:off x="1276314" y="759880"/>
                <a:ext cx="3106616" cy="3106616"/>
                <a:chOff x="1514103" y="938728"/>
                <a:chExt cx="2467708" cy="2467708"/>
              </a:xfrm>
            </p:grpSpPr>
            <p:sp>
              <p:nvSpPr>
                <p:cNvPr id="47" name="弧形 46">
                  <a:extLst>
                    <a:ext uri="{FF2B5EF4-FFF2-40B4-BE49-F238E27FC236}">
                      <a16:creationId xmlns:a16="http://schemas.microsoft.com/office/drawing/2014/main" id="{72367E5D-B6AD-28BF-ABCA-A02638C77F4C}"/>
                    </a:ext>
                  </a:extLst>
                </p:cNvPr>
                <p:cNvSpPr/>
                <p:nvPr/>
              </p:nvSpPr>
              <p:spPr>
                <a:xfrm rot="17787797">
                  <a:off x="1514103" y="938728"/>
                  <a:ext cx="2467708" cy="2467708"/>
                </a:xfrm>
                <a:prstGeom prst="arc">
                  <a:avLst>
                    <a:gd name="adj1" fmla="val 16200000"/>
                    <a:gd name="adj2" fmla="val 13045664"/>
                  </a:avLst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476300C1-3641-B258-AF45-B88BF1432929}"/>
                    </a:ext>
                  </a:extLst>
                </p:cNvPr>
                <p:cNvSpPr/>
                <p:nvPr/>
              </p:nvSpPr>
              <p:spPr>
                <a:xfrm>
                  <a:off x="1618836" y="1590103"/>
                  <a:ext cx="55052" cy="5505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D44440B1-5476-BD7B-FB8E-71296221D9E1}"/>
                  </a:ext>
                </a:extLst>
              </p:cNvPr>
              <p:cNvSpPr/>
              <p:nvPr/>
            </p:nvSpPr>
            <p:spPr>
              <a:xfrm>
                <a:off x="1408162" y="2953264"/>
                <a:ext cx="69305" cy="6930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02A1AEE-05A1-3C1A-C076-052707EA7CB3}"/>
                </a:ext>
              </a:extLst>
            </p:cNvPr>
            <p:cNvGrpSpPr/>
            <p:nvPr/>
          </p:nvGrpSpPr>
          <p:grpSpPr>
            <a:xfrm>
              <a:off x="591351" y="308165"/>
              <a:ext cx="2380727" cy="2611820"/>
              <a:chOff x="2270326" y="1361858"/>
              <a:chExt cx="3576074" cy="3923197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3F097D9-4B7B-78B5-E1A3-145F1C075D0B}"/>
                  </a:ext>
                </a:extLst>
              </p:cNvPr>
              <p:cNvSpPr/>
              <p:nvPr/>
            </p:nvSpPr>
            <p:spPr>
              <a:xfrm>
                <a:off x="3387969" y="2638641"/>
                <a:ext cx="281353" cy="2813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A5B4E23C-CC0A-DD8D-8FE5-E4245805527C}"/>
                  </a:ext>
                </a:extLst>
              </p:cNvPr>
              <p:cNvSpPr/>
              <p:nvPr/>
            </p:nvSpPr>
            <p:spPr>
              <a:xfrm>
                <a:off x="2824610" y="1361858"/>
                <a:ext cx="746313" cy="7463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EF4706A5-C9D1-4F60-6814-6EF85C16B556}"/>
                  </a:ext>
                </a:extLst>
              </p:cNvPr>
              <p:cNvSpPr/>
              <p:nvPr/>
            </p:nvSpPr>
            <p:spPr>
              <a:xfrm>
                <a:off x="5321302" y="2058377"/>
                <a:ext cx="70339" cy="7033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D5E5E82E-D8F9-CF64-56D2-7CA4DE848CE9}"/>
                  </a:ext>
                </a:extLst>
              </p:cNvPr>
              <p:cNvSpPr/>
              <p:nvPr/>
            </p:nvSpPr>
            <p:spPr>
              <a:xfrm>
                <a:off x="3594911" y="2628229"/>
                <a:ext cx="2251489" cy="22514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8B87B70F-FD7A-ED0B-43CE-42C27F4D67C6}"/>
                  </a:ext>
                </a:extLst>
              </p:cNvPr>
              <p:cNvSpPr/>
              <p:nvPr/>
            </p:nvSpPr>
            <p:spPr>
              <a:xfrm>
                <a:off x="3057090" y="4411827"/>
                <a:ext cx="171084" cy="1710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6A3AB82-6E87-FE06-5F2E-AA99AF350D57}"/>
                  </a:ext>
                </a:extLst>
              </p:cNvPr>
              <p:cNvSpPr/>
              <p:nvPr/>
            </p:nvSpPr>
            <p:spPr>
              <a:xfrm>
                <a:off x="2707073" y="5012792"/>
                <a:ext cx="272263" cy="2722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0958A05-B844-5251-3354-A947D8CB6681}"/>
                  </a:ext>
                </a:extLst>
              </p:cNvPr>
              <p:cNvSpPr/>
              <p:nvPr/>
            </p:nvSpPr>
            <p:spPr>
              <a:xfrm>
                <a:off x="2270326" y="2352973"/>
                <a:ext cx="377772" cy="3777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145E8E4-CFBF-11E6-DD11-1E6CB03379FB}"/>
                </a:ext>
              </a:extLst>
            </p:cNvPr>
            <p:cNvCxnSpPr>
              <a:cxnSpLocks/>
            </p:cNvCxnSpPr>
            <p:nvPr/>
          </p:nvCxnSpPr>
          <p:spPr>
            <a:xfrm>
              <a:off x="2701343" y="1265866"/>
              <a:ext cx="190103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8EA2866-E574-A66E-306D-F9FCFDCE83D2}"/>
                </a:ext>
              </a:extLst>
            </p:cNvPr>
            <p:cNvSpPr/>
            <p:nvPr/>
          </p:nvSpPr>
          <p:spPr>
            <a:xfrm>
              <a:off x="4522767" y="1186257"/>
              <a:ext cx="159219" cy="159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C6443E66-320E-9429-4B43-27F7561BCB60}"/>
                </a:ext>
              </a:extLst>
            </p:cNvPr>
            <p:cNvSpPr/>
            <p:nvPr/>
          </p:nvSpPr>
          <p:spPr>
            <a:xfrm>
              <a:off x="3129111" y="2818166"/>
              <a:ext cx="329034" cy="32903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5C92FD1-5285-A907-4D3F-13574418D3AC}"/>
                </a:ext>
              </a:extLst>
            </p:cNvPr>
            <p:cNvSpPr/>
            <p:nvPr/>
          </p:nvSpPr>
          <p:spPr>
            <a:xfrm>
              <a:off x="2491589" y="2320554"/>
              <a:ext cx="444213" cy="44421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28FBE5F2-A886-8EAD-67B0-5C36460B8C3D}"/>
                </a:ext>
              </a:extLst>
            </p:cNvPr>
            <p:cNvSpPr/>
            <p:nvPr/>
          </p:nvSpPr>
          <p:spPr>
            <a:xfrm>
              <a:off x="1646950" y="1362991"/>
              <a:ext cx="430331" cy="43033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CD9B1534-1E7D-0CA0-337D-D041994B5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52" y="1295051"/>
            <a:ext cx="7493401" cy="495717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A54BE5A-D6A2-B951-DB0E-B7D23FB324C0}"/>
              </a:ext>
            </a:extLst>
          </p:cNvPr>
          <p:cNvSpPr txBox="1"/>
          <p:nvPr/>
        </p:nvSpPr>
        <p:spPr>
          <a:xfrm>
            <a:off x="3047432" y="710554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平均日照時數折線圖</a:t>
            </a:r>
            <a:endParaRPr lang="en-US" altLang="zh-TW" sz="24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348C760-3C7C-079F-84B4-DAE52EECB567}"/>
              </a:ext>
            </a:extLst>
          </p:cNvPr>
          <p:cNvSpPr/>
          <p:nvPr/>
        </p:nvSpPr>
        <p:spPr>
          <a:xfrm>
            <a:off x="9291484" y="5157052"/>
            <a:ext cx="1057865" cy="497963"/>
          </a:xfrm>
          <a:prstGeom prst="round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2010-2015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為低點至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2020-2024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逐年攀升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51772A-8A37-6011-AADF-4F457F41A490}"/>
              </a:ext>
            </a:extLst>
          </p:cNvPr>
          <p:cNvSpPr/>
          <p:nvPr/>
        </p:nvSpPr>
        <p:spPr>
          <a:xfrm>
            <a:off x="9212240" y="1472540"/>
            <a:ext cx="1246288" cy="2125683"/>
          </a:xfrm>
          <a:prstGeom prst="round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E0411C5-8D50-F344-60A4-13C4A40EF43A}"/>
              </a:ext>
            </a:extLst>
          </p:cNvPr>
          <p:cNvSpPr/>
          <p:nvPr/>
        </p:nvSpPr>
        <p:spPr>
          <a:xfrm>
            <a:off x="6917999" y="2582882"/>
            <a:ext cx="1246288" cy="3372593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66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1260</Words>
  <Application>Microsoft Office PowerPoint</Application>
  <PresentationFormat>寬螢幕</PresentationFormat>
  <Paragraphs>104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臺灣道路體 1.0 Regular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Lanvis Wei</dc:creator>
  <cp:lastModifiedBy>Lanvis Wei</cp:lastModifiedBy>
  <cp:revision>3</cp:revision>
  <dcterms:created xsi:type="dcterms:W3CDTF">2024-07-17T21:16:06Z</dcterms:created>
  <dcterms:modified xsi:type="dcterms:W3CDTF">2024-07-26T18:37:47Z</dcterms:modified>
</cp:coreProperties>
</file>