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01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vis Wei" userId="c4087bf9e86b8004" providerId="LiveId" clId="{12E56520-5880-4261-AD8D-C1FEB301CE45}"/>
    <pc:docChg chg="modSld">
      <pc:chgData name="Lanvis Wei" userId="c4087bf9e86b8004" providerId="LiveId" clId="{12E56520-5880-4261-AD8D-C1FEB301CE45}" dt="2024-07-18T02:21:30.023" v="7" actId="1038"/>
      <pc:docMkLst>
        <pc:docMk/>
      </pc:docMkLst>
      <pc:sldChg chg="modSp mod">
        <pc:chgData name="Lanvis Wei" userId="c4087bf9e86b8004" providerId="LiveId" clId="{12E56520-5880-4261-AD8D-C1FEB301CE45}" dt="2024-07-18T02:21:30.023" v="7" actId="1038"/>
        <pc:sldMkLst>
          <pc:docMk/>
          <pc:sldMk cId="712729559" sldId="256"/>
        </pc:sldMkLst>
        <pc:spChg chg="mod">
          <ac:chgData name="Lanvis Wei" userId="c4087bf9e86b8004" providerId="LiveId" clId="{12E56520-5880-4261-AD8D-C1FEB301CE45}" dt="2024-07-18T02:21:30.023" v="7" actId="1038"/>
          <ac:spMkLst>
            <pc:docMk/>
            <pc:sldMk cId="712729559" sldId="256"/>
            <ac:spMk id="35" creationId="{5ABE3304-63CF-F456-374D-79755CCB24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6F4C88-7BBA-BD98-F82A-F4633B0FC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F844D8-5C7B-0DD2-AFDB-5712439FA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C3C3AF-611F-BB1C-F4AD-66C2B432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DBAA1B-D856-7228-162C-DB4B1F88C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C753A9-BCF1-164E-58F4-ECA0A127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02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7C8422-757D-29D7-89AD-B68698200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E6BC1B-9AE9-161B-ACF5-FA30FB80A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B24DE7-3924-5412-4B1F-BE234134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82C99E-6FD1-EB52-4733-57664798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0DFC54-E596-ED46-03FC-F4A9E099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59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E72F993-66AB-3320-8BF6-7C6D8C46C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AD653A2-494D-8420-0D78-AEDDAE304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534DBA-0146-7629-990A-CABA56B7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3CD096-D469-1581-F82C-EB7D5587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38D95F-D76F-6D2D-3A57-2FB09FFF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23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CAECB2-797F-D0BA-0D59-8356BAF7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C06A61-C5FD-C497-6B69-E2CC992D8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7B1769-2830-23EB-1637-A6ED8E15E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1B2A27-9EB7-FA91-4C37-39D9C00D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37A746-CA2D-CA19-30B9-5A90D7270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77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6D93E9-0960-21E1-6526-3D6C30D7C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D15425-0148-FE11-594A-051A57314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40B944-FBFD-3356-6AFE-0781708E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C810DD-2EA2-585B-7688-CA062662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119EF2-B64F-74C1-8F63-BCB507499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19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6D773-6EBA-2929-4AE0-642D8358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D3C173-C8A0-0D46-18A4-51608B9D6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C22E85-E5D0-6341-A8C5-282563D93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E402A32-522E-81F1-C0B6-9E3E396BB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37FD95-15E4-4AE0-A7E8-282E6E30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1AFF5E-011B-64EF-7775-1CEBF5F4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08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BC1246-6133-85D3-F8F2-91E9CF85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B84F0D-5B6F-08A3-53DA-3700ACBD3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76B8F4-DA8A-200B-4311-F1A0E7408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9DAC037-9935-CC6B-0093-6DE022B54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813E43B-D839-C022-F790-48F56533C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BAAB661-3D15-86FE-0554-F24321FD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07EE0BD-58A4-992E-EA40-1F920A6B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4BED3EE-34C9-9410-667E-2709F2A3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52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348D1F-E19D-DEBA-8011-5B8A2F0C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3016BC9-8E6C-7CC2-E526-A9CFED97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AFE4579-19DF-FF4A-2932-E535B4EF8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8E1CB3-8BA5-4D68-B2D1-65693E17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37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D6C935-2119-7B86-3EAE-53563AB3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4992F51-36AF-8AB1-077A-21D1CAB2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07C84F-7527-2578-D6BE-4595C30E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52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34DEA9-8EEA-6483-FCB1-941742A27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42A693-1045-F750-DF8D-528AD8073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A5C26E-38E0-0CA7-CABF-874DB3E29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FB7F74-9EDC-33F3-5092-B2AEF930E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CF2E96-7CD7-8094-3107-1EB222B0E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ABB788-470D-9934-5330-08BAC94E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86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CBF6E0-DFBC-D613-78B3-4D8205C2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2822687-E409-CEB1-4E13-A8BAA8762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86D42B-E82A-CAB7-A205-A955D64C0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8AE831-FBF5-56A9-8B0D-326C2DBA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9B4-B284-4486-BF77-50EB79566787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131C29-5042-5B65-EB86-C71E5710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62A53A-3637-C1F3-F9DF-764DE554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65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0489AB4-7B8D-E847-C262-A6B6CDA28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A867D1-9388-BB29-D5ED-59AFE00FF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9155AF-9694-AFE0-5563-A6B88364B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269B4-B284-4486-BF77-50EB79566787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2A51CA-6336-F357-912A-3F1A6E766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24B02D-E523-C3E3-E9A4-B0D00DFFD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C169-A61A-4480-BAE9-A7E439BF4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04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964A9FE9-9BEC-BD63-6852-B2B837EF65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76" t="-109" r="-1" b="-1"/>
          <a:stretch/>
        </p:blipFill>
        <p:spPr>
          <a:xfrm>
            <a:off x="4251960" y="0"/>
            <a:ext cx="7940040" cy="6858000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792F4D9-F2AB-6BFF-C4EB-02A26FBD4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643093"/>
              </p:ext>
            </p:extLst>
          </p:nvPr>
        </p:nvGraphicFramePr>
        <p:xfrm>
          <a:off x="4251960" y="-1"/>
          <a:ext cx="7940037" cy="685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291">
                  <a:extLst>
                    <a:ext uri="{9D8B030D-6E8A-4147-A177-3AD203B41FA5}">
                      <a16:colId xmlns:a16="http://schemas.microsoft.com/office/drawing/2014/main" val="1594011871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3473172094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838751189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578125288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1245223829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128416750"/>
                    </a:ext>
                  </a:extLst>
                </a:gridCol>
                <a:gridCol w="1134291">
                  <a:extLst>
                    <a:ext uri="{9D8B030D-6E8A-4147-A177-3AD203B41FA5}">
                      <a16:colId xmlns:a16="http://schemas.microsoft.com/office/drawing/2014/main" val="2747564363"/>
                    </a:ext>
                  </a:extLst>
                </a:gridCol>
              </a:tblGrid>
              <a:tr h="96818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37117"/>
                  </a:ext>
                </a:extLst>
              </a:tr>
              <a:tr h="9816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830986"/>
                  </a:ext>
                </a:extLst>
              </a:tr>
              <a:tr h="9816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09347"/>
                  </a:ext>
                </a:extLst>
              </a:tr>
              <a:tr h="9816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573048"/>
                  </a:ext>
                </a:extLst>
              </a:tr>
              <a:tr h="9816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127497"/>
                  </a:ext>
                </a:extLst>
              </a:tr>
              <a:tr h="9816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16986"/>
                  </a:ext>
                </a:extLst>
              </a:tr>
              <a:tr h="9816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369625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E55614BF-6872-76C4-FF2B-6D08641913C5}"/>
              </a:ext>
            </a:extLst>
          </p:cNvPr>
          <p:cNvSpPr txBox="1"/>
          <p:nvPr/>
        </p:nvSpPr>
        <p:spPr>
          <a:xfrm flipH="1">
            <a:off x="441240" y="2135124"/>
            <a:ext cx="3129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氣 候 變 遷  </a:t>
            </a:r>
            <a:r>
              <a:rPr lang="zh-TW" altLang="en-US" sz="20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與</a:t>
            </a:r>
            <a:r>
              <a:rPr lang="zh-TW" altLang="en-US" sz="3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  太 陽 能 系 統 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ABE3304-63CF-F456-374D-79755CCB2421}"/>
              </a:ext>
            </a:extLst>
          </p:cNvPr>
          <p:cNvSpPr txBox="1"/>
          <p:nvPr/>
        </p:nvSpPr>
        <p:spPr>
          <a:xfrm>
            <a:off x="2710690" y="2965210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2024</a:t>
            </a:r>
            <a:r>
              <a:rPr lang="zh-TW" altLang="en-US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 </a:t>
            </a:r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TVDI</a:t>
            </a:r>
            <a:r>
              <a:rPr lang="zh-TW" altLang="en-US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 魏天厚 林宣安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783C4A0-12E0-BE93-2932-D9F4BFCCEA7B}"/>
              </a:ext>
            </a:extLst>
          </p:cNvPr>
          <p:cNvSpPr txBox="1"/>
          <p:nvPr/>
        </p:nvSpPr>
        <p:spPr>
          <a:xfrm>
            <a:off x="2681570" y="2719899"/>
            <a:ext cx="2459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1200" dirty="0">
                <a:latin typeface="臺灣道路體 1.0 Regular" panose="020B0506020000000000" pitchFamily="34" charset="-120"/>
                <a:ea typeface="臺灣道路體 1.0 Regular" panose="020B0506020000000000" pitchFamily="34" charset="-120"/>
              </a:rPr>
              <a:t>-Python, Machine Learning, Window and Web viewer.</a:t>
            </a:r>
            <a:endParaRPr lang="zh-TW" altLang="en-US" sz="1200" dirty="0">
              <a:latin typeface="臺灣道路體 1.0 Regular" panose="020B0506020000000000" pitchFamily="34" charset="-120"/>
              <a:ea typeface="臺灣道路體 1.0 Regular" panose="020B050602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2729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25</Words>
  <Application>Microsoft Office PowerPoint</Application>
  <PresentationFormat>寬螢幕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臺灣道路體 1.0 Regular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Lanvis Wei</dc:creator>
  <cp:lastModifiedBy>Lanvis Wei</cp:lastModifiedBy>
  <cp:revision>1</cp:revision>
  <dcterms:created xsi:type="dcterms:W3CDTF">2024-07-17T21:16:06Z</dcterms:created>
  <dcterms:modified xsi:type="dcterms:W3CDTF">2024-07-18T03:09:47Z</dcterms:modified>
</cp:coreProperties>
</file>