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vis Wei" userId="c4087bf9e86b8004" providerId="LiveId" clId="{12E56520-5880-4261-AD8D-C1FEB301CE45}"/>
    <pc:docChg chg="undo redo custSel addSld modSld">
      <pc:chgData name="Lanvis Wei" userId="c4087bf9e86b8004" providerId="LiveId" clId="{12E56520-5880-4261-AD8D-C1FEB301CE45}" dt="2024-07-26T00:53:25.818" v="3180" actId="14100"/>
      <pc:docMkLst>
        <pc:docMk/>
      </pc:docMkLst>
      <pc:sldChg chg="addSp delSp modSp mod">
        <pc:chgData name="Lanvis Wei" userId="c4087bf9e86b8004" providerId="LiveId" clId="{12E56520-5880-4261-AD8D-C1FEB301CE45}" dt="2024-07-23T01:04:52.035" v="962" actId="1076"/>
        <pc:sldMkLst>
          <pc:docMk/>
          <pc:sldMk cId="712729559" sldId="256"/>
        </pc:sldMkLst>
        <pc:spChg chg="mod">
          <ac:chgData name="Lanvis Wei" userId="c4087bf9e86b8004" providerId="LiveId" clId="{12E56520-5880-4261-AD8D-C1FEB301CE45}" dt="2024-07-23T01:04:52.035" v="962" actId="1076"/>
          <ac:spMkLst>
            <pc:docMk/>
            <pc:sldMk cId="712729559" sldId="256"/>
            <ac:spMk id="35" creationId="{5ABE3304-63CF-F456-374D-79755CCB2421}"/>
          </ac:spMkLst>
        </pc:spChg>
        <pc:spChg chg="mod">
          <ac:chgData name="Lanvis Wei" userId="c4087bf9e86b8004" providerId="LiveId" clId="{12E56520-5880-4261-AD8D-C1FEB301CE45}" dt="2024-07-23T01:04:30.420" v="960" actId="1076"/>
          <ac:spMkLst>
            <pc:docMk/>
            <pc:sldMk cId="712729559" sldId="256"/>
            <ac:spMk id="36" creationId="{A783C4A0-12E0-BE93-2932-D9F4BFCCEA7B}"/>
          </ac:spMkLst>
        </pc:spChg>
        <pc:graphicFrameChg chg="add del mod modGraphic">
          <ac:chgData name="Lanvis Wei" userId="c4087bf9e86b8004" providerId="LiveId" clId="{12E56520-5880-4261-AD8D-C1FEB301CE45}" dt="2024-07-18T07:06:33.364" v="580" actId="14100"/>
          <ac:graphicFrameMkLst>
            <pc:docMk/>
            <pc:sldMk cId="712729559" sldId="256"/>
            <ac:graphicFrameMk id="9" creationId="{4792F4D9-F2AB-6BFF-C4EB-02A26FBD472F}"/>
          </ac:graphicFrameMkLst>
        </pc:graphicFrameChg>
        <pc:picChg chg="add del mod">
          <ac:chgData name="Lanvis Wei" userId="c4087bf9e86b8004" providerId="LiveId" clId="{12E56520-5880-4261-AD8D-C1FEB301CE45}" dt="2024-07-18T07:06:23.818" v="578" actId="14100"/>
          <ac:picMkLst>
            <pc:docMk/>
            <pc:sldMk cId="712729559" sldId="256"/>
            <ac:picMk id="8" creationId="{964A9FE9-9BEC-BD63-6852-B2B837EF6517}"/>
          </ac:picMkLst>
        </pc:picChg>
      </pc:sldChg>
      <pc:sldChg chg="addSp delSp modSp new mod">
        <pc:chgData name="Lanvis Wei" userId="c4087bf9e86b8004" providerId="LiveId" clId="{12E56520-5880-4261-AD8D-C1FEB301CE45}" dt="2024-07-23T03:29:41.860" v="3151" actId="255"/>
        <pc:sldMkLst>
          <pc:docMk/>
          <pc:sldMk cId="3629564587" sldId="257"/>
        </pc:sldMkLst>
        <pc:spChg chg="del">
          <ac:chgData name="Lanvis Wei" userId="c4087bf9e86b8004" providerId="LiveId" clId="{12E56520-5880-4261-AD8D-C1FEB301CE45}" dt="2024-07-18T06:15:37.942" v="11" actId="478"/>
          <ac:spMkLst>
            <pc:docMk/>
            <pc:sldMk cId="3629564587" sldId="257"/>
            <ac:spMk id="2" creationId="{0F90FE71-3670-FD59-165A-0690A9AB6FF5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" creationId="{C6443E66-320E-9429-4B43-27F7561BCB60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3" creationId="{15C92FD1-5285-A907-4D3F-13574418D3AC}"/>
          </ac:spMkLst>
        </pc:spChg>
        <pc:spChg chg="del">
          <ac:chgData name="Lanvis Wei" userId="c4087bf9e86b8004" providerId="LiveId" clId="{12E56520-5880-4261-AD8D-C1FEB301CE45}" dt="2024-07-18T06:15:41.867" v="12" actId="478"/>
          <ac:spMkLst>
            <pc:docMk/>
            <pc:sldMk cId="3629564587" sldId="257"/>
            <ac:spMk id="3" creationId="{4E5BFD0A-B8AB-8C42-B1DE-0169D0D3733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5" creationId="{3489B920-6BDA-D3D7-8FC0-EECC1F0EF7EF}"/>
          </ac:spMkLst>
        </pc:spChg>
        <pc:spChg chg="add del mod">
          <ac:chgData name="Lanvis Wei" userId="c4087bf9e86b8004" providerId="LiveId" clId="{12E56520-5880-4261-AD8D-C1FEB301CE45}" dt="2024-07-18T06:23:14.094" v="122" actId="11529"/>
          <ac:spMkLst>
            <pc:docMk/>
            <pc:sldMk cId="3629564587" sldId="257"/>
            <ac:spMk id="6" creationId="{A23E6791-9141-75D7-9DC3-A5FAECC8EE3C}"/>
          </ac:spMkLst>
        </pc:spChg>
        <pc:spChg chg="add mod">
          <ac:chgData name="Lanvis Wei" userId="c4087bf9e86b8004" providerId="LiveId" clId="{12E56520-5880-4261-AD8D-C1FEB301CE45}" dt="2024-07-18T06:23:10.050" v="115" actId="1076"/>
          <ac:spMkLst>
            <pc:docMk/>
            <pc:sldMk cId="3629564587" sldId="257"/>
            <ac:spMk id="7" creationId="{9E9AF67B-C3AC-22B0-45C7-31D80E5A76FE}"/>
          </ac:spMkLst>
        </pc:spChg>
        <pc:spChg chg="add mod">
          <ac:chgData name="Lanvis Wei" userId="c4087bf9e86b8004" providerId="LiveId" clId="{12E56520-5880-4261-AD8D-C1FEB301CE45}" dt="2024-07-23T01:14:04.229" v="1031" actId="1076"/>
          <ac:spMkLst>
            <pc:docMk/>
            <pc:sldMk cId="3629564587" sldId="257"/>
            <ac:spMk id="7" creationId="{B1269B4F-2F41-8F7D-B5A5-46BAF3561D29}"/>
          </ac:spMkLst>
        </pc:spChg>
        <pc:spChg chg="add mod">
          <ac:chgData name="Lanvis Wei" userId="c4087bf9e86b8004" providerId="LiveId" clId="{12E56520-5880-4261-AD8D-C1FEB301CE45}" dt="2024-07-18T06:23:09.143" v="113" actId="1076"/>
          <ac:spMkLst>
            <pc:docMk/>
            <pc:sldMk cId="3629564587" sldId="257"/>
            <ac:spMk id="8" creationId="{521339E0-37D1-9072-6B98-1BC6C31AD8B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9" creationId="{081A13B1-788E-704D-7E93-DD9F16DA746A}"/>
          </ac:spMkLst>
        </pc:spChg>
        <pc:spChg chg="add mod">
          <ac:chgData name="Lanvis Wei" userId="c4087bf9e86b8004" providerId="LiveId" clId="{12E56520-5880-4261-AD8D-C1FEB301CE45}" dt="2024-07-18T06:19:34.304" v="44"/>
          <ac:spMkLst>
            <pc:docMk/>
            <pc:sldMk cId="3629564587" sldId="257"/>
            <ac:spMk id="9" creationId="{F3580A6E-74E7-98ED-A8B7-321EC692B0FF}"/>
          </ac:spMkLst>
        </pc:spChg>
        <pc:spChg chg="add mod">
          <ac:chgData name="Lanvis Wei" userId="c4087bf9e86b8004" providerId="LiveId" clId="{12E56520-5880-4261-AD8D-C1FEB301CE45}" dt="2024-07-18T06:19:40.191" v="45"/>
          <ac:spMkLst>
            <pc:docMk/>
            <pc:sldMk cId="3629564587" sldId="257"/>
            <ac:spMk id="10" creationId="{3E72F0DD-51D0-F3F7-8B6F-E2F03963AC11}"/>
          </ac:spMkLst>
        </pc:spChg>
        <pc:spChg chg="add del mod">
          <ac:chgData name="Lanvis Wei" userId="c4087bf9e86b8004" providerId="LiveId" clId="{12E56520-5880-4261-AD8D-C1FEB301CE45}" dt="2024-07-23T01:48:29.971" v="2367" actId="478"/>
          <ac:spMkLst>
            <pc:docMk/>
            <pc:sldMk cId="3629564587" sldId="257"/>
            <ac:spMk id="11" creationId="{08901EC5-C0E1-4C4F-70A5-DF50EA2F2E75}"/>
          </ac:spMkLst>
        </pc:spChg>
        <pc:spChg chg="add mod ord">
          <ac:chgData name="Lanvis Wei" userId="c4087bf9e86b8004" providerId="LiveId" clId="{12E56520-5880-4261-AD8D-C1FEB301CE45}" dt="2024-07-18T06:23:08.205" v="111" actId="1076"/>
          <ac:spMkLst>
            <pc:docMk/>
            <pc:sldMk cId="3629564587" sldId="257"/>
            <ac:spMk id="11" creationId="{8E3B6E2E-FD7C-220A-BFE2-6B109DA09588}"/>
          </ac:spMkLst>
        </pc:spChg>
        <pc:spChg chg="add del mod">
          <ac:chgData name="Lanvis Wei" userId="c4087bf9e86b8004" providerId="LiveId" clId="{12E56520-5880-4261-AD8D-C1FEB301CE45}" dt="2024-07-18T06:50:16.078" v="216" actId="11529"/>
          <ac:spMkLst>
            <pc:docMk/>
            <pc:sldMk cId="3629564587" sldId="257"/>
            <ac:spMk id="12" creationId="{67582411-F4EE-DFB5-2F5F-FC617C1929DA}"/>
          </ac:spMkLst>
        </pc:spChg>
        <pc:spChg chg="add mod">
          <ac:chgData name="Lanvis Wei" userId="c4087bf9e86b8004" providerId="LiveId" clId="{12E56520-5880-4261-AD8D-C1FEB301CE45}" dt="2024-07-23T03:29:41.860" v="3151" actId="255"/>
          <ac:spMkLst>
            <pc:docMk/>
            <pc:sldMk cId="3629564587" sldId="257"/>
            <ac:spMk id="13" creationId="{1C80E89D-C095-655A-5B3D-AD232C103B06}"/>
          </ac:spMkLst>
        </pc:spChg>
        <pc:spChg chg="add del mod">
          <ac:chgData name="Lanvis Wei" userId="c4087bf9e86b8004" providerId="LiveId" clId="{12E56520-5880-4261-AD8D-C1FEB301CE45}" dt="2024-07-23T01:47:50.058" v="2359"/>
          <ac:spMkLst>
            <pc:docMk/>
            <pc:sldMk cId="3629564587" sldId="257"/>
            <ac:spMk id="16" creationId="{70C0FD31-7B50-EA05-FD60-7ABCAD92D4D6}"/>
          </ac:spMkLst>
        </pc:spChg>
        <pc:spChg chg="add mod">
          <ac:chgData name="Lanvis Wei" userId="c4087bf9e86b8004" providerId="LiveId" clId="{12E56520-5880-4261-AD8D-C1FEB301CE45}" dt="2024-07-23T01:49:19.204" v="2377" actId="1076"/>
          <ac:spMkLst>
            <pc:docMk/>
            <pc:sldMk cId="3629564587" sldId="257"/>
            <ac:spMk id="17" creationId="{3E1ADE0F-4246-315C-4B0D-8CEF9E59D93C}"/>
          </ac:spMkLst>
        </pc:spChg>
        <pc:spChg chg="add mod">
          <ac:chgData name="Lanvis Wei" userId="c4087bf9e86b8004" providerId="LiveId" clId="{12E56520-5880-4261-AD8D-C1FEB301CE45}" dt="2024-07-23T01:49:16.053" v="2376" actId="1076"/>
          <ac:spMkLst>
            <pc:docMk/>
            <pc:sldMk cId="3629564587" sldId="257"/>
            <ac:spMk id="18" creationId="{FC1A2E12-E008-072D-777D-42E4331D608D}"/>
          </ac:spMkLst>
        </pc:spChg>
        <pc:spChg chg="add del mod or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0" creationId="{28FBE5F2-A886-8EAD-67B0-5C36460B8C3D}"/>
          </ac:spMkLst>
        </pc:spChg>
        <pc:spChg chg="mo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2" creationId="{68EA2866-E574-A66E-306D-F9FCFDCE83D2}"/>
          </ac:spMkLst>
        </pc:spChg>
        <pc:spChg chg="add mod">
          <ac:chgData name="Lanvis Wei" userId="c4087bf9e86b8004" providerId="LiveId" clId="{12E56520-5880-4261-AD8D-C1FEB301CE45}" dt="2024-07-23T01:49:32.823" v="2381" actId="14100"/>
          <ac:spMkLst>
            <pc:docMk/>
            <pc:sldMk cId="3629564587" sldId="257"/>
            <ac:spMk id="23" creationId="{3C9BA4DF-2B98-1DF8-295B-6DE0EB84AEED}"/>
          </ac:spMkLst>
        </pc:spChg>
        <pc:spChg chg="add del mod">
          <ac:chgData name="Lanvis Wei" userId="c4087bf9e86b8004" providerId="LiveId" clId="{12E56520-5880-4261-AD8D-C1FEB301CE45}" dt="2024-07-18T07:08:40.980" v="601" actId="478"/>
          <ac:spMkLst>
            <pc:docMk/>
            <pc:sldMk cId="3629564587" sldId="257"/>
            <ac:spMk id="23" creationId="{E4602F8E-7D17-050E-C58A-884A1ECF3017}"/>
          </ac:spMkLst>
        </pc:spChg>
        <pc:spChg chg="del mod">
          <ac:chgData name="Lanvis Wei" userId="c4087bf9e86b8004" providerId="LiveId" clId="{12E56520-5880-4261-AD8D-C1FEB301CE45}" dt="2024-07-18T07:08:52.406" v="602" actId="478"/>
          <ac:spMkLst>
            <pc:docMk/>
            <pc:sldMk cId="3629564587" sldId="257"/>
            <ac:spMk id="24" creationId="{C6B71D44-2E8F-A21C-6CE1-30A7BB3B4EEE}"/>
          </ac:spMkLst>
        </pc:spChg>
        <pc:spChg chg="del mod">
          <ac:chgData name="Lanvis Wei" userId="c4087bf9e86b8004" providerId="LiveId" clId="{12E56520-5880-4261-AD8D-C1FEB301CE45}" dt="2024-07-18T07:09:22.335" v="608" actId="478"/>
          <ac:spMkLst>
            <pc:docMk/>
            <pc:sldMk cId="3629564587" sldId="257"/>
            <ac:spMk id="26" creationId="{FEE21036-7618-758D-32E7-A1131E107FA2}"/>
          </ac:spMkLst>
        </pc:spChg>
        <pc:spChg chg="add del mod">
          <ac:chgData name="Lanvis Wei" userId="c4087bf9e86b8004" providerId="LiveId" clId="{12E56520-5880-4261-AD8D-C1FEB301CE45}" dt="2024-07-18T07:08:33.559" v="600" actId="478"/>
          <ac:spMkLst>
            <pc:docMk/>
            <pc:sldMk cId="3629564587" sldId="257"/>
            <ac:spMk id="27" creationId="{E6650070-0758-D95A-B876-EDE1AFED79C1}"/>
          </ac:spMkLst>
        </pc:spChg>
        <pc:spChg chg="del mod">
          <ac:chgData name="Lanvis Wei" userId="c4087bf9e86b8004" providerId="LiveId" clId="{12E56520-5880-4261-AD8D-C1FEB301CE45}" dt="2024-07-18T07:09:09.061" v="605" actId="478"/>
          <ac:spMkLst>
            <pc:docMk/>
            <pc:sldMk cId="3629564587" sldId="257"/>
            <ac:spMk id="28" creationId="{381A0DE3-AD86-AC40-54DC-0091ABE5CE68}"/>
          </ac:spMkLst>
        </pc:spChg>
        <pc:spChg chg="del mod">
          <ac:chgData name="Lanvis Wei" userId="c4087bf9e86b8004" providerId="LiveId" clId="{12E56520-5880-4261-AD8D-C1FEB301CE45}" dt="2024-07-18T07:08:31.302" v="599" actId="478"/>
          <ac:spMkLst>
            <pc:docMk/>
            <pc:sldMk cId="3629564587" sldId="257"/>
            <ac:spMk id="30" creationId="{35982DF3-2C67-D4DD-13AF-D09037CBE353}"/>
          </ac:spMkLst>
        </pc:spChg>
        <pc:spChg chg="add del mod">
          <ac:chgData name="Lanvis Wei" userId="c4087bf9e86b8004" providerId="LiveId" clId="{12E56520-5880-4261-AD8D-C1FEB301CE45}" dt="2024-07-18T07:08:17.272" v="596" actId="478"/>
          <ac:spMkLst>
            <pc:docMk/>
            <pc:sldMk cId="3629564587" sldId="257"/>
            <ac:spMk id="31" creationId="{7FEF0A3D-8512-821D-9CEF-AB0F8531197B}"/>
          </ac:spMkLst>
        </pc:spChg>
        <pc:spChg chg="del mod">
          <ac:chgData name="Lanvis Wei" userId="c4087bf9e86b8004" providerId="LiveId" clId="{12E56520-5880-4261-AD8D-C1FEB301CE45}" dt="2024-07-18T07:08:00.762" v="590" actId="478"/>
          <ac:spMkLst>
            <pc:docMk/>
            <pc:sldMk cId="3629564587" sldId="257"/>
            <ac:spMk id="32" creationId="{3A797855-7DE0-0F8D-524A-7F6E3035E2E9}"/>
          </ac:spMkLst>
        </pc:spChg>
        <pc:spChg chg="del mod">
          <ac:chgData name="Lanvis Wei" userId="c4087bf9e86b8004" providerId="LiveId" clId="{12E56520-5880-4261-AD8D-C1FEB301CE45}" dt="2024-07-18T07:08:14.377" v="595" actId="478"/>
          <ac:spMkLst>
            <pc:docMk/>
            <pc:sldMk cId="3629564587" sldId="257"/>
            <ac:spMk id="34" creationId="{6BD76F8D-3431-2E52-7788-4DE99ABC8C3F}"/>
          </ac:spMkLst>
        </pc:spChg>
        <pc:spChg chg="del mod">
          <ac:chgData name="Lanvis Wei" userId="c4087bf9e86b8004" providerId="LiveId" clId="{12E56520-5880-4261-AD8D-C1FEB301CE45}" dt="2024-07-18T07:08:10.834" v="594" actId="478"/>
          <ac:spMkLst>
            <pc:docMk/>
            <pc:sldMk cId="3629564587" sldId="257"/>
            <ac:spMk id="35" creationId="{092F6C89-EBD5-2FBD-929C-17BD4EAF48B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6" creationId="{33F097D9-4B7B-78B5-E1A3-145F1C075D0B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7" creationId="{A5B4E23C-CC0A-DD8D-8FE5-E4245805527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8" creationId="{EF4706A5-C9D1-4F60-6814-6EF85C16B556}"/>
          </ac:spMkLst>
        </pc:spChg>
        <pc:spChg chg="mod">
          <ac:chgData name="Lanvis Wei" userId="c4087bf9e86b8004" providerId="LiveId" clId="{12E56520-5880-4261-AD8D-C1FEB301CE45}" dt="2024-07-23T00:52:49.670" v="841" actId="207"/>
          <ac:spMkLst>
            <pc:docMk/>
            <pc:sldMk cId="3629564587" sldId="257"/>
            <ac:spMk id="39" creationId="{D5E5E82E-D8F9-CF64-56D2-7CA4DE848CE9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0" creationId="{8B87B70F-FD7A-ED0B-43CE-42C27F4D67C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1" creationId="{E6A3AB82-6E87-FE06-5F2E-AA99AF350D57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2" creationId="{F0958A05-B844-5251-3354-A947D8CB6681}"/>
          </ac:spMkLst>
        </pc:spChg>
        <pc:spChg chg="del mod topLvl">
          <ac:chgData name="Lanvis Wei" userId="c4087bf9e86b8004" providerId="LiveId" clId="{12E56520-5880-4261-AD8D-C1FEB301CE45}" dt="2024-07-18T07:15:57.312" v="656" actId="478"/>
          <ac:spMkLst>
            <pc:docMk/>
            <pc:sldMk cId="3629564587" sldId="257"/>
            <ac:spMk id="44" creationId="{9BF25712-4A3F-2158-8935-D6F786886F0D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6" creationId="{D44440B1-5476-BD7B-FB8E-71296221D9E1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7" creationId="{72367E5D-B6AD-28BF-ABCA-A02638C77F4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8" creationId="{476300C1-3641-B258-AF45-B88BF1432929}"/>
          </ac:spMkLst>
        </pc:spChg>
        <pc:spChg chg="add del mod">
          <ac:chgData name="Lanvis Wei" userId="c4087bf9e86b8004" providerId="LiveId" clId="{12E56520-5880-4261-AD8D-C1FEB301CE45}" dt="2024-07-18T06:57:02.272" v="549" actId="478"/>
          <ac:spMkLst>
            <pc:docMk/>
            <pc:sldMk cId="3629564587" sldId="257"/>
            <ac:spMk id="49" creationId="{B96740BD-D633-7511-1097-9DE8205A19A8}"/>
          </ac:spMkLst>
        </pc:spChg>
        <pc:spChg chg="add del mod">
          <ac:chgData name="Lanvis Wei" userId="c4087bf9e86b8004" providerId="LiveId" clId="{12E56520-5880-4261-AD8D-C1FEB301CE45}" dt="2024-07-18T06:56:57.854" v="548" actId="478"/>
          <ac:spMkLst>
            <pc:docMk/>
            <pc:sldMk cId="3629564587" sldId="257"/>
            <ac:spMk id="50" creationId="{2AB876D3-6913-42AF-6BF4-8B47B05C9E08}"/>
          </ac:spMkLst>
        </pc:spChg>
        <pc:spChg chg="add mod">
          <ac:chgData name="Lanvis Wei" userId="c4087bf9e86b8004" providerId="LiveId" clId="{12E56520-5880-4261-AD8D-C1FEB301CE45}" dt="2024-07-18T06:57:18.998" v="550"/>
          <ac:spMkLst>
            <pc:docMk/>
            <pc:sldMk cId="3629564587" sldId="257"/>
            <ac:spMk id="51" creationId="{7EF28400-220F-3E15-EF5D-6CC0F0C8209E}"/>
          </ac:spMkLst>
        </pc:spChg>
        <pc:spChg chg="add mod">
          <ac:chgData name="Lanvis Wei" userId="c4087bf9e86b8004" providerId="LiveId" clId="{12E56520-5880-4261-AD8D-C1FEB301CE45}" dt="2024-07-18T07:20:12.932" v="697" actId="1076"/>
          <ac:spMkLst>
            <pc:docMk/>
            <pc:sldMk cId="3629564587" sldId="257"/>
            <ac:spMk id="56" creationId="{7F72BE2B-E7E7-B027-131B-9B344B76268F}"/>
          </ac:spMkLst>
        </pc:spChg>
        <pc:grpChg chg="add mod">
          <ac:chgData name="Lanvis Wei" userId="c4087bf9e86b8004" providerId="LiveId" clId="{12E56520-5880-4261-AD8D-C1FEB301CE45}" dt="2024-07-23T00:55:04.667" v="865" actId="1076"/>
          <ac:grpSpMkLst>
            <pc:docMk/>
            <pc:sldMk cId="3629564587" sldId="257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3T01:48:27.404" v="2366" actId="14100"/>
          <ac:grpSpMkLst>
            <pc:docMk/>
            <pc:sldMk cId="3629564587" sldId="257"/>
            <ac:grpSpMk id="12" creationId="{9A4D9923-092F-64C1-24DC-92F518ECFE52}"/>
          </ac:grpSpMkLst>
        </pc:grpChg>
        <pc:grpChg chg="add del mod">
          <ac:chgData name="Lanvis Wei" userId="c4087bf9e86b8004" providerId="LiveId" clId="{12E56520-5880-4261-AD8D-C1FEB301CE45}" dt="2024-07-18T07:14:47.338" v="646" actId="165"/>
          <ac:grpSpMkLst>
            <pc:docMk/>
            <pc:sldMk cId="3629564587" sldId="257"/>
            <ac:grpSpMk id="13" creationId="{74255127-F0FD-C628-3C00-7E00DF9179E5}"/>
          </ac:grpSpMkLst>
        </pc:grpChg>
        <pc:grpChg chg="del mod topLvl">
          <ac:chgData name="Lanvis Wei" userId="c4087bf9e86b8004" providerId="LiveId" clId="{12E56520-5880-4261-AD8D-C1FEB301CE45}" dt="2024-07-18T07:15:11.390" v="649" actId="165"/>
          <ac:grpSpMkLst>
            <pc:docMk/>
            <pc:sldMk cId="3629564587" sldId="257"/>
            <ac:grpSpMk id="14" creationId="{A5A4D6AE-2743-03E0-9C1E-0A972E0E2455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15" creationId="{E02A1AEE-05A1-3C1A-C076-052707EA7CB3}"/>
          </ac:grpSpMkLst>
        </pc:grpChg>
        <pc:grpChg chg="del mod">
          <ac:chgData name="Lanvis Wei" userId="c4087bf9e86b8004" providerId="LiveId" clId="{12E56520-5880-4261-AD8D-C1FEB301CE45}" dt="2024-07-18T07:08:10.834" v="594" actId="478"/>
          <ac:grpSpMkLst>
            <pc:docMk/>
            <pc:sldMk cId="3629564587" sldId="257"/>
            <ac:grpSpMk id="16" creationId="{C2984904-CBAA-F777-CE12-D353E8F02863}"/>
          </ac:grpSpMkLst>
        </pc:grpChg>
        <pc:grpChg chg="del mod">
          <ac:chgData name="Lanvis Wei" userId="c4087bf9e86b8004" providerId="LiveId" clId="{12E56520-5880-4261-AD8D-C1FEB301CE45}" dt="2024-07-18T07:08:31.302" v="599" actId="478"/>
          <ac:grpSpMkLst>
            <pc:docMk/>
            <pc:sldMk cId="3629564587" sldId="257"/>
            <ac:grpSpMk id="17" creationId="{D5DED0B3-E84D-46D1-DE21-D4AEE27512D5}"/>
          </ac:grpSpMkLst>
        </pc:grpChg>
        <pc:grpChg chg="del mod">
          <ac:chgData name="Lanvis Wei" userId="c4087bf9e86b8004" providerId="LiveId" clId="{12E56520-5880-4261-AD8D-C1FEB301CE45}" dt="2024-07-18T07:09:11.822" v="606" actId="478"/>
          <ac:grpSpMkLst>
            <pc:docMk/>
            <pc:sldMk cId="3629564587" sldId="257"/>
            <ac:grpSpMk id="18" creationId="{D0D04939-5A71-FB49-8D89-5A758FB1EA8C}"/>
          </ac:grpSpMkLst>
        </pc:grpChg>
        <pc:grpChg chg="del mod topLvl">
          <ac:chgData name="Lanvis Wei" userId="c4087bf9e86b8004" providerId="LiveId" clId="{12E56520-5880-4261-AD8D-C1FEB301CE45}" dt="2024-07-23T00:53:53.120" v="854" actId="165"/>
          <ac:grpSpMkLst>
            <pc:docMk/>
            <pc:sldMk cId="3629564587" sldId="257"/>
            <ac:grpSpMk id="19" creationId="{AC51B941-A4BE-3964-DCBF-2B4B1EB85EC6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43" creationId="{520EBE1C-11DF-EF97-097D-55925C20857C}"/>
          </ac:grpSpMkLst>
        </pc:grpChg>
        <pc:grpChg chg="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45" creationId="{3B827767-4FDB-21CD-9974-B7F17C1DCF64}"/>
          </ac:grpSpMkLst>
        </pc:grpChg>
        <pc:grpChg chg="add del 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55" creationId="{F23C9104-9BAB-28FE-10EE-9D006ABE9D2D}"/>
          </ac:grpSpMkLst>
        </pc:grpChg>
        <pc:grpChg chg="add mod">
          <ac:chgData name="Lanvis Wei" userId="c4087bf9e86b8004" providerId="LiveId" clId="{12E56520-5880-4261-AD8D-C1FEB301CE45}" dt="2024-07-18T07:18:39.673" v="679" actId="164"/>
          <ac:grpSpMkLst>
            <pc:docMk/>
            <pc:sldMk cId="3629564587" sldId="257"/>
            <ac:grpSpMk id="59" creationId="{807DB017-F220-8CFB-4D7B-109FB987A899}"/>
          </ac:grpSpMkLst>
        </pc:grpChg>
        <pc:graphicFrameChg chg="add del mod ord modGraphic">
          <ac:chgData name="Lanvis Wei" userId="c4087bf9e86b8004" providerId="LiveId" clId="{12E56520-5880-4261-AD8D-C1FEB301CE45}" dt="2024-07-18T06:51:54.383" v="219" actId="478"/>
          <ac:graphicFrameMkLst>
            <pc:docMk/>
            <pc:sldMk cId="3629564587" sldId="257"/>
            <ac:graphicFrameMk id="5" creationId="{715A591A-4F6E-F62E-554F-6A2E7F79ECA9}"/>
          </ac:graphicFrameMkLst>
        </pc:graphicFrameChg>
        <pc:graphicFrameChg chg="add del mod modGraphic">
          <ac:chgData name="Lanvis Wei" userId="c4087bf9e86b8004" providerId="LiveId" clId="{12E56520-5880-4261-AD8D-C1FEB301CE45}" dt="2024-07-18T07:01:09.294" v="563" actId="478"/>
          <ac:graphicFrameMkLst>
            <pc:docMk/>
            <pc:sldMk cId="3629564587" sldId="257"/>
            <ac:graphicFrameMk id="52" creationId="{2236D2D9-A845-5CA9-822B-D60AE5598E3F}"/>
          </ac:graphicFrameMkLst>
        </pc:graphicFrameChg>
        <pc:graphicFrameChg chg="add del mod modGraphic">
          <ac:chgData name="Lanvis Wei" userId="c4087bf9e86b8004" providerId="LiveId" clId="{12E56520-5880-4261-AD8D-C1FEB301CE45}" dt="2024-07-18T07:18:00.646" v="669" actId="478"/>
          <ac:graphicFrameMkLst>
            <pc:docMk/>
            <pc:sldMk cId="3629564587" sldId="257"/>
            <ac:graphicFrameMk id="54" creationId="{818E3385-DB4F-4B57-40FE-144EA556E4AE}"/>
          </ac:graphicFrameMkLst>
        </pc:graphicFrameChg>
        <pc:picChg chg="add del mod modCrop">
          <ac:chgData name="Lanvis Wei" userId="c4087bf9e86b8004" providerId="LiveId" clId="{12E56520-5880-4261-AD8D-C1FEB301CE45}" dt="2024-07-18T07:06:02.697" v="576" actId="478"/>
          <ac:picMkLst>
            <pc:docMk/>
            <pc:sldMk cId="3629564587" sldId="257"/>
            <ac:picMk id="4" creationId="{248D769A-F539-3617-D917-6974A06F3984}"/>
          </ac:picMkLst>
        </pc:picChg>
        <pc:picChg chg="add del mod">
          <ac:chgData name="Lanvis Wei" userId="c4087bf9e86b8004" providerId="LiveId" clId="{12E56520-5880-4261-AD8D-C1FEB301CE45}" dt="2024-07-18T07:18:02.613" v="670" actId="478"/>
          <ac:picMkLst>
            <pc:docMk/>
            <pc:sldMk cId="3629564587" sldId="257"/>
            <ac:picMk id="53" creationId="{B8F51DBE-3F95-E9C8-3161-1817E31B7287}"/>
          </ac:picMkLst>
        </pc:picChg>
        <pc:cxnChg chg="mod topLvl">
          <ac:chgData name="Lanvis Wei" userId="c4087bf9e86b8004" providerId="LiveId" clId="{12E56520-5880-4261-AD8D-C1FEB301CE45}" dt="2024-07-23T00:54:56.218" v="863" actId="164"/>
          <ac:cxnSpMkLst>
            <pc:docMk/>
            <pc:sldMk cId="3629564587" sldId="257"/>
            <ac:cxnSpMk id="21" creationId="{2145E8E4-CFBF-11E6-DD11-1E6CB03379FB}"/>
          </ac:cxnSpMkLst>
        </pc:cxnChg>
        <pc:cxnChg chg="del mod">
          <ac:chgData name="Lanvis Wei" userId="c4087bf9e86b8004" providerId="LiveId" clId="{12E56520-5880-4261-AD8D-C1FEB301CE45}" dt="2024-07-18T07:09:11.822" v="606" actId="478"/>
          <ac:cxnSpMkLst>
            <pc:docMk/>
            <pc:sldMk cId="3629564587" sldId="257"/>
            <ac:cxnSpMk id="25" creationId="{FCE89065-64F3-EEBD-CFA9-FBEB7F1EE6EB}"/>
          </ac:cxnSpMkLst>
        </pc:cxnChg>
        <pc:cxnChg chg="del mod">
          <ac:chgData name="Lanvis Wei" userId="c4087bf9e86b8004" providerId="LiveId" clId="{12E56520-5880-4261-AD8D-C1FEB301CE45}" dt="2024-07-18T07:08:24.352" v="597" actId="478"/>
          <ac:cxnSpMkLst>
            <pc:docMk/>
            <pc:sldMk cId="3629564587" sldId="257"/>
            <ac:cxnSpMk id="29" creationId="{8DC47B87-4D59-408C-8776-5AA3DD14ABAC}"/>
          </ac:cxnSpMkLst>
        </pc:cxnChg>
        <pc:cxnChg chg="del mod">
          <ac:chgData name="Lanvis Wei" userId="c4087bf9e86b8004" providerId="LiveId" clId="{12E56520-5880-4261-AD8D-C1FEB301CE45}" dt="2024-07-18T07:08:05.012" v="591" actId="478"/>
          <ac:cxnSpMkLst>
            <pc:docMk/>
            <pc:sldMk cId="3629564587" sldId="257"/>
            <ac:cxnSpMk id="33" creationId="{772E23A7-2FC4-80C7-438B-E274A889F14C}"/>
          </ac:cxnSpMkLst>
        </pc:cxnChg>
        <pc:cxnChg chg="add mod">
          <ac:chgData name="Lanvis Wei" userId="c4087bf9e86b8004" providerId="LiveId" clId="{12E56520-5880-4261-AD8D-C1FEB301CE45}" dt="2024-07-18T07:19:36.380" v="687" actId="1076"/>
          <ac:cxnSpMkLst>
            <pc:docMk/>
            <pc:sldMk cId="3629564587" sldId="257"/>
            <ac:cxnSpMk id="57" creationId="{7BC92922-FACD-26F8-1F9A-2A32832F0D3F}"/>
          </ac:cxnSpMkLst>
        </pc:cxnChg>
      </pc:sldChg>
      <pc:sldChg chg="addSp delSp modSp add mod">
        <pc:chgData name="Lanvis Wei" userId="c4087bf9e86b8004" providerId="LiveId" clId="{12E56520-5880-4261-AD8D-C1FEB301CE45}" dt="2024-07-23T03:30:12.442" v="3155" actId="1076"/>
        <pc:sldMkLst>
          <pc:docMk/>
          <pc:sldMk cId="967469328" sldId="258"/>
        </pc:sldMkLst>
        <pc:spChg chg="mod">
          <ac:chgData name="Lanvis Wei" userId="c4087bf9e86b8004" providerId="LiveId" clId="{12E56520-5880-4261-AD8D-C1FEB301CE45}" dt="2024-07-23T01:03:43.961" v="948" actId="6549"/>
          <ac:spMkLst>
            <pc:docMk/>
            <pc:sldMk cId="967469328" sldId="258"/>
            <ac:spMk id="5" creationId="{3489B920-6BDA-D3D7-8FC0-EECC1F0EF7EF}"/>
          </ac:spMkLst>
        </pc:spChg>
        <pc:spChg chg="del">
          <ac:chgData name="Lanvis Wei" userId="c4087bf9e86b8004" providerId="LiveId" clId="{12E56520-5880-4261-AD8D-C1FEB301CE45}" dt="2024-07-23T01:03:40.747" v="947" actId="478"/>
          <ac:spMkLst>
            <pc:docMk/>
            <pc:sldMk cId="967469328" sldId="258"/>
            <ac:spMk id="7" creationId="{B1269B4F-2F41-8F7D-B5A5-46BAF3561D29}"/>
          </ac:spMkLst>
        </pc:spChg>
        <pc:spChg chg="add del">
          <ac:chgData name="Lanvis Wei" userId="c4087bf9e86b8004" providerId="LiveId" clId="{12E56520-5880-4261-AD8D-C1FEB301CE45}" dt="2024-07-23T01:05:18.674" v="964" actId="22"/>
          <ac:spMkLst>
            <pc:docMk/>
            <pc:sldMk cId="967469328" sldId="258"/>
            <ac:spMk id="8" creationId="{935B9A4C-A502-CD66-6344-DA742877BBC1}"/>
          </ac:spMkLst>
        </pc:spChg>
        <pc:spChg chg="add mod">
          <ac:chgData name="Lanvis Wei" userId="c4087bf9e86b8004" providerId="LiveId" clId="{12E56520-5880-4261-AD8D-C1FEB301CE45}" dt="2024-07-23T03:29:56.830" v="3152" actId="255"/>
          <ac:spMkLst>
            <pc:docMk/>
            <pc:sldMk cId="967469328" sldId="258"/>
            <ac:spMk id="13" creationId="{A2008407-BC28-AC53-FF0C-A365727EDA9A}"/>
          </ac:spMkLst>
        </pc:spChg>
        <pc:spChg chg="add mod">
          <ac:chgData name="Lanvis Wei" userId="c4087bf9e86b8004" providerId="LiveId" clId="{12E56520-5880-4261-AD8D-C1FEB301CE45}" dt="2024-07-23T03:30:12.442" v="3155" actId="1076"/>
          <ac:spMkLst>
            <pc:docMk/>
            <pc:sldMk cId="967469328" sldId="258"/>
            <ac:spMk id="16" creationId="{EE7348AB-637A-F947-0F95-DC3996FFFC88}"/>
          </ac:spMkLst>
        </pc:spChg>
        <pc:spChg chg="mod">
          <ac:chgData name="Lanvis Wei" userId="c4087bf9e86b8004" providerId="LiveId" clId="{12E56520-5880-4261-AD8D-C1FEB301CE45}" dt="2024-07-23T01:03:36.529" v="946" actId="20577"/>
          <ac:spMkLst>
            <pc:docMk/>
            <pc:sldMk cId="967469328" sldId="258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3T01:03:46.838" v="949" actId="478"/>
          <ac:grpSpMkLst>
            <pc:docMk/>
            <pc:sldMk cId="967469328" sldId="258"/>
            <ac:grpSpMk id="12" creationId="{9A4D9923-092F-64C1-24DC-92F518ECFE52}"/>
          </ac:grpSpMkLst>
        </pc:grpChg>
        <pc:picChg chg="add mod">
          <ac:chgData name="Lanvis Wei" userId="c4087bf9e86b8004" providerId="LiveId" clId="{12E56520-5880-4261-AD8D-C1FEB301CE45}" dt="2024-07-23T01:08:56.715" v="1001" actId="1076"/>
          <ac:picMkLst>
            <pc:docMk/>
            <pc:sldMk cId="967469328" sldId="258"/>
            <ac:picMk id="18" creationId="{8283EEE9-A5B4-79AC-1A93-5D1E85A5E88F}"/>
          </ac:picMkLst>
        </pc:picChg>
      </pc:sldChg>
      <pc:sldChg chg="addSp delSp modSp add mod">
        <pc:chgData name="Lanvis Wei" userId="c4087bf9e86b8004" providerId="LiveId" clId="{12E56520-5880-4261-AD8D-C1FEB301CE45}" dt="2024-07-23T03:30:22.750" v="3156" actId="255"/>
        <pc:sldMkLst>
          <pc:docMk/>
          <pc:sldMk cId="936893293" sldId="259"/>
        </pc:sldMkLst>
        <pc:spChg chg="add del">
          <ac:chgData name="Lanvis Wei" userId="c4087bf9e86b8004" providerId="LiveId" clId="{12E56520-5880-4261-AD8D-C1FEB301CE45}" dt="2024-07-23T01:18:06.880" v="1205" actId="22"/>
          <ac:spMkLst>
            <pc:docMk/>
            <pc:sldMk cId="936893293" sldId="259"/>
            <ac:spMk id="27" creationId="{69409DE5-4EC1-6D9B-13EA-1CF1F428857C}"/>
          </ac:spMkLst>
        </pc:spChg>
        <pc:spChg chg="add mod">
          <ac:chgData name="Lanvis Wei" userId="c4087bf9e86b8004" providerId="LiveId" clId="{12E56520-5880-4261-AD8D-C1FEB301CE45}" dt="2024-07-23T03:30:22.750" v="3156" actId="255"/>
          <ac:spMkLst>
            <pc:docMk/>
            <pc:sldMk cId="936893293" sldId="259"/>
            <ac:spMk id="28" creationId="{F6DCC7D1-E4D3-D311-BBDB-0A590A212593}"/>
          </ac:spMkLst>
        </pc:spChg>
        <pc:spChg chg="mod">
          <ac:chgData name="Lanvis Wei" userId="c4087bf9e86b8004" providerId="LiveId" clId="{12E56520-5880-4261-AD8D-C1FEB301CE45}" dt="2024-07-23T01:03:54.832" v="954" actId="20577"/>
          <ac:spMkLst>
            <pc:docMk/>
            <pc:sldMk cId="936893293" sldId="259"/>
            <ac:spMk id="56" creationId="{7F72BE2B-E7E7-B027-131B-9B344B76268F}"/>
          </ac:spMkLst>
        </pc:spChg>
        <pc:grpChg chg="ord">
          <ac:chgData name="Lanvis Wei" userId="c4087bf9e86b8004" providerId="LiveId" clId="{12E56520-5880-4261-AD8D-C1FEB301CE45}" dt="2024-07-23T01:16:44.452" v="1180" actId="166"/>
          <ac:grpSpMkLst>
            <pc:docMk/>
            <pc:sldMk cId="936893293" sldId="259"/>
            <ac:grpSpMk id="4" creationId="{41A7E255-B053-A8AA-273A-8D5B91FFBF66}"/>
          </ac:grpSpMkLst>
        </pc:grp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6" creationId="{136E7D61-1695-E992-A860-0DF632004313}"/>
          </ac:picMkLst>
        </pc:pic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15.961" v="1173" actId="21"/>
          <ac:picMkLst>
            <pc:docMk/>
            <pc:sldMk cId="936893293" sldId="259"/>
            <ac:picMk id="10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3T01:12:00.816" v="1005" actId="21"/>
          <ac:picMkLst>
            <pc:docMk/>
            <pc:sldMk cId="936893293" sldId="259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3T01:15:44.017" v="1168" actId="21"/>
          <ac:picMkLst>
            <pc:docMk/>
            <pc:sldMk cId="936893293" sldId="259"/>
            <ac:picMk id="14" creationId="{5B9C8994-F342-FF0D-73E8-E162A2A485EF}"/>
          </ac:picMkLst>
        </pc:picChg>
        <pc:picChg chg="add del mod">
          <ac:chgData name="Lanvis Wei" userId="c4087bf9e86b8004" providerId="LiveId" clId="{12E56520-5880-4261-AD8D-C1FEB301CE45}" dt="2024-07-23T01:15:37.882" v="1166" actId="21"/>
          <ac:picMkLst>
            <pc:docMk/>
            <pc:sldMk cId="936893293" sldId="259"/>
            <ac:picMk id="17" creationId="{CD9B1534-1E7D-0CA0-337D-D041994B585E}"/>
          </ac:picMkLst>
        </pc:picChg>
        <pc:picChg chg="add del mod">
          <ac:chgData name="Lanvis Wei" userId="c4087bf9e86b8004" providerId="LiveId" clId="{12E56520-5880-4261-AD8D-C1FEB301CE45}" dt="2024-07-23T01:15:28.920" v="1164" actId="21"/>
          <ac:picMkLst>
            <pc:docMk/>
            <pc:sldMk cId="936893293" sldId="259"/>
            <ac:picMk id="19" creationId="{5FD7F3A5-F325-8BFF-DEC3-BCBBE8F92F40}"/>
          </ac:picMkLst>
        </pc:picChg>
        <pc:picChg chg="add del mod">
          <ac:chgData name="Lanvis Wei" userId="c4087bf9e86b8004" providerId="LiveId" clId="{12E56520-5880-4261-AD8D-C1FEB301CE45}" dt="2024-07-23T01:11:51.110" v="1003" actId="21"/>
          <ac:picMkLst>
            <pc:docMk/>
            <pc:sldMk cId="936893293" sldId="259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3T01:17:59.174" v="1203" actId="1076"/>
          <ac:picMkLst>
            <pc:docMk/>
            <pc:sldMk cId="936893293" sldId="259"/>
            <ac:picMk id="25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3T03:30:31.171" v="3157" actId="255"/>
        <pc:sldMkLst>
          <pc:docMk/>
          <pc:sldMk cId="3549658592" sldId="260"/>
        </pc:sldMkLst>
        <pc:spChg chg="add mod">
          <ac:chgData name="Lanvis Wei" userId="c4087bf9e86b8004" providerId="LiveId" clId="{12E56520-5880-4261-AD8D-C1FEB301CE45}" dt="2024-07-23T03:30:31.171" v="3157" actId="255"/>
          <ac:spMkLst>
            <pc:docMk/>
            <pc:sldMk cId="3549658592" sldId="260"/>
            <ac:spMk id="6" creationId="{B8EE9979-FF60-906E-1BA3-3C4967585020}"/>
          </ac:spMkLst>
        </pc:spChg>
        <pc:spChg chg="add mod">
          <ac:chgData name="Lanvis Wei" userId="c4087bf9e86b8004" providerId="LiveId" clId="{12E56520-5880-4261-AD8D-C1FEB301CE45}" dt="2024-07-23T01:30:06.335" v="1584" actId="1037"/>
          <ac:spMkLst>
            <pc:docMk/>
            <pc:sldMk cId="3549658592" sldId="260"/>
            <ac:spMk id="7" creationId="{11907B05-F0D2-E390-D37B-91C1C2395CA7}"/>
          </ac:spMkLst>
        </pc:spChg>
        <pc:spChg chg="add mod">
          <ac:chgData name="Lanvis Wei" userId="c4087bf9e86b8004" providerId="LiveId" clId="{12E56520-5880-4261-AD8D-C1FEB301CE45}" dt="2024-07-23T01:30:32.550" v="1620" actId="1076"/>
          <ac:spMkLst>
            <pc:docMk/>
            <pc:sldMk cId="3549658592" sldId="260"/>
            <ac:spMk id="8" creationId="{9F797539-DB66-B378-6D7B-78DC51D4457A}"/>
          </ac:spMkLst>
        </pc:spChg>
        <pc:spChg chg="add mod">
          <ac:chgData name="Lanvis Wei" userId="c4087bf9e86b8004" providerId="LiveId" clId="{12E56520-5880-4261-AD8D-C1FEB301CE45}" dt="2024-07-23T01:30:16.384" v="1608" actId="1037"/>
          <ac:spMkLst>
            <pc:docMk/>
            <pc:sldMk cId="3549658592" sldId="260"/>
            <ac:spMk id="9" creationId="{CF177D7A-5408-D370-623F-199933A86088}"/>
          </ac:spMkLst>
        </pc:spChg>
        <pc:spChg chg="add mod">
          <ac:chgData name="Lanvis Wei" userId="c4087bf9e86b8004" providerId="LiveId" clId="{12E56520-5880-4261-AD8D-C1FEB301CE45}" dt="2024-07-23T01:30:27.402" v="1619" actId="1035"/>
          <ac:spMkLst>
            <pc:docMk/>
            <pc:sldMk cId="3549658592" sldId="260"/>
            <ac:spMk id="11" creationId="{FEF61F49-14D3-8FC8-5BF6-F42965CD409E}"/>
          </ac:spMkLst>
        </pc:spChg>
        <pc:spChg chg="mod">
          <ac:chgData name="Lanvis Wei" userId="c4087bf9e86b8004" providerId="LiveId" clId="{12E56520-5880-4261-AD8D-C1FEB301CE45}" dt="2024-07-23T01:04:05.541" v="956" actId="20577"/>
          <ac:spMkLst>
            <pc:docMk/>
            <pc:sldMk cId="3549658592" sldId="260"/>
            <ac:spMk id="56" creationId="{7F72BE2B-E7E7-B027-131B-9B344B76268F}"/>
          </ac:spMkLst>
        </pc:spChg>
        <pc:picChg chg="add mod">
          <ac:chgData name="Lanvis Wei" userId="c4087bf9e86b8004" providerId="LiveId" clId="{12E56520-5880-4261-AD8D-C1FEB301CE45}" dt="2024-07-23T01:30:09.625" v="1586" actId="1076"/>
          <ac:picMkLst>
            <pc:docMk/>
            <pc:sldMk cId="3549658592" sldId="260"/>
            <ac:picMk id="5" creationId="{B7E855B7-8351-8BE6-2694-62D2F348A5D6}"/>
          </ac:picMkLst>
        </pc:picChg>
        <pc:picChg chg="add mod">
          <ac:chgData name="Lanvis Wei" userId="c4087bf9e86b8004" providerId="LiveId" clId="{12E56520-5880-4261-AD8D-C1FEB301CE45}" dt="2024-07-23T01:16:06.901" v="1172"/>
          <ac:picMkLst>
            <pc:docMk/>
            <pc:sldMk cId="3549658592" sldId="260"/>
            <ac:picMk id="10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3T01:15:21.313" v="1162" actId="21"/>
          <ac:picMkLst>
            <pc:docMk/>
            <pc:sldMk cId="3549658592" sldId="260"/>
            <ac:picMk id="24" creationId="{C48B40E8-B6C8-AAD2-97B2-4ABA2BB1FD17}"/>
          </ac:picMkLst>
        </pc:picChg>
      </pc:sldChg>
      <pc:sldChg chg="addSp delSp modSp add mod">
        <pc:chgData name="Lanvis Wei" userId="c4087bf9e86b8004" providerId="LiveId" clId="{12E56520-5880-4261-AD8D-C1FEB301CE45}" dt="2024-07-23T03:30:39.407" v="3158" actId="255"/>
        <pc:sldMkLst>
          <pc:docMk/>
          <pc:sldMk cId="2957372574" sldId="261"/>
        </pc:sldMkLst>
        <pc:spChg chg="add mod">
          <ac:chgData name="Lanvis Wei" userId="c4087bf9e86b8004" providerId="LiveId" clId="{12E56520-5880-4261-AD8D-C1FEB301CE45}" dt="2024-07-23T03:30:39.407" v="3158" actId="255"/>
          <ac:spMkLst>
            <pc:docMk/>
            <pc:sldMk cId="2957372574" sldId="261"/>
            <ac:spMk id="5" creationId="{C5F77B63-57A0-E280-01C1-380A976B3B64}"/>
          </ac:spMkLst>
        </pc:spChg>
        <pc:spChg chg="mod">
          <ac:chgData name="Lanvis Wei" userId="c4087bf9e86b8004" providerId="LiveId" clId="{12E56520-5880-4261-AD8D-C1FEB301CE45}" dt="2024-07-23T01:04:11.542" v="958" actId="20577"/>
          <ac:spMkLst>
            <pc:docMk/>
            <pc:sldMk cId="2957372574" sldId="261"/>
            <ac:spMk id="56" creationId="{7F72BE2B-E7E7-B027-131B-9B344B76268F}"/>
          </ac:spMkLst>
        </pc:spChg>
        <pc:picChg chg="add mod">
          <ac:chgData name="Lanvis Wei" userId="c4087bf9e86b8004" providerId="LiveId" clId="{12E56520-5880-4261-AD8D-C1FEB301CE45}" dt="2024-07-23T01:17:35.918" v="1190" actId="1076"/>
          <ac:picMkLst>
            <pc:docMk/>
            <pc:sldMk cId="2957372574" sldId="261"/>
            <ac:picMk id="6" creationId="{136E7D61-1695-E992-A860-0DF632004313}"/>
          </ac:picMkLst>
        </pc:picChg>
        <pc:picChg chg="add mod">
          <ac:chgData name="Lanvis Wei" userId="c4087bf9e86b8004" providerId="LiveId" clId="{12E56520-5880-4261-AD8D-C1FEB301CE45}" dt="2024-07-23T01:17:47.329" v="1201" actId="1037"/>
          <ac:picMkLst>
            <pc:docMk/>
            <pc:sldMk cId="2957372574" sldId="261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33.150" v="1178" actId="21"/>
          <ac:picMkLst>
            <pc:docMk/>
            <pc:sldMk cId="2957372574" sldId="261"/>
            <ac:picMk id="12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3T03:30:48.601" v="3164" actId="404"/>
        <pc:sldMkLst>
          <pc:docMk/>
          <pc:sldMk cId="2487096523" sldId="262"/>
        </pc:sldMkLst>
        <pc:spChg chg="add mod">
          <ac:chgData name="Lanvis Wei" userId="c4087bf9e86b8004" providerId="LiveId" clId="{12E56520-5880-4261-AD8D-C1FEB301CE45}" dt="2024-07-23T03:30:48.601" v="3164" actId="404"/>
          <ac:spMkLst>
            <pc:docMk/>
            <pc:sldMk cId="2487096523" sldId="262"/>
            <ac:spMk id="5" creationId="{80430037-1AEF-3506-5491-0743630E42AD}"/>
          </ac:spMkLst>
        </pc:spChg>
        <pc:spChg chg="add mod">
          <ac:chgData name="Lanvis Wei" userId="c4087bf9e86b8004" providerId="LiveId" clId="{12E56520-5880-4261-AD8D-C1FEB301CE45}" dt="2024-07-23T01:27:29.639" v="1520" actId="1076"/>
          <ac:spMkLst>
            <pc:docMk/>
            <pc:sldMk cId="2487096523" sldId="262"/>
            <ac:spMk id="6" creationId="{B8372D8D-3BD3-C079-0B77-29CE763AD5DC}"/>
          </ac:spMkLst>
        </pc:spChg>
        <pc:spChg chg="add mod">
          <ac:chgData name="Lanvis Wei" userId="c4087bf9e86b8004" providerId="LiveId" clId="{12E56520-5880-4261-AD8D-C1FEB301CE45}" dt="2024-07-23T01:28:42.841" v="1558" actId="14100"/>
          <ac:spMkLst>
            <pc:docMk/>
            <pc:sldMk cId="2487096523" sldId="262"/>
            <ac:spMk id="7" creationId="{4CE6C39B-8B16-BAE3-2532-B974460612E4}"/>
          </ac:spMkLst>
        </pc:spChg>
        <pc:spChg chg="add mod">
          <ac:chgData name="Lanvis Wei" userId="c4087bf9e86b8004" providerId="LiveId" clId="{12E56520-5880-4261-AD8D-C1FEB301CE45}" dt="2024-07-23T01:28:55.183" v="1561" actId="207"/>
          <ac:spMkLst>
            <pc:docMk/>
            <pc:sldMk cId="2487096523" sldId="262"/>
            <ac:spMk id="8" creationId="{C2E636AE-5E98-04EE-3329-5EB0F6C6DD97}"/>
          </ac:spMkLst>
        </pc:spChg>
        <pc:spChg chg="mod">
          <ac:chgData name="Lanvis Wei" userId="c4087bf9e86b8004" providerId="LiveId" clId="{12E56520-5880-4261-AD8D-C1FEB301CE45}" dt="2024-07-23T01:12:49.034" v="1014" actId="20577"/>
          <ac:spMkLst>
            <pc:docMk/>
            <pc:sldMk cId="2487096523" sldId="262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2:44.197" v="1012" actId="478"/>
          <ac:picMkLst>
            <pc:docMk/>
            <pc:sldMk cId="2487096523" sldId="262"/>
            <ac:picMk id="12" creationId="{7D360BE3-D5C0-F5ED-2D80-E1BF6CF7933C}"/>
          </ac:picMkLst>
        </pc:picChg>
        <pc:picChg chg="add mod">
          <ac:chgData name="Lanvis Wei" userId="c4087bf9e86b8004" providerId="LiveId" clId="{12E56520-5880-4261-AD8D-C1FEB301CE45}" dt="2024-07-23T01:20:59.938" v="1339" actId="1076"/>
          <ac:picMkLst>
            <pc:docMk/>
            <pc:sldMk cId="2487096523" sldId="262"/>
            <ac:picMk id="19" creationId="{5FD7F3A5-F325-8BFF-DEC3-BCBBE8F92F40}"/>
          </ac:picMkLst>
        </pc:picChg>
      </pc:sldChg>
      <pc:sldChg chg="addSp delSp modSp add mod">
        <pc:chgData name="Lanvis Wei" userId="c4087bf9e86b8004" providerId="LiveId" clId="{12E56520-5880-4261-AD8D-C1FEB301CE45}" dt="2024-07-23T03:31:11.986" v="3168" actId="403"/>
        <pc:sldMkLst>
          <pc:docMk/>
          <pc:sldMk cId="12666163" sldId="263"/>
        </pc:sldMkLst>
        <pc:spChg chg="add del">
          <ac:chgData name="Lanvis Wei" userId="c4087bf9e86b8004" providerId="LiveId" clId="{12E56520-5880-4261-AD8D-C1FEB301CE45}" dt="2024-07-23T01:20:11.187" v="1322" actId="22"/>
          <ac:spMkLst>
            <pc:docMk/>
            <pc:sldMk cId="12666163" sldId="263"/>
            <ac:spMk id="6" creationId="{B2630776-6EA6-7E40-B7E3-881365B3C803}"/>
          </ac:spMkLst>
        </pc:spChg>
        <pc:spChg chg="add mod">
          <ac:chgData name="Lanvis Wei" userId="c4087bf9e86b8004" providerId="LiveId" clId="{12E56520-5880-4261-AD8D-C1FEB301CE45}" dt="2024-07-23T03:31:11.986" v="3168" actId="403"/>
          <ac:spMkLst>
            <pc:docMk/>
            <pc:sldMk cId="12666163" sldId="263"/>
            <ac:spMk id="7" creationId="{1A54BE5A-D6A2-B951-DB0E-B7D23FB324C0}"/>
          </ac:spMkLst>
        </pc:spChg>
        <pc:spChg chg="add mod">
          <ac:chgData name="Lanvis Wei" userId="c4087bf9e86b8004" providerId="LiveId" clId="{12E56520-5880-4261-AD8D-C1FEB301CE45}" dt="2024-07-23T01:27:35.578" v="1521"/>
          <ac:spMkLst>
            <pc:docMk/>
            <pc:sldMk cId="12666163" sldId="263"/>
            <ac:spMk id="8" creationId="{2348C760-3C7C-079F-84B4-DAE52EECB567}"/>
          </ac:spMkLst>
        </pc:spChg>
        <pc:spChg chg="add mod">
          <ac:chgData name="Lanvis Wei" userId="c4087bf9e86b8004" providerId="LiveId" clId="{12E56520-5880-4261-AD8D-C1FEB301CE45}" dt="2024-07-23T01:29:00.415" v="1562"/>
          <ac:spMkLst>
            <pc:docMk/>
            <pc:sldMk cId="12666163" sldId="263"/>
            <ac:spMk id="9" creationId="{9B51772A-8A37-6011-AADF-4F457F41A490}"/>
          </ac:spMkLst>
        </pc:spChg>
        <pc:spChg chg="add mod">
          <ac:chgData name="Lanvis Wei" userId="c4087bf9e86b8004" providerId="LiveId" clId="{12E56520-5880-4261-AD8D-C1FEB301CE45}" dt="2024-07-23T01:29:00.415" v="1562"/>
          <ac:spMkLst>
            <pc:docMk/>
            <pc:sldMk cId="12666163" sldId="263"/>
            <ac:spMk id="10" creationId="{0E0411C5-8D50-F344-60A4-13C4A40EF43A}"/>
          </ac:spMkLst>
        </pc:spChg>
        <pc:spChg chg="mod">
          <ac:chgData name="Lanvis Wei" userId="c4087bf9e86b8004" providerId="LiveId" clId="{12E56520-5880-4261-AD8D-C1FEB301CE45}" dt="2024-07-23T01:12:56.968" v="1016" actId="20577"/>
          <ac:spMkLst>
            <pc:docMk/>
            <pc:sldMk cId="12666163" sldId="263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1.016" v="1017" actId="478"/>
          <ac:picMkLst>
            <pc:docMk/>
            <pc:sldMk cId="12666163" sldId="263"/>
            <ac:picMk id="12" creationId="{7D360BE3-D5C0-F5ED-2D80-E1BF6CF7933C}"/>
          </ac:picMkLst>
        </pc:picChg>
        <pc:picChg chg="add mod">
          <ac:chgData name="Lanvis Wei" userId="c4087bf9e86b8004" providerId="LiveId" clId="{12E56520-5880-4261-AD8D-C1FEB301CE45}" dt="2024-07-23T01:20:44.536" v="1338" actId="1076"/>
          <ac:picMkLst>
            <pc:docMk/>
            <pc:sldMk cId="12666163" sldId="263"/>
            <ac:picMk id="17" creationId="{CD9B1534-1E7D-0CA0-337D-D041994B585E}"/>
          </ac:picMkLst>
        </pc:picChg>
      </pc:sldChg>
      <pc:sldChg chg="addSp delSp modSp add mod">
        <pc:chgData name="Lanvis Wei" userId="c4087bf9e86b8004" providerId="LiveId" clId="{12E56520-5880-4261-AD8D-C1FEB301CE45}" dt="2024-07-23T03:31:19.050" v="3170" actId="403"/>
        <pc:sldMkLst>
          <pc:docMk/>
          <pc:sldMk cId="4079667276" sldId="264"/>
        </pc:sldMkLst>
        <pc:spChg chg="add mod">
          <ac:chgData name="Lanvis Wei" userId="c4087bf9e86b8004" providerId="LiveId" clId="{12E56520-5880-4261-AD8D-C1FEB301CE45}" dt="2024-07-23T03:31:19.050" v="3170" actId="403"/>
          <ac:spMkLst>
            <pc:docMk/>
            <pc:sldMk cId="4079667276" sldId="264"/>
            <ac:spMk id="5" creationId="{8152CE11-2251-F8AF-90EA-2D74605C3D2F}"/>
          </ac:spMkLst>
        </pc:spChg>
        <pc:spChg chg="add mod">
          <ac:chgData name="Lanvis Wei" userId="c4087bf9e86b8004" providerId="LiveId" clId="{12E56520-5880-4261-AD8D-C1FEB301CE45}" dt="2024-07-23T01:41:36.835" v="2247" actId="1076"/>
          <ac:spMkLst>
            <pc:docMk/>
            <pc:sldMk cId="4079667276" sldId="264"/>
            <ac:spMk id="6" creationId="{22847864-D103-E8B1-9FCF-FA43455DD53C}"/>
          </ac:spMkLst>
        </pc:spChg>
        <pc:spChg chg="add del">
          <ac:chgData name="Lanvis Wei" userId="c4087bf9e86b8004" providerId="LiveId" clId="{12E56520-5880-4261-AD8D-C1FEB301CE45}" dt="2024-07-23T01:40:58.222" v="2238" actId="22"/>
          <ac:spMkLst>
            <pc:docMk/>
            <pc:sldMk cId="4079667276" sldId="264"/>
            <ac:spMk id="8" creationId="{EAB40019-7F86-6630-2676-E7C5322D155C}"/>
          </ac:spMkLst>
        </pc:spChg>
        <pc:spChg chg="add del mod">
          <ac:chgData name="Lanvis Wei" userId="c4087bf9e86b8004" providerId="LiveId" clId="{12E56520-5880-4261-AD8D-C1FEB301CE45}" dt="2024-07-23T01:41:53.330" v="2254"/>
          <ac:spMkLst>
            <pc:docMk/>
            <pc:sldMk cId="4079667276" sldId="264"/>
            <ac:spMk id="10" creationId="{38B4D08F-6D30-FB06-9A20-08FDBC58FFF5}"/>
          </ac:spMkLst>
        </pc:spChg>
        <pc:spChg chg="add mod">
          <ac:chgData name="Lanvis Wei" userId="c4087bf9e86b8004" providerId="LiveId" clId="{12E56520-5880-4261-AD8D-C1FEB301CE45}" dt="2024-07-23T01:41:58.871" v="2255" actId="14100"/>
          <ac:spMkLst>
            <pc:docMk/>
            <pc:sldMk cId="4079667276" sldId="264"/>
            <ac:spMk id="11" creationId="{EB8812A5-C668-21AA-7BF5-D7A571EACB92}"/>
          </ac:spMkLst>
        </pc:spChg>
        <pc:spChg chg="mod">
          <ac:chgData name="Lanvis Wei" userId="c4087bf9e86b8004" providerId="LiveId" clId="{12E56520-5880-4261-AD8D-C1FEB301CE45}" dt="2024-07-23T01:13:10.584" v="1022" actId="20577"/>
          <ac:spMkLst>
            <pc:docMk/>
            <pc:sldMk cId="4079667276" sldId="264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4.236" v="1018" actId="478"/>
          <ac:picMkLst>
            <pc:docMk/>
            <pc:sldMk cId="4079667276" sldId="264"/>
            <ac:picMk id="12" creationId="{7D360BE3-D5C0-F5ED-2D80-E1BF6CF7933C}"/>
          </ac:picMkLst>
        </pc:picChg>
        <pc:picChg chg="add mod">
          <ac:chgData name="Lanvis Wei" userId="c4087bf9e86b8004" providerId="LiveId" clId="{12E56520-5880-4261-AD8D-C1FEB301CE45}" dt="2024-07-23T01:15:47.742" v="1169"/>
          <ac:picMkLst>
            <pc:docMk/>
            <pc:sldMk cId="4079667276" sldId="264"/>
            <ac:picMk id="14" creationId="{5B9C8994-F342-FF0D-73E8-E162A2A485EF}"/>
          </ac:picMkLst>
        </pc:picChg>
        <pc:picChg chg="add mod">
          <ac:chgData name="Lanvis Wei" userId="c4087bf9e86b8004" providerId="LiveId" clId="{12E56520-5880-4261-AD8D-C1FEB301CE45}" dt="2024-07-23T01:21:40.966" v="1342" actId="1076"/>
          <ac:picMkLst>
            <pc:docMk/>
            <pc:sldMk cId="4079667276" sldId="264"/>
            <ac:picMk id="24" creationId="{C48B40E8-B6C8-AAD2-97B2-4ABA2BB1FD17}"/>
          </ac:picMkLst>
        </pc:picChg>
      </pc:sldChg>
      <pc:sldChg chg="addSp delSp modSp add mod">
        <pc:chgData name="Lanvis Wei" userId="c4087bf9e86b8004" providerId="LiveId" clId="{12E56520-5880-4261-AD8D-C1FEB301CE45}" dt="2024-07-23T03:31:24.165" v="3172" actId="403"/>
        <pc:sldMkLst>
          <pc:docMk/>
          <pc:sldMk cId="3760386326" sldId="265"/>
        </pc:sldMkLst>
        <pc:spChg chg="add mod">
          <ac:chgData name="Lanvis Wei" userId="c4087bf9e86b8004" providerId="LiveId" clId="{12E56520-5880-4261-AD8D-C1FEB301CE45}" dt="2024-07-23T03:31:24.165" v="3172" actId="403"/>
          <ac:spMkLst>
            <pc:docMk/>
            <pc:sldMk cId="3760386326" sldId="265"/>
            <ac:spMk id="5" creationId="{1AE86616-94F6-3138-20EE-1F61DA8FEC05}"/>
          </ac:spMkLst>
        </pc:spChg>
        <pc:spChg chg="add del mod">
          <ac:chgData name="Lanvis Wei" userId="c4087bf9e86b8004" providerId="LiveId" clId="{12E56520-5880-4261-AD8D-C1FEB301CE45}" dt="2024-07-23T01:45:51.668" v="2339"/>
          <ac:spMkLst>
            <pc:docMk/>
            <pc:sldMk cId="3760386326" sldId="265"/>
            <ac:spMk id="16" creationId="{4CA9D837-FED5-A59D-9BDE-ACE960571630}"/>
          </ac:spMkLst>
        </pc:spChg>
        <pc:spChg chg="add del mod">
          <ac:chgData name="Lanvis Wei" userId="c4087bf9e86b8004" providerId="LiveId" clId="{12E56520-5880-4261-AD8D-C1FEB301CE45}" dt="2024-07-23T01:50:46.189" v="2426"/>
          <ac:spMkLst>
            <pc:docMk/>
            <pc:sldMk cId="3760386326" sldId="265"/>
            <ac:spMk id="18" creationId="{7AF412E8-7790-C008-756A-036E26919D86}"/>
          </ac:spMkLst>
        </pc:spChg>
        <pc:spChg chg="add mod">
          <ac:chgData name="Lanvis Wei" userId="c4087bf9e86b8004" providerId="LiveId" clId="{12E56520-5880-4261-AD8D-C1FEB301CE45}" dt="2024-07-23T01:50:40.775" v="2424" actId="20577"/>
          <ac:spMkLst>
            <pc:docMk/>
            <pc:sldMk cId="3760386326" sldId="265"/>
            <ac:spMk id="19" creationId="{A8249EEA-6A43-54A1-532B-DE4E5D5CE9CE}"/>
          </ac:spMkLst>
        </pc:spChg>
        <pc:spChg chg="mod">
          <ac:chgData name="Lanvis Wei" userId="c4087bf9e86b8004" providerId="LiveId" clId="{12E56520-5880-4261-AD8D-C1FEB301CE45}" dt="2024-07-23T01:13:33.153" v="1026" actId="20577"/>
          <ac:spMkLst>
            <pc:docMk/>
            <pc:sldMk cId="3760386326" sldId="265"/>
            <ac:spMk id="56" creationId="{7F72BE2B-E7E7-B027-131B-9B344B76268F}"/>
          </ac:spMkLst>
        </pc:spChg>
        <pc:picChg chg="add mod">
          <ac:chgData name="Lanvis Wei" userId="c4087bf9e86b8004" providerId="LiveId" clId="{12E56520-5880-4261-AD8D-C1FEB301CE45}" dt="2024-07-23T01:43:51.535" v="2325" actId="1076"/>
          <ac:picMkLst>
            <pc:docMk/>
            <pc:sldMk cId="3760386326" sldId="265"/>
            <ac:picMk id="7" creationId="{93C84BB0-693A-F73C-A755-011159FD9D50}"/>
          </ac:picMkLst>
        </pc:picChg>
        <pc:picChg chg="add mod">
          <ac:chgData name="Lanvis Wei" userId="c4087bf9e86b8004" providerId="LiveId" clId="{12E56520-5880-4261-AD8D-C1FEB301CE45}" dt="2024-07-23T01:44:08.212" v="2329" actId="1076"/>
          <ac:picMkLst>
            <pc:docMk/>
            <pc:sldMk cId="3760386326" sldId="265"/>
            <ac:picMk id="9" creationId="{EA24D344-7956-9328-78B3-ACC92D345A19}"/>
          </ac:picMkLst>
        </pc:picChg>
        <pc:picChg chg="add mod">
          <ac:chgData name="Lanvis Wei" userId="c4087bf9e86b8004" providerId="LiveId" clId="{12E56520-5880-4261-AD8D-C1FEB301CE45}" dt="2024-07-23T01:44:04.798" v="2328" actId="1076"/>
          <ac:picMkLst>
            <pc:docMk/>
            <pc:sldMk cId="3760386326" sldId="265"/>
            <ac:picMk id="11" creationId="{4818C7FF-7EF2-955B-40E1-21196A4DAB68}"/>
          </ac:picMkLst>
        </pc:picChg>
        <pc:picChg chg="add del mod">
          <ac:chgData name="Lanvis Wei" userId="c4087bf9e86b8004" providerId="LiveId" clId="{12E56520-5880-4261-AD8D-C1FEB301CE45}" dt="2024-07-23T01:43:05.966" v="2261" actId="478"/>
          <ac:picMkLst>
            <pc:docMk/>
            <pc:sldMk cId="3760386326" sldId="265"/>
            <ac:picMk id="13" creationId="{7602D887-3950-B871-3068-C87EBC3A9145}"/>
          </ac:picMkLst>
        </pc:picChg>
        <pc:picChg chg="add del mod">
          <ac:chgData name="Lanvis Wei" userId="c4087bf9e86b8004" providerId="LiveId" clId="{12E56520-5880-4261-AD8D-C1FEB301CE45}" dt="2024-07-23T01:21:25.913" v="1340" actId="21"/>
          <ac:picMkLst>
            <pc:docMk/>
            <pc:sldMk cId="3760386326" sldId="265"/>
            <ac:picMk id="24" creationId="{C48B40E8-B6C8-AAD2-97B2-4ABA2BB1FD17}"/>
          </ac:picMkLst>
        </pc:picChg>
      </pc:sldChg>
      <pc:sldChg chg="addSp delSp modSp add mod">
        <pc:chgData name="Lanvis Wei" userId="c4087bf9e86b8004" providerId="LiveId" clId="{12E56520-5880-4261-AD8D-C1FEB301CE45}" dt="2024-07-26T00:53:25.818" v="3180" actId="14100"/>
        <pc:sldMkLst>
          <pc:docMk/>
          <pc:sldMk cId="1886454542" sldId="266"/>
        </pc:sldMkLst>
        <pc:spChg chg="add del mod">
          <ac:chgData name="Lanvis Wei" userId="c4087bf9e86b8004" providerId="LiveId" clId="{12E56520-5880-4261-AD8D-C1FEB301CE45}" dt="2024-07-23T01:59:34.093" v="3140"/>
          <ac:spMkLst>
            <pc:docMk/>
            <pc:sldMk cId="1886454542" sldId="266"/>
            <ac:spMk id="6" creationId="{97B54D04-4976-A757-D462-66805377C02D}"/>
          </ac:spMkLst>
        </pc:spChg>
        <pc:spChg chg="add mod">
          <ac:chgData name="Lanvis Wei" userId="c4087bf9e86b8004" providerId="LiveId" clId="{12E56520-5880-4261-AD8D-C1FEB301CE45}" dt="2024-07-23T03:31:31.942" v="3174" actId="403"/>
          <ac:spMkLst>
            <pc:docMk/>
            <pc:sldMk cId="1886454542" sldId="266"/>
            <ac:spMk id="7" creationId="{E5F047AE-4DDA-07D6-ABE1-BE1166055DDE}"/>
          </ac:spMkLst>
        </pc:spChg>
        <pc:spChg chg="add mod">
          <ac:chgData name="Lanvis Wei" userId="c4087bf9e86b8004" providerId="LiveId" clId="{12E56520-5880-4261-AD8D-C1FEB301CE45}" dt="2024-07-26T00:53:25.818" v="3180" actId="14100"/>
          <ac:spMkLst>
            <pc:docMk/>
            <pc:sldMk cId="1886454542" sldId="266"/>
            <ac:spMk id="8" creationId="{0A3F2AE0-B55F-617B-16C3-01789372D6E3}"/>
          </ac:spMkLst>
        </pc:spChg>
        <pc:spChg chg="mod">
          <ac:chgData name="Lanvis Wei" userId="c4087bf9e86b8004" providerId="LiveId" clId="{12E56520-5880-4261-AD8D-C1FEB301CE45}" dt="2024-07-23T01:13:40.817" v="1030" actId="20577"/>
          <ac:spMkLst>
            <pc:docMk/>
            <pc:sldMk cId="1886454542" sldId="266"/>
            <ac:spMk id="56" creationId="{7F72BE2B-E7E7-B027-131B-9B344B762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3784"/>
              </p:ext>
            </p:extLst>
          </p:nvPr>
        </p:nvGraphicFramePr>
        <p:xfrm>
          <a:off x="4251959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2340844" y="549641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1111180" y="2719899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-Python, Machine Learning, Window and Web viewer.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09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E86616-94F6-3138-20EE-1F61DA8FEC05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工具視窗及太陽能評估工具畫面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84BB0-693A-F73C-A755-011159FD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98" y="1346874"/>
            <a:ext cx="8144321" cy="37650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24D344-7956-9328-78B3-ACC92D345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6" y="3880100"/>
            <a:ext cx="2806844" cy="21718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18C7FF-7EF2-955B-40E1-21196A4DA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09" y="2601137"/>
            <a:ext cx="2806844" cy="2171812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8249EEA-6A43-54A1-532B-DE4E5D5CE9CE}"/>
              </a:ext>
            </a:extLst>
          </p:cNvPr>
          <p:cNvSpPr/>
          <p:nvPr/>
        </p:nvSpPr>
        <p:spPr>
          <a:xfrm>
            <a:off x="7274257" y="5263063"/>
            <a:ext cx="4189861" cy="735239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詳細說明請參閱：</a:t>
            </a:r>
            <a:endParaRPr lang="en-US" altLang="zh-TW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https://github.com/LanvisWei/MLproject_Solar_Irradiance</a:t>
            </a:r>
          </a:p>
        </p:txBody>
      </p:sp>
    </p:spTree>
    <p:extLst>
      <p:ext uri="{BB962C8B-B14F-4D97-AF65-F5344CB8AC3E}">
        <p14:creationId xmlns:p14="http://schemas.microsoft.com/office/powerpoint/2010/main" val="37603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10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047AE-4DDA-07D6-ABE1-BE1166055DDE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結論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F2AE0-B55F-617B-16C3-01789372D6E3}"/>
              </a:ext>
            </a:extLst>
          </p:cNvPr>
          <p:cNvSpPr/>
          <p:nvPr/>
        </p:nvSpPr>
        <p:spPr>
          <a:xfrm>
            <a:off x="3563279" y="1972812"/>
            <a:ext cx="5825338" cy="3439641"/>
          </a:xfrm>
          <a:prstGeom prst="roundRect">
            <a:avLst>
              <a:gd name="adj" fmla="val 4814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未來會越來越熱。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在台灣，是否安裝太陽能系統，考量的部分反而是可支配樓地或屋頂面積。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樓地面積足夠時，安裝可自給自足並有多餘度數出售台電。</a:t>
            </a: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綠能很美好，但建置費用目前仍高，並申請私人電廠手續繁瑣，台電收購電價目前約</a:t>
            </a:r>
            <a:r>
              <a: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6</a:t>
            </a: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元上下。約</a:t>
            </a:r>
            <a:r>
              <a: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</a:t>
            </a:r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年可攤平建置成本。</a:t>
            </a:r>
          </a:p>
        </p:txBody>
      </p:sp>
    </p:spTree>
    <p:extLst>
      <p:ext uri="{BB962C8B-B14F-4D97-AF65-F5344CB8AC3E}">
        <p14:creationId xmlns:p14="http://schemas.microsoft.com/office/powerpoint/2010/main" val="18864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269B4F-2F41-8F7D-B5A5-46BAF3561D29}"/>
              </a:ext>
            </a:extLst>
          </p:cNvPr>
          <p:cNvSpPr txBox="1"/>
          <p:nvPr/>
        </p:nvSpPr>
        <p:spPr>
          <a:xfrm>
            <a:off x="3034112" y="1884996"/>
            <a:ext cx="58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ESH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A4D9923-092F-64C1-24DC-92F518ECFE52}"/>
              </a:ext>
            </a:extLst>
          </p:cNvPr>
          <p:cNvGrpSpPr/>
          <p:nvPr/>
        </p:nvGrpSpPr>
        <p:grpSpPr>
          <a:xfrm>
            <a:off x="3616984" y="2278335"/>
            <a:ext cx="6097136" cy="1165581"/>
            <a:chOff x="3016098" y="1460999"/>
            <a:chExt cx="6097136" cy="122760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89B920-6BDA-D3D7-8FC0-EECC1F0EF7EF}"/>
                </a:ext>
              </a:extLst>
            </p:cNvPr>
            <p:cNvSpPr txBox="1"/>
            <p:nvPr/>
          </p:nvSpPr>
          <p:spPr>
            <a:xfrm>
              <a:off x="3016098" y="1460999"/>
              <a:ext cx="471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等效日射小時（</a:t>
              </a:r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Equivalent Sun Hours, ESH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）是太陽能系統設計相關的重要概念。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81A13B1-788E-704D-7E93-DD9F16DA746A}"/>
                </a:ext>
              </a:extLst>
            </p:cNvPr>
            <p:cNvSpPr txBox="1"/>
            <p:nvPr/>
          </p:nvSpPr>
          <p:spPr>
            <a:xfrm>
              <a:off x="3016098" y="2042277"/>
              <a:ext cx="60971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等效日射小時表示一天內太陽能輻射量轉化為在1千瓦每平方公尺（1kW/m²）條件下工作的總時間。這個指標有助於評估太陽能系統在特定地區的性能。等效日射小時的計算公式如下：</a:t>
              </a: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80E89D-C095-655A-5B3D-AD232C103B06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本專案評估日照及溫度變化，並以日設量評估是否適合設置太陽能系統。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E1ADE0F-4246-315C-4B0D-8CEF9E59D93C}"/>
              </a:ext>
            </a:extLst>
          </p:cNvPr>
          <p:cNvSpPr/>
          <p:nvPr/>
        </p:nvSpPr>
        <p:spPr>
          <a:xfrm>
            <a:off x="3678397" y="4269390"/>
            <a:ext cx="4094001" cy="4940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MJ/m² 轉換為kW/m² 的公式：1 MJ/m² = 0.2778 kW/m²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C1A2E12-E008-072D-777D-42E4331D608D}"/>
              </a:ext>
            </a:extLst>
          </p:cNvPr>
          <p:cNvSpPr/>
          <p:nvPr/>
        </p:nvSpPr>
        <p:spPr>
          <a:xfrm>
            <a:off x="3678398" y="3685149"/>
            <a:ext cx="4094001" cy="4940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ESH = DailySolarIrradiation (kWh/m²/day) / (1kW/m²)</a:t>
            </a:r>
            <a:endParaRPr lang="en-US" altLang="zh-TW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C9BA4DF-2B98-1DF8-295B-6DE0EB84AEED}"/>
              </a:ext>
            </a:extLst>
          </p:cNvPr>
          <p:cNvSpPr/>
          <p:nvPr/>
        </p:nvSpPr>
        <p:spPr>
          <a:xfrm>
            <a:off x="3678397" y="4853631"/>
            <a:ext cx="4094001" cy="735239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Ex.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如果你有一塊 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200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瓦的太陽能板，而你所在位置的 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ESH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 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5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小時，每日能量產出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=200 W×5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小時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=1000 </a:t>
            </a:r>
            <a:r>
              <a:rPr lang="en-US" altLang="zh-TW" sz="1800" dirty="0" err="1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Wh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或 </a:t>
            </a:r>
            <a:r>
              <a:rPr lang="en-US" altLang="zh-TW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 kWh</a:t>
            </a:r>
            <a:endParaRPr lang="zh-TW" altLang="en-US" sz="18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5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02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008407-BC28-AC53-FF0C-A365727EDA9A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資料來源：交通部中央氣象署 首頁&gt;生活&gt;農業&gt;農業觀測&gt;全部觀測網月資料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7348AB-637A-F947-0F95-DC3996FFFC88}"/>
              </a:ext>
            </a:extLst>
          </p:cNvPr>
          <p:cNvSpPr txBox="1"/>
          <p:nvPr/>
        </p:nvSpPr>
        <p:spPr>
          <a:xfrm>
            <a:off x="8573652" y="893345"/>
            <a:ext cx="2911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https://www.cwa.gov.tw/V8/C/L/Agri/Agri_month_All.html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83EEE9-A5B4-79AC-1A93-5D1E85A5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87" y="1684517"/>
            <a:ext cx="7620000" cy="41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03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7D360BE3-D5C0-F5ED-2D80-E1BF6CF79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9" y="2463821"/>
            <a:ext cx="10562943" cy="3240729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DCC7D1-E4D3-D311-BBDB-0A590A212593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統計摘要</a:t>
            </a:r>
          </a:p>
        </p:txBody>
      </p:sp>
    </p:spTree>
    <p:extLst>
      <p:ext uri="{BB962C8B-B14F-4D97-AF65-F5344CB8AC3E}">
        <p14:creationId xmlns:p14="http://schemas.microsoft.com/office/powerpoint/2010/main" val="9368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04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7E855B7-8351-8BE6-2694-62D2F348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9" y="1598297"/>
            <a:ext cx="5868408" cy="44760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EE9979-FF60-906E-1BA3-3C496758502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盒鬚圖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07B05-F0D2-E390-D37B-91C1C2395CA7}"/>
              </a:ext>
            </a:extLst>
          </p:cNvPr>
          <p:cNvSpPr/>
          <p:nvPr/>
        </p:nvSpPr>
        <p:spPr>
          <a:xfrm>
            <a:off x="7519916" y="3767308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797539-DB66-B378-6D7B-78DC51D4457A}"/>
              </a:ext>
            </a:extLst>
          </p:cNvPr>
          <p:cNvSpPr/>
          <p:nvPr/>
        </p:nvSpPr>
        <p:spPr>
          <a:xfrm>
            <a:off x="864130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F177D7A-5408-D370-623F-199933A86088}"/>
              </a:ext>
            </a:extLst>
          </p:cNvPr>
          <p:cNvSpPr/>
          <p:nvPr/>
        </p:nvSpPr>
        <p:spPr>
          <a:xfrm>
            <a:off x="8641307" y="1826331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EF61F49-14D3-8FC8-5BF6-F42965CD409E}"/>
              </a:ext>
            </a:extLst>
          </p:cNvPr>
          <p:cNvSpPr/>
          <p:nvPr/>
        </p:nvSpPr>
        <p:spPr>
          <a:xfrm>
            <a:off x="751991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5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05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136E7D61-1695-E992-A860-0DF63200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95" y="2449648"/>
            <a:ext cx="5411619" cy="33994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73DCCB-895E-5BC5-83B4-DC674949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3" y="2466833"/>
            <a:ext cx="5411619" cy="33822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5F77B63-57A0-E280-01C1-380A976B3B64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常態分佈圖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06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5FD7F3A5-F325-8BFF-DEC3-BCBBE8F9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49" y="1273626"/>
            <a:ext cx="7619404" cy="50405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430037-1AEF-3506-5491-0743630E42AD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平均日射量折線圖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372D8D-3BD3-C079-0B77-29CE763AD5DC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CE6C39B-8B16-BAE3-2532-B974460612E4}"/>
              </a:ext>
            </a:extLst>
          </p:cNvPr>
          <p:cNvSpPr/>
          <p:nvPr/>
        </p:nvSpPr>
        <p:spPr>
          <a:xfrm>
            <a:off x="9212239" y="1364776"/>
            <a:ext cx="1296537" cy="36954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E636AE-5E98-04EE-3329-5EB0F6C6DD97}"/>
              </a:ext>
            </a:extLst>
          </p:cNvPr>
          <p:cNvSpPr/>
          <p:nvPr/>
        </p:nvSpPr>
        <p:spPr>
          <a:xfrm>
            <a:off x="6889082" y="2533934"/>
            <a:ext cx="1296537" cy="369540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09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07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CD9B1534-1E7D-0CA0-337D-D041994B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2" y="1295051"/>
            <a:ext cx="7493401" cy="49571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A54BE5A-D6A2-B951-DB0E-B7D23FB324C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平均日照時數折線圖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48C760-3C7C-079F-84B4-DAE52EECB567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51772A-8A37-6011-AADF-4F457F41A490}"/>
              </a:ext>
            </a:extLst>
          </p:cNvPr>
          <p:cNvSpPr/>
          <p:nvPr/>
        </p:nvSpPr>
        <p:spPr>
          <a:xfrm>
            <a:off x="9212239" y="1364776"/>
            <a:ext cx="1296537" cy="369540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E0411C5-8D50-F344-60A4-13C4A40EF43A}"/>
              </a:ext>
            </a:extLst>
          </p:cNvPr>
          <p:cNvSpPr/>
          <p:nvPr/>
        </p:nvSpPr>
        <p:spPr>
          <a:xfrm>
            <a:off x="6889082" y="2533934"/>
            <a:ext cx="1296537" cy="369540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08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C48B40E8-B6C8-AAD2-97B2-4ABA2BB1F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8" y="1273626"/>
            <a:ext cx="5221234" cy="41330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52CE11-2251-F8AF-90EA-2D74605C3D2F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線性回歸預測圖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2847864-D103-E8B1-9FCF-FA43455DD53C}"/>
              </a:ext>
            </a:extLst>
          </p:cNvPr>
          <p:cNvSpPr/>
          <p:nvPr/>
        </p:nvSpPr>
        <p:spPr>
          <a:xfrm>
            <a:off x="9330120" y="1501119"/>
            <a:ext cx="1908811" cy="958655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區間無論日射量及日照時數均為低點，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至今區間大幅度上升，上下值有非常顯著的區間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離散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，由折線圖及盒鬚圖標示可看出。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B8812A5-C668-21AA-7BF5-D7A571EACB92}"/>
              </a:ext>
            </a:extLst>
          </p:cNvPr>
          <p:cNvSpPr/>
          <p:nvPr/>
        </p:nvSpPr>
        <p:spPr>
          <a:xfrm>
            <a:off x="9330120" y="2654031"/>
            <a:ext cx="1908811" cy="655552"/>
          </a:xfrm>
          <a:prstGeom prst="roundRect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故雖然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R</a:t>
            </a:r>
            <a:r>
              <a:rPr lang="en-US" altLang="zh-TW" sz="1400" baseline="30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預測值為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0.71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相當有可信度，但因上下值離散造成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MSE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數值極高。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966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510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1</cp:revision>
  <dcterms:created xsi:type="dcterms:W3CDTF">2024-07-17T21:16:06Z</dcterms:created>
  <dcterms:modified xsi:type="dcterms:W3CDTF">2024-07-26T00:53:31Z</dcterms:modified>
</cp:coreProperties>
</file>