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vis Wei" userId="c4087bf9e86b8004" providerId="LiveId" clId="{12E56520-5880-4261-AD8D-C1FEB301CE45}"/>
    <pc:docChg chg="undo redo custSel addSld modSld">
      <pc:chgData name="Lanvis Wei" userId="c4087bf9e86b8004" providerId="LiveId" clId="{12E56520-5880-4261-AD8D-C1FEB301CE45}" dt="2024-07-18T07:30:29.735" v="727" actId="1076"/>
      <pc:docMkLst>
        <pc:docMk/>
      </pc:docMkLst>
      <pc:sldChg chg="addSp delSp modSp mod">
        <pc:chgData name="Lanvis Wei" userId="c4087bf9e86b8004" providerId="LiveId" clId="{12E56520-5880-4261-AD8D-C1FEB301CE45}" dt="2024-07-18T07:06:33.364" v="580" actId="14100"/>
        <pc:sldMkLst>
          <pc:docMk/>
          <pc:sldMk cId="712729559" sldId="256"/>
        </pc:sldMkLst>
        <pc:spChg chg="mod">
          <ac:chgData name="Lanvis Wei" userId="c4087bf9e86b8004" providerId="LiveId" clId="{12E56520-5880-4261-AD8D-C1FEB301CE45}" dt="2024-07-18T02:21:30.023" v="7" actId="1038"/>
          <ac:spMkLst>
            <pc:docMk/>
            <pc:sldMk cId="712729559" sldId="256"/>
            <ac:spMk id="35" creationId="{5ABE3304-63CF-F456-374D-79755CCB2421}"/>
          </ac:spMkLst>
        </pc:spChg>
        <pc:graphicFrameChg chg="add del mod modGraphic">
          <ac:chgData name="Lanvis Wei" userId="c4087bf9e86b8004" providerId="LiveId" clId="{12E56520-5880-4261-AD8D-C1FEB301CE45}" dt="2024-07-18T07:06:33.364" v="580" actId="14100"/>
          <ac:graphicFrameMkLst>
            <pc:docMk/>
            <pc:sldMk cId="712729559" sldId="256"/>
            <ac:graphicFrameMk id="9" creationId="{4792F4D9-F2AB-6BFF-C4EB-02A26FBD472F}"/>
          </ac:graphicFrameMkLst>
        </pc:graphicFrameChg>
        <pc:picChg chg="add del mod">
          <ac:chgData name="Lanvis Wei" userId="c4087bf9e86b8004" providerId="LiveId" clId="{12E56520-5880-4261-AD8D-C1FEB301CE45}" dt="2024-07-18T07:06:23.818" v="578" actId="14100"/>
          <ac:picMkLst>
            <pc:docMk/>
            <pc:sldMk cId="712729559" sldId="256"/>
            <ac:picMk id="8" creationId="{964A9FE9-9BEC-BD63-6852-B2B837EF6517}"/>
          </ac:picMkLst>
        </pc:picChg>
      </pc:sldChg>
      <pc:sldChg chg="addSp delSp modSp new mod">
        <pc:chgData name="Lanvis Wei" userId="c4087bf9e86b8004" providerId="LiveId" clId="{12E56520-5880-4261-AD8D-C1FEB301CE45}" dt="2024-07-18T07:30:29.735" v="727" actId="1076"/>
        <pc:sldMkLst>
          <pc:docMk/>
          <pc:sldMk cId="3629564587" sldId="257"/>
        </pc:sldMkLst>
        <pc:spChg chg="del">
          <ac:chgData name="Lanvis Wei" userId="c4087bf9e86b8004" providerId="LiveId" clId="{12E56520-5880-4261-AD8D-C1FEB301CE45}" dt="2024-07-18T06:15:37.942" v="11" actId="478"/>
          <ac:spMkLst>
            <pc:docMk/>
            <pc:sldMk cId="3629564587" sldId="257"/>
            <ac:spMk id="2" creationId="{0F90FE71-3670-FD59-165A-0690A9AB6FF5}"/>
          </ac:spMkLst>
        </pc:spChg>
        <pc:spChg chg="del">
          <ac:chgData name="Lanvis Wei" userId="c4087bf9e86b8004" providerId="LiveId" clId="{12E56520-5880-4261-AD8D-C1FEB301CE45}" dt="2024-07-18T06:15:41.867" v="12" actId="478"/>
          <ac:spMkLst>
            <pc:docMk/>
            <pc:sldMk cId="3629564587" sldId="257"/>
            <ac:spMk id="3" creationId="{4E5BFD0A-B8AB-8C42-B1DE-0169D0D37334}"/>
          </ac:spMkLst>
        </pc:spChg>
        <pc:spChg chg="add del mod">
          <ac:chgData name="Lanvis Wei" userId="c4087bf9e86b8004" providerId="LiveId" clId="{12E56520-5880-4261-AD8D-C1FEB301CE45}" dt="2024-07-18T06:23:14.094" v="122" actId="11529"/>
          <ac:spMkLst>
            <pc:docMk/>
            <pc:sldMk cId="3629564587" sldId="257"/>
            <ac:spMk id="6" creationId="{A23E6791-9141-75D7-9DC3-A5FAECC8EE3C}"/>
          </ac:spMkLst>
        </pc:spChg>
        <pc:spChg chg="add mod">
          <ac:chgData name="Lanvis Wei" userId="c4087bf9e86b8004" providerId="LiveId" clId="{12E56520-5880-4261-AD8D-C1FEB301CE45}" dt="2024-07-18T06:23:10.050" v="115" actId="1076"/>
          <ac:spMkLst>
            <pc:docMk/>
            <pc:sldMk cId="3629564587" sldId="257"/>
            <ac:spMk id="7" creationId="{9E9AF67B-C3AC-22B0-45C7-31D80E5A76FE}"/>
          </ac:spMkLst>
        </pc:spChg>
        <pc:spChg chg="add mod">
          <ac:chgData name="Lanvis Wei" userId="c4087bf9e86b8004" providerId="LiveId" clId="{12E56520-5880-4261-AD8D-C1FEB301CE45}" dt="2024-07-18T06:23:09.143" v="113" actId="1076"/>
          <ac:spMkLst>
            <pc:docMk/>
            <pc:sldMk cId="3629564587" sldId="257"/>
            <ac:spMk id="8" creationId="{521339E0-37D1-9072-6B98-1BC6C31AD8B4}"/>
          </ac:spMkLst>
        </pc:spChg>
        <pc:spChg chg="add mod">
          <ac:chgData name="Lanvis Wei" userId="c4087bf9e86b8004" providerId="LiveId" clId="{12E56520-5880-4261-AD8D-C1FEB301CE45}" dt="2024-07-18T06:19:34.304" v="44"/>
          <ac:spMkLst>
            <pc:docMk/>
            <pc:sldMk cId="3629564587" sldId="257"/>
            <ac:spMk id="9" creationId="{F3580A6E-74E7-98ED-A8B7-321EC692B0FF}"/>
          </ac:spMkLst>
        </pc:spChg>
        <pc:spChg chg="add mod">
          <ac:chgData name="Lanvis Wei" userId="c4087bf9e86b8004" providerId="LiveId" clId="{12E56520-5880-4261-AD8D-C1FEB301CE45}" dt="2024-07-18T06:19:40.191" v="45"/>
          <ac:spMkLst>
            <pc:docMk/>
            <pc:sldMk cId="3629564587" sldId="257"/>
            <ac:spMk id="10" creationId="{3E72F0DD-51D0-F3F7-8B6F-E2F03963AC11}"/>
          </ac:spMkLst>
        </pc:spChg>
        <pc:spChg chg="add mod ord">
          <ac:chgData name="Lanvis Wei" userId="c4087bf9e86b8004" providerId="LiveId" clId="{12E56520-5880-4261-AD8D-C1FEB301CE45}" dt="2024-07-18T06:23:08.205" v="111" actId="1076"/>
          <ac:spMkLst>
            <pc:docMk/>
            <pc:sldMk cId="3629564587" sldId="257"/>
            <ac:spMk id="11" creationId="{8E3B6E2E-FD7C-220A-BFE2-6B109DA09588}"/>
          </ac:spMkLst>
        </pc:spChg>
        <pc:spChg chg="add del mod">
          <ac:chgData name="Lanvis Wei" userId="c4087bf9e86b8004" providerId="LiveId" clId="{12E56520-5880-4261-AD8D-C1FEB301CE45}" dt="2024-07-18T06:50:16.078" v="216" actId="11529"/>
          <ac:spMkLst>
            <pc:docMk/>
            <pc:sldMk cId="3629564587" sldId="257"/>
            <ac:spMk id="12" creationId="{67582411-F4EE-DFB5-2F5F-FC617C1929DA}"/>
          </ac:spMkLst>
        </pc:spChg>
        <pc:spChg chg="add del mod">
          <ac:chgData name="Lanvis Wei" userId="c4087bf9e86b8004" providerId="LiveId" clId="{12E56520-5880-4261-AD8D-C1FEB301CE45}" dt="2024-07-18T07:30:29.735" v="727" actId="1076"/>
          <ac:spMkLst>
            <pc:docMk/>
            <pc:sldMk cId="3629564587" sldId="257"/>
            <ac:spMk id="20" creationId="{28FBE5F2-A886-8EAD-67B0-5C36460B8C3D}"/>
          </ac:spMkLst>
        </pc:spChg>
        <pc:spChg chg="mod">
          <ac:chgData name="Lanvis Wei" userId="c4087bf9e86b8004" providerId="LiveId" clId="{12E56520-5880-4261-AD8D-C1FEB301CE45}" dt="2024-07-18T07:29:35.362" v="721" actId="1076"/>
          <ac:spMkLst>
            <pc:docMk/>
            <pc:sldMk cId="3629564587" sldId="257"/>
            <ac:spMk id="22" creationId="{68EA2866-E574-A66E-306D-F9FCFDCE83D2}"/>
          </ac:spMkLst>
        </pc:spChg>
        <pc:spChg chg="add del mod">
          <ac:chgData name="Lanvis Wei" userId="c4087bf9e86b8004" providerId="LiveId" clId="{12E56520-5880-4261-AD8D-C1FEB301CE45}" dt="2024-07-18T07:08:40.980" v="601" actId="478"/>
          <ac:spMkLst>
            <pc:docMk/>
            <pc:sldMk cId="3629564587" sldId="257"/>
            <ac:spMk id="23" creationId="{E4602F8E-7D17-050E-C58A-884A1ECF3017}"/>
          </ac:spMkLst>
        </pc:spChg>
        <pc:spChg chg="del mod">
          <ac:chgData name="Lanvis Wei" userId="c4087bf9e86b8004" providerId="LiveId" clId="{12E56520-5880-4261-AD8D-C1FEB301CE45}" dt="2024-07-18T07:08:52.406" v="602" actId="478"/>
          <ac:spMkLst>
            <pc:docMk/>
            <pc:sldMk cId="3629564587" sldId="257"/>
            <ac:spMk id="24" creationId="{C6B71D44-2E8F-A21C-6CE1-30A7BB3B4EEE}"/>
          </ac:spMkLst>
        </pc:spChg>
        <pc:spChg chg="del mod">
          <ac:chgData name="Lanvis Wei" userId="c4087bf9e86b8004" providerId="LiveId" clId="{12E56520-5880-4261-AD8D-C1FEB301CE45}" dt="2024-07-18T07:09:22.335" v="608" actId="478"/>
          <ac:spMkLst>
            <pc:docMk/>
            <pc:sldMk cId="3629564587" sldId="257"/>
            <ac:spMk id="26" creationId="{FEE21036-7618-758D-32E7-A1131E107FA2}"/>
          </ac:spMkLst>
        </pc:spChg>
        <pc:spChg chg="add del mod">
          <ac:chgData name="Lanvis Wei" userId="c4087bf9e86b8004" providerId="LiveId" clId="{12E56520-5880-4261-AD8D-C1FEB301CE45}" dt="2024-07-18T07:08:33.559" v="600" actId="478"/>
          <ac:spMkLst>
            <pc:docMk/>
            <pc:sldMk cId="3629564587" sldId="257"/>
            <ac:spMk id="27" creationId="{E6650070-0758-D95A-B876-EDE1AFED79C1}"/>
          </ac:spMkLst>
        </pc:spChg>
        <pc:spChg chg="del mod">
          <ac:chgData name="Lanvis Wei" userId="c4087bf9e86b8004" providerId="LiveId" clId="{12E56520-5880-4261-AD8D-C1FEB301CE45}" dt="2024-07-18T07:09:09.061" v="605" actId="478"/>
          <ac:spMkLst>
            <pc:docMk/>
            <pc:sldMk cId="3629564587" sldId="257"/>
            <ac:spMk id="28" creationId="{381A0DE3-AD86-AC40-54DC-0091ABE5CE68}"/>
          </ac:spMkLst>
        </pc:spChg>
        <pc:spChg chg="del mod">
          <ac:chgData name="Lanvis Wei" userId="c4087bf9e86b8004" providerId="LiveId" clId="{12E56520-5880-4261-AD8D-C1FEB301CE45}" dt="2024-07-18T07:08:31.302" v="599" actId="478"/>
          <ac:spMkLst>
            <pc:docMk/>
            <pc:sldMk cId="3629564587" sldId="257"/>
            <ac:spMk id="30" creationId="{35982DF3-2C67-D4DD-13AF-D09037CBE353}"/>
          </ac:spMkLst>
        </pc:spChg>
        <pc:spChg chg="add del mod">
          <ac:chgData name="Lanvis Wei" userId="c4087bf9e86b8004" providerId="LiveId" clId="{12E56520-5880-4261-AD8D-C1FEB301CE45}" dt="2024-07-18T07:08:17.272" v="596" actId="478"/>
          <ac:spMkLst>
            <pc:docMk/>
            <pc:sldMk cId="3629564587" sldId="257"/>
            <ac:spMk id="31" creationId="{7FEF0A3D-8512-821D-9CEF-AB0F8531197B}"/>
          </ac:spMkLst>
        </pc:spChg>
        <pc:spChg chg="del mod">
          <ac:chgData name="Lanvis Wei" userId="c4087bf9e86b8004" providerId="LiveId" clId="{12E56520-5880-4261-AD8D-C1FEB301CE45}" dt="2024-07-18T07:08:00.762" v="590" actId="478"/>
          <ac:spMkLst>
            <pc:docMk/>
            <pc:sldMk cId="3629564587" sldId="257"/>
            <ac:spMk id="32" creationId="{3A797855-7DE0-0F8D-524A-7F6E3035E2E9}"/>
          </ac:spMkLst>
        </pc:spChg>
        <pc:spChg chg="del mod">
          <ac:chgData name="Lanvis Wei" userId="c4087bf9e86b8004" providerId="LiveId" clId="{12E56520-5880-4261-AD8D-C1FEB301CE45}" dt="2024-07-18T07:08:14.377" v="595" actId="478"/>
          <ac:spMkLst>
            <pc:docMk/>
            <pc:sldMk cId="3629564587" sldId="257"/>
            <ac:spMk id="34" creationId="{6BD76F8D-3431-2E52-7788-4DE99ABC8C3F}"/>
          </ac:spMkLst>
        </pc:spChg>
        <pc:spChg chg="del mod">
          <ac:chgData name="Lanvis Wei" userId="c4087bf9e86b8004" providerId="LiveId" clId="{12E56520-5880-4261-AD8D-C1FEB301CE45}" dt="2024-07-18T07:08:10.834" v="594" actId="478"/>
          <ac:spMkLst>
            <pc:docMk/>
            <pc:sldMk cId="3629564587" sldId="257"/>
            <ac:spMk id="35" creationId="{092F6C89-EBD5-2FBD-929C-17BD4EAF48B6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36" creationId="{33F097D9-4B7B-78B5-E1A3-145F1C075D0B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37" creationId="{A5B4E23C-CC0A-DD8D-8FE5-E4245805527C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38" creationId="{EF4706A5-C9D1-4F60-6814-6EF85C16B556}"/>
          </ac:spMkLst>
        </pc:spChg>
        <pc:spChg chg="mod">
          <ac:chgData name="Lanvis Wei" userId="c4087bf9e86b8004" providerId="LiveId" clId="{12E56520-5880-4261-AD8D-C1FEB301CE45}" dt="2024-07-18T07:28:03.725" v="715" actId="207"/>
          <ac:spMkLst>
            <pc:docMk/>
            <pc:sldMk cId="3629564587" sldId="257"/>
            <ac:spMk id="39" creationId="{D5E5E82E-D8F9-CF64-56D2-7CA4DE848CE9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0" creationId="{8B87B70F-FD7A-ED0B-43CE-42C27F4D67C6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1" creationId="{E6A3AB82-6E87-FE06-5F2E-AA99AF350D57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2" creationId="{F0958A05-B844-5251-3354-A947D8CB6681}"/>
          </ac:spMkLst>
        </pc:spChg>
        <pc:spChg chg="del mod topLvl">
          <ac:chgData name="Lanvis Wei" userId="c4087bf9e86b8004" providerId="LiveId" clId="{12E56520-5880-4261-AD8D-C1FEB301CE45}" dt="2024-07-18T07:15:57.312" v="656" actId="478"/>
          <ac:spMkLst>
            <pc:docMk/>
            <pc:sldMk cId="3629564587" sldId="257"/>
            <ac:spMk id="44" creationId="{9BF25712-4A3F-2158-8935-D6F786886F0D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6" creationId="{D44440B1-5476-BD7B-FB8E-71296221D9E1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7" creationId="{72367E5D-B6AD-28BF-ABCA-A02638C77F4C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8" creationId="{476300C1-3641-B258-AF45-B88BF1432929}"/>
          </ac:spMkLst>
        </pc:spChg>
        <pc:spChg chg="add del mod">
          <ac:chgData name="Lanvis Wei" userId="c4087bf9e86b8004" providerId="LiveId" clId="{12E56520-5880-4261-AD8D-C1FEB301CE45}" dt="2024-07-18T06:57:02.272" v="549" actId="478"/>
          <ac:spMkLst>
            <pc:docMk/>
            <pc:sldMk cId="3629564587" sldId="257"/>
            <ac:spMk id="49" creationId="{B96740BD-D633-7511-1097-9DE8205A19A8}"/>
          </ac:spMkLst>
        </pc:spChg>
        <pc:spChg chg="add del mod">
          <ac:chgData name="Lanvis Wei" userId="c4087bf9e86b8004" providerId="LiveId" clId="{12E56520-5880-4261-AD8D-C1FEB301CE45}" dt="2024-07-18T06:56:57.854" v="548" actId="478"/>
          <ac:spMkLst>
            <pc:docMk/>
            <pc:sldMk cId="3629564587" sldId="257"/>
            <ac:spMk id="50" creationId="{2AB876D3-6913-42AF-6BF4-8B47B05C9E08}"/>
          </ac:spMkLst>
        </pc:spChg>
        <pc:spChg chg="add mod">
          <ac:chgData name="Lanvis Wei" userId="c4087bf9e86b8004" providerId="LiveId" clId="{12E56520-5880-4261-AD8D-C1FEB301CE45}" dt="2024-07-18T06:57:18.998" v="550"/>
          <ac:spMkLst>
            <pc:docMk/>
            <pc:sldMk cId="3629564587" sldId="257"/>
            <ac:spMk id="51" creationId="{7EF28400-220F-3E15-EF5D-6CC0F0C8209E}"/>
          </ac:spMkLst>
        </pc:spChg>
        <pc:spChg chg="add mod">
          <ac:chgData name="Lanvis Wei" userId="c4087bf9e86b8004" providerId="LiveId" clId="{12E56520-5880-4261-AD8D-C1FEB301CE45}" dt="2024-07-18T07:20:12.932" v="697" actId="1076"/>
          <ac:spMkLst>
            <pc:docMk/>
            <pc:sldMk cId="3629564587" sldId="257"/>
            <ac:spMk id="56" creationId="{7F72BE2B-E7E7-B027-131B-9B344B76268F}"/>
          </ac:spMkLst>
        </pc:spChg>
        <pc:grpChg chg="add del mod">
          <ac:chgData name="Lanvis Wei" userId="c4087bf9e86b8004" providerId="LiveId" clId="{12E56520-5880-4261-AD8D-C1FEB301CE45}" dt="2024-07-18T07:14:47.338" v="646" actId="165"/>
          <ac:grpSpMkLst>
            <pc:docMk/>
            <pc:sldMk cId="3629564587" sldId="257"/>
            <ac:grpSpMk id="13" creationId="{74255127-F0FD-C628-3C00-7E00DF9179E5}"/>
          </ac:grpSpMkLst>
        </pc:grpChg>
        <pc:grpChg chg="del mod topLvl">
          <ac:chgData name="Lanvis Wei" userId="c4087bf9e86b8004" providerId="LiveId" clId="{12E56520-5880-4261-AD8D-C1FEB301CE45}" dt="2024-07-18T07:15:11.390" v="649" actId="165"/>
          <ac:grpSpMkLst>
            <pc:docMk/>
            <pc:sldMk cId="3629564587" sldId="257"/>
            <ac:grpSpMk id="14" creationId="{A5A4D6AE-2743-03E0-9C1E-0A972E0E2455}"/>
          </ac:grpSpMkLst>
        </pc:grpChg>
        <pc:grpChg chg="mod topLvl">
          <ac:chgData name="Lanvis Wei" userId="c4087bf9e86b8004" providerId="LiveId" clId="{12E56520-5880-4261-AD8D-C1FEB301CE45}" dt="2024-07-18T07:27:37.610" v="712" actId="1076"/>
          <ac:grpSpMkLst>
            <pc:docMk/>
            <pc:sldMk cId="3629564587" sldId="257"/>
            <ac:grpSpMk id="15" creationId="{E02A1AEE-05A1-3C1A-C076-052707EA7CB3}"/>
          </ac:grpSpMkLst>
        </pc:grpChg>
        <pc:grpChg chg="del mod">
          <ac:chgData name="Lanvis Wei" userId="c4087bf9e86b8004" providerId="LiveId" clId="{12E56520-5880-4261-AD8D-C1FEB301CE45}" dt="2024-07-18T07:08:10.834" v="594" actId="478"/>
          <ac:grpSpMkLst>
            <pc:docMk/>
            <pc:sldMk cId="3629564587" sldId="257"/>
            <ac:grpSpMk id="16" creationId="{C2984904-CBAA-F777-CE12-D353E8F02863}"/>
          </ac:grpSpMkLst>
        </pc:grpChg>
        <pc:grpChg chg="del mod">
          <ac:chgData name="Lanvis Wei" userId="c4087bf9e86b8004" providerId="LiveId" clId="{12E56520-5880-4261-AD8D-C1FEB301CE45}" dt="2024-07-18T07:08:31.302" v="599" actId="478"/>
          <ac:grpSpMkLst>
            <pc:docMk/>
            <pc:sldMk cId="3629564587" sldId="257"/>
            <ac:grpSpMk id="17" creationId="{D5DED0B3-E84D-46D1-DE21-D4AEE27512D5}"/>
          </ac:grpSpMkLst>
        </pc:grpChg>
        <pc:grpChg chg="del mod">
          <ac:chgData name="Lanvis Wei" userId="c4087bf9e86b8004" providerId="LiveId" clId="{12E56520-5880-4261-AD8D-C1FEB301CE45}" dt="2024-07-18T07:09:11.822" v="606" actId="478"/>
          <ac:grpSpMkLst>
            <pc:docMk/>
            <pc:sldMk cId="3629564587" sldId="257"/>
            <ac:grpSpMk id="18" creationId="{D0D04939-5A71-FB49-8D89-5A758FB1EA8C}"/>
          </ac:grpSpMkLst>
        </pc:grpChg>
        <pc:grpChg chg="mod topLvl">
          <ac:chgData name="Lanvis Wei" userId="c4087bf9e86b8004" providerId="LiveId" clId="{12E56520-5880-4261-AD8D-C1FEB301CE45}" dt="2024-07-18T07:30:13.439" v="726" actId="1076"/>
          <ac:grpSpMkLst>
            <pc:docMk/>
            <pc:sldMk cId="3629564587" sldId="257"/>
            <ac:grpSpMk id="19" creationId="{AC51B941-A4BE-3964-DCBF-2B4B1EB85EC6}"/>
          </ac:grpSpMkLst>
        </pc:grpChg>
        <pc:grpChg chg="mod topLvl">
          <ac:chgData name="Lanvis Wei" userId="c4087bf9e86b8004" providerId="LiveId" clId="{12E56520-5880-4261-AD8D-C1FEB301CE45}" dt="2024-07-18T07:24:40.087" v="701" actId="165"/>
          <ac:grpSpMkLst>
            <pc:docMk/>
            <pc:sldMk cId="3629564587" sldId="257"/>
            <ac:grpSpMk id="43" creationId="{520EBE1C-11DF-EF97-097D-55925C20857C}"/>
          </ac:grpSpMkLst>
        </pc:grpChg>
        <pc:grpChg chg="mod">
          <ac:chgData name="Lanvis Wei" userId="c4087bf9e86b8004" providerId="LiveId" clId="{12E56520-5880-4261-AD8D-C1FEB301CE45}" dt="2024-07-18T07:24:40.087" v="701" actId="165"/>
          <ac:grpSpMkLst>
            <pc:docMk/>
            <pc:sldMk cId="3629564587" sldId="257"/>
            <ac:grpSpMk id="45" creationId="{3B827767-4FDB-21CD-9974-B7F17C1DCF64}"/>
          </ac:grpSpMkLst>
        </pc:grpChg>
        <pc:grpChg chg="add del mod">
          <ac:chgData name="Lanvis Wei" userId="c4087bf9e86b8004" providerId="LiveId" clId="{12E56520-5880-4261-AD8D-C1FEB301CE45}" dt="2024-07-18T07:24:40.087" v="701" actId="165"/>
          <ac:grpSpMkLst>
            <pc:docMk/>
            <pc:sldMk cId="3629564587" sldId="257"/>
            <ac:grpSpMk id="55" creationId="{F23C9104-9BAB-28FE-10EE-9D006ABE9D2D}"/>
          </ac:grpSpMkLst>
        </pc:grpChg>
        <pc:grpChg chg="add mod">
          <ac:chgData name="Lanvis Wei" userId="c4087bf9e86b8004" providerId="LiveId" clId="{12E56520-5880-4261-AD8D-C1FEB301CE45}" dt="2024-07-18T07:18:39.673" v="679" actId="164"/>
          <ac:grpSpMkLst>
            <pc:docMk/>
            <pc:sldMk cId="3629564587" sldId="257"/>
            <ac:grpSpMk id="59" creationId="{807DB017-F220-8CFB-4D7B-109FB987A899}"/>
          </ac:grpSpMkLst>
        </pc:grpChg>
        <pc:graphicFrameChg chg="add del mod ord modGraphic">
          <ac:chgData name="Lanvis Wei" userId="c4087bf9e86b8004" providerId="LiveId" clId="{12E56520-5880-4261-AD8D-C1FEB301CE45}" dt="2024-07-18T06:51:54.383" v="219" actId="478"/>
          <ac:graphicFrameMkLst>
            <pc:docMk/>
            <pc:sldMk cId="3629564587" sldId="257"/>
            <ac:graphicFrameMk id="5" creationId="{715A591A-4F6E-F62E-554F-6A2E7F79ECA9}"/>
          </ac:graphicFrameMkLst>
        </pc:graphicFrameChg>
        <pc:graphicFrameChg chg="add del mod modGraphic">
          <ac:chgData name="Lanvis Wei" userId="c4087bf9e86b8004" providerId="LiveId" clId="{12E56520-5880-4261-AD8D-C1FEB301CE45}" dt="2024-07-18T07:01:09.294" v="563" actId="478"/>
          <ac:graphicFrameMkLst>
            <pc:docMk/>
            <pc:sldMk cId="3629564587" sldId="257"/>
            <ac:graphicFrameMk id="52" creationId="{2236D2D9-A845-5CA9-822B-D60AE5598E3F}"/>
          </ac:graphicFrameMkLst>
        </pc:graphicFrameChg>
        <pc:graphicFrameChg chg="add del mod modGraphic">
          <ac:chgData name="Lanvis Wei" userId="c4087bf9e86b8004" providerId="LiveId" clId="{12E56520-5880-4261-AD8D-C1FEB301CE45}" dt="2024-07-18T07:18:00.646" v="669" actId="478"/>
          <ac:graphicFrameMkLst>
            <pc:docMk/>
            <pc:sldMk cId="3629564587" sldId="257"/>
            <ac:graphicFrameMk id="54" creationId="{818E3385-DB4F-4B57-40FE-144EA556E4AE}"/>
          </ac:graphicFrameMkLst>
        </pc:graphicFrameChg>
        <pc:picChg chg="add del mod modCrop">
          <ac:chgData name="Lanvis Wei" userId="c4087bf9e86b8004" providerId="LiveId" clId="{12E56520-5880-4261-AD8D-C1FEB301CE45}" dt="2024-07-18T07:06:02.697" v="576" actId="478"/>
          <ac:picMkLst>
            <pc:docMk/>
            <pc:sldMk cId="3629564587" sldId="257"/>
            <ac:picMk id="4" creationId="{248D769A-F539-3617-D917-6974A06F3984}"/>
          </ac:picMkLst>
        </pc:picChg>
        <pc:picChg chg="add del mod">
          <ac:chgData name="Lanvis Wei" userId="c4087bf9e86b8004" providerId="LiveId" clId="{12E56520-5880-4261-AD8D-C1FEB301CE45}" dt="2024-07-18T07:18:02.613" v="670" actId="478"/>
          <ac:picMkLst>
            <pc:docMk/>
            <pc:sldMk cId="3629564587" sldId="257"/>
            <ac:picMk id="53" creationId="{B8F51DBE-3F95-E9C8-3161-1817E31B7287}"/>
          </ac:picMkLst>
        </pc:picChg>
        <pc:cxnChg chg="mod">
          <ac:chgData name="Lanvis Wei" userId="c4087bf9e86b8004" providerId="LiveId" clId="{12E56520-5880-4261-AD8D-C1FEB301CE45}" dt="2024-07-18T07:29:46.305" v="723" actId="1076"/>
          <ac:cxnSpMkLst>
            <pc:docMk/>
            <pc:sldMk cId="3629564587" sldId="257"/>
            <ac:cxnSpMk id="21" creationId="{2145E8E4-CFBF-11E6-DD11-1E6CB03379FB}"/>
          </ac:cxnSpMkLst>
        </pc:cxnChg>
        <pc:cxnChg chg="del mod">
          <ac:chgData name="Lanvis Wei" userId="c4087bf9e86b8004" providerId="LiveId" clId="{12E56520-5880-4261-AD8D-C1FEB301CE45}" dt="2024-07-18T07:09:11.822" v="606" actId="478"/>
          <ac:cxnSpMkLst>
            <pc:docMk/>
            <pc:sldMk cId="3629564587" sldId="257"/>
            <ac:cxnSpMk id="25" creationId="{FCE89065-64F3-EEBD-CFA9-FBEB7F1EE6EB}"/>
          </ac:cxnSpMkLst>
        </pc:cxnChg>
        <pc:cxnChg chg="del mod">
          <ac:chgData name="Lanvis Wei" userId="c4087bf9e86b8004" providerId="LiveId" clId="{12E56520-5880-4261-AD8D-C1FEB301CE45}" dt="2024-07-18T07:08:24.352" v="597" actId="478"/>
          <ac:cxnSpMkLst>
            <pc:docMk/>
            <pc:sldMk cId="3629564587" sldId="257"/>
            <ac:cxnSpMk id="29" creationId="{8DC47B87-4D59-408C-8776-5AA3DD14ABAC}"/>
          </ac:cxnSpMkLst>
        </pc:cxnChg>
        <pc:cxnChg chg="del mod">
          <ac:chgData name="Lanvis Wei" userId="c4087bf9e86b8004" providerId="LiveId" clId="{12E56520-5880-4261-AD8D-C1FEB301CE45}" dt="2024-07-18T07:08:05.012" v="591" actId="478"/>
          <ac:cxnSpMkLst>
            <pc:docMk/>
            <pc:sldMk cId="3629564587" sldId="257"/>
            <ac:cxnSpMk id="33" creationId="{772E23A7-2FC4-80C7-438B-E274A889F14C}"/>
          </ac:cxnSpMkLst>
        </pc:cxnChg>
        <pc:cxnChg chg="add mod">
          <ac:chgData name="Lanvis Wei" userId="c4087bf9e86b8004" providerId="LiveId" clId="{12E56520-5880-4261-AD8D-C1FEB301CE45}" dt="2024-07-18T07:19:36.380" v="687" actId="1076"/>
          <ac:cxnSpMkLst>
            <pc:docMk/>
            <pc:sldMk cId="3629564587" sldId="257"/>
            <ac:cxnSpMk id="57" creationId="{7BC92922-FACD-26F8-1F9A-2A32832F0D3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F4C88-7BBA-BD98-F82A-F4633B0FC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F844D8-5C7B-0DD2-AFDB-5712439FA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3C3AF-611F-BB1C-F4AD-66C2B432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BAA1B-D856-7228-162C-DB4B1F88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753A9-BCF1-164E-58F4-ECA0A127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0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C8422-757D-29D7-89AD-B686982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E6BC1B-9AE9-161B-ACF5-FA30FB80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24DE7-3924-5412-4B1F-BE234134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82C99E-6FD1-EB52-4733-57664798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0DFC54-E596-ED46-03FC-F4A9E099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72F993-66AB-3320-8BF6-7C6D8C46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D653A2-494D-8420-0D78-AEDDAE304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534DBA-0146-7629-990A-CABA56B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3CD096-D469-1581-F82C-EB7D5587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8D95F-D76F-6D2D-3A57-2FB09FFF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23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AECB2-797F-D0BA-0D59-8356BAF7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06A61-C5FD-C497-6B69-E2CC992D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B1769-2830-23EB-1637-A6ED8E15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B2A27-9EB7-FA91-4C37-39D9C00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37A746-CA2D-CA19-30B9-5A90D727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77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D93E9-0960-21E1-6526-3D6C30D7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15425-0148-FE11-594A-051A5731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40B944-FBFD-3356-6AFE-0781708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C810DD-2EA2-585B-7688-CA062662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119EF2-B64F-74C1-8F63-BCB50749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1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6D773-6EBA-2929-4AE0-642D8358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3C173-C8A0-0D46-18A4-51608B9D6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C22E85-E5D0-6341-A8C5-282563D9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402A32-522E-81F1-C0B6-9E3E396B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37FD95-15E4-4AE0-A7E8-282E6E30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AFF5E-011B-64EF-7775-1CEBF5F4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0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C1246-6133-85D3-F8F2-91E9CF85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84F0D-5B6F-08A3-53DA-3700ACBD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76B8F4-DA8A-200B-4311-F1A0E740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DAC037-9935-CC6B-0093-6DE022B54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13E43B-D839-C022-F790-48F56533C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AAB661-3D15-86FE-0554-F24321FD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7EE0BD-58A4-992E-EA40-1F920A6B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BED3EE-34C9-9410-667E-2709F2A3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48D1F-E19D-DEBA-8011-5B8A2F0C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016BC9-8E6C-7CC2-E526-A9CFED9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FE4579-19DF-FF4A-2932-E535B4EF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8E1CB3-8BA5-4D68-B2D1-65693E17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37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D6C935-2119-7B86-3EAE-53563AB3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992F51-36AF-8AB1-077A-21D1CAB2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07C84F-7527-2578-D6BE-4595C30E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5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4DEA9-8EEA-6483-FCB1-941742A2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2A693-1045-F750-DF8D-528AD807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A5C26E-38E0-0CA7-CABF-874DB3E2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FB7F74-9EDC-33F3-5092-B2AEF930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CF2E96-7CD7-8094-3107-1EB222B0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BB788-470D-9934-5330-08BAC94E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86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BF6E0-DFBC-D613-78B3-4D8205C2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822687-E409-CEB1-4E13-A8BAA8762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86D42B-E82A-CAB7-A205-A955D64C0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8AE831-FBF5-56A9-8B0D-326C2DBA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31C29-5042-5B65-EB86-C71E5710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62A53A-3637-C1F3-F9DF-764DE55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489AB4-7B8D-E847-C262-A6B6CDA2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A867D1-9388-BB29-D5ED-59AFE00F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9155AF-9694-AFE0-5563-A6B88364B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A51CA-6336-F357-912A-3F1A6E76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4B02D-E523-C3E3-E9A4-B0D00DFFD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4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64A9FE9-9BEC-BD63-6852-B2B837EF6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6" t="-109" r="-1" b="-1"/>
          <a:stretch/>
        </p:blipFill>
        <p:spPr>
          <a:xfrm>
            <a:off x="4251960" y="0"/>
            <a:ext cx="7940040" cy="68580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792F4D9-F2AB-6BFF-C4EB-02A26FBD4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93784"/>
              </p:ext>
            </p:extLst>
          </p:nvPr>
        </p:nvGraphicFramePr>
        <p:xfrm>
          <a:off x="4251959" y="-1"/>
          <a:ext cx="7940037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291">
                  <a:extLst>
                    <a:ext uri="{9D8B030D-6E8A-4147-A177-3AD203B41FA5}">
                      <a16:colId xmlns:a16="http://schemas.microsoft.com/office/drawing/2014/main" val="1594011871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3473172094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838751189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578125288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245223829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28416750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2747564363"/>
                    </a:ext>
                  </a:extLst>
                </a:gridCol>
              </a:tblGrid>
              <a:tr h="9681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3711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830986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0934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73048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2749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16986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69625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E55614BF-6872-76C4-FF2B-6D08641913C5}"/>
              </a:ext>
            </a:extLst>
          </p:cNvPr>
          <p:cNvSpPr txBox="1"/>
          <p:nvPr/>
        </p:nvSpPr>
        <p:spPr>
          <a:xfrm flipH="1">
            <a:off x="441240" y="2135124"/>
            <a:ext cx="312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氣 候 變 遷  </a:t>
            </a:r>
            <a:r>
              <a:rPr lang="zh-TW" altLang="en-US" sz="20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與</a:t>
            </a:r>
            <a:r>
              <a:rPr lang="zh-TW" altLang="en-US" sz="3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 太 陽 能 系 統 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ABE3304-63CF-F456-374D-79755CCB2421}"/>
              </a:ext>
            </a:extLst>
          </p:cNvPr>
          <p:cNvSpPr txBox="1"/>
          <p:nvPr/>
        </p:nvSpPr>
        <p:spPr>
          <a:xfrm>
            <a:off x="2710690" y="296521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2024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TVDI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魏天厚 林宣安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783C4A0-12E0-BE93-2932-D9F4BFCCEA7B}"/>
              </a:ext>
            </a:extLst>
          </p:cNvPr>
          <p:cNvSpPr txBox="1"/>
          <p:nvPr/>
        </p:nvSpPr>
        <p:spPr>
          <a:xfrm>
            <a:off x="2681570" y="2719899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-Python, Machine Learning, Window and Web viewer.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272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>
            <a:extLst>
              <a:ext uri="{FF2B5EF4-FFF2-40B4-BE49-F238E27FC236}">
                <a16:creationId xmlns:a16="http://schemas.microsoft.com/office/drawing/2014/main" id="{520EBE1C-11DF-EF97-097D-55925C20857C}"/>
              </a:ext>
            </a:extLst>
          </p:cNvPr>
          <p:cNvGrpSpPr/>
          <p:nvPr/>
        </p:nvGrpSpPr>
        <p:grpSpPr>
          <a:xfrm>
            <a:off x="1404681" y="1093736"/>
            <a:ext cx="1613902" cy="1613902"/>
            <a:chOff x="1276314" y="759880"/>
            <a:chExt cx="3106616" cy="3106616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3B827767-4FDB-21CD-9974-B7F17C1DCF64}"/>
                </a:ext>
              </a:extLst>
            </p:cNvPr>
            <p:cNvGrpSpPr/>
            <p:nvPr/>
          </p:nvGrpSpPr>
          <p:grpSpPr>
            <a:xfrm>
              <a:off x="1276314" y="759880"/>
              <a:ext cx="3106616" cy="3106616"/>
              <a:chOff x="1514103" y="938728"/>
              <a:chExt cx="2467708" cy="2467708"/>
            </a:xfrm>
          </p:grpSpPr>
          <p:sp>
            <p:nvSpPr>
              <p:cNvPr id="47" name="弧形 46">
                <a:extLst>
                  <a:ext uri="{FF2B5EF4-FFF2-40B4-BE49-F238E27FC236}">
                    <a16:creationId xmlns:a16="http://schemas.microsoft.com/office/drawing/2014/main" id="{72367E5D-B6AD-28BF-ABCA-A02638C77F4C}"/>
                  </a:ext>
                </a:extLst>
              </p:cNvPr>
              <p:cNvSpPr/>
              <p:nvPr/>
            </p:nvSpPr>
            <p:spPr>
              <a:xfrm rot="17787797">
                <a:off x="1514103" y="938728"/>
                <a:ext cx="2467708" cy="2467708"/>
              </a:xfrm>
              <a:prstGeom prst="arc">
                <a:avLst>
                  <a:gd name="adj1" fmla="val 16200000"/>
                  <a:gd name="adj2" fmla="val 13045664"/>
                </a:avLst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476300C1-3641-B258-AF45-B88BF1432929}"/>
                  </a:ext>
                </a:extLst>
              </p:cNvPr>
              <p:cNvSpPr/>
              <p:nvPr/>
            </p:nvSpPr>
            <p:spPr>
              <a:xfrm>
                <a:off x="1618836" y="1590103"/>
                <a:ext cx="55052" cy="5505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D44440B1-5476-BD7B-FB8E-71296221D9E1}"/>
                </a:ext>
              </a:extLst>
            </p:cNvPr>
            <p:cNvSpPr/>
            <p:nvPr/>
          </p:nvSpPr>
          <p:spPr>
            <a:xfrm>
              <a:off x="1408162" y="2953264"/>
              <a:ext cx="69305" cy="6930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02A1AEE-05A1-3C1A-C076-052707EA7CB3}"/>
              </a:ext>
            </a:extLst>
          </p:cNvPr>
          <p:cNvGrpSpPr/>
          <p:nvPr/>
        </p:nvGrpSpPr>
        <p:grpSpPr>
          <a:xfrm>
            <a:off x="591351" y="308165"/>
            <a:ext cx="2380727" cy="2611820"/>
            <a:chOff x="2270326" y="1361858"/>
            <a:chExt cx="3576074" cy="3923197"/>
          </a:xfrm>
        </p:grpSpPr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33F097D9-4B7B-78B5-E1A3-145F1C075D0B}"/>
                </a:ext>
              </a:extLst>
            </p:cNvPr>
            <p:cNvSpPr/>
            <p:nvPr/>
          </p:nvSpPr>
          <p:spPr>
            <a:xfrm>
              <a:off x="3387969" y="2638641"/>
              <a:ext cx="281353" cy="2813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A5B4E23C-CC0A-DD8D-8FE5-E4245805527C}"/>
                </a:ext>
              </a:extLst>
            </p:cNvPr>
            <p:cNvSpPr/>
            <p:nvPr/>
          </p:nvSpPr>
          <p:spPr>
            <a:xfrm>
              <a:off x="2824610" y="1361858"/>
              <a:ext cx="746313" cy="7463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EF4706A5-C9D1-4F60-6814-6EF85C16B556}"/>
                </a:ext>
              </a:extLst>
            </p:cNvPr>
            <p:cNvSpPr/>
            <p:nvPr/>
          </p:nvSpPr>
          <p:spPr>
            <a:xfrm>
              <a:off x="5321302" y="2058377"/>
              <a:ext cx="70339" cy="7033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D5E5E82E-D8F9-CF64-56D2-7CA4DE848CE9}"/>
                </a:ext>
              </a:extLst>
            </p:cNvPr>
            <p:cNvSpPr/>
            <p:nvPr/>
          </p:nvSpPr>
          <p:spPr>
            <a:xfrm>
              <a:off x="3594911" y="2628229"/>
              <a:ext cx="2251489" cy="225148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8B87B70F-FD7A-ED0B-43CE-42C27F4D67C6}"/>
                </a:ext>
              </a:extLst>
            </p:cNvPr>
            <p:cNvSpPr/>
            <p:nvPr/>
          </p:nvSpPr>
          <p:spPr>
            <a:xfrm>
              <a:off x="3057090" y="4411827"/>
              <a:ext cx="171084" cy="17108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E6A3AB82-6E87-FE06-5F2E-AA99AF350D57}"/>
                </a:ext>
              </a:extLst>
            </p:cNvPr>
            <p:cNvSpPr/>
            <p:nvPr/>
          </p:nvSpPr>
          <p:spPr>
            <a:xfrm>
              <a:off x="2707073" y="5012792"/>
              <a:ext cx="272263" cy="2722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F0958A05-B844-5251-3354-A947D8CB6681}"/>
                </a:ext>
              </a:extLst>
            </p:cNvPr>
            <p:cNvSpPr/>
            <p:nvPr/>
          </p:nvSpPr>
          <p:spPr>
            <a:xfrm>
              <a:off x="2270326" y="2352973"/>
              <a:ext cx="377772" cy="377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C51B941-A4BE-3964-DCBF-2B4B1EB85EC6}"/>
              </a:ext>
            </a:extLst>
          </p:cNvPr>
          <p:cNvGrpSpPr/>
          <p:nvPr/>
        </p:nvGrpSpPr>
        <p:grpSpPr>
          <a:xfrm>
            <a:off x="1646950" y="1186257"/>
            <a:ext cx="3035036" cy="607065"/>
            <a:chOff x="6250368" y="5482696"/>
            <a:chExt cx="4558907" cy="911868"/>
          </a:xfrm>
        </p:grpSpPr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6250368" y="5748167"/>
              <a:ext cx="646397" cy="64639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7834165" y="5602276"/>
              <a:ext cx="2855529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10570113" y="5482696"/>
              <a:ext cx="239162" cy="2391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01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56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26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臺灣道路體 1.0 Regular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Lanvis Wei</dc:creator>
  <cp:lastModifiedBy>Lanvis Wei</cp:lastModifiedBy>
  <cp:revision>1</cp:revision>
  <dcterms:created xsi:type="dcterms:W3CDTF">2024-07-17T21:16:06Z</dcterms:created>
  <dcterms:modified xsi:type="dcterms:W3CDTF">2024-07-18T08:46:43Z</dcterms:modified>
</cp:coreProperties>
</file>