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2" r:id="rId7"/>
    <p:sldId id="260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B4687B-98B1-4F23-8829-DAECA420DB82}" v="150" dt="2024-04-13T13:12:05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30768-9F32-10B0-2112-9B6646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47110-8C24-D38C-2F68-68261A46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AFC00-BDAF-266B-049B-20472302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BDF3E-3B3B-67BA-7441-B3CD0F51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F8E2-E649-47F3-15E6-A1A945A4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5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5775D-4F5A-8EC5-C441-EACFA135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4670E-E369-2FDB-58E2-D53DC79C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D46F6-9A72-4FC1-419D-71DBAED4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6C66A-6EB9-A605-0FDA-FF7D8297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B627E-2E16-0C23-A0A1-70F7731B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3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9FB3C-9FB9-CA96-F4D4-CC6D86BA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E34B9-FF7F-5F53-5468-0E13AB94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A7DD-2D1D-559A-6E86-C05E0328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6D970-7D46-4FB3-B805-87922C58BE2E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13F15-2377-23CB-078F-AE4727EB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64BCE-2BE3-2991-0805-D62542012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6621-CF18-6B4E-FC20-D9AFCAC31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Noto Sans" panose="020B0502040504020204" pitchFamily="34" charset="0"/>
                <a:cs typeface="Noto Sans" panose="020B0502040504020204" pitchFamily="34" charset="0"/>
              </a:rPr>
              <a:t>멀티미디어설계 </a:t>
            </a:r>
            <a:r>
              <a:rPr lang="en-US" altLang="ko-KR" sz="3600" dirty="0">
                <a:latin typeface="Noto Sans" panose="020B0502040504020204" pitchFamily="34" charset="0"/>
                <a:cs typeface="Noto Sans" panose="020B0502040504020204" pitchFamily="34" charset="0"/>
              </a:rPr>
              <a:t>HW3 </a:t>
            </a:r>
            <a:r>
              <a:rPr lang="ko-KR" altLang="en-US" sz="3600" dirty="0">
                <a:latin typeface="Noto Sans" panose="020B0502040504020204" pitchFamily="34" charset="0"/>
                <a:cs typeface="Noto Sans" panose="020B0502040504020204" pitchFamily="34" charset="0"/>
              </a:rPr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1A092-9FC2-FD4C-4996-E0E381222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altLang="ko-KR" sz="1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r>
              <a:rPr lang="en-US" altLang="ko-KR" sz="18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19010692 </a:t>
            </a:r>
            <a:r>
              <a:rPr lang="ko-KR" altLang="en-US" sz="1800">
                <a:latin typeface="Noto Sans" panose="020B0502040504020204" pitchFamily="34" charset="0"/>
                <a:cs typeface="Noto Sans" panose="020B0502040504020204" pitchFamily="34" charset="0"/>
              </a:rPr>
              <a:t>이준호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5D520-A92E-6FC4-D419-12BE010B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보고서 순서</a:t>
            </a:r>
            <a:endParaRPr lang="en-US" altLang="ko-KR" sz="24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7E0E3-AF45-74AE-FD80-72AA6C27FF0F}"/>
              </a:ext>
            </a:extLst>
          </p:cNvPr>
          <p:cNvSpPr/>
          <p:nvPr/>
        </p:nvSpPr>
        <p:spPr>
          <a:xfrm>
            <a:off x="838200" y="1418727"/>
            <a:ext cx="10182726" cy="451167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개선 방법 적용 순서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SoftMax,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교차 엔트로피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모멘텀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적응적 </a:t>
            </a:r>
            <a:r>
              <a:rPr lang="ko-KR" altLang="en-US" sz="16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적용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Dropout</a:t>
            </a:r>
          </a:p>
          <a:p>
            <a:pPr lvl="1"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적절한 개선 방법 찾는 과정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개선 방법들의 적절한 조합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최종 평가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8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1. </a:t>
            </a:r>
            <a:r>
              <a:rPr lang="ko-KR" altLang="en-US" sz="24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개선 방법 적용 순서</a:t>
            </a:r>
            <a:endParaRPr lang="en-US" altLang="ko-KR" sz="24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7E0E3-AF45-74AE-FD80-72AA6C27FF0F}"/>
              </a:ext>
            </a:extLst>
          </p:cNvPr>
          <p:cNvSpPr/>
          <p:nvPr/>
        </p:nvSpPr>
        <p:spPr>
          <a:xfrm>
            <a:off x="838200" y="1418727"/>
            <a:ext cx="10182726" cy="451167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와 교차 엔트로피 적용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모멘텀 적용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- 0.5, 0.9, 0.99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적응적 </a:t>
            </a:r>
            <a:r>
              <a:rPr lang="ko-KR" altLang="en-US" sz="16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적용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- </a:t>
            </a:r>
            <a:r>
              <a:rPr lang="en-US" altLang="ko-KR" sz="1600" dirty="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AdaGrad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RMSprop,</a:t>
            </a: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Adam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4. Dropout</a:t>
            </a:r>
            <a:r>
              <a:rPr lang="ko-KR" altLang="en-US" sz="16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적용</a:t>
            </a:r>
            <a:endParaRPr lang="en-US" altLang="ko-KR" sz="16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75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적절한 개선 방법 찾는 과정 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– SoftMax,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교차 엔트로피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모멘텀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7E0E3-AF45-74AE-FD80-72AA6C27FF0F}"/>
              </a:ext>
            </a:extLst>
          </p:cNvPr>
          <p:cNvSpPr/>
          <p:nvPr/>
        </p:nvSpPr>
        <p:spPr>
          <a:xfrm>
            <a:off x="1256144" y="1415702"/>
            <a:ext cx="2591198" cy="218209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고정한 변수 </a:t>
            </a:r>
            <a:r>
              <a:rPr lang="en-US" altLang="ko-KR" sz="1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초기 설정</a:t>
            </a:r>
            <a:r>
              <a:rPr lang="en-US" altLang="ko-KR" sz="16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</a:t>
            </a:r>
            <a:r>
              <a:rPr lang="ko-KR" altLang="en-US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레이어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2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배치 사이즈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16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노드 수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256 / 128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0.05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: 5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256144" y="4381541"/>
            <a:ext cx="9424425" cy="1585150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저번 과제에서 가장 높은 정확도를 보인 변수를 초기 설정으로 결정했다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초기 설정인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MSE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비해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와 교차 엔트로피를 적용했을 때 정확도가 눈에 띄게 증가했다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주로 사용하는 모멘텀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0.5, 0.9, 0.99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을 적용해보았더니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0.9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에서 가장 높은 정확도가 출력되었다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0FFFFC3-C300-B09F-3C08-1C95C5F9A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35729"/>
              </p:ext>
            </p:extLst>
          </p:nvPr>
        </p:nvGraphicFramePr>
        <p:xfrm>
          <a:off x="4117800" y="1737508"/>
          <a:ext cx="7452000" cy="1691492"/>
        </p:xfrm>
        <a:graphic>
          <a:graphicData uri="http://schemas.openxmlformats.org/drawingml/2006/table">
            <a:tbl>
              <a:tblPr/>
              <a:tblGrid>
                <a:gridCol w="1242000">
                  <a:extLst>
                    <a:ext uri="{9D8B030D-6E8A-4147-A177-3AD203B41FA5}">
                      <a16:colId xmlns:a16="http://schemas.microsoft.com/office/drawing/2014/main" val="1098211790"/>
                    </a:ext>
                  </a:extLst>
                </a:gridCol>
                <a:gridCol w="1242000">
                  <a:extLst>
                    <a:ext uri="{9D8B030D-6E8A-4147-A177-3AD203B41FA5}">
                      <a16:colId xmlns:a16="http://schemas.microsoft.com/office/drawing/2014/main" val="3967167377"/>
                    </a:ext>
                  </a:extLst>
                </a:gridCol>
                <a:gridCol w="1242000">
                  <a:extLst>
                    <a:ext uri="{9D8B030D-6E8A-4147-A177-3AD203B41FA5}">
                      <a16:colId xmlns:a16="http://schemas.microsoft.com/office/drawing/2014/main" val="365354880"/>
                    </a:ext>
                  </a:extLst>
                </a:gridCol>
                <a:gridCol w="1242000">
                  <a:extLst>
                    <a:ext uri="{9D8B030D-6E8A-4147-A177-3AD203B41FA5}">
                      <a16:colId xmlns:a16="http://schemas.microsoft.com/office/drawing/2014/main" val="633324786"/>
                    </a:ext>
                  </a:extLst>
                </a:gridCol>
                <a:gridCol w="1242000">
                  <a:extLst>
                    <a:ext uri="{9D8B030D-6E8A-4147-A177-3AD203B41FA5}">
                      <a16:colId xmlns:a16="http://schemas.microsoft.com/office/drawing/2014/main" val="4146832222"/>
                    </a:ext>
                  </a:extLst>
                </a:gridCol>
                <a:gridCol w="1242000">
                  <a:extLst>
                    <a:ext uri="{9D8B030D-6E8A-4147-A177-3AD203B41FA5}">
                      <a16:colId xmlns:a16="http://schemas.microsoft.com/office/drawing/2014/main" val="1442362671"/>
                    </a:ext>
                  </a:extLst>
                </a:gridCol>
              </a:tblGrid>
              <a:tr h="4228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초기 설정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SoftMax,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교차 엔트로피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53050"/>
                  </a:ext>
                </a:extLst>
              </a:tr>
              <a:tr h="422873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b="1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</a:t>
                      </a: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(0.5)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(0.9)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(0.99)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039269"/>
                  </a:ext>
                </a:extLst>
              </a:tr>
              <a:tr h="4228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마지막 </a:t>
                      </a:r>
                      <a:r>
                        <a:rPr lang="en-US" altLang="ko-KR" sz="1100" b="1" dirty="0"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Loss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0.0211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0.0079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0.0055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0.0020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0.1294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40592"/>
                  </a:ext>
                </a:extLst>
              </a:tr>
              <a:tr h="42287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Accuracy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87.85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93.26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94.35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96.49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9.74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0175" marR="60175" marT="60175" marB="6017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97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3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적절한 개선 방법 찾는 과정 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적응적 </a:t>
            </a:r>
            <a:r>
              <a:rPr lang="ko-KR" altLang="en-US" sz="24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endParaRPr lang="ko-KR" altLang="en-US" sz="24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838200" y="4016416"/>
            <a:ext cx="9424425" cy="1820966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학습률을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조절하는 방식에 </a:t>
            </a:r>
            <a:r>
              <a:rPr lang="en-US" altLang="ko-KR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AdaGrad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RMSprop, Adam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세가지 방식이 있어 모두 사용해 비교해보았다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RMSprop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Adam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은 중간에 </a:t>
            </a:r>
            <a:r>
              <a:rPr lang="ko-KR" altLang="en-US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학습률이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급격하게 상승하여 상한선을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0.1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로 설정했다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Adam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은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모멘텀과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RMSprop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알고리즘을 결합한 형태로 기존 모멘텀을 제거 시 더 높은 정확도를 보였다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RMSprop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가 </a:t>
            </a:r>
            <a:r>
              <a:rPr lang="ko-KR" altLang="en-US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학습률이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0.01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일 때 가장 높은 정확도를 보였다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8490049-1E8A-93EC-1E0A-BBEB056E1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9013"/>
              </p:ext>
            </p:extLst>
          </p:nvPr>
        </p:nvGraphicFramePr>
        <p:xfrm>
          <a:off x="838200" y="1615810"/>
          <a:ext cx="10511998" cy="1800000"/>
        </p:xfrm>
        <a:graphic>
          <a:graphicData uri="http://schemas.openxmlformats.org/drawingml/2006/table">
            <a:tbl>
              <a:tblPr/>
              <a:tblGrid>
                <a:gridCol w="1501714">
                  <a:extLst>
                    <a:ext uri="{9D8B030D-6E8A-4147-A177-3AD203B41FA5}">
                      <a16:colId xmlns:a16="http://schemas.microsoft.com/office/drawing/2014/main" val="1663069388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2270311455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3794318687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4150324159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466324125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2172410080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3252099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SoftMax,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교차 엔트로피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89283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(0.9)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 제거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7249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적응적 </a:t>
                      </a:r>
                      <a:r>
                        <a:rPr lang="ko-KR" altLang="en-US" sz="1100" b="1" dirty="0" err="1"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학습률</a:t>
                      </a:r>
                      <a:endParaRPr lang="en-US" sz="1100" b="1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AdaGrad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(0.05)</a:t>
                      </a:r>
                      <a:endParaRPr lang="en-US" sz="1100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AdaGrad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(0.01)</a:t>
                      </a:r>
                      <a:endParaRPr lang="en-US" sz="1100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 (0.01)</a:t>
                      </a:r>
                      <a:endParaRPr lang="en-US" sz="110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 (0.05)</a:t>
                      </a:r>
                      <a:endParaRPr lang="en-US" sz="110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Adam (0.01)</a:t>
                      </a:r>
                      <a:endParaRPr lang="en-US" sz="110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Adam (0.01)</a:t>
                      </a:r>
                      <a:endParaRPr lang="en-US" sz="110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2023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마지막 </a:t>
                      </a:r>
                      <a:r>
                        <a:rPr lang="en-US" altLang="ko-KR" sz="1100" b="1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Loss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0.0114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0.0241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0.0027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0.0021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0.0104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0.0112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1864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Accuracy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91.09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81.90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96.42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96.05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91.56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92.52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50146" marR="50146" marT="50146" marB="50146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96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90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적절한 개선 방법 찾는 과정 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– Dropout </a:t>
            </a:r>
            <a:endParaRPr lang="ko-KR" altLang="en-US" sz="24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256144" y="4381541"/>
            <a:ext cx="9424425" cy="1974809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Dropout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비율을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0.3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으로 진행할 경우 비활성화하는 부분이 많아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0.2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비해 낮은 결과가 나왔다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Dropout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은 학습과 테스트 모두에 적용했을 때의 차이가 궁금해 두 분류로 나눠 진행했다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기존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사용법에 일치하게 학습만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Dropout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을 시키는 방법이 더 높은 정확도를 보였다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또한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RMSprop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를 적용하지 않았을 때 더 높은 정확도를 보였다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4E4F857-6B5E-2B9A-5DD0-6229C8FE1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362062"/>
              </p:ext>
            </p:extLst>
          </p:nvPr>
        </p:nvGraphicFramePr>
        <p:xfrm>
          <a:off x="841802" y="1599160"/>
          <a:ext cx="10511998" cy="2527464"/>
        </p:xfrm>
        <a:graphic>
          <a:graphicData uri="http://schemas.openxmlformats.org/drawingml/2006/table">
            <a:tbl>
              <a:tblPr/>
              <a:tblGrid>
                <a:gridCol w="1501714">
                  <a:extLst>
                    <a:ext uri="{9D8B030D-6E8A-4147-A177-3AD203B41FA5}">
                      <a16:colId xmlns:a16="http://schemas.microsoft.com/office/drawing/2014/main" val="891037987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1027885825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3957566310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2671610639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593999197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319325313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3174474410"/>
                    </a:ext>
                  </a:extLst>
                </a:gridCol>
              </a:tblGrid>
              <a:tr h="421244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10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SoftMax,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교차 엔트로피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66669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fontAlgn="t"/>
                      <a:br>
                        <a:rPr lang="ko-KR" altLang="en-US" sz="1100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학습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테스트 모두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Dropout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학습은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Dropout,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테스트는 기존 유지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61356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Dropout 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비율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Dropout (0.3)</a:t>
                      </a:r>
                      <a:endParaRPr lang="en-US" sz="1100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DropOut (0.2)</a:t>
                      </a:r>
                      <a:endParaRPr lang="en-US" sz="110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089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학습률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0.05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 (0.05)</a:t>
                      </a:r>
                      <a:endParaRPr lang="en-US" sz="1100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0.01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0.05</a:t>
                      </a:r>
                      <a:endParaRPr lang="ko-KR" altLang="en-US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 (0.05)</a:t>
                      </a:r>
                      <a:endParaRPr lang="en-US" sz="1100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956867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마지막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Loss</a:t>
                      </a:r>
                      <a:endParaRPr lang="en-US" sz="1100" b="1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0.0118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0.0094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0.0082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0.0165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0.0094</a:t>
                      </a:r>
                      <a:endParaRPr lang="ko-KR" altLang="en-US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0.0082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282892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Accuracy</a:t>
                      </a:r>
                      <a:endParaRPr lang="en-US" sz="1100" b="1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91.77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93.08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93.97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94.99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96.02</a:t>
                      </a:r>
                      <a:endParaRPr lang="ko-KR" altLang="en-US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95.78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14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021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적절한 개선 방법 찾는 과정 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- Epoch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를 증가시켜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256144" y="4381541"/>
            <a:ext cx="9424425" cy="1974809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이전 결과 중 높은 정확도가 나온 모델들을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가 증가해도 비슷한 결과가 나오는지 확인해보았다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가장 좋은 모델은 </a:t>
            </a:r>
            <a:r>
              <a:rPr lang="en-US" altLang="ko-KR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RMSProp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만 사용한 모델로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96.95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결과가 나왔다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Dropout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를 사용하지 않은 모델들이 더 높은 정확도가 나왔다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모델이 데이터의 패턴을 충분히 학습하기 전에 많은 정보를 소실시키는 것이 원인이 된 것 같다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DF2A0F-F043-5F4C-F0B8-CF876252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97924"/>
              </p:ext>
            </p:extLst>
          </p:nvPr>
        </p:nvGraphicFramePr>
        <p:xfrm>
          <a:off x="841802" y="1612537"/>
          <a:ext cx="10511998" cy="2106220"/>
        </p:xfrm>
        <a:graphic>
          <a:graphicData uri="http://schemas.openxmlformats.org/drawingml/2006/table">
            <a:tbl>
              <a:tblPr/>
              <a:tblGrid>
                <a:gridCol w="1501714">
                  <a:extLst>
                    <a:ext uri="{9D8B030D-6E8A-4147-A177-3AD203B41FA5}">
                      <a16:colId xmlns:a16="http://schemas.microsoft.com/office/drawing/2014/main" val="2515072969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2083907363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796699059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4143750868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648064228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644401483"/>
                    </a:ext>
                  </a:extLst>
                </a:gridCol>
                <a:gridCol w="1501714">
                  <a:extLst>
                    <a:ext uri="{9D8B030D-6E8A-4147-A177-3AD203B41FA5}">
                      <a16:colId xmlns:a16="http://schemas.microsoft.com/office/drawing/2014/main" val="1031579211"/>
                    </a:ext>
                  </a:extLst>
                </a:gridCol>
              </a:tblGrid>
              <a:tr h="421244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100" dirty="0"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Epoch : 10</a:t>
                      </a:r>
                      <a:br>
                        <a:rPr lang="ko-KR" altLang="en-US" sz="1100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SoftMax,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교차 엔트로피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(0.9)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83149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altLang="ko-KR" sz="1100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(0.01)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(0.05)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(0.01)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(0.05)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309670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Dropout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Dropout (0.2)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098510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마지막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Loss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0.0002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0.0006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100" dirty="0"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0.0003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0.0165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100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0.0122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0.0066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910329"/>
                  </a:ext>
                </a:extLst>
              </a:tr>
              <a:tr h="42124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Accuracy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96.93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96.71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100" dirty="0"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96.95</a:t>
                      </a:r>
                      <a:br>
                        <a:rPr lang="ko-KR" altLang="en-US" sz="1100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</a:b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94.99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100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96.42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95.33</a:t>
                      </a:r>
                    </a:p>
                  </a:txBody>
                  <a:tcPr marL="42982" marR="42982" marT="42982" marB="4298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4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91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최종 평가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838200" y="3903437"/>
            <a:ext cx="9424425" cy="1974809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이전의 결과를 토대로 최종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20 Epoch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로 진행하였다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RMSProp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를 적용한 모델과 적용하지 않은 모델이 </a:t>
            </a:r>
            <a:r>
              <a:rPr lang="en-US" altLang="ko-KR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97.21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로 동일한 정확도를 보였다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하지만 마지막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Loss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값에서 아주 작은 차이가 존재해 </a:t>
            </a:r>
            <a:r>
              <a:rPr lang="en-US" altLang="ko-KR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RMSProp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를 사용한 모델을 최종적으로 선택했다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지난번 과제의 인식률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94.07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비해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3.14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인식률을 증가시켰다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0CB7BF6-6751-D322-6BD6-266C0AACE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918169"/>
              </p:ext>
            </p:extLst>
          </p:nvPr>
        </p:nvGraphicFramePr>
        <p:xfrm>
          <a:off x="838200" y="1728107"/>
          <a:ext cx="10515600" cy="14400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4312032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19069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37965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6311766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SoftMax,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교차 엔트로피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모멘텀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(0.9)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439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(0.01)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RMSProp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 (0.05)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6088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마지막 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Loss</a:t>
                      </a:r>
                      <a:endParaRPr lang="en-US" sz="1100" b="1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0.000006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0.000014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0.000002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7721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Accuracy</a:t>
                      </a:r>
                      <a:endParaRPr lang="en-US" sz="1100" b="1" dirty="0"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97.21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96.96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97.21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132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81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최종 평가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6936509" y="1708406"/>
            <a:ext cx="4562764" cy="3932315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0, 1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은 다른 숫자에 비해 유독 높은 인식률이 나왔다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이전 과제와 비슷하게 숫자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인식률이 높지는 않았다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Test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image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데이트의 양이 모자라 이러한 결과가 나온 것이라 생각한다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SoftMax,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교차 엔트로피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모멘텀을 적용했을 때 인식률이 크게 상승했고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적응적 </a:t>
            </a:r>
            <a:r>
              <a:rPr lang="ko-KR" altLang="en-US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RMSProp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과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Dropout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은 적절하게 사용했을 때 결과의 유의미한 변화를 보여줄 수 있었다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6318B5-F1E6-0CE7-D0FC-C28434C68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7889"/>
              </p:ext>
            </p:extLst>
          </p:nvPr>
        </p:nvGraphicFramePr>
        <p:xfrm>
          <a:off x="990600" y="1708406"/>
          <a:ext cx="5105400" cy="393231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96528132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7982883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694665581"/>
                    </a:ext>
                  </a:extLst>
                </a:gridCol>
              </a:tblGrid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필기체 글씨 종류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Test image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장 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100" dirty="0"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인식률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536633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0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980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98.78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693218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1135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98.68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861631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2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1032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96.12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074596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3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1010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97.43</a:t>
                      </a:r>
                      <a:endParaRPr lang="ko-KR" altLang="en-US" sz="1100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809640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4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982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95.42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734102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5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892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96.86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2801622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6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958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97.39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23780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7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1028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97.08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915673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8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974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97.23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555872"/>
                  </a:ext>
                </a:extLst>
              </a:tr>
              <a:tr h="29394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1009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96.93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129039"/>
                  </a:ext>
                </a:extLst>
              </a:tr>
              <a:tr h="293947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모든 문자에 대한 인식률 평균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97.18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747261"/>
                  </a:ext>
                </a:extLst>
              </a:tr>
              <a:tr h="396635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cs typeface="Noto Sans" panose="020B0502040504020204" pitchFamily="34" charset="0"/>
                        </a:rPr>
                        <a:t>전체 인식률 평균</a:t>
                      </a:r>
                      <a:endParaRPr lang="ko-KR" altLang="en-US" sz="110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  <a:ea typeface="Noto Sans" panose="020B0502040504020204" pitchFamily="34" charset="0"/>
                          <a:cs typeface="Noto Sans" panose="020B0502040504020204" pitchFamily="34" charset="0"/>
                        </a:rPr>
                        <a:t>97.21</a:t>
                      </a:r>
                      <a:endParaRPr lang="ko-KR" altLang="en-US" sz="1100" b="1" dirty="0">
                        <a:effectLst/>
                        <a:latin typeface="Noto Sans" panose="020B0502040504020204" pitchFamily="34" charset="0"/>
                        <a:cs typeface="Noto Sans" panose="020B0502040504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87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02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13FBF4B70CCD45AF5E5FB351B16719" ma:contentTypeVersion="4" ma:contentTypeDescription="새 문서를 만듭니다." ma:contentTypeScope="" ma:versionID="03fa63fd9bbd626fdedb327c11e4eb0c">
  <xsd:schema xmlns:xsd="http://www.w3.org/2001/XMLSchema" xmlns:xs="http://www.w3.org/2001/XMLSchema" xmlns:p="http://schemas.microsoft.com/office/2006/metadata/properties" xmlns:ns3="775da646-7af2-4f7a-951b-3cc5716027d8" targetNamespace="http://schemas.microsoft.com/office/2006/metadata/properties" ma:root="true" ma:fieldsID="0d816cd938b4bd94fbb0954b8aa3c87a" ns3:_="">
    <xsd:import namespace="775da646-7af2-4f7a-951b-3cc5716027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da646-7af2-4f7a-951b-3cc571602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A981CC9-DC92-457B-8A8F-56052D65E4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5da646-7af2-4f7a-951b-3cc5716027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FC4588-6BD7-425B-A542-5059079E6E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D85FB-AE5F-496C-9E3C-C38C58F95BFD}">
  <ds:schemaRefs>
    <ds:schemaRef ds:uri="http://purl.org/dc/terms/"/>
    <ds:schemaRef ds:uri="http://schemas.microsoft.com/office/2006/documentManagement/types"/>
    <ds:schemaRef ds:uri="http://purl.org/dc/elements/1.1/"/>
    <ds:schemaRef ds:uri="775da646-7af2-4f7a-951b-3cc5716027d8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739</Words>
  <Application>Microsoft Office PowerPoint</Application>
  <PresentationFormat>와이드스크린</PresentationFormat>
  <Paragraphs>230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Noto Sans</vt:lpstr>
      <vt:lpstr>Office 테마</vt:lpstr>
      <vt:lpstr>멀티미디어설계 HW3 보고서</vt:lpstr>
      <vt:lpstr>보고서 순서</vt:lpstr>
      <vt:lpstr>1. 개선 방법 적용 순서</vt:lpstr>
      <vt:lpstr>2. 적절한 개선 방법 찾는 과정 – SoftMax, 교차 엔트로피, 모멘텀</vt:lpstr>
      <vt:lpstr>2. 적절한 개선 방법 찾는 과정 – 적응적 학습률</vt:lpstr>
      <vt:lpstr>2. 적절한 개선 방법 찾는 과정 – Dropout </vt:lpstr>
      <vt:lpstr>2. 적절한 개선 방법 찾는 과정 - Epoch를 증가시켜 비교</vt:lpstr>
      <vt:lpstr>3. 최종 평가</vt:lpstr>
      <vt:lpstr>3. 최종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멀티미디어설계 HW2 보고서</dc:title>
  <dc:creator>이준호</dc:creator>
  <cp:lastModifiedBy>이준호</cp:lastModifiedBy>
  <cp:revision>2</cp:revision>
  <dcterms:created xsi:type="dcterms:W3CDTF">2024-04-13T04:04:48Z</dcterms:created>
  <dcterms:modified xsi:type="dcterms:W3CDTF">2024-04-13T13:39:11Z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0x0101007D13FBF4B70CCD45AF5E5FB351B16719</vt:lpwstr>
  </property>
</Properties>
</file>