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73" r:id="rId3"/>
    <p:sldId id="272" r:id="rId4"/>
    <p:sldId id="276" r:id="rId5"/>
    <p:sldId id="295" r:id="rId6"/>
    <p:sldId id="288" r:id="rId7"/>
    <p:sldId id="281" r:id="rId8"/>
    <p:sldId id="292" r:id="rId9"/>
    <p:sldId id="291" r:id="rId10"/>
    <p:sldId id="294" r:id="rId11"/>
    <p:sldId id="289" r:id="rId12"/>
    <p:sldId id="290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pos="1232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3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howGuides="1">
      <p:cViewPr varScale="1">
        <p:scale>
          <a:sx n="121" d="100"/>
          <a:sy n="121" d="100"/>
        </p:scale>
        <p:origin x="656" y="176"/>
      </p:cViewPr>
      <p:guideLst>
        <p:guide orient="horz" pos="2160"/>
        <p:guide pos="3840"/>
        <p:guide pos="7015"/>
        <p:guide pos="1232"/>
        <p:guide orient="horz" pos="3634"/>
        <p:guide orient="horz" pos="3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6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0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5382866" y="4869000"/>
            <a:ext cx="1787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1753402 </a:t>
            </a:r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谢康</a:t>
            </a:r>
            <a:endParaRPr lang="en-US" altLang="zh-CN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1754188 </a:t>
            </a:r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谢尚汝</a:t>
            </a:r>
            <a:endParaRPr lang="en-US" altLang="zh-CN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1754197 </a:t>
            </a:r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刘岚心</a:t>
            </a:r>
            <a:endParaRPr lang="en-US" altLang="zh-CN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1751251 </a:t>
            </a:r>
            <a:r>
              <a:rPr lang="zh-CN" altLang="en-US" sz="1400" b="1" dirty="0">
                <a:solidFill>
                  <a:srgbClr val="000000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周贤</a:t>
            </a:r>
            <a:endParaRPr lang="en-US" altLang="zh-CN" sz="1400" b="1" dirty="0">
              <a:solidFill>
                <a:srgbClr val="000000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47439" y="6119215"/>
            <a:ext cx="861872" cy="36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79385" y="3201259"/>
            <a:ext cx="4450257" cy="1405254"/>
            <a:chOff x="2923298" y="3073248"/>
            <a:chExt cx="3291185" cy="1036986"/>
          </a:xfrm>
        </p:grpSpPr>
        <p:sp>
          <p:nvSpPr>
            <p:cNvPr id="5" name="矩形 4"/>
            <p:cNvSpPr/>
            <p:nvPr/>
          </p:nvSpPr>
          <p:spPr>
            <a:xfrm>
              <a:off x="2923298" y="3073248"/>
              <a:ext cx="3291185" cy="567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 v1.0.0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642304" y="3883115"/>
              <a:ext cx="1853173" cy="227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spc="300" dirty="0">
                  <a:latin typeface="造字工房悦黑体验版纤细体" pitchFamily="50" charset="-122"/>
                  <a:ea typeface="造字工房悦黑体验版纤细体" pitchFamily="50" charset="-122"/>
                </a:rPr>
                <a:t>2019</a:t>
              </a:r>
              <a:r>
                <a:rPr lang="zh-CN" altLang="en-US" sz="1400" spc="300" dirty="0">
                  <a:latin typeface="造字工房悦黑体验版纤细体" pitchFamily="50" charset="-122"/>
                  <a:ea typeface="造字工房悦黑体验版纤细体" pitchFamily="50" charset="-122"/>
                </a:rPr>
                <a:t>操作系统课程项目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808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AA929F-B113-40CC-9CD6-4E727F5B1DFC}"/>
              </a:ext>
            </a:extLst>
          </p:cNvPr>
          <p:cNvGrpSpPr/>
          <p:nvPr/>
        </p:nvGrpSpPr>
        <p:grpSpPr>
          <a:xfrm>
            <a:off x="516000" y="1449001"/>
            <a:ext cx="4808870" cy="3065300"/>
            <a:chOff x="1056000" y="1361675"/>
            <a:chExt cx="10109843" cy="440732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6F52BB-1913-4111-A2A5-AEC3F7B2FBE7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016C94-D916-40E6-9C3C-2D8CE735956F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490269" y="191748"/>
            <a:ext cx="121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游戏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E05C502-74C7-4755-A4C9-5854241576B0}"/>
              </a:ext>
            </a:extLst>
          </p:cNvPr>
          <p:cNvGrpSpPr/>
          <p:nvPr/>
        </p:nvGrpSpPr>
        <p:grpSpPr>
          <a:xfrm>
            <a:off x="6374730" y="3134153"/>
            <a:ext cx="5014938" cy="3065300"/>
            <a:chOff x="1056000" y="1361675"/>
            <a:chExt cx="10109843" cy="440732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E5536AA-2722-4C19-B634-E91DFC8FBAA6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D5797C3-37FF-4E46-84E0-91A396EB5135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5AAF2D6-4CAE-469C-8B11-74DBD9E8B73B}"/>
              </a:ext>
            </a:extLst>
          </p:cNvPr>
          <p:cNvGrpSpPr/>
          <p:nvPr/>
        </p:nvGrpSpPr>
        <p:grpSpPr>
          <a:xfrm>
            <a:off x="5608432" y="1033283"/>
            <a:ext cx="4808870" cy="3065300"/>
            <a:chOff x="1056000" y="1361675"/>
            <a:chExt cx="10109843" cy="440732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2A31252-C2AA-4841-B813-25E5BDFF1469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0C4F44A-E633-4FD7-9153-B7796F8A93F0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9913D9C-B988-4A6D-A400-0C5DB7DBCBAE}"/>
              </a:ext>
            </a:extLst>
          </p:cNvPr>
          <p:cNvGrpSpPr/>
          <p:nvPr/>
        </p:nvGrpSpPr>
        <p:grpSpPr>
          <a:xfrm>
            <a:off x="1138980" y="3636229"/>
            <a:ext cx="4808870" cy="3065300"/>
            <a:chOff x="1056000" y="1361675"/>
            <a:chExt cx="10109843" cy="440732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836EF2-3171-45DA-8267-75233B394EAA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CC0654C-0ED4-48C6-9018-6E86B7D475B8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122F1B-106B-7F4D-B926-0981345C4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77" y="1194094"/>
            <a:ext cx="4396910" cy="27534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892C84-F0DE-424E-9480-8CEE334DF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33" y="3371886"/>
            <a:ext cx="4652591" cy="258983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97CCD5D-BA03-7445-8B11-26B008653ECF}"/>
              </a:ext>
            </a:extLst>
          </p:cNvPr>
          <p:cNvSpPr txBox="1"/>
          <p:nvPr/>
        </p:nvSpPr>
        <p:spPr>
          <a:xfrm>
            <a:off x="8038432" y="624818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2048/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井字棋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FA2734-406C-424B-8FE3-7BE1982882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0" y="1581252"/>
            <a:ext cx="4396910" cy="27602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5D54F5A-4175-8549-8215-0990879901D6}"/>
              </a:ext>
            </a:extLst>
          </p:cNvPr>
          <p:cNvSpPr txBox="1"/>
          <p:nvPr/>
        </p:nvSpPr>
        <p:spPr>
          <a:xfrm>
            <a:off x="1708307" y="92608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飞机大战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扫雷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72F3DD-AFC8-094F-830E-DBC8AFF8522D}"/>
              </a:ext>
            </a:extLst>
          </p:cNvPr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FA2A6B9-041E-4EE7-BEED-0FF016CE0833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51C8079-4365-46B6-9623-E9AB48A1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566643-EF21-4CFF-A308-778CCF805F8B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2A470D3-624B-AA44-8ED5-69B9B00C99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54" y="3768694"/>
            <a:ext cx="4404183" cy="27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0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000" y="0"/>
            <a:ext cx="360000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91592" y="-711000"/>
            <a:ext cx="1780950" cy="5156930"/>
          </a:xfrm>
          <a:custGeom>
            <a:avLst/>
            <a:gdLst>
              <a:gd name="connsiteX0" fmla="*/ 685004 w 1780950"/>
              <a:gd name="connsiteY0" fmla="*/ 0 h 5156930"/>
              <a:gd name="connsiteX1" fmla="*/ 1780950 w 1780950"/>
              <a:gd name="connsiteY1" fmla="*/ 0 h 5156930"/>
              <a:gd name="connsiteX2" fmla="*/ 1780950 w 1780950"/>
              <a:gd name="connsiteY2" fmla="*/ 5156930 h 5156930"/>
              <a:gd name="connsiteX3" fmla="*/ 1275818 w 1780950"/>
              <a:gd name="connsiteY3" fmla="*/ 5156930 h 5156930"/>
              <a:gd name="connsiteX4" fmla="*/ 1275818 w 1780950"/>
              <a:gd name="connsiteY4" fmla="*/ 916932 h 5156930"/>
              <a:gd name="connsiteX5" fmla="*/ 0 w 1780950"/>
              <a:gd name="connsiteY5" fmla="*/ 916932 h 51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0950" h="5156930">
                <a:moveTo>
                  <a:pt x="685004" y="0"/>
                </a:moveTo>
                <a:lnTo>
                  <a:pt x="1780950" y="0"/>
                </a:lnTo>
                <a:lnTo>
                  <a:pt x="1780950" y="5156930"/>
                </a:lnTo>
                <a:lnTo>
                  <a:pt x="1275818" y="5156930"/>
                </a:lnTo>
                <a:lnTo>
                  <a:pt x="1275818" y="916932"/>
                </a:lnTo>
                <a:lnTo>
                  <a:pt x="0" y="916932"/>
                </a:lnTo>
                <a:close/>
              </a:path>
            </a:pathLst>
          </a:cu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487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3</a:t>
            </a:r>
            <a:endParaRPr lang="zh-CN" altLang="en-US" sz="487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31642" y="2529000"/>
            <a:ext cx="376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项目展示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323BA8-477F-45BF-B28E-3F7AA015F7D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F624B3-312A-4F5E-BAAA-B627C05D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D51FA6-9F60-4079-938F-9A095F2A4C10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solidFill>
                    <a:schemeClr val="bg1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ACDB4AC5-125C-40CD-9D46-E03506CBB77A}"/>
              </a:ext>
            </a:extLst>
          </p:cNvPr>
          <p:cNvSpPr/>
          <p:nvPr/>
        </p:nvSpPr>
        <p:spPr>
          <a:xfrm rot="5400000">
            <a:off x="9888051" y="244207"/>
            <a:ext cx="725074" cy="625064"/>
          </a:xfrm>
          <a:prstGeom prst="hexagon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1F1C0E-A4A4-410C-BA09-C2835584A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18" t="21128" r="36368" b="36877"/>
          <a:stretch/>
        </p:blipFill>
        <p:spPr>
          <a:xfrm>
            <a:off x="7176000" y="211829"/>
            <a:ext cx="1536558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000" y="0"/>
            <a:ext cx="360000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5049" y="-531000"/>
            <a:ext cx="1780950" cy="5156930"/>
          </a:xfrm>
          <a:custGeom>
            <a:avLst/>
            <a:gdLst>
              <a:gd name="connsiteX0" fmla="*/ 685004 w 1780950"/>
              <a:gd name="connsiteY0" fmla="*/ 0 h 5156930"/>
              <a:gd name="connsiteX1" fmla="*/ 1780950 w 1780950"/>
              <a:gd name="connsiteY1" fmla="*/ 0 h 5156930"/>
              <a:gd name="connsiteX2" fmla="*/ 1780950 w 1780950"/>
              <a:gd name="connsiteY2" fmla="*/ 5156930 h 5156930"/>
              <a:gd name="connsiteX3" fmla="*/ 1275818 w 1780950"/>
              <a:gd name="connsiteY3" fmla="*/ 5156930 h 5156930"/>
              <a:gd name="connsiteX4" fmla="*/ 1275818 w 1780950"/>
              <a:gd name="connsiteY4" fmla="*/ 916932 h 5156930"/>
              <a:gd name="connsiteX5" fmla="*/ 0 w 1780950"/>
              <a:gd name="connsiteY5" fmla="*/ 916932 h 51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0950" h="5156930">
                <a:moveTo>
                  <a:pt x="685004" y="0"/>
                </a:moveTo>
                <a:lnTo>
                  <a:pt x="1780950" y="0"/>
                </a:lnTo>
                <a:lnTo>
                  <a:pt x="1780950" y="5156930"/>
                </a:lnTo>
                <a:lnTo>
                  <a:pt x="1275818" y="5156930"/>
                </a:lnTo>
                <a:lnTo>
                  <a:pt x="1275818" y="916932"/>
                </a:lnTo>
                <a:lnTo>
                  <a:pt x="0" y="916932"/>
                </a:lnTo>
                <a:close/>
              </a:path>
            </a:pathLst>
          </a:cu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487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4</a:t>
            </a:r>
            <a:endParaRPr lang="zh-CN" altLang="en-US" sz="487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38184" y="2529000"/>
            <a:ext cx="376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代码展示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323BA8-477F-45BF-B28E-3F7AA015F7D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F624B3-312A-4F5E-BAAA-B627C05D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D51FA6-9F60-4079-938F-9A095F2A4C10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solidFill>
                    <a:schemeClr val="bg1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ACDB4AC5-125C-40CD-9D46-E03506CBB77A}"/>
              </a:ext>
            </a:extLst>
          </p:cNvPr>
          <p:cNvSpPr/>
          <p:nvPr/>
        </p:nvSpPr>
        <p:spPr>
          <a:xfrm rot="5400000">
            <a:off x="9888051" y="244207"/>
            <a:ext cx="725074" cy="625064"/>
          </a:xfrm>
          <a:prstGeom prst="hexagon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C1E869-77A1-47C9-87E6-76B3F2415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06" t="21128" r="33287" b="39502"/>
          <a:stretch/>
        </p:blipFill>
        <p:spPr>
          <a:xfrm>
            <a:off x="7176000" y="628227"/>
            <a:ext cx="1929314" cy="48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737" y="5049000"/>
            <a:ext cx="524288" cy="811851"/>
            <a:chOff x="9539737" y="5049000"/>
            <a:chExt cx="524288" cy="811851"/>
          </a:xfrm>
        </p:grpSpPr>
        <p:sp>
          <p:nvSpPr>
            <p:cNvPr id="28" name="椭圆 27"/>
            <p:cNvSpPr/>
            <p:nvPr/>
          </p:nvSpPr>
          <p:spPr>
            <a:xfrm>
              <a:off x="9900088" y="504900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687375" y="5324444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539737" y="5696914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61402" y="3381025"/>
            <a:ext cx="3908249" cy="1525656"/>
            <a:chOff x="4436486" y="3381025"/>
            <a:chExt cx="3908249" cy="1525656"/>
          </a:xfrm>
        </p:grpSpPr>
        <p:sp>
          <p:nvSpPr>
            <p:cNvPr id="5" name="矩形 4"/>
            <p:cNvSpPr/>
            <p:nvPr/>
          </p:nvSpPr>
          <p:spPr>
            <a:xfrm>
              <a:off x="5565790" y="3381025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谢谢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436486" y="4598904"/>
              <a:ext cx="39082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spc="300" dirty="0">
                  <a:latin typeface="造字工房悦黑体验版纤细体" pitchFamily="50" charset="-122"/>
                  <a:ea typeface="造字工房悦黑体验版纤细体" pitchFamily="50" charset="-122"/>
                </a:rPr>
                <a:t>Thank you for your listening.</a:t>
              </a:r>
              <a:endParaRPr lang="zh-CN" altLang="en-US" sz="1400" spc="300" dirty="0"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6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1469" y="339526"/>
            <a:ext cx="34067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spc="6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contents</a:t>
            </a:r>
            <a:endParaRPr lang="zh-CN" altLang="en-US" sz="4400" b="1" spc="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38522" y="1095585"/>
            <a:ext cx="3114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copy or write your text and paste it here</a:t>
            </a:r>
          </a:p>
        </p:txBody>
      </p:sp>
      <p:sp>
        <p:nvSpPr>
          <p:cNvPr id="4" name="矩形 3"/>
          <p:cNvSpPr/>
          <p:nvPr/>
        </p:nvSpPr>
        <p:spPr>
          <a:xfrm>
            <a:off x="1416000" y="1556818"/>
            <a:ext cx="2435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造字工房悦黑体验版纤细体" pitchFamily="50" charset="-122"/>
                <a:ea typeface="造字工房悦黑体验版纤细体" pitchFamily="50" charset="-122"/>
              </a:rPr>
              <a:t>项目简述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B94C67-8215-488D-92FB-52542493706D}"/>
              </a:ext>
            </a:extLst>
          </p:cNvPr>
          <p:cNvSpPr/>
          <p:nvPr/>
        </p:nvSpPr>
        <p:spPr>
          <a:xfrm>
            <a:off x="4216316" y="2907568"/>
            <a:ext cx="2435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造字工房悦黑体验版纤细体" pitchFamily="50" charset="-122"/>
                <a:ea typeface="造字工房悦黑体验版纤细体" pitchFamily="50" charset="-122"/>
              </a:rPr>
              <a:t>功能简介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AAC7643-4405-4989-90B8-528071AC4A51}"/>
              </a:ext>
            </a:extLst>
          </p:cNvPr>
          <p:cNvSpPr/>
          <p:nvPr/>
        </p:nvSpPr>
        <p:spPr>
          <a:xfrm>
            <a:off x="6856042" y="4206312"/>
            <a:ext cx="2435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造字工房悦黑体验版纤细体" pitchFamily="50" charset="-122"/>
                <a:ea typeface="造字工房悦黑体验版纤细体" pitchFamily="50" charset="-122"/>
              </a:rPr>
              <a:t>项目展示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3B1076-2A91-490C-864B-60A33C056462}"/>
              </a:ext>
            </a:extLst>
          </p:cNvPr>
          <p:cNvSpPr/>
          <p:nvPr/>
        </p:nvSpPr>
        <p:spPr>
          <a:xfrm rot="10800000">
            <a:off x="4008000" y="6498588"/>
            <a:ext cx="4175999" cy="1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9F6A63-E36F-4297-97B0-7FCABC0AD417}"/>
              </a:ext>
            </a:extLst>
          </p:cNvPr>
          <p:cNvSpPr/>
          <p:nvPr/>
        </p:nvSpPr>
        <p:spPr>
          <a:xfrm>
            <a:off x="9498927" y="5363486"/>
            <a:ext cx="2435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造字工房悦黑体验版纤细体" pitchFamily="50" charset="-122"/>
                <a:ea typeface="造字工房悦黑体验版纤细体" pitchFamily="50" charset="-122"/>
              </a:rPr>
              <a:t>代码展示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7BBD51-F396-48B7-94FD-895EC4FC990F}"/>
              </a:ext>
            </a:extLst>
          </p:cNvPr>
          <p:cNvSpPr txBox="1"/>
          <p:nvPr/>
        </p:nvSpPr>
        <p:spPr>
          <a:xfrm>
            <a:off x="8812974" y="5471208"/>
            <a:ext cx="32118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DFFF55A-60D8-41B1-B9AF-1C38057FC12E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8D03D97C-16F8-4634-AFC9-9F1A83845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2B32CD-6A0D-4750-AE70-5122E298F581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9D8CE2-43A9-407A-AEB6-CBBE87ABF548}"/>
              </a:ext>
            </a:extLst>
          </p:cNvPr>
          <p:cNvGrpSpPr/>
          <p:nvPr/>
        </p:nvGrpSpPr>
        <p:grpSpPr>
          <a:xfrm>
            <a:off x="696000" y="1601689"/>
            <a:ext cx="540048" cy="539904"/>
            <a:chOff x="473723" y="1629096"/>
            <a:chExt cx="540048" cy="539904"/>
          </a:xfrm>
        </p:grpSpPr>
        <p:sp>
          <p:nvSpPr>
            <p:cNvPr id="12" name="文本框 11"/>
            <p:cNvSpPr txBox="1"/>
            <p:nvPr/>
          </p:nvSpPr>
          <p:spPr>
            <a:xfrm>
              <a:off x="473723" y="1629096"/>
              <a:ext cx="540048" cy="5399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6BD2170-9760-49D5-AE3B-E16BE83A7CE4}"/>
                </a:ext>
              </a:extLst>
            </p:cNvPr>
            <p:cNvSpPr/>
            <p:nvPr/>
          </p:nvSpPr>
          <p:spPr>
            <a:xfrm flipH="1">
              <a:off x="558276" y="1645780"/>
              <a:ext cx="455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C6EDAD-2EC2-4744-A4E7-BCD098071A97}"/>
              </a:ext>
            </a:extLst>
          </p:cNvPr>
          <p:cNvGrpSpPr/>
          <p:nvPr/>
        </p:nvGrpSpPr>
        <p:grpSpPr>
          <a:xfrm>
            <a:off x="6170088" y="4228747"/>
            <a:ext cx="540048" cy="539904"/>
            <a:chOff x="473723" y="1629096"/>
            <a:chExt cx="540048" cy="53990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B45B523-11E5-42F2-AA5C-10C9B8B7C4C1}"/>
                </a:ext>
              </a:extLst>
            </p:cNvPr>
            <p:cNvSpPr txBox="1"/>
            <p:nvPr/>
          </p:nvSpPr>
          <p:spPr>
            <a:xfrm>
              <a:off x="473723" y="1629096"/>
              <a:ext cx="540048" cy="5399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879B26C-065D-414C-AB09-A0AB12178427}"/>
                </a:ext>
              </a:extLst>
            </p:cNvPr>
            <p:cNvSpPr/>
            <p:nvPr/>
          </p:nvSpPr>
          <p:spPr>
            <a:xfrm flipH="1">
              <a:off x="558276" y="1645780"/>
              <a:ext cx="455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D7526ED-DAA6-483D-A262-9ABA2980AC7A}"/>
              </a:ext>
            </a:extLst>
          </p:cNvPr>
          <p:cNvGrpSpPr/>
          <p:nvPr/>
        </p:nvGrpSpPr>
        <p:grpSpPr>
          <a:xfrm>
            <a:off x="8812974" y="5394337"/>
            <a:ext cx="540048" cy="539904"/>
            <a:chOff x="473723" y="1629096"/>
            <a:chExt cx="540048" cy="539904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30E7940-7578-4385-8CA9-4ED3C83D069E}"/>
                </a:ext>
              </a:extLst>
            </p:cNvPr>
            <p:cNvSpPr txBox="1"/>
            <p:nvPr/>
          </p:nvSpPr>
          <p:spPr>
            <a:xfrm>
              <a:off x="473723" y="1629096"/>
              <a:ext cx="540048" cy="5399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29C9DC-CBCD-4380-9FEF-3BEE30452C4B}"/>
                </a:ext>
              </a:extLst>
            </p:cNvPr>
            <p:cNvSpPr/>
            <p:nvPr/>
          </p:nvSpPr>
          <p:spPr>
            <a:xfrm flipH="1">
              <a:off x="558276" y="1645780"/>
              <a:ext cx="455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CDB51F7-022F-49ED-943D-161BE8C729FE}"/>
              </a:ext>
            </a:extLst>
          </p:cNvPr>
          <p:cNvGrpSpPr/>
          <p:nvPr/>
        </p:nvGrpSpPr>
        <p:grpSpPr>
          <a:xfrm>
            <a:off x="3463609" y="2907568"/>
            <a:ext cx="540048" cy="539904"/>
            <a:chOff x="473723" y="1629096"/>
            <a:chExt cx="540048" cy="539904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7CC8E77-9012-4B4A-828E-090DEDCFA857}"/>
                </a:ext>
              </a:extLst>
            </p:cNvPr>
            <p:cNvSpPr txBox="1"/>
            <p:nvPr/>
          </p:nvSpPr>
          <p:spPr>
            <a:xfrm>
              <a:off x="473723" y="1629096"/>
              <a:ext cx="540048" cy="5399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79B470-F8E5-43EF-B64A-FF296DF31691}"/>
                </a:ext>
              </a:extLst>
            </p:cNvPr>
            <p:cNvSpPr/>
            <p:nvPr/>
          </p:nvSpPr>
          <p:spPr>
            <a:xfrm flipH="1">
              <a:off x="558276" y="1645780"/>
              <a:ext cx="455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60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000" y="0"/>
            <a:ext cx="360000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410650" y="1031850"/>
            <a:ext cx="2452035" cy="5156930"/>
            <a:chOff x="5258250" y="1050900"/>
            <a:chExt cx="2452035" cy="5156930"/>
          </a:xfrm>
        </p:grpSpPr>
        <p:sp>
          <p:nvSpPr>
            <p:cNvPr id="22" name="文本框 21"/>
            <p:cNvSpPr txBox="1"/>
            <p:nvPr/>
          </p:nvSpPr>
          <p:spPr>
            <a:xfrm>
              <a:off x="7039200" y="1050900"/>
              <a:ext cx="671085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58250" y="1050900"/>
              <a:ext cx="1780950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431075" y="2594652"/>
            <a:ext cx="376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项目简介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323BA8-477F-45BF-B28E-3F7AA015F7D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F624B3-312A-4F5E-BAAA-B627C05D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D51FA6-9F60-4079-938F-9A095F2A4C10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solidFill>
                    <a:schemeClr val="bg1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ACDB4AC5-125C-40CD-9D46-E03506CBB77A}"/>
              </a:ext>
            </a:extLst>
          </p:cNvPr>
          <p:cNvSpPr/>
          <p:nvPr/>
        </p:nvSpPr>
        <p:spPr>
          <a:xfrm rot="5400000">
            <a:off x="9888051" y="244207"/>
            <a:ext cx="725074" cy="625064"/>
          </a:xfrm>
          <a:prstGeom prst="hexagon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93826" y="2638680"/>
            <a:ext cx="4526760" cy="2590320"/>
            <a:chOff x="4645311" y="1927225"/>
            <a:chExt cx="2761964" cy="4293500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>
              <a:off x="4896433" y="5351566"/>
              <a:ext cx="2297598" cy="869159"/>
            </a:xfrm>
            <a:prstGeom prst="ellipse">
              <a:avLst/>
            </a:prstGeom>
            <a:gradFill flip="none" rotWithShape="1">
              <a:gsLst>
                <a:gs pos="15000">
                  <a:srgbClr val="333333">
                    <a:alpha val="52000"/>
                  </a:srgbClr>
                </a:gs>
                <a:gs pos="100000">
                  <a:srgbClr val="33333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2"/>
            <p:cNvSpPr/>
            <p:nvPr>
              <p:custDataLst>
                <p:tags r:id="rId2"/>
              </p:custDataLst>
            </p:nvPr>
          </p:nvSpPr>
          <p:spPr>
            <a:xfrm>
              <a:off x="6046789" y="1927225"/>
              <a:ext cx="604837" cy="118268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105 w 735912"/>
                <a:gd name="connsiteY0" fmla="*/ 0 h 1436984"/>
                <a:gd name="connsiteX1" fmla="*/ 735912 w 735912"/>
                <a:gd name="connsiteY1" fmla="*/ 385647 h 1436984"/>
                <a:gd name="connsiteX2" fmla="*/ 735912 w 735912"/>
                <a:gd name="connsiteY2" fmla="*/ 1436984 h 1436984"/>
                <a:gd name="connsiteX3" fmla="*/ 2487 w 735912"/>
                <a:gd name="connsiteY3" fmla="*/ 1238249 h 1436984"/>
                <a:gd name="connsiteX4" fmla="*/ 105 w 735912"/>
                <a:gd name="connsiteY4" fmla="*/ 0 h 14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8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3"/>
              </p:custDataLst>
            </p:nvPr>
          </p:nvSpPr>
          <p:spPr>
            <a:xfrm>
              <a:off x="6048375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4"/>
              </p:custDataLst>
            </p:nvPr>
          </p:nvSpPr>
          <p:spPr>
            <a:xfrm>
              <a:off x="6048375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5"/>
              </p:custDataLst>
            </p:nvPr>
          </p:nvSpPr>
          <p:spPr>
            <a:xfrm>
              <a:off x="6043613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97645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6"/>
              </p:custDataLst>
            </p:nvPr>
          </p:nvSpPr>
          <p:spPr>
            <a:xfrm flipH="1">
              <a:off x="5443538" y="1928813"/>
              <a:ext cx="603250" cy="1181100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229 w 733654"/>
                <a:gd name="connsiteY0" fmla="*/ 0 h 1434603"/>
                <a:gd name="connsiteX1" fmla="*/ 733654 w 733654"/>
                <a:gd name="connsiteY1" fmla="*/ 383266 h 1434603"/>
                <a:gd name="connsiteX2" fmla="*/ 733654 w 733654"/>
                <a:gd name="connsiteY2" fmla="*/ 1434603 h 1434603"/>
                <a:gd name="connsiteX3" fmla="*/ 229 w 733654"/>
                <a:gd name="connsiteY3" fmla="*/ 1235868 h 1434603"/>
                <a:gd name="connsiteX4" fmla="*/ 229 w 733654"/>
                <a:gd name="connsiteY4" fmla="*/ 0 h 143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5443538" y="2940050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MH_Other_8"/>
            <p:cNvSpPr/>
            <p:nvPr>
              <p:custDataLst>
                <p:tags r:id="rId8"/>
              </p:custDataLst>
            </p:nvPr>
          </p:nvSpPr>
          <p:spPr>
            <a:xfrm flipH="1">
              <a:off x="5443538" y="3965576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9"/>
            <p:cNvSpPr/>
            <p:nvPr>
              <p:custDataLst>
                <p:tags r:id="rId9"/>
              </p:custDataLst>
            </p:nvPr>
          </p:nvSpPr>
          <p:spPr>
            <a:xfrm flipH="1">
              <a:off x="5443538" y="4822826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89928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80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MH_Other_10"/>
            <p:cNvSpPr/>
            <p:nvPr>
              <p:custDataLst>
                <p:tags r:id="rId10"/>
              </p:custDataLst>
            </p:nvPr>
          </p:nvSpPr>
          <p:spPr>
            <a:xfrm>
              <a:off x="6569075" y="2438400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MH_Other_11"/>
            <p:cNvSpPr/>
            <p:nvPr>
              <p:custDataLst>
                <p:tags r:id="rId11"/>
              </p:custDataLst>
            </p:nvPr>
          </p:nvSpPr>
          <p:spPr>
            <a:xfrm rot="12874009">
              <a:off x="6557207" y="4731026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MH_Other_12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4645311" y="3027644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MH_Other_13"/>
            <p:cNvSpPr/>
            <p:nvPr>
              <p:custDataLst>
                <p:tags r:id="rId13"/>
              </p:custDataLst>
            </p:nvPr>
          </p:nvSpPr>
          <p:spPr>
            <a:xfrm rot="20833849" flipH="1">
              <a:off x="4692650" y="5180013"/>
              <a:ext cx="838200" cy="419100"/>
            </a:xfrm>
            <a:custGeom>
              <a:avLst/>
              <a:gdLst>
                <a:gd name="connsiteX0" fmla="*/ 0 w 838200"/>
                <a:gd name="connsiteY0" fmla="*/ 419100 h 419100"/>
                <a:gd name="connsiteX1" fmla="*/ 419100 w 838200"/>
                <a:gd name="connsiteY1" fmla="*/ 0 h 419100"/>
                <a:gd name="connsiteX2" fmla="*/ 838200 w 8382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419100">
                  <a:moveTo>
                    <a:pt x="0" y="419100"/>
                  </a:moveTo>
                  <a:lnTo>
                    <a:pt x="419100" y="0"/>
                  </a:lnTo>
                  <a:lnTo>
                    <a:pt x="838200" y="0"/>
                  </a:lnTo>
                </a:path>
              </a:pathLst>
            </a:custGeom>
            <a:noFill/>
            <a:ln>
              <a:solidFill>
                <a:srgbClr val="B2B2B2"/>
              </a:solidFill>
              <a:prstDash val="dash"/>
              <a:tail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82929" y="33499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项目概述</a:t>
            </a:r>
          </a:p>
        </p:txBody>
      </p:sp>
      <p:sp>
        <p:nvSpPr>
          <p:cNvPr id="26" name="矩形 25"/>
          <p:cNvSpPr/>
          <p:nvPr/>
        </p:nvSpPr>
        <p:spPr>
          <a:xfrm>
            <a:off x="571697" y="2649564"/>
            <a:ext cx="32816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造字工房悦黑体验版纤细体" pitchFamily="50" charset="-122"/>
                <a:ea typeface="造字工房悦黑体验版纤细体" pitchFamily="50" charset="-122"/>
              </a:rPr>
              <a:t>项目要求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：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.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在经过一学期的理论学习后结合实操完成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《</a:t>
            </a:r>
            <a:r>
              <a:rPr lang="en-US" altLang="zh-CN" sz="1400" dirty="0" err="1">
                <a:latin typeface="造字工房悦黑体验版纤细体" pitchFamily="50" charset="-122"/>
                <a:ea typeface="造字工房悦黑体验版纤细体" pitchFamily="50" charset="-122"/>
              </a:rPr>
              <a:t>Orange‘S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: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一个操作系统的实现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》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项目要求，实现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B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级项目难度。</a:t>
            </a:r>
          </a:p>
          <a:p>
            <a:endParaRPr lang="zh-CN" altLang="en-US" sz="14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8512" y="4456761"/>
            <a:ext cx="32752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造字工房悦黑体验版纤细体" pitchFamily="50" charset="-122"/>
                <a:ea typeface="造字工房悦黑体验版纤细体" pitchFamily="50" charset="-122"/>
              </a:rPr>
              <a:t>参考资料：</a:t>
            </a:r>
            <a:endParaRPr lang="en-US" altLang="zh-CN" sz="16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a. 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开发环境搭建 </a:t>
            </a:r>
          </a:p>
          <a:p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b. 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参考书籍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《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一个操作系统的实现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》 </a:t>
            </a:r>
          </a:p>
          <a:p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c. 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参考代码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《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一个操作系统的实现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》 </a:t>
            </a:r>
            <a:endParaRPr lang="zh-CN" altLang="en-US" sz="14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90368" y="2511065"/>
            <a:ext cx="32856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造字工房悦黑体验版纤细体" pitchFamily="50" charset="-122"/>
                <a:ea typeface="造字工房悦黑体验版纤细体" pitchFamily="50" charset="-122"/>
              </a:rPr>
              <a:t>项目目的：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将理论课的内容结合实践，真正实现一个操作系统，不仅将课堂内容融会贯通，还在操做中了解汇编语言等新知识， 培养成就感，提高专业素养。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316035" y="4358043"/>
            <a:ext cx="3825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造字工房悦黑体验版纤细体" pitchFamily="50" charset="-122"/>
                <a:ea typeface="造字工房悦黑体验版纤细体" pitchFamily="50" charset="-122"/>
              </a:rPr>
              <a:t>开发环境：</a:t>
            </a:r>
            <a:endParaRPr lang="en-US" altLang="zh-CN" sz="1600" b="1" dirty="0"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a.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基于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32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位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Ubuntu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开源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GNU/Linux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操作系统</a:t>
            </a:r>
            <a:endParaRPr lang="en-US" altLang="zh-CN" sz="1400" dirty="0"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b.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使⽤用</a:t>
            </a:r>
            <a:r>
              <a:rPr lang="en-US" altLang="zh-CN" sz="1400" dirty="0" err="1">
                <a:latin typeface="造字工房悦黑体验版纤细体" pitchFamily="50" charset="-122"/>
                <a:ea typeface="造字工房悦黑体验版纤细体" pitchFamily="50" charset="-122"/>
              </a:rPr>
              <a:t>Bochs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开源模拟器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器</a:t>
            </a:r>
            <a:endParaRPr lang="zh-CN" altLang="en-US" sz="14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9E8B69-7C29-434C-A8A7-E44DF0270DED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98302FA-7F2E-42FF-AF2F-EB43FB0C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F8683D5-FF20-4D73-BDCB-5C95F32D11C3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3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82929" y="33499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项目概述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9E8B69-7C29-434C-A8A7-E44DF0270DED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98302FA-7F2E-42FF-AF2F-EB43FB0C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F8683D5-FF20-4D73-BDCB-5C95F32D11C3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4014D70-77C9-420F-837D-605351CF6F48}"/>
              </a:ext>
            </a:extLst>
          </p:cNvPr>
          <p:cNvGrpSpPr/>
          <p:nvPr/>
        </p:nvGrpSpPr>
        <p:grpSpPr>
          <a:xfrm>
            <a:off x="156000" y="1860532"/>
            <a:ext cx="12192000" cy="4798931"/>
            <a:chOff x="-1" y="2245606"/>
            <a:chExt cx="12192000" cy="479893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49EE01-E7A0-485F-AADF-37635F8DA425}"/>
                </a:ext>
              </a:extLst>
            </p:cNvPr>
            <p:cNvGrpSpPr/>
            <p:nvPr/>
          </p:nvGrpSpPr>
          <p:grpSpPr>
            <a:xfrm>
              <a:off x="-1" y="2245606"/>
              <a:ext cx="12192000" cy="4798931"/>
              <a:chOff x="0" y="1463995"/>
              <a:chExt cx="9178290" cy="3612695"/>
            </a:xfrm>
          </p:grpSpPr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1A88798-EA1D-49DE-B5F2-E279F421EDAD}"/>
                  </a:ext>
                </a:extLst>
              </p:cNvPr>
              <p:cNvSpPr/>
              <p:nvPr/>
            </p:nvSpPr>
            <p:spPr>
              <a:xfrm>
                <a:off x="0" y="1889125"/>
                <a:ext cx="9178290" cy="1225550"/>
              </a:xfrm>
              <a:custGeom>
                <a:avLst/>
                <a:gdLst>
                  <a:gd name="connsiteX0" fmla="*/ 0 w 6781800"/>
                  <a:gd name="connsiteY0" fmla="*/ 299838 h 1215160"/>
                  <a:gd name="connsiteX1" fmla="*/ 2705100 w 6781800"/>
                  <a:gd name="connsiteY1" fmla="*/ 52188 h 1215160"/>
                  <a:gd name="connsiteX2" fmla="*/ 5619750 w 6781800"/>
                  <a:gd name="connsiteY2" fmla="*/ 1195188 h 1215160"/>
                  <a:gd name="connsiteX3" fmla="*/ 6781800 w 6781800"/>
                  <a:gd name="connsiteY3" fmla="*/ 757038 h 1215160"/>
                  <a:gd name="connsiteX0-1" fmla="*/ 0 w 6038850"/>
                  <a:gd name="connsiteY0-2" fmla="*/ 299838 h 1304686"/>
                  <a:gd name="connsiteX1-3" fmla="*/ 2705100 w 6038850"/>
                  <a:gd name="connsiteY1-4" fmla="*/ 52188 h 1304686"/>
                  <a:gd name="connsiteX2-5" fmla="*/ 5619750 w 6038850"/>
                  <a:gd name="connsiteY2-6" fmla="*/ 1195188 h 1304686"/>
                  <a:gd name="connsiteX3-7" fmla="*/ 6038850 w 6038850"/>
                  <a:gd name="connsiteY3-8" fmla="*/ 1176138 h 1304686"/>
                  <a:gd name="connsiteX0-9" fmla="*/ 0 w 6038850"/>
                  <a:gd name="connsiteY0-10" fmla="*/ 287550 h 1218694"/>
                  <a:gd name="connsiteX1-11" fmla="*/ 2705100 w 6038850"/>
                  <a:gd name="connsiteY1-12" fmla="*/ 39900 h 1218694"/>
                  <a:gd name="connsiteX2-13" fmla="*/ 4832350 w 6038850"/>
                  <a:gd name="connsiteY2-14" fmla="*/ 1005100 h 1218694"/>
                  <a:gd name="connsiteX3-15" fmla="*/ 6038850 w 6038850"/>
                  <a:gd name="connsiteY3-16" fmla="*/ 1163850 h 1218694"/>
                  <a:gd name="connsiteX0-17" fmla="*/ 0 w 6038850"/>
                  <a:gd name="connsiteY0-18" fmla="*/ 287550 h 1225494"/>
                  <a:gd name="connsiteX1-19" fmla="*/ 2705100 w 6038850"/>
                  <a:gd name="connsiteY1-20" fmla="*/ 39900 h 1225494"/>
                  <a:gd name="connsiteX2-21" fmla="*/ 4832350 w 6038850"/>
                  <a:gd name="connsiteY2-22" fmla="*/ 1005100 h 1225494"/>
                  <a:gd name="connsiteX3-23" fmla="*/ 6038850 w 6038850"/>
                  <a:gd name="connsiteY3-24" fmla="*/ 1163850 h 122549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038850" h="1225494">
                    <a:moveTo>
                      <a:pt x="0" y="287550"/>
                    </a:moveTo>
                    <a:cubicBezTo>
                      <a:pt x="884237" y="89112"/>
                      <a:pt x="1899708" y="-79692"/>
                      <a:pt x="2705100" y="39900"/>
                    </a:cubicBezTo>
                    <a:cubicBezTo>
                      <a:pt x="3510492" y="159492"/>
                      <a:pt x="4371975" y="786025"/>
                      <a:pt x="4832350" y="1005100"/>
                    </a:cubicBezTo>
                    <a:cubicBezTo>
                      <a:pt x="5292725" y="1224175"/>
                      <a:pt x="5829300" y="1285558"/>
                      <a:pt x="6038850" y="1163850"/>
                    </a:cubicBezTo>
                  </a:path>
                </a:pathLst>
              </a:custGeom>
              <a:ln w="12700" cmpd="sng">
                <a:solidFill>
                  <a:srgbClr val="002C4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同心圆 18">
                <a:extLst>
                  <a:ext uri="{FF2B5EF4-FFF2-40B4-BE49-F238E27FC236}">
                    <a16:creationId xmlns:a16="http://schemas.microsoft.com/office/drawing/2014/main" id="{E3B0064D-D338-4881-BEA4-7DB18B970090}"/>
                  </a:ext>
                </a:extLst>
              </p:cNvPr>
              <p:cNvSpPr/>
              <p:nvPr/>
            </p:nvSpPr>
            <p:spPr>
              <a:xfrm>
                <a:off x="2631043" y="1463995"/>
                <a:ext cx="958136" cy="958133"/>
              </a:xfrm>
              <a:prstGeom prst="donut">
                <a:avLst>
                  <a:gd name="adj" fmla="val 487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TextBox 26">
                <a:extLst>
                  <a:ext uri="{FF2B5EF4-FFF2-40B4-BE49-F238E27FC236}">
                    <a16:creationId xmlns:a16="http://schemas.microsoft.com/office/drawing/2014/main" id="{11E3EA55-1C60-4A55-ACCC-FE35B3711B5D}"/>
                  </a:ext>
                </a:extLst>
              </p:cNvPr>
              <p:cNvSpPr txBox="1"/>
              <p:nvPr/>
            </p:nvSpPr>
            <p:spPr>
              <a:xfrm>
                <a:off x="68303" y="2695488"/>
                <a:ext cx="1866032" cy="1945698"/>
              </a:xfrm>
              <a:prstGeom prst="rect">
                <a:avLst/>
              </a:prstGeom>
              <a:noFill/>
            </p:spPr>
            <p:txBody>
              <a:bodyPr wrap="square" lIns="68598" tIns="34299" rIns="68598" bIns="34299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完成一个简单的操作系统或全部实验内容。独立完成一个简单的操作系统，包括引导程 序、核心代码，文件系统，控制台等，可以借鉴其他操作系统的设计思想，至少有</a:t>
                </a:r>
                <a:r>
                  <a:rPr lang="zh-CN" altLang="en-US" sz="1600" b="1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一半代码量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由项目组完成</a:t>
                </a:r>
                <a:endParaRPr lang="en-US" altLang="zh-CN" sz="1600" kern="0" dirty="0">
                  <a:solidFill>
                    <a:srgbClr val="002C4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TextBox 27">
                <a:extLst>
                  <a:ext uri="{FF2B5EF4-FFF2-40B4-BE49-F238E27FC236}">
                    <a16:creationId xmlns:a16="http://schemas.microsoft.com/office/drawing/2014/main" id="{6ED9DD84-5781-4BA4-BB89-1AC63489E2F8}"/>
                  </a:ext>
                </a:extLst>
              </p:cNvPr>
              <p:cNvSpPr txBox="1"/>
              <p:nvPr/>
            </p:nvSpPr>
            <p:spPr>
              <a:xfrm>
                <a:off x="2172298" y="2501900"/>
                <a:ext cx="1915874" cy="1945698"/>
              </a:xfrm>
              <a:prstGeom prst="rect">
                <a:avLst/>
              </a:prstGeom>
              <a:noFill/>
            </p:spPr>
            <p:txBody>
              <a:bodyPr wrap="square" lIns="68598" tIns="34299" rIns="68598" bIns="34299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CN" altLang="en-US" sz="1600" b="1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修改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</a:t>
                </a:r>
                <a:r>
                  <a:rPr lang="zh-CN" altLang="en-US" sz="1600" b="1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重新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实现参考源码的一个或多个模块或完成部分实验内容。对参考源码的一个或多个模块进行修改或者重新实现，如可以重新实现其文件系统，新增代码量至少达到相关模块代码的一半。</a:t>
                </a:r>
                <a:endParaRPr lang="en-US" altLang="zh-CN" sz="1600" kern="0" dirty="0">
                  <a:solidFill>
                    <a:srgbClr val="002C4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9" name="TextBox 28">
                <a:extLst>
                  <a:ext uri="{FF2B5EF4-FFF2-40B4-BE49-F238E27FC236}">
                    <a16:creationId xmlns:a16="http://schemas.microsoft.com/office/drawing/2014/main" id="{051C5928-7934-4515-8ECF-83F54ADBC76A}"/>
                  </a:ext>
                </a:extLst>
              </p:cNvPr>
              <p:cNvSpPr txBox="1"/>
              <p:nvPr/>
            </p:nvSpPr>
            <p:spPr>
              <a:xfrm>
                <a:off x="4504706" y="2690558"/>
                <a:ext cx="1628524" cy="1945698"/>
              </a:xfrm>
              <a:prstGeom prst="rect">
                <a:avLst/>
              </a:prstGeom>
              <a:noFill/>
            </p:spPr>
            <p:txBody>
              <a:bodyPr wrap="square" lIns="68598" tIns="34299" rIns="68598" bIns="34299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在参考源码上实现</a:t>
                </a:r>
                <a:r>
                  <a:rPr lang="zh-CN" altLang="en-US" sz="1600" b="1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系统级应用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或完成少数实验内容。系统级应用是指与操作系统内核交互较多，如磁盘工具，控制台等。通过调用较多的系统 </a:t>
                </a:r>
                <a:r>
                  <a:rPr lang="en-US" altLang="zh-CN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API 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以实现 。</a:t>
                </a:r>
                <a:endParaRPr lang="en-US" altLang="zh-CN" sz="1600" kern="0" dirty="0">
                  <a:solidFill>
                    <a:srgbClr val="002C4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TextBox 29">
                <a:extLst>
                  <a:ext uri="{FF2B5EF4-FFF2-40B4-BE49-F238E27FC236}">
                    <a16:creationId xmlns:a16="http://schemas.microsoft.com/office/drawing/2014/main" id="{7FA1266B-AAAD-4F9B-844D-C702B00BDE3C}"/>
                  </a:ext>
                </a:extLst>
              </p:cNvPr>
              <p:cNvSpPr txBox="1"/>
              <p:nvPr/>
            </p:nvSpPr>
            <p:spPr>
              <a:xfrm>
                <a:off x="6772787" y="3853890"/>
                <a:ext cx="1866032" cy="1222800"/>
              </a:xfrm>
              <a:prstGeom prst="rect">
                <a:avLst/>
              </a:prstGeom>
              <a:noFill/>
            </p:spPr>
            <p:txBody>
              <a:bodyPr wrap="square" lIns="68598" tIns="34299" rIns="68598" bIns="34299" rtlCol="0">
                <a:spAutoFit/>
              </a:bodyPr>
              <a:lstStyle/>
              <a:p>
                <a:pPr lvl="0">
                  <a:lnSpc>
                    <a:spcPct val="130000"/>
                  </a:lnSpc>
                  <a:defRPr/>
                </a:pP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在参考的源码上实现一个</a:t>
                </a:r>
                <a:r>
                  <a:rPr lang="zh-CN" altLang="en-US" sz="1600" b="1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用户级应用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或完成实验。用户级应用是指通过调用较少的系统 </a:t>
                </a:r>
                <a:r>
                  <a:rPr lang="en-US" altLang="zh-CN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API </a:t>
                </a:r>
                <a:r>
                  <a:rPr lang="zh-CN" altLang="en-US" sz="1600" kern="0" dirty="0">
                    <a:solidFill>
                      <a:srgbClr val="002C4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实现一个用户友好的应用程序。 </a:t>
                </a:r>
                <a:endParaRPr lang="en-US" altLang="zh-CN" sz="1600" kern="0" dirty="0">
                  <a:solidFill>
                    <a:srgbClr val="002C4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38E52B9-9470-4183-9766-7F2E6D0E9E87}"/>
                  </a:ext>
                </a:extLst>
              </p:cNvPr>
              <p:cNvSpPr/>
              <p:nvPr/>
            </p:nvSpPr>
            <p:spPr>
              <a:xfrm>
                <a:off x="4853536" y="1728588"/>
                <a:ext cx="809625" cy="8096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D56D5EF-37F5-4EBE-9FAA-99C53AEBA363}"/>
                  </a:ext>
                </a:extLst>
              </p:cNvPr>
              <p:cNvSpPr/>
              <p:nvPr/>
            </p:nvSpPr>
            <p:spPr>
              <a:xfrm>
                <a:off x="648553" y="1600564"/>
                <a:ext cx="809625" cy="80962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090E94B-A337-4715-8813-33FA36865161}"/>
                </a:ext>
              </a:extLst>
            </p:cNvPr>
            <p:cNvSpPr/>
            <p:nvPr/>
          </p:nvSpPr>
          <p:spPr>
            <a:xfrm>
              <a:off x="3562320" y="2312974"/>
              <a:ext cx="1138001" cy="11380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C80314B-3EDF-4F64-B00D-06FDE3122DD8}"/>
                </a:ext>
              </a:extLst>
            </p:cNvPr>
            <p:cNvSpPr/>
            <p:nvPr/>
          </p:nvSpPr>
          <p:spPr>
            <a:xfrm>
              <a:off x="9221784" y="3145279"/>
              <a:ext cx="2028469" cy="20284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825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F6D857-B01A-4EEB-AA99-70DCAFFB4163}"/>
                </a:ext>
              </a:extLst>
            </p:cNvPr>
            <p:cNvSpPr txBox="1"/>
            <p:nvPr/>
          </p:nvSpPr>
          <p:spPr>
            <a:xfrm>
              <a:off x="9853982" y="3375050"/>
              <a:ext cx="900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726424B-0BE7-42FE-A0B9-81683852EFC3}"/>
                </a:ext>
              </a:extLst>
            </p:cNvPr>
            <p:cNvSpPr txBox="1"/>
            <p:nvPr/>
          </p:nvSpPr>
          <p:spPr>
            <a:xfrm>
              <a:off x="1131162" y="2514898"/>
              <a:ext cx="90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zh-CN" altLang="en-US" sz="4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429CB30-705B-4905-B0A0-582F138CD73A}"/>
                </a:ext>
              </a:extLst>
            </p:cNvPr>
            <p:cNvSpPr txBox="1"/>
            <p:nvPr/>
          </p:nvSpPr>
          <p:spPr>
            <a:xfrm>
              <a:off x="3819821" y="2308898"/>
              <a:ext cx="157672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2">
                      <a:lumMod val="50000"/>
                    </a:schemeClr>
                  </a:solidFill>
                </a:rPr>
                <a:t>B</a:t>
              </a:r>
              <a:endParaRPr lang="zh-CN" altLang="en-US" sz="6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E6EAA67-D560-486B-A809-D20669DABAD7}"/>
                </a:ext>
              </a:extLst>
            </p:cNvPr>
            <p:cNvSpPr txBox="1"/>
            <p:nvPr/>
          </p:nvSpPr>
          <p:spPr>
            <a:xfrm>
              <a:off x="6728548" y="2748903"/>
              <a:ext cx="14263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9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000" y="0"/>
            <a:ext cx="360000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11495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584439" y="2529000"/>
            <a:ext cx="376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功能简介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323BA8-477F-45BF-B28E-3F7AA015F7D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5F624B3-312A-4F5E-BAAA-B627C05D7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D51FA6-9F60-4079-938F-9A095F2A4C10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solidFill>
                    <a:schemeClr val="bg1"/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ACDB4AC5-125C-40CD-9D46-E03506CBB77A}"/>
              </a:ext>
            </a:extLst>
          </p:cNvPr>
          <p:cNvSpPr/>
          <p:nvPr/>
        </p:nvSpPr>
        <p:spPr>
          <a:xfrm rot="5400000">
            <a:off x="9888051" y="244207"/>
            <a:ext cx="725074" cy="625064"/>
          </a:xfrm>
          <a:prstGeom prst="hexagon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4F52308-A609-46F5-8FFD-514E4C291D26}"/>
              </a:ext>
            </a:extLst>
          </p:cNvPr>
          <p:cNvGrpSpPr/>
          <p:nvPr/>
        </p:nvGrpSpPr>
        <p:grpSpPr>
          <a:xfrm>
            <a:off x="5350498" y="-531000"/>
            <a:ext cx="3651004" cy="11221451"/>
            <a:chOff x="5331625" y="194202"/>
            <a:chExt cx="3651004" cy="11221451"/>
          </a:xfrm>
        </p:grpSpPr>
        <p:sp>
          <p:nvSpPr>
            <p:cNvPr id="21" name="文本框 20"/>
            <p:cNvSpPr txBox="1"/>
            <p:nvPr/>
          </p:nvSpPr>
          <p:spPr>
            <a:xfrm>
              <a:off x="5331625" y="194202"/>
              <a:ext cx="1440000" cy="162000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487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2</a:t>
              </a:r>
              <a:endParaRPr lang="zh-CN" altLang="en-US" sz="487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7E14CE0-01C9-4FA3-BC31-6CC51FA56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731" t="22166" r="34411"/>
            <a:stretch/>
          </p:blipFill>
          <p:spPr>
            <a:xfrm>
              <a:off x="7218124" y="1252308"/>
              <a:ext cx="1764505" cy="1016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6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6000" y="2800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功能介绍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87ACD3-E9D1-4D35-B3A8-C1CF0F8B4E22}"/>
              </a:ext>
            </a:extLst>
          </p:cNvPr>
          <p:cNvGrpSpPr/>
          <p:nvPr/>
        </p:nvGrpSpPr>
        <p:grpSpPr>
          <a:xfrm>
            <a:off x="640369" y="1010494"/>
            <a:ext cx="4033954" cy="720000"/>
            <a:chOff x="1052300" y="3535964"/>
            <a:chExt cx="4033954" cy="720000"/>
          </a:xfrm>
        </p:grpSpPr>
        <p:sp>
          <p:nvSpPr>
            <p:cNvPr id="3" name="椭圆 2"/>
            <p:cNvSpPr/>
            <p:nvPr/>
          </p:nvSpPr>
          <p:spPr>
            <a:xfrm>
              <a:off x="1052300" y="353596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69315" y="3680794"/>
              <a:ext cx="371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实现功能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375530" y="1692227"/>
            <a:ext cx="40884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对参考源码的一个或多个模块进行修改，重新实现部分内容，目前支持的命令共有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15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个</a:t>
            </a:r>
            <a:r>
              <a:rPr lang="en-US" altLang="zh-CN" sz="1400" dirty="0">
                <a:latin typeface="造字工房悦黑体验版纤细体" pitchFamily="50" charset="-122"/>
                <a:ea typeface="造字工房悦黑体验版纤细体" pitchFamily="50" charset="-122"/>
              </a:rPr>
              <a:t>,</a:t>
            </a:r>
            <a:r>
              <a:rPr lang="zh-CN" altLang="en-US" sz="1400" dirty="0">
                <a:latin typeface="造字工房悦黑体验版纤细体" pitchFamily="50" charset="-122"/>
                <a:ea typeface="造字工房悦黑体验版纤细体" pitchFamily="50" charset="-122"/>
              </a:rPr>
              <a:t>并实现了以下功能。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44E075-7EB3-4891-841D-6DCE21B9A25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07D244F-A484-4DC3-A22E-7B3FC520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7C1DE6A-BF49-4969-A165-3AD9D9338FA4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4BB6320-B06D-49A2-8A65-847A6E09ACAF}"/>
              </a:ext>
            </a:extLst>
          </p:cNvPr>
          <p:cNvGrpSpPr/>
          <p:nvPr/>
        </p:nvGrpSpPr>
        <p:grpSpPr>
          <a:xfrm>
            <a:off x="5769152" y="2169000"/>
            <a:ext cx="6403451" cy="3736822"/>
            <a:chOff x="1139478" y="1455954"/>
            <a:chExt cx="10217336" cy="440732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06E9A61-3D7F-4497-8F2F-9310C40D5793}"/>
                </a:ext>
              </a:extLst>
            </p:cNvPr>
            <p:cNvGrpSpPr/>
            <p:nvPr/>
          </p:nvGrpSpPr>
          <p:grpSpPr>
            <a:xfrm>
              <a:off x="1139478" y="1455954"/>
              <a:ext cx="10109843" cy="4407325"/>
              <a:chOff x="1056000" y="1361675"/>
              <a:chExt cx="10109843" cy="440732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6735652-F951-488F-ADFB-CA19F733DAD3}"/>
                  </a:ext>
                </a:extLst>
              </p:cNvPr>
              <p:cNvSpPr/>
              <p:nvPr/>
            </p:nvSpPr>
            <p:spPr>
              <a:xfrm>
                <a:off x="1056000" y="1361675"/>
                <a:ext cx="10080313" cy="4407325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033504F-A50D-4B04-9850-A834D3440BC3}"/>
                  </a:ext>
                </a:extLst>
              </p:cNvPr>
              <p:cNvSpPr/>
              <p:nvPr/>
            </p:nvSpPr>
            <p:spPr>
              <a:xfrm>
                <a:off x="1236000" y="1361675"/>
                <a:ext cx="9929843" cy="4227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0FA7C5E-1154-491E-932B-6EC9F2994417}"/>
                </a:ext>
              </a:extLst>
            </p:cNvPr>
            <p:cNvSpPr/>
            <p:nvPr/>
          </p:nvSpPr>
          <p:spPr>
            <a:xfrm>
              <a:off x="10636814" y="4121804"/>
              <a:ext cx="720000" cy="30026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82EED6D-B5E0-4A41-B787-BCD717440162}"/>
              </a:ext>
            </a:extLst>
          </p:cNvPr>
          <p:cNvGrpSpPr/>
          <p:nvPr/>
        </p:nvGrpSpPr>
        <p:grpSpPr>
          <a:xfrm>
            <a:off x="1773848" y="3069000"/>
            <a:ext cx="2597693" cy="2908893"/>
            <a:chOff x="4429919" y="1946660"/>
            <a:chExt cx="3998912" cy="4477977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13E58203-9DF4-4177-ACD0-4D19A99A4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878" y="4537059"/>
              <a:ext cx="699953" cy="2639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F1B18789-1FB1-40E3-BF9E-BA14548D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878" y="2649481"/>
              <a:ext cx="699953" cy="2610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D9462477-DB9B-4E4A-9363-20987C71DD15}"/>
                </a:ext>
              </a:extLst>
            </p:cNvPr>
            <p:cNvSpPr/>
            <p:nvPr/>
          </p:nvSpPr>
          <p:spPr bwMode="auto">
            <a:xfrm>
              <a:off x="4429919" y="1946660"/>
              <a:ext cx="3998912" cy="702823"/>
            </a:xfrm>
            <a:custGeom>
              <a:avLst/>
              <a:gdLst>
                <a:gd name="T0" fmla="*/ 0 w 1394"/>
                <a:gd name="T1" fmla="*/ 0 h 245"/>
                <a:gd name="T2" fmla="*/ 1150 w 1394"/>
                <a:gd name="T3" fmla="*/ 0 h 245"/>
                <a:gd name="T4" fmla="*/ 1394 w 1394"/>
                <a:gd name="T5" fmla="*/ 245 h 245"/>
                <a:gd name="T6" fmla="*/ 241 w 1394"/>
                <a:gd name="T7" fmla="*/ 245 h 245"/>
                <a:gd name="T8" fmla="*/ 0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0" y="0"/>
                  </a:moveTo>
                  <a:lnTo>
                    <a:pt x="1150" y="0"/>
                  </a:lnTo>
                  <a:lnTo>
                    <a:pt x="1394" y="245"/>
                  </a:lnTo>
                  <a:lnTo>
                    <a:pt x="241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4AAC1130-FBE6-4DD8-9C2F-ABDD60F2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919" y="3601876"/>
              <a:ext cx="691348" cy="2381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19542BC7-5502-45CA-8AAE-227926B587CF}"/>
                </a:ext>
              </a:extLst>
            </p:cNvPr>
            <p:cNvSpPr/>
            <p:nvPr/>
          </p:nvSpPr>
          <p:spPr bwMode="auto">
            <a:xfrm>
              <a:off x="4429919" y="3834238"/>
              <a:ext cx="3998912" cy="702823"/>
            </a:xfrm>
            <a:custGeom>
              <a:avLst/>
              <a:gdLst>
                <a:gd name="T0" fmla="*/ 0 w 1394"/>
                <a:gd name="T1" fmla="*/ 0 h 245"/>
                <a:gd name="T2" fmla="*/ 1150 w 1394"/>
                <a:gd name="T3" fmla="*/ 0 h 245"/>
                <a:gd name="T4" fmla="*/ 1394 w 1394"/>
                <a:gd name="T5" fmla="*/ 245 h 245"/>
                <a:gd name="T6" fmla="*/ 241 w 1394"/>
                <a:gd name="T7" fmla="*/ 245 h 245"/>
                <a:gd name="T8" fmla="*/ 0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0" y="0"/>
                  </a:moveTo>
                  <a:lnTo>
                    <a:pt x="1150" y="0"/>
                  </a:lnTo>
                  <a:lnTo>
                    <a:pt x="1394" y="245"/>
                  </a:lnTo>
                  <a:lnTo>
                    <a:pt x="241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1EB46119-6877-430F-AFD0-48EC5665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919" y="5489454"/>
              <a:ext cx="691348" cy="2467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ECF8B04-C0EF-4DC7-B425-A7E89FC8D47E}"/>
                </a:ext>
              </a:extLst>
            </p:cNvPr>
            <p:cNvSpPr/>
            <p:nvPr/>
          </p:nvSpPr>
          <p:spPr bwMode="auto">
            <a:xfrm>
              <a:off x="4429919" y="5730421"/>
              <a:ext cx="3597300" cy="694216"/>
            </a:xfrm>
            <a:custGeom>
              <a:avLst/>
              <a:gdLst>
                <a:gd name="T0" fmla="*/ 0 w 1254"/>
                <a:gd name="T1" fmla="*/ 0 h 242"/>
                <a:gd name="T2" fmla="*/ 1254 w 1254"/>
                <a:gd name="T3" fmla="*/ 0 h 242"/>
                <a:gd name="T4" fmla="*/ 1254 w 1254"/>
                <a:gd name="T5" fmla="*/ 242 h 242"/>
                <a:gd name="T6" fmla="*/ 241 w 1254"/>
                <a:gd name="T7" fmla="*/ 242 h 242"/>
                <a:gd name="T8" fmla="*/ 0 w 1254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242">
                  <a:moveTo>
                    <a:pt x="0" y="0"/>
                  </a:moveTo>
                  <a:lnTo>
                    <a:pt x="1254" y="0"/>
                  </a:lnTo>
                  <a:lnTo>
                    <a:pt x="1254" y="242"/>
                  </a:lnTo>
                  <a:lnTo>
                    <a:pt x="241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7AEF686D-ADCB-4918-9140-7DAFF060BCE4}"/>
                </a:ext>
              </a:extLst>
            </p:cNvPr>
            <p:cNvSpPr/>
            <p:nvPr/>
          </p:nvSpPr>
          <p:spPr bwMode="auto">
            <a:xfrm>
              <a:off x="4429919" y="2899055"/>
              <a:ext cx="3998912" cy="702823"/>
            </a:xfrm>
            <a:custGeom>
              <a:avLst/>
              <a:gdLst>
                <a:gd name="T0" fmla="*/ 241 w 1394"/>
                <a:gd name="T1" fmla="*/ 0 h 245"/>
                <a:gd name="T2" fmla="*/ 1394 w 1394"/>
                <a:gd name="T3" fmla="*/ 0 h 245"/>
                <a:gd name="T4" fmla="*/ 1150 w 1394"/>
                <a:gd name="T5" fmla="*/ 245 h 245"/>
                <a:gd name="T6" fmla="*/ 0 w 1394"/>
                <a:gd name="T7" fmla="*/ 245 h 245"/>
                <a:gd name="T8" fmla="*/ 241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241" y="0"/>
                  </a:moveTo>
                  <a:lnTo>
                    <a:pt x="1394" y="0"/>
                  </a:lnTo>
                  <a:lnTo>
                    <a:pt x="1150" y="245"/>
                  </a:lnTo>
                  <a:lnTo>
                    <a:pt x="0" y="24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6D4D2297-AA6F-41AF-979F-74BD02308322}"/>
                </a:ext>
              </a:extLst>
            </p:cNvPr>
            <p:cNvSpPr/>
            <p:nvPr/>
          </p:nvSpPr>
          <p:spPr bwMode="auto">
            <a:xfrm>
              <a:off x="4429919" y="4789501"/>
              <a:ext cx="3998912" cy="699953"/>
            </a:xfrm>
            <a:custGeom>
              <a:avLst/>
              <a:gdLst>
                <a:gd name="T0" fmla="*/ 241 w 1394"/>
                <a:gd name="T1" fmla="*/ 0 h 244"/>
                <a:gd name="T2" fmla="*/ 1394 w 1394"/>
                <a:gd name="T3" fmla="*/ 0 h 244"/>
                <a:gd name="T4" fmla="*/ 1150 w 1394"/>
                <a:gd name="T5" fmla="*/ 244 h 244"/>
                <a:gd name="T6" fmla="*/ 0 w 1394"/>
                <a:gd name="T7" fmla="*/ 244 h 244"/>
                <a:gd name="T8" fmla="*/ 241 w 139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4">
                  <a:moveTo>
                    <a:pt x="241" y="0"/>
                  </a:moveTo>
                  <a:lnTo>
                    <a:pt x="1394" y="0"/>
                  </a:lnTo>
                  <a:lnTo>
                    <a:pt x="1150" y="244"/>
                  </a:lnTo>
                  <a:lnTo>
                    <a:pt x="0" y="24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1575CA2-8E64-4B56-A9C9-D8A1E7DDAFB6}"/>
                </a:ext>
              </a:extLst>
            </p:cNvPr>
            <p:cNvGrpSpPr/>
            <p:nvPr/>
          </p:nvGrpSpPr>
          <p:grpSpPr>
            <a:xfrm>
              <a:off x="5238881" y="5856642"/>
              <a:ext cx="763063" cy="441774"/>
              <a:chOff x="5238881" y="5604205"/>
              <a:chExt cx="763063" cy="441774"/>
            </a:xfrm>
          </p:grpSpPr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DD938264-2BE8-4205-8A1B-ED232659384D}"/>
                  </a:ext>
                </a:extLst>
              </p:cNvPr>
              <p:cNvSpPr/>
              <p:nvPr/>
            </p:nvSpPr>
            <p:spPr bwMode="auto">
              <a:xfrm>
                <a:off x="5238881" y="5652973"/>
                <a:ext cx="203676" cy="344239"/>
              </a:xfrm>
              <a:custGeom>
                <a:avLst/>
                <a:gdLst>
                  <a:gd name="T0" fmla="*/ 61 w 71"/>
                  <a:gd name="T1" fmla="*/ 0 h 120"/>
                  <a:gd name="T2" fmla="*/ 65 w 71"/>
                  <a:gd name="T3" fmla="*/ 0 h 120"/>
                  <a:gd name="T4" fmla="*/ 67 w 71"/>
                  <a:gd name="T5" fmla="*/ 2 h 120"/>
                  <a:gd name="T6" fmla="*/ 71 w 71"/>
                  <a:gd name="T7" fmla="*/ 6 h 120"/>
                  <a:gd name="T8" fmla="*/ 71 w 71"/>
                  <a:gd name="T9" fmla="*/ 10 h 120"/>
                  <a:gd name="T10" fmla="*/ 71 w 71"/>
                  <a:gd name="T11" fmla="*/ 14 h 120"/>
                  <a:gd name="T12" fmla="*/ 67 w 71"/>
                  <a:gd name="T13" fmla="*/ 18 h 120"/>
                  <a:gd name="T14" fmla="*/ 26 w 71"/>
                  <a:gd name="T15" fmla="*/ 61 h 120"/>
                  <a:gd name="T16" fmla="*/ 67 w 71"/>
                  <a:gd name="T17" fmla="*/ 102 h 120"/>
                  <a:gd name="T18" fmla="*/ 71 w 71"/>
                  <a:gd name="T19" fmla="*/ 106 h 120"/>
                  <a:gd name="T20" fmla="*/ 71 w 71"/>
                  <a:gd name="T21" fmla="*/ 110 h 120"/>
                  <a:gd name="T22" fmla="*/ 71 w 71"/>
                  <a:gd name="T23" fmla="*/ 114 h 120"/>
                  <a:gd name="T24" fmla="*/ 67 w 71"/>
                  <a:gd name="T25" fmla="*/ 118 h 120"/>
                  <a:gd name="T26" fmla="*/ 61 w 71"/>
                  <a:gd name="T27" fmla="*/ 120 h 120"/>
                  <a:gd name="T28" fmla="*/ 53 w 71"/>
                  <a:gd name="T29" fmla="*/ 118 h 120"/>
                  <a:gd name="T30" fmla="*/ 4 w 71"/>
                  <a:gd name="T31" fmla="*/ 67 h 120"/>
                  <a:gd name="T32" fmla="*/ 0 w 71"/>
                  <a:gd name="T33" fmla="*/ 61 h 120"/>
                  <a:gd name="T34" fmla="*/ 4 w 71"/>
                  <a:gd name="T35" fmla="*/ 53 h 120"/>
                  <a:gd name="T36" fmla="*/ 53 w 71"/>
                  <a:gd name="T37" fmla="*/ 2 h 120"/>
                  <a:gd name="T38" fmla="*/ 57 w 71"/>
                  <a:gd name="T39" fmla="*/ 0 h 120"/>
                  <a:gd name="T40" fmla="*/ 61 w 71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0">
                    <a:moveTo>
                      <a:pt x="61" y="0"/>
                    </a:moveTo>
                    <a:lnTo>
                      <a:pt x="65" y="0"/>
                    </a:lnTo>
                    <a:lnTo>
                      <a:pt x="67" y="2"/>
                    </a:lnTo>
                    <a:lnTo>
                      <a:pt x="71" y="6"/>
                    </a:lnTo>
                    <a:lnTo>
                      <a:pt x="71" y="10"/>
                    </a:lnTo>
                    <a:lnTo>
                      <a:pt x="71" y="14"/>
                    </a:lnTo>
                    <a:lnTo>
                      <a:pt x="67" y="18"/>
                    </a:lnTo>
                    <a:lnTo>
                      <a:pt x="26" y="61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10"/>
                    </a:lnTo>
                    <a:lnTo>
                      <a:pt x="71" y="114"/>
                    </a:lnTo>
                    <a:lnTo>
                      <a:pt x="67" y="118"/>
                    </a:lnTo>
                    <a:lnTo>
                      <a:pt x="61" y="120"/>
                    </a:lnTo>
                    <a:lnTo>
                      <a:pt x="53" y="118"/>
                    </a:lnTo>
                    <a:lnTo>
                      <a:pt x="4" y="67"/>
                    </a:lnTo>
                    <a:lnTo>
                      <a:pt x="0" y="61"/>
                    </a:lnTo>
                    <a:lnTo>
                      <a:pt x="4" y="53"/>
                    </a:lnTo>
                    <a:lnTo>
                      <a:pt x="53" y="2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3ED1E062-E1C2-44A9-9415-7377FB211C37}"/>
                  </a:ext>
                </a:extLst>
              </p:cNvPr>
              <p:cNvGrpSpPr/>
              <p:nvPr/>
            </p:nvGrpSpPr>
            <p:grpSpPr>
              <a:xfrm>
                <a:off x="5557301" y="5604205"/>
                <a:ext cx="444643" cy="441774"/>
                <a:chOff x="5557301" y="5584126"/>
                <a:chExt cx="444643" cy="441774"/>
              </a:xfrm>
            </p:grpSpPr>
            <p:sp>
              <p:nvSpPr>
                <p:cNvPr id="80" name="Freeform 192">
                  <a:extLst>
                    <a:ext uri="{FF2B5EF4-FFF2-40B4-BE49-F238E27FC236}">
                      <a16:creationId xmlns:a16="http://schemas.microsoft.com/office/drawing/2014/main" id="{F185A50A-B8BB-4580-BB3E-2CC61E9029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5584126"/>
                  <a:ext cx="444643" cy="441774"/>
                </a:xfrm>
                <a:custGeom>
                  <a:avLst/>
                  <a:gdLst>
                    <a:gd name="T0" fmla="*/ 78 w 155"/>
                    <a:gd name="T1" fmla="*/ 10 h 154"/>
                    <a:gd name="T2" fmla="*/ 61 w 155"/>
                    <a:gd name="T3" fmla="*/ 12 h 154"/>
                    <a:gd name="T4" fmla="*/ 43 w 155"/>
                    <a:gd name="T5" fmla="*/ 18 h 154"/>
                    <a:gd name="T6" fmla="*/ 25 w 155"/>
                    <a:gd name="T7" fmla="*/ 34 h 154"/>
                    <a:gd name="T8" fmla="*/ 13 w 155"/>
                    <a:gd name="T9" fmla="*/ 55 h 154"/>
                    <a:gd name="T10" fmla="*/ 9 w 155"/>
                    <a:gd name="T11" fmla="*/ 77 h 154"/>
                    <a:gd name="T12" fmla="*/ 11 w 155"/>
                    <a:gd name="T13" fmla="*/ 95 h 154"/>
                    <a:gd name="T14" fmla="*/ 19 w 155"/>
                    <a:gd name="T15" fmla="*/ 112 h 154"/>
                    <a:gd name="T16" fmla="*/ 33 w 155"/>
                    <a:gd name="T17" fmla="*/ 130 h 154"/>
                    <a:gd name="T18" fmla="*/ 55 w 155"/>
                    <a:gd name="T19" fmla="*/ 142 h 154"/>
                    <a:gd name="T20" fmla="*/ 78 w 155"/>
                    <a:gd name="T21" fmla="*/ 146 h 154"/>
                    <a:gd name="T22" fmla="*/ 94 w 155"/>
                    <a:gd name="T23" fmla="*/ 144 h 154"/>
                    <a:gd name="T24" fmla="*/ 112 w 155"/>
                    <a:gd name="T25" fmla="*/ 138 h 154"/>
                    <a:gd name="T26" fmla="*/ 130 w 155"/>
                    <a:gd name="T27" fmla="*/ 122 h 154"/>
                    <a:gd name="T28" fmla="*/ 143 w 155"/>
                    <a:gd name="T29" fmla="*/ 101 h 154"/>
                    <a:gd name="T30" fmla="*/ 147 w 155"/>
                    <a:gd name="T31" fmla="*/ 77 h 154"/>
                    <a:gd name="T32" fmla="*/ 145 w 155"/>
                    <a:gd name="T33" fmla="*/ 61 h 154"/>
                    <a:gd name="T34" fmla="*/ 136 w 155"/>
                    <a:gd name="T35" fmla="*/ 44 h 154"/>
                    <a:gd name="T36" fmla="*/ 122 w 155"/>
                    <a:gd name="T37" fmla="*/ 24 h 154"/>
                    <a:gd name="T38" fmla="*/ 100 w 155"/>
                    <a:gd name="T39" fmla="*/ 14 h 154"/>
                    <a:gd name="T40" fmla="*/ 78 w 155"/>
                    <a:gd name="T41" fmla="*/ 10 h 154"/>
                    <a:gd name="T42" fmla="*/ 78 w 155"/>
                    <a:gd name="T43" fmla="*/ 0 h 154"/>
                    <a:gd name="T44" fmla="*/ 104 w 155"/>
                    <a:gd name="T45" fmla="*/ 6 h 154"/>
                    <a:gd name="T46" fmla="*/ 126 w 155"/>
                    <a:gd name="T47" fmla="*/ 18 h 154"/>
                    <a:gd name="T48" fmla="*/ 145 w 155"/>
                    <a:gd name="T49" fmla="*/ 40 h 154"/>
                    <a:gd name="T50" fmla="*/ 153 w 155"/>
                    <a:gd name="T51" fmla="*/ 59 h 154"/>
                    <a:gd name="T52" fmla="*/ 155 w 155"/>
                    <a:gd name="T53" fmla="*/ 77 h 154"/>
                    <a:gd name="T54" fmla="*/ 151 w 155"/>
                    <a:gd name="T55" fmla="*/ 103 h 154"/>
                    <a:gd name="T56" fmla="*/ 136 w 155"/>
                    <a:gd name="T57" fmla="*/ 128 h 154"/>
                    <a:gd name="T58" fmla="*/ 116 w 155"/>
                    <a:gd name="T59" fmla="*/ 144 h 154"/>
                    <a:gd name="T60" fmla="*/ 96 w 155"/>
                    <a:gd name="T61" fmla="*/ 152 h 154"/>
                    <a:gd name="T62" fmla="*/ 78 w 155"/>
                    <a:gd name="T63" fmla="*/ 154 h 154"/>
                    <a:gd name="T64" fmla="*/ 51 w 155"/>
                    <a:gd name="T65" fmla="*/ 150 h 154"/>
                    <a:gd name="T66" fmla="*/ 29 w 155"/>
                    <a:gd name="T67" fmla="*/ 136 h 154"/>
                    <a:gd name="T68" fmla="*/ 11 w 155"/>
                    <a:gd name="T69" fmla="*/ 116 h 154"/>
                    <a:gd name="T70" fmla="*/ 3 w 155"/>
                    <a:gd name="T71" fmla="*/ 97 h 154"/>
                    <a:gd name="T72" fmla="*/ 0 w 155"/>
                    <a:gd name="T73" fmla="*/ 77 h 154"/>
                    <a:gd name="T74" fmla="*/ 5 w 155"/>
                    <a:gd name="T75" fmla="*/ 50 h 154"/>
                    <a:gd name="T76" fmla="*/ 19 w 155"/>
                    <a:gd name="T77" fmla="*/ 28 h 154"/>
                    <a:gd name="T78" fmla="*/ 39 w 155"/>
                    <a:gd name="T79" fmla="*/ 10 h 154"/>
                    <a:gd name="T80" fmla="*/ 59 w 155"/>
                    <a:gd name="T81" fmla="*/ 4 h 154"/>
                    <a:gd name="T82" fmla="*/ 78 w 155"/>
                    <a:gd name="T8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4">
                      <a:moveTo>
                        <a:pt x="78" y="10"/>
                      </a:moveTo>
                      <a:lnTo>
                        <a:pt x="61" y="12"/>
                      </a:lnTo>
                      <a:lnTo>
                        <a:pt x="43" y="18"/>
                      </a:lnTo>
                      <a:lnTo>
                        <a:pt x="25" y="34"/>
                      </a:lnTo>
                      <a:lnTo>
                        <a:pt x="13" y="55"/>
                      </a:lnTo>
                      <a:lnTo>
                        <a:pt x="9" y="77"/>
                      </a:lnTo>
                      <a:lnTo>
                        <a:pt x="11" y="95"/>
                      </a:lnTo>
                      <a:lnTo>
                        <a:pt x="19" y="112"/>
                      </a:lnTo>
                      <a:lnTo>
                        <a:pt x="33" y="130"/>
                      </a:lnTo>
                      <a:lnTo>
                        <a:pt x="55" y="142"/>
                      </a:lnTo>
                      <a:lnTo>
                        <a:pt x="78" y="146"/>
                      </a:lnTo>
                      <a:lnTo>
                        <a:pt x="94" y="144"/>
                      </a:lnTo>
                      <a:lnTo>
                        <a:pt x="112" y="138"/>
                      </a:lnTo>
                      <a:lnTo>
                        <a:pt x="130" y="122"/>
                      </a:lnTo>
                      <a:lnTo>
                        <a:pt x="143" y="101"/>
                      </a:lnTo>
                      <a:lnTo>
                        <a:pt x="147" y="77"/>
                      </a:lnTo>
                      <a:lnTo>
                        <a:pt x="145" y="61"/>
                      </a:lnTo>
                      <a:lnTo>
                        <a:pt x="136" y="44"/>
                      </a:lnTo>
                      <a:lnTo>
                        <a:pt x="122" y="24"/>
                      </a:lnTo>
                      <a:lnTo>
                        <a:pt x="100" y="14"/>
                      </a:lnTo>
                      <a:lnTo>
                        <a:pt x="78" y="10"/>
                      </a:lnTo>
                      <a:close/>
                      <a:moveTo>
                        <a:pt x="78" y="0"/>
                      </a:moveTo>
                      <a:lnTo>
                        <a:pt x="104" y="6"/>
                      </a:lnTo>
                      <a:lnTo>
                        <a:pt x="126" y="18"/>
                      </a:lnTo>
                      <a:lnTo>
                        <a:pt x="145" y="40"/>
                      </a:lnTo>
                      <a:lnTo>
                        <a:pt x="153" y="59"/>
                      </a:lnTo>
                      <a:lnTo>
                        <a:pt x="155" y="77"/>
                      </a:lnTo>
                      <a:lnTo>
                        <a:pt x="151" y="103"/>
                      </a:lnTo>
                      <a:lnTo>
                        <a:pt x="136" y="128"/>
                      </a:lnTo>
                      <a:lnTo>
                        <a:pt x="116" y="144"/>
                      </a:lnTo>
                      <a:lnTo>
                        <a:pt x="96" y="152"/>
                      </a:lnTo>
                      <a:lnTo>
                        <a:pt x="78" y="154"/>
                      </a:lnTo>
                      <a:lnTo>
                        <a:pt x="51" y="150"/>
                      </a:lnTo>
                      <a:lnTo>
                        <a:pt x="29" y="136"/>
                      </a:lnTo>
                      <a:lnTo>
                        <a:pt x="11" y="116"/>
                      </a:lnTo>
                      <a:lnTo>
                        <a:pt x="3" y="97"/>
                      </a:lnTo>
                      <a:lnTo>
                        <a:pt x="0" y="77"/>
                      </a:lnTo>
                      <a:lnTo>
                        <a:pt x="5" y="50"/>
                      </a:lnTo>
                      <a:lnTo>
                        <a:pt x="19" y="28"/>
                      </a:lnTo>
                      <a:lnTo>
                        <a:pt x="39" y="10"/>
                      </a:lnTo>
                      <a:lnTo>
                        <a:pt x="59" y="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1" name="Freeform 193">
                  <a:extLst>
                    <a:ext uri="{FF2B5EF4-FFF2-40B4-BE49-F238E27FC236}">
                      <a16:creationId xmlns:a16="http://schemas.microsoft.com/office/drawing/2014/main" id="{37D661B5-7026-4A60-A88F-1A79220B032D}"/>
                    </a:ext>
                  </a:extLst>
                </p:cNvPr>
                <p:cNvSpPr/>
                <p:nvPr/>
              </p:nvSpPr>
              <p:spPr bwMode="auto">
                <a:xfrm>
                  <a:off x="5657705" y="5905416"/>
                  <a:ext cx="28687" cy="22949"/>
                </a:xfrm>
                <a:custGeom>
                  <a:avLst/>
                  <a:gdLst>
                    <a:gd name="T0" fmla="*/ 0 w 10"/>
                    <a:gd name="T1" fmla="*/ 0 h 8"/>
                    <a:gd name="T2" fmla="*/ 10 w 10"/>
                    <a:gd name="T3" fmla="*/ 8 h 8"/>
                    <a:gd name="T4" fmla="*/ 4 w 10"/>
                    <a:gd name="T5" fmla="*/ 8 h 8"/>
                    <a:gd name="T6" fmla="*/ 0 w 10"/>
                    <a:gd name="T7" fmla="*/ 8 h 8"/>
                    <a:gd name="T8" fmla="*/ 0 w 10"/>
                    <a:gd name="T9" fmla="*/ 4 h 8"/>
                    <a:gd name="T10" fmla="*/ 0 w 1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8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2" name="Freeform 194">
                  <a:extLst>
                    <a:ext uri="{FF2B5EF4-FFF2-40B4-BE49-F238E27FC236}">
                      <a16:creationId xmlns:a16="http://schemas.microsoft.com/office/drawing/2014/main" id="{1869E927-F294-4F98-92AE-CE47F5C1F9D5}"/>
                    </a:ext>
                  </a:extLst>
                </p:cNvPr>
                <p:cNvSpPr/>
                <p:nvPr/>
              </p:nvSpPr>
              <p:spPr bwMode="auto">
                <a:xfrm>
                  <a:off x="5792532" y="5687397"/>
                  <a:ext cx="103272" cy="111879"/>
                </a:xfrm>
                <a:custGeom>
                  <a:avLst/>
                  <a:gdLst>
                    <a:gd name="T0" fmla="*/ 6 w 36"/>
                    <a:gd name="T1" fmla="*/ 0 h 39"/>
                    <a:gd name="T2" fmla="*/ 16 w 36"/>
                    <a:gd name="T3" fmla="*/ 0 h 39"/>
                    <a:gd name="T4" fmla="*/ 36 w 36"/>
                    <a:gd name="T5" fmla="*/ 21 h 39"/>
                    <a:gd name="T6" fmla="*/ 36 w 36"/>
                    <a:gd name="T7" fmla="*/ 31 h 39"/>
                    <a:gd name="T8" fmla="*/ 30 w 36"/>
                    <a:gd name="T9" fmla="*/ 39 h 39"/>
                    <a:gd name="T10" fmla="*/ 0 w 36"/>
                    <a:gd name="T11" fmla="*/ 6 h 39"/>
                    <a:gd name="T12" fmla="*/ 6 w 36"/>
                    <a:gd name="T1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9">
                      <a:moveTo>
                        <a:pt x="6" y="0"/>
                      </a:moveTo>
                      <a:lnTo>
                        <a:pt x="16" y="0"/>
                      </a:lnTo>
                      <a:lnTo>
                        <a:pt x="36" y="21"/>
                      </a:lnTo>
                      <a:lnTo>
                        <a:pt x="36" y="31"/>
                      </a:lnTo>
                      <a:lnTo>
                        <a:pt x="30" y="39"/>
                      </a:lnTo>
                      <a:lnTo>
                        <a:pt x="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3" name="Freeform 195">
                  <a:extLst>
                    <a:ext uri="{FF2B5EF4-FFF2-40B4-BE49-F238E27FC236}">
                      <a16:creationId xmlns:a16="http://schemas.microsoft.com/office/drawing/2014/main" id="{08B0B960-2785-4D5C-87B2-C34BD7173F7F}"/>
                    </a:ext>
                  </a:extLst>
                </p:cNvPr>
                <p:cNvSpPr/>
                <p:nvPr/>
              </p:nvSpPr>
              <p:spPr bwMode="auto">
                <a:xfrm>
                  <a:off x="5715079" y="5747638"/>
                  <a:ext cx="123353" cy="120484"/>
                </a:xfrm>
                <a:custGeom>
                  <a:avLst/>
                  <a:gdLst>
                    <a:gd name="T0" fmla="*/ 35 w 43"/>
                    <a:gd name="T1" fmla="*/ 0 h 42"/>
                    <a:gd name="T2" fmla="*/ 43 w 43"/>
                    <a:gd name="T3" fmla="*/ 8 h 42"/>
                    <a:gd name="T4" fmla="*/ 8 w 43"/>
                    <a:gd name="T5" fmla="*/ 42 h 42"/>
                    <a:gd name="T6" fmla="*/ 0 w 43"/>
                    <a:gd name="T7" fmla="*/ 42 h 42"/>
                    <a:gd name="T8" fmla="*/ 0 w 43"/>
                    <a:gd name="T9" fmla="*/ 34 h 42"/>
                    <a:gd name="T10" fmla="*/ 0 w 43"/>
                    <a:gd name="T11" fmla="*/ 34 h 42"/>
                    <a:gd name="T12" fmla="*/ 35 w 43"/>
                    <a:gd name="T13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2">
                      <a:moveTo>
                        <a:pt x="35" y="0"/>
                      </a:moveTo>
                      <a:lnTo>
                        <a:pt x="43" y="8"/>
                      </a:lnTo>
                      <a:lnTo>
                        <a:pt x="8" y="42"/>
                      </a:lnTo>
                      <a:lnTo>
                        <a:pt x="0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E2B5DA09-A05D-445C-81AE-F83F8234F2B4}"/>
                    </a:ext>
                  </a:extLst>
                </p:cNvPr>
                <p:cNvSpPr/>
                <p:nvPr/>
              </p:nvSpPr>
              <p:spPr bwMode="auto">
                <a:xfrm>
                  <a:off x="5680655" y="5716084"/>
                  <a:ext cx="123353" cy="123353"/>
                </a:xfrm>
                <a:custGeom>
                  <a:avLst/>
                  <a:gdLst>
                    <a:gd name="T0" fmla="*/ 35 w 43"/>
                    <a:gd name="T1" fmla="*/ 0 h 43"/>
                    <a:gd name="T2" fmla="*/ 43 w 43"/>
                    <a:gd name="T3" fmla="*/ 9 h 43"/>
                    <a:gd name="T4" fmla="*/ 8 w 43"/>
                    <a:gd name="T5" fmla="*/ 43 h 43"/>
                    <a:gd name="T6" fmla="*/ 8 w 43"/>
                    <a:gd name="T7" fmla="*/ 43 h 43"/>
                    <a:gd name="T8" fmla="*/ 0 w 43"/>
                    <a:gd name="T9" fmla="*/ 43 h 43"/>
                    <a:gd name="T10" fmla="*/ 0 w 43"/>
                    <a:gd name="T11" fmla="*/ 35 h 43"/>
                    <a:gd name="T12" fmla="*/ 35 w 43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3">
                      <a:moveTo>
                        <a:pt x="35" y="0"/>
                      </a:moveTo>
                      <a:lnTo>
                        <a:pt x="43" y="9"/>
                      </a:lnTo>
                      <a:lnTo>
                        <a:pt x="8" y="43"/>
                      </a:lnTo>
                      <a:lnTo>
                        <a:pt x="8" y="43"/>
                      </a:lnTo>
                      <a:lnTo>
                        <a:pt x="0" y="43"/>
                      </a:lnTo>
                      <a:lnTo>
                        <a:pt x="0" y="35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5" name="Freeform 197">
                  <a:extLst>
                    <a:ext uri="{FF2B5EF4-FFF2-40B4-BE49-F238E27FC236}">
                      <a16:creationId xmlns:a16="http://schemas.microsoft.com/office/drawing/2014/main" id="{AC28E107-4B82-4FCB-9B2A-72F5491E4554}"/>
                    </a:ext>
                  </a:extLst>
                </p:cNvPr>
                <p:cNvSpPr/>
                <p:nvPr/>
              </p:nvSpPr>
              <p:spPr bwMode="auto">
                <a:xfrm>
                  <a:off x="5663443" y="5833698"/>
                  <a:ext cx="86060" cy="94667"/>
                </a:xfrm>
                <a:custGeom>
                  <a:avLst/>
                  <a:gdLst>
                    <a:gd name="T0" fmla="*/ 2 w 30"/>
                    <a:gd name="T1" fmla="*/ 0 h 33"/>
                    <a:gd name="T2" fmla="*/ 4 w 30"/>
                    <a:gd name="T3" fmla="*/ 4 h 33"/>
                    <a:gd name="T4" fmla="*/ 12 w 30"/>
                    <a:gd name="T5" fmla="*/ 8 h 33"/>
                    <a:gd name="T6" fmla="*/ 16 w 30"/>
                    <a:gd name="T7" fmla="*/ 16 h 33"/>
                    <a:gd name="T8" fmla="*/ 24 w 30"/>
                    <a:gd name="T9" fmla="*/ 18 h 33"/>
                    <a:gd name="T10" fmla="*/ 26 w 30"/>
                    <a:gd name="T11" fmla="*/ 27 h 33"/>
                    <a:gd name="T12" fmla="*/ 30 w 30"/>
                    <a:gd name="T13" fmla="*/ 31 h 33"/>
                    <a:gd name="T14" fmla="*/ 12 w 30"/>
                    <a:gd name="T15" fmla="*/ 33 h 33"/>
                    <a:gd name="T16" fmla="*/ 0 w 30"/>
                    <a:gd name="T17" fmla="*/ 18 h 33"/>
                    <a:gd name="T18" fmla="*/ 2 w 30"/>
                    <a:gd name="T1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33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12" y="8"/>
                      </a:lnTo>
                      <a:lnTo>
                        <a:pt x="16" y="16"/>
                      </a:lnTo>
                      <a:lnTo>
                        <a:pt x="24" y="18"/>
                      </a:lnTo>
                      <a:lnTo>
                        <a:pt x="26" y="27"/>
                      </a:lnTo>
                      <a:lnTo>
                        <a:pt x="30" y="31"/>
                      </a:lnTo>
                      <a:lnTo>
                        <a:pt x="12" y="33"/>
                      </a:lnTo>
                      <a:lnTo>
                        <a:pt x="0" y="1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EA6636DF-B535-4713-8749-6D358EF1E8E3}"/>
                    </a:ext>
                  </a:extLst>
                </p:cNvPr>
                <p:cNvSpPr/>
                <p:nvPr/>
              </p:nvSpPr>
              <p:spPr bwMode="auto">
                <a:xfrm>
                  <a:off x="5749503" y="5782062"/>
                  <a:ext cx="117616" cy="129091"/>
                </a:xfrm>
                <a:custGeom>
                  <a:avLst/>
                  <a:gdLst>
                    <a:gd name="T0" fmla="*/ 33 w 41"/>
                    <a:gd name="T1" fmla="*/ 0 h 45"/>
                    <a:gd name="T2" fmla="*/ 41 w 41"/>
                    <a:gd name="T3" fmla="*/ 8 h 45"/>
                    <a:gd name="T4" fmla="*/ 7 w 41"/>
                    <a:gd name="T5" fmla="*/ 45 h 45"/>
                    <a:gd name="T6" fmla="*/ 0 w 41"/>
                    <a:gd name="T7" fmla="*/ 43 h 45"/>
                    <a:gd name="T8" fmla="*/ 0 w 41"/>
                    <a:gd name="T9" fmla="*/ 34 h 45"/>
                    <a:gd name="T10" fmla="*/ 33 w 41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" h="45">
                      <a:moveTo>
                        <a:pt x="33" y="0"/>
                      </a:moveTo>
                      <a:lnTo>
                        <a:pt x="41" y="8"/>
                      </a:lnTo>
                      <a:lnTo>
                        <a:pt x="7" y="45"/>
                      </a:lnTo>
                      <a:lnTo>
                        <a:pt x="0" y="43"/>
                      </a:lnTo>
                      <a:lnTo>
                        <a:pt x="0" y="3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6984E95-AFE2-4CC9-B501-A377F19A1720}"/>
                </a:ext>
              </a:extLst>
            </p:cNvPr>
            <p:cNvGrpSpPr/>
            <p:nvPr/>
          </p:nvGrpSpPr>
          <p:grpSpPr>
            <a:xfrm>
              <a:off x="6839593" y="4918590"/>
              <a:ext cx="745852" cy="441774"/>
              <a:chOff x="6839593" y="4666153"/>
              <a:chExt cx="745852" cy="441774"/>
            </a:xfrm>
          </p:grpSpPr>
          <p:sp>
            <p:nvSpPr>
              <p:cNvPr id="72" name="Freeform 81">
                <a:extLst>
                  <a:ext uri="{FF2B5EF4-FFF2-40B4-BE49-F238E27FC236}">
                    <a16:creationId xmlns:a16="http://schemas.microsoft.com/office/drawing/2014/main" id="{75802AA4-8777-4454-8DD8-56E2ECC2C076}"/>
                  </a:ext>
                </a:extLst>
              </p:cNvPr>
              <p:cNvSpPr/>
              <p:nvPr/>
            </p:nvSpPr>
            <p:spPr bwMode="auto">
              <a:xfrm>
                <a:off x="7381769" y="4714921"/>
                <a:ext cx="203676" cy="344239"/>
              </a:xfrm>
              <a:custGeom>
                <a:avLst/>
                <a:gdLst>
                  <a:gd name="T0" fmla="*/ 10 w 71"/>
                  <a:gd name="T1" fmla="*/ 0 h 120"/>
                  <a:gd name="T2" fmla="*/ 14 w 71"/>
                  <a:gd name="T3" fmla="*/ 2 h 120"/>
                  <a:gd name="T4" fmla="*/ 18 w 71"/>
                  <a:gd name="T5" fmla="*/ 4 h 120"/>
                  <a:gd name="T6" fmla="*/ 67 w 71"/>
                  <a:gd name="T7" fmla="*/ 53 h 120"/>
                  <a:gd name="T8" fmla="*/ 71 w 71"/>
                  <a:gd name="T9" fmla="*/ 61 h 120"/>
                  <a:gd name="T10" fmla="*/ 67 w 71"/>
                  <a:gd name="T11" fmla="*/ 69 h 120"/>
                  <a:gd name="T12" fmla="*/ 18 w 71"/>
                  <a:gd name="T13" fmla="*/ 118 h 120"/>
                  <a:gd name="T14" fmla="*/ 10 w 71"/>
                  <a:gd name="T15" fmla="*/ 120 h 120"/>
                  <a:gd name="T16" fmla="*/ 4 w 71"/>
                  <a:gd name="T17" fmla="*/ 118 h 120"/>
                  <a:gd name="T18" fmla="*/ 0 w 71"/>
                  <a:gd name="T19" fmla="*/ 114 h 120"/>
                  <a:gd name="T20" fmla="*/ 0 w 71"/>
                  <a:gd name="T21" fmla="*/ 110 h 120"/>
                  <a:gd name="T22" fmla="*/ 0 w 71"/>
                  <a:gd name="T23" fmla="*/ 106 h 120"/>
                  <a:gd name="T24" fmla="*/ 4 w 71"/>
                  <a:gd name="T25" fmla="*/ 104 h 120"/>
                  <a:gd name="T26" fmla="*/ 44 w 71"/>
                  <a:gd name="T27" fmla="*/ 61 h 120"/>
                  <a:gd name="T28" fmla="*/ 4 w 71"/>
                  <a:gd name="T29" fmla="*/ 18 h 120"/>
                  <a:gd name="T30" fmla="*/ 0 w 71"/>
                  <a:gd name="T31" fmla="*/ 14 h 120"/>
                  <a:gd name="T32" fmla="*/ 0 w 71"/>
                  <a:gd name="T33" fmla="*/ 10 h 120"/>
                  <a:gd name="T34" fmla="*/ 0 w 71"/>
                  <a:gd name="T35" fmla="*/ 8 h 120"/>
                  <a:gd name="T36" fmla="*/ 4 w 71"/>
                  <a:gd name="T37" fmla="*/ 4 h 120"/>
                  <a:gd name="T38" fmla="*/ 6 w 71"/>
                  <a:gd name="T39" fmla="*/ 2 h 120"/>
                  <a:gd name="T40" fmla="*/ 10 w 71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0">
                    <a:moveTo>
                      <a:pt x="10" y="0"/>
                    </a:moveTo>
                    <a:lnTo>
                      <a:pt x="14" y="2"/>
                    </a:lnTo>
                    <a:lnTo>
                      <a:pt x="18" y="4"/>
                    </a:lnTo>
                    <a:lnTo>
                      <a:pt x="67" y="53"/>
                    </a:lnTo>
                    <a:lnTo>
                      <a:pt x="71" y="61"/>
                    </a:lnTo>
                    <a:lnTo>
                      <a:pt x="67" y="69"/>
                    </a:lnTo>
                    <a:lnTo>
                      <a:pt x="18" y="118"/>
                    </a:lnTo>
                    <a:lnTo>
                      <a:pt x="10" y="120"/>
                    </a:lnTo>
                    <a:lnTo>
                      <a:pt x="4" y="118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4" y="104"/>
                    </a:lnTo>
                    <a:lnTo>
                      <a:pt x="44" y="61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E1B0ADA3-9D64-4D01-9841-A2B241DD0E7A}"/>
                  </a:ext>
                </a:extLst>
              </p:cNvPr>
              <p:cNvGrpSpPr/>
              <p:nvPr/>
            </p:nvGrpSpPr>
            <p:grpSpPr>
              <a:xfrm>
                <a:off x="6839593" y="4666153"/>
                <a:ext cx="441774" cy="441774"/>
                <a:chOff x="6839593" y="4666155"/>
                <a:chExt cx="441774" cy="441774"/>
              </a:xfrm>
            </p:grpSpPr>
            <p:sp>
              <p:nvSpPr>
                <p:cNvPr id="74" name="Freeform 199">
                  <a:extLst>
                    <a:ext uri="{FF2B5EF4-FFF2-40B4-BE49-F238E27FC236}">
                      <a16:creationId xmlns:a16="http://schemas.microsoft.com/office/drawing/2014/main" id="{37A78D6A-C8F6-4CBE-B77F-28119F208A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9593" y="4666155"/>
                  <a:ext cx="441774" cy="441774"/>
                </a:xfrm>
                <a:custGeom>
                  <a:avLst/>
                  <a:gdLst>
                    <a:gd name="T0" fmla="*/ 77 w 154"/>
                    <a:gd name="T1" fmla="*/ 8 h 154"/>
                    <a:gd name="T2" fmla="*/ 59 w 154"/>
                    <a:gd name="T3" fmla="*/ 10 h 154"/>
                    <a:gd name="T4" fmla="*/ 42 w 154"/>
                    <a:gd name="T5" fmla="*/ 16 h 154"/>
                    <a:gd name="T6" fmla="*/ 24 w 154"/>
                    <a:gd name="T7" fmla="*/ 32 h 154"/>
                    <a:gd name="T8" fmla="*/ 12 w 154"/>
                    <a:gd name="T9" fmla="*/ 53 h 154"/>
                    <a:gd name="T10" fmla="*/ 8 w 154"/>
                    <a:gd name="T11" fmla="*/ 77 h 154"/>
                    <a:gd name="T12" fmla="*/ 10 w 154"/>
                    <a:gd name="T13" fmla="*/ 93 h 154"/>
                    <a:gd name="T14" fmla="*/ 16 w 154"/>
                    <a:gd name="T15" fmla="*/ 110 h 154"/>
                    <a:gd name="T16" fmla="*/ 32 w 154"/>
                    <a:gd name="T17" fmla="*/ 130 h 154"/>
                    <a:gd name="T18" fmla="*/ 53 w 154"/>
                    <a:gd name="T19" fmla="*/ 142 h 154"/>
                    <a:gd name="T20" fmla="*/ 77 w 154"/>
                    <a:gd name="T21" fmla="*/ 146 h 154"/>
                    <a:gd name="T22" fmla="*/ 93 w 154"/>
                    <a:gd name="T23" fmla="*/ 144 h 154"/>
                    <a:gd name="T24" fmla="*/ 109 w 154"/>
                    <a:gd name="T25" fmla="*/ 136 h 154"/>
                    <a:gd name="T26" fmla="*/ 130 w 154"/>
                    <a:gd name="T27" fmla="*/ 122 h 154"/>
                    <a:gd name="T28" fmla="*/ 140 w 154"/>
                    <a:gd name="T29" fmla="*/ 99 h 154"/>
                    <a:gd name="T30" fmla="*/ 144 w 154"/>
                    <a:gd name="T31" fmla="*/ 77 h 154"/>
                    <a:gd name="T32" fmla="*/ 142 w 154"/>
                    <a:gd name="T33" fmla="*/ 59 h 154"/>
                    <a:gd name="T34" fmla="*/ 136 w 154"/>
                    <a:gd name="T35" fmla="*/ 42 h 154"/>
                    <a:gd name="T36" fmla="*/ 120 w 154"/>
                    <a:gd name="T37" fmla="*/ 24 h 154"/>
                    <a:gd name="T38" fmla="*/ 99 w 154"/>
                    <a:gd name="T39" fmla="*/ 12 h 154"/>
                    <a:gd name="T40" fmla="*/ 77 w 154"/>
                    <a:gd name="T41" fmla="*/ 8 h 154"/>
                    <a:gd name="T42" fmla="*/ 77 w 154"/>
                    <a:gd name="T43" fmla="*/ 0 h 154"/>
                    <a:gd name="T44" fmla="*/ 103 w 154"/>
                    <a:gd name="T45" fmla="*/ 4 h 154"/>
                    <a:gd name="T46" fmla="*/ 126 w 154"/>
                    <a:gd name="T47" fmla="*/ 18 h 154"/>
                    <a:gd name="T48" fmla="*/ 144 w 154"/>
                    <a:gd name="T49" fmla="*/ 38 h 154"/>
                    <a:gd name="T50" fmla="*/ 150 w 154"/>
                    <a:gd name="T51" fmla="*/ 57 h 154"/>
                    <a:gd name="T52" fmla="*/ 154 w 154"/>
                    <a:gd name="T53" fmla="*/ 77 h 154"/>
                    <a:gd name="T54" fmla="*/ 148 w 154"/>
                    <a:gd name="T55" fmla="*/ 103 h 154"/>
                    <a:gd name="T56" fmla="*/ 136 w 154"/>
                    <a:gd name="T57" fmla="*/ 126 h 154"/>
                    <a:gd name="T58" fmla="*/ 114 w 154"/>
                    <a:gd name="T59" fmla="*/ 144 h 154"/>
                    <a:gd name="T60" fmla="*/ 95 w 154"/>
                    <a:gd name="T61" fmla="*/ 152 h 154"/>
                    <a:gd name="T62" fmla="*/ 77 w 154"/>
                    <a:gd name="T63" fmla="*/ 154 h 154"/>
                    <a:gd name="T64" fmla="*/ 51 w 154"/>
                    <a:gd name="T65" fmla="*/ 148 h 154"/>
                    <a:gd name="T66" fmla="*/ 26 w 154"/>
                    <a:gd name="T67" fmla="*/ 136 h 154"/>
                    <a:gd name="T68" fmla="*/ 10 w 154"/>
                    <a:gd name="T69" fmla="*/ 114 h 154"/>
                    <a:gd name="T70" fmla="*/ 2 w 154"/>
                    <a:gd name="T71" fmla="*/ 95 h 154"/>
                    <a:gd name="T72" fmla="*/ 0 w 154"/>
                    <a:gd name="T73" fmla="*/ 77 h 154"/>
                    <a:gd name="T74" fmla="*/ 4 w 154"/>
                    <a:gd name="T75" fmla="*/ 50 h 154"/>
                    <a:gd name="T76" fmla="*/ 18 w 154"/>
                    <a:gd name="T77" fmla="*/ 28 h 154"/>
                    <a:gd name="T78" fmla="*/ 38 w 154"/>
                    <a:gd name="T79" fmla="*/ 10 h 154"/>
                    <a:gd name="T80" fmla="*/ 57 w 154"/>
                    <a:gd name="T81" fmla="*/ 2 h 154"/>
                    <a:gd name="T82" fmla="*/ 77 w 154"/>
                    <a:gd name="T8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4" h="154">
                      <a:moveTo>
                        <a:pt x="77" y="8"/>
                      </a:moveTo>
                      <a:lnTo>
                        <a:pt x="59" y="10"/>
                      </a:lnTo>
                      <a:lnTo>
                        <a:pt x="42" y="16"/>
                      </a:lnTo>
                      <a:lnTo>
                        <a:pt x="24" y="32"/>
                      </a:lnTo>
                      <a:lnTo>
                        <a:pt x="12" y="53"/>
                      </a:lnTo>
                      <a:lnTo>
                        <a:pt x="8" y="77"/>
                      </a:lnTo>
                      <a:lnTo>
                        <a:pt x="10" y="93"/>
                      </a:lnTo>
                      <a:lnTo>
                        <a:pt x="16" y="110"/>
                      </a:lnTo>
                      <a:lnTo>
                        <a:pt x="32" y="130"/>
                      </a:lnTo>
                      <a:lnTo>
                        <a:pt x="53" y="142"/>
                      </a:lnTo>
                      <a:lnTo>
                        <a:pt x="77" y="146"/>
                      </a:lnTo>
                      <a:lnTo>
                        <a:pt x="93" y="144"/>
                      </a:lnTo>
                      <a:lnTo>
                        <a:pt x="109" y="136"/>
                      </a:lnTo>
                      <a:lnTo>
                        <a:pt x="130" y="122"/>
                      </a:lnTo>
                      <a:lnTo>
                        <a:pt x="140" y="99"/>
                      </a:lnTo>
                      <a:lnTo>
                        <a:pt x="144" y="77"/>
                      </a:lnTo>
                      <a:lnTo>
                        <a:pt x="142" y="59"/>
                      </a:lnTo>
                      <a:lnTo>
                        <a:pt x="136" y="42"/>
                      </a:lnTo>
                      <a:lnTo>
                        <a:pt x="120" y="24"/>
                      </a:lnTo>
                      <a:lnTo>
                        <a:pt x="99" y="12"/>
                      </a:lnTo>
                      <a:lnTo>
                        <a:pt x="77" y="8"/>
                      </a:lnTo>
                      <a:close/>
                      <a:moveTo>
                        <a:pt x="77" y="0"/>
                      </a:moveTo>
                      <a:lnTo>
                        <a:pt x="103" y="4"/>
                      </a:lnTo>
                      <a:lnTo>
                        <a:pt x="126" y="18"/>
                      </a:lnTo>
                      <a:lnTo>
                        <a:pt x="144" y="38"/>
                      </a:lnTo>
                      <a:lnTo>
                        <a:pt x="150" y="57"/>
                      </a:lnTo>
                      <a:lnTo>
                        <a:pt x="154" y="77"/>
                      </a:lnTo>
                      <a:lnTo>
                        <a:pt x="148" y="103"/>
                      </a:lnTo>
                      <a:lnTo>
                        <a:pt x="136" y="126"/>
                      </a:lnTo>
                      <a:lnTo>
                        <a:pt x="114" y="144"/>
                      </a:lnTo>
                      <a:lnTo>
                        <a:pt x="95" y="152"/>
                      </a:lnTo>
                      <a:lnTo>
                        <a:pt x="77" y="154"/>
                      </a:lnTo>
                      <a:lnTo>
                        <a:pt x="51" y="148"/>
                      </a:lnTo>
                      <a:lnTo>
                        <a:pt x="26" y="136"/>
                      </a:lnTo>
                      <a:lnTo>
                        <a:pt x="10" y="114"/>
                      </a:lnTo>
                      <a:lnTo>
                        <a:pt x="2" y="95"/>
                      </a:lnTo>
                      <a:lnTo>
                        <a:pt x="0" y="77"/>
                      </a:lnTo>
                      <a:lnTo>
                        <a:pt x="4" y="50"/>
                      </a:lnTo>
                      <a:lnTo>
                        <a:pt x="18" y="28"/>
                      </a:lnTo>
                      <a:lnTo>
                        <a:pt x="38" y="10"/>
                      </a:lnTo>
                      <a:lnTo>
                        <a:pt x="57" y="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75" name="Freeform 200">
                  <a:extLst>
                    <a:ext uri="{FF2B5EF4-FFF2-40B4-BE49-F238E27FC236}">
                      <a16:creationId xmlns:a16="http://schemas.microsoft.com/office/drawing/2014/main" id="{3C001241-444A-4D46-95C6-8DFAC989D9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02704" y="4818193"/>
                  <a:ext cx="197938" cy="192201"/>
                </a:xfrm>
                <a:custGeom>
                  <a:avLst/>
                  <a:gdLst>
                    <a:gd name="T0" fmla="*/ 35 w 69"/>
                    <a:gd name="T1" fmla="*/ 16 h 67"/>
                    <a:gd name="T2" fmla="*/ 29 w 69"/>
                    <a:gd name="T3" fmla="*/ 16 h 67"/>
                    <a:gd name="T4" fmla="*/ 23 w 69"/>
                    <a:gd name="T5" fmla="*/ 20 h 67"/>
                    <a:gd name="T6" fmla="*/ 18 w 69"/>
                    <a:gd name="T7" fmla="*/ 26 h 67"/>
                    <a:gd name="T8" fmla="*/ 16 w 69"/>
                    <a:gd name="T9" fmla="*/ 34 h 67"/>
                    <a:gd name="T10" fmla="*/ 18 w 69"/>
                    <a:gd name="T11" fmla="*/ 40 h 67"/>
                    <a:gd name="T12" fmla="*/ 23 w 69"/>
                    <a:gd name="T13" fmla="*/ 46 h 67"/>
                    <a:gd name="T14" fmla="*/ 29 w 69"/>
                    <a:gd name="T15" fmla="*/ 50 h 67"/>
                    <a:gd name="T16" fmla="*/ 35 w 69"/>
                    <a:gd name="T17" fmla="*/ 50 h 67"/>
                    <a:gd name="T18" fmla="*/ 43 w 69"/>
                    <a:gd name="T19" fmla="*/ 50 h 67"/>
                    <a:gd name="T20" fmla="*/ 47 w 69"/>
                    <a:gd name="T21" fmla="*/ 46 h 67"/>
                    <a:gd name="T22" fmla="*/ 51 w 69"/>
                    <a:gd name="T23" fmla="*/ 40 h 67"/>
                    <a:gd name="T24" fmla="*/ 53 w 69"/>
                    <a:gd name="T25" fmla="*/ 34 h 67"/>
                    <a:gd name="T26" fmla="*/ 51 w 69"/>
                    <a:gd name="T27" fmla="*/ 26 h 67"/>
                    <a:gd name="T28" fmla="*/ 47 w 69"/>
                    <a:gd name="T29" fmla="*/ 20 h 67"/>
                    <a:gd name="T30" fmla="*/ 43 w 69"/>
                    <a:gd name="T31" fmla="*/ 16 h 67"/>
                    <a:gd name="T32" fmla="*/ 35 w 69"/>
                    <a:gd name="T33" fmla="*/ 16 h 67"/>
                    <a:gd name="T34" fmla="*/ 29 w 69"/>
                    <a:gd name="T35" fmla="*/ 0 h 67"/>
                    <a:gd name="T36" fmla="*/ 41 w 69"/>
                    <a:gd name="T37" fmla="*/ 0 h 67"/>
                    <a:gd name="T38" fmla="*/ 41 w 69"/>
                    <a:gd name="T39" fmla="*/ 6 h 67"/>
                    <a:gd name="T40" fmla="*/ 51 w 69"/>
                    <a:gd name="T41" fmla="*/ 10 h 67"/>
                    <a:gd name="T42" fmla="*/ 55 w 69"/>
                    <a:gd name="T43" fmla="*/ 6 h 67"/>
                    <a:gd name="T44" fmla="*/ 63 w 69"/>
                    <a:gd name="T45" fmla="*/ 14 h 67"/>
                    <a:gd name="T46" fmla="*/ 59 w 69"/>
                    <a:gd name="T47" fmla="*/ 18 h 67"/>
                    <a:gd name="T48" fmla="*/ 63 w 69"/>
                    <a:gd name="T49" fmla="*/ 28 h 67"/>
                    <a:gd name="T50" fmla="*/ 69 w 69"/>
                    <a:gd name="T51" fmla="*/ 28 h 67"/>
                    <a:gd name="T52" fmla="*/ 69 w 69"/>
                    <a:gd name="T53" fmla="*/ 38 h 67"/>
                    <a:gd name="T54" fmla="*/ 63 w 69"/>
                    <a:gd name="T55" fmla="*/ 38 h 67"/>
                    <a:gd name="T56" fmla="*/ 59 w 69"/>
                    <a:gd name="T57" fmla="*/ 48 h 67"/>
                    <a:gd name="T58" fmla="*/ 63 w 69"/>
                    <a:gd name="T59" fmla="*/ 53 h 67"/>
                    <a:gd name="T60" fmla="*/ 55 w 69"/>
                    <a:gd name="T61" fmla="*/ 61 h 67"/>
                    <a:gd name="T62" fmla="*/ 51 w 69"/>
                    <a:gd name="T63" fmla="*/ 57 h 67"/>
                    <a:gd name="T64" fmla="*/ 41 w 69"/>
                    <a:gd name="T65" fmla="*/ 61 h 67"/>
                    <a:gd name="T66" fmla="*/ 41 w 69"/>
                    <a:gd name="T67" fmla="*/ 67 h 67"/>
                    <a:gd name="T68" fmla="*/ 29 w 69"/>
                    <a:gd name="T69" fmla="*/ 67 h 67"/>
                    <a:gd name="T70" fmla="*/ 29 w 69"/>
                    <a:gd name="T71" fmla="*/ 61 h 67"/>
                    <a:gd name="T72" fmla="*/ 18 w 69"/>
                    <a:gd name="T73" fmla="*/ 57 h 67"/>
                    <a:gd name="T74" fmla="*/ 14 w 69"/>
                    <a:gd name="T75" fmla="*/ 61 h 67"/>
                    <a:gd name="T76" fmla="*/ 6 w 69"/>
                    <a:gd name="T77" fmla="*/ 53 h 67"/>
                    <a:gd name="T78" fmla="*/ 12 w 69"/>
                    <a:gd name="T79" fmla="*/ 48 h 67"/>
                    <a:gd name="T80" fmla="*/ 8 w 69"/>
                    <a:gd name="T81" fmla="*/ 38 h 67"/>
                    <a:gd name="T82" fmla="*/ 0 w 69"/>
                    <a:gd name="T83" fmla="*/ 38 h 67"/>
                    <a:gd name="T84" fmla="*/ 0 w 69"/>
                    <a:gd name="T85" fmla="*/ 28 h 67"/>
                    <a:gd name="T86" fmla="*/ 8 w 69"/>
                    <a:gd name="T87" fmla="*/ 28 h 67"/>
                    <a:gd name="T88" fmla="*/ 12 w 69"/>
                    <a:gd name="T89" fmla="*/ 18 h 67"/>
                    <a:gd name="T90" fmla="*/ 6 w 69"/>
                    <a:gd name="T91" fmla="*/ 14 h 67"/>
                    <a:gd name="T92" fmla="*/ 14 w 69"/>
                    <a:gd name="T93" fmla="*/ 6 h 67"/>
                    <a:gd name="T94" fmla="*/ 20 w 69"/>
                    <a:gd name="T95" fmla="*/ 10 h 67"/>
                    <a:gd name="T96" fmla="*/ 29 w 69"/>
                    <a:gd name="T97" fmla="*/ 6 h 67"/>
                    <a:gd name="T98" fmla="*/ 29 w 69"/>
                    <a:gd name="T9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9" h="67">
                      <a:moveTo>
                        <a:pt x="35" y="16"/>
                      </a:moveTo>
                      <a:lnTo>
                        <a:pt x="29" y="16"/>
                      </a:lnTo>
                      <a:lnTo>
                        <a:pt x="23" y="20"/>
                      </a:lnTo>
                      <a:lnTo>
                        <a:pt x="18" y="26"/>
                      </a:lnTo>
                      <a:lnTo>
                        <a:pt x="16" y="34"/>
                      </a:lnTo>
                      <a:lnTo>
                        <a:pt x="18" y="40"/>
                      </a:lnTo>
                      <a:lnTo>
                        <a:pt x="23" y="46"/>
                      </a:lnTo>
                      <a:lnTo>
                        <a:pt x="29" y="50"/>
                      </a:lnTo>
                      <a:lnTo>
                        <a:pt x="35" y="50"/>
                      </a:lnTo>
                      <a:lnTo>
                        <a:pt x="43" y="50"/>
                      </a:lnTo>
                      <a:lnTo>
                        <a:pt x="47" y="46"/>
                      </a:lnTo>
                      <a:lnTo>
                        <a:pt x="51" y="40"/>
                      </a:lnTo>
                      <a:lnTo>
                        <a:pt x="53" y="34"/>
                      </a:lnTo>
                      <a:lnTo>
                        <a:pt x="51" y="26"/>
                      </a:lnTo>
                      <a:lnTo>
                        <a:pt x="47" y="20"/>
                      </a:lnTo>
                      <a:lnTo>
                        <a:pt x="43" y="16"/>
                      </a:lnTo>
                      <a:lnTo>
                        <a:pt x="35" y="16"/>
                      </a:lnTo>
                      <a:close/>
                      <a:moveTo>
                        <a:pt x="29" y="0"/>
                      </a:moveTo>
                      <a:lnTo>
                        <a:pt x="41" y="0"/>
                      </a:lnTo>
                      <a:lnTo>
                        <a:pt x="41" y="6"/>
                      </a:lnTo>
                      <a:lnTo>
                        <a:pt x="51" y="10"/>
                      </a:lnTo>
                      <a:lnTo>
                        <a:pt x="55" y="6"/>
                      </a:lnTo>
                      <a:lnTo>
                        <a:pt x="63" y="14"/>
                      </a:lnTo>
                      <a:lnTo>
                        <a:pt x="59" y="18"/>
                      </a:lnTo>
                      <a:lnTo>
                        <a:pt x="63" y="28"/>
                      </a:lnTo>
                      <a:lnTo>
                        <a:pt x="69" y="28"/>
                      </a:lnTo>
                      <a:lnTo>
                        <a:pt x="69" y="38"/>
                      </a:lnTo>
                      <a:lnTo>
                        <a:pt x="63" y="38"/>
                      </a:lnTo>
                      <a:lnTo>
                        <a:pt x="59" y="48"/>
                      </a:lnTo>
                      <a:lnTo>
                        <a:pt x="63" y="53"/>
                      </a:lnTo>
                      <a:lnTo>
                        <a:pt x="55" y="61"/>
                      </a:lnTo>
                      <a:lnTo>
                        <a:pt x="51" y="57"/>
                      </a:lnTo>
                      <a:lnTo>
                        <a:pt x="41" y="61"/>
                      </a:lnTo>
                      <a:lnTo>
                        <a:pt x="41" y="67"/>
                      </a:lnTo>
                      <a:lnTo>
                        <a:pt x="29" y="67"/>
                      </a:lnTo>
                      <a:lnTo>
                        <a:pt x="29" y="61"/>
                      </a:lnTo>
                      <a:lnTo>
                        <a:pt x="18" y="57"/>
                      </a:lnTo>
                      <a:lnTo>
                        <a:pt x="14" y="61"/>
                      </a:lnTo>
                      <a:lnTo>
                        <a:pt x="6" y="53"/>
                      </a:lnTo>
                      <a:lnTo>
                        <a:pt x="12" y="48"/>
                      </a:lnTo>
                      <a:lnTo>
                        <a:pt x="8" y="38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8" y="28"/>
                      </a:lnTo>
                      <a:lnTo>
                        <a:pt x="12" y="18"/>
                      </a:lnTo>
                      <a:lnTo>
                        <a:pt x="6" y="14"/>
                      </a:lnTo>
                      <a:lnTo>
                        <a:pt x="14" y="6"/>
                      </a:lnTo>
                      <a:lnTo>
                        <a:pt x="20" y="10"/>
                      </a:lnTo>
                      <a:lnTo>
                        <a:pt x="29" y="6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76" name="Freeform 201">
                  <a:extLst>
                    <a:ext uri="{FF2B5EF4-FFF2-40B4-BE49-F238E27FC236}">
                      <a16:creationId xmlns:a16="http://schemas.microsoft.com/office/drawing/2014/main" id="{9F0AF4A9-51FE-4637-A9BC-8DAFD96C4A0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77691" y="4763689"/>
                  <a:ext cx="134828" cy="129091"/>
                </a:xfrm>
                <a:custGeom>
                  <a:avLst/>
                  <a:gdLst>
                    <a:gd name="T0" fmla="*/ 24 w 47"/>
                    <a:gd name="T1" fmla="*/ 10 h 45"/>
                    <a:gd name="T2" fmla="*/ 16 w 47"/>
                    <a:gd name="T3" fmla="*/ 12 h 45"/>
                    <a:gd name="T4" fmla="*/ 12 w 47"/>
                    <a:gd name="T5" fmla="*/ 23 h 45"/>
                    <a:gd name="T6" fmla="*/ 14 w 47"/>
                    <a:gd name="T7" fmla="*/ 31 h 45"/>
                    <a:gd name="T8" fmla="*/ 22 w 47"/>
                    <a:gd name="T9" fmla="*/ 35 h 45"/>
                    <a:gd name="T10" fmla="*/ 31 w 47"/>
                    <a:gd name="T11" fmla="*/ 33 h 45"/>
                    <a:gd name="T12" fmla="*/ 37 w 47"/>
                    <a:gd name="T13" fmla="*/ 25 h 45"/>
                    <a:gd name="T14" fmla="*/ 33 w 47"/>
                    <a:gd name="T15" fmla="*/ 14 h 45"/>
                    <a:gd name="T16" fmla="*/ 24 w 47"/>
                    <a:gd name="T17" fmla="*/ 10 h 45"/>
                    <a:gd name="T18" fmla="*/ 22 w 47"/>
                    <a:gd name="T19" fmla="*/ 0 h 45"/>
                    <a:gd name="T20" fmla="*/ 28 w 47"/>
                    <a:gd name="T21" fmla="*/ 0 h 45"/>
                    <a:gd name="T22" fmla="*/ 28 w 47"/>
                    <a:gd name="T23" fmla="*/ 4 h 45"/>
                    <a:gd name="T24" fmla="*/ 35 w 47"/>
                    <a:gd name="T25" fmla="*/ 8 h 45"/>
                    <a:gd name="T26" fmla="*/ 39 w 47"/>
                    <a:gd name="T27" fmla="*/ 4 h 45"/>
                    <a:gd name="T28" fmla="*/ 43 w 47"/>
                    <a:gd name="T29" fmla="*/ 10 h 45"/>
                    <a:gd name="T30" fmla="*/ 41 w 47"/>
                    <a:gd name="T31" fmla="*/ 14 h 45"/>
                    <a:gd name="T32" fmla="*/ 43 w 47"/>
                    <a:gd name="T33" fmla="*/ 21 h 45"/>
                    <a:gd name="T34" fmla="*/ 47 w 47"/>
                    <a:gd name="T35" fmla="*/ 21 h 45"/>
                    <a:gd name="T36" fmla="*/ 47 w 47"/>
                    <a:gd name="T37" fmla="*/ 29 h 45"/>
                    <a:gd name="T38" fmla="*/ 43 w 47"/>
                    <a:gd name="T39" fmla="*/ 29 h 45"/>
                    <a:gd name="T40" fmla="*/ 39 w 47"/>
                    <a:gd name="T41" fmla="*/ 35 h 45"/>
                    <a:gd name="T42" fmla="*/ 41 w 47"/>
                    <a:gd name="T43" fmla="*/ 37 h 45"/>
                    <a:gd name="T44" fmla="*/ 35 w 47"/>
                    <a:gd name="T45" fmla="*/ 43 h 45"/>
                    <a:gd name="T46" fmla="*/ 33 w 47"/>
                    <a:gd name="T47" fmla="*/ 39 h 45"/>
                    <a:gd name="T48" fmla="*/ 26 w 47"/>
                    <a:gd name="T49" fmla="*/ 41 h 45"/>
                    <a:gd name="T50" fmla="*/ 24 w 47"/>
                    <a:gd name="T51" fmla="*/ 45 h 45"/>
                    <a:gd name="T52" fmla="*/ 18 w 47"/>
                    <a:gd name="T53" fmla="*/ 45 h 45"/>
                    <a:gd name="T54" fmla="*/ 18 w 47"/>
                    <a:gd name="T55" fmla="*/ 41 h 45"/>
                    <a:gd name="T56" fmla="*/ 12 w 47"/>
                    <a:gd name="T57" fmla="*/ 37 h 45"/>
                    <a:gd name="T58" fmla="*/ 8 w 47"/>
                    <a:gd name="T59" fmla="*/ 41 h 45"/>
                    <a:gd name="T60" fmla="*/ 4 w 47"/>
                    <a:gd name="T61" fmla="*/ 35 h 45"/>
                    <a:gd name="T62" fmla="*/ 6 w 47"/>
                    <a:gd name="T63" fmla="*/ 31 h 45"/>
                    <a:gd name="T64" fmla="*/ 4 w 47"/>
                    <a:gd name="T65" fmla="*/ 25 h 45"/>
                    <a:gd name="T66" fmla="*/ 0 w 47"/>
                    <a:gd name="T67" fmla="*/ 25 h 45"/>
                    <a:gd name="T68" fmla="*/ 2 w 47"/>
                    <a:gd name="T69" fmla="*/ 16 h 45"/>
                    <a:gd name="T70" fmla="*/ 6 w 47"/>
                    <a:gd name="T71" fmla="*/ 16 h 45"/>
                    <a:gd name="T72" fmla="*/ 8 w 47"/>
                    <a:gd name="T73" fmla="*/ 10 h 45"/>
                    <a:gd name="T74" fmla="*/ 6 w 47"/>
                    <a:gd name="T75" fmla="*/ 8 h 45"/>
                    <a:gd name="T76" fmla="*/ 12 w 47"/>
                    <a:gd name="T77" fmla="*/ 2 h 45"/>
                    <a:gd name="T78" fmla="*/ 14 w 47"/>
                    <a:gd name="T79" fmla="*/ 6 h 45"/>
                    <a:gd name="T80" fmla="*/ 22 w 47"/>
                    <a:gd name="T81" fmla="*/ 4 h 45"/>
                    <a:gd name="T82" fmla="*/ 22 w 47"/>
                    <a:gd name="T8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7" h="45">
                      <a:moveTo>
                        <a:pt x="24" y="10"/>
                      </a:moveTo>
                      <a:lnTo>
                        <a:pt x="16" y="12"/>
                      </a:lnTo>
                      <a:lnTo>
                        <a:pt x="12" y="23"/>
                      </a:lnTo>
                      <a:lnTo>
                        <a:pt x="14" y="31"/>
                      </a:lnTo>
                      <a:lnTo>
                        <a:pt x="22" y="35"/>
                      </a:lnTo>
                      <a:lnTo>
                        <a:pt x="31" y="33"/>
                      </a:lnTo>
                      <a:lnTo>
                        <a:pt x="37" y="25"/>
                      </a:lnTo>
                      <a:lnTo>
                        <a:pt x="33" y="14"/>
                      </a:lnTo>
                      <a:lnTo>
                        <a:pt x="24" y="10"/>
                      </a:lnTo>
                      <a:close/>
                      <a:moveTo>
                        <a:pt x="22" y="0"/>
                      </a:move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35" y="8"/>
                      </a:lnTo>
                      <a:lnTo>
                        <a:pt x="39" y="4"/>
                      </a:lnTo>
                      <a:lnTo>
                        <a:pt x="43" y="10"/>
                      </a:lnTo>
                      <a:lnTo>
                        <a:pt x="41" y="14"/>
                      </a:lnTo>
                      <a:lnTo>
                        <a:pt x="43" y="21"/>
                      </a:lnTo>
                      <a:lnTo>
                        <a:pt x="47" y="21"/>
                      </a:lnTo>
                      <a:lnTo>
                        <a:pt x="47" y="29"/>
                      </a:lnTo>
                      <a:lnTo>
                        <a:pt x="43" y="29"/>
                      </a:lnTo>
                      <a:lnTo>
                        <a:pt x="39" y="35"/>
                      </a:lnTo>
                      <a:lnTo>
                        <a:pt x="41" y="37"/>
                      </a:lnTo>
                      <a:lnTo>
                        <a:pt x="35" y="43"/>
                      </a:lnTo>
                      <a:lnTo>
                        <a:pt x="33" y="39"/>
                      </a:lnTo>
                      <a:lnTo>
                        <a:pt x="26" y="41"/>
                      </a:lnTo>
                      <a:lnTo>
                        <a:pt x="24" y="45"/>
                      </a:lnTo>
                      <a:lnTo>
                        <a:pt x="18" y="45"/>
                      </a:lnTo>
                      <a:lnTo>
                        <a:pt x="18" y="41"/>
                      </a:lnTo>
                      <a:lnTo>
                        <a:pt x="12" y="37"/>
                      </a:lnTo>
                      <a:lnTo>
                        <a:pt x="8" y="41"/>
                      </a:lnTo>
                      <a:lnTo>
                        <a:pt x="4" y="35"/>
                      </a:lnTo>
                      <a:lnTo>
                        <a:pt x="6" y="31"/>
                      </a:lnTo>
                      <a:lnTo>
                        <a:pt x="4" y="25"/>
                      </a:lnTo>
                      <a:lnTo>
                        <a:pt x="0" y="25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8" y="10"/>
                      </a:lnTo>
                      <a:lnTo>
                        <a:pt x="6" y="8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22" y="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77" name="Freeform 202">
                  <a:extLst>
                    <a:ext uri="{FF2B5EF4-FFF2-40B4-BE49-F238E27FC236}">
                      <a16:creationId xmlns:a16="http://schemas.microsoft.com/office/drawing/2014/main" id="{B65A9DCA-C9A3-47BC-B0FF-B429BD3197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94903" y="4898515"/>
                  <a:ext cx="88929" cy="94667"/>
                </a:xfrm>
                <a:custGeom>
                  <a:avLst/>
                  <a:gdLst>
                    <a:gd name="T0" fmla="*/ 16 w 31"/>
                    <a:gd name="T1" fmla="*/ 8 h 33"/>
                    <a:gd name="T2" fmla="*/ 10 w 31"/>
                    <a:gd name="T3" fmla="*/ 10 h 33"/>
                    <a:gd name="T4" fmla="*/ 8 w 31"/>
                    <a:gd name="T5" fmla="*/ 16 h 33"/>
                    <a:gd name="T6" fmla="*/ 10 w 31"/>
                    <a:gd name="T7" fmla="*/ 22 h 33"/>
                    <a:gd name="T8" fmla="*/ 14 w 31"/>
                    <a:gd name="T9" fmla="*/ 25 h 33"/>
                    <a:gd name="T10" fmla="*/ 20 w 31"/>
                    <a:gd name="T11" fmla="*/ 22 h 33"/>
                    <a:gd name="T12" fmla="*/ 25 w 31"/>
                    <a:gd name="T13" fmla="*/ 16 h 33"/>
                    <a:gd name="T14" fmla="*/ 22 w 31"/>
                    <a:gd name="T15" fmla="*/ 10 h 33"/>
                    <a:gd name="T16" fmla="*/ 16 w 31"/>
                    <a:gd name="T17" fmla="*/ 8 h 33"/>
                    <a:gd name="T18" fmla="*/ 14 w 31"/>
                    <a:gd name="T19" fmla="*/ 0 h 33"/>
                    <a:gd name="T20" fmla="*/ 20 w 31"/>
                    <a:gd name="T21" fmla="*/ 2 h 33"/>
                    <a:gd name="T22" fmla="*/ 20 w 31"/>
                    <a:gd name="T23" fmla="*/ 4 h 33"/>
                    <a:gd name="T24" fmla="*/ 25 w 31"/>
                    <a:gd name="T25" fmla="*/ 6 h 33"/>
                    <a:gd name="T26" fmla="*/ 27 w 31"/>
                    <a:gd name="T27" fmla="*/ 4 h 33"/>
                    <a:gd name="T28" fmla="*/ 29 w 31"/>
                    <a:gd name="T29" fmla="*/ 8 h 33"/>
                    <a:gd name="T30" fmla="*/ 27 w 31"/>
                    <a:gd name="T31" fmla="*/ 10 h 33"/>
                    <a:gd name="T32" fmla="*/ 29 w 31"/>
                    <a:gd name="T33" fmla="*/ 14 h 33"/>
                    <a:gd name="T34" fmla="*/ 31 w 31"/>
                    <a:gd name="T35" fmla="*/ 14 h 33"/>
                    <a:gd name="T36" fmla="*/ 31 w 31"/>
                    <a:gd name="T37" fmla="*/ 20 h 33"/>
                    <a:gd name="T38" fmla="*/ 29 w 31"/>
                    <a:gd name="T39" fmla="*/ 20 h 33"/>
                    <a:gd name="T40" fmla="*/ 27 w 31"/>
                    <a:gd name="T41" fmla="*/ 25 h 33"/>
                    <a:gd name="T42" fmla="*/ 29 w 31"/>
                    <a:gd name="T43" fmla="*/ 27 h 33"/>
                    <a:gd name="T44" fmla="*/ 25 w 31"/>
                    <a:gd name="T45" fmla="*/ 31 h 33"/>
                    <a:gd name="T46" fmla="*/ 22 w 31"/>
                    <a:gd name="T47" fmla="*/ 29 h 33"/>
                    <a:gd name="T48" fmla="*/ 18 w 31"/>
                    <a:gd name="T49" fmla="*/ 29 h 33"/>
                    <a:gd name="T50" fmla="*/ 16 w 31"/>
                    <a:gd name="T51" fmla="*/ 33 h 33"/>
                    <a:gd name="T52" fmla="*/ 12 w 31"/>
                    <a:gd name="T53" fmla="*/ 31 h 33"/>
                    <a:gd name="T54" fmla="*/ 12 w 31"/>
                    <a:gd name="T55" fmla="*/ 29 h 33"/>
                    <a:gd name="T56" fmla="*/ 8 w 31"/>
                    <a:gd name="T57" fmla="*/ 27 h 33"/>
                    <a:gd name="T58" fmla="*/ 6 w 31"/>
                    <a:gd name="T59" fmla="*/ 29 h 33"/>
                    <a:gd name="T60" fmla="*/ 2 w 31"/>
                    <a:gd name="T61" fmla="*/ 25 h 33"/>
                    <a:gd name="T62" fmla="*/ 4 w 31"/>
                    <a:gd name="T63" fmla="*/ 22 h 33"/>
                    <a:gd name="T64" fmla="*/ 4 w 31"/>
                    <a:gd name="T65" fmla="*/ 18 h 33"/>
                    <a:gd name="T66" fmla="*/ 0 w 31"/>
                    <a:gd name="T67" fmla="*/ 18 h 33"/>
                    <a:gd name="T68" fmla="*/ 0 w 31"/>
                    <a:gd name="T69" fmla="*/ 12 h 33"/>
                    <a:gd name="T70" fmla="*/ 4 w 31"/>
                    <a:gd name="T71" fmla="*/ 12 h 33"/>
                    <a:gd name="T72" fmla="*/ 6 w 31"/>
                    <a:gd name="T73" fmla="*/ 8 h 33"/>
                    <a:gd name="T74" fmla="*/ 4 w 31"/>
                    <a:gd name="T75" fmla="*/ 6 h 33"/>
                    <a:gd name="T76" fmla="*/ 8 w 31"/>
                    <a:gd name="T77" fmla="*/ 2 h 33"/>
                    <a:gd name="T78" fmla="*/ 10 w 31"/>
                    <a:gd name="T79" fmla="*/ 6 h 33"/>
                    <a:gd name="T80" fmla="*/ 14 w 31"/>
                    <a:gd name="T81" fmla="*/ 4 h 33"/>
                    <a:gd name="T82" fmla="*/ 14 w 31"/>
                    <a:gd name="T8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" h="33">
                      <a:moveTo>
                        <a:pt x="16" y="8"/>
                      </a:moveTo>
                      <a:lnTo>
                        <a:pt x="10" y="10"/>
                      </a:lnTo>
                      <a:lnTo>
                        <a:pt x="8" y="16"/>
                      </a:lnTo>
                      <a:lnTo>
                        <a:pt x="10" y="22"/>
                      </a:lnTo>
                      <a:lnTo>
                        <a:pt x="14" y="25"/>
                      </a:lnTo>
                      <a:lnTo>
                        <a:pt x="20" y="22"/>
                      </a:lnTo>
                      <a:lnTo>
                        <a:pt x="25" y="16"/>
                      </a:lnTo>
                      <a:lnTo>
                        <a:pt x="22" y="10"/>
                      </a:lnTo>
                      <a:lnTo>
                        <a:pt x="16" y="8"/>
                      </a:lnTo>
                      <a:close/>
                      <a:moveTo>
                        <a:pt x="14" y="0"/>
                      </a:moveTo>
                      <a:lnTo>
                        <a:pt x="20" y="2"/>
                      </a:lnTo>
                      <a:lnTo>
                        <a:pt x="20" y="4"/>
                      </a:lnTo>
                      <a:lnTo>
                        <a:pt x="25" y="6"/>
                      </a:lnTo>
                      <a:lnTo>
                        <a:pt x="27" y="4"/>
                      </a:lnTo>
                      <a:lnTo>
                        <a:pt x="29" y="8"/>
                      </a:lnTo>
                      <a:lnTo>
                        <a:pt x="27" y="10"/>
                      </a:lnTo>
                      <a:lnTo>
                        <a:pt x="29" y="14"/>
                      </a:lnTo>
                      <a:lnTo>
                        <a:pt x="31" y="14"/>
                      </a:lnTo>
                      <a:lnTo>
                        <a:pt x="31" y="20"/>
                      </a:lnTo>
                      <a:lnTo>
                        <a:pt x="29" y="20"/>
                      </a:lnTo>
                      <a:lnTo>
                        <a:pt x="27" y="25"/>
                      </a:lnTo>
                      <a:lnTo>
                        <a:pt x="29" y="27"/>
                      </a:lnTo>
                      <a:lnTo>
                        <a:pt x="25" y="31"/>
                      </a:lnTo>
                      <a:lnTo>
                        <a:pt x="22" y="29"/>
                      </a:lnTo>
                      <a:lnTo>
                        <a:pt x="18" y="29"/>
                      </a:lnTo>
                      <a:lnTo>
                        <a:pt x="16" y="33"/>
                      </a:lnTo>
                      <a:lnTo>
                        <a:pt x="12" y="31"/>
                      </a:lnTo>
                      <a:lnTo>
                        <a:pt x="12" y="29"/>
                      </a:lnTo>
                      <a:lnTo>
                        <a:pt x="8" y="27"/>
                      </a:lnTo>
                      <a:lnTo>
                        <a:pt x="6" y="29"/>
                      </a:lnTo>
                      <a:lnTo>
                        <a:pt x="2" y="25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0" y="6"/>
                      </a:lnTo>
                      <a:lnTo>
                        <a:pt x="14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39F33F5-8A8F-4653-9B52-024B05A83833}"/>
                </a:ext>
              </a:extLst>
            </p:cNvPr>
            <p:cNvGrpSpPr/>
            <p:nvPr/>
          </p:nvGrpSpPr>
          <p:grpSpPr>
            <a:xfrm>
              <a:off x="6839593" y="3028145"/>
              <a:ext cx="745852" cy="444643"/>
              <a:chOff x="6839593" y="2775708"/>
              <a:chExt cx="745852" cy="444643"/>
            </a:xfrm>
          </p:grpSpPr>
          <p:sp>
            <p:nvSpPr>
              <p:cNvPr id="66" name="Freeform 83">
                <a:extLst>
                  <a:ext uri="{FF2B5EF4-FFF2-40B4-BE49-F238E27FC236}">
                    <a16:creationId xmlns:a16="http://schemas.microsoft.com/office/drawing/2014/main" id="{E2CA2EE9-F716-42D6-8313-925130938F9A}"/>
                  </a:ext>
                </a:extLst>
              </p:cNvPr>
              <p:cNvSpPr/>
              <p:nvPr/>
            </p:nvSpPr>
            <p:spPr bwMode="auto">
              <a:xfrm>
                <a:off x="7381769" y="2824475"/>
                <a:ext cx="203676" cy="347109"/>
              </a:xfrm>
              <a:custGeom>
                <a:avLst/>
                <a:gdLst>
                  <a:gd name="T0" fmla="*/ 10 w 71"/>
                  <a:gd name="T1" fmla="*/ 0 h 121"/>
                  <a:gd name="T2" fmla="*/ 14 w 71"/>
                  <a:gd name="T3" fmla="*/ 3 h 121"/>
                  <a:gd name="T4" fmla="*/ 18 w 71"/>
                  <a:gd name="T5" fmla="*/ 5 h 121"/>
                  <a:gd name="T6" fmla="*/ 67 w 71"/>
                  <a:gd name="T7" fmla="*/ 53 h 121"/>
                  <a:gd name="T8" fmla="*/ 71 w 71"/>
                  <a:gd name="T9" fmla="*/ 62 h 121"/>
                  <a:gd name="T10" fmla="*/ 67 w 71"/>
                  <a:gd name="T11" fmla="*/ 68 h 121"/>
                  <a:gd name="T12" fmla="*/ 18 w 71"/>
                  <a:gd name="T13" fmla="*/ 119 h 121"/>
                  <a:gd name="T14" fmla="*/ 10 w 71"/>
                  <a:gd name="T15" fmla="*/ 121 h 121"/>
                  <a:gd name="T16" fmla="*/ 4 w 71"/>
                  <a:gd name="T17" fmla="*/ 119 h 121"/>
                  <a:gd name="T18" fmla="*/ 0 w 71"/>
                  <a:gd name="T19" fmla="*/ 115 h 121"/>
                  <a:gd name="T20" fmla="*/ 0 w 71"/>
                  <a:gd name="T21" fmla="*/ 111 h 121"/>
                  <a:gd name="T22" fmla="*/ 0 w 71"/>
                  <a:gd name="T23" fmla="*/ 106 h 121"/>
                  <a:gd name="T24" fmla="*/ 4 w 71"/>
                  <a:gd name="T25" fmla="*/ 104 h 121"/>
                  <a:gd name="T26" fmla="*/ 44 w 71"/>
                  <a:gd name="T27" fmla="*/ 62 h 121"/>
                  <a:gd name="T28" fmla="*/ 4 w 71"/>
                  <a:gd name="T29" fmla="*/ 19 h 121"/>
                  <a:gd name="T30" fmla="*/ 0 w 71"/>
                  <a:gd name="T31" fmla="*/ 15 h 121"/>
                  <a:gd name="T32" fmla="*/ 0 w 71"/>
                  <a:gd name="T33" fmla="*/ 11 h 121"/>
                  <a:gd name="T34" fmla="*/ 0 w 71"/>
                  <a:gd name="T35" fmla="*/ 7 h 121"/>
                  <a:gd name="T36" fmla="*/ 4 w 71"/>
                  <a:gd name="T37" fmla="*/ 5 h 121"/>
                  <a:gd name="T38" fmla="*/ 6 w 71"/>
                  <a:gd name="T39" fmla="*/ 3 h 121"/>
                  <a:gd name="T40" fmla="*/ 10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10" y="0"/>
                    </a:moveTo>
                    <a:lnTo>
                      <a:pt x="14" y="3"/>
                    </a:lnTo>
                    <a:lnTo>
                      <a:pt x="18" y="5"/>
                    </a:lnTo>
                    <a:lnTo>
                      <a:pt x="67" y="53"/>
                    </a:lnTo>
                    <a:lnTo>
                      <a:pt x="71" y="62"/>
                    </a:lnTo>
                    <a:lnTo>
                      <a:pt x="67" y="68"/>
                    </a:lnTo>
                    <a:lnTo>
                      <a:pt x="18" y="119"/>
                    </a:lnTo>
                    <a:lnTo>
                      <a:pt x="10" y="121"/>
                    </a:lnTo>
                    <a:lnTo>
                      <a:pt x="4" y="119"/>
                    </a:lnTo>
                    <a:lnTo>
                      <a:pt x="0" y="115"/>
                    </a:lnTo>
                    <a:lnTo>
                      <a:pt x="0" y="111"/>
                    </a:lnTo>
                    <a:lnTo>
                      <a:pt x="0" y="106"/>
                    </a:lnTo>
                    <a:lnTo>
                      <a:pt x="4" y="104"/>
                    </a:lnTo>
                    <a:lnTo>
                      <a:pt x="44" y="62"/>
                    </a:lnTo>
                    <a:lnTo>
                      <a:pt x="4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BAAA4385-6FCB-4EBE-A375-C8AA966598A7}"/>
                  </a:ext>
                </a:extLst>
              </p:cNvPr>
              <p:cNvGrpSpPr/>
              <p:nvPr/>
            </p:nvGrpSpPr>
            <p:grpSpPr>
              <a:xfrm>
                <a:off x="6839593" y="2775708"/>
                <a:ext cx="441774" cy="444643"/>
                <a:chOff x="6839593" y="2769970"/>
                <a:chExt cx="441774" cy="444643"/>
              </a:xfrm>
            </p:grpSpPr>
            <p:sp>
              <p:nvSpPr>
                <p:cNvPr id="68" name="Freeform 203">
                  <a:extLst>
                    <a:ext uri="{FF2B5EF4-FFF2-40B4-BE49-F238E27FC236}">
                      <a16:creationId xmlns:a16="http://schemas.microsoft.com/office/drawing/2014/main" id="{8278B097-BDAA-4C8E-B895-92C74B68B3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9593" y="2769970"/>
                  <a:ext cx="441774" cy="444643"/>
                </a:xfrm>
                <a:custGeom>
                  <a:avLst/>
                  <a:gdLst>
                    <a:gd name="T0" fmla="*/ 77 w 154"/>
                    <a:gd name="T1" fmla="*/ 10 h 155"/>
                    <a:gd name="T2" fmla="*/ 59 w 154"/>
                    <a:gd name="T3" fmla="*/ 12 h 155"/>
                    <a:gd name="T4" fmla="*/ 42 w 154"/>
                    <a:gd name="T5" fmla="*/ 19 h 155"/>
                    <a:gd name="T6" fmla="*/ 24 w 154"/>
                    <a:gd name="T7" fmla="*/ 35 h 155"/>
                    <a:gd name="T8" fmla="*/ 12 w 154"/>
                    <a:gd name="T9" fmla="*/ 55 h 155"/>
                    <a:gd name="T10" fmla="*/ 8 w 154"/>
                    <a:gd name="T11" fmla="*/ 78 h 155"/>
                    <a:gd name="T12" fmla="*/ 10 w 154"/>
                    <a:gd name="T13" fmla="*/ 96 h 155"/>
                    <a:gd name="T14" fmla="*/ 16 w 154"/>
                    <a:gd name="T15" fmla="*/ 112 h 155"/>
                    <a:gd name="T16" fmla="*/ 32 w 154"/>
                    <a:gd name="T17" fmla="*/ 131 h 155"/>
                    <a:gd name="T18" fmla="*/ 53 w 154"/>
                    <a:gd name="T19" fmla="*/ 143 h 155"/>
                    <a:gd name="T20" fmla="*/ 77 w 154"/>
                    <a:gd name="T21" fmla="*/ 147 h 155"/>
                    <a:gd name="T22" fmla="*/ 93 w 154"/>
                    <a:gd name="T23" fmla="*/ 145 h 155"/>
                    <a:gd name="T24" fmla="*/ 109 w 154"/>
                    <a:gd name="T25" fmla="*/ 139 h 155"/>
                    <a:gd name="T26" fmla="*/ 130 w 154"/>
                    <a:gd name="T27" fmla="*/ 122 h 155"/>
                    <a:gd name="T28" fmla="*/ 140 w 154"/>
                    <a:gd name="T29" fmla="*/ 102 h 155"/>
                    <a:gd name="T30" fmla="*/ 144 w 154"/>
                    <a:gd name="T31" fmla="*/ 78 h 155"/>
                    <a:gd name="T32" fmla="*/ 142 w 154"/>
                    <a:gd name="T33" fmla="*/ 61 h 155"/>
                    <a:gd name="T34" fmla="*/ 136 w 154"/>
                    <a:gd name="T35" fmla="*/ 45 h 155"/>
                    <a:gd name="T36" fmla="*/ 120 w 154"/>
                    <a:gd name="T37" fmla="*/ 25 h 155"/>
                    <a:gd name="T38" fmla="*/ 99 w 154"/>
                    <a:gd name="T39" fmla="*/ 14 h 155"/>
                    <a:gd name="T40" fmla="*/ 77 w 154"/>
                    <a:gd name="T41" fmla="*/ 10 h 155"/>
                    <a:gd name="T42" fmla="*/ 77 w 154"/>
                    <a:gd name="T43" fmla="*/ 0 h 155"/>
                    <a:gd name="T44" fmla="*/ 103 w 154"/>
                    <a:gd name="T45" fmla="*/ 6 h 155"/>
                    <a:gd name="T46" fmla="*/ 126 w 154"/>
                    <a:gd name="T47" fmla="*/ 19 h 155"/>
                    <a:gd name="T48" fmla="*/ 144 w 154"/>
                    <a:gd name="T49" fmla="*/ 41 h 155"/>
                    <a:gd name="T50" fmla="*/ 150 w 154"/>
                    <a:gd name="T51" fmla="*/ 59 h 155"/>
                    <a:gd name="T52" fmla="*/ 154 w 154"/>
                    <a:gd name="T53" fmla="*/ 78 h 155"/>
                    <a:gd name="T54" fmla="*/ 148 w 154"/>
                    <a:gd name="T55" fmla="*/ 104 h 155"/>
                    <a:gd name="T56" fmla="*/ 136 w 154"/>
                    <a:gd name="T57" fmla="*/ 129 h 155"/>
                    <a:gd name="T58" fmla="*/ 114 w 154"/>
                    <a:gd name="T59" fmla="*/ 145 h 155"/>
                    <a:gd name="T60" fmla="*/ 95 w 154"/>
                    <a:gd name="T61" fmla="*/ 153 h 155"/>
                    <a:gd name="T62" fmla="*/ 77 w 154"/>
                    <a:gd name="T63" fmla="*/ 155 h 155"/>
                    <a:gd name="T64" fmla="*/ 51 w 154"/>
                    <a:gd name="T65" fmla="*/ 151 h 155"/>
                    <a:gd name="T66" fmla="*/ 26 w 154"/>
                    <a:gd name="T67" fmla="*/ 137 h 155"/>
                    <a:gd name="T68" fmla="*/ 10 w 154"/>
                    <a:gd name="T69" fmla="*/ 116 h 155"/>
                    <a:gd name="T70" fmla="*/ 2 w 154"/>
                    <a:gd name="T71" fmla="*/ 98 h 155"/>
                    <a:gd name="T72" fmla="*/ 0 w 154"/>
                    <a:gd name="T73" fmla="*/ 78 h 155"/>
                    <a:gd name="T74" fmla="*/ 4 w 154"/>
                    <a:gd name="T75" fmla="*/ 51 h 155"/>
                    <a:gd name="T76" fmla="*/ 18 w 154"/>
                    <a:gd name="T77" fmla="*/ 29 h 155"/>
                    <a:gd name="T78" fmla="*/ 38 w 154"/>
                    <a:gd name="T79" fmla="*/ 10 h 155"/>
                    <a:gd name="T80" fmla="*/ 57 w 154"/>
                    <a:gd name="T81" fmla="*/ 4 h 155"/>
                    <a:gd name="T82" fmla="*/ 77 w 154"/>
                    <a:gd name="T83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4" h="155">
                      <a:moveTo>
                        <a:pt x="77" y="10"/>
                      </a:moveTo>
                      <a:lnTo>
                        <a:pt x="59" y="12"/>
                      </a:lnTo>
                      <a:lnTo>
                        <a:pt x="42" y="19"/>
                      </a:lnTo>
                      <a:lnTo>
                        <a:pt x="24" y="35"/>
                      </a:lnTo>
                      <a:lnTo>
                        <a:pt x="12" y="55"/>
                      </a:lnTo>
                      <a:lnTo>
                        <a:pt x="8" y="78"/>
                      </a:lnTo>
                      <a:lnTo>
                        <a:pt x="10" y="96"/>
                      </a:lnTo>
                      <a:lnTo>
                        <a:pt x="16" y="112"/>
                      </a:lnTo>
                      <a:lnTo>
                        <a:pt x="32" y="131"/>
                      </a:lnTo>
                      <a:lnTo>
                        <a:pt x="53" y="143"/>
                      </a:lnTo>
                      <a:lnTo>
                        <a:pt x="77" y="147"/>
                      </a:lnTo>
                      <a:lnTo>
                        <a:pt x="93" y="145"/>
                      </a:lnTo>
                      <a:lnTo>
                        <a:pt x="109" y="139"/>
                      </a:lnTo>
                      <a:lnTo>
                        <a:pt x="130" y="122"/>
                      </a:lnTo>
                      <a:lnTo>
                        <a:pt x="140" y="102"/>
                      </a:lnTo>
                      <a:lnTo>
                        <a:pt x="144" y="78"/>
                      </a:lnTo>
                      <a:lnTo>
                        <a:pt x="142" y="61"/>
                      </a:lnTo>
                      <a:lnTo>
                        <a:pt x="136" y="45"/>
                      </a:lnTo>
                      <a:lnTo>
                        <a:pt x="120" y="25"/>
                      </a:lnTo>
                      <a:lnTo>
                        <a:pt x="99" y="14"/>
                      </a:lnTo>
                      <a:lnTo>
                        <a:pt x="77" y="10"/>
                      </a:lnTo>
                      <a:close/>
                      <a:moveTo>
                        <a:pt x="77" y="0"/>
                      </a:moveTo>
                      <a:lnTo>
                        <a:pt x="103" y="6"/>
                      </a:lnTo>
                      <a:lnTo>
                        <a:pt x="126" y="19"/>
                      </a:lnTo>
                      <a:lnTo>
                        <a:pt x="144" y="41"/>
                      </a:lnTo>
                      <a:lnTo>
                        <a:pt x="150" y="59"/>
                      </a:lnTo>
                      <a:lnTo>
                        <a:pt x="154" y="78"/>
                      </a:lnTo>
                      <a:lnTo>
                        <a:pt x="148" y="104"/>
                      </a:lnTo>
                      <a:lnTo>
                        <a:pt x="136" y="129"/>
                      </a:lnTo>
                      <a:lnTo>
                        <a:pt x="114" y="145"/>
                      </a:lnTo>
                      <a:lnTo>
                        <a:pt x="95" y="153"/>
                      </a:lnTo>
                      <a:lnTo>
                        <a:pt x="77" y="155"/>
                      </a:lnTo>
                      <a:lnTo>
                        <a:pt x="51" y="151"/>
                      </a:lnTo>
                      <a:lnTo>
                        <a:pt x="26" y="137"/>
                      </a:lnTo>
                      <a:lnTo>
                        <a:pt x="10" y="116"/>
                      </a:lnTo>
                      <a:lnTo>
                        <a:pt x="2" y="98"/>
                      </a:lnTo>
                      <a:lnTo>
                        <a:pt x="0" y="78"/>
                      </a:lnTo>
                      <a:lnTo>
                        <a:pt x="4" y="51"/>
                      </a:lnTo>
                      <a:lnTo>
                        <a:pt x="18" y="29"/>
                      </a:lnTo>
                      <a:lnTo>
                        <a:pt x="38" y="10"/>
                      </a:lnTo>
                      <a:lnTo>
                        <a:pt x="57" y="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69" name="Freeform 204">
                  <a:extLst>
                    <a:ext uri="{FF2B5EF4-FFF2-40B4-BE49-F238E27FC236}">
                      <a16:creationId xmlns:a16="http://schemas.microsoft.com/office/drawing/2014/main" id="{7F427F75-C8DF-4884-8528-F4744582FE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25653" y="2870374"/>
                  <a:ext cx="269654" cy="186464"/>
                </a:xfrm>
                <a:custGeom>
                  <a:avLst/>
                  <a:gdLst>
                    <a:gd name="T0" fmla="*/ 6 w 94"/>
                    <a:gd name="T1" fmla="*/ 6 h 65"/>
                    <a:gd name="T2" fmla="*/ 6 w 94"/>
                    <a:gd name="T3" fmla="*/ 55 h 65"/>
                    <a:gd name="T4" fmla="*/ 88 w 94"/>
                    <a:gd name="T5" fmla="*/ 55 h 65"/>
                    <a:gd name="T6" fmla="*/ 88 w 94"/>
                    <a:gd name="T7" fmla="*/ 6 h 65"/>
                    <a:gd name="T8" fmla="*/ 6 w 94"/>
                    <a:gd name="T9" fmla="*/ 6 h 65"/>
                    <a:gd name="T10" fmla="*/ 4 w 94"/>
                    <a:gd name="T11" fmla="*/ 0 h 65"/>
                    <a:gd name="T12" fmla="*/ 88 w 94"/>
                    <a:gd name="T13" fmla="*/ 0 h 65"/>
                    <a:gd name="T14" fmla="*/ 94 w 94"/>
                    <a:gd name="T15" fmla="*/ 4 h 65"/>
                    <a:gd name="T16" fmla="*/ 94 w 94"/>
                    <a:gd name="T17" fmla="*/ 61 h 65"/>
                    <a:gd name="T18" fmla="*/ 88 w 94"/>
                    <a:gd name="T19" fmla="*/ 65 h 65"/>
                    <a:gd name="T20" fmla="*/ 67 w 94"/>
                    <a:gd name="T21" fmla="*/ 65 h 65"/>
                    <a:gd name="T22" fmla="*/ 29 w 94"/>
                    <a:gd name="T23" fmla="*/ 65 h 65"/>
                    <a:gd name="T24" fmla="*/ 4 w 94"/>
                    <a:gd name="T25" fmla="*/ 65 h 65"/>
                    <a:gd name="T26" fmla="*/ 0 w 94"/>
                    <a:gd name="T27" fmla="*/ 61 h 65"/>
                    <a:gd name="T28" fmla="*/ 0 w 94"/>
                    <a:gd name="T29" fmla="*/ 4 h 65"/>
                    <a:gd name="T30" fmla="*/ 4 w 94"/>
                    <a:gd name="T31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4" h="65">
                      <a:moveTo>
                        <a:pt x="6" y="6"/>
                      </a:moveTo>
                      <a:lnTo>
                        <a:pt x="6" y="55"/>
                      </a:lnTo>
                      <a:lnTo>
                        <a:pt x="88" y="55"/>
                      </a:lnTo>
                      <a:lnTo>
                        <a:pt x="88" y="6"/>
                      </a:lnTo>
                      <a:lnTo>
                        <a:pt x="6" y="6"/>
                      </a:lnTo>
                      <a:close/>
                      <a:moveTo>
                        <a:pt x="4" y="0"/>
                      </a:moveTo>
                      <a:lnTo>
                        <a:pt x="88" y="0"/>
                      </a:lnTo>
                      <a:lnTo>
                        <a:pt x="94" y="4"/>
                      </a:lnTo>
                      <a:lnTo>
                        <a:pt x="94" y="61"/>
                      </a:lnTo>
                      <a:lnTo>
                        <a:pt x="88" y="65"/>
                      </a:lnTo>
                      <a:lnTo>
                        <a:pt x="67" y="65"/>
                      </a:lnTo>
                      <a:lnTo>
                        <a:pt x="29" y="65"/>
                      </a:lnTo>
                      <a:lnTo>
                        <a:pt x="4" y="65"/>
                      </a:lnTo>
                      <a:lnTo>
                        <a:pt x="0" y="61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70" name="Rectangle 206">
                  <a:extLst>
                    <a:ext uri="{FF2B5EF4-FFF2-40B4-BE49-F238E27FC236}">
                      <a16:creationId xmlns:a16="http://schemas.microsoft.com/office/drawing/2014/main" id="{A6963845-C1ED-4F83-B901-1F3BCEC13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6055" y="3068310"/>
                  <a:ext cx="68848" cy="22949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71" name="Freeform 207">
                  <a:extLst>
                    <a:ext uri="{FF2B5EF4-FFF2-40B4-BE49-F238E27FC236}">
                      <a16:creationId xmlns:a16="http://schemas.microsoft.com/office/drawing/2014/main" id="{847C068C-C96E-497C-83C2-A56CADBC721E}"/>
                    </a:ext>
                  </a:extLst>
                </p:cNvPr>
                <p:cNvSpPr/>
                <p:nvPr/>
              </p:nvSpPr>
              <p:spPr bwMode="auto">
                <a:xfrm>
                  <a:off x="6991631" y="3102734"/>
                  <a:ext cx="131958" cy="17212"/>
                </a:xfrm>
                <a:custGeom>
                  <a:avLst/>
                  <a:gdLst>
                    <a:gd name="T0" fmla="*/ 4 w 46"/>
                    <a:gd name="T1" fmla="*/ 0 h 6"/>
                    <a:gd name="T2" fmla="*/ 44 w 46"/>
                    <a:gd name="T3" fmla="*/ 0 h 6"/>
                    <a:gd name="T4" fmla="*/ 46 w 46"/>
                    <a:gd name="T5" fmla="*/ 2 h 6"/>
                    <a:gd name="T6" fmla="*/ 44 w 46"/>
                    <a:gd name="T7" fmla="*/ 6 h 6"/>
                    <a:gd name="T8" fmla="*/ 4 w 46"/>
                    <a:gd name="T9" fmla="*/ 6 h 6"/>
                    <a:gd name="T10" fmla="*/ 0 w 46"/>
                    <a:gd name="T11" fmla="*/ 2 h 6"/>
                    <a:gd name="T12" fmla="*/ 4 w 4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6">
                      <a:moveTo>
                        <a:pt x="4" y="0"/>
                      </a:moveTo>
                      <a:lnTo>
                        <a:pt x="44" y="0"/>
                      </a:lnTo>
                      <a:lnTo>
                        <a:pt x="46" y="2"/>
                      </a:lnTo>
                      <a:lnTo>
                        <a:pt x="44" y="6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21A1590-EC53-4DED-9496-0E8A475D6A8C}"/>
                </a:ext>
              </a:extLst>
            </p:cNvPr>
            <p:cNvGrpSpPr/>
            <p:nvPr/>
          </p:nvGrpSpPr>
          <p:grpSpPr>
            <a:xfrm>
              <a:off x="5238881" y="2078618"/>
              <a:ext cx="763063" cy="438906"/>
              <a:chOff x="5238881" y="1826181"/>
              <a:chExt cx="763063" cy="438906"/>
            </a:xfrm>
          </p:grpSpPr>
          <p:sp>
            <p:nvSpPr>
              <p:cNvPr id="62" name="Freeform 80">
                <a:extLst>
                  <a:ext uri="{FF2B5EF4-FFF2-40B4-BE49-F238E27FC236}">
                    <a16:creationId xmlns:a16="http://schemas.microsoft.com/office/drawing/2014/main" id="{3AE9CDE5-5ADB-42A4-930C-ACE56290A079}"/>
                  </a:ext>
                </a:extLst>
              </p:cNvPr>
              <p:cNvSpPr/>
              <p:nvPr/>
            </p:nvSpPr>
            <p:spPr bwMode="auto">
              <a:xfrm>
                <a:off x="5238881" y="1872080"/>
                <a:ext cx="203676" cy="347109"/>
              </a:xfrm>
              <a:custGeom>
                <a:avLst/>
                <a:gdLst>
                  <a:gd name="T0" fmla="*/ 61 w 71"/>
                  <a:gd name="T1" fmla="*/ 0 h 121"/>
                  <a:gd name="T2" fmla="*/ 65 w 71"/>
                  <a:gd name="T3" fmla="*/ 0 h 121"/>
                  <a:gd name="T4" fmla="*/ 67 w 71"/>
                  <a:gd name="T5" fmla="*/ 2 h 121"/>
                  <a:gd name="T6" fmla="*/ 71 w 71"/>
                  <a:gd name="T7" fmla="*/ 7 h 121"/>
                  <a:gd name="T8" fmla="*/ 71 w 71"/>
                  <a:gd name="T9" fmla="*/ 11 h 121"/>
                  <a:gd name="T10" fmla="*/ 71 w 71"/>
                  <a:gd name="T11" fmla="*/ 15 h 121"/>
                  <a:gd name="T12" fmla="*/ 67 w 71"/>
                  <a:gd name="T13" fmla="*/ 17 h 121"/>
                  <a:gd name="T14" fmla="*/ 26 w 71"/>
                  <a:gd name="T15" fmla="*/ 60 h 121"/>
                  <a:gd name="T16" fmla="*/ 67 w 71"/>
                  <a:gd name="T17" fmla="*/ 102 h 121"/>
                  <a:gd name="T18" fmla="*/ 71 w 71"/>
                  <a:gd name="T19" fmla="*/ 106 h 121"/>
                  <a:gd name="T20" fmla="*/ 71 w 71"/>
                  <a:gd name="T21" fmla="*/ 108 h 121"/>
                  <a:gd name="T22" fmla="*/ 71 w 71"/>
                  <a:gd name="T23" fmla="*/ 112 h 121"/>
                  <a:gd name="T24" fmla="*/ 67 w 71"/>
                  <a:gd name="T25" fmla="*/ 117 h 121"/>
                  <a:gd name="T26" fmla="*/ 61 w 71"/>
                  <a:gd name="T27" fmla="*/ 121 h 121"/>
                  <a:gd name="T28" fmla="*/ 53 w 71"/>
                  <a:gd name="T29" fmla="*/ 117 h 121"/>
                  <a:gd name="T30" fmla="*/ 4 w 71"/>
                  <a:gd name="T31" fmla="*/ 68 h 121"/>
                  <a:gd name="T32" fmla="*/ 0 w 71"/>
                  <a:gd name="T33" fmla="*/ 60 h 121"/>
                  <a:gd name="T34" fmla="*/ 4 w 71"/>
                  <a:gd name="T35" fmla="*/ 51 h 121"/>
                  <a:gd name="T36" fmla="*/ 53 w 71"/>
                  <a:gd name="T37" fmla="*/ 2 h 121"/>
                  <a:gd name="T38" fmla="*/ 57 w 71"/>
                  <a:gd name="T39" fmla="*/ 0 h 121"/>
                  <a:gd name="T40" fmla="*/ 61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61" y="0"/>
                    </a:moveTo>
                    <a:lnTo>
                      <a:pt x="65" y="0"/>
                    </a:lnTo>
                    <a:lnTo>
                      <a:pt x="67" y="2"/>
                    </a:lnTo>
                    <a:lnTo>
                      <a:pt x="71" y="7"/>
                    </a:lnTo>
                    <a:lnTo>
                      <a:pt x="71" y="11"/>
                    </a:lnTo>
                    <a:lnTo>
                      <a:pt x="71" y="15"/>
                    </a:lnTo>
                    <a:lnTo>
                      <a:pt x="67" y="17"/>
                    </a:lnTo>
                    <a:lnTo>
                      <a:pt x="26" y="60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08"/>
                    </a:lnTo>
                    <a:lnTo>
                      <a:pt x="71" y="112"/>
                    </a:lnTo>
                    <a:lnTo>
                      <a:pt x="67" y="117"/>
                    </a:lnTo>
                    <a:lnTo>
                      <a:pt x="61" y="121"/>
                    </a:lnTo>
                    <a:lnTo>
                      <a:pt x="53" y="117"/>
                    </a:lnTo>
                    <a:lnTo>
                      <a:pt x="4" y="68"/>
                    </a:lnTo>
                    <a:lnTo>
                      <a:pt x="0" y="60"/>
                    </a:lnTo>
                    <a:lnTo>
                      <a:pt x="4" y="51"/>
                    </a:lnTo>
                    <a:lnTo>
                      <a:pt x="53" y="2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60AF746-1160-4814-9FBB-E69CB5BB11DC}"/>
                  </a:ext>
                </a:extLst>
              </p:cNvPr>
              <p:cNvGrpSpPr/>
              <p:nvPr/>
            </p:nvGrpSpPr>
            <p:grpSpPr>
              <a:xfrm>
                <a:off x="5557301" y="1826181"/>
                <a:ext cx="444643" cy="438906"/>
                <a:chOff x="5557301" y="1829049"/>
                <a:chExt cx="444643" cy="438906"/>
              </a:xfrm>
            </p:grpSpPr>
            <p:sp>
              <p:nvSpPr>
                <p:cNvPr id="64" name="Freeform 208">
                  <a:extLst>
                    <a:ext uri="{FF2B5EF4-FFF2-40B4-BE49-F238E27FC236}">
                      <a16:creationId xmlns:a16="http://schemas.microsoft.com/office/drawing/2014/main" id="{936DE5A9-3FB5-4C64-A4BA-68FC866878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1829049"/>
                  <a:ext cx="444643" cy="438906"/>
                </a:xfrm>
                <a:custGeom>
                  <a:avLst/>
                  <a:gdLst>
                    <a:gd name="T0" fmla="*/ 78 w 155"/>
                    <a:gd name="T1" fmla="*/ 8 h 153"/>
                    <a:gd name="T2" fmla="*/ 61 w 155"/>
                    <a:gd name="T3" fmla="*/ 10 h 153"/>
                    <a:gd name="T4" fmla="*/ 43 w 155"/>
                    <a:gd name="T5" fmla="*/ 16 h 153"/>
                    <a:gd name="T6" fmla="*/ 25 w 155"/>
                    <a:gd name="T7" fmla="*/ 33 h 153"/>
                    <a:gd name="T8" fmla="*/ 13 w 155"/>
                    <a:gd name="T9" fmla="*/ 53 h 153"/>
                    <a:gd name="T10" fmla="*/ 9 w 155"/>
                    <a:gd name="T11" fmla="*/ 77 h 153"/>
                    <a:gd name="T12" fmla="*/ 11 w 155"/>
                    <a:gd name="T13" fmla="*/ 94 h 153"/>
                    <a:gd name="T14" fmla="*/ 19 w 155"/>
                    <a:gd name="T15" fmla="*/ 110 h 153"/>
                    <a:gd name="T16" fmla="*/ 33 w 155"/>
                    <a:gd name="T17" fmla="*/ 128 h 153"/>
                    <a:gd name="T18" fmla="*/ 55 w 155"/>
                    <a:gd name="T19" fmla="*/ 141 h 153"/>
                    <a:gd name="T20" fmla="*/ 78 w 155"/>
                    <a:gd name="T21" fmla="*/ 145 h 153"/>
                    <a:gd name="T22" fmla="*/ 94 w 155"/>
                    <a:gd name="T23" fmla="*/ 143 h 153"/>
                    <a:gd name="T24" fmla="*/ 112 w 155"/>
                    <a:gd name="T25" fmla="*/ 137 h 153"/>
                    <a:gd name="T26" fmla="*/ 130 w 155"/>
                    <a:gd name="T27" fmla="*/ 120 h 153"/>
                    <a:gd name="T28" fmla="*/ 143 w 155"/>
                    <a:gd name="T29" fmla="*/ 100 h 153"/>
                    <a:gd name="T30" fmla="*/ 147 w 155"/>
                    <a:gd name="T31" fmla="*/ 77 h 153"/>
                    <a:gd name="T32" fmla="*/ 145 w 155"/>
                    <a:gd name="T33" fmla="*/ 59 h 153"/>
                    <a:gd name="T34" fmla="*/ 136 w 155"/>
                    <a:gd name="T35" fmla="*/ 43 h 153"/>
                    <a:gd name="T36" fmla="*/ 122 w 155"/>
                    <a:gd name="T37" fmla="*/ 24 h 153"/>
                    <a:gd name="T38" fmla="*/ 100 w 155"/>
                    <a:gd name="T39" fmla="*/ 12 h 153"/>
                    <a:gd name="T40" fmla="*/ 78 w 155"/>
                    <a:gd name="T41" fmla="*/ 8 h 153"/>
                    <a:gd name="T42" fmla="*/ 78 w 155"/>
                    <a:gd name="T43" fmla="*/ 0 h 153"/>
                    <a:gd name="T44" fmla="*/ 104 w 155"/>
                    <a:gd name="T45" fmla="*/ 4 h 153"/>
                    <a:gd name="T46" fmla="*/ 126 w 155"/>
                    <a:gd name="T47" fmla="*/ 18 h 153"/>
                    <a:gd name="T48" fmla="*/ 145 w 155"/>
                    <a:gd name="T49" fmla="*/ 39 h 153"/>
                    <a:gd name="T50" fmla="*/ 153 w 155"/>
                    <a:gd name="T51" fmla="*/ 57 h 153"/>
                    <a:gd name="T52" fmla="*/ 155 w 155"/>
                    <a:gd name="T53" fmla="*/ 77 h 153"/>
                    <a:gd name="T54" fmla="*/ 151 w 155"/>
                    <a:gd name="T55" fmla="*/ 102 h 153"/>
                    <a:gd name="T56" fmla="*/ 136 w 155"/>
                    <a:gd name="T57" fmla="*/ 126 h 153"/>
                    <a:gd name="T58" fmla="*/ 116 w 155"/>
                    <a:gd name="T59" fmla="*/ 145 h 153"/>
                    <a:gd name="T60" fmla="*/ 96 w 155"/>
                    <a:gd name="T61" fmla="*/ 151 h 153"/>
                    <a:gd name="T62" fmla="*/ 78 w 155"/>
                    <a:gd name="T63" fmla="*/ 153 h 153"/>
                    <a:gd name="T64" fmla="*/ 51 w 155"/>
                    <a:gd name="T65" fmla="*/ 149 h 153"/>
                    <a:gd name="T66" fmla="*/ 29 w 155"/>
                    <a:gd name="T67" fmla="*/ 137 h 153"/>
                    <a:gd name="T68" fmla="*/ 11 w 155"/>
                    <a:gd name="T69" fmla="*/ 114 h 153"/>
                    <a:gd name="T70" fmla="*/ 3 w 155"/>
                    <a:gd name="T71" fmla="*/ 96 h 153"/>
                    <a:gd name="T72" fmla="*/ 0 w 155"/>
                    <a:gd name="T73" fmla="*/ 77 h 153"/>
                    <a:gd name="T74" fmla="*/ 5 w 155"/>
                    <a:gd name="T75" fmla="*/ 51 h 153"/>
                    <a:gd name="T76" fmla="*/ 19 w 155"/>
                    <a:gd name="T77" fmla="*/ 27 h 153"/>
                    <a:gd name="T78" fmla="*/ 39 w 155"/>
                    <a:gd name="T79" fmla="*/ 10 h 153"/>
                    <a:gd name="T80" fmla="*/ 59 w 155"/>
                    <a:gd name="T81" fmla="*/ 2 h 153"/>
                    <a:gd name="T82" fmla="*/ 78 w 155"/>
                    <a:gd name="T83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3">
                      <a:moveTo>
                        <a:pt x="78" y="8"/>
                      </a:moveTo>
                      <a:lnTo>
                        <a:pt x="61" y="10"/>
                      </a:lnTo>
                      <a:lnTo>
                        <a:pt x="43" y="16"/>
                      </a:lnTo>
                      <a:lnTo>
                        <a:pt x="25" y="33"/>
                      </a:lnTo>
                      <a:lnTo>
                        <a:pt x="13" y="53"/>
                      </a:lnTo>
                      <a:lnTo>
                        <a:pt x="9" y="77"/>
                      </a:lnTo>
                      <a:lnTo>
                        <a:pt x="11" y="94"/>
                      </a:lnTo>
                      <a:lnTo>
                        <a:pt x="19" y="110"/>
                      </a:lnTo>
                      <a:lnTo>
                        <a:pt x="33" y="128"/>
                      </a:lnTo>
                      <a:lnTo>
                        <a:pt x="55" y="141"/>
                      </a:lnTo>
                      <a:lnTo>
                        <a:pt x="78" y="145"/>
                      </a:lnTo>
                      <a:lnTo>
                        <a:pt x="94" y="143"/>
                      </a:lnTo>
                      <a:lnTo>
                        <a:pt x="112" y="137"/>
                      </a:lnTo>
                      <a:lnTo>
                        <a:pt x="130" y="120"/>
                      </a:lnTo>
                      <a:lnTo>
                        <a:pt x="143" y="100"/>
                      </a:lnTo>
                      <a:lnTo>
                        <a:pt x="147" y="77"/>
                      </a:lnTo>
                      <a:lnTo>
                        <a:pt x="145" y="59"/>
                      </a:lnTo>
                      <a:lnTo>
                        <a:pt x="136" y="43"/>
                      </a:lnTo>
                      <a:lnTo>
                        <a:pt x="122" y="24"/>
                      </a:lnTo>
                      <a:lnTo>
                        <a:pt x="100" y="12"/>
                      </a:lnTo>
                      <a:lnTo>
                        <a:pt x="78" y="8"/>
                      </a:lnTo>
                      <a:close/>
                      <a:moveTo>
                        <a:pt x="78" y="0"/>
                      </a:moveTo>
                      <a:lnTo>
                        <a:pt x="104" y="4"/>
                      </a:lnTo>
                      <a:lnTo>
                        <a:pt x="126" y="18"/>
                      </a:lnTo>
                      <a:lnTo>
                        <a:pt x="145" y="39"/>
                      </a:lnTo>
                      <a:lnTo>
                        <a:pt x="153" y="57"/>
                      </a:lnTo>
                      <a:lnTo>
                        <a:pt x="155" y="77"/>
                      </a:lnTo>
                      <a:lnTo>
                        <a:pt x="151" y="102"/>
                      </a:lnTo>
                      <a:lnTo>
                        <a:pt x="136" y="126"/>
                      </a:lnTo>
                      <a:lnTo>
                        <a:pt x="116" y="145"/>
                      </a:lnTo>
                      <a:lnTo>
                        <a:pt x="96" y="151"/>
                      </a:lnTo>
                      <a:lnTo>
                        <a:pt x="78" y="153"/>
                      </a:lnTo>
                      <a:lnTo>
                        <a:pt x="51" y="149"/>
                      </a:lnTo>
                      <a:lnTo>
                        <a:pt x="29" y="137"/>
                      </a:lnTo>
                      <a:lnTo>
                        <a:pt x="11" y="114"/>
                      </a:lnTo>
                      <a:lnTo>
                        <a:pt x="3" y="96"/>
                      </a:lnTo>
                      <a:lnTo>
                        <a:pt x="0" y="77"/>
                      </a:lnTo>
                      <a:lnTo>
                        <a:pt x="5" y="51"/>
                      </a:lnTo>
                      <a:lnTo>
                        <a:pt x="19" y="27"/>
                      </a:lnTo>
                      <a:lnTo>
                        <a:pt x="39" y="10"/>
                      </a:lnTo>
                      <a:lnTo>
                        <a:pt x="59" y="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65" name="Freeform 209">
                  <a:extLst>
                    <a:ext uri="{FF2B5EF4-FFF2-40B4-BE49-F238E27FC236}">
                      <a16:creationId xmlns:a16="http://schemas.microsoft.com/office/drawing/2014/main" id="{1CB7E3CE-166B-4BBD-B35E-AB00D0C32B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40494" y="1906504"/>
                  <a:ext cx="278261" cy="283998"/>
                </a:xfrm>
                <a:custGeom>
                  <a:avLst/>
                  <a:gdLst>
                    <a:gd name="T0" fmla="*/ 65 w 97"/>
                    <a:gd name="T1" fmla="*/ 79 h 99"/>
                    <a:gd name="T2" fmla="*/ 59 w 97"/>
                    <a:gd name="T3" fmla="*/ 89 h 99"/>
                    <a:gd name="T4" fmla="*/ 73 w 97"/>
                    <a:gd name="T5" fmla="*/ 81 h 99"/>
                    <a:gd name="T6" fmla="*/ 69 w 97"/>
                    <a:gd name="T7" fmla="*/ 73 h 99"/>
                    <a:gd name="T8" fmla="*/ 18 w 97"/>
                    <a:gd name="T9" fmla="*/ 75 h 99"/>
                    <a:gd name="T10" fmla="*/ 30 w 97"/>
                    <a:gd name="T11" fmla="*/ 85 h 99"/>
                    <a:gd name="T12" fmla="*/ 34 w 97"/>
                    <a:gd name="T13" fmla="*/ 85 h 99"/>
                    <a:gd name="T14" fmla="*/ 28 w 97"/>
                    <a:gd name="T15" fmla="*/ 73 h 99"/>
                    <a:gd name="T16" fmla="*/ 51 w 97"/>
                    <a:gd name="T17" fmla="*/ 87 h 99"/>
                    <a:gd name="T18" fmla="*/ 61 w 97"/>
                    <a:gd name="T19" fmla="*/ 77 h 99"/>
                    <a:gd name="T20" fmla="*/ 51 w 97"/>
                    <a:gd name="T21" fmla="*/ 71 h 99"/>
                    <a:gd name="T22" fmla="*/ 34 w 97"/>
                    <a:gd name="T23" fmla="*/ 73 h 99"/>
                    <a:gd name="T24" fmla="*/ 42 w 97"/>
                    <a:gd name="T25" fmla="*/ 85 h 99"/>
                    <a:gd name="T26" fmla="*/ 47 w 97"/>
                    <a:gd name="T27" fmla="*/ 71 h 99"/>
                    <a:gd name="T28" fmla="*/ 71 w 97"/>
                    <a:gd name="T29" fmla="*/ 61 h 99"/>
                    <a:gd name="T30" fmla="*/ 83 w 97"/>
                    <a:gd name="T31" fmla="*/ 71 h 99"/>
                    <a:gd name="T32" fmla="*/ 89 w 97"/>
                    <a:gd name="T33" fmla="*/ 53 h 99"/>
                    <a:gd name="T34" fmla="*/ 51 w 97"/>
                    <a:gd name="T35" fmla="*/ 53 h 99"/>
                    <a:gd name="T36" fmla="*/ 65 w 97"/>
                    <a:gd name="T37" fmla="*/ 67 h 99"/>
                    <a:gd name="T38" fmla="*/ 67 w 97"/>
                    <a:gd name="T39" fmla="*/ 53 h 99"/>
                    <a:gd name="T40" fmla="*/ 30 w 97"/>
                    <a:gd name="T41" fmla="*/ 53 h 99"/>
                    <a:gd name="T42" fmla="*/ 32 w 97"/>
                    <a:gd name="T43" fmla="*/ 67 h 99"/>
                    <a:gd name="T44" fmla="*/ 47 w 97"/>
                    <a:gd name="T45" fmla="*/ 53 h 99"/>
                    <a:gd name="T46" fmla="*/ 8 w 97"/>
                    <a:gd name="T47" fmla="*/ 53 h 99"/>
                    <a:gd name="T48" fmla="*/ 14 w 97"/>
                    <a:gd name="T49" fmla="*/ 71 h 99"/>
                    <a:gd name="T50" fmla="*/ 26 w 97"/>
                    <a:gd name="T51" fmla="*/ 61 h 99"/>
                    <a:gd name="T52" fmla="*/ 8 w 97"/>
                    <a:gd name="T53" fmla="*/ 53 h 99"/>
                    <a:gd name="T54" fmla="*/ 30 w 97"/>
                    <a:gd name="T55" fmla="*/ 38 h 99"/>
                    <a:gd name="T56" fmla="*/ 47 w 97"/>
                    <a:gd name="T57" fmla="*/ 46 h 99"/>
                    <a:gd name="T58" fmla="*/ 32 w 97"/>
                    <a:gd name="T59" fmla="*/ 32 h 99"/>
                    <a:gd name="T60" fmla="*/ 51 w 97"/>
                    <a:gd name="T61" fmla="*/ 32 h 99"/>
                    <a:gd name="T62" fmla="*/ 67 w 97"/>
                    <a:gd name="T63" fmla="*/ 46 h 99"/>
                    <a:gd name="T64" fmla="*/ 65 w 97"/>
                    <a:gd name="T65" fmla="*/ 32 h 99"/>
                    <a:gd name="T66" fmla="*/ 10 w 97"/>
                    <a:gd name="T67" fmla="*/ 36 h 99"/>
                    <a:gd name="T68" fmla="*/ 26 w 97"/>
                    <a:gd name="T69" fmla="*/ 46 h 99"/>
                    <a:gd name="T70" fmla="*/ 28 w 97"/>
                    <a:gd name="T71" fmla="*/ 30 h 99"/>
                    <a:gd name="T72" fmla="*/ 83 w 97"/>
                    <a:gd name="T73" fmla="*/ 28 h 99"/>
                    <a:gd name="T74" fmla="*/ 71 w 97"/>
                    <a:gd name="T75" fmla="*/ 38 h 99"/>
                    <a:gd name="T76" fmla="*/ 89 w 97"/>
                    <a:gd name="T77" fmla="*/ 46 h 99"/>
                    <a:gd name="T78" fmla="*/ 83 w 97"/>
                    <a:gd name="T79" fmla="*/ 28 h 99"/>
                    <a:gd name="T80" fmla="*/ 51 w 97"/>
                    <a:gd name="T81" fmla="*/ 28 h 99"/>
                    <a:gd name="T82" fmla="*/ 59 w 97"/>
                    <a:gd name="T83" fmla="*/ 20 h 99"/>
                    <a:gd name="T84" fmla="*/ 51 w 97"/>
                    <a:gd name="T85" fmla="*/ 12 h 99"/>
                    <a:gd name="T86" fmla="*/ 42 w 97"/>
                    <a:gd name="T87" fmla="*/ 14 h 99"/>
                    <a:gd name="T88" fmla="*/ 34 w 97"/>
                    <a:gd name="T89" fmla="*/ 28 h 99"/>
                    <a:gd name="T90" fmla="*/ 47 w 97"/>
                    <a:gd name="T91" fmla="*/ 12 h 99"/>
                    <a:gd name="T92" fmla="*/ 63 w 97"/>
                    <a:gd name="T93" fmla="*/ 14 h 99"/>
                    <a:gd name="T94" fmla="*/ 69 w 97"/>
                    <a:gd name="T95" fmla="*/ 26 h 99"/>
                    <a:gd name="T96" fmla="*/ 73 w 97"/>
                    <a:gd name="T97" fmla="*/ 18 h 99"/>
                    <a:gd name="T98" fmla="*/ 59 w 97"/>
                    <a:gd name="T99" fmla="*/ 10 h 99"/>
                    <a:gd name="T100" fmla="*/ 30 w 97"/>
                    <a:gd name="T101" fmla="*/ 14 h 99"/>
                    <a:gd name="T102" fmla="*/ 18 w 97"/>
                    <a:gd name="T103" fmla="*/ 24 h 99"/>
                    <a:gd name="T104" fmla="*/ 32 w 97"/>
                    <a:gd name="T105" fmla="*/ 20 h 99"/>
                    <a:gd name="T106" fmla="*/ 38 w 97"/>
                    <a:gd name="T107" fmla="*/ 10 h 99"/>
                    <a:gd name="T108" fmla="*/ 67 w 97"/>
                    <a:gd name="T109" fmla="*/ 4 h 99"/>
                    <a:gd name="T110" fmla="*/ 93 w 97"/>
                    <a:gd name="T111" fmla="*/ 30 h 99"/>
                    <a:gd name="T112" fmla="*/ 93 w 97"/>
                    <a:gd name="T113" fmla="*/ 69 h 99"/>
                    <a:gd name="T114" fmla="*/ 67 w 97"/>
                    <a:gd name="T115" fmla="*/ 95 h 99"/>
                    <a:gd name="T116" fmla="*/ 30 w 97"/>
                    <a:gd name="T117" fmla="*/ 95 h 99"/>
                    <a:gd name="T118" fmla="*/ 4 w 97"/>
                    <a:gd name="T119" fmla="*/ 69 h 99"/>
                    <a:gd name="T120" fmla="*/ 4 w 97"/>
                    <a:gd name="T121" fmla="*/ 30 h 99"/>
                    <a:gd name="T122" fmla="*/ 30 w 97"/>
                    <a:gd name="T123" fmla="*/ 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7" h="99">
                      <a:moveTo>
                        <a:pt x="69" y="73"/>
                      </a:moveTo>
                      <a:lnTo>
                        <a:pt x="65" y="79"/>
                      </a:lnTo>
                      <a:lnTo>
                        <a:pt x="63" y="85"/>
                      </a:lnTo>
                      <a:lnTo>
                        <a:pt x="59" y="89"/>
                      </a:lnTo>
                      <a:lnTo>
                        <a:pt x="67" y="85"/>
                      </a:lnTo>
                      <a:lnTo>
                        <a:pt x="73" y="81"/>
                      </a:lnTo>
                      <a:lnTo>
                        <a:pt x="79" y="75"/>
                      </a:lnTo>
                      <a:lnTo>
                        <a:pt x="69" y="73"/>
                      </a:lnTo>
                      <a:close/>
                      <a:moveTo>
                        <a:pt x="28" y="73"/>
                      </a:moveTo>
                      <a:lnTo>
                        <a:pt x="18" y="75"/>
                      </a:lnTo>
                      <a:lnTo>
                        <a:pt x="24" y="81"/>
                      </a:lnTo>
                      <a:lnTo>
                        <a:pt x="30" y="85"/>
                      </a:lnTo>
                      <a:lnTo>
                        <a:pt x="38" y="89"/>
                      </a:lnTo>
                      <a:lnTo>
                        <a:pt x="34" y="85"/>
                      </a:lnTo>
                      <a:lnTo>
                        <a:pt x="32" y="79"/>
                      </a:lnTo>
                      <a:lnTo>
                        <a:pt x="28" y="73"/>
                      </a:lnTo>
                      <a:close/>
                      <a:moveTo>
                        <a:pt x="51" y="71"/>
                      </a:moveTo>
                      <a:lnTo>
                        <a:pt x="51" y="87"/>
                      </a:lnTo>
                      <a:lnTo>
                        <a:pt x="55" y="85"/>
                      </a:lnTo>
                      <a:lnTo>
                        <a:pt x="61" y="77"/>
                      </a:lnTo>
                      <a:lnTo>
                        <a:pt x="63" y="73"/>
                      </a:lnTo>
                      <a:lnTo>
                        <a:pt x="51" y="71"/>
                      </a:lnTo>
                      <a:close/>
                      <a:moveTo>
                        <a:pt x="47" y="71"/>
                      </a:moveTo>
                      <a:lnTo>
                        <a:pt x="34" y="73"/>
                      </a:lnTo>
                      <a:lnTo>
                        <a:pt x="38" y="79"/>
                      </a:lnTo>
                      <a:lnTo>
                        <a:pt x="42" y="85"/>
                      </a:lnTo>
                      <a:lnTo>
                        <a:pt x="47" y="87"/>
                      </a:lnTo>
                      <a:lnTo>
                        <a:pt x="47" y="71"/>
                      </a:lnTo>
                      <a:close/>
                      <a:moveTo>
                        <a:pt x="71" y="53"/>
                      </a:moveTo>
                      <a:lnTo>
                        <a:pt x="71" y="61"/>
                      </a:lnTo>
                      <a:lnTo>
                        <a:pt x="69" y="69"/>
                      </a:lnTo>
                      <a:lnTo>
                        <a:pt x="83" y="71"/>
                      </a:lnTo>
                      <a:lnTo>
                        <a:pt x="87" y="63"/>
                      </a:lnTo>
                      <a:lnTo>
                        <a:pt x="89" y="53"/>
                      </a:lnTo>
                      <a:lnTo>
                        <a:pt x="71" y="53"/>
                      </a:lnTo>
                      <a:close/>
                      <a:moveTo>
                        <a:pt x="51" y="53"/>
                      </a:moveTo>
                      <a:lnTo>
                        <a:pt x="51" y="67"/>
                      </a:lnTo>
                      <a:lnTo>
                        <a:pt x="65" y="67"/>
                      </a:lnTo>
                      <a:lnTo>
                        <a:pt x="67" y="61"/>
                      </a:lnTo>
                      <a:lnTo>
                        <a:pt x="67" y="53"/>
                      </a:lnTo>
                      <a:lnTo>
                        <a:pt x="51" y="53"/>
                      </a:lnTo>
                      <a:close/>
                      <a:moveTo>
                        <a:pt x="30" y="53"/>
                      </a:moveTo>
                      <a:lnTo>
                        <a:pt x="30" y="61"/>
                      </a:lnTo>
                      <a:lnTo>
                        <a:pt x="32" y="67"/>
                      </a:lnTo>
                      <a:lnTo>
                        <a:pt x="47" y="67"/>
                      </a:lnTo>
                      <a:lnTo>
                        <a:pt x="47" y="53"/>
                      </a:lnTo>
                      <a:lnTo>
                        <a:pt x="30" y="53"/>
                      </a:lnTo>
                      <a:close/>
                      <a:moveTo>
                        <a:pt x="8" y="53"/>
                      </a:moveTo>
                      <a:lnTo>
                        <a:pt x="10" y="63"/>
                      </a:lnTo>
                      <a:lnTo>
                        <a:pt x="14" y="71"/>
                      </a:lnTo>
                      <a:lnTo>
                        <a:pt x="28" y="69"/>
                      </a:lnTo>
                      <a:lnTo>
                        <a:pt x="26" y="61"/>
                      </a:lnTo>
                      <a:lnTo>
                        <a:pt x="26" y="53"/>
                      </a:lnTo>
                      <a:lnTo>
                        <a:pt x="8" y="53"/>
                      </a:lnTo>
                      <a:close/>
                      <a:moveTo>
                        <a:pt x="32" y="32"/>
                      </a:moveTo>
                      <a:lnTo>
                        <a:pt x="30" y="38"/>
                      </a:lnTo>
                      <a:lnTo>
                        <a:pt x="30" y="46"/>
                      </a:lnTo>
                      <a:lnTo>
                        <a:pt x="47" y="46"/>
                      </a:lnTo>
                      <a:lnTo>
                        <a:pt x="47" y="32"/>
                      </a:lnTo>
                      <a:lnTo>
                        <a:pt x="32" y="32"/>
                      </a:lnTo>
                      <a:close/>
                      <a:moveTo>
                        <a:pt x="65" y="32"/>
                      </a:moveTo>
                      <a:lnTo>
                        <a:pt x="51" y="32"/>
                      </a:lnTo>
                      <a:lnTo>
                        <a:pt x="51" y="46"/>
                      </a:lnTo>
                      <a:lnTo>
                        <a:pt x="67" y="46"/>
                      </a:lnTo>
                      <a:lnTo>
                        <a:pt x="67" y="38"/>
                      </a:lnTo>
                      <a:lnTo>
                        <a:pt x="65" y="32"/>
                      </a:lnTo>
                      <a:close/>
                      <a:moveTo>
                        <a:pt x="14" y="28"/>
                      </a:moveTo>
                      <a:lnTo>
                        <a:pt x="10" y="36"/>
                      </a:lnTo>
                      <a:lnTo>
                        <a:pt x="8" y="46"/>
                      </a:lnTo>
                      <a:lnTo>
                        <a:pt x="26" y="46"/>
                      </a:lnTo>
                      <a:lnTo>
                        <a:pt x="26" y="38"/>
                      </a:lnTo>
                      <a:lnTo>
                        <a:pt x="28" y="30"/>
                      </a:lnTo>
                      <a:lnTo>
                        <a:pt x="14" y="28"/>
                      </a:lnTo>
                      <a:close/>
                      <a:moveTo>
                        <a:pt x="83" y="28"/>
                      </a:moveTo>
                      <a:lnTo>
                        <a:pt x="69" y="30"/>
                      </a:lnTo>
                      <a:lnTo>
                        <a:pt x="71" y="38"/>
                      </a:lnTo>
                      <a:lnTo>
                        <a:pt x="71" y="46"/>
                      </a:lnTo>
                      <a:lnTo>
                        <a:pt x="89" y="46"/>
                      </a:lnTo>
                      <a:lnTo>
                        <a:pt x="87" y="36"/>
                      </a:lnTo>
                      <a:lnTo>
                        <a:pt x="83" y="28"/>
                      </a:lnTo>
                      <a:close/>
                      <a:moveTo>
                        <a:pt x="51" y="12"/>
                      </a:moveTo>
                      <a:lnTo>
                        <a:pt x="51" y="28"/>
                      </a:lnTo>
                      <a:lnTo>
                        <a:pt x="63" y="28"/>
                      </a:lnTo>
                      <a:lnTo>
                        <a:pt x="59" y="20"/>
                      </a:lnTo>
                      <a:lnTo>
                        <a:pt x="55" y="14"/>
                      </a:lnTo>
                      <a:lnTo>
                        <a:pt x="51" y="12"/>
                      </a:lnTo>
                      <a:close/>
                      <a:moveTo>
                        <a:pt x="47" y="12"/>
                      </a:moveTo>
                      <a:lnTo>
                        <a:pt x="42" y="14"/>
                      </a:lnTo>
                      <a:lnTo>
                        <a:pt x="36" y="22"/>
                      </a:lnTo>
                      <a:lnTo>
                        <a:pt x="34" y="28"/>
                      </a:lnTo>
                      <a:lnTo>
                        <a:pt x="47" y="28"/>
                      </a:lnTo>
                      <a:lnTo>
                        <a:pt x="47" y="12"/>
                      </a:lnTo>
                      <a:close/>
                      <a:moveTo>
                        <a:pt x="59" y="10"/>
                      </a:moveTo>
                      <a:lnTo>
                        <a:pt x="63" y="14"/>
                      </a:lnTo>
                      <a:lnTo>
                        <a:pt x="65" y="20"/>
                      </a:lnTo>
                      <a:lnTo>
                        <a:pt x="69" y="26"/>
                      </a:lnTo>
                      <a:lnTo>
                        <a:pt x="79" y="24"/>
                      </a:lnTo>
                      <a:lnTo>
                        <a:pt x="73" y="18"/>
                      </a:lnTo>
                      <a:lnTo>
                        <a:pt x="67" y="14"/>
                      </a:lnTo>
                      <a:lnTo>
                        <a:pt x="59" y="10"/>
                      </a:lnTo>
                      <a:close/>
                      <a:moveTo>
                        <a:pt x="38" y="10"/>
                      </a:moveTo>
                      <a:lnTo>
                        <a:pt x="30" y="14"/>
                      </a:lnTo>
                      <a:lnTo>
                        <a:pt x="24" y="18"/>
                      </a:lnTo>
                      <a:lnTo>
                        <a:pt x="18" y="24"/>
                      </a:lnTo>
                      <a:lnTo>
                        <a:pt x="28" y="26"/>
                      </a:lnTo>
                      <a:lnTo>
                        <a:pt x="32" y="20"/>
                      </a:lnTo>
                      <a:lnTo>
                        <a:pt x="34" y="14"/>
                      </a:lnTo>
                      <a:lnTo>
                        <a:pt x="38" y="10"/>
                      </a:lnTo>
                      <a:close/>
                      <a:moveTo>
                        <a:pt x="49" y="0"/>
                      </a:moveTo>
                      <a:lnTo>
                        <a:pt x="67" y="4"/>
                      </a:lnTo>
                      <a:lnTo>
                        <a:pt x="83" y="14"/>
                      </a:lnTo>
                      <a:lnTo>
                        <a:pt x="93" y="30"/>
                      </a:lnTo>
                      <a:lnTo>
                        <a:pt x="97" y="50"/>
                      </a:lnTo>
                      <a:lnTo>
                        <a:pt x="93" y="69"/>
                      </a:lnTo>
                      <a:lnTo>
                        <a:pt x="83" y="85"/>
                      </a:lnTo>
                      <a:lnTo>
                        <a:pt x="67" y="95"/>
                      </a:lnTo>
                      <a:lnTo>
                        <a:pt x="49" y="99"/>
                      </a:lnTo>
                      <a:lnTo>
                        <a:pt x="30" y="95"/>
                      </a:lnTo>
                      <a:lnTo>
                        <a:pt x="14" y="85"/>
                      </a:lnTo>
                      <a:lnTo>
                        <a:pt x="4" y="69"/>
                      </a:lnTo>
                      <a:lnTo>
                        <a:pt x="0" y="50"/>
                      </a:lnTo>
                      <a:lnTo>
                        <a:pt x="4" y="30"/>
                      </a:lnTo>
                      <a:lnTo>
                        <a:pt x="14" y="14"/>
                      </a:lnTo>
                      <a:lnTo>
                        <a:pt x="30" y="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C4350A2-4E4F-4643-B78E-F2089965D6AD}"/>
                </a:ext>
              </a:extLst>
            </p:cNvPr>
            <p:cNvGrpSpPr/>
            <p:nvPr/>
          </p:nvGrpSpPr>
          <p:grpSpPr>
            <a:xfrm>
              <a:off x="5238881" y="3963328"/>
              <a:ext cx="763063" cy="444643"/>
              <a:chOff x="5238881" y="3710891"/>
              <a:chExt cx="763063" cy="444643"/>
            </a:xfrm>
            <a:solidFill>
              <a:schemeClr val="bg1"/>
            </a:solidFill>
          </p:grpSpPr>
          <p:sp>
            <p:nvSpPr>
              <p:cNvPr id="57" name="Freeform 82">
                <a:extLst>
                  <a:ext uri="{FF2B5EF4-FFF2-40B4-BE49-F238E27FC236}">
                    <a16:creationId xmlns:a16="http://schemas.microsoft.com/office/drawing/2014/main" id="{B3EC9268-FCA8-4C61-BFB1-A7BA51A4B129}"/>
                  </a:ext>
                </a:extLst>
              </p:cNvPr>
              <p:cNvSpPr/>
              <p:nvPr/>
            </p:nvSpPr>
            <p:spPr bwMode="auto">
              <a:xfrm>
                <a:off x="5238881" y="3759658"/>
                <a:ext cx="203676" cy="347109"/>
              </a:xfrm>
              <a:custGeom>
                <a:avLst/>
                <a:gdLst>
                  <a:gd name="T0" fmla="*/ 61 w 71"/>
                  <a:gd name="T1" fmla="*/ 0 h 121"/>
                  <a:gd name="T2" fmla="*/ 65 w 71"/>
                  <a:gd name="T3" fmla="*/ 0 h 121"/>
                  <a:gd name="T4" fmla="*/ 67 w 71"/>
                  <a:gd name="T5" fmla="*/ 3 h 121"/>
                  <a:gd name="T6" fmla="*/ 71 w 71"/>
                  <a:gd name="T7" fmla="*/ 7 h 121"/>
                  <a:gd name="T8" fmla="*/ 71 w 71"/>
                  <a:gd name="T9" fmla="*/ 11 h 121"/>
                  <a:gd name="T10" fmla="*/ 71 w 71"/>
                  <a:gd name="T11" fmla="*/ 15 h 121"/>
                  <a:gd name="T12" fmla="*/ 67 w 71"/>
                  <a:gd name="T13" fmla="*/ 19 h 121"/>
                  <a:gd name="T14" fmla="*/ 26 w 71"/>
                  <a:gd name="T15" fmla="*/ 60 h 121"/>
                  <a:gd name="T16" fmla="*/ 67 w 71"/>
                  <a:gd name="T17" fmla="*/ 102 h 121"/>
                  <a:gd name="T18" fmla="*/ 71 w 71"/>
                  <a:gd name="T19" fmla="*/ 106 h 121"/>
                  <a:gd name="T20" fmla="*/ 71 w 71"/>
                  <a:gd name="T21" fmla="*/ 111 h 121"/>
                  <a:gd name="T22" fmla="*/ 71 w 71"/>
                  <a:gd name="T23" fmla="*/ 115 h 121"/>
                  <a:gd name="T24" fmla="*/ 67 w 71"/>
                  <a:gd name="T25" fmla="*/ 117 h 121"/>
                  <a:gd name="T26" fmla="*/ 61 w 71"/>
                  <a:gd name="T27" fmla="*/ 121 h 121"/>
                  <a:gd name="T28" fmla="*/ 53 w 71"/>
                  <a:gd name="T29" fmla="*/ 117 h 121"/>
                  <a:gd name="T30" fmla="*/ 4 w 71"/>
                  <a:gd name="T31" fmla="*/ 68 h 121"/>
                  <a:gd name="T32" fmla="*/ 0 w 71"/>
                  <a:gd name="T33" fmla="*/ 60 h 121"/>
                  <a:gd name="T34" fmla="*/ 4 w 71"/>
                  <a:gd name="T35" fmla="*/ 53 h 121"/>
                  <a:gd name="T36" fmla="*/ 53 w 71"/>
                  <a:gd name="T37" fmla="*/ 3 h 121"/>
                  <a:gd name="T38" fmla="*/ 57 w 71"/>
                  <a:gd name="T39" fmla="*/ 0 h 121"/>
                  <a:gd name="T40" fmla="*/ 61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61" y="0"/>
                    </a:moveTo>
                    <a:lnTo>
                      <a:pt x="65" y="0"/>
                    </a:lnTo>
                    <a:lnTo>
                      <a:pt x="67" y="3"/>
                    </a:lnTo>
                    <a:lnTo>
                      <a:pt x="71" y="7"/>
                    </a:lnTo>
                    <a:lnTo>
                      <a:pt x="71" y="11"/>
                    </a:lnTo>
                    <a:lnTo>
                      <a:pt x="71" y="15"/>
                    </a:lnTo>
                    <a:lnTo>
                      <a:pt x="67" y="19"/>
                    </a:lnTo>
                    <a:lnTo>
                      <a:pt x="26" y="60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11"/>
                    </a:lnTo>
                    <a:lnTo>
                      <a:pt x="71" y="115"/>
                    </a:lnTo>
                    <a:lnTo>
                      <a:pt x="67" y="117"/>
                    </a:lnTo>
                    <a:lnTo>
                      <a:pt x="61" y="121"/>
                    </a:lnTo>
                    <a:lnTo>
                      <a:pt x="53" y="117"/>
                    </a:lnTo>
                    <a:lnTo>
                      <a:pt x="4" y="68"/>
                    </a:lnTo>
                    <a:lnTo>
                      <a:pt x="0" y="60"/>
                    </a:lnTo>
                    <a:lnTo>
                      <a:pt x="4" y="53"/>
                    </a:lnTo>
                    <a:lnTo>
                      <a:pt x="53" y="3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22FE52C6-4C0F-43FE-AD3D-6DEC57F2A683}"/>
                  </a:ext>
                </a:extLst>
              </p:cNvPr>
              <p:cNvGrpSpPr/>
              <p:nvPr/>
            </p:nvGrpSpPr>
            <p:grpSpPr>
              <a:xfrm>
                <a:off x="5557301" y="3710891"/>
                <a:ext cx="444643" cy="444643"/>
                <a:chOff x="5557301" y="3705153"/>
                <a:chExt cx="444643" cy="444643"/>
              </a:xfrm>
              <a:grpFill/>
            </p:grpSpPr>
            <p:sp>
              <p:nvSpPr>
                <p:cNvPr id="59" name="Freeform 210">
                  <a:extLst>
                    <a:ext uri="{FF2B5EF4-FFF2-40B4-BE49-F238E27FC236}">
                      <a16:creationId xmlns:a16="http://schemas.microsoft.com/office/drawing/2014/main" id="{A7672D0A-3206-4DC6-BE4D-26A38385C0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3705153"/>
                  <a:ext cx="444643" cy="444643"/>
                </a:xfrm>
                <a:custGeom>
                  <a:avLst/>
                  <a:gdLst>
                    <a:gd name="T0" fmla="*/ 78 w 155"/>
                    <a:gd name="T1" fmla="*/ 8 h 155"/>
                    <a:gd name="T2" fmla="*/ 61 w 155"/>
                    <a:gd name="T3" fmla="*/ 10 h 155"/>
                    <a:gd name="T4" fmla="*/ 43 w 155"/>
                    <a:gd name="T5" fmla="*/ 19 h 155"/>
                    <a:gd name="T6" fmla="*/ 25 w 155"/>
                    <a:gd name="T7" fmla="*/ 35 h 155"/>
                    <a:gd name="T8" fmla="*/ 13 w 155"/>
                    <a:gd name="T9" fmla="*/ 55 h 155"/>
                    <a:gd name="T10" fmla="*/ 9 w 155"/>
                    <a:gd name="T11" fmla="*/ 78 h 155"/>
                    <a:gd name="T12" fmla="*/ 11 w 155"/>
                    <a:gd name="T13" fmla="*/ 96 h 155"/>
                    <a:gd name="T14" fmla="*/ 19 w 155"/>
                    <a:gd name="T15" fmla="*/ 112 h 155"/>
                    <a:gd name="T16" fmla="*/ 33 w 155"/>
                    <a:gd name="T17" fmla="*/ 131 h 155"/>
                    <a:gd name="T18" fmla="*/ 55 w 155"/>
                    <a:gd name="T19" fmla="*/ 143 h 155"/>
                    <a:gd name="T20" fmla="*/ 78 w 155"/>
                    <a:gd name="T21" fmla="*/ 147 h 155"/>
                    <a:gd name="T22" fmla="*/ 94 w 155"/>
                    <a:gd name="T23" fmla="*/ 145 h 155"/>
                    <a:gd name="T24" fmla="*/ 112 w 155"/>
                    <a:gd name="T25" fmla="*/ 139 h 155"/>
                    <a:gd name="T26" fmla="*/ 130 w 155"/>
                    <a:gd name="T27" fmla="*/ 123 h 155"/>
                    <a:gd name="T28" fmla="*/ 143 w 155"/>
                    <a:gd name="T29" fmla="*/ 102 h 155"/>
                    <a:gd name="T30" fmla="*/ 147 w 155"/>
                    <a:gd name="T31" fmla="*/ 78 h 155"/>
                    <a:gd name="T32" fmla="*/ 145 w 155"/>
                    <a:gd name="T33" fmla="*/ 61 h 155"/>
                    <a:gd name="T34" fmla="*/ 136 w 155"/>
                    <a:gd name="T35" fmla="*/ 45 h 155"/>
                    <a:gd name="T36" fmla="*/ 122 w 155"/>
                    <a:gd name="T37" fmla="*/ 25 h 155"/>
                    <a:gd name="T38" fmla="*/ 100 w 155"/>
                    <a:gd name="T39" fmla="*/ 12 h 155"/>
                    <a:gd name="T40" fmla="*/ 78 w 155"/>
                    <a:gd name="T41" fmla="*/ 8 h 155"/>
                    <a:gd name="T42" fmla="*/ 78 w 155"/>
                    <a:gd name="T43" fmla="*/ 0 h 155"/>
                    <a:gd name="T44" fmla="*/ 104 w 155"/>
                    <a:gd name="T45" fmla="*/ 6 h 155"/>
                    <a:gd name="T46" fmla="*/ 126 w 155"/>
                    <a:gd name="T47" fmla="*/ 19 h 155"/>
                    <a:gd name="T48" fmla="*/ 145 w 155"/>
                    <a:gd name="T49" fmla="*/ 41 h 155"/>
                    <a:gd name="T50" fmla="*/ 153 w 155"/>
                    <a:gd name="T51" fmla="*/ 59 h 155"/>
                    <a:gd name="T52" fmla="*/ 155 w 155"/>
                    <a:gd name="T53" fmla="*/ 78 h 155"/>
                    <a:gd name="T54" fmla="*/ 151 w 155"/>
                    <a:gd name="T55" fmla="*/ 104 h 155"/>
                    <a:gd name="T56" fmla="*/ 136 w 155"/>
                    <a:gd name="T57" fmla="*/ 127 h 155"/>
                    <a:gd name="T58" fmla="*/ 116 w 155"/>
                    <a:gd name="T59" fmla="*/ 145 h 155"/>
                    <a:gd name="T60" fmla="*/ 96 w 155"/>
                    <a:gd name="T61" fmla="*/ 153 h 155"/>
                    <a:gd name="T62" fmla="*/ 78 w 155"/>
                    <a:gd name="T63" fmla="*/ 155 h 155"/>
                    <a:gd name="T64" fmla="*/ 51 w 155"/>
                    <a:gd name="T65" fmla="*/ 151 h 155"/>
                    <a:gd name="T66" fmla="*/ 29 w 155"/>
                    <a:gd name="T67" fmla="*/ 137 h 155"/>
                    <a:gd name="T68" fmla="*/ 11 w 155"/>
                    <a:gd name="T69" fmla="*/ 116 h 155"/>
                    <a:gd name="T70" fmla="*/ 3 w 155"/>
                    <a:gd name="T71" fmla="*/ 98 h 155"/>
                    <a:gd name="T72" fmla="*/ 0 w 155"/>
                    <a:gd name="T73" fmla="*/ 78 h 155"/>
                    <a:gd name="T74" fmla="*/ 5 w 155"/>
                    <a:gd name="T75" fmla="*/ 51 h 155"/>
                    <a:gd name="T76" fmla="*/ 19 w 155"/>
                    <a:gd name="T77" fmla="*/ 29 h 155"/>
                    <a:gd name="T78" fmla="*/ 39 w 155"/>
                    <a:gd name="T79" fmla="*/ 10 h 155"/>
                    <a:gd name="T80" fmla="*/ 59 w 155"/>
                    <a:gd name="T81" fmla="*/ 2 h 155"/>
                    <a:gd name="T82" fmla="*/ 78 w 155"/>
                    <a:gd name="T83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5">
                      <a:moveTo>
                        <a:pt x="78" y="8"/>
                      </a:moveTo>
                      <a:lnTo>
                        <a:pt x="61" y="10"/>
                      </a:lnTo>
                      <a:lnTo>
                        <a:pt x="43" y="19"/>
                      </a:lnTo>
                      <a:lnTo>
                        <a:pt x="25" y="35"/>
                      </a:lnTo>
                      <a:lnTo>
                        <a:pt x="13" y="55"/>
                      </a:lnTo>
                      <a:lnTo>
                        <a:pt x="9" y="78"/>
                      </a:lnTo>
                      <a:lnTo>
                        <a:pt x="11" y="96"/>
                      </a:lnTo>
                      <a:lnTo>
                        <a:pt x="19" y="112"/>
                      </a:lnTo>
                      <a:lnTo>
                        <a:pt x="33" y="131"/>
                      </a:lnTo>
                      <a:lnTo>
                        <a:pt x="55" y="143"/>
                      </a:lnTo>
                      <a:lnTo>
                        <a:pt x="78" y="147"/>
                      </a:lnTo>
                      <a:lnTo>
                        <a:pt x="94" y="145"/>
                      </a:lnTo>
                      <a:lnTo>
                        <a:pt x="112" y="139"/>
                      </a:lnTo>
                      <a:lnTo>
                        <a:pt x="130" y="123"/>
                      </a:lnTo>
                      <a:lnTo>
                        <a:pt x="143" y="102"/>
                      </a:lnTo>
                      <a:lnTo>
                        <a:pt x="147" y="78"/>
                      </a:lnTo>
                      <a:lnTo>
                        <a:pt x="145" y="61"/>
                      </a:lnTo>
                      <a:lnTo>
                        <a:pt x="136" y="45"/>
                      </a:lnTo>
                      <a:lnTo>
                        <a:pt x="122" y="25"/>
                      </a:lnTo>
                      <a:lnTo>
                        <a:pt x="100" y="12"/>
                      </a:lnTo>
                      <a:lnTo>
                        <a:pt x="78" y="8"/>
                      </a:lnTo>
                      <a:close/>
                      <a:moveTo>
                        <a:pt x="78" y="0"/>
                      </a:moveTo>
                      <a:lnTo>
                        <a:pt x="104" y="6"/>
                      </a:lnTo>
                      <a:lnTo>
                        <a:pt x="126" y="19"/>
                      </a:lnTo>
                      <a:lnTo>
                        <a:pt x="145" y="41"/>
                      </a:lnTo>
                      <a:lnTo>
                        <a:pt x="153" y="59"/>
                      </a:lnTo>
                      <a:lnTo>
                        <a:pt x="155" y="78"/>
                      </a:lnTo>
                      <a:lnTo>
                        <a:pt x="151" y="104"/>
                      </a:lnTo>
                      <a:lnTo>
                        <a:pt x="136" y="127"/>
                      </a:lnTo>
                      <a:lnTo>
                        <a:pt x="116" y="145"/>
                      </a:lnTo>
                      <a:lnTo>
                        <a:pt x="96" y="153"/>
                      </a:lnTo>
                      <a:lnTo>
                        <a:pt x="78" y="155"/>
                      </a:lnTo>
                      <a:lnTo>
                        <a:pt x="51" y="151"/>
                      </a:lnTo>
                      <a:lnTo>
                        <a:pt x="29" y="137"/>
                      </a:lnTo>
                      <a:lnTo>
                        <a:pt x="11" y="116"/>
                      </a:lnTo>
                      <a:lnTo>
                        <a:pt x="3" y="98"/>
                      </a:lnTo>
                      <a:lnTo>
                        <a:pt x="0" y="78"/>
                      </a:lnTo>
                      <a:lnTo>
                        <a:pt x="5" y="51"/>
                      </a:lnTo>
                      <a:lnTo>
                        <a:pt x="19" y="29"/>
                      </a:lnTo>
                      <a:lnTo>
                        <a:pt x="39" y="10"/>
                      </a:lnTo>
                      <a:lnTo>
                        <a:pt x="59" y="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60" name="Freeform 211">
                  <a:extLst>
                    <a:ext uri="{FF2B5EF4-FFF2-40B4-BE49-F238E27FC236}">
                      <a16:creationId xmlns:a16="http://schemas.microsoft.com/office/drawing/2014/main" id="{BA44F4AB-305F-4EEB-B18E-7E46A9FC9147}"/>
                    </a:ext>
                  </a:extLst>
                </p:cNvPr>
                <p:cNvSpPr/>
                <p:nvPr/>
              </p:nvSpPr>
              <p:spPr bwMode="auto">
                <a:xfrm>
                  <a:off x="5651968" y="3817031"/>
                  <a:ext cx="255312" cy="226625"/>
                </a:xfrm>
                <a:custGeom>
                  <a:avLst/>
                  <a:gdLst>
                    <a:gd name="T0" fmla="*/ 2 w 89"/>
                    <a:gd name="T1" fmla="*/ 0 h 79"/>
                    <a:gd name="T2" fmla="*/ 6 w 89"/>
                    <a:gd name="T3" fmla="*/ 4 h 79"/>
                    <a:gd name="T4" fmla="*/ 6 w 89"/>
                    <a:gd name="T5" fmla="*/ 71 h 79"/>
                    <a:gd name="T6" fmla="*/ 87 w 89"/>
                    <a:gd name="T7" fmla="*/ 71 h 79"/>
                    <a:gd name="T8" fmla="*/ 89 w 89"/>
                    <a:gd name="T9" fmla="*/ 75 h 79"/>
                    <a:gd name="T10" fmla="*/ 87 w 89"/>
                    <a:gd name="T11" fmla="*/ 79 h 79"/>
                    <a:gd name="T12" fmla="*/ 6 w 89"/>
                    <a:gd name="T13" fmla="*/ 79 h 79"/>
                    <a:gd name="T14" fmla="*/ 2 w 89"/>
                    <a:gd name="T15" fmla="*/ 77 h 79"/>
                    <a:gd name="T16" fmla="*/ 0 w 89"/>
                    <a:gd name="T17" fmla="*/ 75 h 79"/>
                    <a:gd name="T18" fmla="*/ 0 w 89"/>
                    <a:gd name="T19" fmla="*/ 71 h 79"/>
                    <a:gd name="T20" fmla="*/ 0 w 89"/>
                    <a:gd name="T21" fmla="*/ 4 h 79"/>
                    <a:gd name="T22" fmla="*/ 2 w 89"/>
                    <a:gd name="T2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79">
                      <a:moveTo>
                        <a:pt x="2" y="0"/>
                      </a:moveTo>
                      <a:lnTo>
                        <a:pt x="6" y="4"/>
                      </a:lnTo>
                      <a:lnTo>
                        <a:pt x="6" y="71"/>
                      </a:lnTo>
                      <a:lnTo>
                        <a:pt x="87" y="71"/>
                      </a:lnTo>
                      <a:lnTo>
                        <a:pt x="89" y="75"/>
                      </a:lnTo>
                      <a:lnTo>
                        <a:pt x="87" y="79"/>
                      </a:lnTo>
                      <a:lnTo>
                        <a:pt x="6" y="79"/>
                      </a:lnTo>
                      <a:lnTo>
                        <a:pt x="2" y="77"/>
                      </a:lnTo>
                      <a:lnTo>
                        <a:pt x="0" y="75"/>
                      </a:lnTo>
                      <a:lnTo>
                        <a:pt x="0" y="71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61" name="Freeform 212">
                  <a:extLst>
                    <a:ext uri="{FF2B5EF4-FFF2-40B4-BE49-F238E27FC236}">
                      <a16:creationId xmlns:a16="http://schemas.microsoft.com/office/drawing/2014/main" id="{2474C5E6-6BE4-43A8-93E2-F41307380DE5}"/>
                    </a:ext>
                  </a:extLst>
                </p:cNvPr>
                <p:cNvSpPr/>
                <p:nvPr/>
              </p:nvSpPr>
              <p:spPr bwMode="auto">
                <a:xfrm>
                  <a:off x="5692129" y="3822769"/>
                  <a:ext cx="209413" cy="180726"/>
                </a:xfrm>
                <a:custGeom>
                  <a:avLst/>
                  <a:gdLst>
                    <a:gd name="T0" fmla="*/ 69 w 73"/>
                    <a:gd name="T1" fmla="*/ 0 h 63"/>
                    <a:gd name="T2" fmla="*/ 71 w 73"/>
                    <a:gd name="T3" fmla="*/ 2 h 63"/>
                    <a:gd name="T4" fmla="*/ 73 w 73"/>
                    <a:gd name="T5" fmla="*/ 4 h 63"/>
                    <a:gd name="T6" fmla="*/ 69 w 73"/>
                    <a:gd name="T7" fmla="*/ 27 h 63"/>
                    <a:gd name="T8" fmla="*/ 65 w 73"/>
                    <a:gd name="T9" fmla="*/ 31 h 63"/>
                    <a:gd name="T10" fmla="*/ 63 w 73"/>
                    <a:gd name="T11" fmla="*/ 27 h 63"/>
                    <a:gd name="T12" fmla="*/ 65 w 73"/>
                    <a:gd name="T13" fmla="*/ 16 h 63"/>
                    <a:gd name="T14" fmla="*/ 45 w 73"/>
                    <a:gd name="T15" fmla="*/ 43 h 63"/>
                    <a:gd name="T16" fmla="*/ 43 w 73"/>
                    <a:gd name="T17" fmla="*/ 45 h 63"/>
                    <a:gd name="T18" fmla="*/ 39 w 73"/>
                    <a:gd name="T19" fmla="*/ 45 h 63"/>
                    <a:gd name="T20" fmla="*/ 27 w 73"/>
                    <a:gd name="T21" fmla="*/ 35 h 63"/>
                    <a:gd name="T22" fmla="*/ 6 w 73"/>
                    <a:gd name="T23" fmla="*/ 61 h 63"/>
                    <a:gd name="T24" fmla="*/ 4 w 73"/>
                    <a:gd name="T25" fmla="*/ 63 h 63"/>
                    <a:gd name="T26" fmla="*/ 0 w 73"/>
                    <a:gd name="T27" fmla="*/ 63 h 63"/>
                    <a:gd name="T28" fmla="*/ 0 w 73"/>
                    <a:gd name="T29" fmla="*/ 57 h 63"/>
                    <a:gd name="T30" fmla="*/ 20 w 73"/>
                    <a:gd name="T31" fmla="*/ 27 h 63"/>
                    <a:gd name="T32" fmla="*/ 24 w 73"/>
                    <a:gd name="T33" fmla="*/ 24 h 63"/>
                    <a:gd name="T34" fmla="*/ 27 w 73"/>
                    <a:gd name="T35" fmla="*/ 24 h 63"/>
                    <a:gd name="T36" fmla="*/ 41 w 73"/>
                    <a:gd name="T37" fmla="*/ 35 h 63"/>
                    <a:gd name="T38" fmla="*/ 57 w 73"/>
                    <a:gd name="T39" fmla="*/ 10 h 63"/>
                    <a:gd name="T40" fmla="*/ 49 w 73"/>
                    <a:gd name="T41" fmla="*/ 10 h 63"/>
                    <a:gd name="T42" fmla="*/ 45 w 73"/>
                    <a:gd name="T43" fmla="*/ 8 h 63"/>
                    <a:gd name="T44" fmla="*/ 47 w 73"/>
                    <a:gd name="T45" fmla="*/ 4 h 63"/>
                    <a:gd name="T46" fmla="*/ 69 w 73"/>
                    <a:gd name="T4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3" h="63">
                      <a:moveTo>
                        <a:pt x="69" y="0"/>
                      </a:moveTo>
                      <a:lnTo>
                        <a:pt x="71" y="2"/>
                      </a:lnTo>
                      <a:lnTo>
                        <a:pt x="73" y="4"/>
                      </a:lnTo>
                      <a:lnTo>
                        <a:pt x="69" y="27"/>
                      </a:lnTo>
                      <a:lnTo>
                        <a:pt x="65" y="31"/>
                      </a:lnTo>
                      <a:lnTo>
                        <a:pt x="63" y="27"/>
                      </a:lnTo>
                      <a:lnTo>
                        <a:pt x="65" y="16"/>
                      </a:lnTo>
                      <a:lnTo>
                        <a:pt x="45" y="43"/>
                      </a:lnTo>
                      <a:lnTo>
                        <a:pt x="43" y="45"/>
                      </a:lnTo>
                      <a:lnTo>
                        <a:pt x="39" y="45"/>
                      </a:lnTo>
                      <a:lnTo>
                        <a:pt x="27" y="35"/>
                      </a:lnTo>
                      <a:lnTo>
                        <a:pt x="6" y="61"/>
                      </a:lnTo>
                      <a:lnTo>
                        <a:pt x="4" y="63"/>
                      </a:lnTo>
                      <a:lnTo>
                        <a:pt x="0" y="63"/>
                      </a:lnTo>
                      <a:lnTo>
                        <a:pt x="0" y="57"/>
                      </a:lnTo>
                      <a:lnTo>
                        <a:pt x="20" y="27"/>
                      </a:lnTo>
                      <a:lnTo>
                        <a:pt x="24" y="24"/>
                      </a:lnTo>
                      <a:lnTo>
                        <a:pt x="27" y="24"/>
                      </a:lnTo>
                      <a:lnTo>
                        <a:pt x="41" y="35"/>
                      </a:lnTo>
                      <a:lnTo>
                        <a:pt x="57" y="10"/>
                      </a:lnTo>
                      <a:lnTo>
                        <a:pt x="49" y="10"/>
                      </a:lnTo>
                      <a:lnTo>
                        <a:pt x="45" y="8"/>
                      </a:lnTo>
                      <a:lnTo>
                        <a:pt x="47" y="4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FB40707-0F79-476E-8B47-9B75C6D60D2A}"/>
              </a:ext>
            </a:extLst>
          </p:cNvPr>
          <p:cNvSpPr txBox="1"/>
          <p:nvPr/>
        </p:nvSpPr>
        <p:spPr>
          <a:xfrm>
            <a:off x="568566" y="3110951"/>
            <a:ext cx="119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开机动画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2C4F6-2ADA-4F73-898B-86405930583D}"/>
              </a:ext>
            </a:extLst>
          </p:cNvPr>
          <p:cNvSpPr txBox="1"/>
          <p:nvPr/>
        </p:nvSpPr>
        <p:spPr>
          <a:xfrm>
            <a:off x="568651" y="4403330"/>
            <a:ext cx="119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文件管理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1D7654-5FBB-486D-9F58-1B53A7C89EB1}"/>
              </a:ext>
            </a:extLst>
          </p:cNvPr>
          <p:cNvSpPr txBox="1"/>
          <p:nvPr/>
        </p:nvSpPr>
        <p:spPr>
          <a:xfrm>
            <a:off x="4575265" y="4996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游戏应用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E71ACC8-EB8E-4D06-A84F-EBB4D3C968A1}"/>
              </a:ext>
            </a:extLst>
          </p:cNvPr>
          <p:cNvSpPr txBox="1"/>
          <p:nvPr/>
        </p:nvSpPr>
        <p:spPr>
          <a:xfrm>
            <a:off x="192095" y="5624576"/>
            <a:ext cx="15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指令列表</a:t>
            </a: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E2E41D26-715F-4777-B947-C97A96D8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6" y="2341724"/>
            <a:ext cx="5881894" cy="31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7168120-5650-498C-8E0C-469AA158E6EE}"/>
              </a:ext>
            </a:extLst>
          </p:cNvPr>
          <p:cNvGrpSpPr/>
          <p:nvPr/>
        </p:nvGrpSpPr>
        <p:grpSpPr>
          <a:xfrm>
            <a:off x="417574" y="3760887"/>
            <a:ext cx="4808870" cy="3065300"/>
            <a:chOff x="1056000" y="1361675"/>
            <a:chExt cx="10109843" cy="440732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BB7054A-1AE6-402C-A8BE-6A5883ACD795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77FF5D-8058-4BEA-8090-9D6BE0CAE72C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182929" y="19056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开机动画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66ECC6-4057-4594-BAE3-4786F5D278D6}"/>
              </a:ext>
            </a:extLst>
          </p:cNvPr>
          <p:cNvGrpSpPr/>
          <p:nvPr/>
        </p:nvGrpSpPr>
        <p:grpSpPr>
          <a:xfrm>
            <a:off x="6794270" y="3760887"/>
            <a:ext cx="4808870" cy="3065300"/>
            <a:chOff x="1056000" y="1361675"/>
            <a:chExt cx="10109843" cy="440732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CC4A29-8289-4436-9CAE-34D125633694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4199FB-B420-4E9D-8230-355C83F0FDFB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01FDE179-5006-4837-888E-B583C33D6E0C}"/>
              </a:ext>
            </a:extLst>
          </p:cNvPr>
          <p:cNvSpPr/>
          <p:nvPr/>
        </p:nvSpPr>
        <p:spPr>
          <a:xfrm>
            <a:off x="516000" y="1850502"/>
            <a:ext cx="479074" cy="4809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99A34B-10BD-4915-857A-E99CBBD29A81}"/>
              </a:ext>
            </a:extLst>
          </p:cNvPr>
          <p:cNvGrpSpPr/>
          <p:nvPr/>
        </p:nvGrpSpPr>
        <p:grpSpPr>
          <a:xfrm>
            <a:off x="3460099" y="1017476"/>
            <a:ext cx="5086470" cy="3065300"/>
            <a:chOff x="1056000" y="1361675"/>
            <a:chExt cx="10109843" cy="440732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AEEAAE-7055-4643-B8D9-7DC86CC00C08}"/>
                </a:ext>
              </a:extLst>
            </p:cNvPr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A3CAEF-D927-4B0A-90C6-02A76C9F4AB2}"/>
                </a:ext>
              </a:extLst>
            </p:cNvPr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B4DE93C-B961-0545-880B-4AE75EE5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28" y="807310"/>
            <a:ext cx="4854190" cy="3048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16F6A9-88DB-5A44-8805-1B09432A8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3" y="3839132"/>
            <a:ext cx="4640590" cy="281336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7858DD3-3739-BD4A-B4EC-5D79D5C43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262" y="3887578"/>
            <a:ext cx="4417187" cy="274191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95731BD-4CE3-BB47-97B0-B16F1B099627}"/>
              </a:ext>
            </a:extLst>
          </p:cNvPr>
          <p:cNvSpPr txBox="1"/>
          <p:nvPr/>
        </p:nvSpPr>
        <p:spPr>
          <a:xfrm>
            <a:off x="593888" y="200829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与延时清屏</a:t>
            </a:r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实现开机动画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E68E02-E061-4E9B-816E-69A1B1021376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86CBFC-C408-4989-8484-447399279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A68BF0-3ABE-438F-9A87-02F12A7129F9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59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6000" y="2800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功能介绍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44E075-7EB3-4891-841D-6DCE21B9A25C}"/>
              </a:ext>
            </a:extLst>
          </p:cNvPr>
          <p:cNvGrpSpPr/>
          <p:nvPr/>
        </p:nvGrpSpPr>
        <p:grpSpPr>
          <a:xfrm>
            <a:off x="9921965" y="198537"/>
            <a:ext cx="2129915" cy="720739"/>
            <a:chOff x="9921965" y="198537"/>
            <a:chExt cx="2129915" cy="72073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07D244F-A484-4DC3-A22E-7B3FC520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65" y="198537"/>
              <a:ext cx="641155" cy="72073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7C1DE6A-BF49-4969-A165-3AD9D9338FA4}"/>
                </a:ext>
              </a:extLst>
            </p:cNvPr>
            <p:cNvSpPr/>
            <p:nvPr/>
          </p:nvSpPr>
          <p:spPr>
            <a:xfrm>
              <a:off x="10596000" y="364092"/>
              <a:ext cx="1455880" cy="389630"/>
            </a:xfrm>
            <a:prstGeom prst="rect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300" dirty="0"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PHEONIX</a:t>
              </a:r>
              <a:endParaRPr lang="zh-CN" altLang="en-US" dirty="0"/>
            </a:p>
          </p:txBody>
        </p:sp>
      </p:grpSp>
      <p:sp>
        <p:nvSpPr>
          <p:cNvPr id="91" name="iṣ1ïḍé">
            <a:extLst>
              <a:ext uri="{FF2B5EF4-FFF2-40B4-BE49-F238E27FC236}">
                <a16:creationId xmlns:a16="http://schemas.microsoft.com/office/drawing/2014/main" id="{ADFE478F-EA86-44A8-BA74-C421FAD24375}"/>
              </a:ext>
            </a:extLst>
          </p:cNvPr>
          <p:cNvSpPr/>
          <p:nvPr/>
        </p:nvSpPr>
        <p:spPr bwMode="auto">
          <a:xfrm>
            <a:off x="5196000" y="2970302"/>
            <a:ext cx="1849378" cy="18503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defTabSz="914377"/>
            <a:endParaRPr lang="en-US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îşľiḓè">
            <a:extLst>
              <a:ext uri="{FF2B5EF4-FFF2-40B4-BE49-F238E27FC236}">
                <a16:creationId xmlns:a16="http://schemas.microsoft.com/office/drawing/2014/main" id="{4125A3B7-45E3-4F2C-8339-6D9750CAEFF0}"/>
              </a:ext>
            </a:extLst>
          </p:cNvPr>
          <p:cNvSpPr/>
          <p:nvPr/>
        </p:nvSpPr>
        <p:spPr bwMode="auto">
          <a:xfrm>
            <a:off x="8880968" y="2516644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F2C420F-BEE8-4B90-89B4-076A7F9176EF}"/>
              </a:ext>
            </a:extLst>
          </p:cNvPr>
          <p:cNvGrpSpPr/>
          <p:nvPr/>
        </p:nvGrpSpPr>
        <p:grpSpPr>
          <a:xfrm>
            <a:off x="7045378" y="2803386"/>
            <a:ext cx="1835590" cy="2184194"/>
            <a:chOff x="7045378" y="2803386"/>
            <a:chExt cx="1835590" cy="2184194"/>
          </a:xfrm>
        </p:grpSpPr>
        <p:sp>
          <p:nvSpPr>
            <p:cNvPr id="89" name="îśļíḋè">
              <a:extLst>
                <a:ext uri="{FF2B5EF4-FFF2-40B4-BE49-F238E27FC236}">
                  <a16:creationId xmlns:a16="http://schemas.microsoft.com/office/drawing/2014/main" id="{A2031506-60D9-4371-8304-BCDDE47A63ED}"/>
                </a:ext>
              </a:extLst>
            </p:cNvPr>
            <p:cNvSpPr/>
            <p:nvPr/>
          </p:nvSpPr>
          <p:spPr bwMode="auto">
            <a:xfrm>
              <a:off x="7045378" y="3895483"/>
              <a:ext cx="639109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iṥľiḍe">
              <a:extLst>
                <a:ext uri="{FF2B5EF4-FFF2-40B4-BE49-F238E27FC236}">
                  <a16:creationId xmlns:a16="http://schemas.microsoft.com/office/drawing/2014/main" id="{9FC9E3A4-5E82-4A6F-BDB8-12E419636777}"/>
                </a:ext>
              </a:extLst>
            </p:cNvPr>
            <p:cNvSpPr/>
            <p:nvPr/>
          </p:nvSpPr>
          <p:spPr bwMode="auto">
            <a:xfrm>
              <a:off x="7675623" y="3162330"/>
              <a:ext cx="916811" cy="1466306"/>
            </a:xfrm>
            <a:custGeom>
              <a:avLst/>
              <a:gdLst>
                <a:gd name="T0" fmla="*/ 738981 w 21558"/>
                <a:gd name="T1" fmla="*/ 1189139 h 21534"/>
                <a:gd name="T2" fmla="*/ 738981 w 21558"/>
                <a:gd name="T3" fmla="*/ 1189139 h 21534"/>
                <a:gd name="T4" fmla="*/ 738981 w 21558"/>
                <a:gd name="T5" fmla="*/ 1189139 h 21534"/>
                <a:gd name="T6" fmla="*/ 738981 w 21558"/>
                <a:gd name="T7" fmla="*/ 1189139 h 215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8" h="21534">
                  <a:moveTo>
                    <a:pt x="21558" y="21534"/>
                  </a:moveTo>
                  <a:lnTo>
                    <a:pt x="3536" y="21534"/>
                  </a:lnTo>
                  <a:cubicBezTo>
                    <a:pt x="2589" y="21454"/>
                    <a:pt x="1717" y="21169"/>
                    <a:pt x="1072" y="20728"/>
                  </a:cubicBezTo>
                  <a:cubicBezTo>
                    <a:pt x="342" y="20229"/>
                    <a:pt x="-42" y="19569"/>
                    <a:pt x="4" y="18893"/>
                  </a:cubicBezTo>
                  <a:lnTo>
                    <a:pt x="4" y="2497"/>
                  </a:lnTo>
                  <a:cubicBezTo>
                    <a:pt x="19" y="1804"/>
                    <a:pt x="488" y="1145"/>
                    <a:pt x="1303" y="675"/>
                  </a:cubicBezTo>
                  <a:cubicBezTo>
                    <a:pt x="2169" y="174"/>
                    <a:pt x="3340" y="-66"/>
                    <a:pt x="4513" y="16"/>
                  </a:cubicBezTo>
                  <a:lnTo>
                    <a:pt x="21480" y="16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iślîḋé">
              <a:extLst>
                <a:ext uri="{FF2B5EF4-FFF2-40B4-BE49-F238E27FC236}">
                  <a16:creationId xmlns:a16="http://schemas.microsoft.com/office/drawing/2014/main" id="{811380F3-6EA0-4E54-B8D2-DDECBAEDA03F}"/>
                </a:ext>
              </a:extLst>
            </p:cNvPr>
            <p:cNvSpPr/>
            <p:nvPr/>
          </p:nvSpPr>
          <p:spPr bwMode="auto">
            <a:xfrm>
              <a:off x="8589479" y="2803386"/>
              <a:ext cx="291489" cy="717888"/>
            </a:xfrm>
            <a:custGeom>
              <a:avLst/>
              <a:gdLst>
                <a:gd name="T0" fmla="*/ 234995 w 21467"/>
                <a:gd name="T1" fmla="*/ 586065 h 21465"/>
                <a:gd name="T2" fmla="*/ 234995 w 21467"/>
                <a:gd name="T3" fmla="*/ 586065 h 21465"/>
                <a:gd name="T4" fmla="*/ 234995 w 21467"/>
                <a:gd name="T5" fmla="*/ 586065 h 21465"/>
                <a:gd name="T6" fmla="*/ 234995 w 21467"/>
                <a:gd name="T7" fmla="*/ 586065 h 214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7" h="21465">
                  <a:moveTo>
                    <a:pt x="20549" y="21465"/>
                  </a:moveTo>
                  <a:lnTo>
                    <a:pt x="11083" y="21465"/>
                  </a:lnTo>
                  <a:cubicBezTo>
                    <a:pt x="8114" y="21302"/>
                    <a:pt x="5380" y="20721"/>
                    <a:pt x="3360" y="19824"/>
                  </a:cubicBezTo>
                  <a:cubicBezTo>
                    <a:pt x="1071" y="18807"/>
                    <a:pt x="-133" y="17463"/>
                    <a:pt x="11" y="16087"/>
                  </a:cubicBezTo>
                  <a:lnTo>
                    <a:pt x="11" y="5084"/>
                  </a:lnTo>
                  <a:cubicBezTo>
                    <a:pt x="58" y="3673"/>
                    <a:pt x="1530" y="2332"/>
                    <a:pt x="4083" y="1373"/>
                  </a:cubicBezTo>
                  <a:cubicBezTo>
                    <a:pt x="6797" y="354"/>
                    <a:pt x="10470" y="-135"/>
                    <a:pt x="14144" y="33"/>
                  </a:cubicBezTo>
                  <a:lnTo>
                    <a:pt x="21467" y="33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îšḷíḑè">
              <a:extLst>
                <a:ext uri="{FF2B5EF4-FFF2-40B4-BE49-F238E27FC236}">
                  <a16:creationId xmlns:a16="http://schemas.microsoft.com/office/drawing/2014/main" id="{BC230B59-D718-45E2-8129-7D05E233E575}"/>
                </a:ext>
              </a:extLst>
            </p:cNvPr>
            <p:cNvSpPr/>
            <p:nvPr/>
          </p:nvSpPr>
          <p:spPr bwMode="auto">
            <a:xfrm>
              <a:off x="8589479" y="4269692"/>
              <a:ext cx="291489" cy="717888"/>
            </a:xfrm>
            <a:custGeom>
              <a:avLst/>
              <a:gdLst>
                <a:gd name="T0" fmla="*/ 234995 w 21467"/>
                <a:gd name="T1" fmla="*/ 586065 h 21465"/>
                <a:gd name="T2" fmla="*/ 234995 w 21467"/>
                <a:gd name="T3" fmla="*/ 586065 h 21465"/>
                <a:gd name="T4" fmla="*/ 234995 w 21467"/>
                <a:gd name="T5" fmla="*/ 586065 h 21465"/>
                <a:gd name="T6" fmla="*/ 234995 w 21467"/>
                <a:gd name="T7" fmla="*/ 586065 h 214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7" h="21465">
                  <a:moveTo>
                    <a:pt x="20549" y="21465"/>
                  </a:moveTo>
                  <a:lnTo>
                    <a:pt x="11083" y="21465"/>
                  </a:lnTo>
                  <a:cubicBezTo>
                    <a:pt x="8114" y="21302"/>
                    <a:pt x="5380" y="20721"/>
                    <a:pt x="3360" y="19824"/>
                  </a:cubicBezTo>
                  <a:cubicBezTo>
                    <a:pt x="1071" y="18807"/>
                    <a:pt x="-133" y="17463"/>
                    <a:pt x="11" y="16087"/>
                  </a:cubicBezTo>
                  <a:lnTo>
                    <a:pt x="11" y="5084"/>
                  </a:lnTo>
                  <a:cubicBezTo>
                    <a:pt x="58" y="3673"/>
                    <a:pt x="1530" y="2332"/>
                    <a:pt x="4083" y="1373"/>
                  </a:cubicBezTo>
                  <a:cubicBezTo>
                    <a:pt x="6797" y="354"/>
                    <a:pt x="10470" y="-135"/>
                    <a:pt x="14144" y="33"/>
                  </a:cubicBezTo>
                  <a:lnTo>
                    <a:pt x="21467" y="33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ïSļíḓé">
            <a:extLst>
              <a:ext uri="{FF2B5EF4-FFF2-40B4-BE49-F238E27FC236}">
                <a16:creationId xmlns:a16="http://schemas.microsoft.com/office/drawing/2014/main" id="{1CF96557-DB46-45F2-AA7A-F701FECDC640}"/>
              </a:ext>
            </a:extLst>
          </p:cNvPr>
          <p:cNvSpPr/>
          <p:nvPr/>
        </p:nvSpPr>
        <p:spPr>
          <a:xfrm>
            <a:off x="9107511" y="2550278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新建文件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任意多边形 85">
            <a:extLst>
              <a:ext uri="{FF2B5EF4-FFF2-40B4-BE49-F238E27FC236}">
                <a16:creationId xmlns:a16="http://schemas.microsoft.com/office/drawing/2014/main" id="{4BAED4D8-D559-4490-BF21-FE9996151730}"/>
              </a:ext>
            </a:extLst>
          </p:cNvPr>
          <p:cNvSpPr/>
          <p:nvPr/>
        </p:nvSpPr>
        <p:spPr>
          <a:xfrm>
            <a:off x="5743262" y="3665363"/>
            <a:ext cx="652977" cy="495109"/>
          </a:xfrm>
          <a:custGeom>
            <a:avLst/>
            <a:gdLst>
              <a:gd name="connsiteX0" fmla="*/ 96105 w 628567"/>
              <a:gd name="connsiteY0" fmla="*/ 192304 h 476598"/>
              <a:gd name="connsiteX1" fmla="*/ 96105 w 628567"/>
              <a:gd name="connsiteY1" fmla="*/ 476598 h 476598"/>
              <a:gd name="connsiteX2" fmla="*/ 0 w 628567"/>
              <a:gd name="connsiteY2" fmla="*/ 476598 h 476598"/>
              <a:gd name="connsiteX3" fmla="*/ 0 w 628567"/>
              <a:gd name="connsiteY3" fmla="*/ 267440 h 476598"/>
              <a:gd name="connsiteX4" fmla="*/ 451079 w 628567"/>
              <a:gd name="connsiteY4" fmla="*/ 149738 h 476598"/>
              <a:gd name="connsiteX5" fmla="*/ 451079 w 628567"/>
              <a:gd name="connsiteY5" fmla="*/ 476598 h 476598"/>
              <a:gd name="connsiteX6" fmla="*/ 354974 w 628567"/>
              <a:gd name="connsiteY6" fmla="*/ 476598 h 476598"/>
              <a:gd name="connsiteX7" fmla="*/ 354974 w 628567"/>
              <a:gd name="connsiteY7" fmla="*/ 196833 h 476598"/>
              <a:gd name="connsiteX8" fmla="*/ 357633 w 628567"/>
              <a:gd name="connsiteY8" fmla="*/ 200277 h 476598"/>
              <a:gd name="connsiteX9" fmla="*/ 359009 w 628567"/>
              <a:gd name="connsiteY9" fmla="*/ 199214 h 476598"/>
              <a:gd name="connsiteX10" fmla="*/ 372907 w 628567"/>
              <a:gd name="connsiteY10" fmla="*/ 215687 h 476598"/>
              <a:gd name="connsiteX11" fmla="*/ 255352 w 628567"/>
              <a:gd name="connsiteY11" fmla="*/ 67803 h 476598"/>
              <a:gd name="connsiteX12" fmla="*/ 273592 w 628567"/>
              <a:gd name="connsiteY12" fmla="*/ 91427 h 476598"/>
              <a:gd name="connsiteX13" fmla="*/ 273592 w 628567"/>
              <a:gd name="connsiteY13" fmla="*/ 476598 h 476598"/>
              <a:gd name="connsiteX14" fmla="*/ 177487 w 628567"/>
              <a:gd name="connsiteY14" fmla="*/ 476598 h 476598"/>
              <a:gd name="connsiteX15" fmla="*/ 177487 w 628567"/>
              <a:gd name="connsiteY15" fmla="*/ 128679 h 476598"/>
              <a:gd name="connsiteX16" fmla="*/ 628567 w 628567"/>
              <a:gd name="connsiteY16" fmla="*/ 0 h 476598"/>
              <a:gd name="connsiteX17" fmla="*/ 628567 w 628567"/>
              <a:gd name="connsiteY17" fmla="*/ 476598 h 476598"/>
              <a:gd name="connsiteX18" fmla="*/ 532462 w 628567"/>
              <a:gd name="connsiteY18" fmla="*/ 476598 h 476598"/>
              <a:gd name="connsiteX19" fmla="*/ 532462 w 628567"/>
              <a:gd name="connsiteY19" fmla="*/ 81079 h 4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8567" h="476598">
                <a:moveTo>
                  <a:pt x="96105" y="192304"/>
                </a:moveTo>
                <a:lnTo>
                  <a:pt x="96105" y="476598"/>
                </a:lnTo>
                <a:lnTo>
                  <a:pt x="0" y="476598"/>
                </a:lnTo>
                <a:lnTo>
                  <a:pt x="0" y="267440"/>
                </a:lnTo>
                <a:close/>
                <a:moveTo>
                  <a:pt x="451079" y="149738"/>
                </a:moveTo>
                <a:lnTo>
                  <a:pt x="451079" y="476598"/>
                </a:lnTo>
                <a:lnTo>
                  <a:pt x="354974" y="476598"/>
                </a:lnTo>
                <a:lnTo>
                  <a:pt x="354974" y="196833"/>
                </a:lnTo>
                <a:lnTo>
                  <a:pt x="357633" y="200277"/>
                </a:lnTo>
                <a:lnTo>
                  <a:pt x="359009" y="199214"/>
                </a:lnTo>
                <a:lnTo>
                  <a:pt x="372907" y="215687"/>
                </a:lnTo>
                <a:close/>
                <a:moveTo>
                  <a:pt x="255352" y="67803"/>
                </a:moveTo>
                <a:lnTo>
                  <a:pt x="273592" y="91427"/>
                </a:lnTo>
                <a:lnTo>
                  <a:pt x="273592" y="476598"/>
                </a:lnTo>
                <a:lnTo>
                  <a:pt x="177487" y="476598"/>
                </a:lnTo>
                <a:lnTo>
                  <a:pt x="177487" y="128679"/>
                </a:lnTo>
                <a:close/>
                <a:moveTo>
                  <a:pt x="628567" y="0"/>
                </a:moveTo>
                <a:lnTo>
                  <a:pt x="628567" y="476598"/>
                </a:lnTo>
                <a:lnTo>
                  <a:pt x="532462" y="476598"/>
                </a:lnTo>
                <a:lnTo>
                  <a:pt x="532462" y="8107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b="1" kern="0" dirty="0">
              <a:solidFill>
                <a:schemeClr val="bg1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107" name="任意多边形 86">
            <a:extLst>
              <a:ext uri="{FF2B5EF4-FFF2-40B4-BE49-F238E27FC236}">
                <a16:creationId xmlns:a16="http://schemas.microsoft.com/office/drawing/2014/main" id="{8F411828-CE44-427A-A160-411BAE1C842C}"/>
              </a:ext>
            </a:extLst>
          </p:cNvPr>
          <p:cNvSpPr/>
          <p:nvPr/>
        </p:nvSpPr>
        <p:spPr>
          <a:xfrm rot="13790841">
            <a:off x="5960242" y="3318309"/>
            <a:ext cx="338572" cy="821096"/>
          </a:xfrm>
          <a:custGeom>
            <a:avLst/>
            <a:gdLst>
              <a:gd name="connsiteX0" fmla="*/ 97660 w 325915"/>
              <a:gd name="connsiteY0" fmla="*/ 790400 h 790400"/>
              <a:gd name="connsiteX1" fmla="*/ 0 w 325915"/>
              <a:gd name="connsiteY1" fmla="*/ 664808 h 790400"/>
              <a:gd name="connsiteX2" fmla="*/ 70970 w 325915"/>
              <a:gd name="connsiteY2" fmla="*/ 664808 h 790400"/>
              <a:gd name="connsiteX3" fmla="*/ 70970 w 325915"/>
              <a:gd name="connsiteY3" fmla="*/ 320500 h 790400"/>
              <a:gd name="connsiteX4" fmla="*/ 92523 w 325915"/>
              <a:gd name="connsiteY4" fmla="*/ 320500 h 790400"/>
              <a:gd name="connsiteX5" fmla="*/ 92598 w 325915"/>
              <a:gd name="connsiteY5" fmla="*/ 318763 h 790400"/>
              <a:gd name="connsiteX6" fmla="*/ 259805 w 325915"/>
              <a:gd name="connsiteY6" fmla="*/ 326009 h 790400"/>
              <a:gd name="connsiteX7" fmla="*/ 271953 w 325915"/>
              <a:gd name="connsiteY7" fmla="*/ 0 h 790400"/>
              <a:gd name="connsiteX8" fmla="*/ 325915 w 325915"/>
              <a:gd name="connsiteY8" fmla="*/ 2011 h 790400"/>
              <a:gd name="connsiteX9" fmla="*/ 311729 w 325915"/>
              <a:gd name="connsiteY9" fmla="*/ 382747 h 790400"/>
              <a:gd name="connsiteX10" fmla="*/ 257766 w 325915"/>
              <a:gd name="connsiteY10" fmla="*/ 380736 h 790400"/>
              <a:gd name="connsiteX11" fmla="*/ 257794 w 325915"/>
              <a:gd name="connsiteY11" fmla="*/ 379973 h 790400"/>
              <a:gd name="connsiteX12" fmla="*/ 124349 w 325915"/>
              <a:gd name="connsiteY12" fmla="*/ 374190 h 790400"/>
              <a:gd name="connsiteX13" fmla="*/ 124349 w 325915"/>
              <a:gd name="connsiteY13" fmla="*/ 664808 h 790400"/>
              <a:gd name="connsiteX14" fmla="*/ 195319 w 325915"/>
              <a:gd name="connsiteY14" fmla="*/ 664808 h 7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5915" h="790400">
                <a:moveTo>
                  <a:pt x="97660" y="790400"/>
                </a:moveTo>
                <a:lnTo>
                  <a:pt x="0" y="664808"/>
                </a:lnTo>
                <a:lnTo>
                  <a:pt x="70970" y="664808"/>
                </a:lnTo>
                <a:lnTo>
                  <a:pt x="70970" y="320500"/>
                </a:lnTo>
                <a:lnTo>
                  <a:pt x="92523" y="320500"/>
                </a:lnTo>
                <a:lnTo>
                  <a:pt x="92598" y="318763"/>
                </a:lnTo>
                <a:lnTo>
                  <a:pt x="259805" y="326009"/>
                </a:lnTo>
                <a:lnTo>
                  <a:pt x="271953" y="0"/>
                </a:lnTo>
                <a:lnTo>
                  <a:pt x="325915" y="2011"/>
                </a:lnTo>
                <a:lnTo>
                  <a:pt x="311729" y="382747"/>
                </a:lnTo>
                <a:lnTo>
                  <a:pt x="257766" y="380736"/>
                </a:lnTo>
                <a:lnTo>
                  <a:pt x="257794" y="379973"/>
                </a:lnTo>
                <a:lnTo>
                  <a:pt x="124349" y="374190"/>
                </a:lnTo>
                <a:lnTo>
                  <a:pt x="124349" y="664808"/>
                </a:lnTo>
                <a:lnTo>
                  <a:pt x="195319" y="66480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b="1" kern="0">
              <a:solidFill>
                <a:schemeClr val="bg1"/>
              </a:solidFill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4D6940E-7A20-42BD-B063-EB77556F4EA1}"/>
              </a:ext>
            </a:extLst>
          </p:cNvPr>
          <p:cNvSpPr/>
          <p:nvPr/>
        </p:nvSpPr>
        <p:spPr>
          <a:xfrm>
            <a:off x="4947456" y="913216"/>
            <a:ext cx="3716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文件管理功能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5C20331-9684-4FEA-A9D0-03E34EB4E671}"/>
              </a:ext>
            </a:extLst>
          </p:cNvPr>
          <p:cNvGrpSpPr/>
          <p:nvPr/>
        </p:nvGrpSpPr>
        <p:grpSpPr>
          <a:xfrm rot="10800000">
            <a:off x="3358814" y="2803386"/>
            <a:ext cx="1835590" cy="2184194"/>
            <a:chOff x="7045378" y="2803386"/>
            <a:chExt cx="1835590" cy="2184194"/>
          </a:xfrm>
        </p:grpSpPr>
        <p:sp>
          <p:nvSpPr>
            <p:cNvPr id="115" name="îśļíḋè">
              <a:extLst>
                <a:ext uri="{FF2B5EF4-FFF2-40B4-BE49-F238E27FC236}">
                  <a16:creationId xmlns:a16="http://schemas.microsoft.com/office/drawing/2014/main" id="{63DDDFC2-42D0-40BD-804E-C83E6D943101}"/>
                </a:ext>
              </a:extLst>
            </p:cNvPr>
            <p:cNvSpPr/>
            <p:nvPr/>
          </p:nvSpPr>
          <p:spPr bwMode="auto">
            <a:xfrm>
              <a:off x="7045378" y="3895483"/>
              <a:ext cx="639109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iṥľiḍe">
              <a:extLst>
                <a:ext uri="{FF2B5EF4-FFF2-40B4-BE49-F238E27FC236}">
                  <a16:creationId xmlns:a16="http://schemas.microsoft.com/office/drawing/2014/main" id="{D773626A-735F-4A86-BBA9-E444CFF83637}"/>
                </a:ext>
              </a:extLst>
            </p:cNvPr>
            <p:cNvSpPr/>
            <p:nvPr/>
          </p:nvSpPr>
          <p:spPr bwMode="auto">
            <a:xfrm>
              <a:off x="7675623" y="3162330"/>
              <a:ext cx="916811" cy="1466306"/>
            </a:xfrm>
            <a:custGeom>
              <a:avLst/>
              <a:gdLst>
                <a:gd name="T0" fmla="*/ 738981 w 21558"/>
                <a:gd name="T1" fmla="*/ 1189139 h 21534"/>
                <a:gd name="T2" fmla="*/ 738981 w 21558"/>
                <a:gd name="T3" fmla="*/ 1189139 h 21534"/>
                <a:gd name="T4" fmla="*/ 738981 w 21558"/>
                <a:gd name="T5" fmla="*/ 1189139 h 21534"/>
                <a:gd name="T6" fmla="*/ 738981 w 21558"/>
                <a:gd name="T7" fmla="*/ 1189139 h 215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8" h="21534">
                  <a:moveTo>
                    <a:pt x="21558" y="21534"/>
                  </a:moveTo>
                  <a:lnTo>
                    <a:pt x="3536" y="21534"/>
                  </a:lnTo>
                  <a:cubicBezTo>
                    <a:pt x="2589" y="21454"/>
                    <a:pt x="1717" y="21169"/>
                    <a:pt x="1072" y="20728"/>
                  </a:cubicBezTo>
                  <a:cubicBezTo>
                    <a:pt x="342" y="20229"/>
                    <a:pt x="-42" y="19569"/>
                    <a:pt x="4" y="18893"/>
                  </a:cubicBezTo>
                  <a:lnTo>
                    <a:pt x="4" y="2497"/>
                  </a:lnTo>
                  <a:cubicBezTo>
                    <a:pt x="19" y="1804"/>
                    <a:pt x="488" y="1145"/>
                    <a:pt x="1303" y="675"/>
                  </a:cubicBezTo>
                  <a:cubicBezTo>
                    <a:pt x="2169" y="174"/>
                    <a:pt x="3340" y="-66"/>
                    <a:pt x="4513" y="16"/>
                  </a:cubicBezTo>
                  <a:lnTo>
                    <a:pt x="21480" y="16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iślîḋé">
              <a:extLst>
                <a:ext uri="{FF2B5EF4-FFF2-40B4-BE49-F238E27FC236}">
                  <a16:creationId xmlns:a16="http://schemas.microsoft.com/office/drawing/2014/main" id="{73CAF686-E90A-4A19-851C-239E3E0C5AAE}"/>
                </a:ext>
              </a:extLst>
            </p:cNvPr>
            <p:cNvSpPr/>
            <p:nvPr/>
          </p:nvSpPr>
          <p:spPr bwMode="auto">
            <a:xfrm>
              <a:off x="8589479" y="2803386"/>
              <a:ext cx="291489" cy="717888"/>
            </a:xfrm>
            <a:custGeom>
              <a:avLst/>
              <a:gdLst>
                <a:gd name="T0" fmla="*/ 234995 w 21467"/>
                <a:gd name="T1" fmla="*/ 586065 h 21465"/>
                <a:gd name="T2" fmla="*/ 234995 w 21467"/>
                <a:gd name="T3" fmla="*/ 586065 h 21465"/>
                <a:gd name="T4" fmla="*/ 234995 w 21467"/>
                <a:gd name="T5" fmla="*/ 586065 h 21465"/>
                <a:gd name="T6" fmla="*/ 234995 w 21467"/>
                <a:gd name="T7" fmla="*/ 586065 h 214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7" h="21465">
                  <a:moveTo>
                    <a:pt x="20549" y="21465"/>
                  </a:moveTo>
                  <a:lnTo>
                    <a:pt x="11083" y="21465"/>
                  </a:lnTo>
                  <a:cubicBezTo>
                    <a:pt x="8114" y="21302"/>
                    <a:pt x="5380" y="20721"/>
                    <a:pt x="3360" y="19824"/>
                  </a:cubicBezTo>
                  <a:cubicBezTo>
                    <a:pt x="1071" y="18807"/>
                    <a:pt x="-133" y="17463"/>
                    <a:pt x="11" y="16087"/>
                  </a:cubicBezTo>
                  <a:lnTo>
                    <a:pt x="11" y="5084"/>
                  </a:lnTo>
                  <a:cubicBezTo>
                    <a:pt x="58" y="3673"/>
                    <a:pt x="1530" y="2332"/>
                    <a:pt x="4083" y="1373"/>
                  </a:cubicBezTo>
                  <a:cubicBezTo>
                    <a:pt x="6797" y="354"/>
                    <a:pt x="10470" y="-135"/>
                    <a:pt x="14144" y="33"/>
                  </a:cubicBezTo>
                  <a:lnTo>
                    <a:pt x="21467" y="33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îšḷíḑè">
              <a:extLst>
                <a:ext uri="{FF2B5EF4-FFF2-40B4-BE49-F238E27FC236}">
                  <a16:creationId xmlns:a16="http://schemas.microsoft.com/office/drawing/2014/main" id="{8BC03C19-393B-48B1-A1F5-E7080ADC523E}"/>
                </a:ext>
              </a:extLst>
            </p:cNvPr>
            <p:cNvSpPr/>
            <p:nvPr/>
          </p:nvSpPr>
          <p:spPr bwMode="auto">
            <a:xfrm>
              <a:off x="8589479" y="4269692"/>
              <a:ext cx="291489" cy="717888"/>
            </a:xfrm>
            <a:custGeom>
              <a:avLst/>
              <a:gdLst>
                <a:gd name="T0" fmla="*/ 234995 w 21467"/>
                <a:gd name="T1" fmla="*/ 586065 h 21465"/>
                <a:gd name="T2" fmla="*/ 234995 w 21467"/>
                <a:gd name="T3" fmla="*/ 586065 h 21465"/>
                <a:gd name="T4" fmla="*/ 234995 w 21467"/>
                <a:gd name="T5" fmla="*/ 586065 h 21465"/>
                <a:gd name="T6" fmla="*/ 234995 w 21467"/>
                <a:gd name="T7" fmla="*/ 586065 h 214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7" h="21465">
                  <a:moveTo>
                    <a:pt x="20549" y="21465"/>
                  </a:moveTo>
                  <a:lnTo>
                    <a:pt x="11083" y="21465"/>
                  </a:lnTo>
                  <a:cubicBezTo>
                    <a:pt x="8114" y="21302"/>
                    <a:pt x="5380" y="20721"/>
                    <a:pt x="3360" y="19824"/>
                  </a:cubicBezTo>
                  <a:cubicBezTo>
                    <a:pt x="1071" y="18807"/>
                    <a:pt x="-133" y="17463"/>
                    <a:pt x="11" y="16087"/>
                  </a:cubicBezTo>
                  <a:lnTo>
                    <a:pt x="11" y="5084"/>
                  </a:lnTo>
                  <a:cubicBezTo>
                    <a:pt x="58" y="3673"/>
                    <a:pt x="1530" y="2332"/>
                    <a:pt x="4083" y="1373"/>
                  </a:cubicBezTo>
                  <a:cubicBezTo>
                    <a:pt x="6797" y="354"/>
                    <a:pt x="10470" y="-135"/>
                    <a:pt x="14144" y="33"/>
                  </a:cubicBezTo>
                  <a:lnTo>
                    <a:pt x="21467" y="33"/>
                  </a:ln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îşľiḓè">
            <a:extLst>
              <a:ext uri="{FF2B5EF4-FFF2-40B4-BE49-F238E27FC236}">
                <a16:creationId xmlns:a16="http://schemas.microsoft.com/office/drawing/2014/main" id="{B3418EFE-DA9B-4C00-AA58-5F261AA9A858}"/>
              </a:ext>
            </a:extLst>
          </p:cNvPr>
          <p:cNvSpPr/>
          <p:nvPr/>
        </p:nvSpPr>
        <p:spPr bwMode="auto">
          <a:xfrm>
            <a:off x="722049" y="2516644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îşľiḓè">
            <a:extLst>
              <a:ext uri="{FF2B5EF4-FFF2-40B4-BE49-F238E27FC236}">
                <a16:creationId xmlns:a16="http://schemas.microsoft.com/office/drawing/2014/main" id="{CAE73AED-4B40-43F8-BE16-52BE84E21F34}"/>
              </a:ext>
            </a:extLst>
          </p:cNvPr>
          <p:cNvSpPr/>
          <p:nvPr/>
        </p:nvSpPr>
        <p:spPr bwMode="auto">
          <a:xfrm>
            <a:off x="722049" y="3239599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îşľiḓè">
            <a:extLst>
              <a:ext uri="{FF2B5EF4-FFF2-40B4-BE49-F238E27FC236}">
                <a16:creationId xmlns:a16="http://schemas.microsoft.com/office/drawing/2014/main" id="{1187947E-3D9E-4CF5-B914-CD95D51F2F4C}"/>
              </a:ext>
            </a:extLst>
          </p:cNvPr>
          <p:cNvSpPr/>
          <p:nvPr/>
        </p:nvSpPr>
        <p:spPr bwMode="auto">
          <a:xfrm>
            <a:off x="722049" y="3969510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F15341-73C7-4515-8641-4E3BBCAF143E}"/>
              </a:ext>
            </a:extLst>
          </p:cNvPr>
          <p:cNvSpPr/>
          <p:nvPr/>
        </p:nvSpPr>
        <p:spPr>
          <a:xfrm>
            <a:off x="3280189" y="4918163"/>
            <a:ext cx="138834" cy="13883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îşľiḓè">
            <a:extLst>
              <a:ext uri="{FF2B5EF4-FFF2-40B4-BE49-F238E27FC236}">
                <a16:creationId xmlns:a16="http://schemas.microsoft.com/office/drawing/2014/main" id="{130B58AA-28A9-4DB6-97E6-00FFA2CF6727}"/>
              </a:ext>
            </a:extLst>
          </p:cNvPr>
          <p:cNvSpPr/>
          <p:nvPr/>
        </p:nvSpPr>
        <p:spPr bwMode="auto">
          <a:xfrm>
            <a:off x="8880968" y="3239599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îşľiḓè">
            <a:extLst>
              <a:ext uri="{FF2B5EF4-FFF2-40B4-BE49-F238E27FC236}">
                <a16:creationId xmlns:a16="http://schemas.microsoft.com/office/drawing/2014/main" id="{3489647B-5AB6-45A4-BA73-3EFC82E4A053}"/>
              </a:ext>
            </a:extLst>
          </p:cNvPr>
          <p:cNvSpPr/>
          <p:nvPr/>
        </p:nvSpPr>
        <p:spPr bwMode="auto">
          <a:xfrm>
            <a:off x="8880968" y="3969509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îşľiḓè">
            <a:extLst>
              <a:ext uri="{FF2B5EF4-FFF2-40B4-BE49-F238E27FC236}">
                <a16:creationId xmlns:a16="http://schemas.microsoft.com/office/drawing/2014/main" id="{BCA1F71B-668F-41A2-BE5A-C7EDE8470BE5}"/>
              </a:ext>
            </a:extLst>
          </p:cNvPr>
          <p:cNvSpPr/>
          <p:nvPr/>
        </p:nvSpPr>
        <p:spPr bwMode="auto">
          <a:xfrm>
            <a:off x="8880968" y="4699419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ïSļíḓé">
            <a:extLst>
              <a:ext uri="{FF2B5EF4-FFF2-40B4-BE49-F238E27FC236}">
                <a16:creationId xmlns:a16="http://schemas.microsoft.com/office/drawing/2014/main" id="{B7266766-475F-40CF-94C9-14B741D578E2}"/>
              </a:ext>
            </a:extLst>
          </p:cNvPr>
          <p:cNvSpPr/>
          <p:nvPr/>
        </p:nvSpPr>
        <p:spPr>
          <a:xfrm>
            <a:off x="9107511" y="3297572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îşľiḓè">
            <a:extLst>
              <a:ext uri="{FF2B5EF4-FFF2-40B4-BE49-F238E27FC236}">
                <a16:creationId xmlns:a16="http://schemas.microsoft.com/office/drawing/2014/main" id="{3B632036-49EB-496E-99B7-0D96C0E7DF4B}"/>
              </a:ext>
            </a:extLst>
          </p:cNvPr>
          <p:cNvSpPr/>
          <p:nvPr/>
        </p:nvSpPr>
        <p:spPr bwMode="auto">
          <a:xfrm>
            <a:off x="8880968" y="3969509"/>
            <a:ext cx="2653504" cy="535971"/>
          </a:xfrm>
          <a:prstGeom prst="roundRect">
            <a:avLst>
              <a:gd name="adj" fmla="val 11403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ïSļíḓé">
            <a:extLst>
              <a:ext uri="{FF2B5EF4-FFF2-40B4-BE49-F238E27FC236}">
                <a16:creationId xmlns:a16="http://schemas.microsoft.com/office/drawing/2014/main" id="{812936D7-41E5-4A98-B4AA-762A68BDF6D2}"/>
              </a:ext>
            </a:extLst>
          </p:cNvPr>
          <p:cNvSpPr/>
          <p:nvPr/>
        </p:nvSpPr>
        <p:spPr>
          <a:xfrm>
            <a:off x="9107511" y="4027482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打印目录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ïSļíḓé">
            <a:extLst>
              <a:ext uri="{FF2B5EF4-FFF2-40B4-BE49-F238E27FC236}">
                <a16:creationId xmlns:a16="http://schemas.microsoft.com/office/drawing/2014/main" id="{576444B8-260C-49DA-BC87-44576D58C9E4}"/>
              </a:ext>
            </a:extLst>
          </p:cNvPr>
          <p:cNvSpPr/>
          <p:nvPr/>
        </p:nvSpPr>
        <p:spPr>
          <a:xfrm>
            <a:off x="9107511" y="4738311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ïSļíḓé">
            <a:extLst>
              <a:ext uri="{FF2B5EF4-FFF2-40B4-BE49-F238E27FC236}">
                <a16:creationId xmlns:a16="http://schemas.microsoft.com/office/drawing/2014/main" id="{CB1D9091-49D8-4905-A165-682B1A445A88}"/>
              </a:ext>
            </a:extLst>
          </p:cNvPr>
          <p:cNvSpPr/>
          <p:nvPr/>
        </p:nvSpPr>
        <p:spPr>
          <a:xfrm>
            <a:off x="864349" y="2574617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vi: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ïSļíḓé">
            <a:extLst>
              <a:ext uri="{FF2B5EF4-FFF2-40B4-BE49-F238E27FC236}">
                <a16:creationId xmlns:a16="http://schemas.microsoft.com/office/drawing/2014/main" id="{4DE13216-A90C-4D66-AB08-836C43390FE5}"/>
              </a:ext>
            </a:extLst>
          </p:cNvPr>
          <p:cNvSpPr/>
          <p:nvPr/>
        </p:nvSpPr>
        <p:spPr>
          <a:xfrm>
            <a:off x="864349" y="3294362"/>
            <a:ext cx="1932817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进入目录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ïSļíḓé">
            <a:extLst>
              <a:ext uri="{FF2B5EF4-FFF2-40B4-BE49-F238E27FC236}">
                <a16:creationId xmlns:a16="http://schemas.microsoft.com/office/drawing/2014/main" id="{A6296F75-CD2F-4C30-B1D9-27F1BF7F4683}"/>
              </a:ext>
            </a:extLst>
          </p:cNvPr>
          <p:cNvSpPr/>
          <p:nvPr/>
        </p:nvSpPr>
        <p:spPr>
          <a:xfrm>
            <a:off x="864349" y="4027482"/>
            <a:ext cx="2338221" cy="420024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新建目录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82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0250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500</Words>
  <Application>Microsoft Macintosh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迷你简汉真广标</vt:lpstr>
      <vt:lpstr>思源宋体 Heavy</vt:lpstr>
      <vt:lpstr>微软雅黑</vt:lpstr>
      <vt:lpstr>微软雅黑 Light</vt:lpstr>
      <vt:lpstr>造字工房悦黑体验版纤细体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刘岚心</cp:lastModifiedBy>
  <cp:revision>98</cp:revision>
  <dcterms:created xsi:type="dcterms:W3CDTF">2016-05-20T08:26:40Z</dcterms:created>
  <dcterms:modified xsi:type="dcterms:W3CDTF">2019-08-31T02:20:47Z</dcterms:modified>
</cp:coreProperties>
</file>