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5340"/>
  </p:normalViewPr>
  <p:slideViewPr>
    <p:cSldViewPr snapToGrid="0" snapToObjects="1">
      <p:cViewPr>
        <p:scale>
          <a:sx n="119" d="100"/>
          <a:sy n="119" d="100"/>
        </p:scale>
        <p:origin x="-4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8C288-5087-E14D-8FFF-7377970F4CA7}" type="doc">
      <dgm:prSet loTypeId="urn:microsoft.com/office/officeart/2009/3/layout/CircleRelationship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4EE43A-8D4B-4445-B8D0-45C0208D8A87}">
      <dgm:prSet phldrT="[文本]" custT="1"/>
      <dgm:spPr/>
      <dgm:t>
        <a:bodyPr/>
        <a:lstStyle/>
        <a:p>
          <a:r>
            <a:rPr lang="en-US" altLang="zh-CN" sz="1800" dirty="0"/>
            <a:t>Market</a:t>
          </a:r>
          <a:r>
            <a:rPr lang="zh-CN" altLang="en-US" sz="1800" dirty="0"/>
            <a:t> </a:t>
          </a:r>
          <a:r>
            <a:rPr lang="en-US" altLang="zh-CN" sz="1800" dirty="0"/>
            <a:t>Category</a:t>
          </a:r>
          <a:endParaRPr lang="zh-CN" altLang="en-US" sz="1800" dirty="0"/>
        </a:p>
      </dgm:t>
    </dgm:pt>
    <dgm:pt modelId="{4DB3CA0B-FE56-A744-B1A1-967356FBF7DE}" type="parTrans" cxnId="{1195F79F-95FB-4B41-93F0-925C8F34EC1D}">
      <dgm:prSet/>
      <dgm:spPr/>
      <dgm:t>
        <a:bodyPr/>
        <a:lstStyle/>
        <a:p>
          <a:endParaRPr lang="zh-CN" altLang="en-US"/>
        </a:p>
      </dgm:t>
    </dgm:pt>
    <dgm:pt modelId="{0796C2F4-2951-6D41-99AA-64D443782D9F}" type="sibTrans" cxnId="{1195F79F-95FB-4B41-93F0-925C8F34EC1D}">
      <dgm:prSet/>
      <dgm:spPr/>
      <dgm:t>
        <a:bodyPr/>
        <a:lstStyle/>
        <a:p>
          <a:endParaRPr lang="zh-CN" altLang="en-US"/>
        </a:p>
      </dgm:t>
    </dgm:pt>
    <dgm:pt modelId="{CC9BF0E8-DA6F-0243-900F-5550232F1C5A}">
      <dgm:prSet phldrT="[文本]" custT="1"/>
      <dgm:spPr/>
      <dgm:t>
        <a:bodyPr/>
        <a:lstStyle/>
        <a:p>
          <a:r>
            <a:rPr lang="en-US" altLang="zh-CN" sz="2000" dirty="0"/>
            <a:t>Year</a:t>
          </a:r>
          <a:endParaRPr lang="zh-CN" altLang="en-US" sz="1500" dirty="0"/>
        </a:p>
      </dgm:t>
    </dgm:pt>
    <dgm:pt modelId="{3A8E7C06-F6F2-834E-8369-0F0F18186DC9}" type="parTrans" cxnId="{ECA08F5A-CD38-C542-A588-E9B3BE8B2B2B}">
      <dgm:prSet/>
      <dgm:spPr/>
      <dgm:t>
        <a:bodyPr/>
        <a:lstStyle/>
        <a:p>
          <a:endParaRPr lang="zh-CN" altLang="en-US"/>
        </a:p>
      </dgm:t>
    </dgm:pt>
    <dgm:pt modelId="{223C6429-2BC4-B540-AEA0-62B1FFA642CD}" type="sibTrans" cxnId="{ECA08F5A-CD38-C542-A588-E9B3BE8B2B2B}">
      <dgm:prSet/>
      <dgm:spPr/>
      <dgm:t>
        <a:bodyPr/>
        <a:lstStyle/>
        <a:p>
          <a:endParaRPr lang="zh-CN" altLang="en-US"/>
        </a:p>
      </dgm:t>
    </dgm:pt>
    <dgm:pt modelId="{F1C77D2E-8651-B740-9199-C9B9CF200B3C}">
      <dgm:prSet phldrT="[文本]" custT="1"/>
      <dgm:spPr/>
      <dgm:t>
        <a:bodyPr/>
        <a:lstStyle/>
        <a:p>
          <a:r>
            <a:rPr lang="en-US" altLang="zh-CN" sz="1800" dirty="0"/>
            <a:t>Horsepower</a:t>
          </a:r>
          <a:endParaRPr lang="zh-CN" altLang="en-US" sz="1800" dirty="0"/>
        </a:p>
      </dgm:t>
    </dgm:pt>
    <dgm:pt modelId="{741C714A-AEAB-4643-99EF-15D26CDFF0E4}" type="parTrans" cxnId="{6A54B8C1-612B-3D4B-BABA-B62DDA45B45F}">
      <dgm:prSet/>
      <dgm:spPr/>
      <dgm:t>
        <a:bodyPr/>
        <a:lstStyle/>
        <a:p>
          <a:endParaRPr lang="zh-CN" altLang="en-US"/>
        </a:p>
      </dgm:t>
    </dgm:pt>
    <dgm:pt modelId="{E85BF0B7-C90F-4F49-B3E0-5FA0F38F4339}" type="sibTrans" cxnId="{6A54B8C1-612B-3D4B-BABA-B62DDA45B45F}">
      <dgm:prSet/>
      <dgm:spPr/>
      <dgm:t>
        <a:bodyPr/>
        <a:lstStyle/>
        <a:p>
          <a:endParaRPr lang="zh-CN" altLang="en-US"/>
        </a:p>
      </dgm:t>
    </dgm:pt>
    <dgm:pt modelId="{C605AC8C-381F-BC4B-A291-F70EBC56F421}">
      <dgm:prSet custT="1"/>
      <dgm:spPr/>
      <dgm:t>
        <a:bodyPr/>
        <a:lstStyle/>
        <a:p>
          <a:r>
            <a:rPr lang="en-US" altLang="zh-CN" sz="1800" dirty="0"/>
            <a:t>Popularity</a:t>
          </a:r>
          <a:endParaRPr lang="zh-CN" altLang="en-US" sz="1400" dirty="0"/>
        </a:p>
      </dgm:t>
    </dgm:pt>
    <dgm:pt modelId="{959C79D0-811B-1B4A-8F12-2A534FEF189D}" type="parTrans" cxnId="{52734E2C-95FA-D54E-96DD-AAF3B3821A0E}">
      <dgm:prSet/>
      <dgm:spPr/>
      <dgm:t>
        <a:bodyPr/>
        <a:lstStyle/>
        <a:p>
          <a:endParaRPr lang="zh-CN" altLang="en-US"/>
        </a:p>
      </dgm:t>
    </dgm:pt>
    <dgm:pt modelId="{BBC20A01-49F1-2F4A-93E5-E28F1908E5FC}" type="sibTrans" cxnId="{52734E2C-95FA-D54E-96DD-AAF3B3821A0E}">
      <dgm:prSet/>
      <dgm:spPr/>
      <dgm:t>
        <a:bodyPr/>
        <a:lstStyle/>
        <a:p>
          <a:endParaRPr lang="zh-CN" altLang="en-US"/>
        </a:p>
      </dgm:t>
    </dgm:pt>
    <dgm:pt modelId="{A60E70A1-3087-4B44-832C-6C35DD9CFA40}">
      <dgm:prSet custT="1"/>
      <dgm:spPr/>
      <dgm:t>
        <a:bodyPr/>
        <a:lstStyle/>
        <a:p>
          <a:r>
            <a:rPr lang="en-US" altLang="zh-CN" sz="1800" dirty="0"/>
            <a:t>Size</a:t>
          </a:r>
          <a:endParaRPr lang="zh-CN" altLang="en-US" sz="1800" dirty="0"/>
        </a:p>
      </dgm:t>
    </dgm:pt>
    <dgm:pt modelId="{55901CBF-22A8-8140-9ACA-F090877175C5}" type="parTrans" cxnId="{CBBDB101-7549-5E46-B0B5-6490DCF5E177}">
      <dgm:prSet/>
      <dgm:spPr/>
      <dgm:t>
        <a:bodyPr/>
        <a:lstStyle/>
        <a:p>
          <a:endParaRPr lang="zh-CN" altLang="en-US"/>
        </a:p>
      </dgm:t>
    </dgm:pt>
    <dgm:pt modelId="{BB417746-8FC0-AE4C-8DA0-E322EC644951}" type="sibTrans" cxnId="{CBBDB101-7549-5E46-B0B5-6490DCF5E177}">
      <dgm:prSet/>
      <dgm:spPr/>
      <dgm:t>
        <a:bodyPr/>
        <a:lstStyle/>
        <a:p>
          <a:endParaRPr lang="zh-CN" altLang="en-US"/>
        </a:p>
      </dgm:t>
    </dgm:pt>
    <dgm:pt modelId="{6B59D380-4468-8045-B612-0B33BD8E485F}" type="pres">
      <dgm:prSet presAssocID="{E618C288-5087-E14D-8FFF-7377970F4CA7}" presName="Name0" presStyleCnt="0">
        <dgm:presLayoutVars>
          <dgm:chMax val="1"/>
          <dgm:chPref val="1"/>
        </dgm:presLayoutVars>
      </dgm:prSet>
      <dgm:spPr/>
    </dgm:pt>
    <dgm:pt modelId="{2BE6B6C8-E7AC-0D4B-AFAD-D9D32A5C1A7A}" type="pres">
      <dgm:prSet presAssocID="{BF4EE43A-8D4B-4445-B8D0-45C0208D8A87}" presName="Parent" presStyleLbl="node0" presStyleIdx="0" presStyleCnt="1" custScaleX="55937" custScaleY="55937" custLinFactNeighborX="1305" custLinFactNeighborY="13519">
        <dgm:presLayoutVars>
          <dgm:chMax val="5"/>
          <dgm:chPref val="5"/>
        </dgm:presLayoutVars>
      </dgm:prSet>
      <dgm:spPr/>
    </dgm:pt>
    <dgm:pt modelId="{9E30FCCC-360A-3540-BED3-D489BC98BB38}" type="pres">
      <dgm:prSet presAssocID="{BF4EE43A-8D4B-4445-B8D0-45C0208D8A87}" presName="Accent1" presStyleLbl="node1" presStyleIdx="0" presStyleCnt="17"/>
      <dgm:spPr/>
    </dgm:pt>
    <dgm:pt modelId="{A94DF7D9-42CC-9E42-BE4E-A365E604D690}" type="pres">
      <dgm:prSet presAssocID="{BF4EE43A-8D4B-4445-B8D0-45C0208D8A87}" presName="Accent2" presStyleLbl="node1" presStyleIdx="1" presStyleCnt="17"/>
      <dgm:spPr/>
    </dgm:pt>
    <dgm:pt modelId="{F520F0F7-8D61-3941-A86E-DF3D4384CBBC}" type="pres">
      <dgm:prSet presAssocID="{BF4EE43A-8D4B-4445-B8D0-45C0208D8A87}" presName="Accent3" presStyleLbl="node1" presStyleIdx="2" presStyleCnt="17"/>
      <dgm:spPr/>
    </dgm:pt>
    <dgm:pt modelId="{16C10A7C-0EC7-3F48-A452-C8FBE70B34F6}" type="pres">
      <dgm:prSet presAssocID="{BF4EE43A-8D4B-4445-B8D0-45C0208D8A87}" presName="Accent4" presStyleLbl="node1" presStyleIdx="3" presStyleCnt="17"/>
      <dgm:spPr/>
    </dgm:pt>
    <dgm:pt modelId="{FA17FAB6-74E4-214B-9262-5D23C2352283}" type="pres">
      <dgm:prSet presAssocID="{BF4EE43A-8D4B-4445-B8D0-45C0208D8A87}" presName="Accent5" presStyleLbl="node1" presStyleIdx="4" presStyleCnt="17"/>
      <dgm:spPr/>
    </dgm:pt>
    <dgm:pt modelId="{DFE1D6E9-4343-3E48-8DB4-2A9B0799EBD0}" type="pres">
      <dgm:prSet presAssocID="{BF4EE43A-8D4B-4445-B8D0-45C0208D8A87}" presName="Accent6" presStyleLbl="node1" presStyleIdx="5" presStyleCnt="17"/>
      <dgm:spPr/>
    </dgm:pt>
    <dgm:pt modelId="{4FF17B9C-50A2-A04F-B5B8-695FE30D08B9}" type="pres">
      <dgm:prSet presAssocID="{CC9BF0E8-DA6F-0243-900F-5550232F1C5A}" presName="Child1" presStyleLbl="node1" presStyleIdx="6" presStyleCnt="17" custLinFactNeighborX="3085" custLinFactNeighborY="85066">
        <dgm:presLayoutVars>
          <dgm:chMax val="0"/>
          <dgm:chPref val="0"/>
        </dgm:presLayoutVars>
      </dgm:prSet>
      <dgm:spPr/>
    </dgm:pt>
    <dgm:pt modelId="{E013C154-21F5-5B4C-8774-86B34F6A526C}" type="pres">
      <dgm:prSet presAssocID="{CC9BF0E8-DA6F-0243-900F-5550232F1C5A}" presName="Accent7" presStyleCnt="0"/>
      <dgm:spPr/>
    </dgm:pt>
    <dgm:pt modelId="{D3B371FA-D474-1C40-AD1C-678485E91F2E}" type="pres">
      <dgm:prSet presAssocID="{CC9BF0E8-DA6F-0243-900F-5550232F1C5A}" presName="AccentHold1" presStyleLbl="node1" presStyleIdx="7" presStyleCnt="17"/>
      <dgm:spPr/>
    </dgm:pt>
    <dgm:pt modelId="{A7C305C6-241A-E14D-B45B-1250660C6F34}" type="pres">
      <dgm:prSet presAssocID="{CC9BF0E8-DA6F-0243-900F-5550232F1C5A}" presName="Accent8" presStyleCnt="0"/>
      <dgm:spPr/>
    </dgm:pt>
    <dgm:pt modelId="{7980F147-7C46-824A-B59B-476BDE2FBD3F}" type="pres">
      <dgm:prSet presAssocID="{CC9BF0E8-DA6F-0243-900F-5550232F1C5A}" presName="AccentHold2" presStyleLbl="node1" presStyleIdx="8" presStyleCnt="17" custLinFactX="16093" custLinFactY="-100000" custLinFactNeighborX="100000" custLinFactNeighborY="-135035"/>
      <dgm:spPr/>
    </dgm:pt>
    <dgm:pt modelId="{5BB06657-ACB9-5D4B-ACB2-7D52BA3B41C9}" type="pres">
      <dgm:prSet presAssocID="{A60E70A1-3087-4B44-832C-6C35DD9CFA40}" presName="Child2" presStyleLbl="node1" presStyleIdx="9" presStyleCnt="17" custLinFactNeighborX="-7175" custLinFactNeighborY="1946">
        <dgm:presLayoutVars>
          <dgm:chMax val="0"/>
          <dgm:chPref val="0"/>
        </dgm:presLayoutVars>
      </dgm:prSet>
      <dgm:spPr/>
    </dgm:pt>
    <dgm:pt modelId="{99F015DA-388F-D64D-AECA-0F63A446B1A3}" type="pres">
      <dgm:prSet presAssocID="{A60E70A1-3087-4B44-832C-6C35DD9CFA40}" presName="Accent9" presStyleCnt="0"/>
      <dgm:spPr/>
    </dgm:pt>
    <dgm:pt modelId="{65FDAA1E-2C6D-1442-A8DC-D1B7CF7FAC58}" type="pres">
      <dgm:prSet presAssocID="{A60E70A1-3087-4B44-832C-6C35DD9CFA40}" presName="AccentHold1" presStyleLbl="node1" presStyleIdx="10" presStyleCnt="17"/>
      <dgm:spPr/>
    </dgm:pt>
    <dgm:pt modelId="{736995E0-37AB-6A40-934A-FDECD93B0AC7}" type="pres">
      <dgm:prSet presAssocID="{A60E70A1-3087-4B44-832C-6C35DD9CFA40}" presName="Accent10" presStyleCnt="0"/>
      <dgm:spPr/>
    </dgm:pt>
    <dgm:pt modelId="{7D420E05-0D42-9542-9C3F-62B6A451F475}" type="pres">
      <dgm:prSet presAssocID="{A60E70A1-3087-4B44-832C-6C35DD9CFA40}" presName="AccentHold2" presStyleLbl="node1" presStyleIdx="11" presStyleCnt="17"/>
      <dgm:spPr/>
    </dgm:pt>
    <dgm:pt modelId="{273D635C-C2AE-2246-8820-63F086AF8751}" type="pres">
      <dgm:prSet presAssocID="{A60E70A1-3087-4B44-832C-6C35DD9CFA40}" presName="Accent11" presStyleCnt="0"/>
      <dgm:spPr/>
    </dgm:pt>
    <dgm:pt modelId="{734F926A-D776-A748-AF76-E5508195627F}" type="pres">
      <dgm:prSet presAssocID="{A60E70A1-3087-4B44-832C-6C35DD9CFA40}" presName="AccentHold3" presStyleLbl="node1" presStyleIdx="12" presStyleCnt="17"/>
      <dgm:spPr/>
    </dgm:pt>
    <dgm:pt modelId="{F335D74E-2CC1-524D-8194-1FC0BB15EA3E}" type="pres">
      <dgm:prSet presAssocID="{F1C77D2E-8651-B740-9199-C9B9CF200B3C}" presName="Child3" presStyleLbl="node1" presStyleIdx="13" presStyleCnt="17" custScaleX="112826" custScaleY="115111" custLinFactNeighborX="34851" custLinFactNeighborY="-8200">
        <dgm:presLayoutVars>
          <dgm:chMax val="0"/>
          <dgm:chPref val="0"/>
        </dgm:presLayoutVars>
      </dgm:prSet>
      <dgm:spPr/>
    </dgm:pt>
    <dgm:pt modelId="{18D2487E-E1BF-A544-9425-60072E936F07}" type="pres">
      <dgm:prSet presAssocID="{F1C77D2E-8651-B740-9199-C9B9CF200B3C}" presName="Accent12" presStyleCnt="0"/>
      <dgm:spPr/>
    </dgm:pt>
    <dgm:pt modelId="{C39AC550-4ED5-E14B-811C-CC317BDF1DEA}" type="pres">
      <dgm:prSet presAssocID="{F1C77D2E-8651-B740-9199-C9B9CF200B3C}" presName="AccentHold1" presStyleLbl="node1" presStyleIdx="14" presStyleCnt="17" custScaleX="103264" custScaleY="103264" custLinFactY="200000" custLinFactNeighborX="-55733" custLinFactNeighborY="201206"/>
      <dgm:spPr/>
    </dgm:pt>
    <dgm:pt modelId="{04FB735F-9A00-6B4B-8E67-F6AA37DCFA42}" type="pres">
      <dgm:prSet presAssocID="{C605AC8C-381F-BC4B-A291-F70EBC56F421}" presName="Child4" presStyleLbl="node1" presStyleIdx="15" presStyleCnt="17">
        <dgm:presLayoutVars>
          <dgm:chMax val="0"/>
          <dgm:chPref val="0"/>
        </dgm:presLayoutVars>
      </dgm:prSet>
      <dgm:spPr/>
    </dgm:pt>
    <dgm:pt modelId="{4C0E4457-D3AF-384D-B065-75A8B1264BA0}" type="pres">
      <dgm:prSet presAssocID="{C605AC8C-381F-BC4B-A291-F70EBC56F421}" presName="Accent13" presStyleCnt="0"/>
      <dgm:spPr/>
    </dgm:pt>
    <dgm:pt modelId="{97B5FF25-13E3-E446-A5E1-F2997CAEA34A}" type="pres">
      <dgm:prSet presAssocID="{C605AC8C-381F-BC4B-A291-F70EBC56F421}" presName="AccentHold1" presStyleLbl="node1" presStyleIdx="16" presStyleCnt="17"/>
      <dgm:spPr/>
    </dgm:pt>
  </dgm:ptLst>
  <dgm:cxnLst>
    <dgm:cxn modelId="{CBBDB101-7549-5E46-B0B5-6490DCF5E177}" srcId="{BF4EE43A-8D4B-4445-B8D0-45C0208D8A87}" destId="{A60E70A1-3087-4B44-832C-6C35DD9CFA40}" srcOrd="1" destOrd="0" parTransId="{55901CBF-22A8-8140-9ACA-F090877175C5}" sibTransId="{BB417746-8FC0-AE4C-8DA0-E322EC644951}"/>
    <dgm:cxn modelId="{ECB9B410-81A8-9245-9A12-311B4EC7E4D9}" type="presOf" srcId="{F1C77D2E-8651-B740-9199-C9B9CF200B3C}" destId="{F335D74E-2CC1-524D-8194-1FC0BB15EA3E}" srcOrd="0" destOrd="0" presId="urn:microsoft.com/office/officeart/2009/3/layout/CircleRelationship"/>
    <dgm:cxn modelId="{52734E2C-95FA-D54E-96DD-AAF3B3821A0E}" srcId="{BF4EE43A-8D4B-4445-B8D0-45C0208D8A87}" destId="{C605AC8C-381F-BC4B-A291-F70EBC56F421}" srcOrd="3" destOrd="0" parTransId="{959C79D0-811B-1B4A-8F12-2A534FEF189D}" sibTransId="{BBC20A01-49F1-2F4A-93E5-E28F1908E5FC}"/>
    <dgm:cxn modelId="{ECA08F5A-CD38-C542-A588-E9B3BE8B2B2B}" srcId="{BF4EE43A-8D4B-4445-B8D0-45C0208D8A87}" destId="{CC9BF0E8-DA6F-0243-900F-5550232F1C5A}" srcOrd="0" destOrd="0" parTransId="{3A8E7C06-F6F2-834E-8369-0F0F18186DC9}" sibTransId="{223C6429-2BC4-B540-AEA0-62B1FFA642CD}"/>
    <dgm:cxn modelId="{559ED265-DA0D-084B-8358-E688DC0F6953}" type="presOf" srcId="{CC9BF0E8-DA6F-0243-900F-5550232F1C5A}" destId="{4FF17B9C-50A2-A04F-B5B8-695FE30D08B9}" srcOrd="0" destOrd="0" presId="urn:microsoft.com/office/officeart/2009/3/layout/CircleRelationship"/>
    <dgm:cxn modelId="{FFD88486-1A3E-C24C-A6A8-D0BE2BBF972B}" type="presOf" srcId="{E618C288-5087-E14D-8FFF-7377970F4CA7}" destId="{6B59D380-4468-8045-B612-0B33BD8E485F}" srcOrd="0" destOrd="0" presId="urn:microsoft.com/office/officeart/2009/3/layout/CircleRelationship"/>
    <dgm:cxn modelId="{1195F79F-95FB-4B41-93F0-925C8F34EC1D}" srcId="{E618C288-5087-E14D-8FFF-7377970F4CA7}" destId="{BF4EE43A-8D4B-4445-B8D0-45C0208D8A87}" srcOrd="0" destOrd="0" parTransId="{4DB3CA0B-FE56-A744-B1A1-967356FBF7DE}" sibTransId="{0796C2F4-2951-6D41-99AA-64D443782D9F}"/>
    <dgm:cxn modelId="{6A54B8C1-612B-3D4B-BABA-B62DDA45B45F}" srcId="{BF4EE43A-8D4B-4445-B8D0-45C0208D8A87}" destId="{F1C77D2E-8651-B740-9199-C9B9CF200B3C}" srcOrd="2" destOrd="0" parTransId="{741C714A-AEAB-4643-99EF-15D26CDFF0E4}" sibTransId="{E85BF0B7-C90F-4F49-B3E0-5FA0F38F4339}"/>
    <dgm:cxn modelId="{8EA3F3D1-0EBF-3D4F-9658-7AF9201DC2FE}" type="presOf" srcId="{C605AC8C-381F-BC4B-A291-F70EBC56F421}" destId="{04FB735F-9A00-6B4B-8E67-F6AA37DCFA42}" srcOrd="0" destOrd="0" presId="urn:microsoft.com/office/officeart/2009/3/layout/CircleRelationship"/>
    <dgm:cxn modelId="{96012CD4-0211-194D-A896-ACC7277D61BC}" type="presOf" srcId="{BF4EE43A-8D4B-4445-B8D0-45C0208D8A87}" destId="{2BE6B6C8-E7AC-0D4B-AFAD-D9D32A5C1A7A}" srcOrd="0" destOrd="0" presId="urn:microsoft.com/office/officeart/2009/3/layout/CircleRelationship"/>
    <dgm:cxn modelId="{28D5E0EE-35A3-774B-BBCD-18E629E60197}" type="presOf" srcId="{A60E70A1-3087-4B44-832C-6C35DD9CFA40}" destId="{5BB06657-ACB9-5D4B-ACB2-7D52BA3B41C9}" srcOrd="0" destOrd="0" presId="urn:microsoft.com/office/officeart/2009/3/layout/CircleRelationship"/>
    <dgm:cxn modelId="{C1DB2083-CAC7-1448-9E58-71AC162D597D}" type="presParOf" srcId="{6B59D380-4468-8045-B612-0B33BD8E485F}" destId="{2BE6B6C8-E7AC-0D4B-AFAD-D9D32A5C1A7A}" srcOrd="0" destOrd="0" presId="urn:microsoft.com/office/officeart/2009/3/layout/CircleRelationship"/>
    <dgm:cxn modelId="{6A1A65CD-2428-0748-B4A1-43032E4E64BD}" type="presParOf" srcId="{6B59D380-4468-8045-B612-0B33BD8E485F}" destId="{9E30FCCC-360A-3540-BED3-D489BC98BB38}" srcOrd="1" destOrd="0" presId="urn:microsoft.com/office/officeart/2009/3/layout/CircleRelationship"/>
    <dgm:cxn modelId="{CCEBD1E8-C036-724C-B66D-199BA9732194}" type="presParOf" srcId="{6B59D380-4468-8045-B612-0B33BD8E485F}" destId="{A94DF7D9-42CC-9E42-BE4E-A365E604D690}" srcOrd="2" destOrd="0" presId="urn:microsoft.com/office/officeart/2009/3/layout/CircleRelationship"/>
    <dgm:cxn modelId="{62A8F908-EDC3-9440-93E5-467B8C38B110}" type="presParOf" srcId="{6B59D380-4468-8045-B612-0B33BD8E485F}" destId="{F520F0F7-8D61-3941-A86E-DF3D4384CBBC}" srcOrd="3" destOrd="0" presId="urn:microsoft.com/office/officeart/2009/3/layout/CircleRelationship"/>
    <dgm:cxn modelId="{404BE5B3-708D-3C43-87F6-76BCD3421F6D}" type="presParOf" srcId="{6B59D380-4468-8045-B612-0B33BD8E485F}" destId="{16C10A7C-0EC7-3F48-A452-C8FBE70B34F6}" srcOrd="4" destOrd="0" presId="urn:microsoft.com/office/officeart/2009/3/layout/CircleRelationship"/>
    <dgm:cxn modelId="{E8D51F67-2A57-D847-ADC0-28DC4DEF34F4}" type="presParOf" srcId="{6B59D380-4468-8045-B612-0B33BD8E485F}" destId="{FA17FAB6-74E4-214B-9262-5D23C2352283}" srcOrd="5" destOrd="0" presId="urn:microsoft.com/office/officeart/2009/3/layout/CircleRelationship"/>
    <dgm:cxn modelId="{552408DD-0566-234E-976A-CE4F20CB51DD}" type="presParOf" srcId="{6B59D380-4468-8045-B612-0B33BD8E485F}" destId="{DFE1D6E9-4343-3E48-8DB4-2A9B0799EBD0}" srcOrd="6" destOrd="0" presId="urn:microsoft.com/office/officeart/2009/3/layout/CircleRelationship"/>
    <dgm:cxn modelId="{0550127D-7263-7445-8FE6-B9545032FD52}" type="presParOf" srcId="{6B59D380-4468-8045-B612-0B33BD8E485F}" destId="{4FF17B9C-50A2-A04F-B5B8-695FE30D08B9}" srcOrd="7" destOrd="0" presId="urn:microsoft.com/office/officeart/2009/3/layout/CircleRelationship"/>
    <dgm:cxn modelId="{13858A45-E9CE-C744-BCF6-2AC3CE59072A}" type="presParOf" srcId="{6B59D380-4468-8045-B612-0B33BD8E485F}" destId="{E013C154-21F5-5B4C-8774-86B34F6A526C}" srcOrd="8" destOrd="0" presId="urn:microsoft.com/office/officeart/2009/3/layout/CircleRelationship"/>
    <dgm:cxn modelId="{8FBF94C0-C884-784C-AAAE-8846F3AB2869}" type="presParOf" srcId="{E013C154-21F5-5B4C-8774-86B34F6A526C}" destId="{D3B371FA-D474-1C40-AD1C-678485E91F2E}" srcOrd="0" destOrd="0" presId="urn:microsoft.com/office/officeart/2009/3/layout/CircleRelationship"/>
    <dgm:cxn modelId="{B54E7734-338B-CB46-866F-70EFAD563990}" type="presParOf" srcId="{6B59D380-4468-8045-B612-0B33BD8E485F}" destId="{A7C305C6-241A-E14D-B45B-1250660C6F34}" srcOrd="9" destOrd="0" presId="urn:microsoft.com/office/officeart/2009/3/layout/CircleRelationship"/>
    <dgm:cxn modelId="{35E72687-5D6F-D048-ADED-B945693FC81B}" type="presParOf" srcId="{A7C305C6-241A-E14D-B45B-1250660C6F34}" destId="{7980F147-7C46-824A-B59B-476BDE2FBD3F}" srcOrd="0" destOrd="0" presId="urn:microsoft.com/office/officeart/2009/3/layout/CircleRelationship"/>
    <dgm:cxn modelId="{DCACEB5B-B347-1240-8B0F-71A353399227}" type="presParOf" srcId="{6B59D380-4468-8045-B612-0B33BD8E485F}" destId="{5BB06657-ACB9-5D4B-ACB2-7D52BA3B41C9}" srcOrd="10" destOrd="0" presId="urn:microsoft.com/office/officeart/2009/3/layout/CircleRelationship"/>
    <dgm:cxn modelId="{BCC140D5-D5DC-1E46-8090-BA0EB93486F3}" type="presParOf" srcId="{6B59D380-4468-8045-B612-0B33BD8E485F}" destId="{99F015DA-388F-D64D-AECA-0F63A446B1A3}" srcOrd="11" destOrd="0" presId="urn:microsoft.com/office/officeart/2009/3/layout/CircleRelationship"/>
    <dgm:cxn modelId="{5063D6B8-311E-3244-A961-5279CEAD12D7}" type="presParOf" srcId="{99F015DA-388F-D64D-AECA-0F63A446B1A3}" destId="{65FDAA1E-2C6D-1442-A8DC-D1B7CF7FAC58}" srcOrd="0" destOrd="0" presId="urn:microsoft.com/office/officeart/2009/3/layout/CircleRelationship"/>
    <dgm:cxn modelId="{315295BD-CD7B-0242-A7C2-C599C3D9B608}" type="presParOf" srcId="{6B59D380-4468-8045-B612-0B33BD8E485F}" destId="{736995E0-37AB-6A40-934A-FDECD93B0AC7}" srcOrd="12" destOrd="0" presId="urn:microsoft.com/office/officeart/2009/3/layout/CircleRelationship"/>
    <dgm:cxn modelId="{42C3F108-D2E9-0345-9796-EBEB1D4D8B2F}" type="presParOf" srcId="{736995E0-37AB-6A40-934A-FDECD93B0AC7}" destId="{7D420E05-0D42-9542-9C3F-62B6A451F475}" srcOrd="0" destOrd="0" presId="urn:microsoft.com/office/officeart/2009/3/layout/CircleRelationship"/>
    <dgm:cxn modelId="{D38DF540-939B-6F40-A2BE-34B1CC555EC6}" type="presParOf" srcId="{6B59D380-4468-8045-B612-0B33BD8E485F}" destId="{273D635C-C2AE-2246-8820-63F086AF8751}" srcOrd="13" destOrd="0" presId="urn:microsoft.com/office/officeart/2009/3/layout/CircleRelationship"/>
    <dgm:cxn modelId="{E13D3FA5-BCF1-B444-BE4D-245A89B55D30}" type="presParOf" srcId="{273D635C-C2AE-2246-8820-63F086AF8751}" destId="{734F926A-D776-A748-AF76-E5508195627F}" srcOrd="0" destOrd="0" presId="urn:microsoft.com/office/officeart/2009/3/layout/CircleRelationship"/>
    <dgm:cxn modelId="{2B33193B-CB1E-0D4D-A970-2BB5D7950188}" type="presParOf" srcId="{6B59D380-4468-8045-B612-0B33BD8E485F}" destId="{F335D74E-2CC1-524D-8194-1FC0BB15EA3E}" srcOrd="14" destOrd="0" presId="urn:microsoft.com/office/officeart/2009/3/layout/CircleRelationship"/>
    <dgm:cxn modelId="{C6C94AEA-E577-654B-8F6B-BA5CD2302522}" type="presParOf" srcId="{6B59D380-4468-8045-B612-0B33BD8E485F}" destId="{18D2487E-E1BF-A544-9425-60072E936F07}" srcOrd="15" destOrd="0" presId="urn:microsoft.com/office/officeart/2009/3/layout/CircleRelationship"/>
    <dgm:cxn modelId="{765A3CCD-B493-7546-8818-83BE030DA664}" type="presParOf" srcId="{18D2487E-E1BF-A544-9425-60072E936F07}" destId="{C39AC550-4ED5-E14B-811C-CC317BDF1DEA}" srcOrd="0" destOrd="0" presId="urn:microsoft.com/office/officeart/2009/3/layout/CircleRelationship"/>
    <dgm:cxn modelId="{779C49D6-B48A-AA48-9BD6-69BBF2066773}" type="presParOf" srcId="{6B59D380-4468-8045-B612-0B33BD8E485F}" destId="{04FB735F-9A00-6B4B-8E67-F6AA37DCFA42}" srcOrd="16" destOrd="0" presId="urn:microsoft.com/office/officeart/2009/3/layout/CircleRelationship"/>
    <dgm:cxn modelId="{D6FFC6E9-F177-404D-A994-28037B88ACD0}" type="presParOf" srcId="{6B59D380-4468-8045-B612-0B33BD8E485F}" destId="{4C0E4457-D3AF-384D-B065-75A8B1264BA0}" srcOrd="17" destOrd="0" presId="urn:microsoft.com/office/officeart/2009/3/layout/CircleRelationship"/>
    <dgm:cxn modelId="{597FB587-D5BA-0442-BA02-BCF1B4FAC81E}" type="presParOf" srcId="{4C0E4457-D3AF-384D-B065-75A8B1264BA0}" destId="{97B5FF25-13E3-E446-A5E1-F2997CAEA34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6B6C8-E7AC-0D4B-AFAD-D9D32A5C1A7A}">
      <dsp:nvSpPr>
        <dsp:cNvPr id="0" name=""/>
        <dsp:cNvSpPr/>
      </dsp:nvSpPr>
      <dsp:spPr>
        <a:xfrm>
          <a:off x="2745771" y="1189515"/>
          <a:ext cx="1658564" cy="1658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Market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Category</a:t>
          </a:r>
          <a:endParaRPr lang="zh-CN" altLang="en-US" sz="1800" kern="1200" dirty="0"/>
        </a:p>
      </dsp:txBody>
      <dsp:txXfrm>
        <a:off x="2988662" y="1432419"/>
        <a:ext cx="1172782" cy="1172846"/>
      </dsp:txXfrm>
    </dsp:sp>
    <dsp:sp modelId="{9E30FCCC-360A-3540-BED3-D489BC98BB38}">
      <dsp:nvSpPr>
        <dsp:cNvPr id="0" name=""/>
        <dsp:cNvSpPr/>
      </dsp:nvSpPr>
      <dsp:spPr>
        <a:xfrm>
          <a:off x="3745890" y="0"/>
          <a:ext cx="329653" cy="33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DF7D9-42CC-9E42-BE4E-A365E604D690}">
      <dsp:nvSpPr>
        <dsp:cNvPr id="0" name=""/>
        <dsp:cNvSpPr/>
      </dsp:nvSpPr>
      <dsp:spPr>
        <a:xfrm>
          <a:off x="2965548" y="2880283"/>
          <a:ext cx="239029" cy="23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0F0F7-8D61-3941-A86E-DF3D4384CBBC}">
      <dsp:nvSpPr>
        <dsp:cNvPr id="0" name=""/>
        <dsp:cNvSpPr/>
      </dsp:nvSpPr>
      <dsp:spPr>
        <a:xfrm>
          <a:off x="5209869" y="1338617"/>
          <a:ext cx="239029" cy="23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10A7C-0EC7-3F48-A452-C8FBE70B34F6}">
      <dsp:nvSpPr>
        <dsp:cNvPr id="0" name=""/>
        <dsp:cNvSpPr/>
      </dsp:nvSpPr>
      <dsp:spPr>
        <a:xfrm>
          <a:off x="4067637" y="3134204"/>
          <a:ext cx="329653" cy="33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7FAB6-74E4-214B-9262-5D23C2352283}">
      <dsp:nvSpPr>
        <dsp:cNvPr id="0" name=""/>
        <dsp:cNvSpPr/>
      </dsp:nvSpPr>
      <dsp:spPr>
        <a:xfrm>
          <a:off x="3032452" y="468471"/>
          <a:ext cx="239029" cy="23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1D6E9-4343-3E48-8DB4-2A9B0799EBD0}">
      <dsp:nvSpPr>
        <dsp:cNvPr id="0" name=""/>
        <dsp:cNvSpPr/>
      </dsp:nvSpPr>
      <dsp:spPr>
        <a:xfrm>
          <a:off x="2280087" y="1836285"/>
          <a:ext cx="239029" cy="23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17B9C-50A2-A04F-B5B8-695FE30D08B9}">
      <dsp:nvSpPr>
        <dsp:cNvPr id="0" name=""/>
        <dsp:cNvSpPr/>
      </dsp:nvSpPr>
      <dsp:spPr>
        <a:xfrm>
          <a:off x="1164097" y="1695632"/>
          <a:ext cx="1205486" cy="1205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Year</a:t>
          </a:r>
          <a:endParaRPr lang="zh-CN" altLang="en-US" sz="1500" kern="1200" dirty="0"/>
        </a:p>
      </dsp:txBody>
      <dsp:txXfrm>
        <a:off x="1340636" y="1872168"/>
        <a:ext cx="852408" cy="852391"/>
      </dsp:txXfrm>
    </dsp:sp>
    <dsp:sp modelId="{D3B371FA-D474-1C40-AD1C-678485E91F2E}">
      <dsp:nvSpPr>
        <dsp:cNvPr id="0" name=""/>
        <dsp:cNvSpPr/>
      </dsp:nvSpPr>
      <dsp:spPr>
        <a:xfrm>
          <a:off x="3412587" y="479088"/>
          <a:ext cx="329653" cy="33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0F147-7C46-824A-B59B-476BDE2FBD3F}">
      <dsp:nvSpPr>
        <dsp:cNvPr id="0" name=""/>
        <dsp:cNvSpPr/>
      </dsp:nvSpPr>
      <dsp:spPr>
        <a:xfrm>
          <a:off x="1932619" y="827115"/>
          <a:ext cx="596052" cy="596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06657-ACB9-5D4B-ACB2-7D52BA3B41C9}">
      <dsp:nvSpPr>
        <dsp:cNvPr id="0" name=""/>
        <dsp:cNvSpPr/>
      </dsp:nvSpPr>
      <dsp:spPr>
        <a:xfrm>
          <a:off x="5237112" y="126530"/>
          <a:ext cx="1205486" cy="1205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Size</a:t>
          </a:r>
          <a:endParaRPr lang="zh-CN" altLang="en-US" sz="1800" kern="1200" dirty="0"/>
        </a:p>
      </dsp:txBody>
      <dsp:txXfrm>
        <a:off x="5413651" y="303066"/>
        <a:ext cx="852408" cy="852391"/>
      </dsp:txXfrm>
    </dsp:sp>
    <dsp:sp modelId="{65FDAA1E-2C6D-1442-A8DC-D1B7CF7FAC58}">
      <dsp:nvSpPr>
        <dsp:cNvPr id="0" name=""/>
        <dsp:cNvSpPr/>
      </dsp:nvSpPr>
      <dsp:spPr>
        <a:xfrm>
          <a:off x="4785333" y="935616"/>
          <a:ext cx="329653" cy="33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20E05-0D42-9542-9C3F-62B6A451F475}">
      <dsp:nvSpPr>
        <dsp:cNvPr id="0" name=""/>
        <dsp:cNvSpPr/>
      </dsp:nvSpPr>
      <dsp:spPr>
        <a:xfrm>
          <a:off x="1013779" y="2938234"/>
          <a:ext cx="239029" cy="23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F926A-D776-A748-AF76-E5508195627F}">
      <dsp:nvSpPr>
        <dsp:cNvPr id="0" name=""/>
        <dsp:cNvSpPr/>
      </dsp:nvSpPr>
      <dsp:spPr>
        <a:xfrm>
          <a:off x="3395557" y="2598050"/>
          <a:ext cx="239029" cy="23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5D74E-2CC1-524D-8194-1FC0BB15EA3E}">
      <dsp:nvSpPr>
        <dsp:cNvPr id="0" name=""/>
        <dsp:cNvSpPr/>
      </dsp:nvSpPr>
      <dsp:spPr>
        <a:xfrm>
          <a:off x="6233280" y="1996717"/>
          <a:ext cx="1360102" cy="1387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Horsepower</a:t>
          </a:r>
          <a:endParaRPr lang="zh-CN" altLang="en-US" sz="1800" kern="1200" dirty="0"/>
        </a:p>
      </dsp:txBody>
      <dsp:txXfrm>
        <a:off x="6432462" y="2199929"/>
        <a:ext cx="961738" cy="981197"/>
      </dsp:txXfrm>
    </dsp:sp>
    <dsp:sp modelId="{C39AC550-4ED5-E14B-811C-CC317BDF1DEA}">
      <dsp:nvSpPr>
        <dsp:cNvPr id="0" name=""/>
        <dsp:cNvSpPr/>
      </dsp:nvSpPr>
      <dsp:spPr>
        <a:xfrm>
          <a:off x="5413351" y="3099124"/>
          <a:ext cx="246831" cy="246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B735F-9A00-6B4B-8E67-F6AA37DCFA42}">
      <dsp:nvSpPr>
        <dsp:cNvPr id="0" name=""/>
        <dsp:cNvSpPr/>
      </dsp:nvSpPr>
      <dsp:spPr>
        <a:xfrm>
          <a:off x="2430317" y="3218255"/>
          <a:ext cx="1205486" cy="1205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Popularity</a:t>
          </a:r>
          <a:endParaRPr lang="zh-CN" altLang="en-US" sz="1400" kern="1200" dirty="0"/>
        </a:p>
      </dsp:txBody>
      <dsp:txXfrm>
        <a:off x="2606856" y="3394791"/>
        <a:ext cx="852408" cy="852391"/>
      </dsp:txXfrm>
    </dsp:sp>
    <dsp:sp modelId="{97B5FF25-13E3-E446-A5E1-F2997CAEA34A}">
      <dsp:nvSpPr>
        <dsp:cNvPr id="0" name=""/>
        <dsp:cNvSpPr/>
      </dsp:nvSpPr>
      <dsp:spPr>
        <a:xfrm>
          <a:off x="3506861" y="3177557"/>
          <a:ext cx="239029" cy="23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AF5C-9276-7949-921A-BB7A44388A1E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9E36A-41C8-B949-A4CB-718BE3B969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14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9E36A-41C8-B949-A4CB-718BE3B9693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91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9E36A-41C8-B949-A4CB-718BE3B9693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0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17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1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2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3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9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32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4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61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8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60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64BC-9A57-B045-A952-C8DA4CAD2526}" type="datetimeFigureOut">
              <a:rPr kumimoji="1" lang="zh-CN" altLang="en-US" smtClean="0"/>
              <a:t>2021/7/6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70E0-8480-C741-850F-6243973957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9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xyL/Capstone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8F22A-5687-0D48-9903-9DDDB432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Manufacturer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Suggested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D03BD-DDBB-074F-BE41-D41CB453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7497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Lanxi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</a:p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URL: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LanxyL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/Capstone2</a:t>
            </a:r>
            <a:endParaRPr kumimoji="1"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3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C06BC-98C7-5245-B9A9-181F388A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09"/>
            <a:ext cx="10515600" cy="796701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MSRP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7" name="Picture 1" descr="page5image4125488">
            <a:extLst>
              <a:ext uri="{FF2B5EF4-FFF2-40B4-BE49-F238E27FC236}">
                <a16:creationId xmlns:a16="http://schemas.microsoft.com/office/drawing/2014/main" id="{B2DCFA99-6411-3E43-B2C9-E91E69E68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07" y="1213793"/>
            <a:ext cx="5347954" cy="44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B422CC9-9538-0743-BB5D-08C70D0C4722}"/>
              </a:ext>
            </a:extLst>
          </p:cNvPr>
          <p:cNvSpPr txBox="1">
            <a:spLocks/>
          </p:cNvSpPr>
          <p:nvPr/>
        </p:nvSpPr>
        <p:spPr>
          <a:xfrm>
            <a:off x="839788" y="1171808"/>
            <a:ext cx="3932237" cy="47233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Exotic</a:t>
            </a:r>
          </a:p>
          <a:p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</a:t>
            </a:r>
          </a:p>
          <a:p>
            <a:r>
              <a:rPr kumimoji="1" lang="en-US" altLang="zh-CN" sz="2400" dirty="0"/>
              <a:t>Factory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Tuner</a:t>
            </a:r>
          </a:p>
          <a:p>
            <a:r>
              <a:rPr kumimoji="1" lang="en-US" altLang="zh-CN" sz="2400" dirty="0"/>
              <a:t>Luxury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These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market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categories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obviously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affect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price.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212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49BC-26B2-C54E-B112-DD55532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latin typeface="+mn-lt"/>
              </a:rPr>
              <a:t>Numerical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Features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73CC2-102B-A049-8C0D-4E37B907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48644"/>
            <a:ext cx="4271682" cy="4351338"/>
          </a:xfrm>
        </p:spPr>
        <p:txBody>
          <a:bodyPr/>
          <a:lstStyle/>
          <a:p>
            <a:r>
              <a:rPr kumimoji="1" lang="en-US" altLang="zh-CN" dirty="0"/>
              <a:t>Engine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↑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MSRP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↑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Engine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↑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Highway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MPG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00B050"/>
                </a:solidFill>
              </a:rPr>
              <a:t>↓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r>
              <a:rPr kumimoji="1" lang="en-US" altLang="zh-CN" dirty="0"/>
              <a:t>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MPG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↑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Highway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MPG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↑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5121" name="Picture 1" descr="page6image4041904">
            <a:extLst>
              <a:ext uri="{FF2B5EF4-FFF2-40B4-BE49-F238E27FC236}">
                <a16:creationId xmlns:a16="http://schemas.microsoft.com/office/drawing/2014/main" id="{FF63EAD0-9A98-F742-B157-AF9AF70A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297" y="513665"/>
            <a:ext cx="2659073" cy="26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6image4042320">
            <a:extLst>
              <a:ext uri="{FF2B5EF4-FFF2-40B4-BE49-F238E27FC236}">
                <a16:creationId xmlns:a16="http://schemas.microsoft.com/office/drawing/2014/main" id="{A5AD41DD-B08C-6D46-9BD0-C187B908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30" y="3569650"/>
            <a:ext cx="2659074" cy="27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page6image4042112">
            <a:extLst>
              <a:ext uri="{FF2B5EF4-FFF2-40B4-BE49-F238E27FC236}">
                <a16:creationId xmlns:a16="http://schemas.microsoft.com/office/drawing/2014/main" id="{40B16EBE-C7F6-954C-83D9-DA6BEC7F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47" y="513665"/>
            <a:ext cx="2947395" cy="269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3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2E8B-169B-9746-B2D8-3FF0715B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Machine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Learning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Modeling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0C598-669C-3C4E-9A81-C631EA8A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70%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Set;</a:t>
            </a:r>
            <a:r>
              <a:rPr kumimoji="1" lang="zh-CN" altLang="en-US" dirty="0"/>
              <a:t> </a:t>
            </a:r>
            <a:r>
              <a:rPr kumimoji="1" lang="en-US" altLang="zh-CN" dirty="0"/>
              <a:t>30%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tested:</a:t>
            </a:r>
          </a:p>
          <a:p>
            <a:pPr lvl="1"/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lvl="1"/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19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74420-2C32-8E44-8801-E5B2E885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76" y="134302"/>
            <a:ext cx="4044877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+mn-lt"/>
              </a:rPr>
              <a:t>Linear</a:t>
            </a:r>
            <a:r>
              <a:rPr kumimoji="1" lang="zh-CN" altLang="en-US" sz="2800" dirty="0">
                <a:latin typeface="+mn-lt"/>
              </a:rPr>
              <a:t> </a:t>
            </a:r>
            <a:r>
              <a:rPr kumimoji="1" lang="en-US" altLang="zh-CN" sz="2800" dirty="0">
                <a:latin typeface="+mn-lt"/>
              </a:rPr>
              <a:t>Regression</a:t>
            </a:r>
            <a:r>
              <a:rPr kumimoji="1" lang="zh-CN" altLang="en-US" sz="2800" dirty="0">
                <a:latin typeface="+mn-lt"/>
              </a:rPr>
              <a:t> </a:t>
            </a:r>
            <a:r>
              <a:rPr kumimoji="1" lang="en-US" altLang="zh-CN" sz="2800" dirty="0">
                <a:latin typeface="+mn-lt"/>
              </a:rPr>
              <a:t>Model</a:t>
            </a:r>
            <a:endParaRPr kumimoji="1" lang="zh-CN" altLang="en-US" sz="28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600C0-1256-F644-B589-8F726F3A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76" y="1459865"/>
            <a:ext cx="42492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Pipeline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Steps:</a:t>
            </a:r>
          </a:p>
          <a:p>
            <a:r>
              <a:rPr kumimoji="1" lang="en-US" altLang="zh-CN" sz="2000" dirty="0"/>
              <a:t>Missing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imputation</a:t>
            </a:r>
          </a:p>
          <a:p>
            <a:r>
              <a:rPr kumimoji="1" lang="en-US" altLang="zh-CN" sz="2000" dirty="0"/>
              <a:t>Scaler</a:t>
            </a:r>
          </a:p>
          <a:p>
            <a:r>
              <a:rPr kumimoji="1" lang="en-US" altLang="zh-CN" sz="2000" dirty="0"/>
              <a:t>Feature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Selection</a:t>
            </a:r>
          </a:p>
          <a:p>
            <a:pPr lvl="1"/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“</a:t>
            </a:r>
            <a:r>
              <a:rPr kumimoji="1" lang="en-US" altLang="zh-CN" sz="1800" dirty="0" err="1"/>
              <a:t>SelectKBest</a:t>
            </a:r>
            <a:r>
              <a:rPr kumimoji="1" lang="en-US" altLang="zh-CN" sz="1800" dirty="0"/>
              <a:t>”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function</a:t>
            </a:r>
          </a:p>
          <a:p>
            <a:pPr lvl="1"/>
            <a:r>
              <a:rPr kumimoji="1" lang="en-US" altLang="zh-CN" sz="1800" dirty="0" err="1"/>
              <a:t>f_regression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soring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</a:p>
          <a:p>
            <a:r>
              <a:rPr kumimoji="1" lang="en-US" altLang="zh-CN" sz="2000" dirty="0"/>
              <a:t>Cross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validation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(CV)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hyperparameter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tuning: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marL="685800" lvl="2">
              <a:spcBef>
                <a:spcPts val="1000"/>
              </a:spcBef>
            </a:pPr>
            <a:r>
              <a:rPr kumimoji="1" lang="en-US" altLang="zh-CN" sz="1800" dirty="0"/>
              <a:t>5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fold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cv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Scikit-learn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Grid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Search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</a:p>
          <a:p>
            <a:r>
              <a:rPr kumimoji="1" lang="en-US" altLang="zh-CN" sz="2000" dirty="0"/>
              <a:t>Pick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accuracy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C1A603F-E1B3-9141-8805-7FAA1F8C6B07}"/>
              </a:ext>
            </a:extLst>
          </p:cNvPr>
          <p:cNvSpPr txBox="1">
            <a:spLocks/>
          </p:cNvSpPr>
          <p:nvPr/>
        </p:nvSpPr>
        <p:spPr>
          <a:xfrm>
            <a:off x="6445628" y="134301"/>
            <a:ext cx="40448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+mn-lt"/>
              </a:rPr>
              <a:t>Random</a:t>
            </a:r>
            <a:r>
              <a:rPr kumimoji="1" lang="zh-CN" altLang="en-US" sz="2800" dirty="0">
                <a:latin typeface="+mn-lt"/>
              </a:rPr>
              <a:t> </a:t>
            </a:r>
            <a:r>
              <a:rPr kumimoji="1" lang="en-US" altLang="zh-CN" sz="2800" dirty="0">
                <a:latin typeface="+mn-lt"/>
              </a:rPr>
              <a:t>Forest</a:t>
            </a:r>
            <a:r>
              <a:rPr kumimoji="1" lang="zh-CN" altLang="en-US" sz="2800" dirty="0">
                <a:latin typeface="+mn-lt"/>
              </a:rPr>
              <a:t> </a:t>
            </a:r>
            <a:r>
              <a:rPr kumimoji="1" lang="en-US" altLang="zh-CN" sz="2800" dirty="0">
                <a:latin typeface="+mn-lt"/>
              </a:rPr>
              <a:t>Model</a:t>
            </a:r>
            <a:endParaRPr kumimoji="1" lang="zh-CN" altLang="en-US" sz="2800" dirty="0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2F1E38-BB02-9942-A89A-F1FDC82F0282}"/>
              </a:ext>
            </a:extLst>
          </p:cNvPr>
          <p:cNvSpPr txBox="1">
            <a:spLocks/>
          </p:cNvSpPr>
          <p:nvPr/>
        </p:nvSpPr>
        <p:spPr>
          <a:xfrm>
            <a:off x="6445628" y="1469241"/>
            <a:ext cx="4249272" cy="484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/>
              <a:t>Pipeline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Steps:</a:t>
            </a:r>
          </a:p>
          <a:p>
            <a:r>
              <a:rPr kumimoji="1" lang="en-US" altLang="zh-CN" sz="2000" dirty="0"/>
              <a:t>Missing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imputation</a:t>
            </a:r>
          </a:p>
          <a:p>
            <a:r>
              <a:rPr kumimoji="1" lang="en-US" altLang="zh-CN" sz="2000" dirty="0"/>
              <a:t>Scaler</a:t>
            </a:r>
            <a:endParaRPr kumimoji="1" lang="en-US" altLang="zh-CN" sz="1800" dirty="0"/>
          </a:p>
          <a:p>
            <a:r>
              <a:rPr kumimoji="1" lang="en-US" altLang="zh-CN" sz="2000" dirty="0"/>
              <a:t>Cross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validation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(CV)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hyperparameter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tuning: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marL="685800" lvl="2">
              <a:spcBef>
                <a:spcPts val="1000"/>
              </a:spcBef>
            </a:pPr>
            <a:r>
              <a:rPr kumimoji="1" lang="en-US" altLang="zh-CN" sz="1800" dirty="0"/>
              <a:t>5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fold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cv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Scikit-learn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Grid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Search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</a:p>
          <a:p>
            <a:r>
              <a:rPr kumimoji="1" lang="en-US" altLang="zh-CN" sz="2000" dirty="0"/>
              <a:t>Choose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parameters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accuracy:</a:t>
            </a:r>
          </a:p>
          <a:p>
            <a:pPr lvl="1"/>
            <a:r>
              <a:rPr kumimoji="1" lang="en-US" altLang="zh-CN" sz="1800" dirty="0"/>
              <a:t>Depth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tree</a:t>
            </a:r>
          </a:p>
          <a:p>
            <a:pPr lvl="1"/>
            <a:r>
              <a:rPr kumimoji="1" lang="en-US" altLang="zh-CN" sz="1800" dirty="0"/>
              <a:t>Number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estimator</a:t>
            </a:r>
          </a:p>
          <a:p>
            <a:pPr lvl="1"/>
            <a:r>
              <a:rPr kumimoji="1" lang="en-US" altLang="zh-CN" sz="1800" dirty="0"/>
              <a:t>Imputer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</a:p>
          <a:p>
            <a:pPr lvl="1"/>
            <a:r>
              <a:rPr kumimoji="1" lang="en-US" altLang="zh-CN" sz="1800" dirty="0"/>
              <a:t>Scale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not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FA44DC2-6A08-DA47-9476-9C47F090811D}"/>
              </a:ext>
            </a:extLst>
          </p:cNvPr>
          <p:cNvCxnSpPr/>
          <p:nvPr/>
        </p:nvCxnSpPr>
        <p:spPr>
          <a:xfrm>
            <a:off x="5841407" y="516367"/>
            <a:ext cx="0" cy="5690795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9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9DDA-BBB6-4948-A14B-5BCDE27F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Model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Performance</a:t>
            </a:r>
            <a:endParaRPr kumimoji="1" lang="zh-CN" altLang="en-US" dirty="0">
              <a:latin typeface="+mn-lt"/>
            </a:endParaRPr>
          </a:p>
        </p:txBody>
      </p:sp>
      <p:pic>
        <p:nvPicPr>
          <p:cNvPr id="6145" name="Picture 1" descr="page8image4005808">
            <a:extLst>
              <a:ext uri="{FF2B5EF4-FFF2-40B4-BE49-F238E27FC236}">
                <a16:creationId xmlns:a16="http://schemas.microsoft.com/office/drawing/2014/main" id="{EB45036A-A865-D54C-BF6B-D78E75CF1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79" y="1941703"/>
            <a:ext cx="5060183" cy="3544697"/>
          </a:xfrm>
          <a:prstGeom prst="rect">
            <a:avLst/>
          </a:prstGeom>
          <a:noFill/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880ECB-39AC-EB4B-9889-9930787B01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absolute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pPr lvl="1"/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regression: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$7622</a:t>
            </a:r>
          </a:p>
          <a:p>
            <a:pPr lvl="1"/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forest:</a:t>
            </a:r>
            <a:r>
              <a:rPr kumimoji="1" lang="zh-CN" altLang="en-US" dirty="0"/>
              <a:t> </a:t>
            </a:r>
            <a:r>
              <a:rPr kumimoji="1" lang="en-US" altLang="zh-CN" dirty="0"/>
              <a:t>$5133</a:t>
            </a:r>
          </a:p>
          <a:p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lower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MAE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higher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score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higher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accuracy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3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BB4E-6CBF-C343-A59B-80B0B05B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Important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Features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4A900-19EE-E54E-BBF8-D6694534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2163" cy="4351338"/>
          </a:xfrm>
        </p:spPr>
        <p:txBody>
          <a:bodyPr/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influence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price:</a:t>
            </a:r>
          </a:p>
          <a:p>
            <a:pPr lvl="1"/>
            <a:r>
              <a:rPr kumimoji="1" lang="en-US" altLang="zh-CN" dirty="0"/>
              <a:t>Market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Exotic</a:t>
            </a:r>
          </a:p>
          <a:p>
            <a:pPr lvl="1"/>
            <a:r>
              <a:rPr kumimoji="1" lang="en-US" altLang="zh-CN" dirty="0"/>
              <a:t>Engine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Horsepower</a:t>
            </a:r>
          </a:p>
          <a:p>
            <a:pPr lvl="1"/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Landaulet</a:t>
            </a:r>
          </a:p>
          <a:p>
            <a:r>
              <a:rPr kumimoji="1" lang="en-US" altLang="zh-CN" dirty="0"/>
              <a:t>Brands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hide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all?</a:t>
            </a:r>
          </a:p>
        </p:txBody>
      </p:sp>
      <p:pic>
        <p:nvPicPr>
          <p:cNvPr id="7169" name="Picture 1" descr="page8image4003312">
            <a:extLst>
              <a:ext uri="{FF2B5EF4-FFF2-40B4-BE49-F238E27FC236}">
                <a16:creationId xmlns:a16="http://schemas.microsoft.com/office/drawing/2014/main" id="{EF637075-9AEF-C642-BCE0-6E415BF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63" y="1690688"/>
            <a:ext cx="5923437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2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E574-24FC-C048-9035-B118DEB9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+mn-lt"/>
              </a:rPr>
              <a:t>With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or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Without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Info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about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Brands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and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Models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F52FC-EB84-8647-8897-C1AFFB8F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9142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random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slight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brands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which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linear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regression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error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brands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models.</a:t>
            </a:r>
            <a:endParaRPr kumimoji="1" lang="zh-CN" altLang="en-US" sz="2400" dirty="0"/>
          </a:p>
        </p:txBody>
      </p:sp>
      <p:pic>
        <p:nvPicPr>
          <p:cNvPr id="8193" name="Picture 1" descr="page9image3935904">
            <a:extLst>
              <a:ext uri="{FF2B5EF4-FFF2-40B4-BE49-F238E27FC236}">
                <a16:creationId xmlns:a16="http://schemas.microsoft.com/office/drawing/2014/main" id="{E227FDF7-A1B1-1847-BB8F-BEA27C10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62" y="3160918"/>
            <a:ext cx="4686954" cy="324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ge9image14338688">
            <a:extLst>
              <a:ext uri="{FF2B5EF4-FFF2-40B4-BE49-F238E27FC236}">
                <a16:creationId xmlns:a16="http://schemas.microsoft.com/office/drawing/2014/main" id="{90C6AB18-2AD4-7548-B86F-42A5E116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28" y="2557144"/>
            <a:ext cx="45719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page8image4005808">
            <a:extLst>
              <a:ext uri="{FF2B5EF4-FFF2-40B4-BE49-F238E27FC236}">
                <a16:creationId xmlns:a16="http://schemas.microsoft.com/office/drawing/2014/main" id="{701916BF-35EF-B146-AD95-FB9B59DF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8" y="3117048"/>
            <a:ext cx="4686955" cy="3283248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F1F3EE-1AE4-CB41-A304-3B973865A4DC}"/>
              </a:ext>
            </a:extLst>
          </p:cNvPr>
          <p:cNvSpPr txBox="1"/>
          <p:nvPr/>
        </p:nvSpPr>
        <p:spPr>
          <a:xfrm>
            <a:off x="3775933" y="4012603"/>
            <a:ext cx="82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5133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6645D3-30E1-F54E-ACA9-A6711294DFC4}"/>
              </a:ext>
            </a:extLst>
          </p:cNvPr>
          <p:cNvSpPr txBox="1"/>
          <p:nvPr/>
        </p:nvSpPr>
        <p:spPr>
          <a:xfrm>
            <a:off x="1766047" y="3429000"/>
            <a:ext cx="82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7622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D42D0-BE20-4040-B37D-F760084F9127}"/>
              </a:ext>
            </a:extLst>
          </p:cNvPr>
          <p:cNvSpPr txBox="1"/>
          <p:nvPr/>
        </p:nvSpPr>
        <p:spPr>
          <a:xfrm>
            <a:off x="7501664" y="3479235"/>
            <a:ext cx="82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13616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5F9FAC-010E-0746-91F3-DFD8F6B3ED1A}"/>
              </a:ext>
            </a:extLst>
          </p:cNvPr>
          <p:cNvSpPr txBox="1"/>
          <p:nvPr/>
        </p:nvSpPr>
        <p:spPr>
          <a:xfrm>
            <a:off x="9511551" y="4747914"/>
            <a:ext cx="82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4948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9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5C1A-94D8-444C-A288-7BB6150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Prediction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C2513-B3B5-654E-A311-45E4F189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803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MSRP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-24.7%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21.2%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75%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12%.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80%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accuracy.</a:t>
            </a:r>
            <a:endParaRPr kumimoji="1" lang="zh-CN" altLang="en-US" dirty="0"/>
          </a:p>
        </p:txBody>
      </p:sp>
      <p:pic>
        <p:nvPicPr>
          <p:cNvPr id="9217" name="Picture 1" descr="page10image4043360">
            <a:extLst>
              <a:ext uri="{FF2B5EF4-FFF2-40B4-BE49-F238E27FC236}">
                <a16:creationId xmlns:a16="http://schemas.microsoft.com/office/drawing/2014/main" id="{5FD90B64-0FD8-DF4F-B6E2-8EFA39B2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1" y="3345632"/>
            <a:ext cx="5045689" cy="324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page10image4030672">
            <a:extLst>
              <a:ext uri="{FF2B5EF4-FFF2-40B4-BE49-F238E27FC236}">
                <a16:creationId xmlns:a16="http://schemas.microsoft.com/office/drawing/2014/main" id="{0E0A2646-6C8E-C44D-8B6F-AFECF425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8" y="3429000"/>
            <a:ext cx="4578686" cy="27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2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9B872-BFD8-2A41-AD87-42A793EC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Prediction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with/without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brands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and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models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32C14-3BF3-8446-A5DC-AF047AC0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models.</a:t>
            </a:r>
            <a:endParaRPr kumimoji="1" lang="zh-CN" altLang="en-US" dirty="0"/>
          </a:p>
        </p:txBody>
      </p:sp>
      <p:pic>
        <p:nvPicPr>
          <p:cNvPr id="10241" name="Picture 1" descr="page11image4037120">
            <a:extLst>
              <a:ext uri="{FF2B5EF4-FFF2-40B4-BE49-F238E27FC236}">
                <a16:creationId xmlns:a16="http://schemas.microsoft.com/office/drawing/2014/main" id="{7D564478-4149-CA44-852E-1EEE6CFF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2706"/>
            <a:ext cx="5636679" cy="37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age11image14361792">
            <a:extLst>
              <a:ext uri="{FF2B5EF4-FFF2-40B4-BE49-F238E27FC236}">
                <a16:creationId xmlns:a16="http://schemas.microsoft.com/office/drawing/2014/main" id="{914D552B-9CB7-8346-B0F1-521F9E00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56" y="2786230"/>
            <a:ext cx="4389024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3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8A62C-C185-9648-8E30-EA27F00E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Conclusions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A3B3F-CF4E-F940-B14C-5E131281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$5000</a:t>
            </a:r>
          </a:p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improvements: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(there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2017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2021)</a:t>
            </a:r>
          </a:p>
          <a:p>
            <a:pPr lvl="1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(Material,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Quality,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reputation,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etc.)</a:t>
            </a:r>
          </a:p>
          <a:p>
            <a:pPr lvl="1"/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flexibility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(ability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	a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16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9F8B-6713-024C-AFCD-D45C5DAB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B2D25-C88A-AE42-87B0-797EB220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89%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American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adults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driver’s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license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(&gt;25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old)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U.S.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sold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3.4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Buying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stressful: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transparency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brands,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92533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C3E3F-6585-CE40-9E31-85262B05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user?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94FEB-6441-9143-AEC7-8B144D87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81432" cy="53451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Car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Buyers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7EC93B-AADF-384D-BA47-65070CDD08BB}"/>
              </a:ext>
            </a:extLst>
          </p:cNvPr>
          <p:cNvSpPr txBox="1">
            <a:spLocks/>
          </p:cNvSpPr>
          <p:nvPr/>
        </p:nvSpPr>
        <p:spPr>
          <a:xfrm>
            <a:off x="4153925" y="1863640"/>
            <a:ext cx="3062417" cy="49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Car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Manufacturers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066900D-962A-164C-9E17-137E6601EFED}"/>
              </a:ext>
            </a:extLst>
          </p:cNvPr>
          <p:cNvSpPr txBox="1">
            <a:spLocks/>
          </p:cNvSpPr>
          <p:nvPr/>
        </p:nvSpPr>
        <p:spPr>
          <a:xfrm>
            <a:off x="7828000" y="1863639"/>
            <a:ext cx="3062417" cy="49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Car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Dealers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913A08F-767E-4E43-AB29-9D66E22C82DF}"/>
              </a:ext>
            </a:extLst>
          </p:cNvPr>
          <p:cNvSpPr txBox="1">
            <a:spLocks/>
          </p:cNvSpPr>
          <p:nvPr/>
        </p:nvSpPr>
        <p:spPr>
          <a:xfrm>
            <a:off x="838199" y="2495077"/>
            <a:ext cx="2930611" cy="3997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kind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afford?</a:t>
            </a:r>
          </a:p>
          <a:p>
            <a:r>
              <a:rPr kumimoji="1" lang="en-US" altLang="zh-CN" sz="2400" dirty="0"/>
              <a:t>Which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affect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price?</a:t>
            </a:r>
          </a:p>
          <a:p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reasonable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chose?</a:t>
            </a:r>
          </a:p>
          <a:p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overpriced?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8DFBC54-F2C4-B54F-8CBE-C111710BD005}"/>
              </a:ext>
            </a:extLst>
          </p:cNvPr>
          <p:cNvSpPr txBox="1">
            <a:spLocks/>
          </p:cNvSpPr>
          <p:nvPr/>
        </p:nvSpPr>
        <p:spPr>
          <a:xfrm>
            <a:off x="4153925" y="2495077"/>
            <a:ext cx="2930611" cy="399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launched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car?</a:t>
            </a:r>
          </a:p>
          <a:p>
            <a:pPr marL="0" indent="0">
              <a:buNone/>
            </a:pPr>
            <a:endParaRPr kumimoji="1" lang="en-US" altLang="zh-CN" sz="24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2B77A11-EC7C-9640-839E-A51F7ED68D02}"/>
              </a:ext>
            </a:extLst>
          </p:cNvPr>
          <p:cNvSpPr txBox="1">
            <a:spLocks/>
          </p:cNvSpPr>
          <p:nvPr/>
        </p:nvSpPr>
        <p:spPr>
          <a:xfrm>
            <a:off x="7828000" y="2495034"/>
            <a:ext cx="2930611" cy="399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reasonable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particular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car?</a:t>
            </a:r>
          </a:p>
        </p:txBody>
      </p:sp>
    </p:spTree>
    <p:extLst>
      <p:ext uri="{BB962C8B-B14F-4D97-AF65-F5344CB8AC3E}">
        <p14:creationId xmlns:p14="http://schemas.microsoft.com/office/powerpoint/2010/main" val="328360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C2B6D-3A99-9B43-B409-9B86B6A9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affect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price?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A4647-F34E-FD42-8998-96AC72A5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806364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source:</a:t>
            </a:r>
            <a:r>
              <a:rPr kumimoji="1" lang="zh-CN" altLang="en-US" dirty="0"/>
              <a:t> </a:t>
            </a:r>
            <a:r>
              <a:rPr kumimoji="1" lang="en-US" altLang="zh-CN" dirty="0"/>
              <a:t>Kaggle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scraped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Edmunds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Twitter</a:t>
            </a:r>
          </a:p>
          <a:p>
            <a:endParaRPr kumimoji="1"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17D1BE0-2E2A-AA42-9EE7-FF7E14ABA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447316"/>
              </p:ext>
            </p:extLst>
          </p:nvPr>
        </p:nvGraphicFramePr>
        <p:xfrm>
          <a:off x="2032000" y="2174788"/>
          <a:ext cx="8187038" cy="442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0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1C66D-638D-5E46-BFE6-8CF06613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ED954-8846-DD4A-A615-9E54F4BB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1990-2017</a:t>
            </a:r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48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11914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</a:p>
          <a:p>
            <a:r>
              <a:rPr kumimoji="1" lang="en-US" altLang="zh-CN" dirty="0"/>
              <a:t>Price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$2,000-$2,065,902</a:t>
            </a:r>
          </a:p>
          <a:p>
            <a:r>
              <a:rPr kumimoji="1" lang="en-US" altLang="zh-CN" dirty="0"/>
              <a:t>16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included:</a:t>
            </a:r>
          </a:p>
          <a:p>
            <a:pPr marL="0" indent="0">
              <a:buNone/>
            </a:pPr>
            <a:r>
              <a:rPr kumimoji="1" lang="en-US" altLang="zh-CN" sz="2000" dirty="0"/>
              <a:t>	(Make;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Model;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Year;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Engine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Driven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Wheels;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Doors;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Market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Category;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	Vehicle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Size;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Vehicle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Style;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Highway/City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MPG;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Popularity;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MSRP)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765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3CFE-62EE-5848-9E6D-06CE28D7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Wrangling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3E9BE-33F8-4240-B7D6-CD1471CB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columns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“Market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Category”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</a:p>
          <a:p>
            <a:pPr lvl="1"/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</a:p>
          <a:p>
            <a:r>
              <a:rPr kumimoji="1" lang="en-US" altLang="zh-CN" dirty="0"/>
              <a:t>Engine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horsepower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second-most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lvl="1"/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horsepower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electric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horsepower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r>
              <a:rPr kumimoji="1" lang="en-US" altLang="zh-CN" dirty="0"/>
              <a:t>Dropping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duplicate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rows:</a:t>
            </a:r>
            <a:r>
              <a:rPr kumimoji="1" lang="zh-CN" altLang="en-US" dirty="0"/>
              <a:t> </a:t>
            </a:r>
            <a:r>
              <a:rPr kumimoji="1" lang="en-US" altLang="zh-CN" dirty="0"/>
              <a:t>11914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</a:p>
          <a:p>
            <a:r>
              <a:rPr kumimoji="1" lang="en-US" altLang="zh-CN" dirty="0"/>
              <a:t>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outlier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68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EE045-6F65-1E49-BBC8-73FB0C38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Exploratory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Data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Analysis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BCFDA-77E9-0245-B241-852CF99F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01" y="1562100"/>
            <a:ext cx="5270500" cy="435133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popularity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brand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are:</a:t>
            </a:r>
          </a:p>
          <a:p>
            <a:pPr lvl="1"/>
            <a:r>
              <a:rPr kumimoji="1" lang="en-US" altLang="zh-CN" dirty="0"/>
              <a:t>Ford</a:t>
            </a:r>
          </a:p>
          <a:p>
            <a:pPr lvl="1"/>
            <a:r>
              <a:rPr kumimoji="1" lang="en-US" altLang="zh-CN" dirty="0"/>
              <a:t>BMW</a:t>
            </a:r>
          </a:p>
          <a:p>
            <a:pPr lvl="1"/>
            <a:r>
              <a:rPr kumimoji="1" lang="en-US" altLang="zh-CN" dirty="0"/>
              <a:t>Audi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026" name="Picture 2" descr="page3image4034624">
            <a:extLst>
              <a:ext uri="{FF2B5EF4-FFF2-40B4-BE49-F238E27FC236}">
                <a16:creationId xmlns:a16="http://schemas.microsoft.com/office/drawing/2014/main" id="{397DBE06-DAFB-C741-803F-8A45FD019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/>
          <a:stretch/>
        </p:blipFill>
        <p:spPr bwMode="auto">
          <a:xfrm>
            <a:off x="257801" y="1650999"/>
            <a:ext cx="5494613" cy="37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9D99-5AF1-384E-9CAE-D0AC73A3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Brands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vs.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MSRP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F4142-AF0E-DC42-915B-BF144F53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1808"/>
            <a:ext cx="3932237" cy="4697180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brands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Bugatti,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Maybach,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Rolls-Royce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Lamborghini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focus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performance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which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typically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$200,000</a:t>
            </a:r>
            <a:endParaRPr kumimoji="1" lang="en-US" altLang="zh-CN" sz="2000" baseline="30000" dirty="0"/>
          </a:p>
          <a:p>
            <a:r>
              <a:rPr kumimoji="1" lang="en-US" altLang="zh-CN" sz="2000" dirty="0"/>
              <a:t>However,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brand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typically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several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covers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range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prices.</a:t>
            </a:r>
            <a:endParaRPr kumimoji="1"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3FA69-D467-0847-AC7C-E76D0EDA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86" y="1886417"/>
            <a:ext cx="6333868" cy="45143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0DAB44-CE4D-014C-A9DA-08BB8108E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595154"/>
            <a:ext cx="3932237" cy="28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9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9D99-5AF1-384E-9CAE-D0AC73A3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Styles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vs.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MSRP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F4142-AF0E-DC42-915B-BF144F53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1808"/>
            <a:ext cx="3932237" cy="289356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Top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styles: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Convertible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Coupe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These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styles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luxury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cars.</a:t>
            </a:r>
            <a:r>
              <a:rPr kumimoji="1" lang="zh-CN" altLang="en-US" sz="24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8C0907-A537-BA4E-8328-3C425A00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93" y="314055"/>
            <a:ext cx="5232519" cy="4609070"/>
          </a:xfrm>
          <a:prstGeom prst="rect">
            <a:avLst/>
          </a:prstGeom>
        </p:spPr>
      </p:pic>
      <p:pic>
        <p:nvPicPr>
          <p:cNvPr id="3076" name="Picture 4" descr="What&amp;#39;s The Difference Between A Coupe &amp;amp; A Convertible?">
            <a:extLst>
              <a:ext uri="{FF2B5EF4-FFF2-40B4-BE49-F238E27FC236}">
                <a16:creationId xmlns:a16="http://schemas.microsoft.com/office/drawing/2014/main" id="{37B4F33D-ADF4-144D-B3A0-261A6AD23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87"/>
          <a:stretch/>
        </p:blipFill>
        <p:spPr bwMode="auto">
          <a:xfrm>
            <a:off x="2507617" y="5249066"/>
            <a:ext cx="6940378" cy="13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7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834</Words>
  <Application>Microsoft Macintosh PowerPoint</Application>
  <PresentationFormat>宽屏</PresentationFormat>
  <Paragraphs>136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Office 主题​​</vt:lpstr>
      <vt:lpstr>Car Manufacturer Suggested Retail Price Prediction</vt:lpstr>
      <vt:lpstr>Why? </vt:lpstr>
      <vt:lpstr>Who might be the potential user?</vt:lpstr>
      <vt:lpstr>What features might affect the retail price?</vt:lpstr>
      <vt:lpstr>About the Data</vt:lpstr>
      <vt:lpstr>Data Wrangling</vt:lpstr>
      <vt:lpstr>Exploratory Data Analysis</vt:lpstr>
      <vt:lpstr>Brands vs. MSRP</vt:lpstr>
      <vt:lpstr>Styles vs. MSRP</vt:lpstr>
      <vt:lpstr>Market Categories vs. MSRP</vt:lpstr>
      <vt:lpstr>Numerical Features</vt:lpstr>
      <vt:lpstr>Machine Learning Modeling</vt:lpstr>
      <vt:lpstr>Linear Regression Model</vt:lpstr>
      <vt:lpstr>Model Performance</vt:lpstr>
      <vt:lpstr>Important Features</vt:lpstr>
      <vt:lpstr>With or Without Info about Brands and Models</vt:lpstr>
      <vt:lpstr>Prediction</vt:lpstr>
      <vt:lpstr>Prediction with/without brands and models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Manufacturer Suggested Retail Price Prediction</dc:title>
  <dc:creator>Microsoft Office User</dc:creator>
  <cp:lastModifiedBy>Microsoft Office User</cp:lastModifiedBy>
  <cp:revision>20</cp:revision>
  <dcterms:created xsi:type="dcterms:W3CDTF">2021-07-07T01:30:47Z</dcterms:created>
  <dcterms:modified xsi:type="dcterms:W3CDTF">2021-07-07T06:30:39Z</dcterms:modified>
</cp:coreProperties>
</file>