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70" r:id="rId6"/>
    <p:sldId id="269" r:id="rId7"/>
    <p:sldId id="265" r:id="rId8"/>
    <p:sldId id="259" r:id="rId9"/>
    <p:sldId id="267" r:id="rId10"/>
    <p:sldId id="266" r:id="rId11"/>
    <p:sldId id="26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DA48A-80B7-4B6C-8AE8-57F562C0C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A3B309-782C-477F-B6F8-EDB764704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40FF25-353B-4D05-BF3C-672AA7B4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4CC1-921B-4089-8550-72130459845C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2535D0-9820-40B9-A1D8-85C453A1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65A9E9-27EA-44B4-8CF9-08D0E98C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177E-3A78-47F0-B27A-07F0667EE6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13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553607-1954-429C-9AD5-3D9967AE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5F55EA-9DD9-4713-B97B-C5D5372E2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18864A-29C3-4A7C-B36B-C262BF4F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4CC1-921B-4089-8550-72130459845C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EA1B6E-9904-4A10-B283-36B1D4F4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F433B3-E263-4A38-8FDE-1D62FB72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177E-3A78-47F0-B27A-07F0667EE6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66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E49BD73-4C19-4B60-A12E-3A169E1D1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3E6B74-B972-40D2-A63A-C0AB32CF0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952F09-0AA2-46B4-87E1-BA065370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4CC1-921B-4089-8550-72130459845C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0FE24A-D05F-4F9C-9BED-3F01BC79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2C7035-431B-4868-9E4C-DEAEEDB5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177E-3A78-47F0-B27A-07F0667EE6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64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85EAA8-B54A-46EF-9922-0E2AF7B0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F55808-CC74-4162-B15F-BE78A3104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046AF0-F9A6-440A-922E-B2454C65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4CC1-921B-4089-8550-72130459845C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EFE919-2D15-4B32-A969-0F5ACF74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344C75-AF6A-4E13-A395-CF91DDDD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177E-3A78-47F0-B27A-07F0667EE6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67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D6F0D-BE30-4106-8D2C-5AF40134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8117BC-9177-4C70-9F44-803466D93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5A989C-7ACA-459E-AA6C-47BA23B8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4CC1-921B-4089-8550-72130459845C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387BCD-4C40-49F3-9958-A2E3B9A4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48B8EC-1C90-40AD-9A45-E6FC5E1A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177E-3A78-47F0-B27A-07F0667EE6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67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6B635-840C-4911-A935-910B0DAA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F8E76E-6F34-4E9A-87A7-D284D5662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4DBF50-7231-41BF-A011-7739ECE1D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AD5968-E5EA-419D-B7DF-167494E0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4CC1-921B-4089-8550-72130459845C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7ADD1F-5D0F-4FBB-8CF1-1BD5DE08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6D2DEF-628B-41AA-923C-4309FC21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177E-3A78-47F0-B27A-07F0667EE6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97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1A059F-15DC-4322-B66F-93BF17BC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61CEFC-7902-4B1E-91BE-9B903C45C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0403D4-8E23-4326-8B92-0DC58B626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F7C2801-A65C-41EC-B1E5-AF08CCA9E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889865C-8CA4-4FF7-BC80-04406E913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54AFED5-3FDB-4AE6-99BC-8B591DEC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4CC1-921B-4089-8550-72130459845C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C67E74A-5317-4780-AED0-0A2E258C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4712338-4EC7-40A5-B455-9D3DCC6E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177E-3A78-47F0-B27A-07F0667EE6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13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15695-4EAC-48A9-BE3F-FD955647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985DEB-63B1-4DBE-9E55-8BB3798F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4CC1-921B-4089-8550-72130459845C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F2B32C-644D-4251-A338-9C555B46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FF20451-90C3-41F3-9A63-9EE5C1C8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177E-3A78-47F0-B27A-07F0667EE6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84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C06E972-D05E-407E-98AB-7275113D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4CC1-921B-4089-8550-72130459845C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0A6601-24CF-4F38-B664-5F1C5F9D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FB6973-3C7A-4AD4-95B6-93196C4E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177E-3A78-47F0-B27A-07F0667EE6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96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715C4-37C2-41CA-8DBA-D4FB25AC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C363C9-C881-4221-9267-51EF1ED4A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4D0809-BF62-4042-88DC-CC1093B08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0D6505-9C93-45B1-8E56-783DB5EDC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4CC1-921B-4089-8550-72130459845C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320793-A4E7-450E-BE5E-DDC4D7FE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3AD4F3-79A0-4CDF-BB77-77F03421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177E-3A78-47F0-B27A-07F0667EE6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B7E5D-9231-4C72-979B-8947A9B1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80E5DDF-4484-4DD3-9CF9-19F2A678B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11C06E-38FC-4C8A-A07D-7E7059125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77482A-A7E3-4754-9CDC-A1F8730C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F4CC1-921B-4089-8550-72130459845C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510AF0-8017-4511-ADB7-23F7A8E2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E69797-5F76-45AC-9644-2FA3FD52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D177E-3A78-47F0-B27A-07F0667EE6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585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2D46636-C1B8-4264-A480-72F50395C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A0A209-98A8-4C5A-8992-4C1F2AE33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130157-0483-4EC8-B1C3-5774EFA85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F4CC1-921B-4089-8550-72130459845C}" type="datetimeFigureOut">
              <a:rPr lang="zh-TW" altLang="en-US" smtClean="0"/>
              <a:t>2021/6/21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B1D994-59EF-443E-984F-08F8BCB7D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D94414-ECF5-4B36-9D1A-A7F35C27E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D177E-3A78-47F0-B27A-07F0667EE6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70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91F71-0E2D-4A1B-88D0-004829B088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Dynamic Barycenter Averaging Kernel in RBF Networks for Time Series Classification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D8E22C-C142-4C39-925A-35C1510E9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827" y="3950829"/>
            <a:ext cx="10548594" cy="1629839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作者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KEJIAN SHI, HONGYANG QIN, CHIJUN SIMA, SEN LI, LIFENG SHEN, QIANLI MA</a:t>
            </a:r>
          </a:p>
          <a:p>
            <a:pPr algn="l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IEEE ACCESS</a:t>
            </a:r>
          </a:p>
          <a:p>
            <a:pPr algn="l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Impact factor: 3.745</a:t>
            </a:r>
          </a:p>
          <a:p>
            <a:pPr algn="l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藍語庭</a:t>
            </a:r>
          </a:p>
        </p:txBody>
      </p:sp>
    </p:spTree>
    <p:extLst>
      <p:ext uri="{BB962C8B-B14F-4D97-AF65-F5344CB8AC3E}">
        <p14:creationId xmlns:p14="http://schemas.microsoft.com/office/powerpoint/2010/main" val="14563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4C40562-15EE-41B1-9EEC-ADA31646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zh-TW" alt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14D9CFE-2E69-48FF-B287-3575B2E12C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54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56057-9A5F-4411-8E38-5B3A5B6FF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The performance of DBAK-RBF and RBF with different number of centers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1E934C4-6714-4D75-AF69-92F638332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914" y="1825625"/>
            <a:ext cx="78701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1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DB1D675-800E-4018-8760-1553E297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zh-TW" alt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3268C53-2978-4E3D-B8FE-9E49A882D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44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CBC64-E314-42BB-86E7-8C477CA7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Barycenter Averaging Kernel</a:t>
            </a:r>
            <a:r>
              <a:rPr lang="zh-TW" altLang="en-US" dirty="0"/>
              <a:t> </a:t>
            </a:r>
            <a:r>
              <a:rPr lang="en-US" altLang="zh-TW" dirty="0"/>
              <a:t>Radial basis 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66191E-24F4-491B-86A9-1A544DFD4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First, we combine k-means clustering with a dynamic time warping (DTW) based averaging algorithm called DTW barycenter averaging (DBA) to determine the center of DBAK. </a:t>
            </a:r>
          </a:p>
          <a:p>
            <a:r>
              <a:rPr lang="en-US" altLang="zh-TW" dirty="0"/>
              <a:t>Then, in order to facilitate the stable gradient-training process in the whole network, a normalization term is added into the kernel formulation. </a:t>
            </a:r>
          </a:p>
          <a:p>
            <a:r>
              <a:rPr lang="en-US" altLang="zh-TW" dirty="0"/>
              <a:t>By integrating the information of the whole time warping path, our DBAK based RBF network (DBAK-RBF) performs efficiently for TSC tasks.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120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7986C14-845F-437D-82FE-D50A650F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zh-TW" alt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2C559E5-7119-4CDE-9B22-4F43036EE8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531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12EEF74-4691-4ED2-82ED-F93148E9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general structure of RBF Network with DBAK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2976EB4-0DE4-40CD-9F5D-DD9BFB5D1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553" y="1690688"/>
            <a:ext cx="5689186" cy="465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5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A2FC0E-BF97-41C9-99FF-712DCC6E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3CCF99D-3F1E-4199-94E9-9FBAE5ACB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354760"/>
            <a:ext cx="4612160" cy="3829981"/>
          </a:xfrm>
          <a:prstGeom prst="rect">
            <a:avLst/>
          </a:prstGeom>
        </p:spPr>
      </p:pic>
      <p:pic>
        <p:nvPicPr>
          <p:cNvPr id="10" name="內容版面配置區 6">
            <a:extLst>
              <a:ext uri="{FF2B5EF4-FFF2-40B4-BE49-F238E27FC236}">
                <a16:creationId xmlns:a16="http://schemas.microsoft.com/office/drawing/2014/main" id="{B83FF355-1525-4715-AA15-7E8FC0F8F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759" y="1354760"/>
            <a:ext cx="4438601" cy="531941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7E820C0-DD48-480C-8A2A-278AD2612AF0}"/>
              </a:ext>
            </a:extLst>
          </p:cNvPr>
          <p:cNvSpPr/>
          <p:nvPr/>
        </p:nvSpPr>
        <p:spPr>
          <a:xfrm>
            <a:off x="8107052" y="3525625"/>
            <a:ext cx="2506840" cy="216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98EDA9-A8B7-44C7-B161-E8BB83F2C036}"/>
              </a:ext>
            </a:extLst>
          </p:cNvPr>
          <p:cNvSpPr/>
          <p:nvPr/>
        </p:nvSpPr>
        <p:spPr>
          <a:xfrm>
            <a:off x="6353666" y="3742441"/>
            <a:ext cx="933254" cy="216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AC363E-9AB8-483B-AC59-C474C5D42288}"/>
              </a:ext>
            </a:extLst>
          </p:cNvPr>
          <p:cNvSpPr/>
          <p:nvPr/>
        </p:nvSpPr>
        <p:spPr>
          <a:xfrm>
            <a:off x="10096107" y="3959257"/>
            <a:ext cx="517785" cy="216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C2C39D3-17BB-4B83-A552-826247B51861}"/>
              </a:ext>
            </a:extLst>
          </p:cNvPr>
          <p:cNvSpPr/>
          <p:nvPr/>
        </p:nvSpPr>
        <p:spPr>
          <a:xfrm>
            <a:off x="6353666" y="4176073"/>
            <a:ext cx="631596" cy="216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42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3AB25DC-ADE8-42FF-A629-82F06E27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zh-TW" alt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D8D4023-D35F-44BB-AFB9-70B2606853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79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125B6A-42B1-4752-A388-B547528F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Accuracy of 13 mainstream TSC classifiers and our DBAK-RBF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D7E58AC-17FE-4D6C-A1CF-15B8EA2A5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884" y="1797344"/>
            <a:ext cx="7270231" cy="452500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71334E8-D18F-4970-8C0F-9F00B04D1751}"/>
              </a:ext>
            </a:extLst>
          </p:cNvPr>
          <p:cNvSpPr/>
          <p:nvPr/>
        </p:nvSpPr>
        <p:spPr>
          <a:xfrm>
            <a:off x="9040305" y="1797344"/>
            <a:ext cx="810705" cy="46316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63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EB4216-917D-4569-90C9-8458EB25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Accuracy of 13 mainstream TSC classifiers and our DBAK-RBF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8B8DAB9-79C0-4D45-866C-23483B72C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1474" y="1825625"/>
            <a:ext cx="7869052" cy="43513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DAB3352-DABB-45A7-A359-8E654B1EDCFA}"/>
              </a:ext>
            </a:extLst>
          </p:cNvPr>
          <p:cNvSpPr/>
          <p:nvPr/>
        </p:nvSpPr>
        <p:spPr>
          <a:xfrm>
            <a:off x="9332536" y="1690688"/>
            <a:ext cx="810705" cy="46316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81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717</TotalTime>
  <Words>173</Words>
  <Application>Microsoft Office PowerPoint</Application>
  <PresentationFormat>寬螢幕</PresentationFormat>
  <Paragraphs>18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Calibri Light</vt:lpstr>
      <vt:lpstr>Office 佈景主題</vt:lpstr>
      <vt:lpstr>Dynamic Barycenter Averaging Kernel in RBF Networks for Time Series Classification</vt:lpstr>
      <vt:lpstr>Introduction</vt:lpstr>
      <vt:lpstr>Dynamic Barycenter Averaging Kernel Radial basis function</vt:lpstr>
      <vt:lpstr>Method</vt:lpstr>
      <vt:lpstr>The general structure of RBF Network with DBAK</vt:lpstr>
      <vt:lpstr>Algorithm</vt:lpstr>
      <vt:lpstr>Result</vt:lpstr>
      <vt:lpstr>Accuracy of 13 mainstream TSC classifiers and our DBAK-RBF</vt:lpstr>
      <vt:lpstr>Accuracy of 13 mainstream TSC classifiers and our DBAK-RBF</vt:lpstr>
      <vt:lpstr>Conclusion</vt:lpstr>
      <vt:lpstr>The performance of DBAK-RBF and RBF with different number of centers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Barycenter Averaging Kernel in RBF Networks for Time Series Classification</dc:title>
  <dc:creator>nchu003</dc:creator>
  <cp:lastModifiedBy>nchu003</cp:lastModifiedBy>
  <cp:revision>21</cp:revision>
  <dcterms:created xsi:type="dcterms:W3CDTF">2021-06-19T02:37:56Z</dcterms:created>
  <dcterms:modified xsi:type="dcterms:W3CDTF">2021-06-21T08:08:38Z</dcterms:modified>
</cp:coreProperties>
</file>