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31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5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0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00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33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9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59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58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9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5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9E5B-43D5-4748-9B44-23EE379AFEA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20657-F21E-4CEE-ABDB-2DB9A06BA7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20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Моя презентация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WOPI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95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Моя презентация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презентация</dc:title>
  <dc:creator>USER</dc:creator>
  <cp:lastModifiedBy>USER</cp:lastModifiedBy>
  <cp:revision>1</cp:revision>
  <dcterms:created xsi:type="dcterms:W3CDTF">2014-05-11T17:21:56Z</dcterms:created>
  <dcterms:modified xsi:type="dcterms:W3CDTF">2014-05-11T17:22:46Z</dcterms:modified>
</cp:coreProperties>
</file>