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2124-60F0-4963-A0BC-0B79FBD55775}" type="datetimeFigureOut">
              <a:rPr lang="fr-FR" smtClean="0"/>
              <a:t>22/10/2015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853E8-9513-410D-B78A-91EAA673BEA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2124-60F0-4963-A0BC-0B79FBD55775}" type="datetimeFigureOut">
              <a:rPr lang="fr-FR" smtClean="0"/>
              <a:t>22/10/2015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853E8-9513-410D-B78A-91EAA673BEA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2124-60F0-4963-A0BC-0B79FBD55775}" type="datetimeFigureOut">
              <a:rPr lang="fr-FR" smtClean="0"/>
              <a:t>22/10/2015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853E8-9513-410D-B78A-91EAA673BEA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2124-60F0-4963-A0BC-0B79FBD55775}" type="datetimeFigureOut">
              <a:rPr lang="fr-FR" smtClean="0"/>
              <a:t>22/10/2015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853E8-9513-410D-B78A-91EAA673BEA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2124-60F0-4963-A0BC-0B79FBD55775}" type="datetimeFigureOut">
              <a:rPr lang="fr-FR" smtClean="0"/>
              <a:t>22/10/2015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853E8-9513-410D-B78A-91EAA673BEA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2124-60F0-4963-A0BC-0B79FBD55775}" type="datetimeFigureOut">
              <a:rPr lang="fr-FR" smtClean="0"/>
              <a:t>22/10/2015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853E8-9513-410D-B78A-91EAA673BEA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2124-60F0-4963-A0BC-0B79FBD55775}" type="datetimeFigureOut">
              <a:rPr lang="fr-FR" smtClean="0"/>
              <a:t>22/10/2015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853E8-9513-410D-B78A-91EAA673BEA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2124-60F0-4963-A0BC-0B79FBD55775}" type="datetimeFigureOut">
              <a:rPr lang="fr-FR" smtClean="0"/>
              <a:t>22/10/2015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853E8-9513-410D-B78A-91EAA673BEA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2124-60F0-4963-A0BC-0B79FBD55775}" type="datetimeFigureOut">
              <a:rPr lang="fr-FR" smtClean="0"/>
              <a:t>22/10/2015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853E8-9513-410D-B78A-91EAA673BEA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2124-60F0-4963-A0BC-0B79FBD55775}" type="datetimeFigureOut">
              <a:rPr lang="fr-FR" smtClean="0"/>
              <a:t>22/10/2015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853E8-9513-410D-B78A-91EAA673BEA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2124-60F0-4963-A0BC-0B79FBD55775}" type="datetimeFigureOut">
              <a:rPr lang="fr-FR" smtClean="0"/>
              <a:t>22/10/2015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853E8-9513-410D-B78A-91EAA673BEA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62124-60F0-4963-A0BC-0B79FBD55775}" type="datetimeFigureOut">
              <a:rPr lang="fr-FR" smtClean="0"/>
              <a:t>22/10/2015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853E8-9513-410D-B78A-91EAA673BEAA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1214422"/>
          <a:ext cx="9143999" cy="564358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229449"/>
                <a:gridCol w="2919943"/>
                <a:gridCol w="2708607"/>
                <a:gridCol w="2286000"/>
              </a:tblGrid>
              <a:tr h="1410895">
                <a:tc>
                  <a:txBody>
                    <a:bodyPr/>
                    <a:lstStyle/>
                    <a:p>
                      <a:pPr algn="l"/>
                      <a:r>
                        <a:rPr lang="fr-FR" b="1" dirty="0" smtClean="0"/>
                        <a:t>Financial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1410895">
                <a:tc>
                  <a:txBody>
                    <a:bodyPr/>
                    <a:lstStyle/>
                    <a:p>
                      <a:pPr algn="l"/>
                      <a:r>
                        <a:rPr lang="fr-FR" b="1" dirty="0" smtClean="0"/>
                        <a:t>Customer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410895">
                <a:tc>
                  <a:txBody>
                    <a:bodyPr/>
                    <a:lstStyle/>
                    <a:p>
                      <a:pPr algn="l"/>
                      <a:r>
                        <a:rPr lang="fr-FR" b="1" dirty="0" err="1" smtClean="0"/>
                        <a:t>Internal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410895">
                <a:tc>
                  <a:txBody>
                    <a:bodyPr/>
                    <a:lstStyle/>
                    <a:p>
                      <a:pPr algn="l"/>
                      <a:r>
                        <a:rPr lang="fr-FR" b="1" dirty="0" smtClean="0"/>
                        <a:t>Learning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42844" y="357166"/>
            <a:ext cx="8786842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fr-FR" sz="30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Strategy</a:t>
            </a:r>
            <a:r>
              <a:rPr lang="fr-FR" sz="3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fr-FR" sz="30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Map</a:t>
            </a:r>
            <a:r>
              <a:rPr lang="fr-FR" sz="3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of the Smart </a:t>
            </a:r>
            <a:r>
              <a:rPr lang="fr-FR" sz="30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fridge</a:t>
            </a:r>
            <a:r>
              <a:rPr lang="fr-FR" sz="3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shopping </a:t>
            </a:r>
            <a:r>
              <a:rPr lang="fr-FR" sz="30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list</a:t>
            </a:r>
            <a:endParaRPr lang="fr-FR" sz="3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2143108" y="1500174"/>
            <a:ext cx="1643074" cy="71438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/>
          <p:cNvSpPr/>
          <p:nvPr/>
        </p:nvSpPr>
        <p:spPr>
          <a:xfrm>
            <a:off x="6715140" y="4214818"/>
            <a:ext cx="1643074" cy="71438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val 8"/>
          <p:cNvSpPr/>
          <p:nvPr/>
        </p:nvSpPr>
        <p:spPr>
          <a:xfrm>
            <a:off x="4214810" y="4214818"/>
            <a:ext cx="1643074" cy="71438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/>
          <p:cNvSpPr/>
          <p:nvPr/>
        </p:nvSpPr>
        <p:spPr>
          <a:xfrm>
            <a:off x="1857356" y="4357694"/>
            <a:ext cx="1643074" cy="71438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/>
          <p:cNvSpPr/>
          <p:nvPr/>
        </p:nvSpPr>
        <p:spPr>
          <a:xfrm>
            <a:off x="7215206" y="5643578"/>
            <a:ext cx="1643074" cy="71438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11"/>
          <p:cNvSpPr/>
          <p:nvPr/>
        </p:nvSpPr>
        <p:spPr>
          <a:xfrm>
            <a:off x="4071934" y="5500702"/>
            <a:ext cx="2786082" cy="114300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Improve</a:t>
            </a:r>
            <a:r>
              <a:rPr lang="fr-FR" dirty="0" smtClean="0">
                <a:solidFill>
                  <a:schemeClr val="tx1"/>
                </a:solidFill>
              </a:rPr>
              <a:t> management of </a:t>
            </a:r>
            <a:r>
              <a:rPr lang="fr-FR" dirty="0" err="1" smtClean="0">
                <a:solidFill>
                  <a:schemeClr val="tx1"/>
                </a:solidFill>
              </a:rPr>
              <a:t>household</a:t>
            </a:r>
            <a:r>
              <a:rPr lang="fr-FR" dirty="0" smtClean="0">
                <a:solidFill>
                  <a:schemeClr val="tx1"/>
                </a:solidFill>
              </a:rPr>
              <a:t> budget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071538" y="5500702"/>
            <a:ext cx="2714644" cy="114300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Improve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knowledge</a:t>
            </a:r>
            <a:r>
              <a:rPr lang="fr-FR" dirty="0" smtClean="0">
                <a:solidFill>
                  <a:schemeClr val="tx1"/>
                </a:solidFill>
              </a:rPr>
              <a:t> of </a:t>
            </a:r>
            <a:r>
              <a:rPr lang="fr-FR" dirty="0" err="1" smtClean="0">
                <a:solidFill>
                  <a:schemeClr val="tx1"/>
                </a:solidFill>
              </a:rPr>
              <a:t>food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consumption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072198" y="1428736"/>
            <a:ext cx="1643074" cy="71438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Maximize</a:t>
            </a:r>
            <a:r>
              <a:rPr lang="fr-FR" dirty="0" smtClean="0">
                <a:solidFill>
                  <a:schemeClr val="tx1"/>
                </a:solidFill>
              </a:rPr>
              <a:t> profit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286512" y="2857496"/>
            <a:ext cx="1643074" cy="71438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Oval 15"/>
          <p:cNvSpPr/>
          <p:nvPr/>
        </p:nvSpPr>
        <p:spPr>
          <a:xfrm>
            <a:off x="4071934" y="2857496"/>
            <a:ext cx="1643074" cy="71438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Oval 16"/>
          <p:cNvSpPr/>
          <p:nvPr/>
        </p:nvSpPr>
        <p:spPr>
          <a:xfrm>
            <a:off x="1428728" y="2857496"/>
            <a:ext cx="2071702" cy="100013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Focus on </a:t>
            </a:r>
            <a:r>
              <a:rPr lang="fr-FR" dirty="0" err="1" smtClean="0">
                <a:solidFill>
                  <a:schemeClr val="tx1"/>
                </a:solidFill>
              </a:rPr>
              <a:t>customer</a:t>
            </a:r>
            <a:r>
              <a:rPr lang="fr-FR" dirty="0" smtClean="0">
                <a:solidFill>
                  <a:schemeClr val="tx1"/>
                </a:solidFill>
              </a:rPr>
              <a:t> satisfaction</a:t>
            </a:r>
            <a:endParaRPr lang="fr-F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28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amélie lagadec</dc:creator>
  <cp:lastModifiedBy>amélie lagadec</cp:lastModifiedBy>
  <cp:revision>2</cp:revision>
  <dcterms:created xsi:type="dcterms:W3CDTF">2015-10-22T10:32:06Z</dcterms:created>
  <dcterms:modified xsi:type="dcterms:W3CDTF">2015-10-22T10:45:00Z</dcterms:modified>
</cp:coreProperties>
</file>