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61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FE0A48E-E1CB-4E44-AD8A-CC94C72297CA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EA9FBBB-DEB7-46E4-ABEE-0CE35DFBC292}" type="slidenum">
              <a:rPr lang="de-AT"/>
              <a:pPr/>
              <a:t>1</a:t>
            </a:fld>
            <a:endParaRPr lang="de-AT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EA9FBBB-DEB7-46E4-ABEE-0CE35DFBC292}" type="slidenum">
              <a:rPr lang="de-AT"/>
              <a:pPr/>
              <a:t>2</a:t>
            </a:fld>
            <a:endParaRPr lang="de-AT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89C76C7-3849-480D-8BC4-10B21ECEB86F}" type="slidenum">
              <a:rPr lang="de-AT"/>
              <a:pPr/>
              <a:t>3</a:t>
            </a:fld>
            <a:endParaRPr lang="de-AT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89C76C7-3849-480D-8BC4-10B21ECEB86F}" type="slidenum">
              <a:rPr lang="de-AT"/>
              <a:pPr/>
              <a:t>4</a:t>
            </a:fld>
            <a:endParaRPr lang="de-AT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99677F9-7540-4C5D-9F5E-22E1E69856AC}" type="slidenum">
              <a:rPr lang="de-AT"/>
              <a:pPr/>
              <a:t>5</a:t>
            </a:fld>
            <a:endParaRPr lang="de-AT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tIns="0" rIns="2015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58A5C-E067-4B8B-85CA-58C829AA7EA3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850E-AE8C-4419-99F9-8BB29C5CB124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70B2D-CDE1-4F8B-A609-4005A032010A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EEF7-D7B0-44A5-A1DB-240777FDB64F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B930-E8AF-4C5D-AAB7-67FC6CC88EB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C959-A753-42FB-938A-5FD1FBA5A53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1FD4-C595-4AA6-80BA-265717B7EB4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18993-C80A-4B49-B2B8-F8E32C9672C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76EAB-D830-45CA-9B35-0897886DD450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664F1-752A-4532-B559-1ABFDF38CBB9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EBB84-E1A4-431E-B60D-A38E5135D7E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489325" y="1220788"/>
            <a:ext cx="5797550" cy="4537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823325" y="5908675"/>
            <a:ext cx="171450" cy="17145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1113" y="6411913"/>
            <a:ext cx="10102851" cy="11477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830763" y="6856413"/>
            <a:ext cx="5249862" cy="7032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lIns="50397" rIns="50397" bIns="50397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288" y="7007225"/>
            <a:ext cx="673100" cy="401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09BED-97CA-4632-878A-0B97C855A447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113" y="-7938"/>
            <a:ext cx="10102851" cy="1147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763" y="-7938"/>
            <a:ext cx="5249862" cy="703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503238" y="776288"/>
            <a:ext cx="90741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0397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503238" y="2133600"/>
            <a:ext cx="90741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050" y="7007225"/>
            <a:ext cx="3695700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013" y="7007225"/>
            <a:ext cx="841375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34782F5-456B-4B9A-ABF5-4BC0F93BC5A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0638" y="223838"/>
            <a:ext cx="10120313" cy="71437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8" r:id="rId2"/>
    <p:sldLayoutId id="214748368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8" r:id="rId9"/>
    <p:sldLayoutId id="2147483684" r:id="rId10"/>
    <p:sldLayoutId id="2147483685" r:id="rId11"/>
    <p:sldLayoutId id="214748368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9pPr>
    </p:titleStyle>
    <p:bodyStyle>
      <a:lvl1pPr marL="301625" indent="-301625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714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714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88" indent="-231775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231775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754164" y="922317"/>
            <a:ext cx="7000924" cy="1000132"/>
          </a:xfrm>
        </p:spPr>
        <p:txBody>
          <a:bodyPr tIns="38808">
            <a:normAutofit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AT" dirty="0" smtClean="0"/>
              <a:t>Smart </a:t>
            </a:r>
            <a:r>
              <a:rPr lang="de-AT" dirty="0"/>
              <a:t>shopping list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43" y="2851143"/>
            <a:ext cx="9358378" cy="4214842"/>
          </a:xfrm>
          <a:noFill/>
        </p:spPr>
        <p:txBody>
          <a:bodyPr lIns="0" tIns="28224" rIns="0" bIns="0" anchor="ctr"/>
          <a:lstStyle/>
          <a:p>
            <a:pPr marL="215900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b="1" dirty="0" smtClean="0"/>
              <a:t>Team membership</a:t>
            </a:r>
            <a:r>
              <a:rPr lang="de-AT" dirty="0" smtClean="0"/>
              <a:t>: </a:t>
            </a:r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Stefan Vikoler (team leader)</a:t>
            </a:r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Filip Michnik</a:t>
            </a:r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Wang Yongjian</a:t>
            </a:r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Udeshkumar Ganesan</a:t>
            </a:r>
          </a:p>
          <a:p>
            <a:pPr marL="215900" indent="-21590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Amélie Lagadec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28" y="1136631"/>
            <a:ext cx="9898097" cy="571504"/>
          </a:xfrm>
        </p:spPr>
        <p:txBody>
          <a:bodyPr tIns="38808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AT" dirty="0" smtClean="0"/>
              <a:t>Tasks of the senior software engineer</a:t>
            </a:r>
            <a:endParaRPr lang="de-AT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75" y="2136763"/>
            <a:ext cx="9429783" cy="4656150"/>
          </a:xfrm>
          <a:noFill/>
        </p:spPr>
        <p:txBody>
          <a:bodyPr lIns="0" tIns="28224" rIns="0" bIns="0" anchor="ctr"/>
          <a:lstStyle/>
          <a:p>
            <a:r>
              <a:rPr lang="fr-FR" dirty="0" smtClean="0"/>
              <a:t>1. </a:t>
            </a:r>
            <a:r>
              <a:rPr lang="fr-FR" dirty="0" err="1" smtClean="0"/>
              <a:t>Requirements</a:t>
            </a:r>
            <a:r>
              <a:rPr lang="fr-FR" dirty="0" smtClean="0"/>
              <a:t> : </a:t>
            </a:r>
            <a:r>
              <a:rPr lang="de-AT" dirty="0" smtClean="0"/>
              <a:t>10 days = 2400€</a:t>
            </a:r>
            <a:endParaRPr lang="fr-FR" dirty="0" smtClean="0"/>
          </a:p>
          <a:p>
            <a:r>
              <a:rPr lang="fr-FR" dirty="0" smtClean="0"/>
              <a:t>2. </a:t>
            </a:r>
            <a:r>
              <a:rPr lang="fr-FR" dirty="0" err="1" smtClean="0"/>
              <a:t>Analysis</a:t>
            </a:r>
            <a:r>
              <a:rPr lang="fr-FR" dirty="0" smtClean="0"/>
              <a:t> : 5 </a:t>
            </a:r>
            <a:r>
              <a:rPr lang="fr-FR" dirty="0" err="1" smtClean="0"/>
              <a:t>days</a:t>
            </a:r>
            <a:r>
              <a:rPr lang="fr-FR" dirty="0" smtClean="0"/>
              <a:t> = 1200€</a:t>
            </a:r>
          </a:p>
          <a:p>
            <a:r>
              <a:rPr lang="fr-FR" dirty="0" smtClean="0"/>
              <a:t>3. Design : 15 </a:t>
            </a:r>
            <a:r>
              <a:rPr lang="fr-FR" dirty="0" err="1" smtClean="0"/>
              <a:t>days</a:t>
            </a:r>
            <a:r>
              <a:rPr lang="fr-FR" dirty="0" smtClean="0"/>
              <a:t> = 3600€</a:t>
            </a:r>
          </a:p>
          <a:p>
            <a:r>
              <a:rPr lang="fr-FR" dirty="0" smtClean="0"/>
              <a:t>4. </a:t>
            </a:r>
            <a:r>
              <a:rPr lang="fr-FR" dirty="0" err="1" smtClean="0"/>
              <a:t>Development</a:t>
            </a:r>
            <a:r>
              <a:rPr lang="fr-FR" dirty="0" smtClean="0"/>
              <a:t> : 22 </a:t>
            </a:r>
            <a:r>
              <a:rPr lang="fr-FR" dirty="0" err="1" smtClean="0"/>
              <a:t>days</a:t>
            </a:r>
            <a:r>
              <a:rPr lang="fr-FR" dirty="0" smtClean="0"/>
              <a:t> = 5280€</a:t>
            </a:r>
          </a:p>
          <a:p>
            <a:r>
              <a:rPr lang="fr-FR" dirty="0" smtClean="0"/>
              <a:t>5. </a:t>
            </a:r>
            <a:r>
              <a:rPr lang="fr-FR" dirty="0" err="1" smtClean="0"/>
              <a:t>Testing</a:t>
            </a:r>
            <a:r>
              <a:rPr lang="fr-FR" dirty="0" smtClean="0"/>
              <a:t> : 40 </a:t>
            </a:r>
            <a:r>
              <a:rPr lang="fr-FR" dirty="0" err="1" smtClean="0"/>
              <a:t>days</a:t>
            </a:r>
            <a:r>
              <a:rPr lang="fr-FR" dirty="0" smtClean="0"/>
              <a:t> but </a:t>
            </a:r>
            <a:r>
              <a:rPr lang="fr-FR" smtClean="0"/>
              <a:t>at </a:t>
            </a:r>
            <a:r>
              <a:rPr lang="fr-FR" dirty="0" smtClean="0"/>
              <a:t>the </a:t>
            </a:r>
            <a:r>
              <a:rPr lang="fr-FR" dirty="0" err="1" smtClean="0"/>
              <a:t>same</a:t>
            </a:r>
            <a:r>
              <a:rPr lang="fr-FR" dirty="0" smtClean="0"/>
              <a:t> time as design and </a:t>
            </a:r>
            <a:r>
              <a:rPr lang="fr-FR" dirty="0" err="1" smtClean="0"/>
              <a:t>development</a:t>
            </a:r>
            <a:r>
              <a:rPr lang="fr-FR" dirty="0" smtClean="0"/>
              <a:t>, </a:t>
            </a:r>
            <a:r>
              <a:rPr lang="fr-FR" dirty="0" err="1" smtClean="0"/>
              <a:t>rest</a:t>
            </a:r>
            <a:r>
              <a:rPr lang="fr-FR" dirty="0" smtClean="0"/>
              <a:t> 3 </a:t>
            </a:r>
            <a:r>
              <a:rPr lang="fr-FR" dirty="0" err="1" smtClean="0"/>
              <a:t>days</a:t>
            </a:r>
            <a:r>
              <a:rPr lang="fr-FR" dirty="0" smtClean="0"/>
              <a:t> of </a:t>
            </a:r>
            <a:r>
              <a:rPr lang="fr-FR" dirty="0" err="1" smtClean="0"/>
              <a:t>labor</a:t>
            </a:r>
            <a:r>
              <a:rPr lang="fr-FR" dirty="0" smtClean="0"/>
              <a:t> rate = 720€</a:t>
            </a:r>
          </a:p>
          <a:p>
            <a:r>
              <a:rPr lang="fr-FR" dirty="0" smtClean="0"/>
              <a:t>6. </a:t>
            </a:r>
            <a:r>
              <a:rPr lang="fr-FR" dirty="0" err="1" smtClean="0"/>
              <a:t>Deployment</a:t>
            </a:r>
            <a:r>
              <a:rPr lang="fr-FR" dirty="0" smtClean="0"/>
              <a:t> : 5 </a:t>
            </a:r>
            <a:r>
              <a:rPr lang="fr-FR" dirty="0" err="1" smtClean="0"/>
              <a:t>days</a:t>
            </a:r>
            <a:r>
              <a:rPr lang="fr-FR" dirty="0" smtClean="0"/>
              <a:t> = 1200€</a:t>
            </a:r>
            <a:endParaRPr lang="de-AT" dirty="0" smtClean="0"/>
          </a:p>
          <a:p>
            <a:pPr marL="215900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Total = 14 400€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54032" y="779441"/>
            <a:ext cx="4179888" cy="784225"/>
          </a:xfrm>
        </p:spPr>
        <p:txBody>
          <a:bodyPr tIns="38808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AT" dirty="0" smtClean="0"/>
              <a:t>Risks</a:t>
            </a:r>
            <a:endParaRPr lang="de-AT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68280" y="2065326"/>
            <a:ext cx="8715404" cy="4714908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Risk 1 :</a:t>
            </a:r>
            <a:r>
              <a:rPr lang="en-US" dirty="0" smtClean="0"/>
              <a:t> We are software engineers not familiar with the hardware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Plan to mitigate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	Ask the refrigerator company RD members to train us.</a:t>
            </a:r>
            <a:endParaRPr lang="de-AT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253966" y="2065325"/>
            <a:ext cx="9215502" cy="507208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Risk 2 : </a:t>
            </a:r>
            <a:r>
              <a:rPr lang="en-US" dirty="0" smtClean="0"/>
              <a:t>The 2 main mobile platforms development are quite different, </a:t>
            </a:r>
            <a:r>
              <a:rPr lang="en-US" dirty="0" err="1" smtClean="0"/>
              <a:t>parallelly</a:t>
            </a:r>
            <a:r>
              <a:rPr lang="en-US" dirty="0" smtClean="0"/>
              <a:t> develop two different  platforms mobile app will cost a lot of manpower.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Plan to mitigate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	Focus on </a:t>
            </a:r>
            <a:r>
              <a:rPr lang="en-US" dirty="0" err="1" smtClean="0"/>
              <a:t>iOS</a:t>
            </a:r>
            <a:r>
              <a:rPr lang="en-US" dirty="0" smtClean="0"/>
              <a:t> platform first, after </a:t>
            </a:r>
            <a:r>
              <a:rPr lang="en-US" dirty="0" err="1" smtClean="0"/>
              <a:t>iOS</a:t>
            </a:r>
            <a:r>
              <a:rPr lang="en-US" dirty="0" smtClean="0"/>
              <a:t> app finished we begin the Android app development.</a:t>
            </a:r>
            <a:endParaRPr lang="de-AT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54032" y="636565"/>
            <a:ext cx="57150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8808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de-AT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Risks (continued)</a:t>
            </a:r>
            <a:endParaRPr kumimoji="0" lang="de-AT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754032" y="636565"/>
            <a:ext cx="5715012" cy="927100"/>
          </a:xfrm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5000" dirty="0" smtClean="0"/>
              <a:t>Risks (continued)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2136775"/>
            <a:ext cx="9215470" cy="4071954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Risk 3 : </a:t>
            </a:r>
            <a:r>
              <a:rPr lang="en-US" dirty="0" smtClean="0"/>
              <a:t>we don't have QA team, software quality may not meet the requirements.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AT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Plan to mitigate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Several phases test,Development Test, Alpha  Test, Beta </a:t>
            </a:r>
            <a:r>
              <a:rPr lang="de-AT" dirty="0" smtClean="0"/>
              <a:t>Test. </a:t>
            </a:r>
            <a:r>
              <a:rPr lang="de-AT" smtClean="0"/>
              <a:t>outsourced to prefessional test company.</a:t>
            </a:r>
            <a:endParaRPr lang="de-AT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169</Words>
  <PresentationFormat>自定义</PresentationFormat>
  <Paragraphs>37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Flow</vt:lpstr>
      <vt:lpstr>Smart shopping list</vt:lpstr>
      <vt:lpstr>Tasks of the senior software engineer</vt:lpstr>
      <vt:lpstr>Risks</vt:lpstr>
      <vt:lpstr>幻灯片 4</vt:lpstr>
      <vt:lpstr>Risks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list</dc:title>
  <dc:creator>Stefan Viktoler</dc:creator>
  <cp:lastModifiedBy>onezero</cp:lastModifiedBy>
  <cp:revision>23</cp:revision>
  <cp:lastPrinted>1601-01-01T00:00:00Z</cp:lastPrinted>
  <dcterms:created xsi:type="dcterms:W3CDTF">2015-09-28T16:33:28Z</dcterms:created>
  <dcterms:modified xsi:type="dcterms:W3CDTF">2015-11-02T17:02:33Z</dcterms:modified>
</cp:coreProperties>
</file>