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05" autoAdjust="0"/>
    <p:restoredTop sz="94857" autoAdjust="0"/>
  </p:normalViewPr>
  <p:slideViewPr>
    <p:cSldViewPr>
      <p:cViewPr varScale="1">
        <p:scale>
          <a:sx n="93" d="100"/>
          <a:sy n="93" d="100"/>
        </p:scale>
        <p:origin x="-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690018-60FF-417E-BC7A-F5625F528F53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FFCD59-D87C-4A5A-A2D0-F9BFA657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r>
              <a:rPr lang="en-US" dirty="0" err="1" smtClean="0"/>
              <a:t>Mashup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Group 2 : </a:t>
            </a:r>
            <a:r>
              <a:rPr lang="en-US" dirty="0" smtClean="0"/>
              <a:t>Team G</a:t>
            </a:r>
            <a:r>
              <a:rPr lang="en-US" baseline="30000" dirty="0" smtClean="0"/>
              <a:t>2</a:t>
            </a:r>
            <a:r>
              <a:rPr lang="en-US" dirty="0" smtClean="0"/>
              <a:t> : </a:t>
            </a:r>
            <a:r>
              <a:rPr lang="en-US" dirty="0" smtClean="0"/>
              <a:t>Jacob </a:t>
            </a:r>
            <a:r>
              <a:rPr lang="en-US" dirty="0" err="1" smtClean="0"/>
              <a:t>Barrick</a:t>
            </a:r>
            <a:r>
              <a:rPr lang="en-US" dirty="0" smtClean="0"/>
              <a:t>, Colin Blower, </a:t>
            </a:r>
            <a:r>
              <a:rPr lang="en-US" dirty="0" err="1" smtClean="0"/>
              <a:t>Honming</a:t>
            </a:r>
            <a:r>
              <a:rPr lang="en-US" dirty="0" smtClean="0"/>
              <a:t> Chen,</a:t>
            </a:r>
          </a:p>
          <a:p>
            <a:r>
              <a:rPr lang="en-US" dirty="0" smtClean="0"/>
              <a:t>Curtis Davis, Victor </a:t>
            </a:r>
            <a:r>
              <a:rPr lang="en-US" dirty="0" err="1" smtClean="0"/>
              <a:t>Frandsen</a:t>
            </a:r>
            <a:r>
              <a:rPr lang="en-US" dirty="0" smtClean="0"/>
              <a:t>, Sam </a:t>
            </a:r>
            <a:r>
              <a:rPr lang="en-US" dirty="0" err="1" smtClean="0"/>
              <a:t>Lanzo</a:t>
            </a:r>
            <a:r>
              <a:rPr lang="en-US" dirty="0" smtClean="0"/>
              <a:t>, Andrew Miller, Yu-</a:t>
            </a:r>
            <a:r>
              <a:rPr lang="en-US" dirty="0" err="1" smtClean="0"/>
              <a:t>Ching</a:t>
            </a:r>
            <a:r>
              <a:rPr lang="en-US" dirty="0" smtClean="0"/>
              <a:t> Wang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 – Search by Interactive 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Render map view using Google Maps</a:t>
            </a:r>
          </a:p>
          <a:p>
            <a:r>
              <a:rPr lang="en-US" dirty="0" smtClean="0"/>
              <a:t>Pull Central Zip Code and Map Size</a:t>
            </a:r>
          </a:p>
          <a:p>
            <a:endParaRPr lang="en-US" dirty="0" smtClean="0"/>
          </a:p>
          <a:p>
            <a:r>
              <a:rPr lang="en-US" dirty="0" smtClean="0"/>
              <a:t>Overlaps with Search by Location</a:t>
            </a:r>
          </a:p>
          <a:p>
            <a:pPr lvl="1"/>
            <a:r>
              <a:rPr lang="en-US" dirty="0" smtClean="0"/>
              <a:t>Adds additional functionality to this search</a:t>
            </a:r>
          </a:p>
          <a:p>
            <a:pPr lvl="1"/>
            <a:r>
              <a:rPr lang="en-US" dirty="0" smtClean="0"/>
              <a:t>Allow user to use as alternate view to Search by Location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 – Search by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 user to search for jobs by general location</a:t>
            </a:r>
          </a:p>
          <a:p>
            <a:pPr lvl="1"/>
            <a:r>
              <a:rPr lang="en-US" dirty="0" smtClean="0"/>
              <a:t>City, State</a:t>
            </a:r>
          </a:p>
          <a:p>
            <a:endParaRPr lang="en-US" dirty="0" smtClean="0"/>
          </a:p>
          <a:p>
            <a:r>
              <a:rPr lang="en-US" dirty="0" smtClean="0"/>
              <a:t>Innovative by allowing narrowing of search range using this parameter</a:t>
            </a:r>
          </a:p>
          <a:p>
            <a:pPr lvl="1"/>
            <a:r>
              <a:rPr lang="en-US" dirty="0" smtClean="0"/>
              <a:t>Refine results, keeping it closer to user desired info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 – Search by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Monster.com</a:t>
            </a:r>
          </a:p>
          <a:p>
            <a:endParaRPr lang="en-US" dirty="0" smtClean="0"/>
          </a:p>
        </p:txBody>
      </p:sp>
      <p:pic>
        <p:nvPicPr>
          <p:cNvPr id="8" name="Picture 1" descr="Screen Shot 2012-10-03 at 7.43.59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69342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 – Search by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Jobs listed using location data will:</a:t>
            </a:r>
          </a:p>
          <a:p>
            <a:pPr lvl="1"/>
            <a:r>
              <a:rPr lang="en-US" dirty="0" smtClean="0"/>
              <a:t>Include location when displayed to user</a:t>
            </a:r>
          </a:p>
          <a:p>
            <a:pPr lvl="1"/>
            <a:r>
              <a:rPr lang="en-US" dirty="0" smtClean="0"/>
              <a:t>Be saved to database for matchup to similar openings or similar locations by company in future</a:t>
            </a:r>
          </a:p>
          <a:p>
            <a:pPr lvl="1"/>
            <a:r>
              <a:rPr lang="en-US" dirty="0" smtClean="0"/>
              <a:t>Be queried and fetch only jobs near location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Slight overlap with Search by Interactive Map</a:t>
            </a:r>
          </a:p>
          <a:p>
            <a:pPr lvl="1"/>
            <a:r>
              <a:rPr lang="en-US" dirty="0" smtClean="0"/>
              <a:t>Resolved by allowing user to use Search by Interactive Map as alternate visual view</a:t>
            </a:r>
          </a:p>
          <a:p>
            <a:pPr lvl="1"/>
            <a:r>
              <a:rPr lang="en-US" dirty="0" smtClean="0"/>
              <a:t>Normal Search by Location used as text view of results.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4 – Search by Job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 user to search for jobs using Job Title</a:t>
            </a:r>
          </a:p>
          <a:p>
            <a:pPr lvl="1"/>
            <a:r>
              <a:rPr lang="en-US" dirty="0" smtClean="0"/>
              <a:t>Show similar job titles</a:t>
            </a:r>
          </a:p>
          <a:p>
            <a:pPr lvl="1"/>
            <a:r>
              <a:rPr lang="en-US" dirty="0" smtClean="0"/>
              <a:t>Auto-complete job title search</a:t>
            </a:r>
          </a:p>
          <a:p>
            <a:endParaRPr lang="en-US" dirty="0" smtClean="0"/>
          </a:p>
          <a:p>
            <a:r>
              <a:rPr lang="en-US" dirty="0" smtClean="0"/>
              <a:t>Not innovative but core, basic functionality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4 – Search by Job Title</a:t>
            </a:r>
            <a:endParaRPr lang="en-US" dirty="0"/>
          </a:p>
        </p:txBody>
      </p:sp>
      <p:pic>
        <p:nvPicPr>
          <p:cNvPr id="5" name="Picture 2" descr="C:\Users\Ryoto Hikawa\Downloads\Lanzaa-CS160-2012-7847f3bf928cb933626e68c05ff7f2a3f36d8bba\M1-F4\indeed.co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889" y="1219200"/>
            <a:ext cx="7082221" cy="493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4 – Search by Job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Parse user input</a:t>
            </a:r>
            <a:endParaRPr lang="en-US" dirty="0" smtClean="0"/>
          </a:p>
          <a:p>
            <a:r>
              <a:rPr lang="en-US" dirty="0" smtClean="0"/>
              <a:t>Check source websites</a:t>
            </a:r>
          </a:p>
          <a:p>
            <a:r>
              <a:rPr lang="en-US" dirty="0" smtClean="0"/>
              <a:t>Show directly relevant and related results</a:t>
            </a:r>
          </a:p>
          <a:p>
            <a:endParaRPr lang="en-US" dirty="0" smtClean="0"/>
          </a:p>
          <a:p>
            <a:r>
              <a:rPr lang="en-US" dirty="0" smtClean="0"/>
              <a:t>No overlap with other search features</a:t>
            </a:r>
          </a:p>
          <a:p>
            <a:pPr lvl="1"/>
            <a:r>
              <a:rPr lang="en-US" dirty="0" smtClean="0"/>
              <a:t>Core feature, everything builds on top of this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5 – Search by Form of 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 user to search for jobs based on time commitment</a:t>
            </a:r>
          </a:p>
          <a:p>
            <a:endParaRPr lang="en-US" dirty="0" smtClean="0"/>
          </a:p>
          <a:p>
            <a:r>
              <a:rPr lang="en-US" dirty="0" smtClean="0"/>
              <a:t>Innovative in how it enables users who have specific time commitments to get relevant results</a:t>
            </a:r>
          </a:p>
          <a:p>
            <a:pPr lvl="1"/>
            <a:r>
              <a:rPr lang="en-US" dirty="0" smtClean="0"/>
              <a:t>User may have existing job or education</a:t>
            </a:r>
          </a:p>
          <a:p>
            <a:pPr lvl="1"/>
            <a:r>
              <a:rPr lang="en-US" dirty="0" smtClean="0"/>
              <a:t>Outside obligations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5 – Search by Form of Employment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1219200"/>
            <a:ext cx="78994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5 – Search by Form of 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Jobs listed by forms of employment will:</a:t>
            </a:r>
          </a:p>
          <a:p>
            <a:pPr lvl="1"/>
            <a:r>
              <a:rPr lang="en-US" dirty="0" smtClean="0"/>
              <a:t>Have availability parsed/fetched from source results</a:t>
            </a:r>
          </a:p>
          <a:p>
            <a:pPr lvl="1"/>
            <a:r>
              <a:rPr lang="en-US" dirty="0" smtClean="0"/>
              <a:t>Be displayed to user in organized manner</a:t>
            </a:r>
          </a:p>
          <a:p>
            <a:endParaRPr lang="en-US" dirty="0" smtClean="0"/>
          </a:p>
          <a:p>
            <a:r>
              <a:rPr lang="en-US" dirty="0" smtClean="0"/>
              <a:t>No overlap with other forms of searching</a:t>
            </a:r>
          </a:p>
          <a:p>
            <a:pPr lvl="1"/>
            <a:r>
              <a:rPr lang="en-US" dirty="0" smtClean="0"/>
              <a:t>Refines search functionality without stepping over another feature’s work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spec is for a job </a:t>
            </a:r>
            <a:r>
              <a:rPr lang="en-US" dirty="0" err="1" smtClean="0"/>
              <a:t>mashup</a:t>
            </a:r>
            <a:r>
              <a:rPr lang="en-US" dirty="0" smtClean="0"/>
              <a:t> site that spans various areas of employment, ranging from tech-related to service-related jobs.</a:t>
            </a:r>
          </a:p>
          <a:p>
            <a:pPr algn="just"/>
            <a:r>
              <a:rPr lang="en-US" dirty="0" smtClean="0"/>
              <a:t>We intend on implementing features similar to some functionality on the following websites:</a:t>
            </a:r>
          </a:p>
          <a:p>
            <a:pPr lvl="1" algn="just"/>
            <a:r>
              <a:rPr lang="en-US" dirty="0" smtClean="0"/>
              <a:t>CareerBuilder</a:t>
            </a:r>
          </a:p>
          <a:p>
            <a:pPr lvl="1" algn="just"/>
            <a:r>
              <a:rPr lang="en-US" dirty="0" smtClean="0"/>
              <a:t>Dice</a:t>
            </a:r>
          </a:p>
          <a:p>
            <a:pPr lvl="1" algn="just"/>
            <a:r>
              <a:rPr lang="en-US" dirty="0" smtClean="0"/>
              <a:t>Indeed</a:t>
            </a:r>
          </a:p>
          <a:p>
            <a:pPr lvl="1" algn="just"/>
            <a:r>
              <a:rPr lang="en-US" dirty="0" smtClean="0"/>
              <a:t>Monster</a:t>
            </a:r>
          </a:p>
          <a:p>
            <a:pPr lvl="1" algn="just"/>
            <a:r>
              <a:rPr lang="en-US" dirty="0" smtClean="0"/>
              <a:t>Yelp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6 – Upload Resume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Allow user to upload resume, save it on server for additional functions</a:t>
            </a:r>
          </a:p>
          <a:p>
            <a:endParaRPr lang="en-US" dirty="0" smtClean="0"/>
          </a:p>
          <a:p>
            <a:r>
              <a:rPr lang="en-US" dirty="0" smtClean="0"/>
              <a:t>Innovative if applied properly</a:t>
            </a:r>
          </a:p>
          <a:p>
            <a:pPr lvl="1"/>
            <a:r>
              <a:rPr lang="en-US" dirty="0" smtClean="0"/>
              <a:t>“Resume Search”: Use keywords matching a given field of work to suggest results</a:t>
            </a:r>
          </a:p>
          <a:p>
            <a:pPr lvl="1"/>
            <a:r>
              <a:rPr lang="en-US" dirty="0" smtClean="0"/>
              <a:t>Resume suggestions: Suggest keywords user can look into given common keywords used in desired field not found in their resume</a:t>
            </a:r>
          </a:p>
          <a:p>
            <a:pPr lvl="1"/>
            <a:r>
              <a:rPr lang="en-US" dirty="0" smtClean="0"/>
              <a:t>Resume Pool: Allow employers to look at user resumes with keywords they define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6 – Upload Resume Features</a:t>
            </a:r>
            <a:endParaRPr lang="en-US" dirty="0"/>
          </a:p>
        </p:txBody>
      </p:sp>
      <p:pic>
        <p:nvPicPr>
          <p:cNvPr id="4" name="Picture 5" descr="dic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401887"/>
            <a:ext cx="8229600" cy="25717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6 – Upload Resume Features</a:t>
            </a:r>
            <a:endParaRPr lang="en-US" dirty="0"/>
          </a:p>
        </p:txBody>
      </p:sp>
      <p:pic>
        <p:nvPicPr>
          <p:cNvPr id="4" name="Picture 7" descr="dice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359342"/>
            <a:ext cx="8229600" cy="465684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6 – Upload Resume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Resume Document uploaded to server</a:t>
            </a:r>
          </a:p>
          <a:p>
            <a:pPr lvl="1"/>
            <a:r>
              <a:rPr lang="en-US" dirty="0" smtClean="0"/>
              <a:t>Save copy</a:t>
            </a:r>
          </a:p>
          <a:p>
            <a:pPr lvl="1"/>
            <a:r>
              <a:rPr lang="en-US" dirty="0" smtClean="0"/>
              <a:t>Parse for keyword analysis</a:t>
            </a:r>
          </a:p>
          <a:p>
            <a:pPr lvl="2"/>
            <a:r>
              <a:rPr lang="en-US" dirty="0" smtClean="0"/>
              <a:t>Use dictionary of keywords</a:t>
            </a:r>
          </a:p>
          <a:p>
            <a:pPr lvl="2"/>
            <a:r>
              <a:rPr lang="en-US" dirty="0" smtClean="0"/>
              <a:t>Store results in DB</a:t>
            </a:r>
          </a:p>
          <a:p>
            <a:endParaRPr lang="en-US" dirty="0" smtClean="0"/>
          </a:p>
          <a:p>
            <a:r>
              <a:rPr lang="en-US" dirty="0" smtClean="0"/>
              <a:t>Dependency on strong keyword search function</a:t>
            </a:r>
          </a:p>
          <a:p>
            <a:pPr lvl="1"/>
            <a:r>
              <a:rPr lang="en-US" dirty="0" smtClean="0"/>
              <a:t>Results from differing search features need to be robust to allow use of functionality for automated searching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Possible 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Lookup on source websites may prove troublesome depending on data use policy</a:t>
            </a:r>
          </a:p>
          <a:p>
            <a:endParaRPr lang="en-US" dirty="0" smtClean="0"/>
          </a:p>
          <a:p>
            <a:r>
              <a:rPr lang="en-US" dirty="0" smtClean="0"/>
              <a:t>Interactive map and Search by Location heavily dependent on up-to-date and accurate location info</a:t>
            </a:r>
          </a:p>
          <a:p>
            <a:pPr lvl="1"/>
            <a:r>
              <a:rPr lang="en-US" dirty="0" smtClean="0"/>
              <a:t>Offices may move</a:t>
            </a:r>
          </a:p>
          <a:p>
            <a:pPr lvl="1"/>
            <a:r>
              <a:rPr lang="en-US" dirty="0" smtClean="0"/>
              <a:t>Manual moderation too costly</a:t>
            </a:r>
          </a:p>
          <a:p>
            <a:endParaRPr lang="en-US" dirty="0" smtClean="0"/>
          </a:p>
          <a:p>
            <a:r>
              <a:rPr lang="en-US" dirty="0" smtClean="0"/>
              <a:t>Additional resume features dependent on robust dictionary and weighted “scoring”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Proposed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Filtering of Job Openings using Education/Experience Requirements</a:t>
            </a:r>
          </a:p>
          <a:p>
            <a:r>
              <a:rPr lang="en-US" dirty="0" smtClean="0"/>
              <a:t>Searching for Job Openings</a:t>
            </a:r>
          </a:p>
          <a:p>
            <a:pPr lvl="1"/>
            <a:r>
              <a:rPr lang="en-US" dirty="0" smtClean="0"/>
              <a:t>by Interactive Map</a:t>
            </a:r>
          </a:p>
          <a:p>
            <a:pPr lvl="1"/>
            <a:r>
              <a:rPr lang="en-US" dirty="0" smtClean="0"/>
              <a:t>by General Region</a:t>
            </a:r>
          </a:p>
          <a:p>
            <a:pPr lvl="1"/>
            <a:r>
              <a:rPr lang="en-US" dirty="0" smtClean="0"/>
              <a:t>by Job Titles</a:t>
            </a:r>
          </a:p>
          <a:p>
            <a:pPr lvl="1"/>
            <a:r>
              <a:rPr lang="en-US" dirty="0" smtClean="0"/>
              <a:t>by Form of Employment (Full/Part-time)</a:t>
            </a:r>
          </a:p>
          <a:p>
            <a:r>
              <a:rPr lang="en-US" dirty="0" smtClean="0"/>
              <a:t>Upload of User Resume to enhance service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Input:</a:t>
            </a:r>
          </a:p>
          <a:p>
            <a:pPr lvl="1"/>
            <a:r>
              <a:rPr lang="en-US" dirty="0" smtClean="0"/>
              <a:t>User-describing Keywords, Search Parameters</a:t>
            </a:r>
          </a:p>
          <a:p>
            <a:pPr lvl="2"/>
            <a:r>
              <a:rPr lang="en-US" dirty="0" smtClean="0"/>
              <a:t>May need to submit to websites in differing manners for advanced search filters</a:t>
            </a:r>
          </a:p>
          <a:p>
            <a:r>
              <a:rPr lang="en-US" dirty="0" smtClean="0"/>
              <a:t>Common Output:</a:t>
            </a:r>
          </a:p>
          <a:p>
            <a:pPr lvl="1"/>
            <a:r>
              <a:rPr lang="en-US" dirty="0" smtClean="0"/>
              <a:t>Job Opening information: Pull text description, also note the original source of information</a:t>
            </a:r>
          </a:p>
          <a:p>
            <a:pPr lvl="1"/>
            <a:r>
              <a:rPr lang="en-US" dirty="0" smtClean="0"/>
              <a:t>Location information: Parse from job description, match up with Google Maps location info</a:t>
            </a:r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Keyword Suggestions: Weigh existing keywords in user’s resume, suggest hot skills to further their specialty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1 - Filter by Ed/Ex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results for a type of position based on user’s Education and Experience</a:t>
            </a:r>
          </a:p>
          <a:p>
            <a:endParaRPr lang="en-US" dirty="0" smtClean="0"/>
          </a:p>
          <a:p>
            <a:r>
              <a:rPr lang="en-US" dirty="0" smtClean="0"/>
              <a:t>Innovates by keeping search relevant to user</a:t>
            </a:r>
          </a:p>
          <a:p>
            <a:pPr lvl="1"/>
            <a:r>
              <a:rPr lang="en-US" sz="2400" dirty="0" smtClean="0"/>
              <a:t>Avoid results not matching user’s experience and skills</a:t>
            </a:r>
          </a:p>
          <a:p>
            <a:pPr lvl="1"/>
            <a:r>
              <a:rPr lang="en-US" sz="2400" dirty="0" smtClean="0"/>
              <a:t>Keeps search results short and simple: Find the job you want faster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1 - Filter by Ed/Ex Requirements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1219200"/>
            <a:ext cx="7899400" cy="493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1 - Filter by Ed/Ex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Functionality achieved by querying results from source websites</a:t>
            </a:r>
          </a:p>
          <a:p>
            <a:pPr lvl="1"/>
            <a:r>
              <a:rPr lang="en-US" dirty="0" smtClean="0"/>
              <a:t>Parse user search parameters, look up from sources</a:t>
            </a:r>
          </a:p>
          <a:p>
            <a:pPr lvl="1"/>
            <a:r>
              <a:rPr lang="en-US" dirty="0" smtClean="0"/>
              <a:t>Pull Requirements information from source results</a:t>
            </a:r>
          </a:p>
          <a:p>
            <a:pPr lvl="1"/>
            <a:r>
              <a:rPr lang="en-US" dirty="0" smtClean="0"/>
              <a:t>Filter search results to avoid duplicates</a:t>
            </a:r>
          </a:p>
          <a:p>
            <a:pPr lvl="1"/>
            <a:r>
              <a:rPr lang="en-US" dirty="0" smtClean="0"/>
              <a:t>Filter search results to ensure relevance</a:t>
            </a:r>
          </a:p>
          <a:p>
            <a:pPr lvl="1"/>
            <a:r>
              <a:rPr lang="en-US" dirty="0" smtClean="0"/>
              <a:t>Display in organized format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projected overlap with other functions, builds on top of and synergizes with additional features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 – Search by Interactive 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 results for jobs based on map view</a:t>
            </a:r>
          </a:p>
          <a:p>
            <a:pPr lvl="1"/>
            <a:r>
              <a:rPr lang="en-US" dirty="0" smtClean="0"/>
              <a:t>See where the jobs are on the map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Innovates by displaying results within to target area</a:t>
            </a:r>
          </a:p>
          <a:p>
            <a:pPr lvl="1"/>
            <a:r>
              <a:rPr lang="en-US" dirty="0" smtClean="0"/>
              <a:t>Check for culture-rich region</a:t>
            </a:r>
          </a:p>
          <a:p>
            <a:pPr lvl="1"/>
            <a:r>
              <a:rPr lang="en-US" dirty="0" smtClean="0"/>
              <a:t>Check for proximity to other businesses</a:t>
            </a:r>
          </a:p>
          <a:p>
            <a:pPr lvl="1"/>
            <a:r>
              <a:rPr lang="en-US" dirty="0" smtClean="0"/>
              <a:t>Check relative to commute from home</a:t>
            </a:r>
          </a:p>
          <a:p>
            <a:endParaRPr lang="en-US" dirty="0" smtClean="0"/>
          </a:p>
          <a:p>
            <a:r>
              <a:rPr lang="en-US" dirty="0" smtClean="0"/>
              <a:t>Example: Yelp.com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 – Search by Interactive Map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04602"/>
            <a:ext cx="8229600" cy="4566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</TotalTime>
  <Words>877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Job Mashup Website</vt:lpstr>
      <vt:lpstr>Overview</vt:lpstr>
      <vt:lpstr>List of Proposed Features</vt:lpstr>
      <vt:lpstr>Common Inputs and Outputs</vt:lpstr>
      <vt:lpstr>Feature 1 - Filter by Ed/Ex Requirements</vt:lpstr>
      <vt:lpstr>Feature 1 - Filter by Ed/Ex Requirements</vt:lpstr>
      <vt:lpstr>Feature 1 - Filter by Ed/Ex Requirements</vt:lpstr>
      <vt:lpstr>Feature 2 – Search by Interactive Map </vt:lpstr>
      <vt:lpstr>Feature 2 – Search by Interactive Map </vt:lpstr>
      <vt:lpstr>Feature 2 – Search by Interactive Map </vt:lpstr>
      <vt:lpstr>Feature 3 – Search by Location</vt:lpstr>
      <vt:lpstr>Feature 3 – Search by Location</vt:lpstr>
      <vt:lpstr>Feature 3 – Search by Location</vt:lpstr>
      <vt:lpstr>Feature 4 – Search by Job Title</vt:lpstr>
      <vt:lpstr>Feature 4 – Search by Job Title</vt:lpstr>
      <vt:lpstr>Feature 4 – Search by Job Title</vt:lpstr>
      <vt:lpstr>Feature 5 – Search by Form of Employment</vt:lpstr>
      <vt:lpstr>Feature 5 – Search by Form of Employment</vt:lpstr>
      <vt:lpstr>Feature 5 – Search by Form of Employment</vt:lpstr>
      <vt:lpstr>Feature 6 – Upload Resume Features</vt:lpstr>
      <vt:lpstr>Feature 6 – Upload Resume Features</vt:lpstr>
      <vt:lpstr>Feature 6 – Upload Resume Features</vt:lpstr>
      <vt:lpstr>Feature 6 – Upload Resume Features</vt:lpstr>
      <vt:lpstr>Analysis – Possible Risk Factors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Mashup Website Project???</dc:title>
  <dc:creator>Yu-Ching Wang</dc:creator>
  <cp:lastModifiedBy>Yu-Ching Wang</cp:lastModifiedBy>
  <cp:revision>41</cp:revision>
  <dcterms:created xsi:type="dcterms:W3CDTF">2012-10-04T08:16:05Z</dcterms:created>
  <dcterms:modified xsi:type="dcterms:W3CDTF">2012-10-04T16:11:50Z</dcterms:modified>
</cp:coreProperties>
</file>