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4B6C-F5CC-44F3-8C69-0E5FA81F656C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AFC08-AE42-4268-A9F4-89E8DF831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users to search for jobs by </a:t>
            </a:r>
            <a:r>
              <a:rPr lang="en-US" dirty="0" smtClean="0"/>
              <a:t>salary range</a:t>
            </a:r>
            <a:endParaRPr lang="en-US" dirty="0" smtClean="0"/>
          </a:p>
          <a:p>
            <a:r>
              <a:rPr lang="en-US" dirty="0" smtClean="0"/>
              <a:t>Useful for users </a:t>
            </a:r>
            <a:r>
              <a:rPr lang="en-US" dirty="0" smtClean="0"/>
              <a:t>who want a certain salary range.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0" y="-38100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352800" y="4953000"/>
            <a:ext cx="3124200" cy="60960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lvl="0"/>
            <a:r>
              <a:rPr lang="en-US" sz="1800" dirty="0" smtClean="0"/>
              <a:t>User searches for Salary</a:t>
            </a:r>
          </a:p>
          <a:p>
            <a:pPr lvl="1"/>
            <a:r>
              <a:rPr lang="en-US" sz="1800" dirty="0" smtClean="0"/>
              <a:t>User clicks on ‘Advanced Search’ link</a:t>
            </a:r>
          </a:p>
          <a:p>
            <a:pPr lvl="1"/>
            <a:r>
              <a:rPr lang="en-US" sz="1800" dirty="0" smtClean="0"/>
              <a:t>Advanced search page is displayed</a:t>
            </a:r>
          </a:p>
          <a:p>
            <a:pPr lvl="1"/>
            <a:r>
              <a:rPr lang="en-US" sz="1800" dirty="0" smtClean="0"/>
              <a:t>User mat specify minimum range</a:t>
            </a:r>
          </a:p>
          <a:p>
            <a:pPr lvl="1"/>
            <a:r>
              <a:rPr lang="en-US" sz="1800" dirty="0" smtClean="0"/>
              <a:t>User may specify maximum range </a:t>
            </a:r>
          </a:p>
          <a:p>
            <a:pPr lvl="1"/>
            <a:r>
              <a:rPr lang="en-US" sz="1800" dirty="0" smtClean="0"/>
              <a:t>User clicks ‘search’</a:t>
            </a:r>
          </a:p>
          <a:p>
            <a:pPr lvl="1"/>
            <a:r>
              <a:rPr lang="en-US" sz="1800" dirty="0" smtClean="0"/>
              <a:t>Search page is displayed</a:t>
            </a:r>
          </a:p>
          <a:p>
            <a:pPr lvl="0"/>
            <a:r>
              <a:rPr lang="en-US" sz="1800" dirty="0" smtClean="0"/>
              <a:t>Pre-conditions</a:t>
            </a:r>
          </a:p>
          <a:p>
            <a:pPr lvl="1"/>
            <a:r>
              <a:rPr lang="en-US" sz="1800" dirty="0" smtClean="0"/>
              <a:t>User is at home page.</a:t>
            </a:r>
          </a:p>
          <a:p>
            <a:pPr lvl="0"/>
            <a:r>
              <a:rPr lang="en-US" sz="1800" dirty="0" smtClean="0"/>
              <a:t>Post-conditions</a:t>
            </a:r>
          </a:p>
          <a:p>
            <a:pPr lvl="1"/>
            <a:r>
              <a:rPr lang="en-US" sz="1800" dirty="0" smtClean="0"/>
              <a:t>Only jobs within specified pay range are shown.</a:t>
            </a:r>
          </a:p>
          <a:p>
            <a:pPr lvl="0"/>
            <a:r>
              <a:rPr lang="en-US" sz="1800" dirty="0" smtClean="0"/>
              <a:t>Required Input</a:t>
            </a:r>
          </a:p>
          <a:p>
            <a:pPr lvl="1"/>
            <a:r>
              <a:rPr lang="en-US" sz="1800" dirty="0" smtClean="0"/>
              <a:t>None</a:t>
            </a:r>
          </a:p>
          <a:p>
            <a:pPr lvl="0"/>
            <a:r>
              <a:rPr lang="en-US" sz="1800" dirty="0" smtClean="0"/>
              <a:t>Output</a:t>
            </a:r>
          </a:p>
          <a:p>
            <a:pPr lvl="1"/>
            <a:r>
              <a:rPr lang="en-US" sz="1800" dirty="0" smtClean="0"/>
              <a:t>List of jobs in range</a:t>
            </a:r>
          </a:p>
          <a:p>
            <a:pPr lvl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85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Feature 5</vt:lpstr>
      <vt:lpstr>Slide 2</vt:lpstr>
      <vt:lpstr>Use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5</dc:title>
  <dc:creator>Victor Frandsen</dc:creator>
  <cp:lastModifiedBy>Victor Frandsen</cp:lastModifiedBy>
  <cp:revision>6</cp:revision>
  <dcterms:created xsi:type="dcterms:W3CDTF">2012-10-04T06:31:17Z</dcterms:created>
  <dcterms:modified xsi:type="dcterms:W3CDTF">2012-10-04T07:39:41Z</dcterms:modified>
</cp:coreProperties>
</file>