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7175" cy="13716000"/>
  <p:notesSz cx="13716000" cy="243871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10"/>
  </p:normalViewPr>
  <p:slideViewPr>
    <p:cSldViewPr snapToGrid="0" snapToObjects="1">
      <p:cViewPr varScale="1">
        <p:scale>
          <a:sx n="54" d="100"/>
          <a:sy n="54" d="100"/>
        </p:scale>
        <p:origin x="7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4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17" Type="http://schemas.openxmlformats.org/officeDocument/2006/relationships/image" Target="../media/image132.svg"/><Relationship Id="rId21" Type="http://schemas.openxmlformats.org/officeDocument/2006/relationships/image" Target="../media/image36.png"/><Relationship Id="rId42" Type="http://schemas.openxmlformats.org/officeDocument/2006/relationships/image" Target="../media/image57.png"/><Relationship Id="rId63" Type="http://schemas.openxmlformats.org/officeDocument/2006/relationships/image" Target="../media/image78.png"/><Relationship Id="rId84" Type="http://schemas.openxmlformats.org/officeDocument/2006/relationships/image" Target="../media/image99.png"/><Relationship Id="rId138" Type="http://schemas.openxmlformats.org/officeDocument/2006/relationships/image" Target="../media/image153.png"/><Relationship Id="rId159" Type="http://schemas.openxmlformats.org/officeDocument/2006/relationships/image" Target="../media/image174.png"/><Relationship Id="rId107" Type="http://schemas.openxmlformats.org/officeDocument/2006/relationships/image" Target="../media/image122.png"/><Relationship Id="rId11" Type="http://schemas.openxmlformats.org/officeDocument/2006/relationships/image" Target="../media/image26.png"/><Relationship Id="rId32" Type="http://schemas.openxmlformats.org/officeDocument/2006/relationships/image" Target="../media/image47.svg"/><Relationship Id="rId53" Type="http://schemas.openxmlformats.org/officeDocument/2006/relationships/image" Target="../media/image68.png"/><Relationship Id="rId74" Type="http://schemas.openxmlformats.org/officeDocument/2006/relationships/image" Target="../media/image89.png"/><Relationship Id="rId128" Type="http://schemas.openxmlformats.org/officeDocument/2006/relationships/image" Target="../media/image143.png"/><Relationship Id="rId149" Type="http://schemas.openxmlformats.org/officeDocument/2006/relationships/image" Target="../media/image164.svg"/><Relationship Id="rId5" Type="http://schemas.openxmlformats.org/officeDocument/2006/relationships/image" Target="../media/image3.png"/><Relationship Id="rId95" Type="http://schemas.openxmlformats.org/officeDocument/2006/relationships/image" Target="../media/image110.svg"/><Relationship Id="rId160" Type="http://schemas.openxmlformats.org/officeDocument/2006/relationships/image" Target="../media/image175.png"/><Relationship Id="rId22" Type="http://schemas.openxmlformats.org/officeDocument/2006/relationships/image" Target="../media/image37.png"/><Relationship Id="rId43" Type="http://schemas.openxmlformats.org/officeDocument/2006/relationships/image" Target="../media/image58.svg"/><Relationship Id="rId64" Type="http://schemas.openxmlformats.org/officeDocument/2006/relationships/image" Target="../media/image79.svg"/><Relationship Id="rId118" Type="http://schemas.openxmlformats.org/officeDocument/2006/relationships/image" Target="../media/image133.svg"/><Relationship Id="rId139" Type="http://schemas.openxmlformats.org/officeDocument/2006/relationships/image" Target="../media/image154.svg"/><Relationship Id="rId85" Type="http://schemas.openxmlformats.org/officeDocument/2006/relationships/image" Target="../media/image100.svg"/><Relationship Id="rId150" Type="http://schemas.openxmlformats.org/officeDocument/2006/relationships/image" Target="../media/image165.svg"/><Relationship Id="rId12" Type="http://schemas.openxmlformats.org/officeDocument/2006/relationships/image" Target="../media/image27.svg"/><Relationship Id="rId17" Type="http://schemas.openxmlformats.org/officeDocument/2006/relationships/image" Target="../media/image32.png"/><Relationship Id="rId33" Type="http://schemas.openxmlformats.org/officeDocument/2006/relationships/image" Target="../media/image48.png"/><Relationship Id="rId38" Type="http://schemas.openxmlformats.org/officeDocument/2006/relationships/image" Target="../media/image53.svg"/><Relationship Id="rId59" Type="http://schemas.openxmlformats.org/officeDocument/2006/relationships/image" Target="../media/image74.png"/><Relationship Id="rId103" Type="http://schemas.openxmlformats.org/officeDocument/2006/relationships/image" Target="../media/image118.png"/><Relationship Id="rId108" Type="http://schemas.openxmlformats.org/officeDocument/2006/relationships/image" Target="../media/image123.png"/><Relationship Id="rId124" Type="http://schemas.openxmlformats.org/officeDocument/2006/relationships/image" Target="../media/image139.svg"/><Relationship Id="rId129" Type="http://schemas.openxmlformats.org/officeDocument/2006/relationships/image" Target="../media/image144.svg"/><Relationship Id="rId54" Type="http://schemas.openxmlformats.org/officeDocument/2006/relationships/image" Target="../media/image69.svg"/><Relationship Id="rId70" Type="http://schemas.openxmlformats.org/officeDocument/2006/relationships/image" Target="../media/image85.png"/><Relationship Id="rId75" Type="http://schemas.openxmlformats.org/officeDocument/2006/relationships/image" Target="../media/image90.svg"/><Relationship Id="rId91" Type="http://schemas.openxmlformats.org/officeDocument/2006/relationships/image" Target="../media/image106.svg"/><Relationship Id="rId96" Type="http://schemas.openxmlformats.org/officeDocument/2006/relationships/image" Target="../media/image111.png"/><Relationship Id="rId140" Type="http://schemas.openxmlformats.org/officeDocument/2006/relationships/image" Target="../media/image155.png"/><Relationship Id="rId145" Type="http://schemas.openxmlformats.org/officeDocument/2006/relationships/image" Target="../media/image160.svg"/><Relationship Id="rId161" Type="http://schemas.openxmlformats.org/officeDocument/2006/relationships/image" Target="../media/image176.svg"/><Relationship Id="rId166" Type="http://schemas.openxmlformats.org/officeDocument/2006/relationships/image" Target="../media/image181.svg"/><Relationship Id="rId1" Type="http://schemas.openxmlformats.org/officeDocument/2006/relationships/slideLayout" Target="../slideLayouts/slideLayout1.xml"/><Relationship Id="rId6" Type="http://schemas.openxmlformats.org/officeDocument/2006/relationships/image" Target="../media/image21.svg"/><Relationship Id="rId23" Type="http://schemas.openxmlformats.org/officeDocument/2006/relationships/image" Target="../media/image38.svg"/><Relationship Id="rId28" Type="http://schemas.openxmlformats.org/officeDocument/2006/relationships/image" Target="../media/image43.png"/><Relationship Id="rId49" Type="http://schemas.openxmlformats.org/officeDocument/2006/relationships/image" Target="../media/image64.png"/><Relationship Id="rId114" Type="http://schemas.openxmlformats.org/officeDocument/2006/relationships/image" Target="../media/image129.png"/><Relationship Id="rId119" Type="http://schemas.openxmlformats.org/officeDocument/2006/relationships/image" Target="../media/image134.png"/><Relationship Id="rId44" Type="http://schemas.openxmlformats.org/officeDocument/2006/relationships/image" Target="../media/image59.png"/><Relationship Id="rId60" Type="http://schemas.openxmlformats.org/officeDocument/2006/relationships/image" Target="../media/image75.svg"/><Relationship Id="rId65" Type="http://schemas.openxmlformats.org/officeDocument/2006/relationships/image" Target="../media/image80.png"/><Relationship Id="rId81" Type="http://schemas.openxmlformats.org/officeDocument/2006/relationships/image" Target="../media/image96.svg"/><Relationship Id="rId86" Type="http://schemas.openxmlformats.org/officeDocument/2006/relationships/image" Target="../media/image101.png"/><Relationship Id="rId130" Type="http://schemas.openxmlformats.org/officeDocument/2006/relationships/image" Target="../media/image145.png"/><Relationship Id="rId135" Type="http://schemas.openxmlformats.org/officeDocument/2006/relationships/image" Target="../media/image150.svg"/><Relationship Id="rId151" Type="http://schemas.openxmlformats.org/officeDocument/2006/relationships/image" Target="../media/image166.png"/><Relationship Id="rId156" Type="http://schemas.openxmlformats.org/officeDocument/2006/relationships/image" Target="../media/image171.png"/><Relationship Id="rId13" Type="http://schemas.openxmlformats.org/officeDocument/2006/relationships/image" Target="../media/image28.png"/><Relationship Id="rId18" Type="http://schemas.openxmlformats.org/officeDocument/2006/relationships/image" Target="../media/image33.svg"/><Relationship Id="rId39" Type="http://schemas.openxmlformats.org/officeDocument/2006/relationships/image" Target="../media/image54.png"/><Relationship Id="rId109" Type="http://schemas.openxmlformats.org/officeDocument/2006/relationships/image" Target="../media/image124.svg"/><Relationship Id="rId34" Type="http://schemas.openxmlformats.org/officeDocument/2006/relationships/image" Target="../media/image49.svg"/><Relationship Id="rId50" Type="http://schemas.openxmlformats.org/officeDocument/2006/relationships/image" Target="../media/image65.svg"/><Relationship Id="rId55" Type="http://schemas.openxmlformats.org/officeDocument/2006/relationships/image" Target="../media/image70.png"/><Relationship Id="rId76" Type="http://schemas.openxmlformats.org/officeDocument/2006/relationships/image" Target="../media/image91.png"/><Relationship Id="rId97" Type="http://schemas.openxmlformats.org/officeDocument/2006/relationships/image" Target="../media/image112.svg"/><Relationship Id="rId104" Type="http://schemas.openxmlformats.org/officeDocument/2006/relationships/image" Target="../media/image119.svg"/><Relationship Id="rId120" Type="http://schemas.openxmlformats.org/officeDocument/2006/relationships/image" Target="../media/image135.svg"/><Relationship Id="rId125" Type="http://schemas.openxmlformats.org/officeDocument/2006/relationships/image" Target="../media/image140.png"/><Relationship Id="rId141" Type="http://schemas.openxmlformats.org/officeDocument/2006/relationships/image" Target="../media/image156.svg"/><Relationship Id="rId146" Type="http://schemas.openxmlformats.org/officeDocument/2006/relationships/image" Target="../media/image161.png"/><Relationship Id="rId167" Type="http://schemas.openxmlformats.org/officeDocument/2006/relationships/image" Target="../media/image182.svg"/><Relationship Id="rId7" Type="http://schemas.openxmlformats.org/officeDocument/2006/relationships/image" Target="../media/image22.png"/><Relationship Id="rId71" Type="http://schemas.openxmlformats.org/officeDocument/2006/relationships/image" Target="../media/image86.svg"/><Relationship Id="rId92" Type="http://schemas.openxmlformats.org/officeDocument/2006/relationships/image" Target="../media/image107.png"/><Relationship Id="rId162" Type="http://schemas.openxmlformats.org/officeDocument/2006/relationships/image" Target="../media/image177.png"/><Relationship Id="rId2" Type="http://schemas.openxmlformats.org/officeDocument/2006/relationships/notesSlide" Target="../notesSlides/notesSlide2.xml"/><Relationship Id="rId29" Type="http://schemas.openxmlformats.org/officeDocument/2006/relationships/image" Target="../media/image44.png"/><Relationship Id="rId24" Type="http://schemas.openxmlformats.org/officeDocument/2006/relationships/image" Target="../media/image39.png"/><Relationship Id="rId40" Type="http://schemas.openxmlformats.org/officeDocument/2006/relationships/image" Target="../media/image55.png"/><Relationship Id="rId45" Type="http://schemas.openxmlformats.org/officeDocument/2006/relationships/image" Target="../media/image60.png"/><Relationship Id="rId66" Type="http://schemas.openxmlformats.org/officeDocument/2006/relationships/image" Target="../media/image81.png"/><Relationship Id="rId87" Type="http://schemas.openxmlformats.org/officeDocument/2006/relationships/image" Target="../media/image102.png"/><Relationship Id="rId110" Type="http://schemas.openxmlformats.org/officeDocument/2006/relationships/image" Target="../media/image125.png"/><Relationship Id="rId115" Type="http://schemas.openxmlformats.org/officeDocument/2006/relationships/image" Target="../media/image130.svg"/><Relationship Id="rId131" Type="http://schemas.openxmlformats.org/officeDocument/2006/relationships/image" Target="../media/image146.svg"/><Relationship Id="rId136" Type="http://schemas.openxmlformats.org/officeDocument/2006/relationships/image" Target="../media/image151.png"/><Relationship Id="rId157" Type="http://schemas.openxmlformats.org/officeDocument/2006/relationships/image" Target="../media/image172.svg"/><Relationship Id="rId61" Type="http://schemas.openxmlformats.org/officeDocument/2006/relationships/image" Target="../media/image76.png"/><Relationship Id="rId82" Type="http://schemas.openxmlformats.org/officeDocument/2006/relationships/image" Target="../media/image97.png"/><Relationship Id="rId152" Type="http://schemas.openxmlformats.org/officeDocument/2006/relationships/image" Target="../media/image167.svg"/><Relationship Id="rId19" Type="http://schemas.openxmlformats.org/officeDocument/2006/relationships/image" Target="../media/image34.png"/><Relationship Id="rId14" Type="http://schemas.openxmlformats.org/officeDocument/2006/relationships/image" Target="../media/image29.svg"/><Relationship Id="rId30" Type="http://schemas.openxmlformats.org/officeDocument/2006/relationships/image" Target="../media/image45.svg"/><Relationship Id="rId35" Type="http://schemas.openxmlformats.org/officeDocument/2006/relationships/image" Target="../media/image50.png"/><Relationship Id="rId56" Type="http://schemas.openxmlformats.org/officeDocument/2006/relationships/image" Target="../media/image71.svg"/><Relationship Id="rId77" Type="http://schemas.openxmlformats.org/officeDocument/2006/relationships/image" Target="../media/image92.svg"/><Relationship Id="rId100" Type="http://schemas.openxmlformats.org/officeDocument/2006/relationships/image" Target="../media/image115.svg"/><Relationship Id="rId105" Type="http://schemas.openxmlformats.org/officeDocument/2006/relationships/image" Target="../media/image120.png"/><Relationship Id="rId126" Type="http://schemas.openxmlformats.org/officeDocument/2006/relationships/image" Target="../media/image141.svg"/><Relationship Id="rId147" Type="http://schemas.openxmlformats.org/officeDocument/2006/relationships/image" Target="../media/image162.svg"/><Relationship Id="rId8" Type="http://schemas.openxmlformats.org/officeDocument/2006/relationships/image" Target="../media/image23.png"/><Relationship Id="rId51" Type="http://schemas.openxmlformats.org/officeDocument/2006/relationships/image" Target="../media/image66.png"/><Relationship Id="rId72" Type="http://schemas.openxmlformats.org/officeDocument/2006/relationships/image" Target="../media/image87.png"/><Relationship Id="rId93" Type="http://schemas.openxmlformats.org/officeDocument/2006/relationships/image" Target="../media/image108.svg"/><Relationship Id="rId98" Type="http://schemas.openxmlformats.org/officeDocument/2006/relationships/image" Target="../media/image113.svg"/><Relationship Id="rId121" Type="http://schemas.openxmlformats.org/officeDocument/2006/relationships/image" Target="../media/image136.png"/><Relationship Id="rId142" Type="http://schemas.openxmlformats.org/officeDocument/2006/relationships/image" Target="../media/image157.png"/><Relationship Id="rId163" Type="http://schemas.openxmlformats.org/officeDocument/2006/relationships/image" Target="../media/image178.svg"/><Relationship Id="rId3" Type="http://schemas.openxmlformats.org/officeDocument/2006/relationships/image" Target="../media/image1.png"/><Relationship Id="rId25" Type="http://schemas.openxmlformats.org/officeDocument/2006/relationships/image" Target="../media/image40.svg"/><Relationship Id="rId46" Type="http://schemas.openxmlformats.org/officeDocument/2006/relationships/image" Target="../media/image61.svg"/><Relationship Id="rId67" Type="http://schemas.openxmlformats.org/officeDocument/2006/relationships/image" Target="../media/image82.svg"/><Relationship Id="rId116" Type="http://schemas.openxmlformats.org/officeDocument/2006/relationships/image" Target="../media/image131.png"/><Relationship Id="rId137" Type="http://schemas.openxmlformats.org/officeDocument/2006/relationships/image" Target="../media/image152.svg"/><Relationship Id="rId158" Type="http://schemas.openxmlformats.org/officeDocument/2006/relationships/image" Target="../media/image173.png"/><Relationship Id="rId20" Type="http://schemas.openxmlformats.org/officeDocument/2006/relationships/image" Target="../media/image35.svg"/><Relationship Id="rId41" Type="http://schemas.openxmlformats.org/officeDocument/2006/relationships/image" Target="../media/image56.svg"/><Relationship Id="rId62" Type="http://schemas.openxmlformats.org/officeDocument/2006/relationships/image" Target="../media/image77.svg"/><Relationship Id="rId83" Type="http://schemas.openxmlformats.org/officeDocument/2006/relationships/image" Target="../media/image98.svg"/><Relationship Id="rId88" Type="http://schemas.openxmlformats.org/officeDocument/2006/relationships/image" Target="../media/image103.png"/><Relationship Id="rId111" Type="http://schemas.openxmlformats.org/officeDocument/2006/relationships/image" Target="../media/image126.svg"/><Relationship Id="rId132" Type="http://schemas.openxmlformats.org/officeDocument/2006/relationships/image" Target="../media/image147.png"/><Relationship Id="rId153" Type="http://schemas.openxmlformats.org/officeDocument/2006/relationships/image" Target="../media/image168.png"/><Relationship Id="rId15" Type="http://schemas.openxmlformats.org/officeDocument/2006/relationships/image" Target="../media/image30.png"/><Relationship Id="rId36" Type="http://schemas.openxmlformats.org/officeDocument/2006/relationships/image" Target="../media/image51.svg"/><Relationship Id="rId57" Type="http://schemas.openxmlformats.org/officeDocument/2006/relationships/image" Target="../media/image72.png"/><Relationship Id="rId106" Type="http://schemas.openxmlformats.org/officeDocument/2006/relationships/image" Target="../media/image121.png"/><Relationship Id="rId127" Type="http://schemas.openxmlformats.org/officeDocument/2006/relationships/image" Target="../media/image142.png"/><Relationship Id="rId10" Type="http://schemas.openxmlformats.org/officeDocument/2006/relationships/image" Target="../media/image25.png"/><Relationship Id="rId31" Type="http://schemas.openxmlformats.org/officeDocument/2006/relationships/image" Target="../media/image46.png"/><Relationship Id="rId52" Type="http://schemas.openxmlformats.org/officeDocument/2006/relationships/image" Target="../media/image67.svg"/><Relationship Id="rId73" Type="http://schemas.openxmlformats.org/officeDocument/2006/relationships/image" Target="../media/image88.svg"/><Relationship Id="rId78" Type="http://schemas.openxmlformats.org/officeDocument/2006/relationships/image" Target="../media/image93.png"/><Relationship Id="rId94" Type="http://schemas.openxmlformats.org/officeDocument/2006/relationships/image" Target="../media/image109.png"/><Relationship Id="rId99" Type="http://schemas.openxmlformats.org/officeDocument/2006/relationships/image" Target="../media/image114.png"/><Relationship Id="rId101" Type="http://schemas.openxmlformats.org/officeDocument/2006/relationships/image" Target="../media/image116.png"/><Relationship Id="rId122" Type="http://schemas.openxmlformats.org/officeDocument/2006/relationships/image" Target="../media/image137.svg"/><Relationship Id="rId143" Type="http://schemas.openxmlformats.org/officeDocument/2006/relationships/image" Target="../media/image158.svg"/><Relationship Id="rId148" Type="http://schemas.openxmlformats.org/officeDocument/2006/relationships/image" Target="../media/image163.png"/><Relationship Id="rId164" Type="http://schemas.openxmlformats.org/officeDocument/2006/relationships/image" Target="../media/image179.svg"/><Relationship Id="rId4" Type="http://schemas.openxmlformats.org/officeDocument/2006/relationships/image" Target="../media/image20.svg"/><Relationship Id="rId9" Type="http://schemas.openxmlformats.org/officeDocument/2006/relationships/image" Target="../media/image24.svg"/><Relationship Id="rId26" Type="http://schemas.openxmlformats.org/officeDocument/2006/relationships/image" Target="../media/image41.png"/><Relationship Id="rId47" Type="http://schemas.openxmlformats.org/officeDocument/2006/relationships/image" Target="../media/image62.png"/><Relationship Id="rId68" Type="http://schemas.openxmlformats.org/officeDocument/2006/relationships/image" Target="../media/image83.png"/><Relationship Id="rId89" Type="http://schemas.openxmlformats.org/officeDocument/2006/relationships/image" Target="../media/image104.svg"/><Relationship Id="rId112" Type="http://schemas.openxmlformats.org/officeDocument/2006/relationships/image" Target="../media/image127.png"/><Relationship Id="rId133" Type="http://schemas.openxmlformats.org/officeDocument/2006/relationships/image" Target="../media/image148.svg"/><Relationship Id="rId154" Type="http://schemas.openxmlformats.org/officeDocument/2006/relationships/image" Target="../media/image169.svg"/><Relationship Id="rId16" Type="http://schemas.openxmlformats.org/officeDocument/2006/relationships/image" Target="../media/image31.svg"/><Relationship Id="rId37" Type="http://schemas.openxmlformats.org/officeDocument/2006/relationships/image" Target="../media/image52.png"/><Relationship Id="rId58" Type="http://schemas.openxmlformats.org/officeDocument/2006/relationships/image" Target="../media/image73.svg"/><Relationship Id="rId79" Type="http://schemas.openxmlformats.org/officeDocument/2006/relationships/image" Target="../media/image94.svg"/><Relationship Id="rId102" Type="http://schemas.openxmlformats.org/officeDocument/2006/relationships/image" Target="../media/image117.svg"/><Relationship Id="rId123" Type="http://schemas.openxmlformats.org/officeDocument/2006/relationships/image" Target="../media/image138.png"/><Relationship Id="rId144" Type="http://schemas.openxmlformats.org/officeDocument/2006/relationships/image" Target="../media/image159.png"/><Relationship Id="rId90" Type="http://schemas.openxmlformats.org/officeDocument/2006/relationships/image" Target="../media/image105.png"/><Relationship Id="rId165" Type="http://schemas.openxmlformats.org/officeDocument/2006/relationships/image" Target="../media/image180.png"/><Relationship Id="rId27" Type="http://schemas.openxmlformats.org/officeDocument/2006/relationships/image" Target="../media/image42.png"/><Relationship Id="rId48" Type="http://schemas.openxmlformats.org/officeDocument/2006/relationships/image" Target="../media/image63.svg"/><Relationship Id="rId69" Type="http://schemas.openxmlformats.org/officeDocument/2006/relationships/image" Target="../media/image84.svg"/><Relationship Id="rId113" Type="http://schemas.openxmlformats.org/officeDocument/2006/relationships/image" Target="../media/image128.svg"/><Relationship Id="rId134" Type="http://schemas.openxmlformats.org/officeDocument/2006/relationships/image" Target="../media/image149.png"/><Relationship Id="rId80" Type="http://schemas.openxmlformats.org/officeDocument/2006/relationships/image" Target="../media/image95.png"/><Relationship Id="rId155" Type="http://schemas.openxmlformats.org/officeDocument/2006/relationships/image" Target="../media/image170.svg"/></Relationships>
</file>

<file path=ppt/slides/_rels/slide3.xml.rels><?xml version="1.0" encoding="UTF-8" standalone="yes"?>
<Relationships xmlns="http://schemas.openxmlformats.org/package/2006/relationships"><Relationship Id="rId26" Type="http://schemas.openxmlformats.org/officeDocument/2006/relationships/image" Target="../media/image204.png"/><Relationship Id="rId21" Type="http://schemas.openxmlformats.org/officeDocument/2006/relationships/image" Target="../media/image199.png"/><Relationship Id="rId42" Type="http://schemas.openxmlformats.org/officeDocument/2006/relationships/image" Target="../media/image220.png"/><Relationship Id="rId47" Type="http://schemas.openxmlformats.org/officeDocument/2006/relationships/image" Target="../media/image225.svg"/><Relationship Id="rId63" Type="http://schemas.openxmlformats.org/officeDocument/2006/relationships/image" Target="../media/image241.png"/><Relationship Id="rId68" Type="http://schemas.openxmlformats.org/officeDocument/2006/relationships/image" Target="../media/image246.svg"/><Relationship Id="rId2" Type="http://schemas.openxmlformats.org/officeDocument/2006/relationships/notesSlide" Target="../notesSlides/notesSlide3.xml"/><Relationship Id="rId16" Type="http://schemas.openxmlformats.org/officeDocument/2006/relationships/image" Target="../media/image194.svg"/><Relationship Id="rId29" Type="http://schemas.openxmlformats.org/officeDocument/2006/relationships/image" Target="../media/image207.svg"/><Relationship Id="rId11" Type="http://schemas.openxmlformats.org/officeDocument/2006/relationships/image" Target="../media/image189.png"/><Relationship Id="rId24" Type="http://schemas.openxmlformats.org/officeDocument/2006/relationships/image" Target="../media/image202.png"/><Relationship Id="rId32" Type="http://schemas.openxmlformats.org/officeDocument/2006/relationships/image" Target="../media/image210.png"/><Relationship Id="rId37" Type="http://schemas.openxmlformats.org/officeDocument/2006/relationships/image" Target="../media/image215.png"/><Relationship Id="rId40" Type="http://schemas.openxmlformats.org/officeDocument/2006/relationships/image" Target="../media/image218.svg"/><Relationship Id="rId45" Type="http://schemas.openxmlformats.org/officeDocument/2006/relationships/image" Target="../media/image223.png"/><Relationship Id="rId53" Type="http://schemas.openxmlformats.org/officeDocument/2006/relationships/image" Target="../media/image231.png"/><Relationship Id="rId58" Type="http://schemas.openxmlformats.org/officeDocument/2006/relationships/image" Target="../media/image236.svg"/><Relationship Id="rId66" Type="http://schemas.openxmlformats.org/officeDocument/2006/relationships/image" Target="../media/image244.svg"/><Relationship Id="rId74" Type="http://schemas.openxmlformats.org/officeDocument/2006/relationships/image" Target="../media/image252.svg"/><Relationship Id="rId5" Type="http://schemas.openxmlformats.org/officeDocument/2006/relationships/image" Target="../media/image184.svg"/><Relationship Id="rId61" Type="http://schemas.openxmlformats.org/officeDocument/2006/relationships/image" Target="../media/image239.png"/><Relationship Id="rId19" Type="http://schemas.openxmlformats.org/officeDocument/2006/relationships/image" Target="../media/image197.png"/><Relationship Id="rId14" Type="http://schemas.openxmlformats.org/officeDocument/2006/relationships/image" Target="../media/image192.svg"/><Relationship Id="rId22" Type="http://schemas.openxmlformats.org/officeDocument/2006/relationships/image" Target="../media/image200.svg"/><Relationship Id="rId27" Type="http://schemas.openxmlformats.org/officeDocument/2006/relationships/image" Target="../media/image205.svg"/><Relationship Id="rId30" Type="http://schemas.openxmlformats.org/officeDocument/2006/relationships/image" Target="../media/image208.png"/><Relationship Id="rId35" Type="http://schemas.openxmlformats.org/officeDocument/2006/relationships/image" Target="../media/image213.svg"/><Relationship Id="rId43" Type="http://schemas.openxmlformats.org/officeDocument/2006/relationships/image" Target="../media/image221.png"/><Relationship Id="rId48" Type="http://schemas.openxmlformats.org/officeDocument/2006/relationships/image" Target="../media/image226.png"/><Relationship Id="rId56" Type="http://schemas.openxmlformats.org/officeDocument/2006/relationships/image" Target="../media/image234.svg"/><Relationship Id="rId64" Type="http://schemas.openxmlformats.org/officeDocument/2006/relationships/image" Target="../media/image242.svg"/><Relationship Id="rId69" Type="http://schemas.openxmlformats.org/officeDocument/2006/relationships/image" Target="../media/image247.png"/><Relationship Id="rId8" Type="http://schemas.openxmlformats.org/officeDocument/2006/relationships/image" Target="../media/image186.png"/><Relationship Id="rId51" Type="http://schemas.openxmlformats.org/officeDocument/2006/relationships/image" Target="../media/image229.png"/><Relationship Id="rId72" Type="http://schemas.openxmlformats.org/officeDocument/2006/relationships/image" Target="../media/image250.svg"/><Relationship Id="rId3" Type="http://schemas.openxmlformats.org/officeDocument/2006/relationships/image" Target="../media/image183.png"/><Relationship Id="rId12" Type="http://schemas.openxmlformats.org/officeDocument/2006/relationships/image" Target="../media/image190.svg"/><Relationship Id="rId17" Type="http://schemas.openxmlformats.org/officeDocument/2006/relationships/image" Target="../media/image195.png"/><Relationship Id="rId25" Type="http://schemas.openxmlformats.org/officeDocument/2006/relationships/image" Target="../media/image203.svg"/><Relationship Id="rId33" Type="http://schemas.openxmlformats.org/officeDocument/2006/relationships/image" Target="../media/image211.svg"/><Relationship Id="rId38" Type="http://schemas.openxmlformats.org/officeDocument/2006/relationships/image" Target="../media/image216.svg"/><Relationship Id="rId46" Type="http://schemas.openxmlformats.org/officeDocument/2006/relationships/image" Target="../media/image224.png"/><Relationship Id="rId59" Type="http://schemas.openxmlformats.org/officeDocument/2006/relationships/image" Target="../media/image237.png"/><Relationship Id="rId67" Type="http://schemas.openxmlformats.org/officeDocument/2006/relationships/image" Target="../media/image245.png"/><Relationship Id="rId20" Type="http://schemas.openxmlformats.org/officeDocument/2006/relationships/image" Target="../media/image198.svg"/><Relationship Id="rId41" Type="http://schemas.openxmlformats.org/officeDocument/2006/relationships/image" Target="../media/image219.png"/><Relationship Id="rId54" Type="http://schemas.openxmlformats.org/officeDocument/2006/relationships/image" Target="../media/image232.svg"/><Relationship Id="rId62" Type="http://schemas.openxmlformats.org/officeDocument/2006/relationships/image" Target="../media/image240.svg"/><Relationship Id="rId70" Type="http://schemas.openxmlformats.org/officeDocument/2006/relationships/image" Target="../media/image248.svg"/><Relationship Id="rId1" Type="http://schemas.openxmlformats.org/officeDocument/2006/relationships/slideLayout" Target="../slideLayouts/slideLayout1.xml"/><Relationship Id="rId6" Type="http://schemas.openxmlformats.org/officeDocument/2006/relationships/image" Target="../media/image3.png"/><Relationship Id="rId15" Type="http://schemas.openxmlformats.org/officeDocument/2006/relationships/image" Target="../media/image193.png"/><Relationship Id="rId23" Type="http://schemas.openxmlformats.org/officeDocument/2006/relationships/image" Target="../media/image201.png"/><Relationship Id="rId28" Type="http://schemas.openxmlformats.org/officeDocument/2006/relationships/image" Target="../media/image206.png"/><Relationship Id="rId36" Type="http://schemas.openxmlformats.org/officeDocument/2006/relationships/image" Target="../media/image214.png"/><Relationship Id="rId49" Type="http://schemas.openxmlformats.org/officeDocument/2006/relationships/image" Target="../media/image227.png"/><Relationship Id="rId57" Type="http://schemas.openxmlformats.org/officeDocument/2006/relationships/image" Target="../media/image235.png"/><Relationship Id="rId10" Type="http://schemas.openxmlformats.org/officeDocument/2006/relationships/image" Target="../media/image188.png"/><Relationship Id="rId31" Type="http://schemas.openxmlformats.org/officeDocument/2006/relationships/image" Target="../media/image209.svg"/><Relationship Id="rId44" Type="http://schemas.openxmlformats.org/officeDocument/2006/relationships/image" Target="../media/image222.png"/><Relationship Id="rId52" Type="http://schemas.openxmlformats.org/officeDocument/2006/relationships/image" Target="../media/image230.svg"/><Relationship Id="rId60" Type="http://schemas.openxmlformats.org/officeDocument/2006/relationships/image" Target="../media/image238.svg"/><Relationship Id="rId65" Type="http://schemas.openxmlformats.org/officeDocument/2006/relationships/image" Target="../media/image243.png"/><Relationship Id="rId73" Type="http://schemas.openxmlformats.org/officeDocument/2006/relationships/image" Target="../media/image251.png"/><Relationship Id="rId4" Type="http://schemas.openxmlformats.org/officeDocument/2006/relationships/image" Target="../media/image1.png"/><Relationship Id="rId9" Type="http://schemas.openxmlformats.org/officeDocument/2006/relationships/image" Target="../media/image187.svg"/><Relationship Id="rId13" Type="http://schemas.openxmlformats.org/officeDocument/2006/relationships/image" Target="../media/image191.png"/><Relationship Id="rId18" Type="http://schemas.openxmlformats.org/officeDocument/2006/relationships/image" Target="../media/image196.svg"/><Relationship Id="rId39" Type="http://schemas.openxmlformats.org/officeDocument/2006/relationships/image" Target="../media/image217.png"/><Relationship Id="rId34" Type="http://schemas.openxmlformats.org/officeDocument/2006/relationships/image" Target="../media/image212.png"/><Relationship Id="rId50" Type="http://schemas.openxmlformats.org/officeDocument/2006/relationships/image" Target="../media/image228.png"/><Relationship Id="rId55" Type="http://schemas.openxmlformats.org/officeDocument/2006/relationships/image" Target="../media/image233.png"/><Relationship Id="rId7" Type="http://schemas.openxmlformats.org/officeDocument/2006/relationships/image" Target="../media/image185.svg"/><Relationship Id="rId71" Type="http://schemas.openxmlformats.org/officeDocument/2006/relationships/image" Target="../media/image249.png"/></Relationships>
</file>

<file path=ppt/slides/_rels/slide4.xml.rels><?xml version="1.0" encoding="UTF-8" standalone="yes"?>
<Relationships xmlns="http://schemas.openxmlformats.org/package/2006/relationships"><Relationship Id="rId26" Type="http://schemas.openxmlformats.org/officeDocument/2006/relationships/image" Target="../media/image273.svg"/><Relationship Id="rId21" Type="http://schemas.openxmlformats.org/officeDocument/2006/relationships/image" Target="../media/image268.png"/><Relationship Id="rId42" Type="http://schemas.openxmlformats.org/officeDocument/2006/relationships/image" Target="../media/image288.png"/><Relationship Id="rId47" Type="http://schemas.openxmlformats.org/officeDocument/2006/relationships/image" Target="../media/image293.svg"/><Relationship Id="rId63" Type="http://schemas.openxmlformats.org/officeDocument/2006/relationships/image" Target="../media/image306.svg"/><Relationship Id="rId68" Type="http://schemas.openxmlformats.org/officeDocument/2006/relationships/image" Target="../media/image311.png"/><Relationship Id="rId16" Type="http://schemas.openxmlformats.org/officeDocument/2006/relationships/image" Target="../media/image263.svg"/><Relationship Id="rId11" Type="http://schemas.openxmlformats.org/officeDocument/2006/relationships/image" Target="../media/image258.png"/><Relationship Id="rId24" Type="http://schemas.openxmlformats.org/officeDocument/2006/relationships/image" Target="../media/image271.svg"/><Relationship Id="rId32" Type="http://schemas.openxmlformats.org/officeDocument/2006/relationships/image" Target="../media/image279.svg"/><Relationship Id="rId37" Type="http://schemas.openxmlformats.org/officeDocument/2006/relationships/image" Target="../media/image284.png"/><Relationship Id="rId40" Type="http://schemas.openxmlformats.org/officeDocument/2006/relationships/image" Target="../media/image286.png"/><Relationship Id="rId45" Type="http://schemas.openxmlformats.org/officeDocument/2006/relationships/image" Target="../media/image291.svg"/><Relationship Id="rId53" Type="http://schemas.openxmlformats.org/officeDocument/2006/relationships/image" Target="../media/image296.png"/><Relationship Id="rId58" Type="http://schemas.openxmlformats.org/officeDocument/2006/relationships/image" Target="../media/image301.png"/><Relationship Id="rId66" Type="http://schemas.openxmlformats.org/officeDocument/2006/relationships/image" Target="../media/image309.png"/><Relationship Id="rId74" Type="http://schemas.openxmlformats.org/officeDocument/2006/relationships/image" Target="../media/image317.svg"/><Relationship Id="rId79" Type="http://schemas.openxmlformats.org/officeDocument/2006/relationships/image" Target="../media/image322.svg"/><Relationship Id="rId5" Type="http://schemas.openxmlformats.org/officeDocument/2006/relationships/image" Target="../media/image253.svg"/><Relationship Id="rId61" Type="http://schemas.openxmlformats.org/officeDocument/2006/relationships/image" Target="../media/image304.svg"/><Relationship Id="rId19" Type="http://schemas.openxmlformats.org/officeDocument/2006/relationships/image" Target="../media/image266.png"/><Relationship Id="rId14" Type="http://schemas.openxmlformats.org/officeDocument/2006/relationships/image" Target="../media/image261.svg"/><Relationship Id="rId22" Type="http://schemas.openxmlformats.org/officeDocument/2006/relationships/image" Target="../media/image269.svg"/><Relationship Id="rId27" Type="http://schemas.openxmlformats.org/officeDocument/2006/relationships/image" Target="../media/image274.png"/><Relationship Id="rId30" Type="http://schemas.openxmlformats.org/officeDocument/2006/relationships/image" Target="../media/image277.svg"/><Relationship Id="rId35" Type="http://schemas.openxmlformats.org/officeDocument/2006/relationships/image" Target="../media/image282.png"/><Relationship Id="rId43" Type="http://schemas.openxmlformats.org/officeDocument/2006/relationships/image" Target="../media/image289.svg"/><Relationship Id="rId48" Type="http://schemas.openxmlformats.org/officeDocument/2006/relationships/image" Target="../media/image294.png"/><Relationship Id="rId56" Type="http://schemas.openxmlformats.org/officeDocument/2006/relationships/image" Target="../media/image299.svg"/><Relationship Id="rId64" Type="http://schemas.openxmlformats.org/officeDocument/2006/relationships/image" Target="../media/image307.png"/><Relationship Id="rId69" Type="http://schemas.openxmlformats.org/officeDocument/2006/relationships/image" Target="../media/image312.svg"/><Relationship Id="rId77" Type="http://schemas.openxmlformats.org/officeDocument/2006/relationships/image" Target="../media/image320.svg"/><Relationship Id="rId8" Type="http://schemas.openxmlformats.org/officeDocument/2006/relationships/image" Target="../media/image255.png"/><Relationship Id="rId51" Type="http://schemas.openxmlformats.org/officeDocument/2006/relationships/image" Target="../media/image37.png"/><Relationship Id="rId72" Type="http://schemas.openxmlformats.org/officeDocument/2006/relationships/image" Target="../media/image315.svg"/><Relationship Id="rId80" Type="http://schemas.openxmlformats.org/officeDocument/2006/relationships/image" Target="../media/image323.svg"/><Relationship Id="rId3" Type="http://schemas.openxmlformats.org/officeDocument/2006/relationships/image" Target="../media/image183.png"/><Relationship Id="rId12" Type="http://schemas.openxmlformats.org/officeDocument/2006/relationships/image" Target="../media/image259.svg"/><Relationship Id="rId17" Type="http://schemas.openxmlformats.org/officeDocument/2006/relationships/image" Target="../media/image264.png"/><Relationship Id="rId25" Type="http://schemas.openxmlformats.org/officeDocument/2006/relationships/image" Target="../media/image272.png"/><Relationship Id="rId33" Type="http://schemas.openxmlformats.org/officeDocument/2006/relationships/image" Target="../media/image280.png"/><Relationship Id="rId38" Type="http://schemas.openxmlformats.org/officeDocument/2006/relationships/image" Target="../media/image285.svg"/><Relationship Id="rId46" Type="http://schemas.openxmlformats.org/officeDocument/2006/relationships/image" Target="../media/image292.png"/><Relationship Id="rId59" Type="http://schemas.openxmlformats.org/officeDocument/2006/relationships/image" Target="../media/image302.svg"/><Relationship Id="rId67" Type="http://schemas.openxmlformats.org/officeDocument/2006/relationships/image" Target="../media/image310.svg"/><Relationship Id="rId20" Type="http://schemas.openxmlformats.org/officeDocument/2006/relationships/image" Target="../media/image267.svg"/><Relationship Id="rId41" Type="http://schemas.openxmlformats.org/officeDocument/2006/relationships/image" Target="../media/image287.svg"/><Relationship Id="rId54" Type="http://schemas.openxmlformats.org/officeDocument/2006/relationships/image" Target="../media/image297.svg"/><Relationship Id="rId62" Type="http://schemas.openxmlformats.org/officeDocument/2006/relationships/image" Target="../media/image305.png"/><Relationship Id="rId70" Type="http://schemas.openxmlformats.org/officeDocument/2006/relationships/image" Target="../media/image313.png"/><Relationship Id="rId75" Type="http://schemas.openxmlformats.org/officeDocument/2006/relationships/image" Target="../media/image318.svg"/><Relationship Id="rId1" Type="http://schemas.openxmlformats.org/officeDocument/2006/relationships/slideLayout" Target="../slideLayouts/slideLayout1.xml"/><Relationship Id="rId6" Type="http://schemas.openxmlformats.org/officeDocument/2006/relationships/image" Target="../media/image3.png"/><Relationship Id="rId15" Type="http://schemas.openxmlformats.org/officeDocument/2006/relationships/image" Target="../media/image262.png"/><Relationship Id="rId23" Type="http://schemas.openxmlformats.org/officeDocument/2006/relationships/image" Target="../media/image270.png"/><Relationship Id="rId28" Type="http://schemas.openxmlformats.org/officeDocument/2006/relationships/image" Target="../media/image275.svg"/><Relationship Id="rId36" Type="http://schemas.openxmlformats.org/officeDocument/2006/relationships/image" Target="../media/image283.svg"/><Relationship Id="rId49" Type="http://schemas.openxmlformats.org/officeDocument/2006/relationships/image" Target="../media/image295.svg"/><Relationship Id="rId57" Type="http://schemas.openxmlformats.org/officeDocument/2006/relationships/image" Target="../media/image300.png"/><Relationship Id="rId10" Type="http://schemas.openxmlformats.org/officeDocument/2006/relationships/image" Target="../media/image257.svg"/><Relationship Id="rId31" Type="http://schemas.openxmlformats.org/officeDocument/2006/relationships/image" Target="../media/image278.png"/><Relationship Id="rId44" Type="http://schemas.openxmlformats.org/officeDocument/2006/relationships/image" Target="../media/image290.png"/><Relationship Id="rId52" Type="http://schemas.openxmlformats.org/officeDocument/2006/relationships/image" Target="../media/image38.svg"/><Relationship Id="rId60" Type="http://schemas.openxmlformats.org/officeDocument/2006/relationships/image" Target="../media/image303.png"/><Relationship Id="rId65" Type="http://schemas.openxmlformats.org/officeDocument/2006/relationships/image" Target="../media/image308.svg"/><Relationship Id="rId73" Type="http://schemas.openxmlformats.org/officeDocument/2006/relationships/image" Target="../media/image316.png"/><Relationship Id="rId78" Type="http://schemas.openxmlformats.org/officeDocument/2006/relationships/image" Target="../media/image321.png"/><Relationship Id="rId4" Type="http://schemas.openxmlformats.org/officeDocument/2006/relationships/image" Target="../media/image1.png"/><Relationship Id="rId9" Type="http://schemas.openxmlformats.org/officeDocument/2006/relationships/image" Target="../media/image256.png"/><Relationship Id="rId13" Type="http://schemas.openxmlformats.org/officeDocument/2006/relationships/image" Target="../media/image260.png"/><Relationship Id="rId18" Type="http://schemas.openxmlformats.org/officeDocument/2006/relationships/image" Target="../media/image265.svg"/><Relationship Id="rId39" Type="http://schemas.openxmlformats.org/officeDocument/2006/relationships/image" Target="../media/image25.png"/><Relationship Id="rId34" Type="http://schemas.openxmlformats.org/officeDocument/2006/relationships/image" Target="../media/image281.svg"/><Relationship Id="rId50" Type="http://schemas.openxmlformats.org/officeDocument/2006/relationships/image" Target="../media/image36.png"/><Relationship Id="rId55" Type="http://schemas.openxmlformats.org/officeDocument/2006/relationships/image" Target="../media/image298.png"/><Relationship Id="rId76" Type="http://schemas.openxmlformats.org/officeDocument/2006/relationships/image" Target="../media/image319.svg"/><Relationship Id="rId7" Type="http://schemas.openxmlformats.org/officeDocument/2006/relationships/image" Target="../media/image254.svg"/><Relationship Id="rId71" Type="http://schemas.openxmlformats.org/officeDocument/2006/relationships/image" Target="../media/image314.svg"/><Relationship Id="rId2" Type="http://schemas.openxmlformats.org/officeDocument/2006/relationships/notesSlide" Target="../notesSlides/notesSlide4.xml"/><Relationship Id="rId29" Type="http://schemas.openxmlformats.org/officeDocument/2006/relationships/image" Target="../media/image276.png"/></Relationships>
</file>

<file path=ppt/slides/_rels/slide5.xml.rels><?xml version="1.0" encoding="UTF-8" standalone="yes"?>
<Relationships xmlns="http://schemas.openxmlformats.org/package/2006/relationships"><Relationship Id="rId8" Type="http://schemas.openxmlformats.org/officeDocument/2006/relationships/image" Target="../media/image326.png"/><Relationship Id="rId13" Type="http://schemas.openxmlformats.org/officeDocument/2006/relationships/image" Target="../media/image331.svg"/><Relationship Id="rId18" Type="http://schemas.openxmlformats.org/officeDocument/2006/relationships/image" Target="../media/image336.png"/><Relationship Id="rId26" Type="http://schemas.openxmlformats.org/officeDocument/2006/relationships/image" Target="../media/image344.svg"/><Relationship Id="rId3" Type="http://schemas.openxmlformats.org/officeDocument/2006/relationships/image" Target="../media/image183.png"/><Relationship Id="rId21" Type="http://schemas.openxmlformats.org/officeDocument/2006/relationships/image" Target="../media/image339.svg"/><Relationship Id="rId7" Type="http://schemas.openxmlformats.org/officeDocument/2006/relationships/image" Target="../media/image325.svg"/><Relationship Id="rId12" Type="http://schemas.openxmlformats.org/officeDocument/2006/relationships/image" Target="../media/image330.png"/><Relationship Id="rId17" Type="http://schemas.openxmlformats.org/officeDocument/2006/relationships/image" Target="../media/image335.svg"/><Relationship Id="rId25" Type="http://schemas.openxmlformats.org/officeDocument/2006/relationships/image" Target="../media/image343.svg"/><Relationship Id="rId2" Type="http://schemas.openxmlformats.org/officeDocument/2006/relationships/notesSlide" Target="../notesSlides/notesSlide5.xml"/><Relationship Id="rId16" Type="http://schemas.openxmlformats.org/officeDocument/2006/relationships/image" Target="../media/image334.png"/><Relationship Id="rId20" Type="http://schemas.openxmlformats.org/officeDocument/2006/relationships/image" Target="../media/image338.png"/><Relationship Id="rId29" Type="http://schemas.openxmlformats.org/officeDocument/2006/relationships/image" Target="../media/image34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329.svg"/><Relationship Id="rId24" Type="http://schemas.openxmlformats.org/officeDocument/2006/relationships/image" Target="../media/image342.png"/><Relationship Id="rId32" Type="http://schemas.openxmlformats.org/officeDocument/2006/relationships/image" Target="../media/image350.png"/><Relationship Id="rId5" Type="http://schemas.openxmlformats.org/officeDocument/2006/relationships/image" Target="../media/image324.svg"/><Relationship Id="rId15" Type="http://schemas.openxmlformats.org/officeDocument/2006/relationships/image" Target="../media/image333.svg"/><Relationship Id="rId23" Type="http://schemas.openxmlformats.org/officeDocument/2006/relationships/image" Target="../media/image341.svg"/><Relationship Id="rId28" Type="http://schemas.openxmlformats.org/officeDocument/2006/relationships/image" Target="../media/image346.png"/><Relationship Id="rId10" Type="http://schemas.openxmlformats.org/officeDocument/2006/relationships/image" Target="../media/image328.png"/><Relationship Id="rId19" Type="http://schemas.openxmlformats.org/officeDocument/2006/relationships/image" Target="../media/image337.svg"/><Relationship Id="rId31" Type="http://schemas.openxmlformats.org/officeDocument/2006/relationships/image" Target="../media/image349.png"/><Relationship Id="rId4" Type="http://schemas.openxmlformats.org/officeDocument/2006/relationships/image" Target="../media/image1.png"/><Relationship Id="rId9" Type="http://schemas.openxmlformats.org/officeDocument/2006/relationships/image" Target="../media/image327.svg"/><Relationship Id="rId14" Type="http://schemas.openxmlformats.org/officeDocument/2006/relationships/image" Target="../media/image332.png"/><Relationship Id="rId22" Type="http://schemas.openxmlformats.org/officeDocument/2006/relationships/image" Target="../media/image340.png"/><Relationship Id="rId27" Type="http://schemas.openxmlformats.org/officeDocument/2006/relationships/image" Target="../media/image345.png"/><Relationship Id="rId30" Type="http://schemas.openxmlformats.org/officeDocument/2006/relationships/image" Target="../media/image348.png"/></Relationships>
</file>

<file path=ppt/slides/_rels/slide6.xml.rels><?xml version="1.0" encoding="UTF-8" standalone="yes"?>
<Relationships xmlns="http://schemas.openxmlformats.org/package/2006/relationships"><Relationship Id="rId8" Type="http://schemas.openxmlformats.org/officeDocument/2006/relationships/image" Target="../media/image353.png"/><Relationship Id="rId13" Type="http://schemas.openxmlformats.org/officeDocument/2006/relationships/image" Target="../media/image358.png"/><Relationship Id="rId3" Type="http://schemas.openxmlformats.org/officeDocument/2006/relationships/image" Target="../media/image183.png"/><Relationship Id="rId7" Type="http://schemas.openxmlformats.org/officeDocument/2006/relationships/image" Target="../media/image352.svg"/><Relationship Id="rId12" Type="http://schemas.openxmlformats.org/officeDocument/2006/relationships/image" Target="../media/image35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356.png"/><Relationship Id="rId5" Type="http://schemas.openxmlformats.org/officeDocument/2006/relationships/image" Target="../media/image351.svg"/><Relationship Id="rId10" Type="http://schemas.openxmlformats.org/officeDocument/2006/relationships/image" Target="../media/image355.png"/><Relationship Id="rId4" Type="http://schemas.openxmlformats.org/officeDocument/2006/relationships/image" Target="../media/image1.png"/><Relationship Id="rId9" Type="http://schemas.openxmlformats.org/officeDocument/2006/relationships/image" Target="../media/image354.svg"/></Relationships>
</file>

<file path=ppt/slides/_rels/slide7.xml.rels><?xml version="1.0" encoding="UTF-8" standalone="yes"?>
<Relationships xmlns="http://schemas.openxmlformats.org/package/2006/relationships"><Relationship Id="rId13" Type="http://schemas.openxmlformats.org/officeDocument/2006/relationships/image" Target="../media/image366.svg"/><Relationship Id="rId18" Type="http://schemas.openxmlformats.org/officeDocument/2006/relationships/image" Target="../media/image371.svg"/><Relationship Id="rId26" Type="http://schemas.openxmlformats.org/officeDocument/2006/relationships/image" Target="../media/image379.svg"/><Relationship Id="rId39" Type="http://schemas.openxmlformats.org/officeDocument/2006/relationships/image" Target="../media/image392.png"/><Relationship Id="rId21" Type="http://schemas.openxmlformats.org/officeDocument/2006/relationships/image" Target="../media/image374.png"/><Relationship Id="rId34" Type="http://schemas.openxmlformats.org/officeDocument/2006/relationships/image" Target="../media/image387.svg"/><Relationship Id="rId42" Type="http://schemas.openxmlformats.org/officeDocument/2006/relationships/image" Target="../media/image395.svg"/><Relationship Id="rId47" Type="http://schemas.openxmlformats.org/officeDocument/2006/relationships/image" Target="../media/image400.png"/><Relationship Id="rId50" Type="http://schemas.openxmlformats.org/officeDocument/2006/relationships/image" Target="../media/image403.svg"/><Relationship Id="rId7" Type="http://schemas.openxmlformats.org/officeDocument/2006/relationships/image" Target="../media/image360.svg"/><Relationship Id="rId2" Type="http://schemas.openxmlformats.org/officeDocument/2006/relationships/notesSlide" Target="../notesSlides/notesSlide7.xml"/><Relationship Id="rId16" Type="http://schemas.openxmlformats.org/officeDocument/2006/relationships/image" Target="../media/image369.png"/><Relationship Id="rId29" Type="http://schemas.openxmlformats.org/officeDocument/2006/relationships/image" Target="../media/image382.png"/><Relationship Id="rId11" Type="http://schemas.openxmlformats.org/officeDocument/2006/relationships/image" Target="../media/image364.svg"/><Relationship Id="rId24" Type="http://schemas.openxmlformats.org/officeDocument/2006/relationships/image" Target="../media/image377.svg"/><Relationship Id="rId32" Type="http://schemas.openxmlformats.org/officeDocument/2006/relationships/image" Target="../media/image385.svg"/><Relationship Id="rId37" Type="http://schemas.openxmlformats.org/officeDocument/2006/relationships/image" Target="../media/image390.png"/><Relationship Id="rId40" Type="http://schemas.openxmlformats.org/officeDocument/2006/relationships/image" Target="../media/image393.svg"/><Relationship Id="rId45" Type="http://schemas.openxmlformats.org/officeDocument/2006/relationships/image" Target="../media/image398.png"/><Relationship Id="rId53" Type="http://schemas.openxmlformats.org/officeDocument/2006/relationships/image" Target="../media/image406.png"/><Relationship Id="rId5" Type="http://schemas.openxmlformats.org/officeDocument/2006/relationships/image" Target="../media/image359.svg"/><Relationship Id="rId10" Type="http://schemas.openxmlformats.org/officeDocument/2006/relationships/image" Target="../media/image363.png"/><Relationship Id="rId19" Type="http://schemas.openxmlformats.org/officeDocument/2006/relationships/image" Target="../media/image372.png"/><Relationship Id="rId31" Type="http://schemas.openxmlformats.org/officeDocument/2006/relationships/image" Target="../media/image384.png"/><Relationship Id="rId44" Type="http://schemas.openxmlformats.org/officeDocument/2006/relationships/image" Target="../media/image397.svg"/><Relationship Id="rId52" Type="http://schemas.openxmlformats.org/officeDocument/2006/relationships/image" Target="../media/image405.svg"/><Relationship Id="rId4" Type="http://schemas.openxmlformats.org/officeDocument/2006/relationships/image" Target="../media/image1.png"/><Relationship Id="rId9" Type="http://schemas.openxmlformats.org/officeDocument/2006/relationships/image" Target="../media/image362.svg"/><Relationship Id="rId14" Type="http://schemas.openxmlformats.org/officeDocument/2006/relationships/image" Target="../media/image367.png"/><Relationship Id="rId22" Type="http://schemas.openxmlformats.org/officeDocument/2006/relationships/image" Target="../media/image375.svg"/><Relationship Id="rId27" Type="http://schemas.openxmlformats.org/officeDocument/2006/relationships/image" Target="../media/image380.png"/><Relationship Id="rId30" Type="http://schemas.openxmlformats.org/officeDocument/2006/relationships/image" Target="../media/image383.svg"/><Relationship Id="rId35" Type="http://schemas.openxmlformats.org/officeDocument/2006/relationships/image" Target="../media/image388.png"/><Relationship Id="rId43" Type="http://schemas.openxmlformats.org/officeDocument/2006/relationships/image" Target="../media/image396.png"/><Relationship Id="rId48" Type="http://schemas.openxmlformats.org/officeDocument/2006/relationships/image" Target="../media/image401.svg"/><Relationship Id="rId8" Type="http://schemas.openxmlformats.org/officeDocument/2006/relationships/image" Target="../media/image361.png"/><Relationship Id="rId51" Type="http://schemas.openxmlformats.org/officeDocument/2006/relationships/image" Target="../media/image404.png"/><Relationship Id="rId3" Type="http://schemas.openxmlformats.org/officeDocument/2006/relationships/image" Target="../media/image183.png"/><Relationship Id="rId12" Type="http://schemas.openxmlformats.org/officeDocument/2006/relationships/image" Target="../media/image365.png"/><Relationship Id="rId17" Type="http://schemas.openxmlformats.org/officeDocument/2006/relationships/image" Target="../media/image370.png"/><Relationship Id="rId25" Type="http://schemas.openxmlformats.org/officeDocument/2006/relationships/image" Target="../media/image378.png"/><Relationship Id="rId33" Type="http://schemas.openxmlformats.org/officeDocument/2006/relationships/image" Target="../media/image386.png"/><Relationship Id="rId38" Type="http://schemas.openxmlformats.org/officeDocument/2006/relationships/image" Target="../media/image391.svg"/><Relationship Id="rId46" Type="http://schemas.openxmlformats.org/officeDocument/2006/relationships/image" Target="../media/image399.svg"/><Relationship Id="rId20" Type="http://schemas.openxmlformats.org/officeDocument/2006/relationships/image" Target="../media/image373.svg"/><Relationship Id="rId41" Type="http://schemas.openxmlformats.org/officeDocument/2006/relationships/image" Target="../media/image394.svg"/><Relationship Id="rId54" Type="http://schemas.openxmlformats.org/officeDocument/2006/relationships/image" Target="../media/image407.svg"/><Relationship Id="rId1" Type="http://schemas.openxmlformats.org/officeDocument/2006/relationships/slideLayout" Target="../slideLayouts/slideLayout1.xml"/><Relationship Id="rId6" Type="http://schemas.openxmlformats.org/officeDocument/2006/relationships/image" Target="../media/image3.png"/><Relationship Id="rId15" Type="http://schemas.openxmlformats.org/officeDocument/2006/relationships/image" Target="../media/image368.svg"/><Relationship Id="rId23" Type="http://schemas.openxmlformats.org/officeDocument/2006/relationships/image" Target="../media/image376.png"/><Relationship Id="rId28" Type="http://schemas.openxmlformats.org/officeDocument/2006/relationships/image" Target="../media/image381.svg"/><Relationship Id="rId36" Type="http://schemas.openxmlformats.org/officeDocument/2006/relationships/image" Target="../media/image389.svg"/><Relationship Id="rId49" Type="http://schemas.openxmlformats.org/officeDocument/2006/relationships/image" Target="../media/image402.png"/></Relationships>
</file>

<file path=ppt/slides/_rels/slide8.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183.png"/><Relationship Id="rId7" Type="http://schemas.openxmlformats.org/officeDocument/2006/relationships/image" Target="../media/image409.svg"/><Relationship Id="rId12" Type="http://schemas.openxmlformats.org/officeDocument/2006/relationships/image" Target="../media/image4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413.png"/><Relationship Id="rId5" Type="http://schemas.openxmlformats.org/officeDocument/2006/relationships/image" Target="../media/image408.svg"/><Relationship Id="rId10" Type="http://schemas.openxmlformats.org/officeDocument/2006/relationships/image" Target="../media/image412.png"/><Relationship Id="rId4" Type="http://schemas.openxmlformats.org/officeDocument/2006/relationships/image" Target="../media/image1.png"/><Relationship Id="rId9" Type="http://schemas.openxmlformats.org/officeDocument/2006/relationships/image" Target="../media/image411.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1790924" y="1066800"/>
            <a:ext cx="4813902" cy="939800"/>
          </a:xfrm>
          <a:prstGeom prst="rect">
            <a:avLst/>
          </a:prstGeom>
          <a:noFill/>
          <a:ln/>
        </p:spPr>
        <p:txBody>
          <a:bodyPr wrap="square" lIns="0" tIns="0" rIns="0" bIns="0" rtlCol="0" anchor="t"/>
          <a:lstStyle/>
          <a:p>
            <a:pPr marL="0" indent="0" algn="l">
              <a:buNone/>
            </a:pPr>
            <a:r>
              <a:rPr lang="en-US" sz="4800" dirty="0">
                <a:solidFill>
                  <a:srgbClr val="2D2D2D">
                    <a:alpha val="100000"/>
                  </a:srgbClr>
                </a:solidFill>
                <a:latin typeface="Inter Semi Bold" pitchFamily="34" charset="0"/>
                <a:ea typeface="Inter Semi Bold" pitchFamily="34" charset="-122"/>
                <a:cs typeface="Inter Semi Bold" pitchFamily="34" charset="-120"/>
              </a:rPr>
              <a:t>2024年项目汇总</a:t>
            </a:r>
            <a:endParaRPr lang="en-US" sz="4800" dirty="0"/>
          </a:p>
        </p:txBody>
      </p:sp>
      <p:pic>
        <p:nvPicPr>
          <p:cNvPr id="3"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111" y="1168400"/>
            <a:ext cx="482660" cy="482600"/>
          </a:xfrm>
          <a:prstGeom prst="rect">
            <a:avLst/>
          </a:prstGeom>
        </p:spPr>
      </p:pic>
      <p:pic>
        <p:nvPicPr>
          <p:cNvPr id="4" name="Image 1" descr=" "/>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1248" y="1168400"/>
            <a:ext cx="482660" cy="482600"/>
          </a:xfrm>
          <a:prstGeom prst="rect">
            <a:avLst/>
          </a:prstGeom>
        </p:spPr>
      </p:pic>
      <p:sp>
        <p:nvSpPr>
          <p:cNvPr id="5" name="Shape 1"/>
          <p:cNvSpPr/>
          <p:nvPr/>
        </p:nvSpPr>
        <p:spPr>
          <a:xfrm>
            <a:off x="4788498" y="3799739"/>
            <a:ext cx="151252" cy="468823"/>
          </a:xfrm>
          <a:prstGeom prst="roundRect">
            <a:avLst>
              <a:gd name="adj" fmla="val 157184"/>
            </a:avLst>
          </a:prstGeom>
          <a:solidFill>
            <a:srgbClr val="2251F8">
              <a:alpha val="100000"/>
            </a:srgbClr>
          </a:solidFill>
          <a:ln/>
        </p:spPr>
      </p:sp>
      <p:sp>
        <p:nvSpPr>
          <p:cNvPr id="6" name="Text 2"/>
          <p:cNvSpPr/>
          <p:nvPr/>
        </p:nvSpPr>
        <p:spPr>
          <a:xfrm>
            <a:off x="5166628" y="4344164"/>
            <a:ext cx="616753" cy="324576"/>
          </a:xfrm>
          <a:prstGeom prst="rect">
            <a:avLst/>
          </a:prstGeom>
          <a:noFill/>
          <a:ln/>
        </p:spPr>
        <p:txBody>
          <a:bodyPr wrap="square" lIns="0" tIns="0" rIns="0" bIns="0" rtlCol="0" anchor="t"/>
          <a:lstStyle/>
          <a:p>
            <a:pPr marL="0" indent="0" algn="l">
              <a:buNone/>
            </a:pPr>
            <a:r>
              <a:rPr lang="en-US" sz="1667" dirty="0">
                <a:solidFill>
                  <a:srgbClr val="717579">
                    <a:alpha val="100000"/>
                  </a:srgbClr>
                </a:solidFill>
                <a:latin typeface="Roboto Regular" pitchFamily="34" charset="0"/>
                <a:ea typeface="Roboto Regular" pitchFamily="34" charset="-122"/>
                <a:cs typeface="Roboto Regular" pitchFamily="34" charset="-120"/>
              </a:rPr>
              <a:t>类别1</a:t>
            </a:r>
            <a:endParaRPr lang="en-US" sz="1667" dirty="0"/>
          </a:p>
        </p:txBody>
      </p:sp>
      <p:sp>
        <p:nvSpPr>
          <p:cNvPr id="7" name="Text 3"/>
          <p:cNvSpPr/>
          <p:nvPr/>
        </p:nvSpPr>
        <p:spPr>
          <a:xfrm>
            <a:off x="5166628" y="3784600"/>
            <a:ext cx="552856" cy="540087"/>
          </a:xfrm>
          <a:prstGeom prst="rect">
            <a:avLst/>
          </a:prstGeom>
          <a:noFill/>
          <a:ln/>
        </p:spPr>
        <p:txBody>
          <a:bodyPr wrap="square" lIns="0" tIns="0" rIns="0" bIns="0" rtlCol="0" anchor="t"/>
          <a:lstStyle/>
          <a:p>
            <a:pPr marL="0" indent="0" algn="l">
              <a:buNone/>
            </a:pPr>
            <a:r>
              <a:rPr lang="en-US" sz="2858" dirty="0">
                <a:solidFill>
                  <a:srgbClr val="171B1E">
                    <a:alpha val="100000"/>
                  </a:srgbClr>
                </a:solidFill>
                <a:latin typeface="Roboto Black" pitchFamily="34" charset="0"/>
                <a:ea typeface="Roboto Black" pitchFamily="34" charset="-122"/>
                <a:cs typeface="Roboto Black" pitchFamily="34" charset="-120"/>
              </a:rPr>
              <a:t>12</a:t>
            </a:r>
            <a:endParaRPr lang="en-US" sz="2858" dirty="0"/>
          </a:p>
        </p:txBody>
      </p:sp>
      <p:sp>
        <p:nvSpPr>
          <p:cNvPr id="8" name="Shape 4"/>
          <p:cNvSpPr/>
          <p:nvPr/>
        </p:nvSpPr>
        <p:spPr>
          <a:xfrm>
            <a:off x="4788498" y="5320342"/>
            <a:ext cx="151252" cy="468823"/>
          </a:xfrm>
          <a:prstGeom prst="roundRect">
            <a:avLst>
              <a:gd name="adj" fmla="val 157184"/>
            </a:avLst>
          </a:prstGeom>
          <a:solidFill>
            <a:srgbClr val="32D16D">
              <a:alpha val="100000"/>
            </a:srgbClr>
          </a:solidFill>
          <a:ln/>
        </p:spPr>
      </p:sp>
      <p:sp>
        <p:nvSpPr>
          <p:cNvPr id="9" name="Text 5"/>
          <p:cNvSpPr/>
          <p:nvPr/>
        </p:nvSpPr>
        <p:spPr>
          <a:xfrm>
            <a:off x="5166628" y="5864768"/>
            <a:ext cx="616753" cy="324576"/>
          </a:xfrm>
          <a:prstGeom prst="rect">
            <a:avLst/>
          </a:prstGeom>
          <a:noFill/>
          <a:ln/>
        </p:spPr>
        <p:txBody>
          <a:bodyPr wrap="square" lIns="0" tIns="0" rIns="0" bIns="0" rtlCol="0" anchor="t"/>
          <a:lstStyle/>
          <a:p>
            <a:pPr marL="0" indent="0" algn="l">
              <a:buNone/>
            </a:pPr>
            <a:r>
              <a:rPr lang="en-US" sz="1667" dirty="0">
                <a:solidFill>
                  <a:srgbClr val="717579">
                    <a:alpha val="100000"/>
                  </a:srgbClr>
                </a:solidFill>
                <a:latin typeface="Roboto Regular" pitchFamily="34" charset="0"/>
                <a:ea typeface="Roboto Regular" pitchFamily="34" charset="-122"/>
                <a:cs typeface="Roboto Regular" pitchFamily="34" charset="-120"/>
              </a:rPr>
              <a:t>类别3</a:t>
            </a:r>
            <a:endParaRPr lang="en-US" sz="1667" dirty="0"/>
          </a:p>
        </p:txBody>
      </p:sp>
      <p:sp>
        <p:nvSpPr>
          <p:cNvPr id="10" name="Text 6"/>
          <p:cNvSpPr/>
          <p:nvPr/>
        </p:nvSpPr>
        <p:spPr>
          <a:xfrm>
            <a:off x="5166628" y="5305205"/>
            <a:ext cx="336929" cy="540087"/>
          </a:xfrm>
          <a:prstGeom prst="rect">
            <a:avLst/>
          </a:prstGeom>
          <a:noFill/>
          <a:ln/>
        </p:spPr>
        <p:txBody>
          <a:bodyPr wrap="square" lIns="0" tIns="0" rIns="0" bIns="0" rtlCol="0" anchor="t"/>
          <a:lstStyle/>
          <a:p>
            <a:pPr marL="0" indent="0" algn="l">
              <a:buNone/>
            </a:pPr>
            <a:r>
              <a:rPr lang="en-US" sz="2858" dirty="0">
                <a:solidFill>
                  <a:srgbClr val="171B1E">
                    <a:alpha val="100000"/>
                  </a:srgbClr>
                </a:solidFill>
                <a:latin typeface="Roboto Black" pitchFamily="34" charset="0"/>
                <a:ea typeface="Roboto Black" pitchFamily="34" charset="-122"/>
                <a:cs typeface="Roboto Black" pitchFamily="34" charset="-120"/>
              </a:rPr>
              <a:t>6</a:t>
            </a:r>
            <a:endParaRPr lang="en-US" sz="2858" dirty="0"/>
          </a:p>
        </p:txBody>
      </p:sp>
      <p:sp>
        <p:nvSpPr>
          <p:cNvPr id="11" name="Shape 7"/>
          <p:cNvSpPr/>
          <p:nvPr/>
        </p:nvSpPr>
        <p:spPr>
          <a:xfrm>
            <a:off x="6935067" y="5307642"/>
            <a:ext cx="151252" cy="468823"/>
          </a:xfrm>
          <a:prstGeom prst="roundRect">
            <a:avLst>
              <a:gd name="adj" fmla="val 157184"/>
            </a:avLst>
          </a:prstGeom>
          <a:solidFill>
            <a:srgbClr val="F43D3D">
              <a:alpha val="100000"/>
            </a:srgbClr>
          </a:solidFill>
          <a:ln/>
        </p:spPr>
      </p:sp>
      <p:sp>
        <p:nvSpPr>
          <p:cNvPr id="12" name="Text 8"/>
          <p:cNvSpPr/>
          <p:nvPr/>
        </p:nvSpPr>
        <p:spPr>
          <a:xfrm>
            <a:off x="7313196" y="5852068"/>
            <a:ext cx="616753" cy="324576"/>
          </a:xfrm>
          <a:prstGeom prst="rect">
            <a:avLst/>
          </a:prstGeom>
          <a:noFill/>
          <a:ln/>
        </p:spPr>
        <p:txBody>
          <a:bodyPr wrap="square" lIns="0" tIns="0" rIns="0" bIns="0" rtlCol="0" anchor="t"/>
          <a:lstStyle/>
          <a:p>
            <a:pPr marL="0" indent="0" algn="l">
              <a:buNone/>
            </a:pPr>
            <a:r>
              <a:rPr lang="en-US" sz="1667" dirty="0">
                <a:solidFill>
                  <a:srgbClr val="717579">
                    <a:alpha val="100000"/>
                  </a:srgbClr>
                </a:solidFill>
                <a:latin typeface="Roboto Regular" pitchFamily="34" charset="0"/>
                <a:ea typeface="Roboto Regular" pitchFamily="34" charset="-122"/>
                <a:cs typeface="Roboto Regular" pitchFamily="34" charset="-120"/>
              </a:rPr>
              <a:t>类别4</a:t>
            </a:r>
            <a:endParaRPr lang="en-US" sz="1667" dirty="0"/>
          </a:p>
        </p:txBody>
      </p:sp>
      <p:sp>
        <p:nvSpPr>
          <p:cNvPr id="13" name="Text 9"/>
          <p:cNvSpPr/>
          <p:nvPr/>
        </p:nvSpPr>
        <p:spPr>
          <a:xfrm>
            <a:off x="7313196" y="5292505"/>
            <a:ext cx="336929" cy="540087"/>
          </a:xfrm>
          <a:prstGeom prst="rect">
            <a:avLst/>
          </a:prstGeom>
          <a:noFill/>
          <a:ln/>
        </p:spPr>
        <p:txBody>
          <a:bodyPr wrap="square" lIns="0" tIns="0" rIns="0" bIns="0" rtlCol="0" anchor="t"/>
          <a:lstStyle/>
          <a:p>
            <a:pPr marL="0" indent="0" algn="l">
              <a:buNone/>
            </a:pPr>
            <a:r>
              <a:rPr lang="en-US" sz="2858" dirty="0">
                <a:solidFill>
                  <a:srgbClr val="171B1E">
                    <a:alpha val="100000"/>
                  </a:srgbClr>
                </a:solidFill>
                <a:latin typeface="Roboto Black" pitchFamily="34" charset="0"/>
                <a:ea typeface="Roboto Black" pitchFamily="34" charset="-122"/>
                <a:cs typeface="Roboto Black" pitchFamily="34" charset="-120"/>
              </a:rPr>
              <a:t>4</a:t>
            </a:r>
            <a:endParaRPr lang="en-US" sz="2858" dirty="0"/>
          </a:p>
        </p:txBody>
      </p:sp>
      <p:sp>
        <p:nvSpPr>
          <p:cNvPr id="14" name="Shape 10"/>
          <p:cNvSpPr/>
          <p:nvPr/>
        </p:nvSpPr>
        <p:spPr>
          <a:xfrm>
            <a:off x="6935067" y="3807223"/>
            <a:ext cx="151252" cy="468823"/>
          </a:xfrm>
          <a:prstGeom prst="roundRect">
            <a:avLst>
              <a:gd name="adj" fmla="val 157184"/>
            </a:avLst>
          </a:prstGeom>
          <a:solidFill>
            <a:srgbClr val="FF8723">
              <a:alpha val="100000"/>
            </a:srgbClr>
          </a:solidFill>
          <a:ln/>
        </p:spPr>
      </p:sp>
      <p:sp>
        <p:nvSpPr>
          <p:cNvPr id="15" name="Text 11"/>
          <p:cNvSpPr/>
          <p:nvPr/>
        </p:nvSpPr>
        <p:spPr>
          <a:xfrm>
            <a:off x="7313196" y="4351649"/>
            <a:ext cx="616753" cy="324576"/>
          </a:xfrm>
          <a:prstGeom prst="rect">
            <a:avLst/>
          </a:prstGeom>
          <a:noFill/>
          <a:ln/>
        </p:spPr>
        <p:txBody>
          <a:bodyPr wrap="square" lIns="0" tIns="0" rIns="0" bIns="0" rtlCol="0" anchor="t"/>
          <a:lstStyle/>
          <a:p>
            <a:pPr marL="0" indent="0" algn="l">
              <a:buNone/>
            </a:pPr>
            <a:r>
              <a:rPr lang="en-US" sz="1667" dirty="0">
                <a:solidFill>
                  <a:srgbClr val="717579">
                    <a:alpha val="100000"/>
                  </a:srgbClr>
                </a:solidFill>
                <a:latin typeface="Roboto Regular" pitchFamily="34" charset="0"/>
                <a:ea typeface="Roboto Regular" pitchFamily="34" charset="-122"/>
                <a:cs typeface="Roboto Regular" pitchFamily="34" charset="-120"/>
              </a:rPr>
              <a:t>类别2</a:t>
            </a:r>
            <a:endParaRPr lang="en-US" sz="1667" dirty="0"/>
          </a:p>
        </p:txBody>
      </p:sp>
      <p:sp>
        <p:nvSpPr>
          <p:cNvPr id="16" name="Text 12"/>
          <p:cNvSpPr/>
          <p:nvPr/>
        </p:nvSpPr>
        <p:spPr>
          <a:xfrm>
            <a:off x="7313196" y="3792086"/>
            <a:ext cx="336929" cy="540087"/>
          </a:xfrm>
          <a:prstGeom prst="rect">
            <a:avLst/>
          </a:prstGeom>
          <a:noFill/>
          <a:ln/>
        </p:spPr>
        <p:txBody>
          <a:bodyPr wrap="square" lIns="0" tIns="0" rIns="0" bIns="0" rtlCol="0" anchor="t"/>
          <a:lstStyle/>
          <a:p>
            <a:pPr marL="0" indent="0" algn="l">
              <a:buNone/>
            </a:pPr>
            <a:r>
              <a:rPr lang="en-US" sz="2858" dirty="0">
                <a:solidFill>
                  <a:srgbClr val="171B1E">
                    <a:alpha val="100000"/>
                  </a:srgbClr>
                </a:solidFill>
                <a:latin typeface="Roboto Black" pitchFamily="34" charset="0"/>
                <a:ea typeface="Roboto Black" pitchFamily="34" charset="-122"/>
                <a:cs typeface="Roboto Black" pitchFamily="34" charset="-120"/>
              </a:rPr>
              <a:t>8</a:t>
            </a:r>
            <a:endParaRPr lang="en-US" sz="2858" dirty="0"/>
          </a:p>
        </p:txBody>
      </p:sp>
      <p:pic>
        <p:nvPicPr>
          <p:cNvPr id="17" name="Image 2" descr=" "/>
          <p:cNvPicPr>
            <a:picLocks noChangeAspect="1"/>
          </p:cNvPicPr>
          <p:nvPr/>
        </p:nvPicPr>
        <p:blipFill>
          <a:blip r:embed="rId7"/>
          <a:stretch>
            <a:fillRect/>
          </a:stretch>
        </p:blipFill>
        <p:spPr>
          <a:xfrm>
            <a:off x="1042513" y="3671274"/>
            <a:ext cx="3015734" cy="2913357"/>
          </a:xfrm>
          <a:prstGeom prst="rect">
            <a:avLst/>
          </a:prstGeom>
        </p:spPr>
      </p:pic>
      <p:sp>
        <p:nvSpPr>
          <p:cNvPr id="18" name="Shape 13"/>
          <p:cNvSpPr/>
          <p:nvPr/>
        </p:nvSpPr>
        <p:spPr>
          <a:xfrm>
            <a:off x="18315689" y="927100"/>
            <a:ext cx="5080635" cy="1447800"/>
          </a:xfrm>
          <a:prstGeom prst="rect">
            <a:avLst/>
          </a:prstGeom>
          <a:noFill/>
          <a:ln/>
        </p:spPr>
      </p:sp>
      <p:pic>
        <p:nvPicPr>
          <p:cNvPr id="19" name="Image 3" descr=" "/>
          <p:cNvPicPr>
            <a:picLocks noChangeAspect="1"/>
          </p:cNvPicPr>
          <p:nvPr/>
        </p:nvPicPr>
        <p:blipFill>
          <a:blip r:embed="rId8"/>
          <a:stretch>
            <a:fillRect/>
          </a:stretch>
        </p:blipFill>
        <p:spPr>
          <a:xfrm>
            <a:off x="18315689" y="927100"/>
            <a:ext cx="1447981" cy="1447800"/>
          </a:xfrm>
          <a:prstGeom prst="rect">
            <a:avLst/>
          </a:prstGeom>
        </p:spPr>
      </p:pic>
      <p:sp>
        <p:nvSpPr>
          <p:cNvPr id="20" name="Text 14"/>
          <p:cNvSpPr/>
          <p:nvPr/>
        </p:nvSpPr>
        <p:spPr>
          <a:xfrm>
            <a:off x="20195524" y="927112"/>
            <a:ext cx="1022238" cy="742710"/>
          </a:xfrm>
          <a:prstGeom prst="rect">
            <a:avLst/>
          </a:prstGeom>
          <a:noFill/>
          <a:ln/>
        </p:spPr>
        <p:txBody>
          <a:bodyPr wrap="square" lIns="0" tIns="0" rIns="0" bIns="0" rtlCol="0" anchor="t"/>
          <a:lstStyle/>
          <a:p>
            <a:pPr marL="0" indent="0" algn="l">
              <a:buNone/>
            </a:pPr>
            <a:r>
              <a:rPr lang="en-US" sz="3444" dirty="0">
                <a:solidFill>
                  <a:srgbClr val="060606">
                    <a:alpha val="100000"/>
                  </a:srgbClr>
                </a:solidFill>
                <a:latin typeface="Nunito Sans Bold" pitchFamily="34" charset="0"/>
                <a:ea typeface="Nunito Sans Bold" pitchFamily="34" charset="-122"/>
                <a:cs typeface="Nunito Sans Bold" pitchFamily="34" charset="-120"/>
              </a:rPr>
              <a:t>小羊</a:t>
            </a:r>
            <a:endParaRPr lang="en-US" sz="3444" dirty="0"/>
          </a:p>
        </p:txBody>
      </p:sp>
      <p:sp>
        <p:nvSpPr>
          <p:cNvPr id="21" name="Text 15"/>
          <p:cNvSpPr/>
          <p:nvPr/>
        </p:nvSpPr>
        <p:spPr>
          <a:xfrm>
            <a:off x="20195524" y="1714488"/>
            <a:ext cx="3317463" cy="777048"/>
          </a:xfrm>
          <a:prstGeom prst="rect">
            <a:avLst/>
          </a:prstGeom>
          <a:noFill/>
          <a:ln/>
        </p:spPr>
        <p:txBody>
          <a:bodyPr wrap="square" lIns="0" tIns="0" rIns="0" bIns="0" rtlCol="0" anchor="t"/>
          <a:lstStyle/>
          <a:p>
            <a:pPr marL="0" indent="0" algn="l">
              <a:buNone/>
            </a:pPr>
            <a:r>
              <a:rPr lang="en-US" sz="2755" dirty="0">
                <a:solidFill>
                  <a:srgbClr val="464646">
                    <a:alpha val="100000"/>
                  </a:srgbClr>
                </a:solidFill>
                <a:latin typeface="Cairo Regular" pitchFamily="34" charset="0"/>
                <a:ea typeface="Cairo Regular" pitchFamily="34" charset="-122"/>
                <a:cs typeface="Cairo Regular" pitchFamily="34" charset="-120"/>
              </a:rPr>
              <a:t>ZZZZ小组 ｜ 工龄1年</a:t>
            </a:r>
            <a:endParaRPr lang="en-US" sz="2755" dirty="0"/>
          </a:p>
        </p:txBody>
      </p:sp>
      <p:sp>
        <p:nvSpPr>
          <p:cNvPr id="22" name="Shape 16"/>
          <p:cNvSpPr/>
          <p:nvPr/>
        </p:nvSpPr>
        <p:spPr>
          <a:xfrm>
            <a:off x="9551594" y="3429000"/>
            <a:ext cx="6754165" cy="2717800"/>
          </a:xfrm>
          <a:prstGeom prst="roundRect">
            <a:avLst>
              <a:gd name="adj" fmla="val 3701"/>
            </a:avLst>
          </a:prstGeom>
          <a:solidFill>
            <a:srgbClr val="FFFFFF">
              <a:alpha val="100000"/>
            </a:srgbClr>
          </a:solidFill>
          <a:ln/>
          <a:effectLst>
            <a:outerShdw blurRad="82358" dist="20589" dir="5400000" algn="bl" rotWithShape="0">
              <a:srgbClr val="E5E9F2">
                <a:alpha val="100000"/>
              </a:srgbClr>
            </a:outerShdw>
          </a:effectLst>
        </p:spPr>
      </p:sp>
      <p:pic>
        <p:nvPicPr>
          <p:cNvPr id="23" name="Image 4" descr=" "/>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16836" y="4355522"/>
            <a:ext cx="3068202" cy="885344"/>
          </a:xfrm>
          <a:prstGeom prst="rect">
            <a:avLst/>
          </a:prstGeom>
        </p:spPr>
      </p:pic>
      <p:sp>
        <p:nvSpPr>
          <p:cNvPr id="24" name="Text 17"/>
          <p:cNvSpPr/>
          <p:nvPr/>
        </p:nvSpPr>
        <p:spPr>
          <a:xfrm>
            <a:off x="10169354" y="4211397"/>
            <a:ext cx="1085408" cy="1288473"/>
          </a:xfrm>
          <a:prstGeom prst="rect">
            <a:avLst/>
          </a:prstGeom>
          <a:noFill/>
          <a:ln/>
        </p:spPr>
        <p:txBody>
          <a:bodyPr wrap="square" lIns="0" tIns="0" rIns="0" bIns="0" rtlCol="0" anchor="t"/>
          <a:lstStyle/>
          <a:p>
            <a:pPr marL="0" indent="0" algn="l">
              <a:lnSpc>
                <a:spcPts val="8106"/>
              </a:lnSpc>
              <a:buNone/>
            </a:pPr>
            <a:r>
              <a:rPr lang="en-US" sz="5836" dirty="0">
                <a:solidFill>
                  <a:srgbClr val="31394D">
                    <a:alpha val="100000"/>
                  </a:srgbClr>
                </a:solidFill>
                <a:latin typeface="Roboto Regular" pitchFamily="34" charset="0"/>
                <a:ea typeface="Roboto Regular" pitchFamily="34" charset="-122"/>
                <a:cs typeface="Roboto Regular" pitchFamily="34" charset="-120"/>
              </a:rPr>
              <a:t>42</a:t>
            </a:r>
            <a:endParaRPr lang="en-US" sz="5836" dirty="0"/>
          </a:p>
        </p:txBody>
      </p:sp>
      <p:sp>
        <p:nvSpPr>
          <p:cNvPr id="25" name="Text 18"/>
          <p:cNvSpPr/>
          <p:nvPr/>
        </p:nvSpPr>
        <p:spPr>
          <a:xfrm>
            <a:off x="10169356" y="5199689"/>
            <a:ext cx="1085403" cy="300181"/>
          </a:xfrm>
          <a:prstGeom prst="rect">
            <a:avLst/>
          </a:prstGeom>
          <a:noFill/>
          <a:ln/>
        </p:spPr>
        <p:txBody>
          <a:bodyPr wrap="square" lIns="0" tIns="0" rIns="0" bIns="0" rtlCol="0" anchor="t"/>
          <a:lstStyle/>
          <a:p>
            <a:pPr marL="0" indent="0" algn="l">
              <a:lnSpc>
                <a:spcPts val="3080"/>
              </a:lnSpc>
              <a:buNone/>
            </a:pPr>
            <a:r>
              <a:rPr lang="en-US" sz="2270" dirty="0" err="1">
                <a:solidFill>
                  <a:srgbClr val="748AA1">
                    <a:alpha val="100000"/>
                  </a:srgbClr>
                </a:solidFill>
                <a:latin typeface="Roboto Regular" pitchFamily="34" charset="0"/>
                <a:ea typeface="Roboto Regular" pitchFamily="34" charset="-122"/>
                <a:cs typeface="Roboto Regular" pitchFamily="34" charset="-120"/>
              </a:rPr>
              <a:t>XX数量</a:t>
            </a:r>
            <a:endParaRPr lang="en-US" sz="2270" dirty="0"/>
          </a:p>
        </p:txBody>
      </p:sp>
      <p:sp>
        <p:nvSpPr>
          <p:cNvPr id="26" name="Shape 19"/>
          <p:cNvSpPr/>
          <p:nvPr/>
        </p:nvSpPr>
        <p:spPr>
          <a:xfrm>
            <a:off x="16702588" y="3429000"/>
            <a:ext cx="6754165" cy="2717800"/>
          </a:xfrm>
          <a:prstGeom prst="roundRect">
            <a:avLst>
              <a:gd name="adj" fmla="val 3701"/>
            </a:avLst>
          </a:prstGeom>
          <a:solidFill>
            <a:srgbClr val="FFFFFF">
              <a:alpha val="100000"/>
            </a:srgbClr>
          </a:solidFill>
          <a:ln/>
          <a:effectLst>
            <a:outerShdw blurRad="82358" dist="20589" dir="5400000" algn="bl" rotWithShape="0">
              <a:srgbClr val="E5E9F2">
                <a:alpha val="100000"/>
              </a:srgbClr>
            </a:outerShdw>
          </a:effectLst>
        </p:spPr>
      </p:sp>
      <p:pic>
        <p:nvPicPr>
          <p:cNvPr id="27" name="Image 5"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9667830" y="4149629"/>
            <a:ext cx="3068202" cy="1111827"/>
          </a:xfrm>
          <a:prstGeom prst="rect">
            <a:avLst/>
          </a:prstGeom>
        </p:spPr>
      </p:pic>
      <p:sp>
        <p:nvSpPr>
          <p:cNvPr id="28" name="Text 20"/>
          <p:cNvSpPr/>
          <p:nvPr/>
        </p:nvSpPr>
        <p:spPr>
          <a:xfrm>
            <a:off x="17320346" y="4211397"/>
            <a:ext cx="1085408" cy="1288473"/>
          </a:xfrm>
          <a:prstGeom prst="rect">
            <a:avLst/>
          </a:prstGeom>
          <a:noFill/>
          <a:ln/>
        </p:spPr>
        <p:txBody>
          <a:bodyPr wrap="square" lIns="0" tIns="0" rIns="0" bIns="0" rtlCol="0" anchor="t"/>
          <a:lstStyle/>
          <a:p>
            <a:pPr marL="0" indent="0" algn="l">
              <a:lnSpc>
                <a:spcPts val="8106"/>
              </a:lnSpc>
              <a:buNone/>
            </a:pPr>
            <a:r>
              <a:rPr lang="en-US" sz="5836" dirty="0">
                <a:solidFill>
                  <a:srgbClr val="31394D">
                    <a:alpha val="100000"/>
                  </a:srgbClr>
                </a:solidFill>
                <a:latin typeface="Roboto Regular" pitchFamily="34" charset="0"/>
                <a:ea typeface="Roboto Regular" pitchFamily="34" charset="-122"/>
                <a:cs typeface="Roboto Regular" pitchFamily="34" charset="-120"/>
              </a:rPr>
              <a:t>17</a:t>
            </a:r>
            <a:endParaRPr lang="en-US" sz="5836" dirty="0"/>
          </a:p>
        </p:txBody>
      </p:sp>
      <p:sp>
        <p:nvSpPr>
          <p:cNvPr id="29" name="Text 21"/>
          <p:cNvSpPr/>
          <p:nvPr/>
        </p:nvSpPr>
        <p:spPr>
          <a:xfrm>
            <a:off x="17320347" y="5199689"/>
            <a:ext cx="995341" cy="576776"/>
          </a:xfrm>
          <a:prstGeom prst="rect">
            <a:avLst/>
          </a:prstGeom>
          <a:noFill/>
          <a:ln/>
        </p:spPr>
        <p:txBody>
          <a:bodyPr wrap="square" lIns="0" tIns="0" rIns="0" bIns="0" rtlCol="0" anchor="t"/>
          <a:lstStyle/>
          <a:p>
            <a:pPr marL="0" indent="0" algn="l">
              <a:lnSpc>
                <a:spcPts val="3080"/>
              </a:lnSpc>
              <a:buNone/>
            </a:pPr>
            <a:r>
              <a:rPr lang="en-US" sz="2270" dirty="0">
                <a:solidFill>
                  <a:srgbClr val="748AA1">
                    <a:alpha val="100000"/>
                  </a:srgbClr>
                </a:solidFill>
                <a:latin typeface="Roboto Regular" pitchFamily="34" charset="0"/>
                <a:ea typeface="Roboto Regular" pitchFamily="34" charset="-122"/>
                <a:cs typeface="Roboto Regular" pitchFamily="34" charset="-120"/>
              </a:rPr>
              <a:t>XX数量</a:t>
            </a:r>
            <a:endParaRPr lang="en-US" sz="2270" dirty="0"/>
          </a:p>
        </p:txBody>
      </p:sp>
      <p:sp>
        <p:nvSpPr>
          <p:cNvPr id="30" name="Shape 22"/>
          <p:cNvSpPr/>
          <p:nvPr/>
        </p:nvSpPr>
        <p:spPr>
          <a:xfrm>
            <a:off x="901813" y="7137400"/>
            <a:ext cx="22507213" cy="2578100"/>
          </a:xfrm>
          <a:prstGeom prst="rect">
            <a:avLst/>
          </a:prstGeom>
          <a:noFill/>
          <a:ln/>
        </p:spPr>
      </p:sp>
      <p:pic>
        <p:nvPicPr>
          <p:cNvPr id="31" name="Image 6" descr=" "/>
          <p:cNvPicPr>
            <a:picLocks noChangeAspect="1"/>
          </p:cNvPicPr>
          <p:nvPr/>
        </p:nvPicPr>
        <p:blipFill>
          <a:blip r:embed="rId13"/>
          <a:stretch>
            <a:fillRect/>
          </a:stretch>
        </p:blipFill>
        <p:spPr>
          <a:xfrm>
            <a:off x="901813" y="7137400"/>
            <a:ext cx="4216927" cy="2578100"/>
          </a:xfrm>
          <a:prstGeom prst="rect">
            <a:avLst/>
          </a:prstGeom>
        </p:spPr>
      </p:pic>
      <p:pic>
        <p:nvPicPr>
          <p:cNvPr id="32" name="Image 7" descr=" "/>
          <p:cNvPicPr>
            <a:picLocks noChangeAspect="1"/>
          </p:cNvPicPr>
          <p:nvPr/>
        </p:nvPicPr>
        <p:blipFill>
          <a:blip r:embed="rId14"/>
          <a:stretch>
            <a:fillRect/>
          </a:stretch>
        </p:blipFill>
        <p:spPr>
          <a:xfrm>
            <a:off x="5474384" y="7137400"/>
            <a:ext cx="4216927" cy="2578100"/>
          </a:xfrm>
          <a:prstGeom prst="rect">
            <a:avLst/>
          </a:prstGeom>
        </p:spPr>
      </p:pic>
      <p:pic>
        <p:nvPicPr>
          <p:cNvPr id="33" name="Image 8" descr=" "/>
          <p:cNvPicPr>
            <a:picLocks noChangeAspect="1"/>
          </p:cNvPicPr>
          <p:nvPr/>
        </p:nvPicPr>
        <p:blipFill>
          <a:blip r:embed="rId15"/>
          <a:stretch>
            <a:fillRect/>
          </a:stretch>
        </p:blipFill>
        <p:spPr>
          <a:xfrm>
            <a:off x="10046956" y="7137400"/>
            <a:ext cx="4216927" cy="2578100"/>
          </a:xfrm>
          <a:prstGeom prst="rect">
            <a:avLst/>
          </a:prstGeom>
        </p:spPr>
      </p:pic>
      <p:pic>
        <p:nvPicPr>
          <p:cNvPr id="34" name="Image 9" descr=" "/>
          <p:cNvPicPr>
            <a:picLocks noChangeAspect="1"/>
          </p:cNvPicPr>
          <p:nvPr/>
        </p:nvPicPr>
        <p:blipFill>
          <a:blip r:embed="rId16"/>
          <a:stretch>
            <a:fillRect/>
          </a:stretch>
        </p:blipFill>
        <p:spPr>
          <a:xfrm>
            <a:off x="14619527" y="7137400"/>
            <a:ext cx="4216927" cy="2578100"/>
          </a:xfrm>
          <a:prstGeom prst="rect">
            <a:avLst/>
          </a:prstGeom>
        </p:spPr>
      </p:pic>
      <p:pic>
        <p:nvPicPr>
          <p:cNvPr id="35" name="Image 10" descr=" "/>
          <p:cNvPicPr>
            <a:picLocks noChangeAspect="1"/>
          </p:cNvPicPr>
          <p:nvPr/>
        </p:nvPicPr>
        <p:blipFill>
          <a:blip r:embed="rId17"/>
          <a:stretch>
            <a:fillRect/>
          </a:stretch>
        </p:blipFill>
        <p:spPr>
          <a:xfrm>
            <a:off x="19192099" y="7137400"/>
            <a:ext cx="4216927" cy="2578100"/>
          </a:xfrm>
          <a:prstGeom prst="rect">
            <a:avLst/>
          </a:prstGeom>
        </p:spPr>
      </p:pic>
      <p:sp>
        <p:nvSpPr>
          <p:cNvPr id="36" name="Shape 23"/>
          <p:cNvSpPr/>
          <p:nvPr/>
        </p:nvSpPr>
        <p:spPr>
          <a:xfrm>
            <a:off x="901813" y="10401300"/>
            <a:ext cx="17934642" cy="2578100"/>
          </a:xfrm>
          <a:prstGeom prst="rect">
            <a:avLst/>
          </a:prstGeom>
          <a:noFill/>
          <a:ln/>
        </p:spPr>
      </p:sp>
      <p:pic>
        <p:nvPicPr>
          <p:cNvPr id="37" name="Image 11" descr=" "/>
          <p:cNvPicPr>
            <a:picLocks noChangeAspect="1"/>
          </p:cNvPicPr>
          <p:nvPr/>
        </p:nvPicPr>
        <p:blipFill>
          <a:blip r:embed="rId18"/>
          <a:stretch>
            <a:fillRect/>
          </a:stretch>
        </p:blipFill>
        <p:spPr>
          <a:xfrm>
            <a:off x="901813" y="10401300"/>
            <a:ext cx="4216927" cy="2578100"/>
          </a:xfrm>
          <a:prstGeom prst="rect">
            <a:avLst/>
          </a:prstGeom>
        </p:spPr>
      </p:pic>
      <p:pic>
        <p:nvPicPr>
          <p:cNvPr id="38" name="Image 12" descr=" "/>
          <p:cNvPicPr>
            <a:picLocks noChangeAspect="1"/>
          </p:cNvPicPr>
          <p:nvPr/>
        </p:nvPicPr>
        <p:blipFill>
          <a:blip r:embed="rId19"/>
          <a:stretch>
            <a:fillRect/>
          </a:stretch>
        </p:blipFill>
        <p:spPr>
          <a:xfrm>
            <a:off x="5474384" y="10401300"/>
            <a:ext cx="4216927" cy="2578100"/>
          </a:xfrm>
          <a:prstGeom prst="rect">
            <a:avLst/>
          </a:prstGeom>
        </p:spPr>
      </p:pic>
      <p:pic>
        <p:nvPicPr>
          <p:cNvPr id="39" name="Image 13" descr=" "/>
          <p:cNvPicPr>
            <a:picLocks noChangeAspect="1"/>
          </p:cNvPicPr>
          <p:nvPr/>
        </p:nvPicPr>
        <p:blipFill>
          <a:blip r:embed="rId20"/>
          <a:stretch>
            <a:fillRect/>
          </a:stretch>
        </p:blipFill>
        <p:spPr>
          <a:xfrm>
            <a:off x="10046956" y="10401300"/>
            <a:ext cx="4216927" cy="2578100"/>
          </a:xfrm>
          <a:prstGeom prst="rect">
            <a:avLst/>
          </a:prstGeom>
        </p:spPr>
      </p:pic>
      <p:pic>
        <p:nvPicPr>
          <p:cNvPr id="40" name="Image 14" descr=" "/>
          <p:cNvPicPr>
            <a:picLocks noChangeAspect="1"/>
          </p:cNvPicPr>
          <p:nvPr/>
        </p:nvPicPr>
        <p:blipFill>
          <a:blip r:embed="rId21"/>
          <a:stretch>
            <a:fillRect/>
          </a:stretch>
        </p:blipFill>
        <p:spPr>
          <a:xfrm>
            <a:off x="14619527" y="10401300"/>
            <a:ext cx="4216927" cy="2578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1790924" y="1066800"/>
            <a:ext cx="3861283" cy="939800"/>
          </a:xfrm>
          <a:prstGeom prst="rect">
            <a:avLst/>
          </a:prstGeom>
          <a:noFill/>
          <a:ln/>
        </p:spPr>
        <p:txBody>
          <a:bodyPr wrap="square" lIns="0" tIns="0" rIns="0" bIns="0" rtlCol="0" anchor="t"/>
          <a:lstStyle/>
          <a:p>
            <a:pPr marL="0" indent="0" algn="l">
              <a:buNone/>
            </a:pPr>
            <a:r>
              <a:rPr lang="en-US" sz="4800" dirty="0">
                <a:solidFill>
                  <a:srgbClr val="2D2D2D">
                    <a:alpha val="100000"/>
                  </a:srgbClr>
                </a:solidFill>
                <a:latin typeface="Inter Semi Bold" pitchFamily="34" charset="0"/>
                <a:ea typeface="Inter Semi Bold" pitchFamily="34" charset="-122"/>
                <a:cs typeface="Inter Semi Bold" pitchFamily="34" charset="-120"/>
              </a:rPr>
              <a:t>具体项目进展</a:t>
            </a:r>
            <a:endParaRPr lang="en-US" sz="4800" dirty="0"/>
          </a:p>
        </p:txBody>
      </p:sp>
      <p:pic>
        <p:nvPicPr>
          <p:cNvPr id="3"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111" y="1168400"/>
            <a:ext cx="482660" cy="482600"/>
          </a:xfrm>
          <a:prstGeom prst="rect">
            <a:avLst/>
          </a:prstGeom>
        </p:spPr>
      </p:pic>
      <p:pic>
        <p:nvPicPr>
          <p:cNvPr id="4" name="Image 1" descr=" "/>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1248" y="1168400"/>
            <a:ext cx="482660" cy="482600"/>
          </a:xfrm>
          <a:prstGeom prst="rect">
            <a:avLst/>
          </a:prstGeom>
        </p:spPr>
      </p:pic>
      <p:sp>
        <p:nvSpPr>
          <p:cNvPr id="5" name="Shape 1"/>
          <p:cNvSpPr/>
          <p:nvPr/>
        </p:nvSpPr>
        <p:spPr>
          <a:xfrm>
            <a:off x="889111" y="2438400"/>
            <a:ext cx="22418302" cy="10439400"/>
          </a:xfrm>
          <a:prstGeom prst="rect">
            <a:avLst/>
          </a:prstGeom>
          <a:noFill/>
          <a:ln/>
        </p:spPr>
      </p:sp>
      <p:pic>
        <p:nvPicPr>
          <p:cNvPr id="6" name="Image 2" descr=" "/>
          <p:cNvPicPr>
            <a:picLocks noChangeAspect="1"/>
          </p:cNvPicPr>
          <p:nvPr/>
        </p:nvPicPr>
        <p:blipFill>
          <a:blip r:embed="rId7"/>
          <a:stretch>
            <a:fillRect/>
          </a:stretch>
        </p:blipFill>
        <p:spPr>
          <a:xfrm>
            <a:off x="889111" y="2438400"/>
            <a:ext cx="5263965" cy="5016500"/>
          </a:xfrm>
          <a:prstGeom prst="rect">
            <a:avLst/>
          </a:prstGeom>
        </p:spPr>
      </p:pic>
      <p:sp>
        <p:nvSpPr>
          <p:cNvPr id="7" name="Shape 2"/>
          <p:cNvSpPr/>
          <p:nvPr/>
        </p:nvSpPr>
        <p:spPr>
          <a:xfrm>
            <a:off x="1193949" y="2692400"/>
            <a:ext cx="4648781" cy="508000"/>
          </a:xfrm>
          <a:prstGeom prst="rect">
            <a:avLst/>
          </a:prstGeom>
          <a:noFill/>
          <a:ln/>
        </p:spPr>
      </p:sp>
      <p:sp>
        <p:nvSpPr>
          <p:cNvPr id="8" name="Shape 3"/>
          <p:cNvSpPr/>
          <p:nvPr/>
        </p:nvSpPr>
        <p:spPr>
          <a:xfrm>
            <a:off x="1193949" y="2692400"/>
            <a:ext cx="508063" cy="508000"/>
          </a:xfrm>
          <a:prstGeom prst="rect">
            <a:avLst/>
          </a:prstGeom>
          <a:noFill/>
          <a:ln/>
        </p:spPr>
      </p:sp>
      <p:pic>
        <p:nvPicPr>
          <p:cNvPr id="9" name="Image 3" descr=" "/>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19352" y="2692400"/>
            <a:ext cx="457257" cy="508000"/>
          </a:xfrm>
          <a:prstGeom prst="rect">
            <a:avLst/>
          </a:prstGeom>
        </p:spPr>
      </p:pic>
      <p:pic>
        <p:nvPicPr>
          <p:cNvPr id="10" name="Image 4" descr=" "/>
          <p:cNvPicPr>
            <a:picLocks noChangeAspect="1"/>
          </p:cNvPicPr>
          <p:nvPr/>
        </p:nvPicPr>
        <p:blipFill>
          <a:blip r:embed="rId10"/>
          <a:stretch>
            <a:fillRect/>
          </a:stretch>
        </p:blipFill>
        <p:spPr>
          <a:xfrm>
            <a:off x="4318540" y="2692400"/>
            <a:ext cx="1524191" cy="508000"/>
          </a:xfrm>
          <a:prstGeom prst="rect">
            <a:avLst/>
          </a:prstGeom>
        </p:spPr>
      </p:pic>
      <p:pic>
        <p:nvPicPr>
          <p:cNvPr id="11" name="Image 5"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18540" y="2692400"/>
            <a:ext cx="1524191" cy="508000"/>
          </a:xfrm>
          <a:prstGeom prst="rect">
            <a:avLst/>
          </a:prstGeom>
        </p:spPr>
      </p:pic>
      <p:sp>
        <p:nvSpPr>
          <p:cNvPr id="12" name="Text 4"/>
          <p:cNvSpPr/>
          <p:nvPr/>
        </p:nvSpPr>
        <p:spPr>
          <a:xfrm>
            <a:off x="4629458" y="2819400"/>
            <a:ext cx="902355" cy="343442"/>
          </a:xfrm>
          <a:prstGeom prst="rect">
            <a:avLst/>
          </a:prstGeom>
          <a:noFill/>
          <a:ln/>
        </p:spPr>
        <p:txBody>
          <a:bodyPr wrap="square" lIns="0" tIns="0" rIns="0" bIns="0" rtlCol="0" anchor="t"/>
          <a:lstStyle/>
          <a:p>
            <a:pPr marL="0" indent="0" algn="ctr">
              <a:lnSpc>
                <a:spcPts val="1950"/>
              </a:lnSpc>
              <a:buNone/>
            </a:pPr>
            <a:r>
              <a:rPr lang="en-US" sz="2113" dirty="0">
                <a:solidFill>
                  <a:srgbClr val="008946">
                    <a:alpha val="100000"/>
                  </a:srgbClr>
                </a:solidFill>
                <a:latin typeface="Inter Medium" pitchFamily="34" charset="0"/>
                <a:ea typeface="Inter Medium" pitchFamily="34" charset="-122"/>
                <a:cs typeface="Inter Medium" pitchFamily="34" charset="-120"/>
              </a:rPr>
              <a:t>已完成</a:t>
            </a:r>
            <a:endParaRPr lang="en-US" sz="2113" dirty="0"/>
          </a:p>
        </p:txBody>
      </p:sp>
      <p:sp>
        <p:nvSpPr>
          <p:cNvPr id="13" name="Text 5"/>
          <p:cNvSpPr/>
          <p:nvPr/>
        </p:nvSpPr>
        <p:spPr>
          <a:xfrm>
            <a:off x="1193949" y="3403600"/>
            <a:ext cx="4772838"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电商平台移动端交互优化</a:t>
            </a:r>
            <a:endParaRPr lang="en-US" sz="2800" dirty="0"/>
          </a:p>
        </p:txBody>
      </p:sp>
      <p:pic>
        <p:nvPicPr>
          <p:cNvPr id="14" name="Image 6"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93949" y="4102100"/>
            <a:ext cx="279435" cy="25400"/>
          </a:xfrm>
          <a:prstGeom prst="rect">
            <a:avLst/>
          </a:prstGeom>
        </p:spPr>
      </p:pic>
      <p:sp>
        <p:nvSpPr>
          <p:cNvPr id="15" name="Text 6"/>
          <p:cNvSpPr/>
          <p:nvPr/>
        </p:nvSpPr>
        <p:spPr>
          <a:xfrm>
            <a:off x="1193949" y="4330700"/>
            <a:ext cx="4736862" cy="15811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优化商品详情页布局，促进用户购买决策，使平台移动端的用户留存率提升了 20%，订单转化率提高 15%</a:t>
            </a:r>
            <a:endParaRPr lang="en-US" sz="1950" dirty="0"/>
          </a:p>
        </p:txBody>
      </p:sp>
      <p:sp>
        <p:nvSpPr>
          <p:cNvPr id="16" name="Shape 7"/>
          <p:cNvSpPr/>
          <p:nvPr/>
        </p:nvSpPr>
        <p:spPr>
          <a:xfrm>
            <a:off x="1193949" y="6032500"/>
            <a:ext cx="4654290" cy="254000"/>
          </a:xfrm>
          <a:prstGeom prst="rect">
            <a:avLst/>
          </a:prstGeom>
          <a:noFill/>
          <a:ln/>
        </p:spPr>
      </p:sp>
      <p:pic>
        <p:nvPicPr>
          <p:cNvPr id="17" name="Image 7"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93949" y="6117158"/>
            <a:ext cx="4654288" cy="105832"/>
          </a:xfrm>
          <a:prstGeom prst="rect">
            <a:avLst/>
          </a:prstGeom>
        </p:spPr>
      </p:pic>
      <p:pic>
        <p:nvPicPr>
          <p:cNvPr id="18" name="Image 8" descr=" "/>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938210" y="5877697"/>
            <a:ext cx="1214865" cy="1554345"/>
          </a:xfrm>
          <a:prstGeom prst="rect">
            <a:avLst/>
          </a:prstGeom>
        </p:spPr>
      </p:pic>
      <p:pic>
        <p:nvPicPr>
          <p:cNvPr id="19" name="Image 9" descr=" "/>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86932" y="6489033"/>
            <a:ext cx="4646412" cy="14033"/>
          </a:xfrm>
          <a:prstGeom prst="rect">
            <a:avLst/>
          </a:prstGeom>
        </p:spPr>
      </p:pic>
      <p:sp>
        <p:nvSpPr>
          <p:cNvPr id="20" name="Shape 8"/>
          <p:cNvSpPr/>
          <p:nvPr/>
        </p:nvSpPr>
        <p:spPr>
          <a:xfrm>
            <a:off x="1193949" y="6705600"/>
            <a:ext cx="4654290" cy="495300"/>
          </a:xfrm>
          <a:prstGeom prst="rect">
            <a:avLst/>
          </a:prstGeom>
          <a:noFill/>
          <a:ln/>
        </p:spPr>
      </p:sp>
      <p:pic>
        <p:nvPicPr>
          <p:cNvPr id="21" name="Image 10" descr=" "/>
          <p:cNvPicPr>
            <a:picLocks noChangeAspect="1"/>
          </p:cNvPicPr>
          <p:nvPr/>
        </p:nvPicPr>
        <p:blipFill>
          <a:blip r:embed="rId21"/>
          <a:stretch>
            <a:fillRect/>
          </a:stretch>
        </p:blipFill>
        <p:spPr>
          <a:xfrm>
            <a:off x="1193949" y="6819900"/>
            <a:ext cx="266733" cy="266700"/>
          </a:xfrm>
          <a:prstGeom prst="rect">
            <a:avLst/>
          </a:prstGeom>
        </p:spPr>
      </p:pic>
      <p:pic>
        <p:nvPicPr>
          <p:cNvPr id="22" name="Image 11" descr=" "/>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219222" y="6843998"/>
            <a:ext cx="217735" cy="217708"/>
          </a:xfrm>
          <a:prstGeom prst="rect">
            <a:avLst/>
          </a:prstGeom>
        </p:spPr>
      </p:pic>
      <p:pic>
        <p:nvPicPr>
          <p:cNvPr id="23" name="Image 12" descr=" "/>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305218" y="6910391"/>
            <a:ext cx="72845" cy="64300"/>
          </a:xfrm>
          <a:prstGeom prst="rect">
            <a:avLst/>
          </a:prstGeom>
        </p:spPr>
      </p:pic>
      <p:sp>
        <p:nvSpPr>
          <p:cNvPr id="24" name="Text 9"/>
          <p:cNvSpPr/>
          <p:nvPr/>
        </p:nvSpPr>
        <p:spPr>
          <a:xfrm>
            <a:off x="1562295" y="6705600"/>
            <a:ext cx="1721077"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02/15 - 09/25</a:t>
            </a:r>
            <a:endParaRPr lang="en-US" sz="1950" dirty="0"/>
          </a:p>
        </p:txBody>
      </p:sp>
      <p:pic>
        <p:nvPicPr>
          <p:cNvPr id="25" name="Image 13" descr=" "/>
          <p:cNvPicPr>
            <a:picLocks noChangeAspect="1"/>
          </p:cNvPicPr>
          <p:nvPr/>
        </p:nvPicPr>
        <p:blipFill>
          <a:blip r:embed="rId26"/>
          <a:stretch>
            <a:fillRect/>
          </a:stretch>
        </p:blipFill>
        <p:spPr>
          <a:xfrm>
            <a:off x="6607223" y="2438400"/>
            <a:ext cx="5263966" cy="5016500"/>
          </a:xfrm>
          <a:prstGeom prst="rect">
            <a:avLst/>
          </a:prstGeom>
        </p:spPr>
      </p:pic>
      <p:sp>
        <p:nvSpPr>
          <p:cNvPr id="26" name="Shape 10"/>
          <p:cNvSpPr/>
          <p:nvPr/>
        </p:nvSpPr>
        <p:spPr>
          <a:xfrm>
            <a:off x="6912061" y="2692400"/>
            <a:ext cx="4648781" cy="508000"/>
          </a:xfrm>
          <a:prstGeom prst="rect">
            <a:avLst/>
          </a:prstGeom>
          <a:noFill/>
          <a:ln/>
        </p:spPr>
      </p:sp>
      <p:pic>
        <p:nvPicPr>
          <p:cNvPr id="27" name="Image 14" descr=" "/>
          <p:cNvPicPr>
            <a:picLocks noChangeAspect="1"/>
          </p:cNvPicPr>
          <p:nvPr/>
        </p:nvPicPr>
        <p:blipFill>
          <a:blip r:embed="rId27"/>
          <a:stretch>
            <a:fillRect/>
          </a:stretch>
        </p:blipFill>
        <p:spPr>
          <a:xfrm>
            <a:off x="6912061" y="2692400"/>
            <a:ext cx="508063" cy="508000"/>
          </a:xfrm>
          <a:prstGeom prst="rect">
            <a:avLst/>
          </a:prstGeom>
        </p:spPr>
      </p:pic>
      <p:pic>
        <p:nvPicPr>
          <p:cNvPr id="28" name="Image 15" descr=" "/>
          <p:cNvPicPr>
            <a:picLocks noChangeAspect="1"/>
          </p:cNvPicPr>
          <p:nvPr/>
        </p:nvPicPr>
        <p:blipFill>
          <a:blip r:embed="rId28"/>
          <a:stretch>
            <a:fillRect/>
          </a:stretch>
        </p:blipFill>
        <p:spPr>
          <a:xfrm>
            <a:off x="10036651" y="2692400"/>
            <a:ext cx="1524191" cy="508000"/>
          </a:xfrm>
          <a:prstGeom prst="rect">
            <a:avLst/>
          </a:prstGeom>
        </p:spPr>
      </p:pic>
      <p:pic>
        <p:nvPicPr>
          <p:cNvPr id="29" name="Image 16" descr=" "/>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36651" y="2692400"/>
            <a:ext cx="1524191" cy="508000"/>
          </a:xfrm>
          <a:prstGeom prst="rect">
            <a:avLst/>
          </a:prstGeom>
        </p:spPr>
      </p:pic>
      <p:sp>
        <p:nvSpPr>
          <p:cNvPr id="30" name="Text 11"/>
          <p:cNvSpPr/>
          <p:nvPr/>
        </p:nvSpPr>
        <p:spPr>
          <a:xfrm>
            <a:off x="10347569" y="2819400"/>
            <a:ext cx="902355" cy="343442"/>
          </a:xfrm>
          <a:prstGeom prst="rect">
            <a:avLst/>
          </a:prstGeom>
          <a:noFill/>
          <a:ln/>
        </p:spPr>
        <p:txBody>
          <a:bodyPr wrap="square" lIns="0" tIns="0" rIns="0" bIns="0" rtlCol="0" anchor="t"/>
          <a:lstStyle/>
          <a:p>
            <a:pPr marL="0" indent="0" algn="ctr">
              <a:lnSpc>
                <a:spcPts val="1950"/>
              </a:lnSpc>
              <a:buNone/>
            </a:pPr>
            <a:r>
              <a:rPr lang="en-US" sz="2113" dirty="0">
                <a:solidFill>
                  <a:srgbClr val="008946">
                    <a:alpha val="100000"/>
                  </a:srgbClr>
                </a:solidFill>
                <a:latin typeface="Inter Medium" pitchFamily="34" charset="0"/>
                <a:ea typeface="Inter Medium" pitchFamily="34" charset="-122"/>
                <a:cs typeface="Inter Medium" pitchFamily="34" charset="-120"/>
              </a:rPr>
              <a:t>已完成</a:t>
            </a:r>
            <a:endParaRPr lang="en-US" sz="2113" dirty="0"/>
          </a:p>
        </p:txBody>
      </p:sp>
      <p:sp>
        <p:nvSpPr>
          <p:cNvPr id="31" name="Text 12"/>
          <p:cNvSpPr/>
          <p:nvPr/>
        </p:nvSpPr>
        <p:spPr>
          <a:xfrm>
            <a:off x="6912061" y="3403600"/>
            <a:ext cx="4772838"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社交 APP 新功能 - 兴趣圈子</a:t>
            </a:r>
            <a:endParaRPr lang="en-US" sz="2800" dirty="0"/>
          </a:p>
        </p:txBody>
      </p:sp>
      <p:pic>
        <p:nvPicPr>
          <p:cNvPr id="32" name="Image 17" descr=" "/>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6912061" y="4102100"/>
            <a:ext cx="279435" cy="25400"/>
          </a:xfrm>
          <a:prstGeom prst="rect">
            <a:avLst/>
          </a:prstGeom>
        </p:spPr>
      </p:pic>
      <p:sp>
        <p:nvSpPr>
          <p:cNvPr id="33" name="Text 13"/>
          <p:cNvSpPr/>
          <p:nvPr/>
        </p:nvSpPr>
        <p:spPr>
          <a:xfrm>
            <a:off x="6912061" y="4330700"/>
            <a:ext cx="4736862" cy="15811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支持点赞、评论、分享等丰富互动形式，增强用户粘性，上线后该功能的日活跃用户数增长 30%，圈子内互动量提升 50%。</a:t>
            </a:r>
            <a:endParaRPr lang="en-US" sz="1950" dirty="0"/>
          </a:p>
        </p:txBody>
      </p:sp>
      <p:sp>
        <p:nvSpPr>
          <p:cNvPr id="34" name="Shape 14"/>
          <p:cNvSpPr/>
          <p:nvPr/>
        </p:nvSpPr>
        <p:spPr>
          <a:xfrm>
            <a:off x="6912061" y="6032500"/>
            <a:ext cx="4654290" cy="254000"/>
          </a:xfrm>
          <a:prstGeom prst="rect">
            <a:avLst/>
          </a:prstGeom>
          <a:noFill/>
          <a:ln/>
        </p:spPr>
      </p:sp>
      <p:pic>
        <p:nvPicPr>
          <p:cNvPr id="35" name="Image 18" descr=" "/>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6912061" y="6117158"/>
            <a:ext cx="4654291" cy="105832"/>
          </a:xfrm>
          <a:prstGeom prst="rect">
            <a:avLst/>
          </a:prstGeom>
        </p:spPr>
      </p:pic>
      <p:pic>
        <p:nvPicPr>
          <p:cNvPr id="36" name="Image 19" descr=" "/>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656322" y="5877697"/>
            <a:ext cx="1214867" cy="1554345"/>
          </a:xfrm>
          <a:prstGeom prst="rect">
            <a:avLst/>
          </a:prstGeom>
        </p:spPr>
      </p:pic>
      <p:pic>
        <p:nvPicPr>
          <p:cNvPr id="37" name="Image 20" descr=" "/>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6905043" y="6489033"/>
            <a:ext cx="4659070" cy="14033"/>
          </a:xfrm>
          <a:prstGeom prst="rect">
            <a:avLst/>
          </a:prstGeom>
        </p:spPr>
      </p:pic>
      <p:sp>
        <p:nvSpPr>
          <p:cNvPr id="38" name="Shape 15"/>
          <p:cNvSpPr/>
          <p:nvPr/>
        </p:nvSpPr>
        <p:spPr>
          <a:xfrm>
            <a:off x="6912061" y="6705600"/>
            <a:ext cx="4654290" cy="495300"/>
          </a:xfrm>
          <a:prstGeom prst="rect">
            <a:avLst/>
          </a:prstGeom>
          <a:noFill/>
          <a:ln/>
        </p:spPr>
      </p:sp>
      <p:pic>
        <p:nvPicPr>
          <p:cNvPr id="39" name="Image 21" descr=" "/>
          <p:cNvPicPr>
            <a:picLocks noChangeAspect="1"/>
          </p:cNvPicPr>
          <p:nvPr/>
        </p:nvPicPr>
        <p:blipFill>
          <a:blip r:embed="rId39"/>
          <a:stretch>
            <a:fillRect/>
          </a:stretch>
        </p:blipFill>
        <p:spPr>
          <a:xfrm>
            <a:off x="6912061" y="6819900"/>
            <a:ext cx="266733" cy="266700"/>
          </a:xfrm>
          <a:prstGeom prst="rect">
            <a:avLst/>
          </a:prstGeom>
        </p:spPr>
      </p:pic>
      <p:pic>
        <p:nvPicPr>
          <p:cNvPr id="40" name="Image 22" descr=" "/>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937334" y="6843998"/>
            <a:ext cx="217735" cy="217708"/>
          </a:xfrm>
          <a:prstGeom prst="rect">
            <a:avLst/>
          </a:prstGeom>
        </p:spPr>
      </p:pic>
      <p:pic>
        <p:nvPicPr>
          <p:cNvPr id="41" name="Image 23" descr=" "/>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7023330" y="6910391"/>
            <a:ext cx="72845" cy="64300"/>
          </a:xfrm>
          <a:prstGeom prst="rect">
            <a:avLst/>
          </a:prstGeom>
        </p:spPr>
      </p:pic>
      <p:sp>
        <p:nvSpPr>
          <p:cNvPr id="42" name="Text 16"/>
          <p:cNvSpPr/>
          <p:nvPr/>
        </p:nvSpPr>
        <p:spPr>
          <a:xfrm>
            <a:off x="7280407" y="6705600"/>
            <a:ext cx="1721077"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02/15 - 09/25</a:t>
            </a:r>
            <a:endParaRPr lang="en-US" sz="1950" dirty="0"/>
          </a:p>
        </p:txBody>
      </p:sp>
      <p:pic>
        <p:nvPicPr>
          <p:cNvPr id="43" name="Image 24" descr=" "/>
          <p:cNvPicPr>
            <a:picLocks noChangeAspect="1"/>
          </p:cNvPicPr>
          <p:nvPr/>
        </p:nvPicPr>
        <p:blipFill>
          <a:blip r:embed="rId44"/>
          <a:stretch>
            <a:fillRect/>
          </a:stretch>
        </p:blipFill>
        <p:spPr>
          <a:xfrm>
            <a:off x="12325336" y="2438400"/>
            <a:ext cx="5263966" cy="5016500"/>
          </a:xfrm>
          <a:prstGeom prst="rect">
            <a:avLst/>
          </a:prstGeom>
        </p:spPr>
      </p:pic>
      <p:sp>
        <p:nvSpPr>
          <p:cNvPr id="44" name="Shape 17"/>
          <p:cNvSpPr/>
          <p:nvPr/>
        </p:nvSpPr>
        <p:spPr>
          <a:xfrm>
            <a:off x="12630174" y="2692400"/>
            <a:ext cx="4648781" cy="508000"/>
          </a:xfrm>
          <a:prstGeom prst="rect">
            <a:avLst/>
          </a:prstGeom>
          <a:noFill/>
          <a:ln/>
        </p:spPr>
      </p:sp>
      <p:sp>
        <p:nvSpPr>
          <p:cNvPr id="45" name="Shape 18"/>
          <p:cNvSpPr/>
          <p:nvPr/>
        </p:nvSpPr>
        <p:spPr>
          <a:xfrm>
            <a:off x="12630174" y="2692400"/>
            <a:ext cx="508063" cy="508000"/>
          </a:xfrm>
          <a:prstGeom prst="rect">
            <a:avLst/>
          </a:prstGeom>
          <a:noFill/>
          <a:ln/>
        </p:spPr>
      </p:sp>
      <p:pic>
        <p:nvPicPr>
          <p:cNvPr id="46" name="Image 25" descr=" "/>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12630371" y="2693699"/>
            <a:ext cx="506087" cy="505095"/>
          </a:xfrm>
          <a:prstGeom prst="rect">
            <a:avLst/>
          </a:prstGeom>
        </p:spPr>
      </p:pic>
      <p:pic>
        <p:nvPicPr>
          <p:cNvPr id="47" name="Image 26" descr=" "/>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12880052" y="2693699"/>
            <a:ext cx="256406" cy="505095"/>
          </a:xfrm>
          <a:prstGeom prst="rect">
            <a:avLst/>
          </a:prstGeom>
        </p:spPr>
      </p:pic>
      <p:pic>
        <p:nvPicPr>
          <p:cNvPr id="48" name="Image 27" descr=" "/>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12724867" y="2752672"/>
            <a:ext cx="318675" cy="326684"/>
          </a:xfrm>
          <a:prstGeom prst="rect">
            <a:avLst/>
          </a:prstGeom>
        </p:spPr>
      </p:pic>
      <p:pic>
        <p:nvPicPr>
          <p:cNvPr id="49" name="Image 28" descr=" "/>
          <p:cNvPicPr>
            <a:picLocks noChangeAspect="1"/>
          </p:cNvPicPr>
          <p:nvPr/>
        </p:nvPicPr>
        <p:blipFill>
          <a:blip r:embed="rId28"/>
          <a:stretch>
            <a:fillRect/>
          </a:stretch>
        </p:blipFill>
        <p:spPr>
          <a:xfrm>
            <a:off x="15754764" y="2692400"/>
            <a:ext cx="1524191" cy="508000"/>
          </a:xfrm>
          <a:prstGeom prst="rect">
            <a:avLst/>
          </a:prstGeom>
        </p:spPr>
      </p:pic>
      <p:pic>
        <p:nvPicPr>
          <p:cNvPr id="50" name="Image 29" descr=" "/>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15754764" y="2692400"/>
            <a:ext cx="1524191" cy="508000"/>
          </a:xfrm>
          <a:prstGeom prst="rect">
            <a:avLst/>
          </a:prstGeom>
        </p:spPr>
      </p:pic>
      <p:sp>
        <p:nvSpPr>
          <p:cNvPr id="51" name="Text 19"/>
          <p:cNvSpPr/>
          <p:nvPr/>
        </p:nvSpPr>
        <p:spPr>
          <a:xfrm>
            <a:off x="16065682" y="2819400"/>
            <a:ext cx="902355" cy="343442"/>
          </a:xfrm>
          <a:prstGeom prst="rect">
            <a:avLst/>
          </a:prstGeom>
          <a:noFill/>
          <a:ln/>
        </p:spPr>
        <p:txBody>
          <a:bodyPr wrap="square" lIns="0" tIns="0" rIns="0" bIns="0" rtlCol="0" anchor="t"/>
          <a:lstStyle/>
          <a:p>
            <a:pPr marL="0" indent="0" algn="ctr">
              <a:lnSpc>
                <a:spcPts val="1950"/>
              </a:lnSpc>
              <a:buNone/>
            </a:pPr>
            <a:r>
              <a:rPr lang="en-US" sz="2113" dirty="0">
                <a:solidFill>
                  <a:srgbClr val="008946">
                    <a:alpha val="100000"/>
                  </a:srgbClr>
                </a:solidFill>
                <a:latin typeface="Inter Medium" pitchFamily="34" charset="0"/>
                <a:ea typeface="Inter Medium" pitchFamily="34" charset="-122"/>
                <a:cs typeface="Inter Medium" pitchFamily="34" charset="-120"/>
              </a:rPr>
              <a:t>已完成</a:t>
            </a:r>
            <a:endParaRPr lang="en-US" sz="2113" dirty="0"/>
          </a:p>
        </p:txBody>
      </p:sp>
      <p:sp>
        <p:nvSpPr>
          <p:cNvPr id="52" name="Text 20"/>
          <p:cNvSpPr/>
          <p:nvPr/>
        </p:nvSpPr>
        <p:spPr>
          <a:xfrm>
            <a:off x="12630174" y="3403600"/>
            <a:ext cx="4772838"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在线教育平台课程学习</a:t>
            </a:r>
            <a:endParaRPr lang="en-US" sz="2800" dirty="0"/>
          </a:p>
        </p:txBody>
      </p:sp>
      <p:pic>
        <p:nvPicPr>
          <p:cNvPr id="53" name="Image 30" descr=" "/>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2630174" y="4102100"/>
            <a:ext cx="279435" cy="25400"/>
          </a:xfrm>
          <a:prstGeom prst="rect">
            <a:avLst/>
          </a:prstGeom>
        </p:spPr>
      </p:pic>
      <p:sp>
        <p:nvSpPr>
          <p:cNvPr id="54" name="Text 21"/>
          <p:cNvSpPr/>
          <p:nvPr/>
        </p:nvSpPr>
        <p:spPr>
          <a:xfrm>
            <a:off x="12630174" y="4330700"/>
            <a:ext cx="4736862" cy="15811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增加学习激励机制，如徽章、积分与排行榜，激发学生学习动力，课程完成率提高了 25%，学生好评率上升 18%。</a:t>
            </a:r>
            <a:endParaRPr lang="en-US" sz="1950" dirty="0"/>
          </a:p>
        </p:txBody>
      </p:sp>
      <p:sp>
        <p:nvSpPr>
          <p:cNvPr id="55" name="Shape 22"/>
          <p:cNvSpPr/>
          <p:nvPr/>
        </p:nvSpPr>
        <p:spPr>
          <a:xfrm>
            <a:off x="12630174" y="6032500"/>
            <a:ext cx="4654290" cy="254000"/>
          </a:xfrm>
          <a:prstGeom prst="rect">
            <a:avLst/>
          </a:prstGeom>
          <a:noFill/>
          <a:ln/>
        </p:spPr>
      </p:sp>
      <p:pic>
        <p:nvPicPr>
          <p:cNvPr id="56" name="Image 31" descr=" "/>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12630174" y="6117158"/>
            <a:ext cx="4654290" cy="105832"/>
          </a:xfrm>
          <a:prstGeom prst="rect">
            <a:avLst/>
          </a:prstGeom>
        </p:spPr>
      </p:pic>
      <p:pic>
        <p:nvPicPr>
          <p:cNvPr id="57" name="Image 32" descr=" "/>
          <p:cNvPicPr>
            <a:picLocks noChangeAspect="1"/>
          </p:cNvPicPr>
          <p:nvPr/>
        </p:nvPicPr>
        <p:blipFill>
          <a:blip r:embed="rId57">
            <a:extLst>
              <a:ext uri="{96DAC541-7B7A-43D3-8B79-37D633B846F1}">
                <asvg:svgBlip xmlns:asvg="http://schemas.microsoft.com/office/drawing/2016/SVG/main" r:embed="rId58"/>
              </a:ext>
            </a:extLst>
          </a:blip>
          <a:stretch>
            <a:fillRect/>
          </a:stretch>
        </p:blipFill>
        <p:spPr>
          <a:xfrm>
            <a:off x="16374435" y="5877697"/>
            <a:ext cx="1214867" cy="1554345"/>
          </a:xfrm>
          <a:prstGeom prst="rect">
            <a:avLst/>
          </a:prstGeom>
        </p:spPr>
      </p:pic>
      <p:pic>
        <p:nvPicPr>
          <p:cNvPr id="58" name="Image 33" descr=" "/>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12623155" y="6489033"/>
            <a:ext cx="4659070" cy="14033"/>
          </a:xfrm>
          <a:prstGeom prst="rect">
            <a:avLst/>
          </a:prstGeom>
        </p:spPr>
      </p:pic>
      <p:sp>
        <p:nvSpPr>
          <p:cNvPr id="59" name="Shape 23"/>
          <p:cNvSpPr/>
          <p:nvPr/>
        </p:nvSpPr>
        <p:spPr>
          <a:xfrm>
            <a:off x="12630174" y="6705600"/>
            <a:ext cx="4654290" cy="495300"/>
          </a:xfrm>
          <a:prstGeom prst="rect">
            <a:avLst/>
          </a:prstGeom>
          <a:noFill/>
          <a:ln/>
        </p:spPr>
      </p:sp>
      <p:pic>
        <p:nvPicPr>
          <p:cNvPr id="60" name="Image 34" descr=" "/>
          <p:cNvPicPr>
            <a:picLocks noChangeAspect="1"/>
          </p:cNvPicPr>
          <p:nvPr/>
        </p:nvPicPr>
        <p:blipFill>
          <a:blip r:embed="rId39"/>
          <a:stretch>
            <a:fillRect/>
          </a:stretch>
        </p:blipFill>
        <p:spPr>
          <a:xfrm>
            <a:off x="12630174" y="6819900"/>
            <a:ext cx="266733" cy="266700"/>
          </a:xfrm>
          <a:prstGeom prst="rect">
            <a:avLst/>
          </a:prstGeom>
        </p:spPr>
      </p:pic>
      <p:pic>
        <p:nvPicPr>
          <p:cNvPr id="61" name="Image 35" descr=" "/>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12655447" y="6843998"/>
            <a:ext cx="217735" cy="217708"/>
          </a:xfrm>
          <a:prstGeom prst="rect">
            <a:avLst/>
          </a:prstGeom>
        </p:spPr>
      </p:pic>
      <p:pic>
        <p:nvPicPr>
          <p:cNvPr id="62" name="Image 36" descr=" "/>
          <p:cNvPicPr>
            <a:picLocks noChangeAspect="1"/>
          </p:cNvPicPr>
          <p:nvPr/>
        </p:nvPicPr>
        <p:blipFill>
          <a:blip r:embed="rId63">
            <a:extLst>
              <a:ext uri="{96DAC541-7B7A-43D3-8B79-37D633B846F1}">
                <asvg:svgBlip xmlns:asvg="http://schemas.microsoft.com/office/drawing/2016/SVG/main" r:embed="rId64"/>
              </a:ext>
            </a:extLst>
          </a:blip>
          <a:stretch>
            <a:fillRect/>
          </a:stretch>
        </p:blipFill>
        <p:spPr>
          <a:xfrm>
            <a:off x="12741441" y="6910391"/>
            <a:ext cx="72845" cy="64300"/>
          </a:xfrm>
          <a:prstGeom prst="rect">
            <a:avLst/>
          </a:prstGeom>
        </p:spPr>
      </p:pic>
      <p:sp>
        <p:nvSpPr>
          <p:cNvPr id="63" name="Text 24"/>
          <p:cNvSpPr/>
          <p:nvPr/>
        </p:nvSpPr>
        <p:spPr>
          <a:xfrm>
            <a:off x="12998520" y="6705600"/>
            <a:ext cx="1721077"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02/15 - 09/25</a:t>
            </a:r>
            <a:endParaRPr lang="en-US" sz="1950" dirty="0"/>
          </a:p>
        </p:txBody>
      </p:sp>
      <p:pic>
        <p:nvPicPr>
          <p:cNvPr id="64" name="Image 37" descr=" "/>
          <p:cNvPicPr>
            <a:picLocks noChangeAspect="1"/>
          </p:cNvPicPr>
          <p:nvPr/>
        </p:nvPicPr>
        <p:blipFill>
          <a:blip r:embed="rId65"/>
          <a:stretch>
            <a:fillRect/>
          </a:stretch>
        </p:blipFill>
        <p:spPr>
          <a:xfrm>
            <a:off x="18043449" y="2438400"/>
            <a:ext cx="5263966" cy="5016500"/>
          </a:xfrm>
          <a:prstGeom prst="rect">
            <a:avLst/>
          </a:prstGeom>
        </p:spPr>
      </p:pic>
      <p:sp>
        <p:nvSpPr>
          <p:cNvPr id="65" name="Shape 25"/>
          <p:cNvSpPr/>
          <p:nvPr/>
        </p:nvSpPr>
        <p:spPr>
          <a:xfrm>
            <a:off x="18348287" y="2692400"/>
            <a:ext cx="4648781" cy="508000"/>
          </a:xfrm>
          <a:prstGeom prst="rect">
            <a:avLst/>
          </a:prstGeom>
          <a:noFill/>
          <a:ln/>
        </p:spPr>
      </p:sp>
      <p:sp>
        <p:nvSpPr>
          <p:cNvPr id="66" name="Shape 26"/>
          <p:cNvSpPr/>
          <p:nvPr/>
        </p:nvSpPr>
        <p:spPr>
          <a:xfrm>
            <a:off x="18348287" y="2692400"/>
            <a:ext cx="508063" cy="508000"/>
          </a:xfrm>
          <a:prstGeom prst="rect">
            <a:avLst/>
          </a:prstGeom>
          <a:noFill/>
          <a:ln/>
        </p:spPr>
      </p:sp>
      <p:pic>
        <p:nvPicPr>
          <p:cNvPr id="67" name="Image 38" descr=" "/>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18348287" y="2692400"/>
            <a:ext cx="492822" cy="492761"/>
          </a:xfrm>
          <a:prstGeom prst="rect">
            <a:avLst/>
          </a:prstGeom>
        </p:spPr>
      </p:pic>
      <p:pic>
        <p:nvPicPr>
          <p:cNvPr id="68" name="Image 39" descr=" "/>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18475304" y="2783114"/>
            <a:ext cx="249911" cy="298351"/>
          </a:xfrm>
          <a:prstGeom prst="rect">
            <a:avLst/>
          </a:prstGeom>
        </p:spPr>
      </p:pic>
      <p:pic>
        <p:nvPicPr>
          <p:cNvPr id="69" name="Image 40" descr=" "/>
          <p:cNvPicPr>
            <a:picLocks noChangeAspect="1"/>
          </p:cNvPicPr>
          <p:nvPr/>
        </p:nvPicPr>
        <p:blipFill>
          <a:blip r:embed="rId28"/>
          <a:stretch>
            <a:fillRect/>
          </a:stretch>
        </p:blipFill>
        <p:spPr>
          <a:xfrm>
            <a:off x="21472877" y="2692400"/>
            <a:ext cx="1524191" cy="508000"/>
          </a:xfrm>
          <a:prstGeom prst="rect">
            <a:avLst/>
          </a:prstGeom>
        </p:spPr>
      </p:pic>
      <p:pic>
        <p:nvPicPr>
          <p:cNvPr id="70" name="Image 41" descr=" "/>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21472877" y="2692400"/>
            <a:ext cx="1524191" cy="508000"/>
          </a:xfrm>
          <a:prstGeom prst="rect">
            <a:avLst/>
          </a:prstGeom>
        </p:spPr>
      </p:pic>
      <p:sp>
        <p:nvSpPr>
          <p:cNvPr id="71" name="Text 27"/>
          <p:cNvSpPr/>
          <p:nvPr/>
        </p:nvSpPr>
        <p:spPr>
          <a:xfrm>
            <a:off x="21783795" y="2819400"/>
            <a:ext cx="902355" cy="343442"/>
          </a:xfrm>
          <a:prstGeom prst="rect">
            <a:avLst/>
          </a:prstGeom>
          <a:noFill/>
          <a:ln/>
        </p:spPr>
        <p:txBody>
          <a:bodyPr wrap="square" lIns="0" tIns="0" rIns="0" bIns="0" rtlCol="0" anchor="t"/>
          <a:lstStyle/>
          <a:p>
            <a:pPr marL="0" indent="0" algn="ctr">
              <a:lnSpc>
                <a:spcPts val="1950"/>
              </a:lnSpc>
              <a:buNone/>
            </a:pPr>
            <a:r>
              <a:rPr lang="en-US" sz="2113" dirty="0">
                <a:solidFill>
                  <a:srgbClr val="525CE5">
                    <a:alpha val="100000"/>
                  </a:srgbClr>
                </a:solidFill>
                <a:latin typeface="Inter Medium" pitchFamily="34" charset="0"/>
                <a:ea typeface="Inter Medium" pitchFamily="34" charset="-122"/>
                <a:cs typeface="Inter Medium" pitchFamily="34" charset="-120"/>
              </a:rPr>
              <a:t>进行中</a:t>
            </a:r>
            <a:endParaRPr lang="en-US" sz="2113" dirty="0"/>
          </a:p>
        </p:txBody>
      </p:sp>
      <p:sp>
        <p:nvSpPr>
          <p:cNvPr id="72" name="Text 28"/>
          <p:cNvSpPr/>
          <p:nvPr/>
        </p:nvSpPr>
        <p:spPr>
          <a:xfrm>
            <a:off x="18348287" y="3403600"/>
            <a:ext cx="4772838"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企业协同办公系统交互优化</a:t>
            </a:r>
            <a:endParaRPr lang="en-US" sz="2800" dirty="0"/>
          </a:p>
        </p:txBody>
      </p:sp>
      <p:pic>
        <p:nvPicPr>
          <p:cNvPr id="73" name="Image 42" descr=" "/>
          <p:cNvPicPr>
            <a:picLocks noChangeAspect="1"/>
          </p:cNvPicPr>
          <p:nvPr/>
        </p:nvPicPr>
        <p:blipFill>
          <a:blip r:embed="rId72">
            <a:extLst>
              <a:ext uri="{96DAC541-7B7A-43D3-8B79-37D633B846F1}">
                <asvg:svgBlip xmlns:asvg="http://schemas.microsoft.com/office/drawing/2016/SVG/main" r:embed="rId73"/>
              </a:ext>
            </a:extLst>
          </a:blip>
          <a:stretch>
            <a:fillRect/>
          </a:stretch>
        </p:blipFill>
        <p:spPr>
          <a:xfrm>
            <a:off x="18348287" y="4102100"/>
            <a:ext cx="279435" cy="25400"/>
          </a:xfrm>
          <a:prstGeom prst="rect">
            <a:avLst/>
          </a:prstGeom>
        </p:spPr>
      </p:pic>
      <p:sp>
        <p:nvSpPr>
          <p:cNvPr id="74" name="Text 29"/>
          <p:cNvSpPr/>
          <p:nvPr/>
        </p:nvSpPr>
        <p:spPr>
          <a:xfrm>
            <a:off x="18348287" y="4330700"/>
            <a:ext cx="4736862" cy="15811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实现多人实时在线编辑与版本管理，有效提高企业内部沟通协作效率，员工工作效率平均提升 35%，系统使用率提高 40%。</a:t>
            </a:r>
            <a:endParaRPr lang="en-US" sz="1950" dirty="0"/>
          </a:p>
        </p:txBody>
      </p:sp>
      <p:sp>
        <p:nvSpPr>
          <p:cNvPr id="75" name="Shape 30"/>
          <p:cNvSpPr/>
          <p:nvPr/>
        </p:nvSpPr>
        <p:spPr>
          <a:xfrm>
            <a:off x="18351040" y="6032500"/>
            <a:ext cx="4648781" cy="241300"/>
          </a:xfrm>
          <a:prstGeom prst="rect">
            <a:avLst/>
          </a:prstGeom>
          <a:noFill/>
          <a:ln/>
        </p:spPr>
      </p:sp>
      <p:pic>
        <p:nvPicPr>
          <p:cNvPr id="76" name="Image 43" descr=" "/>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18351040" y="6112932"/>
            <a:ext cx="4648781" cy="100543"/>
          </a:xfrm>
          <a:prstGeom prst="rect">
            <a:avLst/>
          </a:prstGeom>
        </p:spPr>
      </p:pic>
      <p:pic>
        <p:nvPicPr>
          <p:cNvPr id="77" name="Image 44" descr=" "/>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18348287" y="6108700"/>
            <a:ext cx="2908664" cy="101600"/>
          </a:xfrm>
          <a:prstGeom prst="rect">
            <a:avLst/>
          </a:prstGeom>
        </p:spPr>
      </p:pic>
      <p:pic>
        <p:nvPicPr>
          <p:cNvPr id="78" name="Image 45" descr=" "/>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20466979" y="5877697"/>
            <a:ext cx="1554540" cy="1554345"/>
          </a:xfrm>
          <a:prstGeom prst="rect">
            <a:avLst/>
          </a:prstGeom>
        </p:spPr>
      </p:pic>
      <p:pic>
        <p:nvPicPr>
          <p:cNvPr id="79" name="Image 46" descr=" "/>
          <p:cNvPicPr>
            <a:picLocks noChangeAspect="1"/>
          </p:cNvPicPr>
          <p:nvPr/>
        </p:nvPicPr>
        <p:blipFill>
          <a:blip r:embed="rId80">
            <a:extLst>
              <a:ext uri="{96DAC541-7B7A-43D3-8B79-37D633B846F1}">
                <asvg:svgBlip xmlns:asvg="http://schemas.microsoft.com/office/drawing/2016/SVG/main" r:embed="rId81"/>
              </a:ext>
            </a:extLst>
          </a:blip>
          <a:stretch>
            <a:fillRect/>
          </a:stretch>
        </p:blipFill>
        <p:spPr>
          <a:xfrm>
            <a:off x="18341268" y="6476333"/>
            <a:ext cx="4646413" cy="14033"/>
          </a:xfrm>
          <a:prstGeom prst="rect">
            <a:avLst/>
          </a:prstGeom>
        </p:spPr>
      </p:pic>
      <p:sp>
        <p:nvSpPr>
          <p:cNvPr id="80" name="Shape 31"/>
          <p:cNvSpPr/>
          <p:nvPr/>
        </p:nvSpPr>
        <p:spPr>
          <a:xfrm>
            <a:off x="18348287" y="6692900"/>
            <a:ext cx="4648781" cy="508000"/>
          </a:xfrm>
          <a:prstGeom prst="rect">
            <a:avLst/>
          </a:prstGeom>
          <a:noFill/>
          <a:ln/>
        </p:spPr>
      </p:sp>
      <p:sp>
        <p:nvSpPr>
          <p:cNvPr id="81" name="Shape 32"/>
          <p:cNvSpPr/>
          <p:nvPr/>
        </p:nvSpPr>
        <p:spPr>
          <a:xfrm>
            <a:off x="18348287" y="6692900"/>
            <a:ext cx="1790924" cy="495300"/>
          </a:xfrm>
          <a:prstGeom prst="rect">
            <a:avLst/>
          </a:prstGeom>
          <a:noFill/>
          <a:ln/>
        </p:spPr>
      </p:sp>
      <p:pic>
        <p:nvPicPr>
          <p:cNvPr id="82" name="Image 47" descr=" "/>
          <p:cNvPicPr>
            <a:picLocks noChangeAspect="1"/>
          </p:cNvPicPr>
          <p:nvPr/>
        </p:nvPicPr>
        <p:blipFill>
          <a:blip r:embed="rId39"/>
          <a:stretch>
            <a:fillRect/>
          </a:stretch>
        </p:blipFill>
        <p:spPr>
          <a:xfrm>
            <a:off x="18348287" y="6807200"/>
            <a:ext cx="266733" cy="266700"/>
          </a:xfrm>
          <a:prstGeom prst="rect">
            <a:avLst/>
          </a:prstGeom>
        </p:spPr>
      </p:pic>
      <p:pic>
        <p:nvPicPr>
          <p:cNvPr id="83" name="Image 48" descr=" "/>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18373560" y="6831298"/>
            <a:ext cx="217735" cy="217708"/>
          </a:xfrm>
          <a:prstGeom prst="rect">
            <a:avLst/>
          </a:prstGeom>
        </p:spPr>
      </p:pic>
      <p:pic>
        <p:nvPicPr>
          <p:cNvPr id="84" name="Image 49" descr=" "/>
          <p:cNvPicPr>
            <a:picLocks noChangeAspect="1"/>
          </p:cNvPicPr>
          <p:nvPr/>
        </p:nvPicPr>
        <p:blipFill>
          <a:blip r:embed="rId84">
            <a:extLst>
              <a:ext uri="{96DAC541-7B7A-43D3-8B79-37D633B846F1}">
                <asvg:svgBlip xmlns:asvg="http://schemas.microsoft.com/office/drawing/2016/SVG/main" r:embed="rId85"/>
              </a:ext>
            </a:extLst>
          </a:blip>
          <a:stretch>
            <a:fillRect/>
          </a:stretch>
        </p:blipFill>
        <p:spPr>
          <a:xfrm>
            <a:off x="18459554" y="6897691"/>
            <a:ext cx="72845" cy="64300"/>
          </a:xfrm>
          <a:prstGeom prst="rect">
            <a:avLst/>
          </a:prstGeom>
        </p:spPr>
      </p:pic>
      <p:sp>
        <p:nvSpPr>
          <p:cNvPr id="85" name="Text 33"/>
          <p:cNvSpPr/>
          <p:nvPr/>
        </p:nvSpPr>
        <p:spPr>
          <a:xfrm>
            <a:off x="18716633" y="6692900"/>
            <a:ext cx="1505150"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02/15 - 至今</a:t>
            </a:r>
            <a:endParaRPr lang="en-US" sz="1950" dirty="0"/>
          </a:p>
        </p:txBody>
      </p:sp>
      <p:pic>
        <p:nvPicPr>
          <p:cNvPr id="86" name="Image 50" descr=" "/>
          <p:cNvPicPr>
            <a:picLocks noChangeAspect="1"/>
          </p:cNvPicPr>
          <p:nvPr/>
        </p:nvPicPr>
        <p:blipFill>
          <a:blip r:embed="rId86"/>
          <a:stretch>
            <a:fillRect/>
          </a:stretch>
        </p:blipFill>
        <p:spPr>
          <a:xfrm>
            <a:off x="20799693" y="6692900"/>
            <a:ext cx="2197375" cy="508000"/>
          </a:xfrm>
          <a:prstGeom prst="rect">
            <a:avLst/>
          </a:prstGeom>
        </p:spPr>
      </p:pic>
      <p:sp>
        <p:nvSpPr>
          <p:cNvPr id="87" name="Shape 34"/>
          <p:cNvSpPr/>
          <p:nvPr/>
        </p:nvSpPr>
        <p:spPr>
          <a:xfrm>
            <a:off x="20799693" y="6902450"/>
            <a:ext cx="88911" cy="88900"/>
          </a:xfrm>
          <a:prstGeom prst="ellipse">
            <a:avLst/>
          </a:prstGeom>
          <a:solidFill>
            <a:srgbClr val="525CE5">
              <a:alpha val="100000"/>
            </a:srgbClr>
          </a:solidFill>
          <a:ln/>
        </p:spPr>
      </p:sp>
      <p:sp>
        <p:nvSpPr>
          <p:cNvPr id="88" name="Text 35"/>
          <p:cNvSpPr/>
          <p:nvPr/>
        </p:nvSpPr>
        <p:spPr>
          <a:xfrm>
            <a:off x="20947878" y="6819900"/>
            <a:ext cx="2091528" cy="338667"/>
          </a:xfrm>
          <a:prstGeom prst="rect">
            <a:avLst/>
          </a:prstGeom>
          <a:noFill/>
          <a:ln/>
        </p:spPr>
        <p:txBody>
          <a:bodyPr wrap="square" lIns="0" tIns="0" rIns="0" bIns="0" rtlCol="0" anchor="t"/>
          <a:lstStyle/>
          <a:p>
            <a:pPr marL="0" indent="0" algn="ctr">
              <a:lnSpc>
                <a:spcPts val="1950"/>
              </a:lnSpc>
              <a:buNone/>
            </a:pPr>
            <a:r>
              <a:rPr lang="en-US" sz="2000" dirty="0">
                <a:solidFill>
                  <a:srgbClr val="525CE5">
                    <a:alpha val="100000"/>
                  </a:srgbClr>
                </a:solidFill>
                <a:latin typeface="Inter Medium" pitchFamily="34" charset="0"/>
                <a:ea typeface="Inter Medium" pitchFamily="34" charset="-122"/>
                <a:cs typeface="Inter Medium" pitchFamily="34" charset="-120"/>
              </a:rPr>
              <a:t>预计25年3月完成</a:t>
            </a:r>
            <a:endParaRPr lang="en-US" sz="2000" dirty="0"/>
          </a:p>
        </p:txBody>
      </p:sp>
      <p:pic>
        <p:nvPicPr>
          <p:cNvPr id="89" name="Image 51" descr=" "/>
          <p:cNvPicPr>
            <a:picLocks noChangeAspect="1"/>
          </p:cNvPicPr>
          <p:nvPr/>
        </p:nvPicPr>
        <p:blipFill>
          <a:blip r:embed="rId87"/>
          <a:stretch>
            <a:fillRect/>
          </a:stretch>
        </p:blipFill>
        <p:spPr>
          <a:xfrm>
            <a:off x="889111" y="7861300"/>
            <a:ext cx="5263965" cy="5016500"/>
          </a:xfrm>
          <a:prstGeom prst="rect">
            <a:avLst/>
          </a:prstGeom>
        </p:spPr>
      </p:pic>
      <p:sp>
        <p:nvSpPr>
          <p:cNvPr id="90" name="Shape 36"/>
          <p:cNvSpPr/>
          <p:nvPr/>
        </p:nvSpPr>
        <p:spPr>
          <a:xfrm>
            <a:off x="1193949" y="8115300"/>
            <a:ext cx="4648781" cy="508000"/>
          </a:xfrm>
          <a:prstGeom prst="rect">
            <a:avLst/>
          </a:prstGeom>
          <a:noFill/>
          <a:ln/>
        </p:spPr>
      </p:sp>
      <p:sp>
        <p:nvSpPr>
          <p:cNvPr id="91" name="Shape 37"/>
          <p:cNvSpPr/>
          <p:nvPr/>
        </p:nvSpPr>
        <p:spPr>
          <a:xfrm>
            <a:off x="1193949" y="8115300"/>
            <a:ext cx="508063" cy="508000"/>
          </a:xfrm>
          <a:prstGeom prst="rect">
            <a:avLst/>
          </a:prstGeom>
          <a:noFill/>
          <a:ln/>
        </p:spPr>
      </p:sp>
      <p:pic>
        <p:nvPicPr>
          <p:cNvPr id="92" name="Image 52" descr=" "/>
          <p:cNvPicPr>
            <a:picLocks noChangeAspect="1"/>
          </p:cNvPicPr>
          <p:nvPr/>
        </p:nvPicPr>
        <p:blipFill>
          <a:blip r:embed="rId88">
            <a:extLst>
              <a:ext uri="{96DAC541-7B7A-43D3-8B79-37D633B846F1}">
                <asvg:svgBlip xmlns:asvg="http://schemas.microsoft.com/office/drawing/2016/SVG/main" r:embed="rId89"/>
              </a:ext>
            </a:extLst>
          </a:blip>
          <a:stretch>
            <a:fillRect/>
          </a:stretch>
        </p:blipFill>
        <p:spPr>
          <a:xfrm>
            <a:off x="1193949" y="8115300"/>
            <a:ext cx="508063" cy="508000"/>
          </a:xfrm>
          <a:prstGeom prst="rect">
            <a:avLst/>
          </a:prstGeom>
        </p:spPr>
      </p:pic>
      <p:pic>
        <p:nvPicPr>
          <p:cNvPr id="93" name="Image 53" descr=" "/>
          <p:cNvPicPr>
            <a:picLocks noChangeAspect="1"/>
          </p:cNvPicPr>
          <p:nvPr/>
        </p:nvPicPr>
        <p:blipFill>
          <a:blip r:embed="rId90">
            <a:extLst>
              <a:ext uri="{96DAC541-7B7A-43D3-8B79-37D633B846F1}">
                <asvg:svgBlip xmlns:asvg="http://schemas.microsoft.com/office/drawing/2016/SVG/main" r:embed="rId91"/>
              </a:ext>
            </a:extLst>
          </a:blip>
          <a:stretch>
            <a:fillRect/>
          </a:stretch>
        </p:blipFill>
        <p:spPr>
          <a:xfrm>
            <a:off x="1318568" y="8172363"/>
            <a:ext cx="292137" cy="381000"/>
          </a:xfrm>
          <a:prstGeom prst="rect">
            <a:avLst/>
          </a:prstGeom>
        </p:spPr>
      </p:pic>
      <p:pic>
        <p:nvPicPr>
          <p:cNvPr id="94" name="Image 54" descr=" "/>
          <p:cNvPicPr>
            <a:picLocks noChangeAspect="1"/>
          </p:cNvPicPr>
          <p:nvPr/>
        </p:nvPicPr>
        <p:blipFill>
          <a:blip r:embed="rId92">
            <a:extLst>
              <a:ext uri="{96DAC541-7B7A-43D3-8B79-37D633B846F1}">
                <asvg:svgBlip xmlns:asvg="http://schemas.microsoft.com/office/drawing/2016/SVG/main" r:embed="rId93"/>
              </a:ext>
            </a:extLst>
          </a:blip>
          <a:stretch>
            <a:fillRect/>
          </a:stretch>
        </p:blipFill>
        <p:spPr>
          <a:xfrm>
            <a:off x="1318847" y="8483603"/>
            <a:ext cx="42338" cy="42332"/>
          </a:xfrm>
          <a:prstGeom prst="rect">
            <a:avLst/>
          </a:prstGeom>
        </p:spPr>
      </p:pic>
      <p:pic>
        <p:nvPicPr>
          <p:cNvPr id="95" name="Image 55" descr=" "/>
          <p:cNvPicPr>
            <a:picLocks noChangeAspect="1"/>
          </p:cNvPicPr>
          <p:nvPr/>
        </p:nvPicPr>
        <p:blipFill>
          <a:blip r:embed="rId94">
            <a:extLst>
              <a:ext uri="{96DAC541-7B7A-43D3-8B79-37D633B846F1}">
                <asvg:svgBlip xmlns:asvg="http://schemas.microsoft.com/office/drawing/2016/SVG/main" r:embed="rId95"/>
              </a:ext>
            </a:extLst>
          </a:blip>
          <a:stretch>
            <a:fillRect/>
          </a:stretch>
        </p:blipFill>
        <p:spPr>
          <a:xfrm>
            <a:off x="1410403" y="8371935"/>
            <a:ext cx="87860" cy="87849"/>
          </a:xfrm>
          <a:prstGeom prst="rect">
            <a:avLst/>
          </a:prstGeom>
        </p:spPr>
      </p:pic>
      <p:pic>
        <p:nvPicPr>
          <p:cNvPr id="96" name="Image 56" descr=" "/>
          <p:cNvPicPr>
            <a:picLocks noChangeAspect="1"/>
          </p:cNvPicPr>
          <p:nvPr/>
        </p:nvPicPr>
        <p:blipFill>
          <a:blip r:embed="rId10"/>
          <a:stretch>
            <a:fillRect/>
          </a:stretch>
        </p:blipFill>
        <p:spPr>
          <a:xfrm>
            <a:off x="4318540" y="8115300"/>
            <a:ext cx="1524191" cy="508000"/>
          </a:xfrm>
          <a:prstGeom prst="rect">
            <a:avLst/>
          </a:prstGeom>
        </p:spPr>
      </p:pic>
      <p:pic>
        <p:nvPicPr>
          <p:cNvPr id="97" name="Image 57" descr=" "/>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4318540" y="8115300"/>
            <a:ext cx="1524191" cy="508000"/>
          </a:xfrm>
          <a:prstGeom prst="rect">
            <a:avLst/>
          </a:prstGeom>
        </p:spPr>
      </p:pic>
      <p:sp>
        <p:nvSpPr>
          <p:cNvPr id="98" name="Text 38"/>
          <p:cNvSpPr/>
          <p:nvPr/>
        </p:nvSpPr>
        <p:spPr>
          <a:xfrm>
            <a:off x="4629458" y="8242300"/>
            <a:ext cx="902355" cy="343442"/>
          </a:xfrm>
          <a:prstGeom prst="rect">
            <a:avLst/>
          </a:prstGeom>
          <a:noFill/>
          <a:ln/>
        </p:spPr>
        <p:txBody>
          <a:bodyPr wrap="square" lIns="0" tIns="0" rIns="0" bIns="0" rtlCol="0" anchor="t"/>
          <a:lstStyle/>
          <a:p>
            <a:pPr marL="0" indent="0" algn="ctr">
              <a:lnSpc>
                <a:spcPts val="1950"/>
              </a:lnSpc>
              <a:buNone/>
            </a:pPr>
            <a:r>
              <a:rPr lang="en-US" sz="2113" dirty="0">
                <a:solidFill>
                  <a:srgbClr val="525CE5">
                    <a:alpha val="100000"/>
                  </a:srgbClr>
                </a:solidFill>
                <a:latin typeface="Inter Medium" pitchFamily="34" charset="0"/>
                <a:ea typeface="Inter Medium" pitchFamily="34" charset="-122"/>
                <a:cs typeface="Inter Medium" pitchFamily="34" charset="-120"/>
              </a:rPr>
              <a:t>进行中</a:t>
            </a:r>
            <a:endParaRPr lang="en-US" sz="2113" dirty="0"/>
          </a:p>
        </p:txBody>
      </p:sp>
      <p:sp>
        <p:nvSpPr>
          <p:cNvPr id="99" name="Text 39"/>
          <p:cNvSpPr/>
          <p:nvPr/>
        </p:nvSpPr>
        <p:spPr>
          <a:xfrm>
            <a:off x="1193949" y="8826500"/>
            <a:ext cx="4772838"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旅游预订平台移动端改版</a:t>
            </a:r>
            <a:endParaRPr lang="en-US" sz="2800" dirty="0"/>
          </a:p>
        </p:txBody>
      </p:sp>
      <p:pic>
        <p:nvPicPr>
          <p:cNvPr id="100" name="Image 58" descr=" "/>
          <p:cNvPicPr>
            <a:picLocks noChangeAspect="1"/>
          </p:cNvPicPr>
          <p:nvPr/>
        </p:nvPicPr>
        <p:blipFill>
          <a:blip r:embed="rId13">
            <a:extLst>
              <a:ext uri="{96DAC541-7B7A-43D3-8B79-37D633B846F1}">
                <asvg:svgBlip xmlns:asvg="http://schemas.microsoft.com/office/drawing/2016/SVG/main" r:embed="rId98"/>
              </a:ext>
            </a:extLst>
          </a:blip>
          <a:stretch>
            <a:fillRect/>
          </a:stretch>
        </p:blipFill>
        <p:spPr>
          <a:xfrm>
            <a:off x="1193949" y="9525000"/>
            <a:ext cx="279435" cy="25400"/>
          </a:xfrm>
          <a:prstGeom prst="rect">
            <a:avLst/>
          </a:prstGeom>
        </p:spPr>
      </p:pic>
      <p:sp>
        <p:nvSpPr>
          <p:cNvPr id="101" name="Text 40"/>
          <p:cNvSpPr/>
          <p:nvPr/>
        </p:nvSpPr>
        <p:spPr>
          <a:xfrm>
            <a:off x="1193949" y="9753600"/>
            <a:ext cx="4736862" cy="15811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方便用户定制个性化旅行计划并分享给朋友，改版后平台移动端的订单量增长 45%，用户分享次数增加 60%。</a:t>
            </a:r>
            <a:endParaRPr lang="en-US" sz="1950" dirty="0"/>
          </a:p>
        </p:txBody>
      </p:sp>
      <p:sp>
        <p:nvSpPr>
          <p:cNvPr id="102" name="Shape 41"/>
          <p:cNvSpPr/>
          <p:nvPr/>
        </p:nvSpPr>
        <p:spPr>
          <a:xfrm>
            <a:off x="1196703" y="11455400"/>
            <a:ext cx="4648781" cy="241300"/>
          </a:xfrm>
          <a:prstGeom prst="rect">
            <a:avLst/>
          </a:prstGeom>
          <a:noFill/>
          <a:ln/>
        </p:spPr>
      </p:sp>
      <p:pic>
        <p:nvPicPr>
          <p:cNvPr id="103" name="Image 59" descr=" "/>
          <p:cNvPicPr>
            <a:picLocks noChangeAspect="1"/>
          </p:cNvPicPr>
          <p:nvPr/>
        </p:nvPicPr>
        <p:blipFill>
          <a:blip r:embed="rId99">
            <a:extLst>
              <a:ext uri="{96DAC541-7B7A-43D3-8B79-37D633B846F1}">
                <asvg:svgBlip xmlns:asvg="http://schemas.microsoft.com/office/drawing/2016/SVG/main" r:embed="rId100"/>
              </a:ext>
            </a:extLst>
          </a:blip>
          <a:stretch>
            <a:fillRect/>
          </a:stretch>
        </p:blipFill>
        <p:spPr>
          <a:xfrm>
            <a:off x="1196703" y="11535832"/>
            <a:ext cx="4648781" cy="100543"/>
          </a:xfrm>
          <a:prstGeom prst="rect">
            <a:avLst/>
          </a:prstGeom>
        </p:spPr>
      </p:pic>
      <p:pic>
        <p:nvPicPr>
          <p:cNvPr id="104" name="Image 60" descr=" "/>
          <p:cNvPicPr>
            <a:picLocks noChangeAspect="1"/>
          </p:cNvPicPr>
          <p:nvPr/>
        </p:nvPicPr>
        <p:blipFill>
          <a:blip r:embed="rId101">
            <a:extLst>
              <a:ext uri="{96DAC541-7B7A-43D3-8B79-37D633B846F1}">
                <asvg:svgBlip xmlns:asvg="http://schemas.microsoft.com/office/drawing/2016/SVG/main" r:embed="rId102"/>
              </a:ext>
            </a:extLst>
          </a:blip>
          <a:stretch>
            <a:fillRect/>
          </a:stretch>
        </p:blipFill>
        <p:spPr>
          <a:xfrm>
            <a:off x="1193949" y="11531426"/>
            <a:ext cx="1549594" cy="101600"/>
          </a:xfrm>
          <a:prstGeom prst="rect">
            <a:avLst/>
          </a:prstGeom>
        </p:spPr>
      </p:pic>
      <p:pic>
        <p:nvPicPr>
          <p:cNvPr id="105" name="Image 61" descr=" "/>
          <p:cNvPicPr>
            <a:picLocks noChangeAspect="1"/>
          </p:cNvPicPr>
          <p:nvPr/>
        </p:nvPicPr>
        <p:blipFill>
          <a:blip r:embed="rId103">
            <a:extLst>
              <a:ext uri="{96DAC541-7B7A-43D3-8B79-37D633B846F1}">
                <asvg:svgBlip xmlns:asvg="http://schemas.microsoft.com/office/drawing/2016/SVG/main" r:embed="rId104"/>
              </a:ext>
            </a:extLst>
          </a:blip>
          <a:stretch>
            <a:fillRect/>
          </a:stretch>
        </p:blipFill>
        <p:spPr>
          <a:xfrm>
            <a:off x="1966271" y="11300597"/>
            <a:ext cx="1554543" cy="1554345"/>
          </a:xfrm>
          <a:prstGeom prst="rect">
            <a:avLst/>
          </a:prstGeom>
        </p:spPr>
      </p:pic>
      <p:pic>
        <p:nvPicPr>
          <p:cNvPr id="106" name="Image 62" descr=" "/>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86932" y="11899233"/>
            <a:ext cx="4646412" cy="14033"/>
          </a:xfrm>
          <a:prstGeom prst="rect">
            <a:avLst/>
          </a:prstGeom>
        </p:spPr>
      </p:pic>
      <p:sp>
        <p:nvSpPr>
          <p:cNvPr id="107" name="Shape 42"/>
          <p:cNvSpPr/>
          <p:nvPr/>
        </p:nvSpPr>
        <p:spPr>
          <a:xfrm>
            <a:off x="1193949" y="12115800"/>
            <a:ext cx="4648781" cy="508000"/>
          </a:xfrm>
          <a:prstGeom prst="rect">
            <a:avLst/>
          </a:prstGeom>
          <a:noFill/>
          <a:ln/>
        </p:spPr>
      </p:sp>
      <p:sp>
        <p:nvSpPr>
          <p:cNvPr id="108" name="Shape 43"/>
          <p:cNvSpPr/>
          <p:nvPr/>
        </p:nvSpPr>
        <p:spPr>
          <a:xfrm>
            <a:off x="1193949" y="12115800"/>
            <a:ext cx="1790924" cy="495300"/>
          </a:xfrm>
          <a:prstGeom prst="rect">
            <a:avLst/>
          </a:prstGeom>
          <a:noFill/>
          <a:ln/>
        </p:spPr>
      </p:sp>
      <p:pic>
        <p:nvPicPr>
          <p:cNvPr id="109" name="Image 63" descr=" "/>
          <p:cNvPicPr>
            <a:picLocks noChangeAspect="1"/>
          </p:cNvPicPr>
          <p:nvPr/>
        </p:nvPicPr>
        <p:blipFill>
          <a:blip r:embed="rId21"/>
          <a:stretch>
            <a:fillRect/>
          </a:stretch>
        </p:blipFill>
        <p:spPr>
          <a:xfrm>
            <a:off x="1193949" y="12230100"/>
            <a:ext cx="266733" cy="266700"/>
          </a:xfrm>
          <a:prstGeom prst="rect">
            <a:avLst/>
          </a:prstGeom>
        </p:spPr>
      </p:pic>
      <p:pic>
        <p:nvPicPr>
          <p:cNvPr id="110" name="Image 64" descr=" "/>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219222" y="12254198"/>
            <a:ext cx="217735" cy="217708"/>
          </a:xfrm>
          <a:prstGeom prst="rect">
            <a:avLst/>
          </a:prstGeom>
        </p:spPr>
      </p:pic>
      <p:pic>
        <p:nvPicPr>
          <p:cNvPr id="111" name="Image 65" descr=" "/>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305218" y="12320591"/>
            <a:ext cx="72845" cy="64300"/>
          </a:xfrm>
          <a:prstGeom prst="rect">
            <a:avLst/>
          </a:prstGeom>
        </p:spPr>
      </p:pic>
      <p:sp>
        <p:nvSpPr>
          <p:cNvPr id="112" name="Text 44"/>
          <p:cNvSpPr/>
          <p:nvPr/>
        </p:nvSpPr>
        <p:spPr>
          <a:xfrm>
            <a:off x="1562295" y="12115800"/>
            <a:ext cx="1505150"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02/15 - 至今</a:t>
            </a:r>
            <a:endParaRPr lang="en-US" sz="1950" dirty="0"/>
          </a:p>
        </p:txBody>
      </p:sp>
      <p:pic>
        <p:nvPicPr>
          <p:cNvPr id="113" name="Image 66" descr=" "/>
          <p:cNvPicPr>
            <a:picLocks noChangeAspect="1"/>
          </p:cNvPicPr>
          <p:nvPr/>
        </p:nvPicPr>
        <p:blipFill>
          <a:blip r:embed="rId105"/>
          <a:stretch>
            <a:fillRect/>
          </a:stretch>
        </p:blipFill>
        <p:spPr>
          <a:xfrm>
            <a:off x="3645356" y="12115800"/>
            <a:ext cx="2197375" cy="508000"/>
          </a:xfrm>
          <a:prstGeom prst="rect">
            <a:avLst/>
          </a:prstGeom>
        </p:spPr>
      </p:pic>
      <p:sp>
        <p:nvSpPr>
          <p:cNvPr id="114" name="Shape 45"/>
          <p:cNvSpPr/>
          <p:nvPr/>
        </p:nvSpPr>
        <p:spPr>
          <a:xfrm>
            <a:off x="3645356" y="12325350"/>
            <a:ext cx="88911" cy="88900"/>
          </a:xfrm>
          <a:prstGeom prst="ellipse">
            <a:avLst/>
          </a:prstGeom>
          <a:solidFill>
            <a:srgbClr val="525CE5">
              <a:alpha val="100000"/>
            </a:srgbClr>
          </a:solidFill>
          <a:ln/>
        </p:spPr>
      </p:sp>
      <p:sp>
        <p:nvSpPr>
          <p:cNvPr id="115" name="Text 46"/>
          <p:cNvSpPr/>
          <p:nvPr/>
        </p:nvSpPr>
        <p:spPr>
          <a:xfrm>
            <a:off x="3793541" y="12242800"/>
            <a:ext cx="2091528" cy="338667"/>
          </a:xfrm>
          <a:prstGeom prst="rect">
            <a:avLst/>
          </a:prstGeom>
          <a:noFill/>
          <a:ln/>
        </p:spPr>
        <p:txBody>
          <a:bodyPr wrap="square" lIns="0" tIns="0" rIns="0" bIns="0" rtlCol="0" anchor="t"/>
          <a:lstStyle/>
          <a:p>
            <a:pPr marL="0" indent="0" algn="ctr">
              <a:lnSpc>
                <a:spcPts val="1950"/>
              </a:lnSpc>
              <a:buNone/>
            </a:pPr>
            <a:r>
              <a:rPr lang="en-US" sz="2000" dirty="0">
                <a:solidFill>
                  <a:srgbClr val="525CE5">
                    <a:alpha val="100000"/>
                  </a:srgbClr>
                </a:solidFill>
                <a:latin typeface="Inter Medium" pitchFamily="34" charset="0"/>
                <a:ea typeface="Inter Medium" pitchFamily="34" charset="-122"/>
                <a:cs typeface="Inter Medium" pitchFamily="34" charset="-120"/>
              </a:rPr>
              <a:t>预计25年3月完成</a:t>
            </a:r>
            <a:endParaRPr lang="en-US" sz="2000" dirty="0"/>
          </a:p>
        </p:txBody>
      </p:sp>
      <p:pic>
        <p:nvPicPr>
          <p:cNvPr id="116" name="Image 67" descr=" "/>
          <p:cNvPicPr>
            <a:picLocks noChangeAspect="1"/>
          </p:cNvPicPr>
          <p:nvPr/>
        </p:nvPicPr>
        <p:blipFill>
          <a:blip r:embed="rId106"/>
          <a:stretch>
            <a:fillRect/>
          </a:stretch>
        </p:blipFill>
        <p:spPr>
          <a:xfrm>
            <a:off x="6607223" y="7861300"/>
            <a:ext cx="5263966" cy="5016500"/>
          </a:xfrm>
          <a:prstGeom prst="rect">
            <a:avLst/>
          </a:prstGeom>
        </p:spPr>
      </p:pic>
      <p:sp>
        <p:nvSpPr>
          <p:cNvPr id="117" name="Shape 47"/>
          <p:cNvSpPr/>
          <p:nvPr/>
        </p:nvSpPr>
        <p:spPr>
          <a:xfrm>
            <a:off x="6912061" y="8115300"/>
            <a:ext cx="4648781" cy="508000"/>
          </a:xfrm>
          <a:prstGeom prst="rect">
            <a:avLst/>
          </a:prstGeom>
          <a:noFill/>
          <a:ln/>
        </p:spPr>
      </p:sp>
      <p:pic>
        <p:nvPicPr>
          <p:cNvPr id="118" name="Image 68" descr=" "/>
          <p:cNvPicPr>
            <a:picLocks noChangeAspect="1"/>
          </p:cNvPicPr>
          <p:nvPr/>
        </p:nvPicPr>
        <p:blipFill>
          <a:blip r:embed="rId107"/>
          <a:stretch>
            <a:fillRect/>
          </a:stretch>
        </p:blipFill>
        <p:spPr>
          <a:xfrm>
            <a:off x="6912061" y="8115300"/>
            <a:ext cx="508063" cy="508000"/>
          </a:xfrm>
          <a:prstGeom prst="rect">
            <a:avLst/>
          </a:prstGeom>
        </p:spPr>
      </p:pic>
      <p:pic>
        <p:nvPicPr>
          <p:cNvPr id="119" name="Image 69" descr=" "/>
          <p:cNvPicPr>
            <a:picLocks noChangeAspect="1"/>
          </p:cNvPicPr>
          <p:nvPr/>
        </p:nvPicPr>
        <p:blipFill>
          <a:blip r:embed="rId108">
            <a:extLst>
              <a:ext uri="{96DAC541-7B7A-43D3-8B79-37D633B846F1}">
                <asvg:svgBlip xmlns:asvg="http://schemas.microsoft.com/office/drawing/2016/SVG/main" r:embed="rId109"/>
              </a:ext>
            </a:extLst>
          </a:blip>
          <a:stretch>
            <a:fillRect/>
          </a:stretch>
        </p:blipFill>
        <p:spPr>
          <a:xfrm>
            <a:off x="6940918" y="8184260"/>
            <a:ext cx="447808" cy="368452"/>
          </a:xfrm>
          <a:prstGeom prst="rect">
            <a:avLst/>
          </a:prstGeom>
        </p:spPr>
      </p:pic>
      <p:pic>
        <p:nvPicPr>
          <p:cNvPr id="120" name="Image 70" descr=" "/>
          <p:cNvPicPr>
            <a:picLocks noChangeAspect="1"/>
          </p:cNvPicPr>
          <p:nvPr/>
        </p:nvPicPr>
        <p:blipFill>
          <a:blip r:embed="rId110">
            <a:extLst>
              <a:ext uri="{96DAC541-7B7A-43D3-8B79-37D633B846F1}">
                <asvg:svgBlip xmlns:asvg="http://schemas.microsoft.com/office/drawing/2016/SVG/main" r:embed="rId111"/>
              </a:ext>
            </a:extLst>
          </a:blip>
          <a:stretch>
            <a:fillRect/>
          </a:stretch>
        </p:blipFill>
        <p:spPr>
          <a:xfrm>
            <a:off x="6940918" y="8184260"/>
            <a:ext cx="408916" cy="368452"/>
          </a:xfrm>
          <a:prstGeom prst="rect">
            <a:avLst/>
          </a:prstGeom>
        </p:spPr>
      </p:pic>
      <p:pic>
        <p:nvPicPr>
          <p:cNvPr id="121" name="Image 71" descr=" "/>
          <p:cNvPicPr>
            <a:picLocks noChangeAspect="1"/>
          </p:cNvPicPr>
          <p:nvPr/>
        </p:nvPicPr>
        <p:blipFill>
          <a:blip r:embed="rId112">
            <a:extLst>
              <a:ext uri="{96DAC541-7B7A-43D3-8B79-37D633B846F1}">
                <asvg:svgBlip xmlns:asvg="http://schemas.microsoft.com/office/drawing/2016/SVG/main" r:embed="rId113"/>
              </a:ext>
            </a:extLst>
          </a:blip>
          <a:stretch>
            <a:fillRect/>
          </a:stretch>
        </p:blipFill>
        <p:spPr>
          <a:xfrm>
            <a:off x="6979581" y="8184260"/>
            <a:ext cx="247731" cy="287148"/>
          </a:xfrm>
          <a:prstGeom prst="rect">
            <a:avLst/>
          </a:prstGeom>
        </p:spPr>
      </p:pic>
      <p:pic>
        <p:nvPicPr>
          <p:cNvPr id="122" name="Image 72" descr=" "/>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6979581" y="8184260"/>
            <a:ext cx="181888" cy="155854"/>
          </a:xfrm>
          <a:prstGeom prst="rect">
            <a:avLst/>
          </a:prstGeom>
        </p:spPr>
      </p:pic>
      <p:pic>
        <p:nvPicPr>
          <p:cNvPr id="123" name="Image 73" descr=" "/>
          <p:cNvPicPr>
            <a:picLocks noChangeAspect="1"/>
          </p:cNvPicPr>
          <p:nvPr/>
        </p:nvPicPr>
        <p:blipFill>
          <a:blip r:embed="rId28"/>
          <a:stretch>
            <a:fillRect/>
          </a:stretch>
        </p:blipFill>
        <p:spPr>
          <a:xfrm>
            <a:off x="10036651" y="8115300"/>
            <a:ext cx="1524191" cy="508000"/>
          </a:xfrm>
          <a:prstGeom prst="rect">
            <a:avLst/>
          </a:prstGeom>
        </p:spPr>
      </p:pic>
      <p:pic>
        <p:nvPicPr>
          <p:cNvPr id="124" name="Image 74" descr=" "/>
          <p:cNvPicPr>
            <a:picLocks noChangeAspect="1"/>
          </p:cNvPicPr>
          <p:nvPr/>
        </p:nvPicPr>
        <p:blipFill>
          <a:blip r:embed="rId116">
            <a:extLst>
              <a:ext uri="{96DAC541-7B7A-43D3-8B79-37D633B846F1}">
                <asvg:svgBlip xmlns:asvg="http://schemas.microsoft.com/office/drawing/2016/SVG/main" r:embed="rId117"/>
              </a:ext>
            </a:extLst>
          </a:blip>
          <a:stretch>
            <a:fillRect/>
          </a:stretch>
        </p:blipFill>
        <p:spPr>
          <a:xfrm>
            <a:off x="10036651" y="8115300"/>
            <a:ext cx="1524191" cy="508000"/>
          </a:xfrm>
          <a:prstGeom prst="rect">
            <a:avLst/>
          </a:prstGeom>
        </p:spPr>
      </p:pic>
      <p:sp>
        <p:nvSpPr>
          <p:cNvPr id="125" name="Text 48"/>
          <p:cNvSpPr/>
          <p:nvPr/>
        </p:nvSpPr>
        <p:spPr>
          <a:xfrm>
            <a:off x="10347569" y="8242300"/>
            <a:ext cx="902355" cy="343442"/>
          </a:xfrm>
          <a:prstGeom prst="rect">
            <a:avLst/>
          </a:prstGeom>
          <a:noFill/>
          <a:ln/>
        </p:spPr>
        <p:txBody>
          <a:bodyPr wrap="square" lIns="0" tIns="0" rIns="0" bIns="0" rtlCol="0" anchor="t"/>
          <a:lstStyle/>
          <a:p>
            <a:pPr marL="0" indent="0" algn="ctr">
              <a:lnSpc>
                <a:spcPts val="1950"/>
              </a:lnSpc>
              <a:buNone/>
            </a:pPr>
            <a:r>
              <a:rPr lang="en-US" sz="2113" dirty="0">
                <a:solidFill>
                  <a:srgbClr val="525CE5">
                    <a:alpha val="100000"/>
                  </a:srgbClr>
                </a:solidFill>
                <a:latin typeface="Inter Medium" pitchFamily="34" charset="0"/>
                <a:ea typeface="Inter Medium" pitchFamily="34" charset="-122"/>
                <a:cs typeface="Inter Medium" pitchFamily="34" charset="-120"/>
              </a:rPr>
              <a:t>进行中</a:t>
            </a:r>
            <a:endParaRPr lang="en-US" sz="2113" dirty="0"/>
          </a:p>
        </p:txBody>
      </p:sp>
      <p:sp>
        <p:nvSpPr>
          <p:cNvPr id="126" name="Text 49"/>
          <p:cNvSpPr/>
          <p:nvPr/>
        </p:nvSpPr>
        <p:spPr>
          <a:xfrm>
            <a:off x="6912061" y="8826500"/>
            <a:ext cx="4772838"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房产销售 APP 虚拟现实看房</a:t>
            </a:r>
            <a:endParaRPr lang="en-US" sz="2800" dirty="0"/>
          </a:p>
        </p:txBody>
      </p:sp>
      <p:pic>
        <p:nvPicPr>
          <p:cNvPr id="127" name="Image 75" descr=" "/>
          <p:cNvPicPr>
            <a:picLocks noChangeAspect="1"/>
          </p:cNvPicPr>
          <p:nvPr/>
        </p:nvPicPr>
        <p:blipFill>
          <a:blip r:embed="rId31">
            <a:extLst>
              <a:ext uri="{96DAC541-7B7A-43D3-8B79-37D633B846F1}">
                <asvg:svgBlip xmlns:asvg="http://schemas.microsoft.com/office/drawing/2016/SVG/main" r:embed="rId118"/>
              </a:ext>
            </a:extLst>
          </a:blip>
          <a:stretch>
            <a:fillRect/>
          </a:stretch>
        </p:blipFill>
        <p:spPr>
          <a:xfrm>
            <a:off x="6912061" y="9525000"/>
            <a:ext cx="279435" cy="25400"/>
          </a:xfrm>
          <a:prstGeom prst="rect">
            <a:avLst/>
          </a:prstGeom>
        </p:spPr>
      </p:pic>
      <p:sp>
        <p:nvSpPr>
          <p:cNvPr id="128" name="Text 50"/>
          <p:cNvSpPr/>
          <p:nvPr/>
        </p:nvSpPr>
        <p:spPr>
          <a:xfrm>
            <a:off x="6912061" y="9753600"/>
            <a:ext cx="4736862" cy="15811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结合线上预约看房功能，提高房产销售效率与客户满意度，通过虚拟现实看房功能成功促成的房产交易数量增长 60%。</a:t>
            </a:r>
            <a:endParaRPr lang="en-US" sz="1950" dirty="0"/>
          </a:p>
        </p:txBody>
      </p:sp>
      <p:sp>
        <p:nvSpPr>
          <p:cNvPr id="129" name="Shape 51"/>
          <p:cNvSpPr/>
          <p:nvPr/>
        </p:nvSpPr>
        <p:spPr>
          <a:xfrm>
            <a:off x="6914814" y="11455400"/>
            <a:ext cx="4648781" cy="241300"/>
          </a:xfrm>
          <a:prstGeom prst="rect">
            <a:avLst/>
          </a:prstGeom>
          <a:noFill/>
          <a:ln/>
        </p:spPr>
      </p:sp>
      <p:pic>
        <p:nvPicPr>
          <p:cNvPr id="130" name="Image 76" descr=" "/>
          <p:cNvPicPr>
            <a:picLocks noChangeAspect="1"/>
          </p:cNvPicPr>
          <p:nvPr/>
        </p:nvPicPr>
        <p:blipFill>
          <a:blip r:embed="rId119">
            <a:extLst>
              <a:ext uri="{96DAC541-7B7A-43D3-8B79-37D633B846F1}">
                <asvg:svgBlip xmlns:asvg="http://schemas.microsoft.com/office/drawing/2016/SVG/main" r:embed="rId120"/>
              </a:ext>
            </a:extLst>
          </a:blip>
          <a:stretch>
            <a:fillRect/>
          </a:stretch>
        </p:blipFill>
        <p:spPr>
          <a:xfrm>
            <a:off x="6914814" y="11535832"/>
            <a:ext cx="4648781" cy="100543"/>
          </a:xfrm>
          <a:prstGeom prst="rect">
            <a:avLst/>
          </a:prstGeom>
        </p:spPr>
      </p:pic>
      <p:pic>
        <p:nvPicPr>
          <p:cNvPr id="131" name="Image 77" descr=" "/>
          <p:cNvPicPr>
            <a:picLocks noChangeAspect="1"/>
          </p:cNvPicPr>
          <p:nvPr/>
        </p:nvPicPr>
        <p:blipFill>
          <a:blip r:embed="rId121">
            <a:extLst>
              <a:ext uri="{96DAC541-7B7A-43D3-8B79-37D633B846F1}">
                <asvg:svgBlip xmlns:asvg="http://schemas.microsoft.com/office/drawing/2016/SVG/main" r:embed="rId122"/>
              </a:ext>
            </a:extLst>
          </a:blip>
          <a:stretch>
            <a:fillRect/>
          </a:stretch>
        </p:blipFill>
        <p:spPr>
          <a:xfrm>
            <a:off x="6912061" y="11531426"/>
            <a:ext cx="1549594" cy="101600"/>
          </a:xfrm>
          <a:prstGeom prst="rect">
            <a:avLst/>
          </a:prstGeom>
        </p:spPr>
      </p:pic>
      <p:pic>
        <p:nvPicPr>
          <p:cNvPr id="132" name="Image 78" descr=" "/>
          <p:cNvPicPr>
            <a:picLocks noChangeAspect="1"/>
          </p:cNvPicPr>
          <p:nvPr/>
        </p:nvPicPr>
        <p:blipFill>
          <a:blip r:embed="rId123">
            <a:extLst>
              <a:ext uri="{96DAC541-7B7A-43D3-8B79-37D633B846F1}">
                <asvg:svgBlip xmlns:asvg="http://schemas.microsoft.com/office/drawing/2016/SVG/main" r:embed="rId124"/>
              </a:ext>
            </a:extLst>
          </a:blip>
          <a:stretch>
            <a:fillRect/>
          </a:stretch>
        </p:blipFill>
        <p:spPr>
          <a:xfrm>
            <a:off x="7684383" y="11300597"/>
            <a:ext cx="1554543" cy="1554345"/>
          </a:xfrm>
          <a:prstGeom prst="rect">
            <a:avLst/>
          </a:prstGeom>
        </p:spPr>
      </p:pic>
      <p:pic>
        <p:nvPicPr>
          <p:cNvPr id="133" name="Image 79" descr=" "/>
          <p:cNvPicPr>
            <a:picLocks noChangeAspect="1"/>
          </p:cNvPicPr>
          <p:nvPr/>
        </p:nvPicPr>
        <p:blipFill>
          <a:blip r:embed="rId125">
            <a:extLst>
              <a:ext uri="{96DAC541-7B7A-43D3-8B79-37D633B846F1}">
                <asvg:svgBlip xmlns:asvg="http://schemas.microsoft.com/office/drawing/2016/SVG/main" r:embed="rId126"/>
              </a:ext>
            </a:extLst>
          </a:blip>
          <a:stretch>
            <a:fillRect/>
          </a:stretch>
        </p:blipFill>
        <p:spPr>
          <a:xfrm>
            <a:off x="6905043" y="11899233"/>
            <a:ext cx="4646412" cy="14033"/>
          </a:xfrm>
          <a:prstGeom prst="rect">
            <a:avLst/>
          </a:prstGeom>
        </p:spPr>
      </p:pic>
      <p:sp>
        <p:nvSpPr>
          <p:cNvPr id="134" name="Shape 52"/>
          <p:cNvSpPr/>
          <p:nvPr/>
        </p:nvSpPr>
        <p:spPr>
          <a:xfrm>
            <a:off x="6912061" y="12115800"/>
            <a:ext cx="4648781" cy="508000"/>
          </a:xfrm>
          <a:prstGeom prst="rect">
            <a:avLst/>
          </a:prstGeom>
          <a:noFill/>
          <a:ln/>
        </p:spPr>
      </p:sp>
      <p:sp>
        <p:nvSpPr>
          <p:cNvPr id="135" name="Shape 53"/>
          <p:cNvSpPr/>
          <p:nvPr/>
        </p:nvSpPr>
        <p:spPr>
          <a:xfrm>
            <a:off x="6912061" y="12115800"/>
            <a:ext cx="1790924" cy="495300"/>
          </a:xfrm>
          <a:prstGeom prst="rect">
            <a:avLst/>
          </a:prstGeom>
          <a:noFill/>
          <a:ln/>
        </p:spPr>
      </p:sp>
      <p:pic>
        <p:nvPicPr>
          <p:cNvPr id="136" name="Image 80" descr=" "/>
          <p:cNvPicPr>
            <a:picLocks noChangeAspect="1"/>
          </p:cNvPicPr>
          <p:nvPr/>
        </p:nvPicPr>
        <p:blipFill>
          <a:blip r:embed="rId39"/>
          <a:stretch>
            <a:fillRect/>
          </a:stretch>
        </p:blipFill>
        <p:spPr>
          <a:xfrm>
            <a:off x="6912061" y="12230100"/>
            <a:ext cx="266733" cy="266700"/>
          </a:xfrm>
          <a:prstGeom prst="rect">
            <a:avLst/>
          </a:prstGeom>
        </p:spPr>
      </p:pic>
      <p:pic>
        <p:nvPicPr>
          <p:cNvPr id="137" name="Image 81" descr=" "/>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937334" y="12254198"/>
            <a:ext cx="217735" cy="217708"/>
          </a:xfrm>
          <a:prstGeom prst="rect">
            <a:avLst/>
          </a:prstGeom>
        </p:spPr>
      </p:pic>
      <p:pic>
        <p:nvPicPr>
          <p:cNvPr id="138" name="Image 82" descr=" "/>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7023330" y="12320591"/>
            <a:ext cx="72845" cy="64300"/>
          </a:xfrm>
          <a:prstGeom prst="rect">
            <a:avLst/>
          </a:prstGeom>
        </p:spPr>
      </p:pic>
      <p:sp>
        <p:nvSpPr>
          <p:cNvPr id="139" name="Text 54"/>
          <p:cNvSpPr/>
          <p:nvPr/>
        </p:nvSpPr>
        <p:spPr>
          <a:xfrm>
            <a:off x="7280407" y="12115800"/>
            <a:ext cx="1505150"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02/15 - 至今</a:t>
            </a:r>
            <a:endParaRPr lang="en-US" sz="1950" dirty="0"/>
          </a:p>
        </p:txBody>
      </p:sp>
      <p:pic>
        <p:nvPicPr>
          <p:cNvPr id="140" name="Image 83" descr=" "/>
          <p:cNvPicPr>
            <a:picLocks noChangeAspect="1"/>
          </p:cNvPicPr>
          <p:nvPr/>
        </p:nvPicPr>
        <p:blipFill>
          <a:blip r:embed="rId86"/>
          <a:stretch>
            <a:fillRect/>
          </a:stretch>
        </p:blipFill>
        <p:spPr>
          <a:xfrm>
            <a:off x="9363467" y="12115800"/>
            <a:ext cx="2197375" cy="508000"/>
          </a:xfrm>
          <a:prstGeom prst="rect">
            <a:avLst/>
          </a:prstGeom>
        </p:spPr>
      </p:pic>
      <p:sp>
        <p:nvSpPr>
          <p:cNvPr id="141" name="Shape 55"/>
          <p:cNvSpPr/>
          <p:nvPr/>
        </p:nvSpPr>
        <p:spPr>
          <a:xfrm>
            <a:off x="9363467" y="12325350"/>
            <a:ext cx="88911" cy="88900"/>
          </a:xfrm>
          <a:prstGeom prst="ellipse">
            <a:avLst/>
          </a:prstGeom>
          <a:solidFill>
            <a:srgbClr val="525CE5">
              <a:alpha val="100000"/>
            </a:srgbClr>
          </a:solidFill>
          <a:ln/>
        </p:spPr>
      </p:sp>
      <p:sp>
        <p:nvSpPr>
          <p:cNvPr id="142" name="Text 56"/>
          <p:cNvSpPr/>
          <p:nvPr/>
        </p:nvSpPr>
        <p:spPr>
          <a:xfrm>
            <a:off x="9511652" y="12242800"/>
            <a:ext cx="2091528" cy="338667"/>
          </a:xfrm>
          <a:prstGeom prst="rect">
            <a:avLst/>
          </a:prstGeom>
          <a:noFill/>
          <a:ln/>
        </p:spPr>
        <p:txBody>
          <a:bodyPr wrap="square" lIns="0" tIns="0" rIns="0" bIns="0" rtlCol="0" anchor="t"/>
          <a:lstStyle/>
          <a:p>
            <a:pPr marL="0" indent="0" algn="ctr">
              <a:lnSpc>
                <a:spcPts val="1950"/>
              </a:lnSpc>
              <a:buNone/>
            </a:pPr>
            <a:r>
              <a:rPr lang="en-US" sz="2000" dirty="0">
                <a:solidFill>
                  <a:srgbClr val="525CE5">
                    <a:alpha val="100000"/>
                  </a:srgbClr>
                </a:solidFill>
                <a:latin typeface="Inter Medium" pitchFamily="34" charset="0"/>
                <a:ea typeface="Inter Medium" pitchFamily="34" charset="-122"/>
                <a:cs typeface="Inter Medium" pitchFamily="34" charset="-120"/>
              </a:rPr>
              <a:t>预计25年3月完成</a:t>
            </a:r>
            <a:endParaRPr lang="en-US" sz="2000" dirty="0"/>
          </a:p>
        </p:txBody>
      </p:sp>
      <p:pic>
        <p:nvPicPr>
          <p:cNvPr id="143" name="Image 84" descr=" "/>
          <p:cNvPicPr>
            <a:picLocks noChangeAspect="1"/>
          </p:cNvPicPr>
          <p:nvPr/>
        </p:nvPicPr>
        <p:blipFill>
          <a:blip r:embed="rId127"/>
          <a:stretch>
            <a:fillRect/>
          </a:stretch>
        </p:blipFill>
        <p:spPr>
          <a:xfrm>
            <a:off x="12325336" y="7861300"/>
            <a:ext cx="5263966" cy="5016500"/>
          </a:xfrm>
          <a:prstGeom prst="rect">
            <a:avLst/>
          </a:prstGeom>
        </p:spPr>
      </p:pic>
      <p:sp>
        <p:nvSpPr>
          <p:cNvPr id="144" name="Shape 57"/>
          <p:cNvSpPr/>
          <p:nvPr/>
        </p:nvSpPr>
        <p:spPr>
          <a:xfrm>
            <a:off x="12630174" y="8115300"/>
            <a:ext cx="4648781" cy="508000"/>
          </a:xfrm>
          <a:prstGeom prst="rect">
            <a:avLst/>
          </a:prstGeom>
          <a:noFill/>
          <a:ln/>
        </p:spPr>
      </p:sp>
      <p:sp>
        <p:nvSpPr>
          <p:cNvPr id="145" name="Shape 58"/>
          <p:cNvSpPr/>
          <p:nvPr/>
        </p:nvSpPr>
        <p:spPr>
          <a:xfrm>
            <a:off x="12630174" y="8115300"/>
            <a:ext cx="508063" cy="508000"/>
          </a:xfrm>
          <a:prstGeom prst="rect">
            <a:avLst/>
          </a:prstGeom>
          <a:noFill/>
          <a:ln/>
        </p:spPr>
      </p:sp>
      <p:sp>
        <p:nvSpPr>
          <p:cNvPr id="146" name="Shape 59"/>
          <p:cNvSpPr/>
          <p:nvPr/>
        </p:nvSpPr>
        <p:spPr>
          <a:xfrm>
            <a:off x="12688886" y="8121563"/>
            <a:ext cx="381048" cy="508000"/>
          </a:xfrm>
          <a:prstGeom prst="rect">
            <a:avLst/>
          </a:prstGeom>
          <a:noFill/>
          <a:ln/>
        </p:spPr>
      </p:sp>
      <p:pic>
        <p:nvPicPr>
          <p:cNvPr id="147" name="Image 85" descr=" "/>
          <p:cNvPicPr>
            <a:picLocks noChangeAspect="1"/>
          </p:cNvPicPr>
          <p:nvPr/>
        </p:nvPicPr>
        <p:blipFill>
          <a:blip r:embed="rId128">
            <a:extLst>
              <a:ext uri="{96DAC541-7B7A-43D3-8B79-37D633B846F1}">
                <asvg:svgBlip xmlns:asvg="http://schemas.microsoft.com/office/drawing/2016/SVG/main" r:embed="rId129"/>
              </a:ext>
            </a:extLst>
          </a:blip>
          <a:stretch>
            <a:fillRect/>
          </a:stretch>
        </p:blipFill>
        <p:spPr>
          <a:xfrm>
            <a:off x="12688886" y="8221145"/>
            <a:ext cx="379724" cy="407135"/>
          </a:xfrm>
          <a:prstGeom prst="rect">
            <a:avLst/>
          </a:prstGeom>
        </p:spPr>
      </p:pic>
      <p:pic>
        <p:nvPicPr>
          <p:cNvPr id="148" name="Image 86" descr=" "/>
          <p:cNvPicPr>
            <a:picLocks noChangeAspect="1"/>
          </p:cNvPicPr>
          <p:nvPr/>
        </p:nvPicPr>
        <p:blipFill>
          <a:blip r:embed="rId130">
            <a:extLst>
              <a:ext uri="{96DAC541-7B7A-43D3-8B79-37D633B846F1}">
                <asvg:svgBlip xmlns:asvg="http://schemas.microsoft.com/office/drawing/2016/SVG/main" r:embed="rId131"/>
              </a:ext>
            </a:extLst>
          </a:blip>
          <a:stretch>
            <a:fillRect/>
          </a:stretch>
        </p:blipFill>
        <p:spPr>
          <a:xfrm>
            <a:off x="12878748" y="8251109"/>
            <a:ext cx="155213" cy="346022"/>
          </a:xfrm>
          <a:prstGeom prst="rect">
            <a:avLst/>
          </a:prstGeom>
        </p:spPr>
      </p:pic>
      <p:pic>
        <p:nvPicPr>
          <p:cNvPr id="149" name="Image 87" descr=" "/>
          <p:cNvPicPr>
            <a:picLocks noChangeAspect="1"/>
          </p:cNvPicPr>
          <p:nvPr/>
        </p:nvPicPr>
        <p:blipFill>
          <a:blip r:embed="rId132">
            <a:extLst>
              <a:ext uri="{96DAC541-7B7A-43D3-8B79-37D633B846F1}">
                <asvg:svgBlip xmlns:asvg="http://schemas.microsoft.com/office/drawing/2016/SVG/main" r:embed="rId133"/>
              </a:ext>
            </a:extLst>
          </a:blip>
          <a:stretch>
            <a:fillRect/>
          </a:stretch>
        </p:blipFill>
        <p:spPr>
          <a:xfrm>
            <a:off x="12759546" y="8296055"/>
            <a:ext cx="119201" cy="135905"/>
          </a:xfrm>
          <a:prstGeom prst="rect">
            <a:avLst/>
          </a:prstGeom>
        </p:spPr>
      </p:pic>
      <p:pic>
        <p:nvPicPr>
          <p:cNvPr id="150" name="Image 88" descr=" "/>
          <p:cNvPicPr>
            <a:picLocks noChangeAspect="1"/>
          </p:cNvPicPr>
          <p:nvPr/>
        </p:nvPicPr>
        <p:blipFill>
          <a:blip r:embed="rId134">
            <a:extLst>
              <a:ext uri="{96DAC541-7B7A-43D3-8B79-37D633B846F1}">
                <asvg:svgBlip xmlns:asvg="http://schemas.microsoft.com/office/drawing/2016/SVG/main" r:embed="rId135"/>
              </a:ext>
            </a:extLst>
          </a:blip>
          <a:stretch>
            <a:fillRect/>
          </a:stretch>
        </p:blipFill>
        <p:spPr>
          <a:xfrm>
            <a:off x="12774491" y="8454427"/>
            <a:ext cx="104255" cy="96121"/>
          </a:xfrm>
          <a:prstGeom prst="rect">
            <a:avLst/>
          </a:prstGeom>
        </p:spPr>
      </p:pic>
      <p:pic>
        <p:nvPicPr>
          <p:cNvPr id="151" name="Image 89" descr=" "/>
          <p:cNvPicPr>
            <a:picLocks noChangeAspect="1"/>
          </p:cNvPicPr>
          <p:nvPr/>
        </p:nvPicPr>
        <p:blipFill>
          <a:blip r:embed="rId136">
            <a:extLst>
              <a:ext uri="{96DAC541-7B7A-43D3-8B79-37D633B846F1}">
                <asvg:svgBlip xmlns:asvg="http://schemas.microsoft.com/office/drawing/2016/SVG/main" r:embed="rId137"/>
              </a:ext>
            </a:extLst>
          </a:blip>
          <a:stretch>
            <a:fillRect/>
          </a:stretch>
        </p:blipFill>
        <p:spPr>
          <a:xfrm>
            <a:off x="12724214" y="8121563"/>
            <a:ext cx="70417" cy="68331"/>
          </a:xfrm>
          <a:prstGeom prst="rect">
            <a:avLst/>
          </a:prstGeom>
        </p:spPr>
      </p:pic>
      <p:pic>
        <p:nvPicPr>
          <p:cNvPr id="152" name="Image 90" descr=" "/>
          <p:cNvPicPr>
            <a:picLocks noChangeAspect="1"/>
          </p:cNvPicPr>
          <p:nvPr/>
        </p:nvPicPr>
        <p:blipFill>
          <a:blip r:embed="rId138">
            <a:extLst>
              <a:ext uri="{96DAC541-7B7A-43D3-8B79-37D633B846F1}">
                <asvg:svgBlip xmlns:asvg="http://schemas.microsoft.com/office/drawing/2016/SVG/main" r:embed="rId139"/>
              </a:ext>
            </a:extLst>
          </a:blip>
          <a:stretch>
            <a:fillRect/>
          </a:stretch>
        </p:blipFill>
        <p:spPr>
          <a:xfrm>
            <a:off x="12805134" y="8121563"/>
            <a:ext cx="66703" cy="68331"/>
          </a:xfrm>
          <a:prstGeom prst="rect">
            <a:avLst/>
          </a:prstGeom>
        </p:spPr>
      </p:pic>
      <p:pic>
        <p:nvPicPr>
          <p:cNvPr id="153" name="Image 91" descr=" "/>
          <p:cNvPicPr>
            <a:picLocks noChangeAspect="1"/>
          </p:cNvPicPr>
          <p:nvPr/>
        </p:nvPicPr>
        <p:blipFill>
          <a:blip r:embed="rId140">
            <a:extLst>
              <a:ext uri="{96DAC541-7B7A-43D3-8B79-37D633B846F1}">
                <asvg:svgBlip xmlns:asvg="http://schemas.microsoft.com/office/drawing/2016/SVG/main" r:embed="rId141"/>
              </a:ext>
            </a:extLst>
          </a:blip>
          <a:stretch>
            <a:fillRect/>
          </a:stretch>
        </p:blipFill>
        <p:spPr>
          <a:xfrm>
            <a:off x="12882425" y="8121563"/>
            <a:ext cx="81363" cy="68331"/>
          </a:xfrm>
          <a:prstGeom prst="rect">
            <a:avLst/>
          </a:prstGeom>
        </p:spPr>
      </p:pic>
      <p:pic>
        <p:nvPicPr>
          <p:cNvPr id="154" name="Image 92" descr=" "/>
          <p:cNvPicPr>
            <a:picLocks noChangeAspect="1"/>
          </p:cNvPicPr>
          <p:nvPr/>
        </p:nvPicPr>
        <p:blipFill>
          <a:blip r:embed="rId142">
            <a:extLst>
              <a:ext uri="{96DAC541-7B7A-43D3-8B79-37D633B846F1}">
                <asvg:svgBlip xmlns:asvg="http://schemas.microsoft.com/office/drawing/2016/SVG/main" r:embed="rId143"/>
              </a:ext>
            </a:extLst>
          </a:blip>
          <a:stretch>
            <a:fillRect/>
          </a:stretch>
        </p:blipFill>
        <p:spPr>
          <a:xfrm>
            <a:off x="12975810" y="8121563"/>
            <a:ext cx="58140" cy="68331"/>
          </a:xfrm>
          <a:prstGeom prst="rect">
            <a:avLst/>
          </a:prstGeom>
        </p:spPr>
      </p:pic>
      <p:pic>
        <p:nvPicPr>
          <p:cNvPr id="155" name="Image 93" descr=" "/>
          <p:cNvPicPr>
            <a:picLocks noChangeAspect="1"/>
          </p:cNvPicPr>
          <p:nvPr/>
        </p:nvPicPr>
        <p:blipFill>
          <a:blip r:embed="rId144">
            <a:extLst>
              <a:ext uri="{96DAC541-7B7A-43D3-8B79-37D633B846F1}">
                <asvg:svgBlip xmlns:asvg="http://schemas.microsoft.com/office/drawing/2016/SVG/main" r:embed="rId145"/>
              </a:ext>
            </a:extLst>
          </a:blip>
          <a:stretch>
            <a:fillRect/>
          </a:stretch>
        </p:blipFill>
        <p:spPr>
          <a:xfrm>
            <a:off x="12878583" y="8387007"/>
            <a:ext cx="110500" cy="163513"/>
          </a:xfrm>
          <a:prstGeom prst="rect">
            <a:avLst/>
          </a:prstGeom>
        </p:spPr>
      </p:pic>
      <p:pic>
        <p:nvPicPr>
          <p:cNvPr id="156" name="Image 94" descr=" "/>
          <p:cNvPicPr>
            <a:picLocks noChangeAspect="1"/>
          </p:cNvPicPr>
          <p:nvPr/>
        </p:nvPicPr>
        <p:blipFill>
          <a:blip r:embed="rId146">
            <a:extLst>
              <a:ext uri="{96DAC541-7B7A-43D3-8B79-37D633B846F1}">
                <asvg:svgBlip xmlns:asvg="http://schemas.microsoft.com/office/drawing/2016/SVG/main" r:embed="rId147"/>
              </a:ext>
            </a:extLst>
          </a:blip>
          <a:stretch>
            <a:fillRect/>
          </a:stretch>
        </p:blipFill>
        <p:spPr>
          <a:xfrm>
            <a:off x="12878583" y="8296055"/>
            <a:ext cx="119080" cy="44943"/>
          </a:xfrm>
          <a:prstGeom prst="rect">
            <a:avLst/>
          </a:prstGeom>
        </p:spPr>
      </p:pic>
      <p:pic>
        <p:nvPicPr>
          <p:cNvPr id="157" name="Image 95" descr=" "/>
          <p:cNvPicPr>
            <a:picLocks noChangeAspect="1"/>
          </p:cNvPicPr>
          <p:nvPr/>
        </p:nvPicPr>
        <p:blipFill>
          <a:blip r:embed="rId28"/>
          <a:stretch>
            <a:fillRect/>
          </a:stretch>
        </p:blipFill>
        <p:spPr>
          <a:xfrm>
            <a:off x="15754764" y="8115300"/>
            <a:ext cx="1524191" cy="508000"/>
          </a:xfrm>
          <a:prstGeom prst="rect">
            <a:avLst/>
          </a:prstGeom>
        </p:spPr>
      </p:pic>
      <p:pic>
        <p:nvPicPr>
          <p:cNvPr id="158" name="Image 96" descr=" "/>
          <p:cNvPicPr>
            <a:picLocks noChangeAspect="1"/>
          </p:cNvPicPr>
          <p:nvPr/>
        </p:nvPicPr>
        <p:blipFill>
          <a:blip r:embed="rId148">
            <a:extLst>
              <a:ext uri="{96DAC541-7B7A-43D3-8B79-37D633B846F1}">
                <asvg:svgBlip xmlns:asvg="http://schemas.microsoft.com/office/drawing/2016/SVG/main" r:embed="rId149"/>
              </a:ext>
            </a:extLst>
          </a:blip>
          <a:stretch>
            <a:fillRect/>
          </a:stretch>
        </p:blipFill>
        <p:spPr>
          <a:xfrm>
            <a:off x="15754764" y="8115300"/>
            <a:ext cx="1524191" cy="508000"/>
          </a:xfrm>
          <a:prstGeom prst="rect">
            <a:avLst/>
          </a:prstGeom>
        </p:spPr>
      </p:pic>
      <p:sp>
        <p:nvSpPr>
          <p:cNvPr id="159" name="Text 60"/>
          <p:cNvSpPr/>
          <p:nvPr/>
        </p:nvSpPr>
        <p:spPr>
          <a:xfrm>
            <a:off x="16065682" y="8242300"/>
            <a:ext cx="902355" cy="343442"/>
          </a:xfrm>
          <a:prstGeom prst="rect">
            <a:avLst/>
          </a:prstGeom>
          <a:noFill/>
          <a:ln/>
        </p:spPr>
        <p:txBody>
          <a:bodyPr wrap="square" lIns="0" tIns="0" rIns="0" bIns="0" rtlCol="0" anchor="t"/>
          <a:lstStyle/>
          <a:p>
            <a:pPr marL="0" indent="0" algn="ctr">
              <a:lnSpc>
                <a:spcPts val="1950"/>
              </a:lnSpc>
              <a:buNone/>
            </a:pPr>
            <a:r>
              <a:rPr lang="en-US" sz="2113" dirty="0">
                <a:solidFill>
                  <a:srgbClr val="FF6868">
                    <a:alpha val="100000"/>
                  </a:srgbClr>
                </a:solidFill>
                <a:latin typeface="Inter Medium" pitchFamily="34" charset="0"/>
                <a:ea typeface="Inter Medium" pitchFamily="34" charset="-122"/>
                <a:cs typeface="Inter Medium" pitchFamily="34" charset="-120"/>
              </a:rPr>
              <a:t>已暂停</a:t>
            </a:r>
            <a:endParaRPr lang="en-US" sz="2113" dirty="0"/>
          </a:p>
        </p:txBody>
      </p:sp>
      <p:sp>
        <p:nvSpPr>
          <p:cNvPr id="160" name="Text 61"/>
          <p:cNvSpPr/>
          <p:nvPr/>
        </p:nvSpPr>
        <p:spPr>
          <a:xfrm>
            <a:off x="12630174" y="8826500"/>
            <a:ext cx="4772838"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新闻资讯 APP 个性化阅读</a:t>
            </a:r>
            <a:endParaRPr lang="en-US" sz="2800" dirty="0"/>
          </a:p>
        </p:txBody>
      </p:sp>
      <p:pic>
        <p:nvPicPr>
          <p:cNvPr id="161" name="Image 97" descr=" "/>
          <p:cNvPicPr>
            <a:picLocks noChangeAspect="1"/>
          </p:cNvPicPr>
          <p:nvPr/>
        </p:nvPicPr>
        <p:blipFill>
          <a:blip r:embed="rId53">
            <a:extLst>
              <a:ext uri="{96DAC541-7B7A-43D3-8B79-37D633B846F1}">
                <asvg:svgBlip xmlns:asvg="http://schemas.microsoft.com/office/drawing/2016/SVG/main" r:embed="rId150"/>
              </a:ext>
            </a:extLst>
          </a:blip>
          <a:stretch>
            <a:fillRect/>
          </a:stretch>
        </p:blipFill>
        <p:spPr>
          <a:xfrm>
            <a:off x="12630174" y="9525000"/>
            <a:ext cx="279435" cy="25400"/>
          </a:xfrm>
          <a:prstGeom prst="rect">
            <a:avLst/>
          </a:prstGeom>
        </p:spPr>
      </p:pic>
      <p:sp>
        <p:nvSpPr>
          <p:cNvPr id="162" name="Text 62"/>
          <p:cNvSpPr/>
          <p:nvPr/>
        </p:nvSpPr>
        <p:spPr>
          <a:xfrm>
            <a:off x="12630174" y="9753600"/>
            <a:ext cx="4736862" cy="15811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优化阅读历史与收藏功能，方便用户回顾与管理阅读内容，日活用户阅读时长增加 25%，用户分享新闻文章次数提升 35%。</a:t>
            </a:r>
            <a:endParaRPr lang="en-US" sz="1950" dirty="0"/>
          </a:p>
        </p:txBody>
      </p:sp>
      <p:sp>
        <p:nvSpPr>
          <p:cNvPr id="163" name="Shape 63"/>
          <p:cNvSpPr/>
          <p:nvPr/>
        </p:nvSpPr>
        <p:spPr>
          <a:xfrm>
            <a:off x="12632929" y="11455400"/>
            <a:ext cx="4648781" cy="241300"/>
          </a:xfrm>
          <a:prstGeom prst="rect">
            <a:avLst/>
          </a:prstGeom>
          <a:noFill/>
          <a:ln/>
        </p:spPr>
      </p:sp>
      <p:pic>
        <p:nvPicPr>
          <p:cNvPr id="164" name="Image 98" descr=" "/>
          <p:cNvPicPr>
            <a:picLocks noChangeAspect="1"/>
          </p:cNvPicPr>
          <p:nvPr/>
        </p:nvPicPr>
        <p:blipFill>
          <a:blip r:embed="rId151">
            <a:extLst>
              <a:ext uri="{96DAC541-7B7A-43D3-8B79-37D633B846F1}">
                <asvg:svgBlip xmlns:asvg="http://schemas.microsoft.com/office/drawing/2016/SVG/main" r:embed="rId152"/>
              </a:ext>
            </a:extLst>
          </a:blip>
          <a:stretch>
            <a:fillRect/>
          </a:stretch>
        </p:blipFill>
        <p:spPr>
          <a:xfrm>
            <a:off x="12632929" y="11535832"/>
            <a:ext cx="4648781" cy="100543"/>
          </a:xfrm>
          <a:prstGeom prst="rect">
            <a:avLst/>
          </a:prstGeom>
        </p:spPr>
      </p:pic>
      <p:pic>
        <p:nvPicPr>
          <p:cNvPr id="165" name="Image 99" descr=" "/>
          <p:cNvPicPr>
            <a:picLocks noChangeAspect="1"/>
          </p:cNvPicPr>
          <p:nvPr/>
        </p:nvPicPr>
        <p:blipFill>
          <a:blip r:embed="rId153">
            <a:extLst>
              <a:ext uri="{96DAC541-7B7A-43D3-8B79-37D633B846F1}">
                <asvg:svgBlip xmlns:asvg="http://schemas.microsoft.com/office/drawing/2016/SVG/main" r:embed="rId154"/>
              </a:ext>
            </a:extLst>
          </a:blip>
          <a:stretch>
            <a:fillRect/>
          </a:stretch>
        </p:blipFill>
        <p:spPr>
          <a:xfrm>
            <a:off x="12625378" y="11531600"/>
            <a:ext cx="3835879" cy="101600"/>
          </a:xfrm>
          <a:prstGeom prst="rect">
            <a:avLst/>
          </a:prstGeom>
        </p:spPr>
      </p:pic>
      <p:pic>
        <p:nvPicPr>
          <p:cNvPr id="166" name="Image 100" descr=" "/>
          <p:cNvPicPr>
            <a:picLocks noChangeAspect="1"/>
          </p:cNvPicPr>
          <p:nvPr/>
        </p:nvPicPr>
        <p:blipFill>
          <a:blip r:embed="rId103">
            <a:extLst>
              <a:ext uri="{96DAC541-7B7A-43D3-8B79-37D633B846F1}">
                <asvg:svgBlip xmlns:asvg="http://schemas.microsoft.com/office/drawing/2016/SVG/main" r:embed="rId155"/>
              </a:ext>
            </a:extLst>
          </a:blip>
          <a:stretch>
            <a:fillRect/>
          </a:stretch>
        </p:blipFill>
        <p:spPr>
          <a:xfrm>
            <a:off x="15683988" y="11300597"/>
            <a:ext cx="1554540" cy="1554345"/>
          </a:xfrm>
          <a:prstGeom prst="rect">
            <a:avLst/>
          </a:prstGeom>
        </p:spPr>
      </p:pic>
      <p:pic>
        <p:nvPicPr>
          <p:cNvPr id="167" name="Image 101" descr=" "/>
          <p:cNvPicPr>
            <a:picLocks noChangeAspect="1"/>
          </p:cNvPicPr>
          <p:nvPr/>
        </p:nvPicPr>
        <p:blipFill>
          <a:blip r:embed="rId156">
            <a:extLst>
              <a:ext uri="{96DAC541-7B7A-43D3-8B79-37D633B846F1}">
                <asvg:svgBlip xmlns:asvg="http://schemas.microsoft.com/office/drawing/2016/SVG/main" r:embed="rId157"/>
              </a:ext>
            </a:extLst>
          </a:blip>
          <a:stretch>
            <a:fillRect/>
          </a:stretch>
        </p:blipFill>
        <p:spPr>
          <a:xfrm>
            <a:off x="12623155" y="11899233"/>
            <a:ext cx="4646413" cy="14033"/>
          </a:xfrm>
          <a:prstGeom prst="rect">
            <a:avLst/>
          </a:prstGeom>
        </p:spPr>
      </p:pic>
      <p:sp>
        <p:nvSpPr>
          <p:cNvPr id="168" name="Shape 64"/>
          <p:cNvSpPr/>
          <p:nvPr/>
        </p:nvSpPr>
        <p:spPr>
          <a:xfrm>
            <a:off x="12630174" y="12115800"/>
            <a:ext cx="4648781" cy="508000"/>
          </a:xfrm>
          <a:prstGeom prst="rect">
            <a:avLst/>
          </a:prstGeom>
          <a:noFill/>
          <a:ln/>
        </p:spPr>
      </p:sp>
      <p:sp>
        <p:nvSpPr>
          <p:cNvPr id="169" name="Shape 65"/>
          <p:cNvSpPr/>
          <p:nvPr/>
        </p:nvSpPr>
        <p:spPr>
          <a:xfrm>
            <a:off x="12630174" y="12115800"/>
            <a:ext cx="1994149" cy="495300"/>
          </a:xfrm>
          <a:prstGeom prst="rect">
            <a:avLst/>
          </a:prstGeom>
          <a:noFill/>
          <a:ln/>
        </p:spPr>
      </p:sp>
      <p:pic>
        <p:nvPicPr>
          <p:cNvPr id="170" name="Image 102" descr=" "/>
          <p:cNvPicPr>
            <a:picLocks noChangeAspect="1"/>
          </p:cNvPicPr>
          <p:nvPr/>
        </p:nvPicPr>
        <p:blipFill>
          <a:blip r:embed="rId39"/>
          <a:stretch>
            <a:fillRect/>
          </a:stretch>
        </p:blipFill>
        <p:spPr>
          <a:xfrm>
            <a:off x="12630174" y="12230100"/>
            <a:ext cx="266733" cy="266700"/>
          </a:xfrm>
          <a:prstGeom prst="rect">
            <a:avLst/>
          </a:prstGeom>
        </p:spPr>
      </p:pic>
      <p:pic>
        <p:nvPicPr>
          <p:cNvPr id="171" name="Image 103" descr=" "/>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12655447" y="12254198"/>
            <a:ext cx="217735" cy="217708"/>
          </a:xfrm>
          <a:prstGeom prst="rect">
            <a:avLst/>
          </a:prstGeom>
        </p:spPr>
      </p:pic>
      <p:pic>
        <p:nvPicPr>
          <p:cNvPr id="172" name="Image 104" descr=" "/>
          <p:cNvPicPr>
            <a:picLocks noChangeAspect="1"/>
          </p:cNvPicPr>
          <p:nvPr/>
        </p:nvPicPr>
        <p:blipFill>
          <a:blip r:embed="rId63">
            <a:extLst>
              <a:ext uri="{96DAC541-7B7A-43D3-8B79-37D633B846F1}">
                <asvg:svgBlip xmlns:asvg="http://schemas.microsoft.com/office/drawing/2016/SVG/main" r:embed="rId64"/>
              </a:ext>
            </a:extLst>
          </a:blip>
          <a:stretch>
            <a:fillRect/>
          </a:stretch>
        </p:blipFill>
        <p:spPr>
          <a:xfrm>
            <a:off x="12741441" y="12320591"/>
            <a:ext cx="72845" cy="64300"/>
          </a:xfrm>
          <a:prstGeom prst="rect">
            <a:avLst/>
          </a:prstGeom>
        </p:spPr>
      </p:pic>
      <p:sp>
        <p:nvSpPr>
          <p:cNvPr id="173" name="Text 66"/>
          <p:cNvSpPr/>
          <p:nvPr/>
        </p:nvSpPr>
        <p:spPr>
          <a:xfrm>
            <a:off x="12998520" y="12115800"/>
            <a:ext cx="1708375"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02/15 - 04.24</a:t>
            </a:r>
            <a:endParaRPr lang="en-US" sz="1950" dirty="0"/>
          </a:p>
        </p:txBody>
      </p:sp>
      <p:pic>
        <p:nvPicPr>
          <p:cNvPr id="174" name="Image 105" descr=" "/>
          <p:cNvPicPr>
            <a:picLocks noChangeAspect="1"/>
          </p:cNvPicPr>
          <p:nvPr/>
        </p:nvPicPr>
        <p:blipFill>
          <a:blip r:embed="rId158"/>
          <a:stretch>
            <a:fillRect/>
          </a:stretch>
        </p:blipFill>
        <p:spPr>
          <a:xfrm>
            <a:off x="15373717" y="12115800"/>
            <a:ext cx="1905238" cy="508000"/>
          </a:xfrm>
          <a:prstGeom prst="rect">
            <a:avLst/>
          </a:prstGeom>
        </p:spPr>
      </p:pic>
      <p:sp>
        <p:nvSpPr>
          <p:cNvPr id="175" name="Shape 67"/>
          <p:cNvSpPr/>
          <p:nvPr/>
        </p:nvSpPr>
        <p:spPr>
          <a:xfrm>
            <a:off x="15373717" y="12325350"/>
            <a:ext cx="88911" cy="88900"/>
          </a:xfrm>
          <a:prstGeom prst="ellipse">
            <a:avLst/>
          </a:prstGeom>
          <a:solidFill>
            <a:srgbClr val="FF6868">
              <a:alpha val="100000"/>
            </a:srgbClr>
          </a:solidFill>
          <a:ln/>
        </p:spPr>
      </p:sp>
      <p:sp>
        <p:nvSpPr>
          <p:cNvPr id="176" name="Text 68"/>
          <p:cNvSpPr/>
          <p:nvPr/>
        </p:nvSpPr>
        <p:spPr>
          <a:xfrm>
            <a:off x="15521902" y="12242800"/>
            <a:ext cx="1799392" cy="338667"/>
          </a:xfrm>
          <a:prstGeom prst="rect">
            <a:avLst/>
          </a:prstGeom>
          <a:noFill/>
          <a:ln/>
        </p:spPr>
        <p:txBody>
          <a:bodyPr wrap="square" lIns="0" tIns="0" rIns="0" bIns="0" rtlCol="0" anchor="t"/>
          <a:lstStyle/>
          <a:p>
            <a:pPr marL="0" indent="0" algn="ctr">
              <a:lnSpc>
                <a:spcPts val="1950"/>
              </a:lnSpc>
              <a:buNone/>
            </a:pPr>
            <a:r>
              <a:rPr lang="en-US" sz="2000" dirty="0">
                <a:solidFill>
                  <a:srgbClr val="FF6868">
                    <a:alpha val="100000"/>
                  </a:srgbClr>
                </a:solidFill>
                <a:latin typeface="Inter Medium" pitchFamily="34" charset="0"/>
                <a:ea typeface="Inter Medium" pitchFamily="34" charset="-122"/>
                <a:cs typeface="Inter Medium" pitchFamily="34" charset="-120"/>
              </a:rPr>
              <a:t>预计25年1重启</a:t>
            </a:r>
            <a:endParaRPr lang="en-US" sz="2000" dirty="0"/>
          </a:p>
        </p:txBody>
      </p:sp>
      <p:pic>
        <p:nvPicPr>
          <p:cNvPr id="177" name="Image 106" descr=" "/>
          <p:cNvPicPr>
            <a:picLocks noChangeAspect="1"/>
          </p:cNvPicPr>
          <p:nvPr/>
        </p:nvPicPr>
        <p:blipFill>
          <a:blip r:embed="rId159"/>
          <a:stretch>
            <a:fillRect/>
          </a:stretch>
        </p:blipFill>
        <p:spPr>
          <a:xfrm>
            <a:off x="18043449" y="7861300"/>
            <a:ext cx="5263966" cy="5016500"/>
          </a:xfrm>
          <a:prstGeom prst="rect">
            <a:avLst/>
          </a:prstGeom>
        </p:spPr>
      </p:pic>
      <p:sp>
        <p:nvSpPr>
          <p:cNvPr id="178" name="Shape 69"/>
          <p:cNvSpPr/>
          <p:nvPr/>
        </p:nvSpPr>
        <p:spPr>
          <a:xfrm>
            <a:off x="18348287" y="8115300"/>
            <a:ext cx="4648781" cy="508000"/>
          </a:xfrm>
          <a:prstGeom prst="rect">
            <a:avLst/>
          </a:prstGeom>
          <a:noFill/>
          <a:ln/>
        </p:spPr>
      </p:sp>
      <p:sp>
        <p:nvSpPr>
          <p:cNvPr id="179" name="Shape 70"/>
          <p:cNvSpPr/>
          <p:nvPr/>
        </p:nvSpPr>
        <p:spPr>
          <a:xfrm>
            <a:off x="18348287" y="8115300"/>
            <a:ext cx="508063" cy="508000"/>
          </a:xfrm>
          <a:prstGeom prst="rect">
            <a:avLst/>
          </a:prstGeom>
          <a:noFill/>
          <a:ln/>
        </p:spPr>
      </p:sp>
      <p:pic>
        <p:nvPicPr>
          <p:cNvPr id="180" name="Image 107" descr=" "/>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18348287" y="8115300"/>
            <a:ext cx="492822" cy="492761"/>
          </a:xfrm>
          <a:prstGeom prst="rect">
            <a:avLst/>
          </a:prstGeom>
        </p:spPr>
      </p:pic>
      <p:pic>
        <p:nvPicPr>
          <p:cNvPr id="181" name="Image 108" descr=" "/>
          <p:cNvPicPr>
            <a:picLocks noChangeAspect="1"/>
          </p:cNvPicPr>
          <p:nvPr/>
        </p:nvPicPr>
        <p:blipFill>
          <a:blip r:embed="rId160">
            <a:extLst>
              <a:ext uri="{96DAC541-7B7A-43D3-8B79-37D633B846F1}">
                <asvg:svgBlip xmlns:asvg="http://schemas.microsoft.com/office/drawing/2016/SVG/main" r:embed="rId161"/>
              </a:ext>
            </a:extLst>
          </a:blip>
          <a:stretch>
            <a:fillRect/>
          </a:stretch>
        </p:blipFill>
        <p:spPr>
          <a:xfrm>
            <a:off x="18475302" y="8206014"/>
            <a:ext cx="249911" cy="298351"/>
          </a:xfrm>
          <a:prstGeom prst="rect">
            <a:avLst/>
          </a:prstGeom>
        </p:spPr>
      </p:pic>
      <p:pic>
        <p:nvPicPr>
          <p:cNvPr id="182" name="Image 109" descr=" "/>
          <p:cNvPicPr>
            <a:picLocks noChangeAspect="1"/>
          </p:cNvPicPr>
          <p:nvPr/>
        </p:nvPicPr>
        <p:blipFill>
          <a:blip r:embed="rId28"/>
          <a:stretch>
            <a:fillRect/>
          </a:stretch>
        </p:blipFill>
        <p:spPr>
          <a:xfrm>
            <a:off x="21472877" y="8115300"/>
            <a:ext cx="1524191" cy="508000"/>
          </a:xfrm>
          <a:prstGeom prst="rect">
            <a:avLst/>
          </a:prstGeom>
        </p:spPr>
      </p:pic>
      <p:pic>
        <p:nvPicPr>
          <p:cNvPr id="183" name="Image 110" descr=" "/>
          <p:cNvPicPr>
            <a:picLocks noChangeAspect="1"/>
          </p:cNvPicPr>
          <p:nvPr/>
        </p:nvPicPr>
        <p:blipFill>
          <a:blip r:embed="rId162">
            <a:extLst>
              <a:ext uri="{96DAC541-7B7A-43D3-8B79-37D633B846F1}">
                <asvg:svgBlip xmlns:asvg="http://schemas.microsoft.com/office/drawing/2016/SVG/main" r:embed="rId163"/>
              </a:ext>
            </a:extLst>
          </a:blip>
          <a:stretch>
            <a:fillRect/>
          </a:stretch>
        </p:blipFill>
        <p:spPr>
          <a:xfrm>
            <a:off x="21472877" y="8115300"/>
            <a:ext cx="1524191" cy="508000"/>
          </a:xfrm>
          <a:prstGeom prst="rect">
            <a:avLst/>
          </a:prstGeom>
        </p:spPr>
      </p:pic>
      <p:sp>
        <p:nvSpPr>
          <p:cNvPr id="184" name="Text 71"/>
          <p:cNvSpPr/>
          <p:nvPr/>
        </p:nvSpPr>
        <p:spPr>
          <a:xfrm>
            <a:off x="21783795" y="8242300"/>
            <a:ext cx="902355" cy="343442"/>
          </a:xfrm>
          <a:prstGeom prst="rect">
            <a:avLst/>
          </a:prstGeom>
          <a:noFill/>
          <a:ln/>
        </p:spPr>
        <p:txBody>
          <a:bodyPr wrap="square" lIns="0" tIns="0" rIns="0" bIns="0" rtlCol="0" anchor="t"/>
          <a:lstStyle/>
          <a:p>
            <a:pPr marL="0" indent="0" algn="ctr">
              <a:lnSpc>
                <a:spcPts val="1950"/>
              </a:lnSpc>
              <a:buNone/>
            </a:pPr>
            <a:r>
              <a:rPr lang="en-US" sz="2113" dirty="0">
                <a:solidFill>
                  <a:srgbClr val="FF6868">
                    <a:alpha val="100000"/>
                  </a:srgbClr>
                </a:solidFill>
                <a:latin typeface="Inter Medium" pitchFamily="34" charset="0"/>
                <a:ea typeface="Inter Medium" pitchFamily="34" charset="-122"/>
                <a:cs typeface="Inter Medium" pitchFamily="34" charset="-120"/>
              </a:rPr>
              <a:t>已暂停</a:t>
            </a:r>
            <a:endParaRPr lang="en-US" sz="2113" dirty="0"/>
          </a:p>
        </p:txBody>
      </p:sp>
      <p:sp>
        <p:nvSpPr>
          <p:cNvPr id="185" name="Text 72"/>
          <p:cNvSpPr/>
          <p:nvPr/>
        </p:nvSpPr>
        <p:spPr>
          <a:xfrm>
            <a:off x="18348287" y="8826500"/>
            <a:ext cx="4772838"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物流配送 APP 司机端交互</a:t>
            </a:r>
            <a:endParaRPr lang="en-US" sz="2800" dirty="0"/>
          </a:p>
        </p:txBody>
      </p:sp>
      <p:pic>
        <p:nvPicPr>
          <p:cNvPr id="186" name="Image 111" descr=" "/>
          <p:cNvPicPr>
            <a:picLocks noChangeAspect="1"/>
          </p:cNvPicPr>
          <p:nvPr/>
        </p:nvPicPr>
        <p:blipFill>
          <a:blip r:embed="rId72">
            <a:extLst>
              <a:ext uri="{96DAC541-7B7A-43D3-8B79-37D633B846F1}">
                <asvg:svgBlip xmlns:asvg="http://schemas.microsoft.com/office/drawing/2016/SVG/main" r:embed="rId164"/>
              </a:ext>
            </a:extLst>
          </a:blip>
          <a:stretch>
            <a:fillRect/>
          </a:stretch>
        </p:blipFill>
        <p:spPr>
          <a:xfrm>
            <a:off x="18348287" y="9525000"/>
            <a:ext cx="279435" cy="25400"/>
          </a:xfrm>
          <a:prstGeom prst="rect">
            <a:avLst/>
          </a:prstGeom>
        </p:spPr>
      </p:pic>
      <p:sp>
        <p:nvSpPr>
          <p:cNvPr id="187" name="Text 73"/>
          <p:cNvSpPr/>
          <p:nvPr/>
        </p:nvSpPr>
        <p:spPr>
          <a:xfrm>
            <a:off x="18348287" y="9753600"/>
            <a:ext cx="4736862" cy="15811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设计沟通功能，方便处理配送过程中的问题与异常情况，物流配送效率提高 30%，司机对 APP 的满意度达到 90% 以上。</a:t>
            </a:r>
            <a:endParaRPr lang="en-US" sz="1950" dirty="0"/>
          </a:p>
        </p:txBody>
      </p:sp>
      <p:sp>
        <p:nvSpPr>
          <p:cNvPr id="188" name="Shape 74"/>
          <p:cNvSpPr/>
          <p:nvPr/>
        </p:nvSpPr>
        <p:spPr>
          <a:xfrm>
            <a:off x="18351040" y="11455400"/>
            <a:ext cx="4648781" cy="241300"/>
          </a:xfrm>
          <a:prstGeom prst="rect">
            <a:avLst/>
          </a:prstGeom>
          <a:noFill/>
          <a:ln/>
        </p:spPr>
      </p:sp>
      <p:pic>
        <p:nvPicPr>
          <p:cNvPr id="189" name="Image 112" descr=" "/>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18351040" y="11535832"/>
            <a:ext cx="4648781" cy="100543"/>
          </a:xfrm>
          <a:prstGeom prst="rect">
            <a:avLst/>
          </a:prstGeom>
        </p:spPr>
      </p:pic>
      <p:pic>
        <p:nvPicPr>
          <p:cNvPr id="190" name="Image 113" descr=" "/>
          <p:cNvPicPr>
            <a:picLocks noChangeAspect="1"/>
          </p:cNvPicPr>
          <p:nvPr/>
        </p:nvPicPr>
        <p:blipFill>
          <a:blip r:embed="rId165">
            <a:extLst>
              <a:ext uri="{96DAC541-7B7A-43D3-8B79-37D633B846F1}">
                <asvg:svgBlip xmlns:asvg="http://schemas.microsoft.com/office/drawing/2016/SVG/main" r:embed="rId166"/>
              </a:ext>
            </a:extLst>
          </a:blip>
          <a:stretch>
            <a:fillRect/>
          </a:stretch>
        </p:blipFill>
        <p:spPr>
          <a:xfrm>
            <a:off x="18348287" y="11531426"/>
            <a:ext cx="1549594" cy="101600"/>
          </a:xfrm>
          <a:prstGeom prst="rect">
            <a:avLst/>
          </a:prstGeom>
        </p:spPr>
      </p:pic>
      <p:pic>
        <p:nvPicPr>
          <p:cNvPr id="191" name="Image 114" descr=" "/>
          <p:cNvPicPr>
            <a:picLocks noChangeAspect="1"/>
          </p:cNvPicPr>
          <p:nvPr/>
        </p:nvPicPr>
        <p:blipFill>
          <a:blip r:embed="rId78">
            <a:extLst>
              <a:ext uri="{96DAC541-7B7A-43D3-8B79-37D633B846F1}">
                <asvg:svgBlip xmlns:asvg="http://schemas.microsoft.com/office/drawing/2016/SVG/main" r:embed="rId167"/>
              </a:ext>
            </a:extLst>
          </a:blip>
          <a:stretch>
            <a:fillRect/>
          </a:stretch>
        </p:blipFill>
        <p:spPr>
          <a:xfrm>
            <a:off x="19120610" y="11300597"/>
            <a:ext cx="1554540" cy="1554345"/>
          </a:xfrm>
          <a:prstGeom prst="rect">
            <a:avLst/>
          </a:prstGeom>
        </p:spPr>
      </p:pic>
      <p:pic>
        <p:nvPicPr>
          <p:cNvPr id="192" name="Image 115" descr=" "/>
          <p:cNvPicPr>
            <a:picLocks noChangeAspect="1"/>
          </p:cNvPicPr>
          <p:nvPr/>
        </p:nvPicPr>
        <p:blipFill>
          <a:blip r:embed="rId80">
            <a:extLst>
              <a:ext uri="{96DAC541-7B7A-43D3-8B79-37D633B846F1}">
                <asvg:svgBlip xmlns:asvg="http://schemas.microsoft.com/office/drawing/2016/SVG/main" r:embed="rId81"/>
              </a:ext>
            </a:extLst>
          </a:blip>
          <a:stretch>
            <a:fillRect/>
          </a:stretch>
        </p:blipFill>
        <p:spPr>
          <a:xfrm>
            <a:off x="18341268" y="11899233"/>
            <a:ext cx="4646413" cy="14033"/>
          </a:xfrm>
          <a:prstGeom prst="rect">
            <a:avLst/>
          </a:prstGeom>
        </p:spPr>
      </p:pic>
      <p:sp>
        <p:nvSpPr>
          <p:cNvPr id="193" name="Shape 75"/>
          <p:cNvSpPr/>
          <p:nvPr/>
        </p:nvSpPr>
        <p:spPr>
          <a:xfrm>
            <a:off x="18348287" y="12115800"/>
            <a:ext cx="4648781" cy="508000"/>
          </a:xfrm>
          <a:prstGeom prst="rect">
            <a:avLst/>
          </a:prstGeom>
          <a:noFill/>
          <a:ln/>
        </p:spPr>
      </p:sp>
      <p:sp>
        <p:nvSpPr>
          <p:cNvPr id="194" name="Shape 76"/>
          <p:cNvSpPr/>
          <p:nvPr/>
        </p:nvSpPr>
        <p:spPr>
          <a:xfrm>
            <a:off x="18348287" y="12115800"/>
            <a:ext cx="1994149" cy="495300"/>
          </a:xfrm>
          <a:prstGeom prst="rect">
            <a:avLst/>
          </a:prstGeom>
          <a:noFill/>
          <a:ln/>
        </p:spPr>
      </p:sp>
      <p:pic>
        <p:nvPicPr>
          <p:cNvPr id="195" name="Image 116" descr=" "/>
          <p:cNvPicPr>
            <a:picLocks noChangeAspect="1"/>
          </p:cNvPicPr>
          <p:nvPr/>
        </p:nvPicPr>
        <p:blipFill>
          <a:blip r:embed="rId39"/>
          <a:stretch>
            <a:fillRect/>
          </a:stretch>
        </p:blipFill>
        <p:spPr>
          <a:xfrm>
            <a:off x="18348287" y="12230100"/>
            <a:ext cx="266733" cy="266700"/>
          </a:xfrm>
          <a:prstGeom prst="rect">
            <a:avLst/>
          </a:prstGeom>
        </p:spPr>
      </p:pic>
      <p:pic>
        <p:nvPicPr>
          <p:cNvPr id="196" name="Image 117" descr=" "/>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18373560" y="12254198"/>
            <a:ext cx="217735" cy="217708"/>
          </a:xfrm>
          <a:prstGeom prst="rect">
            <a:avLst/>
          </a:prstGeom>
        </p:spPr>
      </p:pic>
      <p:pic>
        <p:nvPicPr>
          <p:cNvPr id="197" name="Image 118" descr=" "/>
          <p:cNvPicPr>
            <a:picLocks noChangeAspect="1"/>
          </p:cNvPicPr>
          <p:nvPr/>
        </p:nvPicPr>
        <p:blipFill>
          <a:blip r:embed="rId84">
            <a:extLst>
              <a:ext uri="{96DAC541-7B7A-43D3-8B79-37D633B846F1}">
                <asvg:svgBlip xmlns:asvg="http://schemas.microsoft.com/office/drawing/2016/SVG/main" r:embed="rId85"/>
              </a:ext>
            </a:extLst>
          </a:blip>
          <a:stretch>
            <a:fillRect/>
          </a:stretch>
        </p:blipFill>
        <p:spPr>
          <a:xfrm>
            <a:off x="18459554" y="12320591"/>
            <a:ext cx="72845" cy="64300"/>
          </a:xfrm>
          <a:prstGeom prst="rect">
            <a:avLst/>
          </a:prstGeom>
        </p:spPr>
      </p:pic>
      <p:sp>
        <p:nvSpPr>
          <p:cNvPr id="198" name="Text 77"/>
          <p:cNvSpPr/>
          <p:nvPr/>
        </p:nvSpPr>
        <p:spPr>
          <a:xfrm>
            <a:off x="18716633" y="12115800"/>
            <a:ext cx="1708375"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02/15 - 04.24</a:t>
            </a:r>
            <a:endParaRPr lang="en-US" sz="1950" dirty="0"/>
          </a:p>
        </p:txBody>
      </p:sp>
      <p:pic>
        <p:nvPicPr>
          <p:cNvPr id="199" name="Image 119" descr=" "/>
          <p:cNvPicPr>
            <a:picLocks noChangeAspect="1"/>
          </p:cNvPicPr>
          <p:nvPr/>
        </p:nvPicPr>
        <p:blipFill>
          <a:blip r:embed="rId158"/>
          <a:stretch>
            <a:fillRect/>
          </a:stretch>
        </p:blipFill>
        <p:spPr>
          <a:xfrm>
            <a:off x="21091830" y="12115800"/>
            <a:ext cx="1905238" cy="508000"/>
          </a:xfrm>
          <a:prstGeom prst="rect">
            <a:avLst/>
          </a:prstGeom>
        </p:spPr>
      </p:pic>
      <p:sp>
        <p:nvSpPr>
          <p:cNvPr id="200" name="Shape 78"/>
          <p:cNvSpPr/>
          <p:nvPr/>
        </p:nvSpPr>
        <p:spPr>
          <a:xfrm>
            <a:off x="21091830" y="12325350"/>
            <a:ext cx="88911" cy="88900"/>
          </a:xfrm>
          <a:prstGeom prst="ellipse">
            <a:avLst/>
          </a:prstGeom>
          <a:solidFill>
            <a:srgbClr val="FF6868">
              <a:alpha val="100000"/>
            </a:srgbClr>
          </a:solidFill>
          <a:ln/>
        </p:spPr>
      </p:sp>
      <p:sp>
        <p:nvSpPr>
          <p:cNvPr id="201" name="Text 79"/>
          <p:cNvSpPr/>
          <p:nvPr/>
        </p:nvSpPr>
        <p:spPr>
          <a:xfrm>
            <a:off x="21240015" y="12242800"/>
            <a:ext cx="1799392" cy="338667"/>
          </a:xfrm>
          <a:prstGeom prst="rect">
            <a:avLst/>
          </a:prstGeom>
          <a:noFill/>
          <a:ln/>
        </p:spPr>
        <p:txBody>
          <a:bodyPr wrap="square" lIns="0" tIns="0" rIns="0" bIns="0" rtlCol="0" anchor="t"/>
          <a:lstStyle/>
          <a:p>
            <a:pPr marL="0" indent="0" algn="ctr">
              <a:lnSpc>
                <a:spcPts val="1950"/>
              </a:lnSpc>
              <a:buNone/>
            </a:pPr>
            <a:r>
              <a:rPr lang="en-US" sz="2000" dirty="0">
                <a:solidFill>
                  <a:srgbClr val="FF6868">
                    <a:alpha val="100000"/>
                  </a:srgbClr>
                </a:solidFill>
                <a:latin typeface="Inter Medium" pitchFamily="34" charset="0"/>
                <a:ea typeface="Inter Medium" pitchFamily="34" charset="-122"/>
                <a:cs typeface="Inter Medium" pitchFamily="34" charset="-120"/>
              </a:rPr>
              <a:t>预计25年1重启</a:t>
            </a:r>
            <a:endParaRPr lang="en-US" sz="2000" dirty="0"/>
          </a:p>
        </p:txBody>
      </p:sp>
      <p:sp>
        <p:nvSpPr>
          <p:cNvPr id="202" name="Text 80"/>
          <p:cNvSpPr/>
          <p:nvPr/>
        </p:nvSpPr>
        <p:spPr>
          <a:xfrm>
            <a:off x="11202800" y="584906"/>
            <a:ext cx="12026992" cy="1154289"/>
          </a:xfrm>
          <a:prstGeom prst="rect">
            <a:avLst/>
          </a:prstGeom>
          <a:noFill/>
          <a:ln/>
        </p:spPr>
        <p:txBody>
          <a:bodyPr wrap="square" lIns="0" tIns="0" rIns="0" bIns="0" rtlCol="0" anchor="ctr"/>
          <a:lstStyle/>
          <a:p>
            <a:pPr marL="0" indent="0" algn="l">
              <a:buNone/>
            </a:pPr>
            <a:r>
              <a:rPr lang="en-US" sz="3200" dirty="0">
                <a:solidFill>
                  <a:srgbClr val="515151">
                    <a:alpha val="100000"/>
                  </a:srgbClr>
                </a:solidFill>
                <a:latin typeface="Inter Medium" pitchFamily="34" charset="0"/>
                <a:ea typeface="Inter Medium" pitchFamily="34" charset="-122"/>
                <a:cs typeface="Inter Medium" pitchFamily="34" charset="-120"/>
              </a:rPr>
              <a:t>有</a:t>
            </a:r>
            <a:r>
              <a:rPr lang="en-US" sz="3600" dirty="0">
                <a:solidFill>
                  <a:srgbClr val="515151">
                    <a:alpha val="100000"/>
                  </a:srgbClr>
                </a:solidFill>
                <a:latin typeface="Inter Medium" pitchFamily="34" charset="0"/>
                <a:ea typeface="Inter Medium" pitchFamily="34" charset="-122"/>
                <a:cs typeface="Inter Medium" pitchFamily="34" charset="-120"/>
              </a:rPr>
              <a:t> </a:t>
            </a:r>
            <a:r>
              <a:rPr lang="en-US" sz="6400" dirty="0">
                <a:solidFill>
                  <a:srgbClr val="000AFF">
                    <a:alpha val="100000"/>
                  </a:srgbClr>
                </a:solidFill>
                <a:latin typeface="Inter Medium" pitchFamily="34" charset="0"/>
                <a:ea typeface="Inter Medium" pitchFamily="34" charset="-122"/>
                <a:cs typeface="Inter Medium" pitchFamily="34" charset="-120"/>
              </a:rPr>
              <a:t>3</a:t>
            </a:r>
            <a:r>
              <a:rPr lang="en-US" sz="3600" dirty="0">
                <a:solidFill>
                  <a:srgbClr val="515151">
                    <a:alpha val="100000"/>
                  </a:srgbClr>
                </a:solidFill>
                <a:latin typeface="Inter Medium" pitchFamily="34" charset="0"/>
                <a:ea typeface="Inter Medium" pitchFamily="34" charset="-122"/>
                <a:cs typeface="Inter Medium" pitchFamily="34" charset="-120"/>
              </a:rPr>
              <a:t>  </a:t>
            </a:r>
            <a:r>
              <a:rPr lang="en-US" sz="3200" dirty="0">
                <a:solidFill>
                  <a:srgbClr val="515151">
                    <a:alpha val="100000"/>
                  </a:srgbClr>
                </a:solidFill>
                <a:latin typeface="Inter Medium" pitchFamily="34" charset="0"/>
                <a:ea typeface="Inter Medium" pitchFamily="34" charset="-122"/>
                <a:cs typeface="Inter Medium" pitchFamily="34" charset="-120"/>
              </a:rPr>
              <a:t>个项目已完成，</a:t>
            </a:r>
            <a:r>
              <a:rPr lang="en-US" sz="3600" dirty="0">
                <a:solidFill>
                  <a:srgbClr val="515151">
                    <a:alpha val="100000"/>
                  </a:srgbClr>
                </a:solidFill>
                <a:latin typeface="Inter Medium" pitchFamily="34" charset="0"/>
                <a:ea typeface="Inter Medium" pitchFamily="34" charset="-122"/>
                <a:cs typeface="Inter Medium" pitchFamily="34" charset="-120"/>
              </a:rPr>
              <a:t> </a:t>
            </a:r>
            <a:r>
              <a:rPr lang="en-US" sz="6400" dirty="0">
                <a:solidFill>
                  <a:srgbClr val="000AFF">
                    <a:alpha val="100000"/>
                  </a:srgbClr>
                </a:solidFill>
                <a:latin typeface="Inter Medium" pitchFamily="34" charset="0"/>
                <a:ea typeface="Inter Medium" pitchFamily="34" charset="-122"/>
                <a:cs typeface="Inter Medium" pitchFamily="34" charset="-120"/>
              </a:rPr>
              <a:t>7</a:t>
            </a:r>
            <a:r>
              <a:rPr lang="en-US" sz="3600" dirty="0">
                <a:solidFill>
                  <a:srgbClr val="515151">
                    <a:alpha val="100000"/>
                  </a:srgbClr>
                </a:solidFill>
                <a:latin typeface="Inter Medium" pitchFamily="34" charset="0"/>
                <a:ea typeface="Inter Medium" pitchFamily="34" charset="-122"/>
                <a:cs typeface="Inter Medium" pitchFamily="34" charset="-120"/>
              </a:rPr>
              <a:t>  </a:t>
            </a:r>
            <a:r>
              <a:rPr lang="en-US" sz="3200" dirty="0">
                <a:solidFill>
                  <a:srgbClr val="515151">
                    <a:alpha val="100000"/>
                  </a:srgbClr>
                </a:solidFill>
                <a:latin typeface="Inter Medium" pitchFamily="34" charset="0"/>
                <a:ea typeface="Inter Medium" pitchFamily="34" charset="-122"/>
                <a:cs typeface="Inter Medium" pitchFamily="34" charset="-120"/>
              </a:rPr>
              <a:t>个项目仍在进行中，</a:t>
            </a:r>
            <a:r>
              <a:rPr lang="en-US" sz="6400" dirty="0">
                <a:solidFill>
                  <a:srgbClr val="000AFF">
                    <a:alpha val="100000"/>
                  </a:srgbClr>
                </a:solidFill>
                <a:latin typeface="Inter Medium" pitchFamily="34" charset="0"/>
                <a:ea typeface="Inter Medium" pitchFamily="34" charset="-122"/>
                <a:cs typeface="Inter Medium" pitchFamily="34" charset="-120"/>
              </a:rPr>
              <a:t>2</a:t>
            </a:r>
            <a:r>
              <a:rPr lang="en-US" sz="3600" dirty="0">
                <a:solidFill>
                  <a:srgbClr val="515151">
                    <a:alpha val="100000"/>
                  </a:srgbClr>
                </a:solidFill>
                <a:latin typeface="Inter Medium" pitchFamily="34" charset="0"/>
                <a:ea typeface="Inter Medium" pitchFamily="34" charset="-122"/>
                <a:cs typeface="Inter Medium" pitchFamily="34" charset="-120"/>
              </a:rPr>
              <a:t>  </a:t>
            </a:r>
            <a:r>
              <a:rPr lang="en-US" sz="3200" dirty="0">
                <a:solidFill>
                  <a:srgbClr val="515151">
                    <a:alpha val="100000"/>
                  </a:srgbClr>
                </a:solidFill>
                <a:latin typeface="Inter Medium" pitchFamily="34" charset="0"/>
                <a:ea typeface="Inter Medium" pitchFamily="34" charset="-122"/>
                <a:cs typeface="Inter Medium" pitchFamily="34" charset="-120"/>
              </a:rPr>
              <a:t>个项目已暂停</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Image 0" descr=" "/>
          <p:cNvPicPr>
            <a:picLocks noChangeAspect="1"/>
          </p:cNvPicPr>
          <p:nvPr/>
        </p:nvPicPr>
        <p:blipFill>
          <a:blip r:embed="rId3"/>
          <a:stretch>
            <a:fillRect/>
          </a:stretch>
        </p:blipFill>
        <p:spPr>
          <a:xfrm>
            <a:off x="0" y="0"/>
            <a:ext cx="24387048" cy="13716000"/>
          </a:xfrm>
          <a:prstGeom prst="rect">
            <a:avLst/>
          </a:prstGeom>
        </p:spPr>
      </p:pic>
      <p:sp>
        <p:nvSpPr>
          <p:cNvPr id="3" name="Shape 0"/>
          <p:cNvSpPr/>
          <p:nvPr/>
        </p:nvSpPr>
        <p:spPr>
          <a:xfrm>
            <a:off x="889111" y="1066800"/>
            <a:ext cx="6388899" cy="736600"/>
          </a:xfrm>
          <a:prstGeom prst="rect">
            <a:avLst/>
          </a:prstGeom>
          <a:noFill/>
          <a:ln/>
        </p:spPr>
      </p:sp>
      <p:sp>
        <p:nvSpPr>
          <p:cNvPr id="4" name="Shape 1"/>
          <p:cNvSpPr/>
          <p:nvPr/>
        </p:nvSpPr>
        <p:spPr>
          <a:xfrm>
            <a:off x="889111" y="1193800"/>
            <a:ext cx="774797" cy="482600"/>
          </a:xfrm>
          <a:prstGeom prst="rect">
            <a:avLst/>
          </a:prstGeom>
          <a:noFill/>
          <a:ln/>
        </p:spPr>
      </p:sp>
      <p:pic>
        <p:nvPicPr>
          <p:cNvPr id="5" name="Image 1" descr=" "/>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9111" y="1193800"/>
            <a:ext cx="482660" cy="482600"/>
          </a:xfrm>
          <a:prstGeom prst="rect">
            <a:avLst/>
          </a:prstGeom>
        </p:spPr>
      </p:pic>
      <p:pic>
        <p:nvPicPr>
          <p:cNvPr id="6" name="Image 2" descr=" "/>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81248" y="1193800"/>
            <a:ext cx="482660" cy="482600"/>
          </a:xfrm>
          <a:prstGeom prst="rect">
            <a:avLst/>
          </a:prstGeom>
        </p:spPr>
      </p:pic>
      <p:sp>
        <p:nvSpPr>
          <p:cNvPr id="7" name="Text 2"/>
          <p:cNvSpPr/>
          <p:nvPr/>
        </p:nvSpPr>
        <p:spPr>
          <a:xfrm>
            <a:off x="1790924" y="1066800"/>
            <a:ext cx="5690311" cy="939800"/>
          </a:xfrm>
          <a:prstGeom prst="rect">
            <a:avLst/>
          </a:prstGeom>
          <a:noFill/>
          <a:ln/>
        </p:spPr>
        <p:txBody>
          <a:bodyPr wrap="square" lIns="0" tIns="0" rIns="0" bIns="0" rtlCol="0" anchor="t"/>
          <a:lstStyle/>
          <a:p>
            <a:pPr marL="0" indent="0" algn="l">
              <a:buNone/>
            </a:pPr>
            <a:r>
              <a:rPr lang="en-US" sz="4800" dirty="0">
                <a:solidFill>
                  <a:srgbClr val="2D2D2D">
                    <a:alpha val="100000"/>
                  </a:srgbClr>
                </a:solidFill>
                <a:latin typeface="Inter Semi Bold" pitchFamily="34" charset="0"/>
                <a:ea typeface="Inter Semi Bold" pitchFamily="34" charset="-122"/>
                <a:cs typeface="Inter Semi Bold" pitchFamily="34" charset="-120"/>
              </a:rPr>
              <a:t>其中核心项目有哪些</a:t>
            </a:r>
            <a:endParaRPr lang="en-US" sz="4800" dirty="0"/>
          </a:p>
        </p:txBody>
      </p:sp>
      <p:pic>
        <p:nvPicPr>
          <p:cNvPr id="8" name="Image 3" descr=" "/>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4514" y="2489200"/>
            <a:ext cx="5060898" cy="2468421"/>
          </a:xfrm>
          <a:prstGeom prst="rect">
            <a:avLst/>
          </a:prstGeom>
        </p:spPr>
      </p:pic>
      <p:sp>
        <p:nvSpPr>
          <p:cNvPr id="9" name="Text 3"/>
          <p:cNvSpPr/>
          <p:nvPr/>
        </p:nvSpPr>
        <p:spPr>
          <a:xfrm>
            <a:off x="2827784" y="3137157"/>
            <a:ext cx="1977868" cy="567921"/>
          </a:xfrm>
          <a:prstGeom prst="rect">
            <a:avLst/>
          </a:prstGeom>
          <a:noFill/>
          <a:ln/>
        </p:spPr>
        <p:txBody>
          <a:bodyPr wrap="square" lIns="0" tIns="0" rIns="0" bIns="0" rtlCol="0" anchor="t"/>
          <a:lstStyle/>
          <a:p>
            <a:pPr marL="0" indent="0" algn="l">
              <a:buNone/>
            </a:pPr>
            <a:r>
              <a:rPr lang="en-US" sz="2915" dirty="0">
                <a:solidFill>
                  <a:srgbClr val="70708C">
                    <a:alpha val="100000"/>
                  </a:srgbClr>
                </a:solidFill>
                <a:latin typeface="Inter Medium" pitchFamily="34" charset="0"/>
                <a:ea typeface="Inter Medium" pitchFamily="34" charset="-122"/>
                <a:cs typeface="Inter Medium" pitchFamily="34" charset="-120"/>
              </a:rPr>
              <a:t>网页端项目</a:t>
            </a:r>
            <a:endParaRPr lang="en-US" sz="2915" dirty="0"/>
          </a:p>
        </p:txBody>
      </p:sp>
      <p:sp>
        <p:nvSpPr>
          <p:cNvPr id="10" name="Text 4"/>
          <p:cNvSpPr/>
          <p:nvPr/>
        </p:nvSpPr>
        <p:spPr>
          <a:xfrm>
            <a:off x="2827785" y="3661699"/>
            <a:ext cx="820234" cy="858232"/>
          </a:xfrm>
          <a:prstGeom prst="rect">
            <a:avLst/>
          </a:prstGeom>
          <a:noFill/>
          <a:ln/>
        </p:spPr>
        <p:txBody>
          <a:bodyPr wrap="square" lIns="0" tIns="0" rIns="0" bIns="0" rtlCol="0" anchor="t"/>
          <a:lstStyle/>
          <a:p>
            <a:pPr marL="0" indent="0" algn="l">
              <a:buNone/>
            </a:pPr>
            <a:r>
              <a:rPr lang="en-US" sz="4373" dirty="0">
                <a:solidFill>
                  <a:srgbClr val="292968">
                    <a:alpha val="100000"/>
                  </a:srgbClr>
                </a:solidFill>
                <a:latin typeface="Inter Bold" pitchFamily="34" charset="0"/>
                <a:ea typeface="Inter Bold" pitchFamily="34" charset="-122"/>
                <a:cs typeface="Inter Bold" pitchFamily="34" charset="-120"/>
              </a:rPr>
              <a:t>15</a:t>
            </a:r>
            <a:endParaRPr lang="en-US" sz="4373" dirty="0"/>
          </a:p>
        </p:txBody>
      </p:sp>
      <p:sp>
        <p:nvSpPr>
          <p:cNvPr id="11" name="Shape 5"/>
          <p:cNvSpPr/>
          <p:nvPr/>
        </p:nvSpPr>
        <p:spPr>
          <a:xfrm>
            <a:off x="1284826" y="3106303"/>
            <a:ext cx="1234365" cy="1234211"/>
          </a:xfrm>
          <a:prstGeom prst="roundRect">
            <a:avLst>
              <a:gd name="adj" fmla="val 25190"/>
            </a:avLst>
          </a:prstGeom>
          <a:solidFill>
            <a:srgbClr val="FF55BF">
              <a:alpha val="20000"/>
            </a:srgbClr>
          </a:solidFill>
          <a:ln/>
        </p:spPr>
      </p:sp>
      <p:pic>
        <p:nvPicPr>
          <p:cNvPr id="12" name="Image 4" descr=" "/>
          <p:cNvPicPr>
            <a:picLocks noChangeAspect="1"/>
          </p:cNvPicPr>
          <p:nvPr/>
        </p:nvPicPr>
        <p:blipFill>
          <a:blip r:embed="rId10"/>
          <a:stretch>
            <a:fillRect/>
          </a:stretch>
        </p:blipFill>
        <p:spPr>
          <a:xfrm>
            <a:off x="1624267" y="3445715"/>
            <a:ext cx="555464" cy="555396"/>
          </a:xfrm>
          <a:prstGeom prst="rect">
            <a:avLst/>
          </a:prstGeom>
        </p:spPr>
      </p:pic>
      <p:pic>
        <p:nvPicPr>
          <p:cNvPr id="13" name="Image 5"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28839" y="3595207"/>
            <a:ext cx="276927" cy="184665"/>
          </a:xfrm>
          <a:prstGeom prst="rect">
            <a:avLst/>
          </a:prstGeom>
        </p:spPr>
      </p:pic>
      <p:pic>
        <p:nvPicPr>
          <p:cNvPr id="14" name="Image 6"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35846" y="3812504"/>
            <a:ext cx="339991" cy="177033"/>
          </a:xfrm>
          <a:prstGeom prst="rect">
            <a:avLst/>
          </a:prstGeom>
        </p:spPr>
      </p:pic>
      <p:pic>
        <p:nvPicPr>
          <p:cNvPr id="15" name="Image 7"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20554" y="3795613"/>
            <a:ext cx="93028" cy="55113"/>
          </a:xfrm>
          <a:prstGeom prst="rect">
            <a:avLst/>
          </a:prstGeom>
        </p:spPr>
      </p:pic>
      <p:pic>
        <p:nvPicPr>
          <p:cNvPr id="16" name="Image 8" descr=" "/>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751577" y="3457315"/>
            <a:ext cx="231450" cy="139553"/>
          </a:xfrm>
          <a:prstGeom prst="rect">
            <a:avLst/>
          </a:prstGeom>
        </p:spPr>
      </p:pic>
      <p:pic>
        <p:nvPicPr>
          <p:cNvPr id="17" name="Image 9" descr=" "/>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936726" y="3758121"/>
            <a:ext cx="231443" cy="231415"/>
          </a:xfrm>
          <a:prstGeom prst="rect">
            <a:avLst/>
          </a:prstGeom>
        </p:spPr>
      </p:pic>
      <p:pic>
        <p:nvPicPr>
          <p:cNvPr id="18" name="Image 10" descr=" "/>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746891" y="2489200"/>
            <a:ext cx="5060898" cy="2468421"/>
          </a:xfrm>
          <a:prstGeom prst="rect">
            <a:avLst/>
          </a:prstGeom>
        </p:spPr>
      </p:pic>
      <p:sp>
        <p:nvSpPr>
          <p:cNvPr id="19" name="Text 6"/>
          <p:cNvSpPr/>
          <p:nvPr/>
        </p:nvSpPr>
        <p:spPr>
          <a:xfrm>
            <a:off x="8660152" y="3168017"/>
            <a:ext cx="1977868" cy="567921"/>
          </a:xfrm>
          <a:prstGeom prst="rect">
            <a:avLst/>
          </a:prstGeom>
          <a:noFill/>
          <a:ln/>
        </p:spPr>
        <p:txBody>
          <a:bodyPr wrap="square" lIns="0" tIns="0" rIns="0" bIns="0" rtlCol="0" anchor="t"/>
          <a:lstStyle/>
          <a:p>
            <a:pPr marL="0" indent="0" algn="l">
              <a:buNone/>
            </a:pPr>
            <a:r>
              <a:rPr lang="en-US" sz="2915" dirty="0">
                <a:solidFill>
                  <a:srgbClr val="70708C">
                    <a:alpha val="100000"/>
                  </a:srgbClr>
                </a:solidFill>
                <a:latin typeface="Inter Medium" pitchFamily="34" charset="0"/>
                <a:ea typeface="Inter Medium" pitchFamily="34" charset="-122"/>
                <a:cs typeface="Inter Medium" pitchFamily="34" charset="-120"/>
              </a:rPr>
              <a:t>移动端项目</a:t>
            </a:r>
            <a:endParaRPr lang="en-US" sz="2915" dirty="0"/>
          </a:p>
        </p:txBody>
      </p:sp>
      <p:sp>
        <p:nvSpPr>
          <p:cNvPr id="20" name="Text 7"/>
          <p:cNvSpPr/>
          <p:nvPr/>
        </p:nvSpPr>
        <p:spPr>
          <a:xfrm>
            <a:off x="8660150" y="3692554"/>
            <a:ext cx="832936" cy="858232"/>
          </a:xfrm>
          <a:prstGeom prst="rect">
            <a:avLst/>
          </a:prstGeom>
          <a:noFill/>
          <a:ln/>
        </p:spPr>
        <p:txBody>
          <a:bodyPr wrap="square" lIns="0" tIns="0" rIns="0" bIns="0" rtlCol="0" anchor="t"/>
          <a:lstStyle/>
          <a:p>
            <a:pPr marL="0" indent="0" algn="l">
              <a:buNone/>
            </a:pPr>
            <a:r>
              <a:rPr lang="en-US" sz="4373" dirty="0">
                <a:solidFill>
                  <a:srgbClr val="292968">
                    <a:alpha val="100000"/>
                  </a:srgbClr>
                </a:solidFill>
                <a:latin typeface="Inter Bold" pitchFamily="34" charset="0"/>
                <a:ea typeface="Inter Bold" pitchFamily="34" charset="-122"/>
                <a:cs typeface="Inter Bold" pitchFamily="34" charset="-120"/>
              </a:rPr>
              <a:t>18</a:t>
            </a:r>
            <a:endParaRPr lang="en-US" sz="4373" dirty="0"/>
          </a:p>
        </p:txBody>
      </p:sp>
      <p:sp>
        <p:nvSpPr>
          <p:cNvPr id="21" name="Shape 8"/>
          <p:cNvSpPr/>
          <p:nvPr/>
        </p:nvSpPr>
        <p:spPr>
          <a:xfrm>
            <a:off x="7117199" y="3106303"/>
            <a:ext cx="1234365" cy="1234211"/>
          </a:xfrm>
          <a:prstGeom prst="roundRect">
            <a:avLst>
              <a:gd name="adj" fmla="val 25190"/>
            </a:avLst>
          </a:prstGeom>
          <a:solidFill>
            <a:srgbClr val="605BFF">
              <a:alpha val="20000"/>
            </a:srgbClr>
          </a:solidFill>
          <a:ln/>
        </p:spPr>
      </p:sp>
      <p:pic>
        <p:nvPicPr>
          <p:cNvPr id="22" name="Image 11" descr=" "/>
          <p:cNvPicPr>
            <a:picLocks noChangeAspect="1"/>
          </p:cNvPicPr>
          <p:nvPr/>
        </p:nvPicPr>
        <p:blipFill>
          <a:blip r:embed="rId23"/>
          <a:stretch>
            <a:fillRect/>
          </a:stretch>
        </p:blipFill>
        <p:spPr>
          <a:xfrm>
            <a:off x="7425786" y="3414863"/>
            <a:ext cx="617183" cy="617105"/>
          </a:xfrm>
          <a:prstGeom prst="rect">
            <a:avLst/>
          </a:prstGeom>
        </p:spPr>
      </p:pic>
      <p:pic>
        <p:nvPicPr>
          <p:cNvPr id="23" name="Image 12" descr=" "/>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583351" y="3475848"/>
            <a:ext cx="302082" cy="129448"/>
          </a:xfrm>
          <a:prstGeom prst="rect">
            <a:avLst/>
          </a:prstGeom>
        </p:spPr>
      </p:pic>
      <p:pic>
        <p:nvPicPr>
          <p:cNvPr id="24" name="Image 13" descr=" "/>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511380" y="3756192"/>
            <a:ext cx="446131" cy="214782"/>
          </a:xfrm>
          <a:prstGeom prst="rect">
            <a:avLst/>
          </a:prstGeom>
        </p:spPr>
      </p:pic>
      <p:pic>
        <p:nvPicPr>
          <p:cNvPr id="25" name="Image 14" descr=" "/>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487996" y="3622289"/>
            <a:ext cx="492902" cy="117273"/>
          </a:xfrm>
          <a:prstGeom prst="rect">
            <a:avLst/>
          </a:prstGeom>
        </p:spPr>
      </p:pic>
      <p:pic>
        <p:nvPicPr>
          <p:cNvPr id="26" name="Image 15" descr=" "/>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2579273" y="2489200"/>
            <a:ext cx="5060898" cy="2468421"/>
          </a:xfrm>
          <a:prstGeom prst="rect">
            <a:avLst/>
          </a:prstGeom>
        </p:spPr>
      </p:pic>
      <p:sp>
        <p:nvSpPr>
          <p:cNvPr id="27" name="Text 9"/>
          <p:cNvSpPr/>
          <p:nvPr/>
        </p:nvSpPr>
        <p:spPr>
          <a:xfrm>
            <a:off x="14492531" y="3106303"/>
            <a:ext cx="1977868" cy="567921"/>
          </a:xfrm>
          <a:prstGeom prst="rect">
            <a:avLst/>
          </a:prstGeom>
          <a:noFill/>
          <a:ln/>
        </p:spPr>
        <p:txBody>
          <a:bodyPr wrap="square" lIns="0" tIns="0" rIns="0" bIns="0" rtlCol="0" anchor="t"/>
          <a:lstStyle/>
          <a:p>
            <a:pPr marL="0" indent="0" algn="l">
              <a:buNone/>
            </a:pPr>
            <a:r>
              <a:rPr lang="en-US" sz="2915" dirty="0">
                <a:solidFill>
                  <a:srgbClr val="70708C">
                    <a:alpha val="100000"/>
                  </a:srgbClr>
                </a:solidFill>
                <a:latin typeface="Inter Medium" pitchFamily="34" charset="0"/>
                <a:ea typeface="Inter Medium" pitchFamily="34" charset="-122"/>
                <a:cs typeface="Inter Medium" pitchFamily="34" charset="-120"/>
              </a:rPr>
              <a:t>PAD端项目</a:t>
            </a:r>
            <a:endParaRPr lang="en-US" sz="2915" dirty="0"/>
          </a:p>
        </p:txBody>
      </p:sp>
      <p:sp>
        <p:nvSpPr>
          <p:cNvPr id="28" name="Text 10"/>
          <p:cNvSpPr/>
          <p:nvPr/>
        </p:nvSpPr>
        <p:spPr>
          <a:xfrm>
            <a:off x="14492533" y="3630842"/>
            <a:ext cx="832936" cy="858232"/>
          </a:xfrm>
          <a:prstGeom prst="rect">
            <a:avLst/>
          </a:prstGeom>
          <a:noFill/>
          <a:ln/>
        </p:spPr>
        <p:txBody>
          <a:bodyPr wrap="square" lIns="0" tIns="0" rIns="0" bIns="0" rtlCol="0" anchor="t"/>
          <a:lstStyle/>
          <a:p>
            <a:pPr marL="0" indent="0" algn="l">
              <a:buNone/>
            </a:pPr>
            <a:r>
              <a:rPr lang="en-US" sz="4373" dirty="0">
                <a:solidFill>
                  <a:srgbClr val="292968">
                    <a:alpha val="100000"/>
                  </a:srgbClr>
                </a:solidFill>
                <a:latin typeface="Inter Bold" pitchFamily="34" charset="0"/>
                <a:ea typeface="Inter Bold" pitchFamily="34" charset="-122"/>
                <a:cs typeface="Inter Bold" pitchFamily="34" charset="-120"/>
              </a:rPr>
              <a:t>18</a:t>
            </a:r>
            <a:endParaRPr lang="en-US" sz="4373" dirty="0"/>
          </a:p>
        </p:txBody>
      </p:sp>
      <p:sp>
        <p:nvSpPr>
          <p:cNvPr id="29" name="Shape 11"/>
          <p:cNvSpPr/>
          <p:nvPr/>
        </p:nvSpPr>
        <p:spPr>
          <a:xfrm>
            <a:off x="12949579" y="3106303"/>
            <a:ext cx="1234365" cy="1234211"/>
          </a:xfrm>
          <a:prstGeom prst="roundRect">
            <a:avLst>
              <a:gd name="adj" fmla="val 25190"/>
            </a:avLst>
          </a:prstGeom>
          <a:solidFill>
            <a:srgbClr val="FFB700">
              <a:alpha val="20000"/>
            </a:srgbClr>
          </a:solidFill>
          <a:ln/>
        </p:spPr>
      </p:sp>
      <p:pic>
        <p:nvPicPr>
          <p:cNvPr id="30" name="Image 16" descr=" "/>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3289026" y="3507422"/>
            <a:ext cx="555464" cy="456217"/>
          </a:xfrm>
          <a:prstGeom prst="rect">
            <a:avLst/>
          </a:prstGeom>
        </p:spPr>
      </p:pic>
      <p:pic>
        <p:nvPicPr>
          <p:cNvPr id="31" name="Image 17" descr=" "/>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8411630" y="2489200"/>
            <a:ext cx="5060898" cy="2468421"/>
          </a:xfrm>
          <a:prstGeom prst="rect">
            <a:avLst/>
          </a:prstGeom>
        </p:spPr>
      </p:pic>
      <p:sp>
        <p:nvSpPr>
          <p:cNvPr id="32" name="Text 12"/>
          <p:cNvSpPr/>
          <p:nvPr/>
        </p:nvSpPr>
        <p:spPr>
          <a:xfrm>
            <a:off x="20324905" y="3137167"/>
            <a:ext cx="1688147" cy="519536"/>
          </a:xfrm>
          <a:prstGeom prst="rect">
            <a:avLst/>
          </a:prstGeom>
          <a:noFill/>
          <a:ln/>
        </p:spPr>
        <p:txBody>
          <a:bodyPr wrap="square" lIns="0" tIns="0" rIns="0" bIns="0" rtlCol="0" anchor="t"/>
          <a:lstStyle/>
          <a:p>
            <a:pPr marL="0" indent="0" algn="l">
              <a:buNone/>
            </a:pPr>
            <a:r>
              <a:rPr lang="en-US" sz="2673" dirty="0">
                <a:solidFill>
                  <a:srgbClr val="70708C">
                    <a:alpha val="100000"/>
                  </a:srgbClr>
                </a:solidFill>
                <a:latin typeface="Inter Medium" pitchFamily="34" charset="0"/>
                <a:ea typeface="Inter Medium" pitchFamily="34" charset="-122"/>
                <a:cs typeface="Inter Medium" pitchFamily="34" charset="-120"/>
              </a:rPr>
              <a:t>HDMI项目</a:t>
            </a:r>
            <a:endParaRPr lang="en-US" sz="2673" dirty="0"/>
          </a:p>
        </p:txBody>
      </p:sp>
      <p:sp>
        <p:nvSpPr>
          <p:cNvPr id="33" name="Text 13"/>
          <p:cNvSpPr/>
          <p:nvPr/>
        </p:nvSpPr>
        <p:spPr>
          <a:xfrm>
            <a:off x="20324905" y="3630851"/>
            <a:ext cx="832936" cy="858232"/>
          </a:xfrm>
          <a:prstGeom prst="rect">
            <a:avLst/>
          </a:prstGeom>
          <a:noFill/>
          <a:ln/>
        </p:spPr>
        <p:txBody>
          <a:bodyPr wrap="square" lIns="0" tIns="0" rIns="0" bIns="0" rtlCol="0" anchor="t"/>
          <a:lstStyle/>
          <a:p>
            <a:pPr marL="0" indent="0" algn="l">
              <a:buNone/>
            </a:pPr>
            <a:r>
              <a:rPr lang="en-US" sz="4373" dirty="0">
                <a:solidFill>
                  <a:srgbClr val="292968">
                    <a:alpha val="100000"/>
                  </a:srgbClr>
                </a:solidFill>
                <a:latin typeface="Inter Bold" pitchFamily="34" charset="0"/>
                <a:ea typeface="Inter Bold" pitchFamily="34" charset="-122"/>
                <a:cs typeface="Inter Bold" pitchFamily="34" charset="-120"/>
              </a:rPr>
              <a:t>18</a:t>
            </a:r>
            <a:endParaRPr lang="en-US" sz="4373" dirty="0"/>
          </a:p>
        </p:txBody>
      </p:sp>
      <p:sp>
        <p:nvSpPr>
          <p:cNvPr id="34" name="Shape 14"/>
          <p:cNvSpPr/>
          <p:nvPr/>
        </p:nvSpPr>
        <p:spPr>
          <a:xfrm>
            <a:off x="18781939" y="3106316"/>
            <a:ext cx="1234365" cy="1234211"/>
          </a:xfrm>
          <a:prstGeom prst="roundRect">
            <a:avLst>
              <a:gd name="adj" fmla="val 25190"/>
            </a:avLst>
          </a:prstGeom>
          <a:solidFill>
            <a:srgbClr val="FF6533">
              <a:alpha val="20000"/>
            </a:srgbClr>
          </a:solidFill>
          <a:ln/>
        </p:spPr>
      </p:sp>
      <p:pic>
        <p:nvPicPr>
          <p:cNvPr id="35" name="Image 18" descr=" "/>
          <p:cNvPicPr>
            <a:picLocks noChangeAspect="1"/>
          </p:cNvPicPr>
          <p:nvPr/>
        </p:nvPicPr>
        <p:blipFill>
          <a:blip r:embed="rId36"/>
          <a:stretch>
            <a:fillRect/>
          </a:stretch>
        </p:blipFill>
        <p:spPr>
          <a:xfrm>
            <a:off x="19121390" y="3445721"/>
            <a:ext cx="555464" cy="555396"/>
          </a:xfrm>
          <a:prstGeom prst="rect">
            <a:avLst/>
          </a:prstGeom>
        </p:spPr>
      </p:pic>
      <p:pic>
        <p:nvPicPr>
          <p:cNvPr id="36" name="Image 19" descr=" "/>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9265971" y="3590277"/>
            <a:ext cx="362540" cy="362494"/>
          </a:xfrm>
          <a:prstGeom prst="rect">
            <a:avLst/>
          </a:prstGeom>
        </p:spPr>
      </p:pic>
      <p:sp>
        <p:nvSpPr>
          <p:cNvPr id="37" name="Shape 15"/>
          <p:cNvSpPr/>
          <p:nvPr/>
        </p:nvSpPr>
        <p:spPr>
          <a:xfrm>
            <a:off x="914514" y="5638800"/>
            <a:ext cx="22558019" cy="7226300"/>
          </a:xfrm>
          <a:prstGeom prst="rect">
            <a:avLst/>
          </a:prstGeom>
          <a:noFill/>
          <a:ln/>
        </p:spPr>
      </p:sp>
      <p:pic>
        <p:nvPicPr>
          <p:cNvPr id="38" name="Image 20" descr=" "/>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914514" y="5638800"/>
            <a:ext cx="22558019" cy="7226300"/>
          </a:xfrm>
          <a:prstGeom prst="rect">
            <a:avLst/>
          </a:prstGeom>
        </p:spPr>
      </p:pic>
      <p:sp>
        <p:nvSpPr>
          <p:cNvPr id="39" name="Shape 16"/>
          <p:cNvSpPr/>
          <p:nvPr/>
        </p:nvSpPr>
        <p:spPr>
          <a:xfrm>
            <a:off x="1308264" y="7061200"/>
            <a:ext cx="6109464" cy="5283902"/>
          </a:xfrm>
          <a:prstGeom prst="roundRect">
            <a:avLst>
              <a:gd name="adj" fmla="val 5019"/>
            </a:avLst>
          </a:prstGeom>
          <a:solidFill>
            <a:srgbClr val="FFFFFF">
              <a:alpha val="100000"/>
            </a:srgbClr>
          </a:solidFill>
          <a:ln/>
        </p:spPr>
      </p:sp>
      <p:pic>
        <p:nvPicPr>
          <p:cNvPr id="40" name="Image 21" descr=" "/>
          <p:cNvPicPr>
            <a:picLocks noChangeAspect="1"/>
          </p:cNvPicPr>
          <p:nvPr/>
        </p:nvPicPr>
        <p:blipFill>
          <a:blip r:embed="rId41"/>
          <a:stretch>
            <a:fillRect/>
          </a:stretch>
        </p:blipFill>
        <p:spPr>
          <a:xfrm>
            <a:off x="1702013" y="7556500"/>
            <a:ext cx="5329532" cy="701852"/>
          </a:xfrm>
          <a:prstGeom prst="rect">
            <a:avLst/>
          </a:prstGeom>
        </p:spPr>
      </p:pic>
      <p:sp>
        <p:nvSpPr>
          <p:cNvPr id="41" name="Text 17"/>
          <p:cNvSpPr/>
          <p:nvPr/>
        </p:nvSpPr>
        <p:spPr>
          <a:xfrm>
            <a:off x="5983740" y="7660478"/>
            <a:ext cx="1043908" cy="319878"/>
          </a:xfrm>
          <a:prstGeom prst="rect">
            <a:avLst/>
          </a:prstGeom>
          <a:noFill/>
          <a:ln/>
        </p:spPr>
        <p:txBody>
          <a:bodyPr wrap="square" lIns="0" tIns="0" rIns="0" bIns="0" rtlCol="0" anchor="t"/>
          <a:lstStyle/>
          <a:p>
            <a:pPr marL="0" indent="0" algn="r">
              <a:lnSpc>
                <a:spcPts val="1637"/>
              </a:lnSpc>
              <a:buNone/>
            </a:pPr>
            <a:r>
              <a:rPr lang="en-US" sz="2456" dirty="0">
                <a:solidFill>
                  <a:srgbClr val="8F9BB3">
                    <a:alpha val="100000"/>
                  </a:srgbClr>
                </a:solidFill>
                <a:latin typeface="Open Sans Regular" pitchFamily="34" charset="0"/>
                <a:ea typeface="Open Sans Regular" pitchFamily="34" charset="-122"/>
                <a:cs typeface="Open Sans Regular" pitchFamily="34" charset="-120"/>
              </a:rPr>
              <a:t>已完成</a:t>
            </a:r>
            <a:endParaRPr lang="en-US" sz="2456" dirty="0"/>
          </a:p>
        </p:txBody>
      </p:sp>
      <p:pic>
        <p:nvPicPr>
          <p:cNvPr id="42" name="Image 22" descr=" "/>
          <p:cNvPicPr>
            <a:picLocks noChangeAspect="1"/>
          </p:cNvPicPr>
          <p:nvPr/>
        </p:nvPicPr>
        <p:blipFill>
          <a:blip r:embed="rId42"/>
          <a:stretch>
            <a:fillRect/>
          </a:stretch>
        </p:blipFill>
        <p:spPr>
          <a:xfrm>
            <a:off x="1702013" y="8753652"/>
            <a:ext cx="5329532" cy="701852"/>
          </a:xfrm>
          <a:prstGeom prst="rect">
            <a:avLst/>
          </a:prstGeom>
        </p:spPr>
      </p:pic>
      <p:sp>
        <p:nvSpPr>
          <p:cNvPr id="43" name="Text 18"/>
          <p:cNvSpPr/>
          <p:nvPr/>
        </p:nvSpPr>
        <p:spPr>
          <a:xfrm>
            <a:off x="5663178" y="8857633"/>
            <a:ext cx="1361448" cy="319878"/>
          </a:xfrm>
          <a:prstGeom prst="rect">
            <a:avLst/>
          </a:prstGeom>
          <a:noFill/>
          <a:ln/>
        </p:spPr>
        <p:txBody>
          <a:bodyPr wrap="square" lIns="0" tIns="0" rIns="0" bIns="0" rtlCol="0" anchor="t"/>
          <a:lstStyle/>
          <a:p>
            <a:pPr marL="0" indent="0" algn="r">
              <a:lnSpc>
                <a:spcPts val="1637"/>
              </a:lnSpc>
              <a:buNone/>
            </a:pPr>
            <a:r>
              <a:rPr lang="en-US" sz="2456" dirty="0">
                <a:solidFill>
                  <a:srgbClr val="8F9BB3">
                    <a:alpha val="100000"/>
                  </a:srgbClr>
                </a:solidFill>
                <a:latin typeface="Open Sans Regular" pitchFamily="34" charset="0"/>
                <a:ea typeface="Open Sans Regular" pitchFamily="34" charset="-122"/>
                <a:cs typeface="Open Sans Regular" pitchFamily="34" charset="-120"/>
              </a:rPr>
              <a:t>时间延后</a:t>
            </a:r>
            <a:endParaRPr lang="en-US" sz="2456" dirty="0"/>
          </a:p>
        </p:txBody>
      </p:sp>
      <p:sp>
        <p:nvSpPr>
          <p:cNvPr id="44" name="Shape 19"/>
          <p:cNvSpPr/>
          <p:nvPr/>
        </p:nvSpPr>
        <p:spPr>
          <a:xfrm>
            <a:off x="1308264" y="7061200"/>
            <a:ext cx="6109464" cy="5283902"/>
          </a:xfrm>
          <a:prstGeom prst="roundRect">
            <a:avLst>
              <a:gd name="adj" fmla="val 1904"/>
            </a:avLst>
          </a:prstGeom>
          <a:noFill/>
          <a:ln w="25400">
            <a:solidFill>
              <a:srgbClr val="EFF4FA"/>
            </a:solidFill>
            <a:prstDash val="solid"/>
          </a:ln>
        </p:spPr>
      </p:sp>
      <p:pic>
        <p:nvPicPr>
          <p:cNvPr id="45" name="Image 23" descr=" "/>
          <p:cNvPicPr>
            <a:picLocks noChangeAspect="1"/>
          </p:cNvPicPr>
          <p:nvPr/>
        </p:nvPicPr>
        <p:blipFill>
          <a:blip r:embed="rId43"/>
          <a:stretch>
            <a:fillRect/>
          </a:stretch>
        </p:blipFill>
        <p:spPr>
          <a:xfrm>
            <a:off x="1702013" y="9950800"/>
            <a:ext cx="5329532" cy="701852"/>
          </a:xfrm>
          <a:prstGeom prst="rect">
            <a:avLst/>
          </a:prstGeom>
        </p:spPr>
      </p:pic>
      <p:sp>
        <p:nvSpPr>
          <p:cNvPr id="46" name="Text 20"/>
          <p:cNvSpPr/>
          <p:nvPr/>
        </p:nvSpPr>
        <p:spPr>
          <a:xfrm>
            <a:off x="5979147" y="10054782"/>
            <a:ext cx="1043908" cy="319878"/>
          </a:xfrm>
          <a:prstGeom prst="rect">
            <a:avLst/>
          </a:prstGeom>
          <a:noFill/>
          <a:ln/>
        </p:spPr>
        <p:txBody>
          <a:bodyPr wrap="square" lIns="0" tIns="0" rIns="0" bIns="0" rtlCol="0" anchor="t"/>
          <a:lstStyle/>
          <a:p>
            <a:pPr marL="0" indent="0" algn="r">
              <a:lnSpc>
                <a:spcPts val="1637"/>
              </a:lnSpc>
              <a:buNone/>
            </a:pPr>
            <a:r>
              <a:rPr lang="en-US" sz="2456" dirty="0">
                <a:solidFill>
                  <a:srgbClr val="8F9BB3">
                    <a:alpha val="100000"/>
                  </a:srgbClr>
                </a:solidFill>
                <a:latin typeface="Open Sans Regular" pitchFamily="34" charset="0"/>
                <a:ea typeface="Open Sans Regular" pitchFamily="34" charset="-122"/>
                <a:cs typeface="Open Sans Regular" pitchFamily="34" charset="-120"/>
              </a:rPr>
              <a:t>进行中</a:t>
            </a:r>
            <a:endParaRPr lang="en-US" sz="2456" dirty="0"/>
          </a:p>
        </p:txBody>
      </p:sp>
      <p:pic>
        <p:nvPicPr>
          <p:cNvPr id="47" name="Image 24" descr=" "/>
          <p:cNvPicPr>
            <a:picLocks noChangeAspect="1"/>
          </p:cNvPicPr>
          <p:nvPr/>
        </p:nvPicPr>
        <p:blipFill>
          <a:blip r:embed="rId44"/>
          <a:stretch>
            <a:fillRect/>
          </a:stretch>
        </p:blipFill>
        <p:spPr>
          <a:xfrm>
            <a:off x="1702013" y="11147952"/>
            <a:ext cx="5329532" cy="701852"/>
          </a:xfrm>
          <a:prstGeom prst="rect">
            <a:avLst/>
          </a:prstGeom>
        </p:spPr>
      </p:pic>
      <p:sp>
        <p:nvSpPr>
          <p:cNvPr id="48" name="Text 21"/>
          <p:cNvSpPr/>
          <p:nvPr/>
        </p:nvSpPr>
        <p:spPr>
          <a:xfrm>
            <a:off x="5664787" y="11251927"/>
            <a:ext cx="1361448" cy="319878"/>
          </a:xfrm>
          <a:prstGeom prst="rect">
            <a:avLst/>
          </a:prstGeom>
          <a:noFill/>
          <a:ln/>
        </p:spPr>
        <p:txBody>
          <a:bodyPr wrap="square" lIns="0" tIns="0" rIns="0" bIns="0" rtlCol="0" anchor="t"/>
          <a:lstStyle/>
          <a:p>
            <a:pPr marL="0" indent="0" algn="r">
              <a:lnSpc>
                <a:spcPts val="1637"/>
              </a:lnSpc>
              <a:buNone/>
            </a:pPr>
            <a:r>
              <a:rPr lang="en-US" sz="2456" dirty="0">
                <a:solidFill>
                  <a:srgbClr val="8F9BB3">
                    <a:alpha val="100000"/>
                  </a:srgbClr>
                </a:solidFill>
                <a:latin typeface="Open Sans Regular" pitchFamily="34" charset="0"/>
                <a:ea typeface="Open Sans Regular" pitchFamily="34" charset="-122"/>
                <a:cs typeface="Open Sans Regular" pitchFamily="34" charset="-120"/>
              </a:rPr>
              <a:t>项目终止</a:t>
            </a:r>
            <a:endParaRPr lang="en-US" sz="2456" dirty="0"/>
          </a:p>
        </p:txBody>
      </p:sp>
      <p:sp>
        <p:nvSpPr>
          <p:cNvPr id="49" name="Shape 22"/>
          <p:cNvSpPr/>
          <p:nvPr/>
        </p:nvSpPr>
        <p:spPr>
          <a:xfrm>
            <a:off x="13603400" y="7061200"/>
            <a:ext cx="5066017" cy="5267999"/>
          </a:xfrm>
          <a:prstGeom prst="rect">
            <a:avLst/>
          </a:prstGeom>
          <a:noFill/>
          <a:ln/>
        </p:spPr>
      </p:sp>
      <p:sp>
        <p:nvSpPr>
          <p:cNvPr id="50" name="Shape 23"/>
          <p:cNvSpPr/>
          <p:nvPr/>
        </p:nvSpPr>
        <p:spPr>
          <a:xfrm>
            <a:off x="13603400" y="7061200"/>
            <a:ext cx="9081635" cy="5270500"/>
          </a:xfrm>
          <a:prstGeom prst="roundRect">
            <a:avLst>
              <a:gd name="adj" fmla="val 6940"/>
            </a:avLst>
          </a:prstGeom>
          <a:solidFill>
            <a:srgbClr val="FFFFFF">
              <a:alpha val="100000"/>
            </a:srgbClr>
          </a:solidFill>
          <a:ln/>
        </p:spPr>
      </p:sp>
      <p:sp>
        <p:nvSpPr>
          <p:cNvPr id="51" name="Shape 24"/>
          <p:cNvSpPr/>
          <p:nvPr/>
        </p:nvSpPr>
        <p:spPr>
          <a:xfrm>
            <a:off x="13959045" y="7493000"/>
            <a:ext cx="8294137" cy="876300"/>
          </a:xfrm>
          <a:prstGeom prst="rect">
            <a:avLst/>
          </a:prstGeom>
          <a:noFill/>
          <a:ln/>
        </p:spPr>
      </p:sp>
      <p:sp>
        <p:nvSpPr>
          <p:cNvPr id="52" name="Shape 25"/>
          <p:cNvSpPr/>
          <p:nvPr/>
        </p:nvSpPr>
        <p:spPr>
          <a:xfrm>
            <a:off x="13959045" y="7493000"/>
            <a:ext cx="868460" cy="868352"/>
          </a:xfrm>
          <a:prstGeom prst="roundRect">
            <a:avLst>
              <a:gd name="adj" fmla="val 33697"/>
            </a:avLst>
          </a:prstGeom>
          <a:solidFill>
            <a:srgbClr val="DCFAF8">
              <a:alpha val="100000"/>
            </a:srgbClr>
          </a:solidFill>
          <a:ln/>
        </p:spPr>
      </p:sp>
      <p:pic>
        <p:nvPicPr>
          <p:cNvPr id="53" name="Image 25" descr=" "/>
          <p:cNvPicPr>
            <a:picLocks noChangeAspect="1"/>
          </p:cNvPicPr>
          <p:nvPr/>
        </p:nvPicPr>
        <p:blipFill>
          <a:blip r:embed="rId45"/>
          <a:stretch>
            <a:fillRect/>
          </a:stretch>
        </p:blipFill>
        <p:spPr>
          <a:xfrm>
            <a:off x="14219582" y="7753505"/>
            <a:ext cx="361858" cy="361814"/>
          </a:xfrm>
          <a:prstGeom prst="rect">
            <a:avLst/>
          </a:prstGeom>
        </p:spPr>
      </p:pic>
      <p:sp>
        <p:nvSpPr>
          <p:cNvPr id="54" name="Text 26"/>
          <p:cNvSpPr/>
          <p:nvPr/>
        </p:nvSpPr>
        <p:spPr>
          <a:xfrm>
            <a:off x="15116991" y="7608782"/>
            <a:ext cx="851993" cy="356587"/>
          </a:xfrm>
          <a:prstGeom prst="rect">
            <a:avLst/>
          </a:prstGeom>
          <a:noFill/>
          <a:ln/>
        </p:spPr>
        <p:txBody>
          <a:bodyPr wrap="square" lIns="0" tIns="0" rIns="0" bIns="0" rtlCol="0" anchor="t"/>
          <a:lstStyle/>
          <a:p>
            <a:pPr marL="0" indent="0" algn="l">
              <a:buNone/>
            </a:pPr>
            <a:r>
              <a:rPr lang="en-US" sz="1823" dirty="0">
                <a:solidFill>
                  <a:srgbClr val="505887">
                    <a:alpha val="100000"/>
                  </a:srgbClr>
                </a:solidFill>
                <a:latin typeface="Inter Medium" pitchFamily="34" charset="0"/>
                <a:ea typeface="Inter Medium" pitchFamily="34" charset="-122"/>
                <a:cs typeface="Inter Medium" pitchFamily="34" charset="-120"/>
              </a:rPr>
              <a:t>XX工作</a:t>
            </a:r>
            <a:endParaRPr lang="en-US" sz="1823" dirty="0"/>
          </a:p>
        </p:txBody>
      </p:sp>
      <p:sp>
        <p:nvSpPr>
          <p:cNvPr id="55" name="Text 27"/>
          <p:cNvSpPr/>
          <p:nvPr/>
        </p:nvSpPr>
        <p:spPr>
          <a:xfrm>
            <a:off x="15116990" y="7985066"/>
            <a:ext cx="6105626" cy="339063"/>
          </a:xfrm>
          <a:prstGeom prst="rect">
            <a:avLst/>
          </a:prstGeom>
          <a:noFill/>
          <a:ln/>
        </p:spPr>
        <p:txBody>
          <a:bodyPr wrap="square" lIns="0" tIns="0" rIns="0" bIns="0" rtlCol="0" anchor="t"/>
          <a:lstStyle/>
          <a:p>
            <a:pPr marL="0" indent="0" algn="l">
              <a:buNone/>
            </a:pPr>
            <a:r>
              <a:rPr lang="en-US" sz="1709" dirty="0">
                <a:solidFill>
                  <a:srgbClr val="718EBF">
                    <a:alpha val="100000"/>
                  </a:srgbClr>
                </a:solidFill>
                <a:latin typeface="Inter Regular" pitchFamily="34" charset="0"/>
                <a:ea typeface="Inter Regular" pitchFamily="34" charset="-122"/>
                <a:cs typeface="Inter Regular" pitchFamily="34" charset="-120"/>
              </a:rPr>
              <a:t>具体推荐了XXX工作，具体推荐了XXX工作具体推荐了XXX工作</a:t>
            </a:r>
            <a:endParaRPr lang="en-US" sz="1709" dirty="0"/>
          </a:p>
        </p:txBody>
      </p:sp>
      <p:sp>
        <p:nvSpPr>
          <p:cNvPr id="56" name="Shape 28"/>
          <p:cNvSpPr/>
          <p:nvPr/>
        </p:nvSpPr>
        <p:spPr>
          <a:xfrm>
            <a:off x="13965259" y="11012199"/>
            <a:ext cx="868460" cy="868352"/>
          </a:xfrm>
          <a:prstGeom prst="roundRect">
            <a:avLst>
              <a:gd name="adj" fmla="val 33697"/>
            </a:avLst>
          </a:prstGeom>
          <a:solidFill>
            <a:srgbClr val="FFE0EB">
              <a:alpha val="100000"/>
            </a:srgbClr>
          </a:solidFill>
          <a:ln/>
        </p:spPr>
      </p:sp>
      <p:pic>
        <p:nvPicPr>
          <p:cNvPr id="57" name="Image 26" descr=" "/>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14225796" y="11272701"/>
            <a:ext cx="361858" cy="361814"/>
          </a:xfrm>
          <a:prstGeom prst="rect">
            <a:avLst/>
          </a:prstGeom>
        </p:spPr>
      </p:pic>
      <p:sp>
        <p:nvSpPr>
          <p:cNvPr id="58" name="Text 29"/>
          <p:cNvSpPr/>
          <p:nvPr/>
        </p:nvSpPr>
        <p:spPr>
          <a:xfrm>
            <a:off x="15123205" y="11127975"/>
            <a:ext cx="851993" cy="356587"/>
          </a:xfrm>
          <a:prstGeom prst="rect">
            <a:avLst/>
          </a:prstGeom>
          <a:noFill/>
          <a:ln/>
        </p:spPr>
        <p:txBody>
          <a:bodyPr wrap="square" lIns="0" tIns="0" rIns="0" bIns="0" rtlCol="0" anchor="t"/>
          <a:lstStyle/>
          <a:p>
            <a:pPr marL="0" indent="0" algn="l">
              <a:buNone/>
            </a:pPr>
            <a:r>
              <a:rPr lang="en-US" sz="1823" dirty="0">
                <a:solidFill>
                  <a:srgbClr val="505887">
                    <a:alpha val="100000"/>
                  </a:srgbClr>
                </a:solidFill>
                <a:latin typeface="Inter Medium" pitchFamily="34" charset="0"/>
                <a:ea typeface="Inter Medium" pitchFamily="34" charset="-122"/>
                <a:cs typeface="Inter Medium" pitchFamily="34" charset="-120"/>
              </a:rPr>
              <a:t>XX工作</a:t>
            </a:r>
            <a:endParaRPr lang="en-US" sz="1823" dirty="0"/>
          </a:p>
        </p:txBody>
      </p:sp>
      <p:sp>
        <p:nvSpPr>
          <p:cNvPr id="59" name="Text 30"/>
          <p:cNvSpPr/>
          <p:nvPr/>
        </p:nvSpPr>
        <p:spPr>
          <a:xfrm>
            <a:off x="15123204" y="11504262"/>
            <a:ext cx="6105626" cy="339063"/>
          </a:xfrm>
          <a:prstGeom prst="rect">
            <a:avLst/>
          </a:prstGeom>
          <a:noFill/>
          <a:ln/>
        </p:spPr>
        <p:txBody>
          <a:bodyPr wrap="square" lIns="0" tIns="0" rIns="0" bIns="0" rtlCol="0" anchor="t"/>
          <a:lstStyle/>
          <a:p>
            <a:pPr marL="0" indent="0" algn="l">
              <a:buNone/>
            </a:pPr>
            <a:r>
              <a:rPr lang="en-US" sz="1709" dirty="0">
                <a:solidFill>
                  <a:srgbClr val="718EBF">
                    <a:alpha val="100000"/>
                  </a:srgbClr>
                </a:solidFill>
                <a:latin typeface="Inter Regular" pitchFamily="34" charset="0"/>
                <a:ea typeface="Inter Regular" pitchFamily="34" charset="-122"/>
                <a:cs typeface="Inter Regular" pitchFamily="34" charset="-120"/>
              </a:rPr>
              <a:t>具体推荐了XXX工作，具体推荐了XXX工作具体推荐了XXX工作</a:t>
            </a:r>
            <a:endParaRPr lang="en-US" sz="1709" dirty="0"/>
          </a:p>
        </p:txBody>
      </p:sp>
      <p:sp>
        <p:nvSpPr>
          <p:cNvPr id="60" name="Shape 31"/>
          <p:cNvSpPr/>
          <p:nvPr/>
        </p:nvSpPr>
        <p:spPr>
          <a:xfrm>
            <a:off x="13965259" y="8667651"/>
            <a:ext cx="868460" cy="868352"/>
          </a:xfrm>
          <a:prstGeom prst="roundRect">
            <a:avLst>
              <a:gd name="adj" fmla="val 33697"/>
            </a:avLst>
          </a:prstGeom>
          <a:solidFill>
            <a:srgbClr val="FFF5D9">
              <a:alpha val="100000"/>
            </a:srgbClr>
          </a:solidFill>
          <a:ln/>
        </p:spPr>
      </p:sp>
      <p:sp>
        <p:nvSpPr>
          <p:cNvPr id="61" name="Text 32"/>
          <p:cNvSpPr/>
          <p:nvPr/>
        </p:nvSpPr>
        <p:spPr>
          <a:xfrm>
            <a:off x="15123205" y="8783430"/>
            <a:ext cx="851993" cy="356587"/>
          </a:xfrm>
          <a:prstGeom prst="rect">
            <a:avLst/>
          </a:prstGeom>
          <a:noFill/>
          <a:ln/>
        </p:spPr>
        <p:txBody>
          <a:bodyPr wrap="square" lIns="0" tIns="0" rIns="0" bIns="0" rtlCol="0" anchor="t"/>
          <a:lstStyle/>
          <a:p>
            <a:pPr marL="0" indent="0" algn="l">
              <a:buNone/>
            </a:pPr>
            <a:r>
              <a:rPr lang="en-US" sz="1823" dirty="0">
                <a:solidFill>
                  <a:srgbClr val="505887">
                    <a:alpha val="100000"/>
                  </a:srgbClr>
                </a:solidFill>
                <a:latin typeface="Inter Medium" pitchFamily="34" charset="0"/>
                <a:ea typeface="Inter Medium" pitchFamily="34" charset="-122"/>
                <a:cs typeface="Inter Medium" pitchFamily="34" charset="-120"/>
              </a:rPr>
              <a:t>XX工作</a:t>
            </a:r>
            <a:endParaRPr lang="en-US" sz="1823" dirty="0"/>
          </a:p>
        </p:txBody>
      </p:sp>
      <p:sp>
        <p:nvSpPr>
          <p:cNvPr id="62" name="Text 33"/>
          <p:cNvSpPr/>
          <p:nvPr/>
        </p:nvSpPr>
        <p:spPr>
          <a:xfrm>
            <a:off x="15123204" y="9159714"/>
            <a:ext cx="6105626" cy="339063"/>
          </a:xfrm>
          <a:prstGeom prst="rect">
            <a:avLst/>
          </a:prstGeom>
          <a:noFill/>
          <a:ln/>
        </p:spPr>
        <p:txBody>
          <a:bodyPr wrap="square" lIns="0" tIns="0" rIns="0" bIns="0" rtlCol="0" anchor="t"/>
          <a:lstStyle/>
          <a:p>
            <a:pPr marL="0" indent="0" algn="l">
              <a:buNone/>
            </a:pPr>
            <a:r>
              <a:rPr lang="en-US" sz="1709" dirty="0">
                <a:solidFill>
                  <a:srgbClr val="718EBF">
                    <a:alpha val="100000"/>
                  </a:srgbClr>
                </a:solidFill>
                <a:latin typeface="Inter Regular" pitchFamily="34" charset="0"/>
                <a:ea typeface="Inter Regular" pitchFamily="34" charset="-122"/>
                <a:cs typeface="Inter Regular" pitchFamily="34" charset="-120"/>
              </a:rPr>
              <a:t>具体推荐了XXX工作，具体推荐了XXX工作具体推荐了XXX工作</a:t>
            </a:r>
            <a:endParaRPr lang="en-US" sz="1709" dirty="0"/>
          </a:p>
        </p:txBody>
      </p:sp>
      <p:pic>
        <p:nvPicPr>
          <p:cNvPr id="63" name="Image 27" descr=" "/>
          <p:cNvPicPr>
            <a:picLocks noChangeAspect="1"/>
          </p:cNvPicPr>
          <p:nvPr/>
        </p:nvPicPr>
        <p:blipFill>
          <a:blip r:embed="rId48"/>
          <a:stretch>
            <a:fillRect/>
          </a:stretch>
        </p:blipFill>
        <p:spPr>
          <a:xfrm>
            <a:off x="14225796" y="8928156"/>
            <a:ext cx="361858" cy="361814"/>
          </a:xfrm>
          <a:prstGeom prst="rect">
            <a:avLst/>
          </a:prstGeom>
        </p:spPr>
      </p:pic>
      <p:sp>
        <p:nvSpPr>
          <p:cNvPr id="64" name="Shape 34"/>
          <p:cNvSpPr/>
          <p:nvPr/>
        </p:nvSpPr>
        <p:spPr>
          <a:xfrm>
            <a:off x="13965259" y="9839923"/>
            <a:ext cx="868460" cy="868352"/>
          </a:xfrm>
          <a:prstGeom prst="roundRect">
            <a:avLst>
              <a:gd name="adj" fmla="val 33697"/>
            </a:avLst>
          </a:prstGeom>
          <a:solidFill>
            <a:srgbClr val="E7EDFF">
              <a:alpha val="100000"/>
            </a:srgbClr>
          </a:solidFill>
          <a:ln/>
        </p:spPr>
      </p:sp>
      <p:sp>
        <p:nvSpPr>
          <p:cNvPr id="65" name="Text 35"/>
          <p:cNvSpPr/>
          <p:nvPr/>
        </p:nvSpPr>
        <p:spPr>
          <a:xfrm>
            <a:off x="15123205" y="9955702"/>
            <a:ext cx="851993" cy="356587"/>
          </a:xfrm>
          <a:prstGeom prst="rect">
            <a:avLst/>
          </a:prstGeom>
          <a:noFill/>
          <a:ln/>
        </p:spPr>
        <p:txBody>
          <a:bodyPr wrap="square" lIns="0" tIns="0" rIns="0" bIns="0" rtlCol="0" anchor="t"/>
          <a:lstStyle/>
          <a:p>
            <a:pPr marL="0" indent="0" algn="l">
              <a:buNone/>
            </a:pPr>
            <a:r>
              <a:rPr lang="en-US" sz="1823" dirty="0">
                <a:solidFill>
                  <a:srgbClr val="505887">
                    <a:alpha val="100000"/>
                  </a:srgbClr>
                </a:solidFill>
                <a:latin typeface="Inter Medium" pitchFamily="34" charset="0"/>
                <a:ea typeface="Inter Medium" pitchFamily="34" charset="-122"/>
                <a:cs typeface="Inter Medium" pitchFamily="34" charset="-120"/>
              </a:rPr>
              <a:t>XX工作</a:t>
            </a:r>
            <a:endParaRPr lang="en-US" sz="1823" dirty="0"/>
          </a:p>
        </p:txBody>
      </p:sp>
      <p:sp>
        <p:nvSpPr>
          <p:cNvPr id="66" name="Text 36"/>
          <p:cNvSpPr/>
          <p:nvPr/>
        </p:nvSpPr>
        <p:spPr>
          <a:xfrm>
            <a:off x="15123205" y="10331986"/>
            <a:ext cx="6105626" cy="339063"/>
          </a:xfrm>
          <a:prstGeom prst="rect">
            <a:avLst/>
          </a:prstGeom>
          <a:noFill/>
          <a:ln/>
        </p:spPr>
        <p:txBody>
          <a:bodyPr wrap="square" lIns="0" tIns="0" rIns="0" bIns="0" rtlCol="0" anchor="t"/>
          <a:lstStyle/>
          <a:p>
            <a:pPr marL="0" indent="0" algn="l">
              <a:buNone/>
            </a:pPr>
            <a:r>
              <a:rPr lang="en-US" sz="1709" dirty="0">
                <a:solidFill>
                  <a:srgbClr val="718EBF">
                    <a:alpha val="100000"/>
                  </a:srgbClr>
                </a:solidFill>
                <a:latin typeface="Inter Regular" pitchFamily="34" charset="0"/>
                <a:ea typeface="Inter Regular" pitchFamily="34" charset="-122"/>
                <a:cs typeface="Inter Regular" pitchFamily="34" charset="-120"/>
              </a:rPr>
              <a:t>具体推荐了XXX工作，具体推荐了XXX工作具体推荐了XXX工作</a:t>
            </a:r>
            <a:endParaRPr lang="en-US" sz="1709" dirty="0"/>
          </a:p>
        </p:txBody>
      </p:sp>
      <p:pic>
        <p:nvPicPr>
          <p:cNvPr id="67" name="Image 28" descr=" "/>
          <p:cNvPicPr>
            <a:picLocks noChangeAspect="1"/>
          </p:cNvPicPr>
          <p:nvPr/>
        </p:nvPicPr>
        <p:blipFill>
          <a:blip r:embed="rId49"/>
          <a:stretch>
            <a:fillRect/>
          </a:stretch>
        </p:blipFill>
        <p:spPr>
          <a:xfrm>
            <a:off x="14225796" y="10100428"/>
            <a:ext cx="361858" cy="361814"/>
          </a:xfrm>
          <a:prstGeom prst="rect">
            <a:avLst/>
          </a:prstGeom>
        </p:spPr>
      </p:pic>
      <p:pic>
        <p:nvPicPr>
          <p:cNvPr id="68" name="Image 29" descr=" "/>
          <p:cNvPicPr>
            <a:picLocks noChangeAspect="1"/>
          </p:cNvPicPr>
          <p:nvPr/>
        </p:nvPicPr>
        <p:blipFill>
          <a:blip r:embed="rId50"/>
          <a:stretch>
            <a:fillRect/>
          </a:stretch>
        </p:blipFill>
        <p:spPr>
          <a:xfrm>
            <a:off x="8103613" y="7061200"/>
            <a:ext cx="4813902" cy="5270500"/>
          </a:xfrm>
          <a:prstGeom prst="rect">
            <a:avLst/>
          </a:prstGeom>
        </p:spPr>
      </p:pic>
      <p:sp>
        <p:nvSpPr>
          <p:cNvPr id="69" name="Shape 37"/>
          <p:cNvSpPr/>
          <p:nvPr/>
        </p:nvSpPr>
        <p:spPr>
          <a:xfrm>
            <a:off x="9068933" y="7848600"/>
            <a:ext cx="3200800" cy="3709796"/>
          </a:xfrm>
          <a:prstGeom prst="rect">
            <a:avLst/>
          </a:prstGeom>
          <a:noFill/>
          <a:ln/>
        </p:spPr>
      </p:sp>
      <p:pic>
        <p:nvPicPr>
          <p:cNvPr id="70" name="Image 30" descr=" "/>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9687561" y="8278084"/>
            <a:ext cx="1934354" cy="1934111"/>
          </a:xfrm>
          <a:prstGeom prst="rect">
            <a:avLst/>
          </a:prstGeom>
        </p:spPr>
      </p:pic>
      <p:pic>
        <p:nvPicPr>
          <p:cNvPr id="71" name="Image 31" descr=" "/>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9575638" y="9114507"/>
            <a:ext cx="1012071" cy="1021693"/>
          </a:xfrm>
          <a:prstGeom prst="rect">
            <a:avLst/>
          </a:prstGeom>
        </p:spPr>
      </p:pic>
      <p:pic>
        <p:nvPicPr>
          <p:cNvPr id="72" name="Image 32" descr=" "/>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9973699" y="9118265"/>
            <a:ext cx="614274" cy="619940"/>
          </a:xfrm>
          <a:prstGeom prst="rect">
            <a:avLst/>
          </a:prstGeom>
        </p:spPr>
      </p:pic>
      <p:pic>
        <p:nvPicPr>
          <p:cNvPr id="73" name="Image 33" descr=" "/>
          <p:cNvPicPr>
            <a:picLocks noChangeAspect="1"/>
          </p:cNvPicPr>
          <p:nvPr/>
        </p:nvPicPr>
        <p:blipFill>
          <a:blip r:embed="rId57">
            <a:extLst>
              <a:ext uri="{96DAC541-7B7A-43D3-8B79-37D633B846F1}">
                <asvg:svgBlip xmlns:asvg="http://schemas.microsoft.com/office/drawing/2016/SVG/main" r:embed="rId58"/>
              </a:ext>
            </a:extLst>
          </a:blip>
          <a:stretch>
            <a:fillRect/>
          </a:stretch>
        </p:blipFill>
        <p:spPr>
          <a:xfrm>
            <a:off x="9475163" y="8011582"/>
            <a:ext cx="1123277" cy="1112589"/>
          </a:xfrm>
          <a:prstGeom prst="rect">
            <a:avLst/>
          </a:prstGeom>
        </p:spPr>
      </p:pic>
      <p:pic>
        <p:nvPicPr>
          <p:cNvPr id="74" name="Image 34" descr=" "/>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9973731" y="8510107"/>
            <a:ext cx="620017" cy="614062"/>
          </a:xfrm>
          <a:prstGeom prst="rect">
            <a:avLst/>
          </a:prstGeom>
        </p:spPr>
      </p:pic>
      <p:pic>
        <p:nvPicPr>
          <p:cNvPr id="75" name="Image 35" descr=" "/>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10587709" y="7848600"/>
            <a:ext cx="1275795" cy="1287782"/>
          </a:xfrm>
          <a:prstGeom prst="rect">
            <a:avLst/>
          </a:prstGeom>
        </p:spPr>
      </p:pic>
      <p:pic>
        <p:nvPicPr>
          <p:cNvPr id="76" name="Image 36" descr=" "/>
          <p:cNvPicPr>
            <a:picLocks noChangeAspect="1"/>
          </p:cNvPicPr>
          <p:nvPr/>
        </p:nvPicPr>
        <p:blipFill>
          <a:blip r:embed="rId63">
            <a:extLst>
              <a:ext uri="{96DAC541-7B7A-43D3-8B79-37D633B846F1}">
                <asvg:svgBlip xmlns:asvg="http://schemas.microsoft.com/office/drawing/2016/SVG/main" r:embed="rId64"/>
              </a:ext>
            </a:extLst>
          </a:blip>
          <a:stretch>
            <a:fillRect/>
          </a:stretch>
        </p:blipFill>
        <p:spPr>
          <a:xfrm>
            <a:off x="10587709" y="8510135"/>
            <a:ext cx="614145" cy="619940"/>
          </a:xfrm>
          <a:prstGeom prst="rect">
            <a:avLst/>
          </a:prstGeom>
        </p:spPr>
      </p:pic>
      <p:pic>
        <p:nvPicPr>
          <p:cNvPr id="77" name="Image 37" descr=" "/>
          <p:cNvPicPr>
            <a:picLocks noChangeAspect="1"/>
          </p:cNvPicPr>
          <p:nvPr/>
        </p:nvPicPr>
        <p:blipFill>
          <a:blip r:embed="rId65">
            <a:extLst>
              <a:ext uri="{96DAC541-7B7A-43D3-8B79-37D633B846F1}">
                <asvg:svgBlip xmlns:asvg="http://schemas.microsoft.com/office/drawing/2016/SVG/main" r:embed="rId66"/>
              </a:ext>
            </a:extLst>
          </a:blip>
          <a:stretch>
            <a:fillRect/>
          </a:stretch>
        </p:blipFill>
        <p:spPr>
          <a:xfrm>
            <a:off x="10579118" y="9124169"/>
            <a:ext cx="918484" cy="909824"/>
          </a:xfrm>
          <a:prstGeom prst="rect">
            <a:avLst/>
          </a:prstGeom>
        </p:spPr>
      </p:pic>
      <p:pic>
        <p:nvPicPr>
          <p:cNvPr id="78" name="Image 38" descr=" "/>
          <p:cNvPicPr>
            <a:picLocks noChangeAspect="1"/>
          </p:cNvPicPr>
          <p:nvPr/>
        </p:nvPicPr>
        <p:blipFill>
          <a:blip r:embed="rId67">
            <a:extLst>
              <a:ext uri="{96DAC541-7B7A-43D3-8B79-37D633B846F1}">
                <asvg:svgBlip xmlns:asvg="http://schemas.microsoft.com/office/drawing/2016/SVG/main" r:embed="rId68"/>
              </a:ext>
            </a:extLst>
          </a:blip>
          <a:stretch>
            <a:fillRect/>
          </a:stretch>
        </p:blipFill>
        <p:spPr>
          <a:xfrm>
            <a:off x="9575782" y="9114507"/>
            <a:ext cx="1012056" cy="108558"/>
          </a:xfrm>
          <a:prstGeom prst="rect">
            <a:avLst/>
          </a:prstGeom>
        </p:spPr>
      </p:pic>
      <p:pic>
        <p:nvPicPr>
          <p:cNvPr id="79" name="Image 39" descr=" "/>
          <p:cNvPicPr>
            <a:picLocks noChangeAspect="1"/>
          </p:cNvPicPr>
          <p:nvPr/>
        </p:nvPicPr>
        <p:blipFill>
          <a:blip r:embed="rId69">
            <a:extLst>
              <a:ext uri="{96DAC541-7B7A-43D3-8B79-37D633B846F1}">
                <asvg:svgBlip xmlns:asvg="http://schemas.microsoft.com/office/drawing/2016/SVG/main" r:embed="rId70"/>
              </a:ext>
            </a:extLst>
          </a:blip>
          <a:stretch>
            <a:fillRect/>
          </a:stretch>
        </p:blipFill>
        <p:spPr>
          <a:xfrm>
            <a:off x="10581936" y="9124169"/>
            <a:ext cx="620017" cy="614065"/>
          </a:xfrm>
          <a:prstGeom prst="rect">
            <a:avLst/>
          </a:prstGeom>
        </p:spPr>
      </p:pic>
      <p:pic>
        <p:nvPicPr>
          <p:cNvPr id="80" name="Image 40" descr=" "/>
          <p:cNvPicPr>
            <a:picLocks noChangeAspect="1"/>
          </p:cNvPicPr>
          <p:nvPr/>
        </p:nvPicPr>
        <p:blipFill>
          <a:blip r:embed="rId71">
            <a:extLst>
              <a:ext uri="{96DAC541-7B7A-43D3-8B79-37D633B846F1}">
                <asvg:svgBlip xmlns:asvg="http://schemas.microsoft.com/office/drawing/2016/SVG/main" r:embed="rId72"/>
              </a:ext>
            </a:extLst>
          </a:blip>
          <a:stretch>
            <a:fillRect/>
          </a:stretch>
        </p:blipFill>
        <p:spPr>
          <a:xfrm>
            <a:off x="10240636" y="8778891"/>
            <a:ext cx="880280" cy="880170"/>
          </a:xfrm>
          <a:prstGeom prst="rect">
            <a:avLst/>
          </a:prstGeom>
        </p:spPr>
      </p:pic>
      <p:pic>
        <p:nvPicPr>
          <p:cNvPr id="81" name="Image 41" descr=" "/>
          <p:cNvPicPr>
            <a:picLocks noChangeAspect="1"/>
          </p:cNvPicPr>
          <p:nvPr/>
        </p:nvPicPr>
        <p:blipFill>
          <a:blip r:embed="rId73">
            <a:extLst>
              <a:ext uri="{96DAC541-7B7A-43D3-8B79-37D633B846F1}">
                <asvg:svgBlip xmlns:asvg="http://schemas.microsoft.com/office/drawing/2016/SVG/main" r:embed="rId74"/>
              </a:ext>
            </a:extLst>
          </a:blip>
          <a:stretch>
            <a:fillRect/>
          </a:stretch>
        </p:blipFill>
        <p:spPr>
          <a:xfrm>
            <a:off x="10147631" y="8684019"/>
            <a:ext cx="880280" cy="880170"/>
          </a:xfrm>
          <a:prstGeom prst="rect">
            <a:avLst/>
          </a:prstGeom>
        </p:spPr>
      </p:pic>
      <p:sp>
        <p:nvSpPr>
          <p:cNvPr id="82" name="Shape 38"/>
          <p:cNvSpPr/>
          <p:nvPr/>
        </p:nvSpPr>
        <p:spPr>
          <a:xfrm>
            <a:off x="9068933" y="10923395"/>
            <a:ext cx="3200800" cy="635000"/>
          </a:xfrm>
          <a:prstGeom prst="rect">
            <a:avLst/>
          </a:prstGeom>
          <a:noFill/>
          <a:ln/>
        </p:spPr>
      </p:sp>
      <p:sp>
        <p:nvSpPr>
          <p:cNvPr id="83" name="Shape 39"/>
          <p:cNvSpPr/>
          <p:nvPr/>
        </p:nvSpPr>
        <p:spPr>
          <a:xfrm>
            <a:off x="9068933" y="10936095"/>
            <a:ext cx="190524" cy="190500"/>
          </a:xfrm>
          <a:prstGeom prst="ellipse">
            <a:avLst/>
          </a:prstGeom>
          <a:solidFill>
            <a:srgbClr val="4C78FF">
              <a:alpha val="100000"/>
            </a:srgbClr>
          </a:solidFill>
          <a:ln/>
        </p:spPr>
      </p:sp>
      <p:sp>
        <p:nvSpPr>
          <p:cNvPr id="84" name="Text 40"/>
          <p:cNvSpPr/>
          <p:nvPr/>
        </p:nvSpPr>
        <p:spPr>
          <a:xfrm>
            <a:off x="9411876" y="10923395"/>
            <a:ext cx="825603" cy="292100"/>
          </a:xfrm>
          <a:prstGeom prst="rect">
            <a:avLst/>
          </a:prstGeom>
          <a:noFill/>
          <a:ln/>
        </p:spPr>
        <p:txBody>
          <a:bodyPr wrap="square" lIns="0" tIns="0" rIns="0" bIns="0" rtlCol="0" anchor="t"/>
          <a:lstStyle/>
          <a:p>
            <a:pPr marL="0" indent="0" algn="l">
              <a:buNone/>
            </a:pPr>
            <a:r>
              <a:rPr lang="en-US" sz="1500" dirty="0">
                <a:solidFill>
                  <a:srgbClr val="718EBF">
                    <a:alpha val="100000"/>
                  </a:srgbClr>
                </a:solidFill>
                <a:latin typeface="Inter Medium" pitchFamily="34" charset="0"/>
                <a:ea typeface="Inter Medium" pitchFamily="34" charset="-122"/>
                <a:cs typeface="Inter Medium" pitchFamily="34" charset="-120"/>
              </a:rPr>
              <a:t>XXX类别</a:t>
            </a:r>
            <a:endParaRPr lang="en-US" sz="1500" dirty="0"/>
          </a:p>
        </p:txBody>
      </p:sp>
      <p:sp>
        <p:nvSpPr>
          <p:cNvPr id="85" name="Shape 41"/>
          <p:cNvSpPr/>
          <p:nvPr/>
        </p:nvSpPr>
        <p:spPr>
          <a:xfrm>
            <a:off x="10809051" y="10936095"/>
            <a:ext cx="190524" cy="190500"/>
          </a:xfrm>
          <a:prstGeom prst="ellipse">
            <a:avLst/>
          </a:prstGeom>
          <a:solidFill>
            <a:srgbClr val="FF82AC">
              <a:alpha val="100000"/>
            </a:srgbClr>
          </a:solidFill>
          <a:ln/>
        </p:spPr>
      </p:sp>
      <p:sp>
        <p:nvSpPr>
          <p:cNvPr id="86" name="Text 42"/>
          <p:cNvSpPr/>
          <p:nvPr/>
        </p:nvSpPr>
        <p:spPr>
          <a:xfrm>
            <a:off x="11151994" y="10923395"/>
            <a:ext cx="825603" cy="292100"/>
          </a:xfrm>
          <a:prstGeom prst="rect">
            <a:avLst/>
          </a:prstGeom>
          <a:noFill/>
          <a:ln/>
        </p:spPr>
        <p:txBody>
          <a:bodyPr wrap="square" lIns="0" tIns="0" rIns="0" bIns="0" rtlCol="0" anchor="t"/>
          <a:lstStyle/>
          <a:p>
            <a:pPr marL="0" indent="0" algn="l">
              <a:buNone/>
            </a:pPr>
            <a:r>
              <a:rPr lang="en-US" sz="1500" dirty="0">
                <a:solidFill>
                  <a:srgbClr val="718EBF">
                    <a:alpha val="100000"/>
                  </a:srgbClr>
                </a:solidFill>
                <a:latin typeface="Inter Medium" pitchFamily="34" charset="0"/>
                <a:ea typeface="Inter Medium" pitchFamily="34" charset="-122"/>
                <a:cs typeface="Inter Medium" pitchFamily="34" charset="-120"/>
              </a:rPr>
              <a:t>XXX类别</a:t>
            </a:r>
            <a:endParaRPr lang="en-US" sz="1500" dirty="0"/>
          </a:p>
        </p:txBody>
      </p:sp>
      <p:sp>
        <p:nvSpPr>
          <p:cNvPr id="87" name="Shape 43"/>
          <p:cNvSpPr/>
          <p:nvPr/>
        </p:nvSpPr>
        <p:spPr>
          <a:xfrm>
            <a:off x="9068933" y="11342495"/>
            <a:ext cx="190524" cy="190500"/>
          </a:xfrm>
          <a:prstGeom prst="ellipse">
            <a:avLst/>
          </a:prstGeom>
          <a:solidFill>
            <a:srgbClr val="16DBCC">
              <a:alpha val="100000"/>
            </a:srgbClr>
          </a:solidFill>
          <a:ln/>
        </p:spPr>
      </p:sp>
      <p:sp>
        <p:nvSpPr>
          <p:cNvPr id="88" name="Text 44"/>
          <p:cNvSpPr/>
          <p:nvPr/>
        </p:nvSpPr>
        <p:spPr>
          <a:xfrm>
            <a:off x="9411876" y="11329795"/>
            <a:ext cx="825603" cy="292100"/>
          </a:xfrm>
          <a:prstGeom prst="rect">
            <a:avLst/>
          </a:prstGeom>
          <a:noFill/>
          <a:ln/>
        </p:spPr>
        <p:txBody>
          <a:bodyPr wrap="square" lIns="0" tIns="0" rIns="0" bIns="0" rtlCol="0" anchor="t"/>
          <a:lstStyle/>
          <a:p>
            <a:pPr marL="0" indent="0" algn="l">
              <a:buNone/>
            </a:pPr>
            <a:r>
              <a:rPr lang="en-US" sz="1500" dirty="0">
                <a:solidFill>
                  <a:srgbClr val="718EBF">
                    <a:alpha val="100000"/>
                  </a:srgbClr>
                </a:solidFill>
                <a:latin typeface="Inter Medium" pitchFamily="34" charset="0"/>
                <a:ea typeface="Inter Medium" pitchFamily="34" charset="-122"/>
                <a:cs typeface="Inter Medium" pitchFamily="34" charset="-120"/>
              </a:rPr>
              <a:t>XXX类别</a:t>
            </a:r>
            <a:endParaRPr lang="en-US" sz="1500" dirty="0"/>
          </a:p>
        </p:txBody>
      </p:sp>
      <p:sp>
        <p:nvSpPr>
          <p:cNvPr id="89" name="Shape 45"/>
          <p:cNvSpPr/>
          <p:nvPr/>
        </p:nvSpPr>
        <p:spPr>
          <a:xfrm>
            <a:off x="10809051" y="11342495"/>
            <a:ext cx="190524" cy="190500"/>
          </a:xfrm>
          <a:prstGeom prst="ellipse">
            <a:avLst/>
          </a:prstGeom>
          <a:solidFill>
            <a:srgbClr val="FFBB38">
              <a:alpha val="100000"/>
            </a:srgbClr>
          </a:solidFill>
          <a:ln/>
        </p:spPr>
      </p:sp>
      <p:sp>
        <p:nvSpPr>
          <p:cNvPr id="90" name="Text 46"/>
          <p:cNvSpPr/>
          <p:nvPr/>
        </p:nvSpPr>
        <p:spPr>
          <a:xfrm>
            <a:off x="11151994" y="11329795"/>
            <a:ext cx="825603" cy="292100"/>
          </a:xfrm>
          <a:prstGeom prst="rect">
            <a:avLst/>
          </a:prstGeom>
          <a:noFill/>
          <a:ln/>
        </p:spPr>
        <p:txBody>
          <a:bodyPr wrap="square" lIns="0" tIns="0" rIns="0" bIns="0" rtlCol="0" anchor="t"/>
          <a:lstStyle/>
          <a:p>
            <a:pPr marL="0" indent="0" algn="l">
              <a:buNone/>
            </a:pPr>
            <a:r>
              <a:rPr lang="en-US" sz="1500" dirty="0">
                <a:solidFill>
                  <a:srgbClr val="718EBF">
                    <a:alpha val="100000"/>
                  </a:srgbClr>
                </a:solidFill>
                <a:latin typeface="Inter Medium" pitchFamily="34" charset="0"/>
                <a:ea typeface="Inter Medium" pitchFamily="34" charset="-122"/>
                <a:cs typeface="Inter Medium" pitchFamily="34" charset="-120"/>
              </a:rPr>
              <a:t>XXX类别</a:t>
            </a:r>
            <a:endParaRPr lang="en-US" sz="1500" dirty="0"/>
          </a:p>
        </p:txBody>
      </p:sp>
      <p:sp>
        <p:nvSpPr>
          <p:cNvPr id="91" name="Text 47"/>
          <p:cNvSpPr/>
          <p:nvPr/>
        </p:nvSpPr>
        <p:spPr>
          <a:xfrm>
            <a:off x="1536892" y="6223000"/>
            <a:ext cx="2574188" cy="630767"/>
          </a:xfrm>
          <a:prstGeom prst="rect">
            <a:avLst/>
          </a:prstGeom>
          <a:noFill/>
          <a:ln/>
        </p:spPr>
        <p:txBody>
          <a:bodyPr wrap="square" lIns="0" tIns="0" rIns="0" bIns="0" rtlCol="0" anchor="t"/>
          <a:lstStyle/>
          <a:p>
            <a:pPr marL="0" indent="0" algn="l">
              <a:lnSpc>
                <a:spcPts val="3901"/>
              </a:lnSpc>
              <a:buNone/>
            </a:pPr>
            <a:r>
              <a:rPr lang="en-US" sz="3200" dirty="0">
                <a:solidFill>
                  <a:srgbClr val="2F3CED">
                    <a:alpha val="100000"/>
                  </a:srgbClr>
                </a:solidFill>
                <a:latin typeface="Inter Semi Bold" pitchFamily="34" charset="0"/>
                <a:ea typeface="Inter Semi Bold" pitchFamily="34" charset="-122"/>
                <a:cs typeface="Inter Semi Bold" pitchFamily="34" charset="-120"/>
              </a:rPr>
              <a:t>项目完成情况</a:t>
            </a:r>
            <a:endParaRPr lang="en-US" sz="3200" dirty="0"/>
          </a:p>
        </p:txBody>
      </p:sp>
      <p:sp>
        <p:nvSpPr>
          <p:cNvPr id="92" name="Text 48"/>
          <p:cNvSpPr/>
          <p:nvPr/>
        </p:nvSpPr>
        <p:spPr>
          <a:xfrm>
            <a:off x="8103613" y="6223000"/>
            <a:ext cx="2574188" cy="630767"/>
          </a:xfrm>
          <a:prstGeom prst="rect">
            <a:avLst/>
          </a:prstGeom>
          <a:noFill/>
          <a:ln/>
        </p:spPr>
        <p:txBody>
          <a:bodyPr wrap="square" lIns="0" tIns="0" rIns="0" bIns="0" rtlCol="0" anchor="t"/>
          <a:lstStyle/>
          <a:p>
            <a:pPr marL="0" indent="0" algn="l">
              <a:lnSpc>
                <a:spcPts val="3901"/>
              </a:lnSpc>
              <a:buNone/>
            </a:pPr>
            <a:r>
              <a:rPr lang="en-US" sz="3200" dirty="0">
                <a:solidFill>
                  <a:srgbClr val="2F3CED">
                    <a:alpha val="100000"/>
                  </a:srgbClr>
                </a:solidFill>
                <a:latin typeface="Inter Semi Bold" pitchFamily="34" charset="0"/>
                <a:ea typeface="Inter Semi Bold" pitchFamily="34" charset="-122"/>
                <a:cs typeface="Inter Semi Bold" pitchFamily="34" charset="-120"/>
              </a:rPr>
              <a:t>项目类别占比</a:t>
            </a:r>
            <a:endParaRPr lang="en-US" sz="3200" dirty="0"/>
          </a:p>
        </p:txBody>
      </p:sp>
      <p:sp>
        <p:nvSpPr>
          <p:cNvPr id="93" name="Text 49"/>
          <p:cNvSpPr/>
          <p:nvPr/>
        </p:nvSpPr>
        <p:spPr>
          <a:xfrm>
            <a:off x="13603400" y="6223000"/>
            <a:ext cx="1761287" cy="630767"/>
          </a:xfrm>
          <a:prstGeom prst="rect">
            <a:avLst/>
          </a:prstGeom>
          <a:noFill/>
          <a:ln/>
        </p:spPr>
        <p:txBody>
          <a:bodyPr wrap="square" lIns="0" tIns="0" rIns="0" bIns="0" rtlCol="0" anchor="t"/>
          <a:lstStyle/>
          <a:p>
            <a:pPr marL="0" indent="0" algn="l">
              <a:lnSpc>
                <a:spcPts val="3901"/>
              </a:lnSpc>
              <a:buNone/>
            </a:pPr>
            <a:r>
              <a:rPr lang="en-US" sz="3200" dirty="0">
                <a:solidFill>
                  <a:srgbClr val="2F3CED">
                    <a:alpha val="100000"/>
                  </a:srgbClr>
                </a:solidFill>
                <a:latin typeface="Inter Semi Bold" pitchFamily="34" charset="0"/>
                <a:ea typeface="Inter Semi Bold" pitchFamily="34" charset="-122"/>
                <a:cs typeface="Inter Semi Bold" pitchFamily="34" charset="-120"/>
              </a:rPr>
              <a:t>其他工作</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Image 0" descr=" "/>
          <p:cNvPicPr>
            <a:picLocks noChangeAspect="1"/>
          </p:cNvPicPr>
          <p:nvPr/>
        </p:nvPicPr>
        <p:blipFill>
          <a:blip r:embed="rId3"/>
          <a:stretch>
            <a:fillRect/>
          </a:stretch>
        </p:blipFill>
        <p:spPr>
          <a:xfrm>
            <a:off x="0" y="0"/>
            <a:ext cx="24387048" cy="13716000"/>
          </a:xfrm>
          <a:prstGeom prst="rect">
            <a:avLst/>
          </a:prstGeom>
        </p:spPr>
      </p:pic>
      <p:sp>
        <p:nvSpPr>
          <p:cNvPr id="3" name="Shape 0"/>
          <p:cNvSpPr/>
          <p:nvPr/>
        </p:nvSpPr>
        <p:spPr>
          <a:xfrm>
            <a:off x="889111" y="2057400"/>
            <a:ext cx="4255032" cy="685800"/>
          </a:xfrm>
          <a:prstGeom prst="roundRect">
            <a:avLst>
              <a:gd name="adj" fmla="val 81333"/>
            </a:avLst>
          </a:prstGeom>
          <a:solidFill>
            <a:srgbClr val="E0E3FF">
              <a:alpha val="100000"/>
            </a:srgbClr>
          </a:solidFill>
          <a:ln/>
        </p:spPr>
      </p:sp>
      <p:sp>
        <p:nvSpPr>
          <p:cNvPr id="4" name="Text 1"/>
          <p:cNvSpPr/>
          <p:nvPr/>
        </p:nvSpPr>
        <p:spPr>
          <a:xfrm>
            <a:off x="1193949" y="2184400"/>
            <a:ext cx="1185482" cy="550333"/>
          </a:xfrm>
          <a:prstGeom prst="rect">
            <a:avLst/>
          </a:prstGeom>
          <a:noFill/>
          <a:ln/>
        </p:spPr>
        <p:txBody>
          <a:bodyPr wrap="square" lIns="0" tIns="0" rIns="0" bIns="0" rtlCol="0" anchor="t"/>
          <a:lstStyle/>
          <a:p>
            <a:pPr marL="0" indent="0" algn="l">
              <a:buNone/>
            </a:pPr>
            <a:r>
              <a:rPr lang="en-US" sz="2800" dirty="0">
                <a:solidFill>
                  <a:srgbClr val="6B66FF">
                    <a:alpha val="100000"/>
                  </a:srgbClr>
                </a:solidFill>
                <a:latin typeface="Inter Semi Bold" pitchFamily="34" charset="0"/>
                <a:ea typeface="Inter Semi Bold" pitchFamily="34" charset="-122"/>
                <a:cs typeface="Inter Semi Bold" pitchFamily="34" charset="-120"/>
              </a:rPr>
              <a:t>开发中</a:t>
            </a:r>
            <a:endParaRPr lang="en-US" sz="2800" dirty="0"/>
          </a:p>
        </p:txBody>
      </p:sp>
      <p:sp>
        <p:nvSpPr>
          <p:cNvPr id="5" name="Shape 2"/>
          <p:cNvSpPr/>
          <p:nvPr/>
        </p:nvSpPr>
        <p:spPr>
          <a:xfrm>
            <a:off x="5474384" y="2057400"/>
            <a:ext cx="17960045" cy="685800"/>
          </a:xfrm>
          <a:prstGeom prst="roundRect">
            <a:avLst>
              <a:gd name="adj" fmla="val 81333"/>
            </a:avLst>
          </a:prstGeom>
          <a:solidFill>
            <a:srgbClr val="FFE1F4">
              <a:alpha val="100000"/>
            </a:srgbClr>
          </a:solidFill>
          <a:ln/>
        </p:spPr>
      </p:sp>
      <p:sp>
        <p:nvSpPr>
          <p:cNvPr id="6" name="Text 3"/>
          <p:cNvSpPr/>
          <p:nvPr/>
        </p:nvSpPr>
        <p:spPr>
          <a:xfrm>
            <a:off x="5779222" y="2184400"/>
            <a:ext cx="1896770" cy="550333"/>
          </a:xfrm>
          <a:prstGeom prst="rect">
            <a:avLst/>
          </a:prstGeom>
          <a:noFill/>
          <a:ln/>
        </p:spPr>
        <p:txBody>
          <a:bodyPr wrap="square" lIns="0" tIns="0" rIns="0" bIns="0" rtlCol="0" anchor="t"/>
          <a:lstStyle/>
          <a:p>
            <a:pPr marL="0" indent="0" algn="l">
              <a:buNone/>
            </a:pPr>
            <a:r>
              <a:rPr lang="en-US" sz="2800" dirty="0">
                <a:solidFill>
                  <a:srgbClr val="FF55BF">
                    <a:alpha val="100000"/>
                  </a:srgbClr>
                </a:solidFill>
                <a:latin typeface="Inter Semi Bold" pitchFamily="34" charset="0"/>
                <a:ea typeface="Inter Semi Bold" pitchFamily="34" charset="-122"/>
                <a:cs typeface="Inter Semi Bold" pitchFamily="34" charset="-120"/>
              </a:rPr>
              <a:t>需求协调中</a:t>
            </a:r>
            <a:endParaRPr lang="en-US" sz="2800" dirty="0"/>
          </a:p>
        </p:txBody>
      </p:sp>
      <p:sp>
        <p:nvSpPr>
          <p:cNvPr id="7" name="Shape 4"/>
          <p:cNvSpPr/>
          <p:nvPr/>
        </p:nvSpPr>
        <p:spPr>
          <a:xfrm>
            <a:off x="889111" y="1066800"/>
            <a:ext cx="8217927" cy="736600"/>
          </a:xfrm>
          <a:prstGeom prst="rect">
            <a:avLst/>
          </a:prstGeom>
          <a:noFill/>
          <a:ln/>
        </p:spPr>
      </p:sp>
      <p:sp>
        <p:nvSpPr>
          <p:cNvPr id="8" name="Shape 5"/>
          <p:cNvSpPr/>
          <p:nvPr/>
        </p:nvSpPr>
        <p:spPr>
          <a:xfrm>
            <a:off x="889111" y="1193800"/>
            <a:ext cx="774797" cy="482600"/>
          </a:xfrm>
          <a:prstGeom prst="rect">
            <a:avLst/>
          </a:prstGeom>
          <a:noFill/>
          <a:ln/>
        </p:spPr>
      </p:sp>
      <p:pic>
        <p:nvPicPr>
          <p:cNvPr id="9" name="Image 1" descr=" "/>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9111" y="1193800"/>
            <a:ext cx="482660" cy="482600"/>
          </a:xfrm>
          <a:prstGeom prst="rect">
            <a:avLst/>
          </a:prstGeom>
        </p:spPr>
      </p:pic>
      <p:pic>
        <p:nvPicPr>
          <p:cNvPr id="10" name="Image 2" descr=" "/>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81248" y="1193800"/>
            <a:ext cx="482660" cy="482600"/>
          </a:xfrm>
          <a:prstGeom prst="rect">
            <a:avLst/>
          </a:prstGeom>
        </p:spPr>
      </p:pic>
      <p:sp>
        <p:nvSpPr>
          <p:cNvPr id="11" name="Text 6"/>
          <p:cNvSpPr/>
          <p:nvPr/>
        </p:nvSpPr>
        <p:spPr>
          <a:xfrm>
            <a:off x="1790924" y="1066800"/>
            <a:ext cx="7519340" cy="939800"/>
          </a:xfrm>
          <a:prstGeom prst="rect">
            <a:avLst/>
          </a:prstGeom>
          <a:noFill/>
          <a:ln/>
        </p:spPr>
        <p:txBody>
          <a:bodyPr wrap="square" lIns="0" tIns="0" rIns="0" bIns="0" rtlCol="0" anchor="t"/>
          <a:lstStyle/>
          <a:p>
            <a:pPr marL="0" indent="0" algn="l">
              <a:buNone/>
            </a:pPr>
            <a:r>
              <a:rPr lang="en-US" sz="4800" dirty="0">
                <a:solidFill>
                  <a:srgbClr val="2D2D2D">
                    <a:alpha val="100000"/>
                  </a:srgbClr>
                </a:solidFill>
                <a:latin typeface="Inter Black" pitchFamily="34" charset="0"/>
                <a:ea typeface="Inter Black" pitchFamily="34" charset="-122"/>
                <a:cs typeface="Inter Black" pitchFamily="34" charset="-120"/>
              </a:rPr>
              <a:t>其中的核心项目进展如何？</a:t>
            </a:r>
            <a:endParaRPr lang="en-US" sz="4800" dirty="0"/>
          </a:p>
        </p:txBody>
      </p:sp>
      <p:sp>
        <p:nvSpPr>
          <p:cNvPr id="12" name="Shape 7"/>
          <p:cNvSpPr/>
          <p:nvPr/>
        </p:nvSpPr>
        <p:spPr>
          <a:xfrm>
            <a:off x="914514" y="2959100"/>
            <a:ext cx="22545318" cy="10388600"/>
          </a:xfrm>
          <a:prstGeom prst="rect">
            <a:avLst/>
          </a:prstGeom>
          <a:noFill/>
          <a:ln/>
        </p:spPr>
      </p:sp>
      <p:pic>
        <p:nvPicPr>
          <p:cNvPr id="13" name="Image 3" descr=" "/>
          <p:cNvPicPr>
            <a:picLocks noChangeAspect="1"/>
          </p:cNvPicPr>
          <p:nvPr/>
        </p:nvPicPr>
        <p:blipFill>
          <a:blip r:embed="rId8"/>
          <a:stretch>
            <a:fillRect/>
          </a:stretch>
        </p:blipFill>
        <p:spPr>
          <a:xfrm>
            <a:off x="914514" y="2959100"/>
            <a:ext cx="4255032" cy="10388600"/>
          </a:xfrm>
          <a:prstGeom prst="rect">
            <a:avLst/>
          </a:prstGeom>
        </p:spPr>
      </p:pic>
      <p:sp>
        <p:nvSpPr>
          <p:cNvPr id="14" name="Shape 8"/>
          <p:cNvSpPr/>
          <p:nvPr/>
        </p:nvSpPr>
        <p:spPr>
          <a:xfrm>
            <a:off x="1219352" y="3213100"/>
            <a:ext cx="3645356" cy="508000"/>
          </a:xfrm>
          <a:prstGeom prst="rect">
            <a:avLst/>
          </a:prstGeom>
          <a:noFill/>
          <a:ln/>
        </p:spPr>
      </p:sp>
      <p:sp>
        <p:nvSpPr>
          <p:cNvPr id="15" name="Shape 9"/>
          <p:cNvSpPr/>
          <p:nvPr/>
        </p:nvSpPr>
        <p:spPr>
          <a:xfrm>
            <a:off x="1219352" y="3213100"/>
            <a:ext cx="508063" cy="508000"/>
          </a:xfrm>
          <a:prstGeom prst="rect">
            <a:avLst/>
          </a:prstGeom>
          <a:noFill/>
          <a:ln/>
        </p:spPr>
      </p:sp>
      <p:pic>
        <p:nvPicPr>
          <p:cNvPr id="16" name="Image 4" descr=" "/>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22825" y="3233223"/>
            <a:ext cx="6355" cy="6381"/>
          </a:xfrm>
          <a:prstGeom prst="rect">
            <a:avLst/>
          </a:prstGeom>
        </p:spPr>
      </p:pic>
      <p:pic>
        <p:nvPicPr>
          <p:cNvPr id="17" name="Image 5" descr=" "/>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19352" y="3227226"/>
            <a:ext cx="6371" cy="6710"/>
          </a:xfrm>
          <a:prstGeom prst="rect">
            <a:avLst/>
          </a:prstGeom>
        </p:spPr>
      </p:pic>
      <p:pic>
        <p:nvPicPr>
          <p:cNvPr id="18" name="Image 6" descr=" "/>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24457" y="3217363"/>
            <a:ext cx="29685" cy="15863"/>
          </a:xfrm>
          <a:prstGeom prst="rect">
            <a:avLst/>
          </a:prstGeom>
        </p:spPr>
      </p:pic>
      <p:pic>
        <p:nvPicPr>
          <p:cNvPr id="19" name="Image 7" descr=" "/>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24764" y="3222058"/>
            <a:ext cx="29687" cy="15869"/>
          </a:xfrm>
          <a:prstGeom prst="rect">
            <a:avLst/>
          </a:prstGeom>
        </p:spPr>
      </p:pic>
      <p:pic>
        <p:nvPicPr>
          <p:cNvPr id="20" name="Image 8" descr=" "/>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24764" y="3222058"/>
            <a:ext cx="29520" cy="13630"/>
          </a:xfrm>
          <a:prstGeom prst="rect">
            <a:avLst/>
          </a:prstGeom>
        </p:spPr>
      </p:pic>
      <p:pic>
        <p:nvPicPr>
          <p:cNvPr id="21" name="Image 9" descr=" "/>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224622" y="3219602"/>
            <a:ext cx="29521" cy="13630"/>
          </a:xfrm>
          <a:prstGeom prst="rect">
            <a:avLst/>
          </a:prstGeom>
        </p:spPr>
      </p:pic>
      <p:pic>
        <p:nvPicPr>
          <p:cNvPr id="22" name="Image 10" descr=" "/>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230710" y="3215525"/>
            <a:ext cx="17103" cy="24392"/>
          </a:xfrm>
          <a:prstGeom prst="rect">
            <a:avLst/>
          </a:prstGeom>
        </p:spPr>
      </p:pic>
      <p:pic>
        <p:nvPicPr>
          <p:cNvPr id="23" name="Image 11" descr=" "/>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235762" y="3213100"/>
            <a:ext cx="6890" cy="29192"/>
          </a:xfrm>
          <a:prstGeom prst="rect">
            <a:avLst/>
          </a:prstGeom>
        </p:spPr>
      </p:pic>
      <p:pic>
        <p:nvPicPr>
          <p:cNvPr id="24" name="Image 12" descr=" "/>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94539" y="3250785"/>
            <a:ext cx="155564" cy="307042"/>
          </a:xfrm>
          <a:prstGeom prst="rect">
            <a:avLst/>
          </a:prstGeom>
        </p:spPr>
      </p:pic>
      <p:pic>
        <p:nvPicPr>
          <p:cNvPr id="25" name="Image 13" descr=" "/>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73927" y="3497818"/>
            <a:ext cx="158150" cy="223286"/>
          </a:xfrm>
          <a:prstGeom prst="rect">
            <a:avLst/>
          </a:prstGeom>
        </p:spPr>
      </p:pic>
      <p:pic>
        <p:nvPicPr>
          <p:cNvPr id="26" name="Image 14" descr=" "/>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219369" y="3280153"/>
            <a:ext cx="262981" cy="221447"/>
          </a:xfrm>
          <a:prstGeom prst="rect">
            <a:avLst/>
          </a:prstGeom>
        </p:spPr>
      </p:pic>
      <p:pic>
        <p:nvPicPr>
          <p:cNvPr id="27" name="Image 15" descr=" "/>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459689" y="3390550"/>
            <a:ext cx="72280" cy="167435"/>
          </a:xfrm>
          <a:prstGeom prst="rect">
            <a:avLst/>
          </a:prstGeom>
        </p:spPr>
      </p:pic>
      <p:pic>
        <p:nvPicPr>
          <p:cNvPr id="28" name="Image 16" descr=" "/>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416098" y="3221565"/>
            <a:ext cx="1847" cy="1885"/>
          </a:xfrm>
          <a:prstGeom prst="rect">
            <a:avLst/>
          </a:prstGeom>
        </p:spPr>
      </p:pic>
      <p:pic>
        <p:nvPicPr>
          <p:cNvPr id="29" name="Image 17" descr=" "/>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416098" y="3225816"/>
            <a:ext cx="1847" cy="1885"/>
          </a:xfrm>
          <a:prstGeom prst="rect">
            <a:avLst/>
          </a:prstGeom>
        </p:spPr>
      </p:pic>
      <p:pic>
        <p:nvPicPr>
          <p:cNvPr id="30" name="Image 18" descr=" "/>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416098" y="3230522"/>
            <a:ext cx="1847" cy="1885"/>
          </a:xfrm>
          <a:prstGeom prst="rect">
            <a:avLst/>
          </a:prstGeom>
        </p:spPr>
      </p:pic>
      <p:pic>
        <p:nvPicPr>
          <p:cNvPr id="31" name="Image 19" descr=" "/>
          <p:cNvPicPr>
            <a:picLocks noChangeAspect="1"/>
          </p:cNvPicPr>
          <p:nvPr/>
        </p:nvPicPr>
        <p:blipFill>
          <a:blip r:embed="rId39"/>
          <a:stretch>
            <a:fillRect/>
          </a:stretch>
        </p:blipFill>
        <p:spPr>
          <a:xfrm>
            <a:off x="3340518" y="3213100"/>
            <a:ext cx="1524191" cy="508000"/>
          </a:xfrm>
          <a:prstGeom prst="rect">
            <a:avLst/>
          </a:prstGeom>
        </p:spPr>
      </p:pic>
      <p:pic>
        <p:nvPicPr>
          <p:cNvPr id="32" name="Image 20" descr=" "/>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3340518" y="3213100"/>
            <a:ext cx="1524191" cy="508000"/>
          </a:xfrm>
          <a:prstGeom prst="rect">
            <a:avLst/>
          </a:prstGeom>
        </p:spPr>
      </p:pic>
      <p:sp>
        <p:nvSpPr>
          <p:cNvPr id="33" name="Text 10"/>
          <p:cNvSpPr/>
          <p:nvPr/>
        </p:nvSpPr>
        <p:spPr>
          <a:xfrm>
            <a:off x="3384702" y="3340100"/>
            <a:ext cx="1435821" cy="343442"/>
          </a:xfrm>
          <a:prstGeom prst="rect">
            <a:avLst/>
          </a:prstGeom>
          <a:noFill/>
          <a:ln/>
        </p:spPr>
        <p:txBody>
          <a:bodyPr wrap="square" lIns="0" tIns="0" rIns="0" bIns="0" rtlCol="0" anchor="t"/>
          <a:lstStyle/>
          <a:p>
            <a:pPr marL="0" indent="0" algn="ctr">
              <a:lnSpc>
                <a:spcPts val="1950"/>
              </a:lnSpc>
              <a:buNone/>
            </a:pPr>
            <a:r>
              <a:rPr lang="en-US" sz="2113" dirty="0">
                <a:solidFill>
                  <a:srgbClr val="6B66FF">
                    <a:alpha val="100000"/>
                  </a:srgbClr>
                </a:solidFill>
                <a:latin typeface="Inter Medium" pitchFamily="34" charset="0"/>
                <a:ea typeface="Inter Medium" pitchFamily="34" charset="-122"/>
                <a:cs typeface="Inter Medium" pitchFamily="34" charset="-120"/>
              </a:rPr>
              <a:t>一期进行中</a:t>
            </a:r>
            <a:endParaRPr lang="en-US" sz="2113" dirty="0"/>
          </a:p>
        </p:txBody>
      </p:sp>
      <p:sp>
        <p:nvSpPr>
          <p:cNvPr id="34" name="Text 11"/>
          <p:cNvSpPr/>
          <p:nvPr/>
        </p:nvSpPr>
        <p:spPr>
          <a:xfrm>
            <a:off x="1219352" y="3924300"/>
            <a:ext cx="3763904"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智能健康管理</a:t>
            </a:r>
            <a:endParaRPr lang="en-US" sz="2800" dirty="0"/>
          </a:p>
        </p:txBody>
      </p:sp>
      <p:pic>
        <p:nvPicPr>
          <p:cNvPr id="35" name="Image 21" descr=" "/>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1219352" y="4622800"/>
            <a:ext cx="279435" cy="25400"/>
          </a:xfrm>
          <a:prstGeom prst="rect">
            <a:avLst/>
          </a:prstGeom>
        </p:spPr>
      </p:pic>
      <p:sp>
        <p:nvSpPr>
          <p:cNvPr id="36" name="Text 12"/>
          <p:cNvSpPr/>
          <p:nvPr/>
        </p:nvSpPr>
        <p:spPr>
          <a:xfrm>
            <a:off x="1219352" y="4851400"/>
            <a:ext cx="3727928" cy="10858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通过简洁易用的交互设计，提升用户健康管理的参与度与依从性</a:t>
            </a:r>
            <a:endParaRPr lang="en-US" sz="1950" dirty="0"/>
          </a:p>
        </p:txBody>
      </p:sp>
      <p:sp>
        <p:nvSpPr>
          <p:cNvPr id="37" name="Shape 13"/>
          <p:cNvSpPr/>
          <p:nvPr/>
        </p:nvSpPr>
        <p:spPr>
          <a:xfrm>
            <a:off x="1219352" y="6057900"/>
            <a:ext cx="3645356" cy="241300"/>
          </a:xfrm>
          <a:prstGeom prst="rect">
            <a:avLst/>
          </a:prstGeom>
          <a:noFill/>
          <a:ln/>
        </p:spPr>
      </p:sp>
      <p:pic>
        <p:nvPicPr>
          <p:cNvPr id="38" name="Image 22" descr=" "/>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1219352" y="6138332"/>
            <a:ext cx="3645356" cy="100543"/>
          </a:xfrm>
          <a:prstGeom prst="rect">
            <a:avLst/>
          </a:prstGeom>
        </p:spPr>
      </p:pic>
      <p:pic>
        <p:nvPicPr>
          <p:cNvPr id="39" name="Image 23" descr=" "/>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1219352" y="6134100"/>
            <a:ext cx="2298987" cy="101600"/>
          </a:xfrm>
          <a:prstGeom prst="rect">
            <a:avLst/>
          </a:prstGeom>
        </p:spPr>
      </p:pic>
      <p:pic>
        <p:nvPicPr>
          <p:cNvPr id="40" name="Image 24" descr=" "/>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766319" y="5903097"/>
            <a:ext cx="1554842" cy="1554345"/>
          </a:xfrm>
          <a:prstGeom prst="rect">
            <a:avLst/>
          </a:prstGeom>
        </p:spPr>
      </p:pic>
      <p:sp>
        <p:nvSpPr>
          <p:cNvPr id="41" name="Shape 14"/>
          <p:cNvSpPr/>
          <p:nvPr/>
        </p:nvSpPr>
        <p:spPr>
          <a:xfrm>
            <a:off x="1219352" y="6502400"/>
            <a:ext cx="3645356" cy="495300"/>
          </a:xfrm>
          <a:prstGeom prst="rect">
            <a:avLst/>
          </a:prstGeom>
          <a:noFill/>
          <a:ln/>
        </p:spPr>
      </p:sp>
      <p:sp>
        <p:nvSpPr>
          <p:cNvPr id="42" name="Shape 15"/>
          <p:cNvSpPr/>
          <p:nvPr/>
        </p:nvSpPr>
        <p:spPr>
          <a:xfrm>
            <a:off x="1219352" y="6502400"/>
            <a:ext cx="1829029" cy="495300"/>
          </a:xfrm>
          <a:prstGeom prst="rect">
            <a:avLst/>
          </a:prstGeom>
          <a:noFill/>
          <a:ln/>
        </p:spPr>
      </p:sp>
      <p:pic>
        <p:nvPicPr>
          <p:cNvPr id="43" name="Image 25" descr=" "/>
          <p:cNvPicPr>
            <a:picLocks noChangeAspect="1"/>
          </p:cNvPicPr>
          <p:nvPr/>
        </p:nvPicPr>
        <p:blipFill>
          <a:blip r:embed="rId50"/>
          <a:stretch>
            <a:fillRect/>
          </a:stretch>
        </p:blipFill>
        <p:spPr>
          <a:xfrm>
            <a:off x="1219352" y="6616700"/>
            <a:ext cx="266733" cy="266700"/>
          </a:xfrm>
          <a:prstGeom prst="rect">
            <a:avLst/>
          </a:prstGeom>
        </p:spPr>
      </p:pic>
      <p:pic>
        <p:nvPicPr>
          <p:cNvPr id="44" name="Image 26" descr=" "/>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1244625" y="6640798"/>
            <a:ext cx="217734" cy="217708"/>
          </a:xfrm>
          <a:prstGeom prst="rect">
            <a:avLst/>
          </a:prstGeom>
        </p:spPr>
      </p:pic>
      <p:pic>
        <p:nvPicPr>
          <p:cNvPr id="45" name="Image 27" descr=" "/>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330620" y="6707191"/>
            <a:ext cx="72845" cy="64300"/>
          </a:xfrm>
          <a:prstGeom prst="rect">
            <a:avLst/>
          </a:prstGeom>
        </p:spPr>
      </p:pic>
      <p:sp>
        <p:nvSpPr>
          <p:cNvPr id="46" name="Text 16"/>
          <p:cNvSpPr/>
          <p:nvPr/>
        </p:nvSpPr>
        <p:spPr>
          <a:xfrm>
            <a:off x="1587698" y="6502400"/>
            <a:ext cx="1543255"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09/24 - 至今</a:t>
            </a:r>
            <a:endParaRPr lang="en-US" sz="1950" dirty="0"/>
          </a:p>
        </p:txBody>
      </p:sp>
      <p:pic>
        <p:nvPicPr>
          <p:cNvPr id="47" name="Image 28" descr=" "/>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1212334" y="7200233"/>
            <a:ext cx="3646529" cy="14033"/>
          </a:xfrm>
          <a:prstGeom prst="rect">
            <a:avLst/>
          </a:prstGeom>
        </p:spPr>
      </p:pic>
      <p:sp>
        <p:nvSpPr>
          <p:cNvPr id="48" name="Shape 17"/>
          <p:cNvSpPr/>
          <p:nvPr/>
        </p:nvSpPr>
        <p:spPr>
          <a:xfrm>
            <a:off x="1219352" y="7416800"/>
            <a:ext cx="3645356" cy="1092200"/>
          </a:xfrm>
          <a:prstGeom prst="rect">
            <a:avLst/>
          </a:prstGeom>
          <a:noFill/>
          <a:ln/>
        </p:spPr>
      </p:sp>
      <p:sp>
        <p:nvSpPr>
          <p:cNvPr id="49" name="Text 18"/>
          <p:cNvSpPr/>
          <p:nvPr/>
        </p:nvSpPr>
        <p:spPr>
          <a:xfrm>
            <a:off x="1219352" y="7416800"/>
            <a:ext cx="3727928"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对接需求方</a:t>
            </a:r>
            <a:endParaRPr lang="en-US" sz="1950" dirty="0"/>
          </a:p>
        </p:txBody>
      </p:sp>
      <p:sp>
        <p:nvSpPr>
          <p:cNvPr id="50" name="Text 19"/>
          <p:cNvSpPr/>
          <p:nvPr/>
        </p:nvSpPr>
        <p:spPr>
          <a:xfrm>
            <a:off x="1219352" y="8013700"/>
            <a:ext cx="3727928" cy="577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XXXX业务部</a:t>
            </a:r>
            <a:endParaRPr lang="en-US" sz="1950" dirty="0"/>
          </a:p>
        </p:txBody>
      </p:sp>
      <p:sp>
        <p:nvSpPr>
          <p:cNvPr id="51" name="Shape 20"/>
          <p:cNvSpPr/>
          <p:nvPr/>
        </p:nvSpPr>
        <p:spPr>
          <a:xfrm>
            <a:off x="1219352" y="8712200"/>
            <a:ext cx="3645356" cy="1600200"/>
          </a:xfrm>
          <a:prstGeom prst="rect">
            <a:avLst/>
          </a:prstGeom>
          <a:noFill/>
          <a:ln/>
        </p:spPr>
      </p:sp>
      <p:sp>
        <p:nvSpPr>
          <p:cNvPr id="52" name="Text 21"/>
          <p:cNvSpPr/>
          <p:nvPr/>
        </p:nvSpPr>
        <p:spPr>
          <a:xfrm>
            <a:off x="1219352" y="8712200"/>
            <a:ext cx="3727928"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当前阶段</a:t>
            </a:r>
            <a:endParaRPr lang="en-US" sz="1950" dirty="0"/>
          </a:p>
        </p:txBody>
      </p:sp>
      <p:sp>
        <p:nvSpPr>
          <p:cNvPr id="53" name="Text 22"/>
          <p:cNvSpPr/>
          <p:nvPr/>
        </p:nvSpPr>
        <p:spPr>
          <a:xfrm>
            <a:off x="1219352" y="9309100"/>
            <a:ext cx="3727928" cy="1085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一期开发：网页端、移动端同步开发；测试中</a:t>
            </a:r>
            <a:endParaRPr lang="en-US" sz="1950" dirty="0"/>
          </a:p>
        </p:txBody>
      </p:sp>
      <p:pic>
        <p:nvPicPr>
          <p:cNvPr id="54" name="Image 29" descr=" "/>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1212334" y="10514933"/>
            <a:ext cx="3646529" cy="14033"/>
          </a:xfrm>
          <a:prstGeom prst="rect">
            <a:avLst/>
          </a:prstGeom>
        </p:spPr>
      </p:pic>
      <p:sp>
        <p:nvSpPr>
          <p:cNvPr id="55" name="Shape 23"/>
          <p:cNvSpPr/>
          <p:nvPr/>
        </p:nvSpPr>
        <p:spPr>
          <a:xfrm>
            <a:off x="1219352" y="10731500"/>
            <a:ext cx="3645356" cy="2095500"/>
          </a:xfrm>
          <a:prstGeom prst="rect">
            <a:avLst/>
          </a:prstGeom>
          <a:noFill/>
          <a:ln/>
        </p:spPr>
      </p:sp>
      <p:sp>
        <p:nvSpPr>
          <p:cNvPr id="56" name="Text 24"/>
          <p:cNvSpPr/>
          <p:nvPr/>
        </p:nvSpPr>
        <p:spPr>
          <a:xfrm>
            <a:off x="1219352" y="10731500"/>
            <a:ext cx="3727928" cy="577862"/>
          </a:xfrm>
          <a:prstGeom prst="rect">
            <a:avLst/>
          </a:prstGeom>
          <a:noFill/>
          <a:ln/>
        </p:spPr>
        <p:txBody>
          <a:bodyPr wrap="square" lIns="0" tIns="0" rIns="0" bIns="0" rtlCol="0" anchor="t"/>
          <a:lstStyle/>
          <a:p>
            <a:pPr marL="0" indent="0" algn="l">
              <a:lnSpc>
                <a:spcPts val="3901"/>
              </a:lnSpc>
              <a:buNone/>
            </a:pPr>
            <a:r>
              <a:rPr lang="en-US" sz="1950" dirty="0">
                <a:solidFill>
                  <a:srgbClr val="6B66FF">
                    <a:alpha val="100000"/>
                  </a:srgbClr>
                </a:solidFill>
                <a:latin typeface="Inter Semi Bold" pitchFamily="34" charset="0"/>
                <a:ea typeface="Inter Semi Bold" pitchFamily="34" charset="-122"/>
                <a:cs typeface="Inter Semi Bold" pitchFamily="34" charset="-120"/>
              </a:rPr>
              <a:t>难点</a:t>
            </a:r>
            <a:endParaRPr lang="en-US" sz="1950" dirty="0"/>
          </a:p>
        </p:txBody>
      </p:sp>
      <p:sp>
        <p:nvSpPr>
          <p:cNvPr id="57" name="Text 25"/>
          <p:cNvSpPr/>
          <p:nvPr/>
        </p:nvSpPr>
        <p:spPr>
          <a:xfrm>
            <a:off x="1219352" y="11328400"/>
            <a:ext cx="3727928" cy="15811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1.难点1难点1难点1难点1难点1难点1难点1难点1难点1难点1难点</a:t>
            </a:r>
            <a:endParaRPr lang="en-US" sz="1950" dirty="0"/>
          </a:p>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2.难点2难点2难点2难点2</a:t>
            </a:r>
            <a:endParaRPr lang="en-US" sz="1950" dirty="0"/>
          </a:p>
        </p:txBody>
      </p:sp>
      <p:pic>
        <p:nvPicPr>
          <p:cNvPr id="58" name="Image 30" descr=" "/>
          <p:cNvPicPr>
            <a:picLocks noChangeAspect="1"/>
          </p:cNvPicPr>
          <p:nvPr/>
        </p:nvPicPr>
        <p:blipFill>
          <a:blip r:embed="rId57"/>
          <a:stretch>
            <a:fillRect/>
          </a:stretch>
        </p:blipFill>
        <p:spPr>
          <a:xfrm>
            <a:off x="5499787" y="2959100"/>
            <a:ext cx="4242330" cy="10337800"/>
          </a:xfrm>
          <a:prstGeom prst="rect">
            <a:avLst/>
          </a:prstGeom>
        </p:spPr>
      </p:pic>
      <p:sp>
        <p:nvSpPr>
          <p:cNvPr id="59" name="Shape 26"/>
          <p:cNvSpPr/>
          <p:nvPr/>
        </p:nvSpPr>
        <p:spPr>
          <a:xfrm>
            <a:off x="5804625" y="3213100"/>
            <a:ext cx="3632654" cy="508000"/>
          </a:xfrm>
          <a:prstGeom prst="rect">
            <a:avLst/>
          </a:prstGeom>
          <a:noFill/>
          <a:ln/>
        </p:spPr>
      </p:sp>
      <p:sp>
        <p:nvSpPr>
          <p:cNvPr id="60" name="Shape 27"/>
          <p:cNvSpPr/>
          <p:nvPr/>
        </p:nvSpPr>
        <p:spPr>
          <a:xfrm>
            <a:off x="5804625" y="3213100"/>
            <a:ext cx="508063" cy="508000"/>
          </a:xfrm>
          <a:prstGeom prst="rect">
            <a:avLst/>
          </a:prstGeom>
          <a:noFill/>
          <a:ln/>
        </p:spPr>
      </p:sp>
      <p:pic>
        <p:nvPicPr>
          <p:cNvPr id="61" name="Image 31" descr=" "/>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5804625" y="3213100"/>
            <a:ext cx="492822" cy="492761"/>
          </a:xfrm>
          <a:prstGeom prst="rect">
            <a:avLst/>
          </a:prstGeom>
        </p:spPr>
      </p:pic>
      <p:pic>
        <p:nvPicPr>
          <p:cNvPr id="62" name="Image 32" descr=" "/>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5931642" y="3303814"/>
            <a:ext cx="249911" cy="298351"/>
          </a:xfrm>
          <a:prstGeom prst="rect">
            <a:avLst/>
          </a:prstGeom>
        </p:spPr>
      </p:pic>
      <p:pic>
        <p:nvPicPr>
          <p:cNvPr id="63" name="Image 33" descr=" "/>
          <p:cNvPicPr>
            <a:picLocks noChangeAspect="1"/>
          </p:cNvPicPr>
          <p:nvPr/>
        </p:nvPicPr>
        <p:blipFill>
          <a:blip r:embed="rId39"/>
          <a:stretch>
            <a:fillRect/>
          </a:stretch>
        </p:blipFill>
        <p:spPr>
          <a:xfrm>
            <a:off x="7913089" y="3213100"/>
            <a:ext cx="1524191" cy="508000"/>
          </a:xfrm>
          <a:prstGeom prst="rect">
            <a:avLst/>
          </a:prstGeom>
        </p:spPr>
      </p:pic>
      <p:pic>
        <p:nvPicPr>
          <p:cNvPr id="64" name="Image 34" descr=" "/>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7913089" y="3213100"/>
            <a:ext cx="1524191" cy="508000"/>
          </a:xfrm>
          <a:prstGeom prst="rect">
            <a:avLst/>
          </a:prstGeom>
        </p:spPr>
      </p:pic>
      <p:sp>
        <p:nvSpPr>
          <p:cNvPr id="65" name="Text 28"/>
          <p:cNvSpPr/>
          <p:nvPr/>
        </p:nvSpPr>
        <p:spPr>
          <a:xfrm>
            <a:off x="7957274" y="3340100"/>
            <a:ext cx="1435821" cy="343442"/>
          </a:xfrm>
          <a:prstGeom prst="rect">
            <a:avLst/>
          </a:prstGeom>
          <a:noFill/>
          <a:ln/>
        </p:spPr>
        <p:txBody>
          <a:bodyPr wrap="square" lIns="0" tIns="0" rIns="0" bIns="0" rtlCol="0" anchor="t"/>
          <a:lstStyle/>
          <a:p>
            <a:pPr marL="0" indent="0" algn="ctr">
              <a:lnSpc>
                <a:spcPts val="1950"/>
              </a:lnSpc>
              <a:buNone/>
            </a:pPr>
            <a:r>
              <a:rPr lang="en-US" sz="2113" dirty="0">
                <a:solidFill>
                  <a:srgbClr val="FF55BF">
                    <a:alpha val="100000"/>
                  </a:srgbClr>
                </a:solidFill>
                <a:latin typeface="Inter Medium" pitchFamily="34" charset="0"/>
                <a:ea typeface="Inter Medium" pitchFamily="34" charset="-122"/>
                <a:cs typeface="Inter Medium" pitchFamily="34" charset="-120"/>
              </a:rPr>
              <a:t>需求协调中</a:t>
            </a:r>
            <a:endParaRPr lang="en-US" sz="2113" dirty="0"/>
          </a:p>
        </p:txBody>
      </p:sp>
      <p:sp>
        <p:nvSpPr>
          <p:cNvPr id="66" name="Text 29"/>
          <p:cNvSpPr/>
          <p:nvPr/>
        </p:nvSpPr>
        <p:spPr>
          <a:xfrm>
            <a:off x="5804625" y="3924300"/>
            <a:ext cx="3751202"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音乐播放 APP 推荐</a:t>
            </a:r>
            <a:endParaRPr lang="en-US" sz="2800" dirty="0"/>
          </a:p>
        </p:txBody>
      </p:sp>
      <p:pic>
        <p:nvPicPr>
          <p:cNvPr id="67" name="Image 35" descr=" "/>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5804625" y="4622800"/>
            <a:ext cx="279435" cy="25400"/>
          </a:xfrm>
          <a:prstGeom prst="rect">
            <a:avLst/>
          </a:prstGeom>
        </p:spPr>
      </p:pic>
      <p:sp>
        <p:nvSpPr>
          <p:cNvPr id="68" name="Text 30"/>
          <p:cNvSpPr/>
          <p:nvPr/>
        </p:nvSpPr>
        <p:spPr>
          <a:xfrm>
            <a:off x="5804625" y="4851400"/>
            <a:ext cx="3715226" cy="10858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优化推荐反馈机制，根据用户反馈不断优化推荐结果</a:t>
            </a:r>
            <a:endParaRPr lang="en-US" sz="1950" dirty="0"/>
          </a:p>
        </p:txBody>
      </p:sp>
      <p:sp>
        <p:nvSpPr>
          <p:cNvPr id="69" name="Shape 31"/>
          <p:cNvSpPr/>
          <p:nvPr/>
        </p:nvSpPr>
        <p:spPr>
          <a:xfrm>
            <a:off x="5804625" y="6057900"/>
            <a:ext cx="3632654" cy="241300"/>
          </a:xfrm>
          <a:prstGeom prst="rect">
            <a:avLst/>
          </a:prstGeom>
          <a:noFill/>
          <a:ln/>
        </p:spPr>
      </p:sp>
      <p:pic>
        <p:nvPicPr>
          <p:cNvPr id="70" name="Image 36" descr=" "/>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5804625" y="6138332"/>
            <a:ext cx="3632654" cy="100543"/>
          </a:xfrm>
          <a:prstGeom prst="rect">
            <a:avLst/>
          </a:prstGeom>
        </p:spPr>
      </p:pic>
      <p:pic>
        <p:nvPicPr>
          <p:cNvPr id="71" name="Image 37" descr=" "/>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5804625" y="6134100"/>
            <a:ext cx="317540" cy="101600"/>
          </a:xfrm>
          <a:prstGeom prst="rect">
            <a:avLst/>
          </a:prstGeom>
        </p:spPr>
      </p:pic>
      <p:pic>
        <p:nvPicPr>
          <p:cNvPr id="72" name="Image 38" descr=" "/>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5499787" y="5903097"/>
            <a:ext cx="1399949" cy="1554345"/>
          </a:xfrm>
          <a:prstGeom prst="rect">
            <a:avLst/>
          </a:prstGeom>
        </p:spPr>
      </p:pic>
      <p:sp>
        <p:nvSpPr>
          <p:cNvPr id="73" name="Shape 32"/>
          <p:cNvSpPr/>
          <p:nvPr/>
        </p:nvSpPr>
        <p:spPr>
          <a:xfrm>
            <a:off x="5804625" y="6718300"/>
            <a:ext cx="3632654" cy="495300"/>
          </a:xfrm>
          <a:prstGeom prst="rect">
            <a:avLst/>
          </a:prstGeom>
          <a:noFill/>
          <a:ln/>
        </p:spPr>
      </p:sp>
      <p:sp>
        <p:nvSpPr>
          <p:cNvPr id="74" name="Shape 33"/>
          <p:cNvSpPr/>
          <p:nvPr/>
        </p:nvSpPr>
        <p:spPr>
          <a:xfrm>
            <a:off x="5804625" y="6718300"/>
            <a:ext cx="1829029" cy="495300"/>
          </a:xfrm>
          <a:prstGeom prst="rect">
            <a:avLst/>
          </a:prstGeom>
          <a:noFill/>
          <a:ln/>
        </p:spPr>
      </p:sp>
      <p:pic>
        <p:nvPicPr>
          <p:cNvPr id="75" name="Image 39" descr=" "/>
          <p:cNvPicPr>
            <a:picLocks noChangeAspect="1"/>
          </p:cNvPicPr>
          <p:nvPr/>
        </p:nvPicPr>
        <p:blipFill>
          <a:blip r:embed="rId50"/>
          <a:stretch>
            <a:fillRect/>
          </a:stretch>
        </p:blipFill>
        <p:spPr>
          <a:xfrm>
            <a:off x="5804625" y="6832600"/>
            <a:ext cx="266733" cy="266700"/>
          </a:xfrm>
          <a:prstGeom prst="rect">
            <a:avLst/>
          </a:prstGeom>
        </p:spPr>
      </p:pic>
      <p:pic>
        <p:nvPicPr>
          <p:cNvPr id="76" name="Image 40" descr=" "/>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5829898" y="6856698"/>
            <a:ext cx="217734" cy="217708"/>
          </a:xfrm>
          <a:prstGeom prst="rect">
            <a:avLst/>
          </a:prstGeom>
        </p:spPr>
      </p:pic>
      <p:pic>
        <p:nvPicPr>
          <p:cNvPr id="77" name="Image 41" descr=" "/>
          <p:cNvPicPr>
            <a:picLocks noChangeAspect="1"/>
          </p:cNvPicPr>
          <p:nvPr/>
        </p:nvPicPr>
        <p:blipFill>
          <a:blip r:embed="rId53">
            <a:extLst>
              <a:ext uri="{96DAC541-7B7A-43D3-8B79-37D633B846F1}">
                <asvg:svgBlip xmlns:asvg="http://schemas.microsoft.com/office/drawing/2016/SVG/main" r:embed="rId72"/>
              </a:ext>
            </a:extLst>
          </a:blip>
          <a:stretch>
            <a:fillRect/>
          </a:stretch>
        </p:blipFill>
        <p:spPr>
          <a:xfrm>
            <a:off x="5915893" y="6923091"/>
            <a:ext cx="72845" cy="64300"/>
          </a:xfrm>
          <a:prstGeom prst="rect">
            <a:avLst/>
          </a:prstGeom>
        </p:spPr>
      </p:pic>
      <p:sp>
        <p:nvSpPr>
          <p:cNvPr id="78" name="Text 34"/>
          <p:cNvSpPr/>
          <p:nvPr/>
        </p:nvSpPr>
        <p:spPr>
          <a:xfrm>
            <a:off x="6172972" y="6718300"/>
            <a:ext cx="1543255"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09/24 - 至今</a:t>
            </a:r>
            <a:endParaRPr lang="en-US" sz="1950" dirty="0"/>
          </a:p>
        </p:txBody>
      </p:sp>
      <p:sp>
        <p:nvSpPr>
          <p:cNvPr id="79" name="Shape 35"/>
          <p:cNvSpPr/>
          <p:nvPr/>
        </p:nvSpPr>
        <p:spPr>
          <a:xfrm>
            <a:off x="5804625" y="7416800"/>
            <a:ext cx="3632654" cy="1092200"/>
          </a:xfrm>
          <a:prstGeom prst="rect">
            <a:avLst/>
          </a:prstGeom>
          <a:noFill/>
          <a:ln/>
        </p:spPr>
      </p:sp>
      <p:sp>
        <p:nvSpPr>
          <p:cNvPr id="80" name="Text 36"/>
          <p:cNvSpPr/>
          <p:nvPr/>
        </p:nvSpPr>
        <p:spPr>
          <a:xfrm>
            <a:off x="5804625" y="74168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对接需求方</a:t>
            </a:r>
            <a:endParaRPr lang="en-US" sz="1950" dirty="0"/>
          </a:p>
        </p:txBody>
      </p:sp>
      <p:sp>
        <p:nvSpPr>
          <p:cNvPr id="81" name="Text 37"/>
          <p:cNvSpPr/>
          <p:nvPr/>
        </p:nvSpPr>
        <p:spPr>
          <a:xfrm>
            <a:off x="5804625" y="80137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XXXX业务部</a:t>
            </a:r>
            <a:endParaRPr lang="en-US" sz="1950" dirty="0"/>
          </a:p>
        </p:txBody>
      </p:sp>
      <p:sp>
        <p:nvSpPr>
          <p:cNvPr id="82" name="Shape 38"/>
          <p:cNvSpPr/>
          <p:nvPr/>
        </p:nvSpPr>
        <p:spPr>
          <a:xfrm>
            <a:off x="5804625" y="8712200"/>
            <a:ext cx="3632654" cy="1600200"/>
          </a:xfrm>
          <a:prstGeom prst="rect">
            <a:avLst/>
          </a:prstGeom>
          <a:noFill/>
          <a:ln/>
        </p:spPr>
      </p:sp>
      <p:sp>
        <p:nvSpPr>
          <p:cNvPr id="83" name="Text 39"/>
          <p:cNvSpPr/>
          <p:nvPr/>
        </p:nvSpPr>
        <p:spPr>
          <a:xfrm>
            <a:off x="5804625" y="87122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当前阶段</a:t>
            </a:r>
            <a:endParaRPr lang="en-US" sz="1950" dirty="0"/>
          </a:p>
        </p:txBody>
      </p:sp>
      <p:sp>
        <p:nvSpPr>
          <p:cNvPr id="84" name="Text 40"/>
          <p:cNvSpPr/>
          <p:nvPr/>
        </p:nvSpPr>
        <p:spPr>
          <a:xfrm>
            <a:off x="5804625" y="9309100"/>
            <a:ext cx="3715226" cy="1085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一期开发：网页端、移动端同步开发；测试中</a:t>
            </a:r>
            <a:endParaRPr lang="en-US" sz="1950" dirty="0"/>
          </a:p>
        </p:txBody>
      </p:sp>
      <p:sp>
        <p:nvSpPr>
          <p:cNvPr id="85" name="Shape 41"/>
          <p:cNvSpPr/>
          <p:nvPr/>
        </p:nvSpPr>
        <p:spPr>
          <a:xfrm>
            <a:off x="5804625" y="10515600"/>
            <a:ext cx="3632654" cy="2095500"/>
          </a:xfrm>
          <a:prstGeom prst="rect">
            <a:avLst/>
          </a:prstGeom>
          <a:noFill/>
          <a:ln/>
        </p:spPr>
      </p:sp>
      <p:sp>
        <p:nvSpPr>
          <p:cNvPr id="86" name="Text 42"/>
          <p:cNvSpPr/>
          <p:nvPr/>
        </p:nvSpPr>
        <p:spPr>
          <a:xfrm>
            <a:off x="5804625" y="105156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FF55BF">
                    <a:alpha val="100000"/>
                  </a:srgbClr>
                </a:solidFill>
                <a:latin typeface="Inter Semi Bold" pitchFamily="34" charset="0"/>
                <a:ea typeface="Inter Semi Bold" pitchFamily="34" charset="-122"/>
                <a:cs typeface="Inter Semi Bold" pitchFamily="34" charset="-120"/>
              </a:rPr>
              <a:t>难点</a:t>
            </a:r>
            <a:endParaRPr lang="en-US" sz="1950" dirty="0"/>
          </a:p>
        </p:txBody>
      </p:sp>
      <p:sp>
        <p:nvSpPr>
          <p:cNvPr id="87" name="Text 43"/>
          <p:cNvSpPr/>
          <p:nvPr/>
        </p:nvSpPr>
        <p:spPr>
          <a:xfrm>
            <a:off x="5804625" y="11112500"/>
            <a:ext cx="3715226" cy="15811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1.难点1难点1难点1难点1难点1难点1难点1难点1难点1难点1难点</a:t>
            </a:r>
            <a:endParaRPr lang="en-US" sz="1950" dirty="0"/>
          </a:p>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2.难点2难点2难点2难点2</a:t>
            </a:r>
            <a:endParaRPr lang="en-US" sz="1950" dirty="0"/>
          </a:p>
        </p:txBody>
      </p:sp>
      <p:pic>
        <p:nvPicPr>
          <p:cNvPr id="88" name="Image 42" descr=" "/>
          <p:cNvPicPr>
            <a:picLocks noChangeAspect="1"/>
          </p:cNvPicPr>
          <p:nvPr/>
        </p:nvPicPr>
        <p:blipFill>
          <a:blip r:embed="rId57"/>
          <a:stretch>
            <a:fillRect/>
          </a:stretch>
        </p:blipFill>
        <p:spPr>
          <a:xfrm>
            <a:off x="10072359" y="2959100"/>
            <a:ext cx="4242330" cy="10337800"/>
          </a:xfrm>
          <a:prstGeom prst="rect">
            <a:avLst/>
          </a:prstGeom>
        </p:spPr>
      </p:pic>
      <p:sp>
        <p:nvSpPr>
          <p:cNvPr id="89" name="Shape 44"/>
          <p:cNvSpPr/>
          <p:nvPr/>
        </p:nvSpPr>
        <p:spPr>
          <a:xfrm>
            <a:off x="10377197" y="3213100"/>
            <a:ext cx="3632654" cy="508000"/>
          </a:xfrm>
          <a:prstGeom prst="rect">
            <a:avLst/>
          </a:prstGeom>
          <a:noFill/>
          <a:ln/>
        </p:spPr>
      </p:sp>
      <p:sp>
        <p:nvSpPr>
          <p:cNvPr id="90" name="Shape 45"/>
          <p:cNvSpPr/>
          <p:nvPr/>
        </p:nvSpPr>
        <p:spPr>
          <a:xfrm>
            <a:off x="10377197" y="3213100"/>
            <a:ext cx="508063" cy="508000"/>
          </a:xfrm>
          <a:prstGeom prst="rect">
            <a:avLst/>
          </a:prstGeom>
          <a:noFill/>
          <a:ln/>
        </p:spPr>
      </p:sp>
      <p:pic>
        <p:nvPicPr>
          <p:cNvPr id="91" name="Image 43" descr=" "/>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10377197" y="3213100"/>
            <a:ext cx="492822" cy="492761"/>
          </a:xfrm>
          <a:prstGeom prst="rect">
            <a:avLst/>
          </a:prstGeom>
        </p:spPr>
      </p:pic>
      <p:pic>
        <p:nvPicPr>
          <p:cNvPr id="92" name="Image 44" descr=" "/>
          <p:cNvPicPr>
            <a:picLocks noChangeAspect="1"/>
          </p:cNvPicPr>
          <p:nvPr/>
        </p:nvPicPr>
        <p:blipFill>
          <a:blip r:embed="rId73">
            <a:extLst>
              <a:ext uri="{96DAC541-7B7A-43D3-8B79-37D633B846F1}">
                <asvg:svgBlip xmlns:asvg="http://schemas.microsoft.com/office/drawing/2016/SVG/main" r:embed="rId74"/>
              </a:ext>
            </a:extLst>
          </a:blip>
          <a:stretch>
            <a:fillRect/>
          </a:stretch>
        </p:blipFill>
        <p:spPr>
          <a:xfrm>
            <a:off x="10504213" y="3303814"/>
            <a:ext cx="249911" cy="298351"/>
          </a:xfrm>
          <a:prstGeom prst="rect">
            <a:avLst/>
          </a:prstGeom>
        </p:spPr>
      </p:pic>
      <p:pic>
        <p:nvPicPr>
          <p:cNvPr id="93" name="Image 45" descr=" "/>
          <p:cNvPicPr>
            <a:picLocks noChangeAspect="1"/>
          </p:cNvPicPr>
          <p:nvPr/>
        </p:nvPicPr>
        <p:blipFill>
          <a:blip r:embed="rId39"/>
          <a:stretch>
            <a:fillRect/>
          </a:stretch>
        </p:blipFill>
        <p:spPr>
          <a:xfrm>
            <a:off x="12485661" y="3213100"/>
            <a:ext cx="1524191" cy="508000"/>
          </a:xfrm>
          <a:prstGeom prst="rect">
            <a:avLst/>
          </a:prstGeom>
        </p:spPr>
      </p:pic>
      <p:pic>
        <p:nvPicPr>
          <p:cNvPr id="94" name="Image 46" descr=" "/>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12485661" y="3213100"/>
            <a:ext cx="1524191" cy="508000"/>
          </a:xfrm>
          <a:prstGeom prst="rect">
            <a:avLst/>
          </a:prstGeom>
        </p:spPr>
      </p:pic>
      <p:sp>
        <p:nvSpPr>
          <p:cNvPr id="95" name="Text 46"/>
          <p:cNvSpPr/>
          <p:nvPr/>
        </p:nvSpPr>
        <p:spPr>
          <a:xfrm>
            <a:off x="12529845" y="3340100"/>
            <a:ext cx="1435821" cy="343442"/>
          </a:xfrm>
          <a:prstGeom prst="rect">
            <a:avLst/>
          </a:prstGeom>
          <a:noFill/>
          <a:ln/>
        </p:spPr>
        <p:txBody>
          <a:bodyPr wrap="square" lIns="0" tIns="0" rIns="0" bIns="0" rtlCol="0" anchor="t"/>
          <a:lstStyle/>
          <a:p>
            <a:pPr marL="0" indent="0" algn="ctr">
              <a:lnSpc>
                <a:spcPts val="1950"/>
              </a:lnSpc>
              <a:buNone/>
            </a:pPr>
            <a:r>
              <a:rPr lang="en-US" sz="2113" dirty="0">
                <a:solidFill>
                  <a:srgbClr val="FF55BF">
                    <a:alpha val="100000"/>
                  </a:srgbClr>
                </a:solidFill>
                <a:latin typeface="Inter Medium" pitchFamily="34" charset="0"/>
                <a:ea typeface="Inter Medium" pitchFamily="34" charset="-122"/>
                <a:cs typeface="Inter Medium" pitchFamily="34" charset="-120"/>
              </a:rPr>
              <a:t>需求协调中</a:t>
            </a:r>
            <a:endParaRPr lang="en-US" sz="2113" dirty="0"/>
          </a:p>
        </p:txBody>
      </p:sp>
      <p:sp>
        <p:nvSpPr>
          <p:cNvPr id="96" name="Text 47"/>
          <p:cNvSpPr/>
          <p:nvPr/>
        </p:nvSpPr>
        <p:spPr>
          <a:xfrm>
            <a:off x="10377197" y="3924300"/>
            <a:ext cx="3751202"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金融理财 APP 界面</a:t>
            </a:r>
            <a:endParaRPr lang="en-US" sz="2800" dirty="0"/>
          </a:p>
        </p:txBody>
      </p:sp>
      <p:pic>
        <p:nvPicPr>
          <p:cNvPr id="97" name="Image 47" descr=" "/>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10377197" y="4622800"/>
            <a:ext cx="279435" cy="25400"/>
          </a:xfrm>
          <a:prstGeom prst="rect">
            <a:avLst/>
          </a:prstGeom>
        </p:spPr>
      </p:pic>
      <p:sp>
        <p:nvSpPr>
          <p:cNvPr id="98" name="Text 48"/>
          <p:cNvSpPr/>
          <p:nvPr/>
        </p:nvSpPr>
        <p:spPr>
          <a:xfrm>
            <a:off x="10377197" y="4851400"/>
            <a:ext cx="3715226" cy="10858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根据用户风险偏好与资产状况提供定制化理财方案</a:t>
            </a:r>
            <a:endParaRPr lang="en-US" sz="1950" dirty="0"/>
          </a:p>
        </p:txBody>
      </p:sp>
      <p:sp>
        <p:nvSpPr>
          <p:cNvPr id="99" name="Shape 49"/>
          <p:cNvSpPr/>
          <p:nvPr/>
        </p:nvSpPr>
        <p:spPr>
          <a:xfrm>
            <a:off x="10377197" y="6057900"/>
            <a:ext cx="3632654" cy="241300"/>
          </a:xfrm>
          <a:prstGeom prst="rect">
            <a:avLst/>
          </a:prstGeom>
          <a:noFill/>
          <a:ln/>
        </p:spPr>
      </p:sp>
      <p:pic>
        <p:nvPicPr>
          <p:cNvPr id="100" name="Image 48" descr=" "/>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10377197" y="6138332"/>
            <a:ext cx="3632654" cy="100543"/>
          </a:xfrm>
          <a:prstGeom prst="rect">
            <a:avLst/>
          </a:prstGeom>
        </p:spPr>
      </p:pic>
      <p:pic>
        <p:nvPicPr>
          <p:cNvPr id="101" name="Image 49" descr=" "/>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10377197" y="6134100"/>
            <a:ext cx="317540" cy="101600"/>
          </a:xfrm>
          <a:prstGeom prst="rect">
            <a:avLst/>
          </a:prstGeom>
        </p:spPr>
      </p:pic>
      <p:pic>
        <p:nvPicPr>
          <p:cNvPr id="102" name="Image 50" descr=" "/>
          <p:cNvPicPr>
            <a:picLocks noChangeAspect="1"/>
          </p:cNvPicPr>
          <p:nvPr/>
        </p:nvPicPr>
        <p:blipFill>
          <a:blip r:embed="rId70">
            <a:extLst>
              <a:ext uri="{96DAC541-7B7A-43D3-8B79-37D633B846F1}">
                <asvg:svgBlip xmlns:asvg="http://schemas.microsoft.com/office/drawing/2016/SVG/main" r:embed="rId75"/>
              </a:ext>
            </a:extLst>
          </a:blip>
          <a:stretch>
            <a:fillRect/>
          </a:stretch>
        </p:blipFill>
        <p:spPr>
          <a:xfrm>
            <a:off x="10072359" y="5903097"/>
            <a:ext cx="1399949" cy="1554345"/>
          </a:xfrm>
          <a:prstGeom prst="rect">
            <a:avLst/>
          </a:prstGeom>
        </p:spPr>
      </p:pic>
      <p:sp>
        <p:nvSpPr>
          <p:cNvPr id="103" name="Shape 50"/>
          <p:cNvSpPr/>
          <p:nvPr/>
        </p:nvSpPr>
        <p:spPr>
          <a:xfrm>
            <a:off x="10377197" y="6718300"/>
            <a:ext cx="3632654" cy="495300"/>
          </a:xfrm>
          <a:prstGeom prst="rect">
            <a:avLst/>
          </a:prstGeom>
          <a:noFill/>
          <a:ln/>
        </p:spPr>
      </p:sp>
      <p:sp>
        <p:nvSpPr>
          <p:cNvPr id="104" name="Shape 51"/>
          <p:cNvSpPr/>
          <p:nvPr/>
        </p:nvSpPr>
        <p:spPr>
          <a:xfrm>
            <a:off x="10377197" y="6718300"/>
            <a:ext cx="1829029" cy="495300"/>
          </a:xfrm>
          <a:prstGeom prst="rect">
            <a:avLst/>
          </a:prstGeom>
          <a:noFill/>
          <a:ln/>
        </p:spPr>
      </p:sp>
      <p:pic>
        <p:nvPicPr>
          <p:cNvPr id="105" name="Image 51" descr=" "/>
          <p:cNvPicPr>
            <a:picLocks noChangeAspect="1"/>
          </p:cNvPicPr>
          <p:nvPr/>
        </p:nvPicPr>
        <p:blipFill>
          <a:blip r:embed="rId50"/>
          <a:stretch>
            <a:fillRect/>
          </a:stretch>
        </p:blipFill>
        <p:spPr>
          <a:xfrm>
            <a:off x="10377197" y="6832600"/>
            <a:ext cx="266733" cy="266700"/>
          </a:xfrm>
          <a:prstGeom prst="rect">
            <a:avLst/>
          </a:prstGeom>
        </p:spPr>
      </p:pic>
      <p:pic>
        <p:nvPicPr>
          <p:cNvPr id="106" name="Image 52" descr=" "/>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10402470" y="6856698"/>
            <a:ext cx="217734" cy="217708"/>
          </a:xfrm>
          <a:prstGeom prst="rect">
            <a:avLst/>
          </a:prstGeom>
        </p:spPr>
      </p:pic>
      <p:pic>
        <p:nvPicPr>
          <p:cNvPr id="107" name="Image 53" descr=" "/>
          <p:cNvPicPr>
            <a:picLocks noChangeAspect="1"/>
          </p:cNvPicPr>
          <p:nvPr/>
        </p:nvPicPr>
        <p:blipFill>
          <a:blip r:embed="rId53">
            <a:extLst>
              <a:ext uri="{96DAC541-7B7A-43D3-8B79-37D633B846F1}">
                <asvg:svgBlip xmlns:asvg="http://schemas.microsoft.com/office/drawing/2016/SVG/main" r:embed="rId76"/>
              </a:ext>
            </a:extLst>
          </a:blip>
          <a:stretch>
            <a:fillRect/>
          </a:stretch>
        </p:blipFill>
        <p:spPr>
          <a:xfrm>
            <a:off x="10488465" y="6923091"/>
            <a:ext cx="72845" cy="64300"/>
          </a:xfrm>
          <a:prstGeom prst="rect">
            <a:avLst/>
          </a:prstGeom>
        </p:spPr>
      </p:pic>
      <p:sp>
        <p:nvSpPr>
          <p:cNvPr id="108" name="Text 52"/>
          <p:cNvSpPr/>
          <p:nvPr/>
        </p:nvSpPr>
        <p:spPr>
          <a:xfrm>
            <a:off x="10745543" y="6718300"/>
            <a:ext cx="1543255"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09/24 - 至今</a:t>
            </a:r>
            <a:endParaRPr lang="en-US" sz="1950" dirty="0"/>
          </a:p>
        </p:txBody>
      </p:sp>
      <p:sp>
        <p:nvSpPr>
          <p:cNvPr id="109" name="Shape 53"/>
          <p:cNvSpPr/>
          <p:nvPr/>
        </p:nvSpPr>
        <p:spPr>
          <a:xfrm>
            <a:off x="10377197" y="7416800"/>
            <a:ext cx="3632654" cy="1092200"/>
          </a:xfrm>
          <a:prstGeom prst="rect">
            <a:avLst/>
          </a:prstGeom>
          <a:noFill/>
          <a:ln/>
        </p:spPr>
      </p:sp>
      <p:sp>
        <p:nvSpPr>
          <p:cNvPr id="110" name="Text 54"/>
          <p:cNvSpPr/>
          <p:nvPr/>
        </p:nvSpPr>
        <p:spPr>
          <a:xfrm>
            <a:off x="10377197" y="74168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对接需求方</a:t>
            </a:r>
            <a:endParaRPr lang="en-US" sz="1950" dirty="0"/>
          </a:p>
        </p:txBody>
      </p:sp>
      <p:sp>
        <p:nvSpPr>
          <p:cNvPr id="111" name="Text 55"/>
          <p:cNvSpPr/>
          <p:nvPr/>
        </p:nvSpPr>
        <p:spPr>
          <a:xfrm>
            <a:off x="10377197" y="80137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XXXX业务部</a:t>
            </a:r>
            <a:endParaRPr lang="en-US" sz="1950" dirty="0"/>
          </a:p>
        </p:txBody>
      </p:sp>
      <p:sp>
        <p:nvSpPr>
          <p:cNvPr id="112" name="Shape 56"/>
          <p:cNvSpPr/>
          <p:nvPr/>
        </p:nvSpPr>
        <p:spPr>
          <a:xfrm>
            <a:off x="10377197" y="8712200"/>
            <a:ext cx="3632654" cy="1600200"/>
          </a:xfrm>
          <a:prstGeom prst="rect">
            <a:avLst/>
          </a:prstGeom>
          <a:noFill/>
          <a:ln/>
        </p:spPr>
      </p:sp>
      <p:sp>
        <p:nvSpPr>
          <p:cNvPr id="113" name="Text 57"/>
          <p:cNvSpPr/>
          <p:nvPr/>
        </p:nvSpPr>
        <p:spPr>
          <a:xfrm>
            <a:off x="10377197" y="87122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当前阶段</a:t>
            </a:r>
            <a:endParaRPr lang="en-US" sz="1950" dirty="0"/>
          </a:p>
        </p:txBody>
      </p:sp>
      <p:sp>
        <p:nvSpPr>
          <p:cNvPr id="114" name="Text 58"/>
          <p:cNvSpPr/>
          <p:nvPr/>
        </p:nvSpPr>
        <p:spPr>
          <a:xfrm>
            <a:off x="10377197" y="9309100"/>
            <a:ext cx="3715226" cy="1085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一期开发：网页端、移动端同步开发；测试中</a:t>
            </a:r>
            <a:endParaRPr lang="en-US" sz="1950" dirty="0"/>
          </a:p>
        </p:txBody>
      </p:sp>
      <p:sp>
        <p:nvSpPr>
          <p:cNvPr id="115" name="Shape 59"/>
          <p:cNvSpPr/>
          <p:nvPr/>
        </p:nvSpPr>
        <p:spPr>
          <a:xfrm>
            <a:off x="10377197" y="10515600"/>
            <a:ext cx="3632654" cy="2095500"/>
          </a:xfrm>
          <a:prstGeom prst="rect">
            <a:avLst/>
          </a:prstGeom>
          <a:noFill/>
          <a:ln/>
        </p:spPr>
      </p:sp>
      <p:sp>
        <p:nvSpPr>
          <p:cNvPr id="116" name="Text 60"/>
          <p:cNvSpPr/>
          <p:nvPr/>
        </p:nvSpPr>
        <p:spPr>
          <a:xfrm>
            <a:off x="10377197" y="105156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FF55BF">
                    <a:alpha val="100000"/>
                  </a:srgbClr>
                </a:solidFill>
                <a:latin typeface="Inter Semi Bold" pitchFamily="34" charset="0"/>
                <a:ea typeface="Inter Semi Bold" pitchFamily="34" charset="-122"/>
                <a:cs typeface="Inter Semi Bold" pitchFamily="34" charset="-120"/>
              </a:rPr>
              <a:t>难点</a:t>
            </a:r>
            <a:endParaRPr lang="en-US" sz="1950" dirty="0"/>
          </a:p>
        </p:txBody>
      </p:sp>
      <p:sp>
        <p:nvSpPr>
          <p:cNvPr id="117" name="Text 61"/>
          <p:cNvSpPr/>
          <p:nvPr/>
        </p:nvSpPr>
        <p:spPr>
          <a:xfrm>
            <a:off x="10377197" y="11112500"/>
            <a:ext cx="3715226" cy="15811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1.难点1难点1难点1难点1难点1难点1难点1难点1难点1难点1难点</a:t>
            </a:r>
            <a:endParaRPr lang="en-US" sz="1950" dirty="0"/>
          </a:p>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2.难点2难点2难点2难点2</a:t>
            </a:r>
            <a:endParaRPr lang="en-US" sz="1950" dirty="0"/>
          </a:p>
        </p:txBody>
      </p:sp>
      <p:pic>
        <p:nvPicPr>
          <p:cNvPr id="118" name="Image 54" descr=" "/>
          <p:cNvPicPr>
            <a:picLocks noChangeAspect="1"/>
          </p:cNvPicPr>
          <p:nvPr/>
        </p:nvPicPr>
        <p:blipFill>
          <a:blip r:embed="rId57"/>
          <a:stretch>
            <a:fillRect/>
          </a:stretch>
        </p:blipFill>
        <p:spPr>
          <a:xfrm>
            <a:off x="14644930" y="2959100"/>
            <a:ext cx="4242330" cy="10337800"/>
          </a:xfrm>
          <a:prstGeom prst="rect">
            <a:avLst/>
          </a:prstGeom>
        </p:spPr>
      </p:pic>
      <p:sp>
        <p:nvSpPr>
          <p:cNvPr id="119" name="Shape 62"/>
          <p:cNvSpPr/>
          <p:nvPr/>
        </p:nvSpPr>
        <p:spPr>
          <a:xfrm>
            <a:off x="14949768" y="3213100"/>
            <a:ext cx="3632654" cy="508000"/>
          </a:xfrm>
          <a:prstGeom prst="rect">
            <a:avLst/>
          </a:prstGeom>
          <a:noFill/>
          <a:ln/>
        </p:spPr>
      </p:sp>
      <p:sp>
        <p:nvSpPr>
          <p:cNvPr id="120" name="Shape 63"/>
          <p:cNvSpPr/>
          <p:nvPr/>
        </p:nvSpPr>
        <p:spPr>
          <a:xfrm>
            <a:off x="14949768" y="3213100"/>
            <a:ext cx="508063" cy="508000"/>
          </a:xfrm>
          <a:prstGeom prst="rect">
            <a:avLst/>
          </a:prstGeom>
          <a:noFill/>
          <a:ln/>
        </p:spPr>
      </p:sp>
      <p:pic>
        <p:nvPicPr>
          <p:cNvPr id="121" name="Image 55" descr=" "/>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14949768" y="3213100"/>
            <a:ext cx="492822" cy="492761"/>
          </a:xfrm>
          <a:prstGeom prst="rect">
            <a:avLst/>
          </a:prstGeom>
        </p:spPr>
      </p:pic>
      <p:pic>
        <p:nvPicPr>
          <p:cNvPr id="122" name="Image 56" descr=" "/>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15076785" y="3303814"/>
            <a:ext cx="249911" cy="298351"/>
          </a:xfrm>
          <a:prstGeom prst="rect">
            <a:avLst/>
          </a:prstGeom>
        </p:spPr>
      </p:pic>
      <p:pic>
        <p:nvPicPr>
          <p:cNvPr id="123" name="Image 57" descr=" "/>
          <p:cNvPicPr>
            <a:picLocks noChangeAspect="1"/>
          </p:cNvPicPr>
          <p:nvPr/>
        </p:nvPicPr>
        <p:blipFill>
          <a:blip r:embed="rId39"/>
          <a:stretch>
            <a:fillRect/>
          </a:stretch>
        </p:blipFill>
        <p:spPr>
          <a:xfrm>
            <a:off x="17058232" y="3213100"/>
            <a:ext cx="1524191" cy="508000"/>
          </a:xfrm>
          <a:prstGeom prst="rect">
            <a:avLst/>
          </a:prstGeom>
        </p:spPr>
      </p:pic>
      <p:pic>
        <p:nvPicPr>
          <p:cNvPr id="124" name="Image 58" descr=" "/>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17058232" y="3213100"/>
            <a:ext cx="1524191" cy="508000"/>
          </a:xfrm>
          <a:prstGeom prst="rect">
            <a:avLst/>
          </a:prstGeom>
        </p:spPr>
      </p:pic>
      <p:sp>
        <p:nvSpPr>
          <p:cNvPr id="125" name="Text 64"/>
          <p:cNvSpPr/>
          <p:nvPr/>
        </p:nvSpPr>
        <p:spPr>
          <a:xfrm>
            <a:off x="17102417" y="3340100"/>
            <a:ext cx="1435821" cy="343442"/>
          </a:xfrm>
          <a:prstGeom prst="rect">
            <a:avLst/>
          </a:prstGeom>
          <a:noFill/>
          <a:ln/>
        </p:spPr>
        <p:txBody>
          <a:bodyPr wrap="square" lIns="0" tIns="0" rIns="0" bIns="0" rtlCol="0" anchor="t"/>
          <a:lstStyle/>
          <a:p>
            <a:pPr marL="0" indent="0" algn="ctr">
              <a:lnSpc>
                <a:spcPts val="1950"/>
              </a:lnSpc>
              <a:buNone/>
            </a:pPr>
            <a:r>
              <a:rPr lang="en-US" sz="2113" dirty="0">
                <a:solidFill>
                  <a:srgbClr val="FF55BF">
                    <a:alpha val="100000"/>
                  </a:srgbClr>
                </a:solidFill>
                <a:latin typeface="Inter Medium" pitchFamily="34" charset="0"/>
                <a:ea typeface="Inter Medium" pitchFamily="34" charset="-122"/>
                <a:cs typeface="Inter Medium" pitchFamily="34" charset="-120"/>
              </a:rPr>
              <a:t>需求协调中</a:t>
            </a:r>
            <a:endParaRPr lang="en-US" sz="2113" dirty="0"/>
          </a:p>
        </p:txBody>
      </p:sp>
      <p:sp>
        <p:nvSpPr>
          <p:cNvPr id="126" name="Text 65"/>
          <p:cNvSpPr/>
          <p:nvPr/>
        </p:nvSpPr>
        <p:spPr>
          <a:xfrm>
            <a:off x="14949768" y="3924300"/>
            <a:ext cx="3751202"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在线教育平台课程学习</a:t>
            </a:r>
            <a:endParaRPr lang="en-US" sz="2800" dirty="0"/>
          </a:p>
        </p:txBody>
      </p:sp>
      <p:pic>
        <p:nvPicPr>
          <p:cNvPr id="127" name="Image 59" descr=" "/>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14949768" y="4622800"/>
            <a:ext cx="279435" cy="25400"/>
          </a:xfrm>
          <a:prstGeom prst="rect">
            <a:avLst/>
          </a:prstGeom>
        </p:spPr>
      </p:pic>
      <p:sp>
        <p:nvSpPr>
          <p:cNvPr id="128" name="Text 66"/>
          <p:cNvSpPr/>
          <p:nvPr/>
        </p:nvSpPr>
        <p:spPr>
          <a:xfrm>
            <a:off x="14949768" y="4851400"/>
            <a:ext cx="3715226" cy="10858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增加学习激励机制，如徽章、积分与排行榜，激发学生学习动力</a:t>
            </a:r>
            <a:endParaRPr lang="en-US" sz="1950" dirty="0"/>
          </a:p>
        </p:txBody>
      </p:sp>
      <p:sp>
        <p:nvSpPr>
          <p:cNvPr id="129" name="Shape 67"/>
          <p:cNvSpPr/>
          <p:nvPr/>
        </p:nvSpPr>
        <p:spPr>
          <a:xfrm>
            <a:off x="14949768" y="6057900"/>
            <a:ext cx="3632654" cy="241300"/>
          </a:xfrm>
          <a:prstGeom prst="rect">
            <a:avLst/>
          </a:prstGeom>
          <a:noFill/>
          <a:ln/>
        </p:spPr>
      </p:sp>
      <p:pic>
        <p:nvPicPr>
          <p:cNvPr id="130" name="Image 60" descr=" "/>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14949768" y="6138332"/>
            <a:ext cx="3632654" cy="100543"/>
          </a:xfrm>
          <a:prstGeom prst="rect">
            <a:avLst/>
          </a:prstGeom>
        </p:spPr>
      </p:pic>
      <p:pic>
        <p:nvPicPr>
          <p:cNvPr id="131" name="Image 61" descr=" "/>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14949768" y="6134100"/>
            <a:ext cx="317540" cy="101600"/>
          </a:xfrm>
          <a:prstGeom prst="rect">
            <a:avLst/>
          </a:prstGeom>
        </p:spPr>
      </p:pic>
      <p:pic>
        <p:nvPicPr>
          <p:cNvPr id="132" name="Image 62" descr=" "/>
          <p:cNvPicPr>
            <a:picLocks noChangeAspect="1"/>
          </p:cNvPicPr>
          <p:nvPr/>
        </p:nvPicPr>
        <p:blipFill>
          <a:blip r:embed="rId70">
            <a:extLst>
              <a:ext uri="{96DAC541-7B7A-43D3-8B79-37D633B846F1}">
                <asvg:svgBlip xmlns:asvg="http://schemas.microsoft.com/office/drawing/2016/SVG/main" r:embed="rId77"/>
              </a:ext>
            </a:extLst>
          </a:blip>
          <a:stretch>
            <a:fillRect/>
          </a:stretch>
        </p:blipFill>
        <p:spPr>
          <a:xfrm>
            <a:off x="14644930" y="5903097"/>
            <a:ext cx="1399949" cy="1554345"/>
          </a:xfrm>
          <a:prstGeom prst="rect">
            <a:avLst/>
          </a:prstGeom>
        </p:spPr>
      </p:pic>
      <p:sp>
        <p:nvSpPr>
          <p:cNvPr id="133" name="Shape 68"/>
          <p:cNvSpPr/>
          <p:nvPr/>
        </p:nvSpPr>
        <p:spPr>
          <a:xfrm>
            <a:off x="14949768" y="6718300"/>
            <a:ext cx="3632654" cy="495300"/>
          </a:xfrm>
          <a:prstGeom prst="rect">
            <a:avLst/>
          </a:prstGeom>
          <a:noFill/>
          <a:ln/>
        </p:spPr>
      </p:sp>
      <p:sp>
        <p:nvSpPr>
          <p:cNvPr id="134" name="Shape 69"/>
          <p:cNvSpPr/>
          <p:nvPr/>
        </p:nvSpPr>
        <p:spPr>
          <a:xfrm>
            <a:off x="14949768" y="6718300"/>
            <a:ext cx="1829029" cy="495300"/>
          </a:xfrm>
          <a:prstGeom prst="rect">
            <a:avLst/>
          </a:prstGeom>
          <a:noFill/>
          <a:ln/>
        </p:spPr>
      </p:sp>
      <p:pic>
        <p:nvPicPr>
          <p:cNvPr id="135" name="Image 63" descr=" "/>
          <p:cNvPicPr>
            <a:picLocks noChangeAspect="1"/>
          </p:cNvPicPr>
          <p:nvPr/>
        </p:nvPicPr>
        <p:blipFill>
          <a:blip r:embed="rId50"/>
          <a:stretch>
            <a:fillRect/>
          </a:stretch>
        </p:blipFill>
        <p:spPr>
          <a:xfrm>
            <a:off x="14949768" y="6832600"/>
            <a:ext cx="266733" cy="266700"/>
          </a:xfrm>
          <a:prstGeom prst="rect">
            <a:avLst/>
          </a:prstGeom>
        </p:spPr>
      </p:pic>
      <p:pic>
        <p:nvPicPr>
          <p:cNvPr id="136" name="Image 64" descr=" "/>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14975041" y="6856698"/>
            <a:ext cx="217734" cy="217708"/>
          </a:xfrm>
          <a:prstGeom prst="rect">
            <a:avLst/>
          </a:prstGeom>
        </p:spPr>
      </p:pic>
      <p:pic>
        <p:nvPicPr>
          <p:cNvPr id="137" name="Image 65" descr=" "/>
          <p:cNvPicPr>
            <a:picLocks noChangeAspect="1"/>
          </p:cNvPicPr>
          <p:nvPr/>
        </p:nvPicPr>
        <p:blipFill>
          <a:blip r:embed="rId53">
            <a:extLst>
              <a:ext uri="{96DAC541-7B7A-43D3-8B79-37D633B846F1}">
                <asvg:svgBlip xmlns:asvg="http://schemas.microsoft.com/office/drawing/2016/SVG/main" r:embed="rId72"/>
              </a:ext>
            </a:extLst>
          </a:blip>
          <a:stretch>
            <a:fillRect/>
          </a:stretch>
        </p:blipFill>
        <p:spPr>
          <a:xfrm>
            <a:off x="15061036" y="6923091"/>
            <a:ext cx="72845" cy="64300"/>
          </a:xfrm>
          <a:prstGeom prst="rect">
            <a:avLst/>
          </a:prstGeom>
        </p:spPr>
      </p:pic>
      <p:sp>
        <p:nvSpPr>
          <p:cNvPr id="138" name="Text 70"/>
          <p:cNvSpPr/>
          <p:nvPr/>
        </p:nvSpPr>
        <p:spPr>
          <a:xfrm>
            <a:off x="15318115" y="6718300"/>
            <a:ext cx="1543255"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09/24 - 至今</a:t>
            </a:r>
            <a:endParaRPr lang="en-US" sz="1950" dirty="0"/>
          </a:p>
        </p:txBody>
      </p:sp>
      <p:sp>
        <p:nvSpPr>
          <p:cNvPr id="139" name="Shape 71"/>
          <p:cNvSpPr/>
          <p:nvPr/>
        </p:nvSpPr>
        <p:spPr>
          <a:xfrm>
            <a:off x="14949768" y="7416800"/>
            <a:ext cx="3632654" cy="1092200"/>
          </a:xfrm>
          <a:prstGeom prst="rect">
            <a:avLst/>
          </a:prstGeom>
          <a:noFill/>
          <a:ln/>
        </p:spPr>
      </p:sp>
      <p:sp>
        <p:nvSpPr>
          <p:cNvPr id="140" name="Text 72"/>
          <p:cNvSpPr/>
          <p:nvPr/>
        </p:nvSpPr>
        <p:spPr>
          <a:xfrm>
            <a:off x="14949768" y="74168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对接需求方</a:t>
            </a:r>
            <a:endParaRPr lang="en-US" sz="1950" dirty="0"/>
          </a:p>
        </p:txBody>
      </p:sp>
      <p:sp>
        <p:nvSpPr>
          <p:cNvPr id="141" name="Text 73"/>
          <p:cNvSpPr/>
          <p:nvPr/>
        </p:nvSpPr>
        <p:spPr>
          <a:xfrm>
            <a:off x="14949768" y="80137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XXXX业务部</a:t>
            </a:r>
            <a:endParaRPr lang="en-US" sz="1950" dirty="0"/>
          </a:p>
        </p:txBody>
      </p:sp>
      <p:sp>
        <p:nvSpPr>
          <p:cNvPr id="142" name="Shape 74"/>
          <p:cNvSpPr/>
          <p:nvPr/>
        </p:nvSpPr>
        <p:spPr>
          <a:xfrm>
            <a:off x="14949768" y="8712200"/>
            <a:ext cx="3632654" cy="1600200"/>
          </a:xfrm>
          <a:prstGeom prst="rect">
            <a:avLst/>
          </a:prstGeom>
          <a:noFill/>
          <a:ln/>
        </p:spPr>
      </p:sp>
      <p:sp>
        <p:nvSpPr>
          <p:cNvPr id="143" name="Text 75"/>
          <p:cNvSpPr/>
          <p:nvPr/>
        </p:nvSpPr>
        <p:spPr>
          <a:xfrm>
            <a:off x="14949768" y="87122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当前阶段</a:t>
            </a:r>
            <a:endParaRPr lang="en-US" sz="1950" dirty="0"/>
          </a:p>
        </p:txBody>
      </p:sp>
      <p:sp>
        <p:nvSpPr>
          <p:cNvPr id="144" name="Text 76"/>
          <p:cNvSpPr/>
          <p:nvPr/>
        </p:nvSpPr>
        <p:spPr>
          <a:xfrm>
            <a:off x="14949768" y="9309100"/>
            <a:ext cx="3715226" cy="1085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一期开发：网页端、移动端同步开发；测试中</a:t>
            </a:r>
            <a:endParaRPr lang="en-US" sz="1950" dirty="0"/>
          </a:p>
        </p:txBody>
      </p:sp>
      <p:sp>
        <p:nvSpPr>
          <p:cNvPr id="145" name="Shape 77"/>
          <p:cNvSpPr/>
          <p:nvPr/>
        </p:nvSpPr>
        <p:spPr>
          <a:xfrm>
            <a:off x="14949768" y="10515600"/>
            <a:ext cx="3632654" cy="2095500"/>
          </a:xfrm>
          <a:prstGeom prst="rect">
            <a:avLst/>
          </a:prstGeom>
          <a:noFill/>
          <a:ln/>
        </p:spPr>
      </p:sp>
      <p:sp>
        <p:nvSpPr>
          <p:cNvPr id="146" name="Text 78"/>
          <p:cNvSpPr/>
          <p:nvPr/>
        </p:nvSpPr>
        <p:spPr>
          <a:xfrm>
            <a:off x="14949768" y="105156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FF55BF">
                    <a:alpha val="100000"/>
                  </a:srgbClr>
                </a:solidFill>
                <a:latin typeface="Inter Semi Bold" pitchFamily="34" charset="0"/>
                <a:ea typeface="Inter Semi Bold" pitchFamily="34" charset="-122"/>
                <a:cs typeface="Inter Semi Bold" pitchFamily="34" charset="-120"/>
              </a:rPr>
              <a:t>难点</a:t>
            </a:r>
            <a:endParaRPr lang="en-US" sz="1950" dirty="0"/>
          </a:p>
        </p:txBody>
      </p:sp>
      <p:sp>
        <p:nvSpPr>
          <p:cNvPr id="147" name="Text 79"/>
          <p:cNvSpPr/>
          <p:nvPr/>
        </p:nvSpPr>
        <p:spPr>
          <a:xfrm>
            <a:off x="14949768" y="11112500"/>
            <a:ext cx="3715226" cy="15811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1.难点1难点1难点1难点1难点1难点1难点1难点1难点1难点1难点</a:t>
            </a:r>
            <a:endParaRPr lang="en-US" sz="1950" dirty="0"/>
          </a:p>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2.难点2难点2难点2难点</a:t>
            </a:r>
            <a:endParaRPr lang="en-US" sz="1950" dirty="0"/>
          </a:p>
        </p:txBody>
      </p:sp>
      <p:pic>
        <p:nvPicPr>
          <p:cNvPr id="148" name="Image 66" descr=" "/>
          <p:cNvPicPr>
            <a:picLocks noChangeAspect="1"/>
          </p:cNvPicPr>
          <p:nvPr/>
        </p:nvPicPr>
        <p:blipFill>
          <a:blip r:embed="rId57"/>
          <a:stretch>
            <a:fillRect/>
          </a:stretch>
        </p:blipFill>
        <p:spPr>
          <a:xfrm>
            <a:off x="19217502" y="2959100"/>
            <a:ext cx="4242330" cy="10337800"/>
          </a:xfrm>
          <a:prstGeom prst="rect">
            <a:avLst/>
          </a:prstGeom>
        </p:spPr>
      </p:pic>
      <p:sp>
        <p:nvSpPr>
          <p:cNvPr id="149" name="Shape 80"/>
          <p:cNvSpPr/>
          <p:nvPr/>
        </p:nvSpPr>
        <p:spPr>
          <a:xfrm>
            <a:off x="19522340" y="3213100"/>
            <a:ext cx="3632654" cy="508000"/>
          </a:xfrm>
          <a:prstGeom prst="rect">
            <a:avLst/>
          </a:prstGeom>
          <a:noFill/>
          <a:ln/>
        </p:spPr>
      </p:sp>
      <p:sp>
        <p:nvSpPr>
          <p:cNvPr id="150" name="Shape 81"/>
          <p:cNvSpPr/>
          <p:nvPr/>
        </p:nvSpPr>
        <p:spPr>
          <a:xfrm>
            <a:off x="19522340" y="3213100"/>
            <a:ext cx="508063" cy="508000"/>
          </a:xfrm>
          <a:prstGeom prst="rect">
            <a:avLst/>
          </a:prstGeom>
          <a:noFill/>
          <a:ln/>
        </p:spPr>
      </p:sp>
      <p:pic>
        <p:nvPicPr>
          <p:cNvPr id="151" name="Image 67" descr=" "/>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19522340" y="3213100"/>
            <a:ext cx="492821" cy="492761"/>
          </a:xfrm>
          <a:prstGeom prst="rect">
            <a:avLst/>
          </a:prstGeom>
        </p:spPr>
      </p:pic>
      <p:pic>
        <p:nvPicPr>
          <p:cNvPr id="152" name="Image 68" descr=" "/>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19649355" y="3303814"/>
            <a:ext cx="249911" cy="298351"/>
          </a:xfrm>
          <a:prstGeom prst="rect">
            <a:avLst/>
          </a:prstGeom>
        </p:spPr>
      </p:pic>
      <p:pic>
        <p:nvPicPr>
          <p:cNvPr id="153" name="Image 69" descr=" "/>
          <p:cNvPicPr>
            <a:picLocks noChangeAspect="1"/>
          </p:cNvPicPr>
          <p:nvPr/>
        </p:nvPicPr>
        <p:blipFill>
          <a:blip r:embed="rId39"/>
          <a:stretch>
            <a:fillRect/>
          </a:stretch>
        </p:blipFill>
        <p:spPr>
          <a:xfrm>
            <a:off x="21630804" y="3213100"/>
            <a:ext cx="1524191" cy="508000"/>
          </a:xfrm>
          <a:prstGeom prst="rect">
            <a:avLst/>
          </a:prstGeom>
        </p:spPr>
      </p:pic>
      <p:pic>
        <p:nvPicPr>
          <p:cNvPr id="154" name="Image 70" descr=" "/>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21630804" y="3213100"/>
            <a:ext cx="1524191" cy="508000"/>
          </a:xfrm>
          <a:prstGeom prst="rect">
            <a:avLst/>
          </a:prstGeom>
        </p:spPr>
      </p:pic>
      <p:sp>
        <p:nvSpPr>
          <p:cNvPr id="155" name="Text 82"/>
          <p:cNvSpPr/>
          <p:nvPr/>
        </p:nvSpPr>
        <p:spPr>
          <a:xfrm>
            <a:off x="21674988" y="3340100"/>
            <a:ext cx="1435821" cy="343442"/>
          </a:xfrm>
          <a:prstGeom prst="rect">
            <a:avLst/>
          </a:prstGeom>
          <a:noFill/>
          <a:ln/>
        </p:spPr>
        <p:txBody>
          <a:bodyPr wrap="square" lIns="0" tIns="0" rIns="0" bIns="0" rtlCol="0" anchor="t"/>
          <a:lstStyle/>
          <a:p>
            <a:pPr marL="0" indent="0" algn="ctr">
              <a:lnSpc>
                <a:spcPts val="1950"/>
              </a:lnSpc>
              <a:buNone/>
            </a:pPr>
            <a:r>
              <a:rPr lang="en-US" sz="2113" dirty="0">
                <a:solidFill>
                  <a:srgbClr val="FF55BF">
                    <a:alpha val="100000"/>
                  </a:srgbClr>
                </a:solidFill>
                <a:latin typeface="Inter Medium" pitchFamily="34" charset="0"/>
                <a:ea typeface="Inter Medium" pitchFamily="34" charset="-122"/>
                <a:cs typeface="Inter Medium" pitchFamily="34" charset="-120"/>
              </a:rPr>
              <a:t>需求协调中</a:t>
            </a:r>
            <a:endParaRPr lang="en-US" sz="2113" dirty="0"/>
          </a:p>
        </p:txBody>
      </p:sp>
      <p:sp>
        <p:nvSpPr>
          <p:cNvPr id="156" name="Text 83"/>
          <p:cNvSpPr/>
          <p:nvPr/>
        </p:nvSpPr>
        <p:spPr>
          <a:xfrm>
            <a:off x="19522340" y="3924300"/>
            <a:ext cx="3751202" cy="613833"/>
          </a:xfrm>
          <a:prstGeom prst="rect">
            <a:avLst/>
          </a:prstGeom>
          <a:noFill/>
          <a:ln/>
        </p:spPr>
        <p:txBody>
          <a:bodyPr wrap="square" lIns="0" tIns="0" rIns="0" bIns="0" rtlCol="0" anchor="t"/>
          <a:lstStyle/>
          <a:p>
            <a:pPr marL="0" indent="0" algn="l">
              <a:lnSpc>
                <a:spcPts val="3901"/>
              </a:lnSpc>
              <a:buNone/>
            </a:pPr>
            <a:r>
              <a:rPr lang="en-US" sz="2800" dirty="0">
                <a:solidFill>
                  <a:srgbClr val="0F1B41">
                    <a:alpha val="100000"/>
                  </a:srgbClr>
                </a:solidFill>
                <a:latin typeface="Inter Medium" pitchFamily="34" charset="0"/>
                <a:ea typeface="Inter Medium" pitchFamily="34" charset="-122"/>
                <a:cs typeface="Inter Medium" pitchFamily="34" charset="-120"/>
              </a:rPr>
              <a:t>旅游预订平台移动端</a:t>
            </a:r>
            <a:endParaRPr lang="en-US" sz="2800" dirty="0"/>
          </a:p>
        </p:txBody>
      </p:sp>
      <p:pic>
        <p:nvPicPr>
          <p:cNvPr id="157" name="Image 71" descr=" "/>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19522340" y="4622800"/>
            <a:ext cx="279435" cy="25400"/>
          </a:xfrm>
          <a:prstGeom prst="rect">
            <a:avLst/>
          </a:prstGeom>
        </p:spPr>
      </p:pic>
      <p:sp>
        <p:nvSpPr>
          <p:cNvPr id="158" name="Text 84"/>
          <p:cNvSpPr/>
          <p:nvPr/>
        </p:nvSpPr>
        <p:spPr>
          <a:xfrm>
            <a:off x="19522340" y="4851400"/>
            <a:ext cx="3715226" cy="1085862"/>
          </a:xfrm>
          <a:prstGeom prst="rect">
            <a:avLst/>
          </a:prstGeom>
          <a:noFill/>
          <a:ln/>
        </p:spPr>
        <p:txBody>
          <a:bodyPr wrap="square" lIns="0" tIns="0" rIns="0" bIns="0" rtlCol="0" anchor="t"/>
          <a:lstStyle/>
          <a:p>
            <a:pPr marL="0" indent="0" algn="l">
              <a:lnSpc>
                <a:spcPts val="3901"/>
              </a:lnSpc>
              <a:buNone/>
            </a:pPr>
            <a:r>
              <a:rPr lang="en-US" sz="1950" dirty="0">
                <a:solidFill>
                  <a:srgbClr val="5A7180">
                    <a:alpha val="100000"/>
                  </a:srgbClr>
                </a:solidFill>
                <a:latin typeface="Inter Regular" pitchFamily="34" charset="0"/>
                <a:ea typeface="Inter Regular" pitchFamily="34" charset="-122"/>
                <a:cs typeface="Inter Regular" pitchFamily="34" charset="-120"/>
              </a:rPr>
              <a:t>方便用户定制个性化旅行计划并分享给朋友</a:t>
            </a:r>
            <a:endParaRPr lang="en-US" sz="1950" dirty="0"/>
          </a:p>
        </p:txBody>
      </p:sp>
      <p:sp>
        <p:nvSpPr>
          <p:cNvPr id="159" name="Shape 85"/>
          <p:cNvSpPr/>
          <p:nvPr/>
        </p:nvSpPr>
        <p:spPr>
          <a:xfrm>
            <a:off x="19522340" y="6057900"/>
            <a:ext cx="3632654" cy="241300"/>
          </a:xfrm>
          <a:prstGeom prst="rect">
            <a:avLst/>
          </a:prstGeom>
          <a:noFill/>
          <a:ln/>
        </p:spPr>
      </p:sp>
      <p:pic>
        <p:nvPicPr>
          <p:cNvPr id="160" name="Image 72" descr=" "/>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19522340" y="6138332"/>
            <a:ext cx="3632654" cy="100543"/>
          </a:xfrm>
          <a:prstGeom prst="rect">
            <a:avLst/>
          </a:prstGeom>
        </p:spPr>
      </p:pic>
      <p:pic>
        <p:nvPicPr>
          <p:cNvPr id="161" name="Image 73" descr=" "/>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19522340" y="6134100"/>
            <a:ext cx="317540" cy="101600"/>
          </a:xfrm>
          <a:prstGeom prst="rect">
            <a:avLst/>
          </a:prstGeom>
        </p:spPr>
      </p:pic>
      <p:pic>
        <p:nvPicPr>
          <p:cNvPr id="162" name="Image 74" descr=" "/>
          <p:cNvPicPr>
            <a:picLocks noChangeAspect="1"/>
          </p:cNvPicPr>
          <p:nvPr/>
        </p:nvPicPr>
        <p:blipFill>
          <a:blip r:embed="rId70">
            <a:extLst>
              <a:ext uri="{96DAC541-7B7A-43D3-8B79-37D633B846F1}">
                <asvg:svgBlip xmlns:asvg="http://schemas.microsoft.com/office/drawing/2016/SVG/main" r:embed="rId80"/>
              </a:ext>
            </a:extLst>
          </a:blip>
          <a:stretch>
            <a:fillRect/>
          </a:stretch>
        </p:blipFill>
        <p:spPr>
          <a:xfrm>
            <a:off x="19217502" y="5903097"/>
            <a:ext cx="1399949" cy="1554345"/>
          </a:xfrm>
          <a:prstGeom prst="rect">
            <a:avLst/>
          </a:prstGeom>
        </p:spPr>
      </p:pic>
      <p:sp>
        <p:nvSpPr>
          <p:cNvPr id="163" name="Shape 86"/>
          <p:cNvSpPr/>
          <p:nvPr/>
        </p:nvSpPr>
        <p:spPr>
          <a:xfrm>
            <a:off x="19522340" y="6718300"/>
            <a:ext cx="3632654" cy="495300"/>
          </a:xfrm>
          <a:prstGeom prst="rect">
            <a:avLst/>
          </a:prstGeom>
          <a:noFill/>
          <a:ln/>
        </p:spPr>
      </p:sp>
      <p:sp>
        <p:nvSpPr>
          <p:cNvPr id="164" name="Shape 87"/>
          <p:cNvSpPr/>
          <p:nvPr/>
        </p:nvSpPr>
        <p:spPr>
          <a:xfrm>
            <a:off x="19522340" y="6718300"/>
            <a:ext cx="1829029" cy="495300"/>
          </a:xfrm>
          <a:prstGeom prst="rect">
            <a:avLst/>
          </a:prstGeom>
          <a:noFill/>
          <a:ln/>
        </p:spPr>
      </p:sp>
      <p:pic>
        <p:nvPicPr>
          <p:cNvPr id="165" name="Image 75" descr=" "/>
          <p:cNvPicPr>
            <a:picLocks noChangeAspect="1"/>
          </p:cNvPicPr>
          <p:nvPr/>
        </p:nvPicPr>
        <p:blipFill>
          <a:blip r:embed="rId50"/>
          <a:stretch>
            <a:fillRect/>
          </a:stretch>
        </p:blipFill>
        <p:spPr>
          <a:xfrm>
            <a:off x="19522340" y="6832600"/>
            <a:ext cx="266733" cy="266700"/>
          </a:xfrm>
          <a:prstGeom prst="rect">
            <a:avLst/>
          </a:prstGeom>
        </p:spPr>
      </p:pic>
      <p:pic>
        <p:nvPicPr>
          <p:cNvPr id="166" name="Image 76" descr=" "/>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19547613" y="6856698"/>
            <a:ext cx="217734" cy="217708"/>
          </a:xfrm>
          <a:prstGeom prst="rect">
            <a:avLst/>
          </a:prstGeom>
        </p:spPr>
      </p:pic>
      <p:pic>
        <p:nvPicPr>
          <p:cNvPr id="167" name="Image 77" descr=" "/>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9633608" y="6923091"/>
            <a:ext cx="72845" cy="64300"/>
          </a:xfrm>
          <a:prstGeom prst="rect">
            <a:avLst/>
          </a:prstGeom>
        </p:spPr>
      </p:pic>
      <p:sp>
        <p:nvSpPr>
          <p:cNvPr id="168" name="Text 88"/>
          <p:cNvSpPr/>
          <p:nvPr/>
        </p:nvSpPr>
        <p:spPr>
          <a:xfrm>
            <a:off x="19890686" y="6718300"/>
            <a:ext cx="1543255" cy="577862"/>
          </a:xfrm>
          <a:prstGeom prst="rect">
            <a:avLst/>
          </a:prstGeom>
          <a:noFill/>
          <a:ln/>
        </p:spPr>
        <p:txBody>
          <a:bodyPr wrap="square" lIns="0" tIns="0" rIns="0" bIns="0" rtlCol="0" anchor="t"/>
          <a:lstStyle/>
          <a:p>
            <a:pPr marL="0" indent="0" algn="l">
              <a:lnSpc>
                <a:spcPts val="3901"/>
              </a:lnSpc>
              <a:buNone/>
            </a:pPr>
            <a:r>
              <a:rPr lang="en-US" sz="1950" dirty="0">
                <a:solidFill>
                  <a:srgbClr val="0F1B41">
                    <a:alpha val="100000"/>
                  </a:srgbClr>
                </a:solidFill>
                <a:latin typeface="Inter Medium" pitchFamily="34" charset="0"/>
                <a:ea typeface="Inter Medium" pitchFamily="34" charset="-122"/>
                <a:cs typeface="Inter Medium" pitchFamily="34" charset="-120"/>
              </a:rPr>
              <a:t>09/24 - 至今</a:t>
            </a:r>
            <a:endParaRPr lang="en-US" sz="1950" dirty="0"/>
          </a:p>
        </p:txBody>
      </p:sp>
      <p:sp>
        <p:nvSpPr>
          <p:cNvPr id="169" name="Shape 89"/>
          <p:cNvSpPr/>
          <p:nvPr/>
        </p:nvSpPr>
        <p:spPr>
          <a:xfrm>
            <a:off x="19522340" y="7416800"/>
            <a:ext cx="3632654" cy="1092200"/>
          </a:xfrm>
          <a:prstGeom prst="rect">
            <a:avLst/>
          </a:prstGeom>
          <a:noFill/>
          <a:ln/>
        </p:spPr>
      </p:sp>
      <p:sp>
        <p:nvSpPr>
          <p:cNvPr id="170" name="Text 90"/>
          <p:cNvSpPr/>
          <p:nvPr/>
        </p:nvSpPr>
        <p:spPr>
          <a:xfrm>
            <a:off x="19522340" y="74168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对接需求方</a:t>
            </a:r>
            <a:endParaRPr lang="en-US" sz="1950" dirty="0"/>
          </a:p>
        </p:txBody>
      </p:sp>
      <p:sp>
        <p:nvSpPr>
          <p:cNvPr id="171" name="Text 91"/>
          <p:cNvSpPr/>
          <p:nvPr/>
        </p:nvSpPr>
        <p:spPr>
          <a:xfrm>
            <a:off x="19522340" y="80137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XXXX业务部</a:t>
            </a:r>
            <a:endParaRPr lang="en-US" sz="1950" dirty="0"/>
          </a:p>
        </p:txBody>
      </p:sp>
      <p:sp>
        <p:nvSpPr>
          <p:cNvPr id="172" name="Shape 92"/>
          <p:cNvSpPr/>
          <p:nvPr/>
        </p:nvSpPr>
        <p:spPr>
          <a:xfrm>
            <a:off x="19522340" y="8712200"/>
            <a:ext cx="3632654" cy="1092200"/>
          </a:xfrm>
          <a:prstGeom prst="rect">
            <a:avLst/>
          </a:prstGeom>
          <a:noFill/>
          <a:ln/>
        </p:spPr>
      </p:sp>
      <p:sp>
        <p:nvSpPr>
          <p:cNvPr id="173" name="Text 93"/>
          <p:cNvSpPr/>
          <p:nvPr/>
        </p:nvSpPr>
        <p:spPr>
          <a:xfrm>
            <a:off x="19522340" y="87122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B4B7B8">
                    <a:alpha val="100000"/>
                  </a:srgbClr>
                </a:solidFill>
                <a:latin typeface="Inter Regular" pitchFamily="34" charset="0"/>
                <a:ea typeface="Inter Regular" pitchFamily="34" charset="-122"/>
                <a:cs typeface="Inter Regular" pitchFamily="34" charset="-120"/>
              </a:rPr>
              <a:t>当前阶段</a:t>
            </a:r>
            <a:endParaRPr lang="en-US" sz="1950" dirty="0"/>
          </a:p>
        </p:txBody>
      </p:sp>
      <p:sp>
        <p:nvSpPr>
          <p:cNvPr id="174" name="Text 94"/>
          <p:cNvSpPr/>
          <p:nvPr/>
        </p:nvSpPr>
        <p:spPr>
          <a:xfrm>
            <a:off x="19522340" y="93091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Web端一期已上线</a:t>
            </a:r>
            <a:endParaRPr lang="en-US" sz="1950" dirty="0"/>
          </a:p>
        </p:txBody>
      </p:sp>
      <p:sp>
        <p:nvSpPr>
          <p:cNvPr id="175" name="Shape 95"/>
          <p:cNvSpPr/>
          <p:nvPr/>
        </p:nvSpPr>
        <p:spPr>
          <a:xfrm>
            <a:off x="19522340" y="10007600"/>
            <a:ext cx="3632654" cy="2590800"/>
          </a:xfrm>
          <a:prstGeom prst="rect">
            <a:avLst/>
          </a:prstGeom>
          <a:noFill/>
          <a:ln/>
        </p:spPr>
      </p:sp>
      <p:sp>
        <p:nvSpPr>
          <p:cNvPr id="176" name="Text 96"/>
          <p:cNvSpPr/>
          <p:nvPr/>
        </p:nvSpPr>
        <p:spPr>
          <a:xfrm>
            <a:off x="19522340" y="10007600"/>
            <a:ext cx="3715226" cy="577862"/>
          </a:xfrm>
          <a:prstGeom prst="rect">
            <a:avLst/>
          </a:prstGeom>
          <a:noFill/>
          <a:ln/>
        </p:spPr>
        <p:txBody>
          <a:bodyPr wrap="square" lIns="0" tIns="0" rIns="0" bIns="0" rtlCol="0" anchor="t"/>
          <a:lstStyle/>
          <a:p>
            <a:pPr marL="0" indent="0" algn="l">
              <a:lnSpc>
                <a:spcPts val="3901"/>
              </a:lnSpc>
              <a:buNone/>
            </a:pPr>
            <a:r>
              <a:rPr lang="en-US" sz="1950" dirty="0">
                <a:solidFill>
                  <a:srgbClr val="FF55BF">
                    <a:alpha val="100000"/>
                  </a:srgbClr>
                </a:solidFill>
                <a:latin typeface="Inter Semi Bold" pitchFamily="34" charset="0"/>
                <a:ea typeface="Inter Semi Bold" pitchFamily="34" charset="-122"/>
                <a:cs typeface="Inter Semi Bold" pitchFamily="34" charset="-120"/>
              </a:rPr>
              <a:t>难点</a:t>
            </a:r>
            <a:endParaRPr lang="en-US" sz="1950" dirty="0"/>
          </a:p>
        </p:txBody>
      </p:sp>
      <p:sp>
        <p:nvSpPr>
          <p:cNvPr id="177" name="Text 97"/>
          <p:cNvSpPr/>
          <p:nvPr/>
        </p:nvSpPr>
        <p:spPr>
          <a:xfrm>
            <a:off x="19522340" y="10604500"/>
            <a:ext cx="3715226" cy="2076462"/>
          </a:xfrm>
          <a:prstGeom prst="rect">
            <a:avLst/>
          </a:prstGeom>
          <a:noFill/>
          <a:ln/>
        </p:spPr>
        <p:txBody>
          <a:bodyPr wrap="square" lIns="0" tIns="0" rIns="0" bIns="0" rtlCol="0" anchor="t"/>
          <a:lstStyle/>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1.难点1难点1难点1难点1难点1难点1难点1难点1难点1难点1难点</a:t>
            </a:r>
            <a:endParaRPr lang="en-US" sz="1950" dirty="0"/>
          </a:p>
          <a:p>
            <a:pPr marL="0" indent="0" algn="l">
              <a:lnSpc>
                <a:spcPts val="3901"/>
              </a:lnSpc>
              <a:buNone/>
            </a:pPr>
            <a:r>
              <a:rPr lang="en-US" sz="1950" dirty="0">
                <a:solidFill>
                  <a:srgbClr val="222B45">
                    <a:alpha val="100000"/>
                  </a:srgbClr>
                </a:solidFill>
                <a:latin typeface="Inter Regular" pitchFamily="34" charset="0"/>
                <a:ea typeface="Inter Regular" pitchFamily="34" charset="-122"/>
                <a:cs typeface="Inter Regular" pitchFamily="34" charset="-120"/>
              </a:rPr>
              <a:t>2.难点2难点2难点2难点2难点2难点2难点2难点2</a:t>
            </a:r>
            <a:endParaRPr lang="en-US" sz="19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Image 0" descr=" "/>
          <p:cNvPicPr>
            <a:picLocks noChangeAspect="1"/>
          </p:cNvPicPr>
          <p:nvPr/>
        </p:nvPicPr>
        <p:blipFill>
          <a:blip r:embed="rId3"/>
          <a:stretch>
            <a:fillRect/>
          </a:stretch>
        </p:blipFill>
        <p:spPr>
          <a:xfrm>
            <a:off x="0" y="0"/>
            <a:ext cx="24387048" cy="13716000"/>
          </a:xfrm>
          <a:prstGeom prst="rect">
            <a:avLst/>
          </a:prstGeom>
        </p:spPr>
      </p:pic>
      <p:sp>
        <p:nvSpPr>
          <p:cNvPr id="3" name="Shape 0"/>
          <p:cNvSpPr/>
          <p:nvPr/>
        </p:nvSpPr>
        <p:spPr>
          <a:xfrm>
            <a:off x="889111" y="1066800"/>
            <a:ext cx="3950194" cy="736600"/>
          </a:xfrm>
          <a:prstGeom prst="rect">
            <a:avLst/>
          </a:prstGeom>
          <a:noFill/>
          <a:ln/>
        </p:spPr>
      </p:sp>
      <p:sp>
        <p:nvSpPr>
          <p:cNvPr id="4" name="Shape 1"/>
          <p:cNvSpPr/>
          <p:nvPr/>
        </p:nvSpPr>
        <p:spPr>
          <a:xfrm>
            <a:off x="889111" y="1193800"/>
            <a:ext cx="774797" cy="482600"/>
          </a:xfrm>
          <a:prstGeom prst="rect">
            <a:avLst/>
          </a:prstGeom>
          <a:noFill/>
          <a:ln/>
        </p:spPr>
      </p:sp>
      <p:pic>
        <p:nvPicPr>
          <p:cNvPr id="5" name="Image 1" descr=" "/>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9111" y="1193800"/>
            <a:ext cx="482660" cy="482600"/>
          </a:xfrm>
          <a:prstGeom prst="rect">
            <a:avLst/>
          </a:prstGeom>
        </p:spPr>
      </p:pic>
      <p:pic>
        <p:nvPicPr>
          <p:cNvPr id="6" name="Image 2" descr=" "/>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81248" y="1193800"/>
            <a:ext cx="482660" cy="482600"/>
          </a:xfrm>
          <a:prstGeom prst="rect">
            <a:avLst/>
          </a:prstGeom>
        </p:spPr>
      </p:pic>
      <p:sp>
        <p:nvSpPr>
          <p:cNvPr id="7" name="Text 2"/>
          <p:cNvSpPr/>
          <p:nvPr/>
        </p:nvSpPr>
        <p:spPr>
          <a:xfrm>
            <a:off x="1790924" y="1066800"/>
            <a:ext cx="3251606" cy="939800"/>
          </a:xfrm>
          <a:prstGeom prst="rect">
            <a:avLst/>
          </a:prstGeom>
          <a:noFill/>
          <a:ln/>
        </p:spPr>
        <p:txBody>
          <a:bodyPr wrap="square" lIns="0" tIns="0" rIns="0" bIns="0" rtlCol="0" anchor="t"/>
          <a:lstStyle/>
          <a:p>
            <a:pPr marL="0" indent="0" algn="l">
              <a:buNone/>
            </a:pPr>
            <a:r>
              <a:rPr lang="en-US" sz="4800" dirty="0">
                <a:solidFill>
                  <a:srgbClr val="2D2D2D">
                    <a:alpha val="100000"/>
                  </a:srgbClr>
                </a:solidFill>
                <a:latin typeface="Inter Semi Bold" pitchFamily="34" charset="0"/>
                <a:ea typeface="Inter Semi Bold" pitchFamily="34" charset="-122"/>
                <a:cs typeface="Inter Semi Bold" pitchFamily="34" charset="-120"/>
              </a:rPr>
              <a:t>优势与不足</a:t>
            </a:r>
            <a:endParaRPr lang="en-US" sz="4800" dirty="0"/>
          </a:p>
        </p:txBody>
      </p:sp>
      <p:sp>
        <p:nvSpPr>
          <p:cNvPr id="8" name="Shape 3"/>
          <p:cNvSpPr/>
          <p:nvPr/>
        </p:nvSpPr>
        <p:spPr>
          <a:xfrm>
            <a:off x="889111" y="2362200"/>
            <a:ext cx="11063083" cy="10579100"/>
          </a:xfrm>
          <a:prstGeom prst="rect">
            <a:avLst/>
          </a:prstGeom>
          <a:noFill/>
          <a:ln/>
        </p:spPr>
      </p:sp>
      <p:pic>
        <p:nvPicPr>
          <p:cNvPr id="9" name="Image 3" descr=" "/>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9111" y="2362200"/>
            <a:ext cx="11063083" cy="10579100"/>
          </a:xfrm>
          <a:prstGeom prst="rect">
            <a:avLst/>
          </a:prstGeom>
        </p:spPr>
      </p:pic>
      <p:sp>
        <p:nvSpPr>
          <p:cNvPr id="10" name="Text 4"/>
          <p:cNvSpPr/>
          <p:nvPr/>
        </p:nvSpPr>
        <p:spPr>
          <a:xfrm>
            <a:off x="1854432" y="3022600"/>
            <a:ext cx="3166929" cy="664633"/>
          </a:xfrm>
          <a:prstGeom prst="rect">
            <a:avLst/>
          </a:prstGeom>
          <a:noFill/>
          <a:ln/>
        </p:spPr>
        <p:txBody>
          <a:bodyPr wrap="square" lIns="0" tIns="0" rIns="0" bIns="0" rtlCol="0" anchor="t"/>
          <a:lstStyle/>
          <a:p>
            <a:pPr marL="0" indent="0" algn="l">
              <a:lnSpc>
                <a:spcPts val="3901"/>
              </a:lnSpc>
              <a:buNone/>
            </a:pPr>
            <a:r>
              <a:rPr lang="en-US" sz="4000" dirty="0">
                <a:solidFill>
                  <a:srgbClr val="2F3CED">
                    <a:alpha val="100000"/>
                  </a:srgbClr>
                </a:solidFill>
                <a:latin typeface="Inter Semi Bold" pitchFamily="34" charset="0"/>
                <a:ea typeface="Inter Semi Bold" pitchFamily="34" charset="-122"/>
                <a:cs typeface="Inter Semi Bold" pitchFamily="34" charset="-120"/>
              </a:rPr>
              <a:t># 洞察理解型</a:t>
            </a:r>
            <a:endParaRPr lang="en-US" sz="4000" dirty="0"/>
          </a:p>
        </p:txBody>
      </p:sp>
      <p:sp>
        <p:nvSpPr>
          <p:cNvPr id="11" name="Shape 5"/>
          <p:cNvSpPr/>
          <p:nvPr/>
        </p:nvSpPr>
        <p:spPr>
          <a:xfrm>
            <a:off x="1930641" y="4038600"/>
            <a:ext cx="8980022" cy="8572500"/>
          </a:xfrm>
          <a:prstGeom prst="rect">
            <a:avLst/>
          </a:prstGeom>
          <a:noFill/>
          <a:ln/>
        </p:spPr>
      </p:sp>
      <p:sp>
        <p:nvSpPr>
          <p:cNvPr id="12" name="Shape 6"/>
          <p:cNvSpPr/>
          <p:nvPr/>
        </p:nvSpPr>
        <p:spPr>
          <a:xfrm>
            <a:off x="1930641" y="6210300"/>
            <a:ext cx="1422578" cy="1143000"/>
          </a:xfrm>
          <a:prstGeom prst="rect">
            <a:avLst/>
          </a:prstGeom>
          <a:noFill/>
          <a:ln/>
        </p:spPr>
      </p:sp>
      <p:sp>
        <p:nvSpPr>
          <p:cNvPr id="13" name="Text 7"/>
          <p:cNvSpPr/>
          <p:nvPr/>
        </p:nvSpPr>
        <p:spPr>
          <a:xfrm>
            <a:off x="1930641" y="6210300"/>
            <a:ext cx="1541126" cy="613833"/>
          </a:xfrm>
          <a:prstGeom prst="rect">
            <a:avLst/>
          </a:prstGeom>
          <a:noFill/>
          <a:ln/>
        </p:spPr>
        <p:txBody>
          <a:bodyPr wrap="square" lIns="0" tIns="0" rIns="0" bIns="0" rtlCol="0" anchor="t"/>
          <a:lstStyle/>
          <a:p>
            <a:pPr marL="0" indent="0" algn="l">
              <a:lnSpc>
                <a:spcPts val="3901"/>
              </a:lnSpc>
              <a:buNone/>
            </a:pPr>
            <a:r>
              <a:rPr lang="en-US" sz="2800" dirty="0">
                <a:solidFill>
                  <a:srgbClr val="222B45">
                    <a:alpha val="100000"/>
                  </a:srgbClr>
                </a:solidFill>
                <a:latin typeface="Inter Regular" pitchFamily="34" charset="0"/>
                <a:ea typeface="Inter Regular" pitchFamily="34" charset="-122"/>
                <a:cs typeface="Inter Regular" pitchFamily="34" charset="-120"/>
              </a:rPr>
              <a:t>创意创新</a:t>
            </a:r>
            <a:endParaRPr lang="en-US" sz="2800" dirty="0"/>
          </a:p>
        </p:txBody>
      </p:sp>
      <p:sp>
        <p:nvSpPr>
          <p:cNvPr id="14" name="Text 8"/>
          <p:cNvSpPr/>
          <p:nvPr/>
        </p:nvSpPr>
        <p:spPr>
          <a:xfrm>
            <a:off x="1854432" y="6858000"/>
            <a:ext cx="1574997" cy="647700"/>
          </a:xfrm>
          <a:prstGeom prst="rect">
            <a:avLst/>
          </a:prstGeom>
          <a:noFill/>
          <a:ln/>
        </p:spPr>
        <p:txBody>
          <a:bodyPr wrap="square" lIns="0" tIns="0" rIns="0" bIns="0" rtlCol="0" anchor="t"/>
          <a:lstStyle/>
          <a:p>
            <a:pPr marL="0" indent="0" algn="ctr">
              <a:lnSpc>
                <a:spcPts val="3901"/>
              </a:lnSpc>
              <a:buNone/>
            </a:pPr>
            <a:r>
              <a:rPr lang="en-US" sz="3600" dirty="0">
                <a:solidFill>
                  <a:srgbClr val="2F3CED">
                    <a:alpha val="100000"/>
                  </a:srgbClr>
                </a:solidFill>
                <a:latin typeface="Inter Semi Bold" pitchFamily="34" charset="0"/>
                <a:ea typeface="Inter Semi Bold" pitchFamily="34" charset="-122"/>
                <a:cs typeface="Inter Semi Bold" pitchFamily="34" charset="-120"/>
              </a:rPr>
              <a:t>5</a:t>
            </a:r>
            <a:endParaRPr lang="en-US" sz="3600" dirty="0"/>
          </a:p>
        </p:txBody>
      </p:sp>
      <p:sp>
        <p:nvSpPr>
          <p:cNvPr id="15" name="Shape 9"/>
          <p:cNvSpPr/>
          <p:nvPr/>
        </p:nvSpPr>
        <p:spPr>
          <a:xfrm>
            <a:off x="5614102" y="4038600"/>
            <a:ext cx="1422578" cy="990600"/>
          </a:xfrm>
          <a:prstGeom prst="rect">
            <a:avLst/>
          </a:prstGeom>
          <a:noFill/>
          <a:ln/>
        </p:spPr>
      </p:sp>
      <p:sp>
        <p:nvSpPr>
          <p:cNvPr id="16" name="Text 10"/>
          <p:cNvSpPr/>
          <p:nvPr/>
        </p:nvSpPr>
        <p:spPr>
          <a:xfrm>
            <a:off x="5614102" y="4038600"/>
            <a:ext cx="1541126" cy="613833"/>
          </a:xfrm>
          <a:prstGeom prst="rect">
            <a:avLst/>
          </a:prstGeom>
          <a:noFill/>
          <a:ln/>
        </p:spPr>
        <p:txBody>
          <a:bodyPr wrap="square" lIns="0" tIns="0" rIns="0" bIns="0" rtlCol="0" anchor="t"/>
          <a:lstStyle/>
          <a:p>
            <a:pPr marL="0" indent="0" algn="l">
              <a:lnSpc>
                <a:spcPts val="3901"/>
              </a:lnSpc>
              <a:buNone/>
            </a:pPr>
            <a:r>
              <a:rPr lang="en-US" sz="2800" dirty="0">
                <a:solidFill>
                  <a:srgbClr val="222B45">
                    <a:alpha val="100000"/>
                  </a:srgbClr>
                </a:solidFill>
                <a:latin typeface="Inter Regular" pitchFamily="34" charset="0"/>
                <a:ea typeface="Inter Regular" pitchFamily="34" charset="-122"/>
                <a:cs typeface="Inter Regular" pitchFamily="34" charset="-120"/>
              </a:rPr>
              <a:t>用户理解</a:t>
            </a:r>
            <a:endParaRPr lang="en-US" sz="2800" dirty="0"/>
          </a:p>
        </p:txBody>
      </p:sp>
      <p:sp>
        <p:nvSpPr>
          <p:cNvPr id="17" name="Text 11"/>
          <p:cNvSpPr/>
          <p:nvPr/>
        </p:nvSpPr>
        <p:spPr>
          <a:xfrm>
            <a:off x="5537892" y="4533900"/>
            <a:ext cx="1574997" cy="647700"/>
          </a:xfrm>
          <a:prstGeom prst="rect">
            <a:avLst/>
          </a:prstGeom>
          <a:noFill/>
          <a:ln/>
        </p:spPr>
        <p:txBody>
          <a:bodyPr wrap="square" lIns="0" tIns="0" rIns="0" bIns="0" rtlCol="0" anchor="t"/>
          <a:lstStyle/>
          <a:p>
            <a:pPr marL="0" indent="0" algn="ctr">
              <a:lnSpc>
                <a:spcPts val="3901"/>
              </a:lnSpc>
              <a:buNone/>
            </a:pPr>
            <a:r>
              <a:rPr lang="en-US" sz="3600" dirty="0">
                <a:solidFill>
                  <a:srgbClr val="2F3CED">
                    <a:alpha val="100000"/>
                  </a:srgbClr>
                </a:solidFill>
                <a:latin typeface="Inter Semi Bold" pitchFamily="34" charset="0"/>
                <a:ea typeface="Inter Semi Bold" pitchFamily="34" charset="-122"/>
                <a:cs typeface="Inter Semi Bold" pitchFamily="34" charset="-120"/>
              </a:rPr>
              <a:t>8</a:t>
            </a:r>
            <a:endParaRPr lang="en-US" sz="3600" dirty="0"/>
          </a:p>
        </p:txBody>
      </p:sp>
      <p:sp>
        <p:nvSpPr>
          <p:cNvPr id="18" name="Shape 12"/>
          <p:cNvSpPr/>
          <p:nvPr/>
        </p:nvSpPr>
        <p:spPr>
          <a:xfrm>
            <a:off x="1930641" y="9613900"/>
            <a:ext cx="1422578" cy="1079500"/>
          </a:xfrm>
          <a:prstGeom prst="rect">
            <a:avLst/>
          </a:prstGeom>
          <a:noFill/>
          <a:ln/>
        </p:spPr>
      </p:sp>
      <p:sp>
        <p:nvSpPr>
          <p:cNvPr id="19" name="Text 13"/>
          <p:cNvSpPr/>
          <p:nvPr/>
        </p:nvSpPr>
        <p:spPr>
          <a:xfrm>
            <a:off x="1930641" y="9613900"/>
            <a:ext cx="1541126" cy="613833"/>
          </a:xfrm>
          <a:prstGeom prst="rect">
            <a:avLst/>
          </a:prstGeom>
          <a:noFill/>
          <a:ln/>
        </p:spPr>
        <p:txBody>
          <a:bodyPr wrap="square" lIns="0" tIns="0" rIns="0" bIns="0" rtlCol="0" anchor="t"/>
          <a:lstStyle/>
          <a:p>
            <a:pPr marL="0" indent="0" algn="l">
              <a:lnSpc>
                <a:spcPts val="3901"/>
              </a:lnSpc>
              <a:buNone/>
            </a:pPr>
            <a:r>
              <a:rPr lang="en-US" sz="2800" dirty="0">
                <a:solidFill>
                  <a:srgbClr val="222B45">
                    <a:alpha val="100000"/>
                  </a:srgbClr>
                </a:solidFill>
                <a:latin typeface="Inter Regular" pitchFamily="34" charset="0"/>
                <a:ea typeface="Inter Regular" pitchFamily="34" charset="-122"/>
                <a:cs typeface="Inter Regular" pitchFamily="34" charset="-120"/>
              </a:rPr>
              <a:t>视觉表现</a:t>
            </a:r>
            <a:endParaRPr lang="en-US" sz="2800" dirty="0"/>
          </a:p>
        </p:txBody>
      </p:sp>
      <p:sp>
        <p:nvSpPr>
          <p:cNvPr id="20" name="Text 14"/>
          <p:cNvSpPr/>
          <p:nvPr/>
        </p:nvSpPr>
        <p:spPr>
          <a:xfrm>
            <a:off x="1854432" y="10198100"/>
            <a:ext cx="1574997" cy="647700"/>
          </a:xfrm>
          <a:prstGeom prst="rect">
            <a:avLst/>
          </a:prstGeom>
          <a:noFill/>
          <a:ln/>
        </p:spPr>
        <p:txBody>
          <a:bodyPr wrap="square" lIns="0" tIns="0" rIns="0" bIns="0" rtlCol="0" anchor="t"/>
          <a:lstStyle/>
          <a:p>
            <a:pPr marL="0" indent="0" algn="ctr">
              <a:lnSpc>
                <a:spcPts val="3901"/>
              </a:lnSpc>
              <a:buNone/>
            </a:pPr>
            <a:r>
              <a:rPr lang="en-US" sz="3600" dirty="0">
                <a:solidFill>
                  <a:srgbClr val="2F3CED">
                    <a:alpha val="100000"/>
                  </a:srgbClr>
                </a:solidFill>
                <a:latin typeface="Inter Semi Bold" pitchFamily="34" charset="0"/>
                <a:ea typeface="Inter Semi Bold" pitchFamily="34" charset="-122"/>
                <a:cs typeface="Inter Semi Bold" pitchFamily="34" charset="-120"/>
              </a:rPr>
              <a:t>5</a:t>
            </a:r>
            <a:endParaRPr lang="en-US" sz="3600" dirty="0"/>
          </a:p>
        </p:txBody>
      </p:sp>
      <p:sp>
        <p:nvSpPr>
          <p:cNvPr id="21" name="Shape 15"/>
          <p:cNvSpPr/>
          <p:nvPr/>
        </p:nvSpPr>
        <p:spPr>
          <a:xfrm>
            <a:off x="5614102" y="11493500"/>
            <a:ext cx="1422578" cy="1117600"/>
          </a:xfrm>
          <a:prstGeom prst="rect">
            <a:avLst/>
          </a:prstGeom>
          <a:noFill/>
          <a:ln/>
        </p:spPr>
      </p:sp>
      <p:sp>
        <p:nvSpPr>
          <p:cNvPr id="22" name="Text 16"/>
          <p:cNvSpPr/>
          <p:nvPr/>
        </p:nvSpPr>
        <p:spPr>
          <a:xfrm>
            <a:off x="5614102" y="11493500"/>
            <a:ext cx="1541126" cy="613833"/>
          </a:xfrm>
          <a:prstGeom prst="rect">
            <a:avLst/>
          </a:prstGeom>
          <a:noFill/>
          <a:ln/>
        </p:spPr>
        <p:txBody>
          <a:bodyPr wrap="square" lIns="0" tIns="0" rIns="0" bIns="0" rtlCol="0" anchor="t"/>
          <a:lstStyle/>
          <a:p>
            <a:pPr marL="0" indent="0" algn="l">
              <a:lnSpc>
                <a:spcPts val="3901"/>
              </a:lnSpc>
              <a:buNone/>
            </a:pPr>
            <a:r>
              <a:rPr lang="en-US" sz="2800" dirty="0">
                <a:solidFill>
                  <a:srgbClr val="222B45">
                    <a:alpha val="100000"/>
                  </a:srgbClr>
                </a:solidFill>
                <a:latin typeface="Inter Regular" pitchFamily="34" charset="0"/>
                <a:ea typeface="Inter Regular" pitchFamily="34" charset="-122"/>
                <a:cs typeface="Inter Regular" pitchFamily="34" charset="-120"/>
              </a:rPr>
              <a:t>技术可行</a:t>
            </a:r>
            <a:endParaRPr lang="en-US" sz="2800" dirty="0"/>
          </a:p>
        </p:txBody>
      </p:sp>
      <p:sp>
        <p:nvSpPr>
          <p:cNvPr id="23" name="Text 17"/>
          <p:cNvSpPr/>
          <p:nvPr/>
        </p:nvSpPr>
        <p:spPr>
          <a:xfrm>
            <a:off x="5537892" y="12115800"/>
            <a:ext cx="1574997" cy="647700"/>
          </a:xfrm>
          <a:prstGeom prst="rect">
            <a:avLst/>
          </a:prstGeom>
          <a:noFill/>
          <a:ln/>
        </p:spPr>
        <p:txBody>
          <a:bodyPr wrap="square" lIns="0" tIns="0" rIns="0" bIns="0" rtlCol="0" anchor="t"/>
          <a:lstStyle/>
          <a:p>
            <a:pPr marL="0" indent="0" algn="ctr">
              <a:lnSpc>
                <a:spcPts val="3901"/>
              </a:lnSpc>
              <a:buNone/>
            </a:pPr>
            <a:r>
              <a:rPr lang="en-US" sz="3600" dirty="0">
                <a:solidFill>
                  <a:srgbClr val="2F3CED">
                    <a:alpha val="100000"/>
                  </a:srgbClr>
                </a:solidFill>
                <a:latin typeface="Inter Semi Bold" pitchFamily="34" charset="0"/>
                <a:ea typeface="Inter Semi Bold" pitchFamily="34" charset="-122"/>
                <a:cs typeface="Inter Semi Bold" pitchFamily="34" charset="-120"/>
              </a:rPr>
              <a:t>4</a:t>
            </a:r>
            <a:endParaRPr lang="en-US" sz="3600" dirty="0"/>
          </a:p>
        </p:txBody>
      </p:sp>
      <p:sp>
        <p:nvSpPr>
          <p:cNvPr id="24" name="Shape 18"/>
          <p:cNvSpPr/>
          <p:nvPr/>
        </p:nvSpPr>
        <p:spPr>
          <a:xfrm>
            <a:off x="9488086" y="9613900"/>
            <a:ext cx="1422578" cy="1079500"/>
          </a:xfrm>
          <a:prstGeom prst="rect">
            <a:avLst/>
          </a:prstGeom>
          <a:noFill/>
          <a:ln/>
        </p:spPr>
      </p:sp>
      <p:sp>
        <p:nvSpPr>
          <p:cNvPr id="25" name="Text 19"/>
          <p:cNvSpPr/>
          <p:nvPr/>
        </p:nvSpPr>
        <p:spPr>
          <a:xfrm>
            <a:off x="9488086" y="9613900"/>
            <a:ext cx="1541126" cy="613833"/>
          </a:xfrm>
          <a:prstGeom prst="rect">
            <a:avLst/>
          </a:prstGeom>
          <a:noFill/>
          <a:ln/>
        </p:spPr>
        <p:txBody>
          <a:bodyPr wrap="square" lIns="0" tIns="0" rIns="0" bIns="0" rtlCol="0" anchor="t"/>
          <a:lstStyle/>
          <a:p>
            <a:pPr marL="0" indent="0" algn="l">
              <a:lnSpc>
                <a:spcPts val="3901"/>
              </a:lnSpc>
              <a:buNone/>
            </a:pPr>
            <a:r>
              <a:rPr lang="en-US" sz="2800" dirty="0">
                <a:solidFill>
                  <a:srgbClr val="222B45">
                    <a:alpha val="100000"/>
                  </a:srgbClr>
                </a:solidFill>
                <a:latin typeface="Inter Regular" pitchFamily="34" charset="0"/>
                <a:ea typeface="Inter Regular" pitchFamily="34" charset="-122"/>
                <a:cs typeface="Inter Regular" pitchFamily="34" charset="-120"/>
              </a:rPr>
              <a:t>团队协作</a:t>
            </a:r>
            <a:endParaRPr lang="en-US" sz="2800" dirty="0"/>
          </a:p>
        </p:txBody>
      </p:sp>
      <p:sp>
        <p:nvSpPr>
          <p:cNvPr id="26" name="Text 20"/>
          <p:cNvSpPr/>
          <p:nvPr/>
        </p:nvSpPr>
        <p:spPr>
          <a:xfrm>
            <a:off x="9411876" y="10198100"/>
            <a:ext cx="1574997" cy="647700"/>
          </a:xfrm>
          <a:prstGeom prst="rect">
            <a:avLst/>
          </a:prstGeom>
          <a:noFill/>
          <a:ln/>
        </p:spPr>
        <p:txBody>
          <a:bodyPr wrap="square" lIns="0" tIns="0" rIns="0" bIns="0" rtlCol="0" anchor="t"/>
          <a:lstStyle/>
          <a:p>
            <a:pPr marL="0" indent="0" algn="ctr">
              <a:lnSpc>
                <a:spcPts val="3901"/>
              </a:lnSpc>
              <a:buNone/>
            </a:pPr>
            <a:r>
              <a:rPr lang="en-US" sz="3600" dirty="0">
                <a:solidFill>
                  <a:srgbClr val="2F3CED">
                    <a:alpha val="100000"/>
                  </a:srgbClr>
                </a:solidFill>
                <a:latin typeface="Inter Semi Bold" pitchFamily="34" charset="0"/>
                <a:ea typeface="Inter Semi Bold" pitchFamily="34" charset="-122"/>
                <a:cs typeface="Inter Semi Bold" pitchFamily="34" charset="-120"/>
              </a:rPr>
              <a:t>3</a:t>
            </a:r>
            <a:endParaRPr lang="en-US" sz="3600" dirty="0"/>
          </a:p>
        </p:txBody>
      </p:sp>
      <p:sp>
        <p:nvSpPr>
          <p:cNvPr id="27" name="Shape 21"/>
          <p:cNvSpPr/>
          <p:nvPr/>
        </p:nvSpPr>
        <p:spPr>
          <a:xfrm>
            <a:off x="9488086" y="6210300"/>
            <a:ext cx="1422578" cy="1143000"/>
          </a:xfrm>
          <a:prstGeom prst="rect">
            <a:avLst/>
          </a:prstGeom>
          <a:noFill/>
          <a:ln/>
        </p:spPr>
      </p:sp>
      <p:sp>
        <p:nvSpPr>
          <p:cNvPr id="28" name="Text 22"/>
          <p:cNvSpPr/>
          <p:nvPr/>
        </p:nvSpPr>
        <p:spPr>
          <a:xfrm>
            <a:off x="9488086" y="6210300"/>
            <a:ext cx="1541126" cy="613833"/>
          </a:xfrm>
          <a:prstGeom prst="rect">
            <a:avLst/>
          </a:prstGeom>
          <a:noFill/>
          <a:ln/>
        </p:spPr>
        <p:txBody>
          <a:bodyPr wrap="square" lIns="0" tIns="0" rIns="0" bIns="0" rtlCol="0" anchor="t"/>
          <a:lstStyle/>
          <a:p>
            <a:pPr marL="0" indent="0" algn="l">
              <a:lnSpc>
                <a:spcPts val="3901"/>
              </a:lnSpc>
              <a:buNone/>
            </a:pPr>
            <a:r>
              <a:rPr lang="en-US" sz="2800" dirty="0">
                <a:solidFill>
                  <a:srgbClr val="222B45">
                    <a:alpha val="100000"/>
                  </a:srgbClr>
                </a:solidFill>
                <a:latin typeface="Inter Regular" pitchFamily="34" charset="0"/>
                <a:ea typeface="Inter Regular" pitchFamily="34" charset="-122"/>
                <a:cs typeface="Inter Regular" pitchFamily="34" charset="-120"/>
              </a:rPr>
              <a:t>自我驱动</a:t>
            </a:r>
            <a:endParaRPr lang="en-US" sz="2800" dirty="0"/>
          </a:p>
        </p:txBody>
      </p:sp>
      <p:sp>
        <p:nvSpPr>
          <p:cNvPr id="29" name="Text 23"/>
          <p:cNvSpPr/>
          <p:nvPr/>
        </p:nvSpPr>
        <p:spPr>
          <a:xfrm>
            <a:off x="9411876" y="6858000"/>
            <a:ext cx="1574997" cy="647700"/>
          </a:xfrm>
          <a:prstGeom prst="rect">
            <a:avLst/>
          </a:prstGeom>
          <a:noFill/>
          <a:ln/>
        </p:spPr>
        <p:txBody>
          <a:bodyPr wrap="square" lIns="0" tIns="0" rIns="0" bIns="0" rtlCol="0" anchor="t"/>
          <a:lstStyle/>
          <a:p>
            <a:pPr marL="0" indent="0" algn="ctr">
              <a:lnSpc>
                <a:spcPts val="3901"/>
              </a:lnSpc>
              <a:buNone/>
            </a:pPr>
            <a:r>
              <a:rPr lang="en-US" sz="3600" dirty="0">
                <a:solidFill>
                  <a:srgbClr val="2F3CED">
                    <a:alpha val="100000"/>
                  </a:srgbClr>
                </a:solidFill>
                <a:latin typeface="Inter Semi Bold" pitchFamily="34" charset="0"/>
                <a:ea typeface="Inter Semi Bold" pitchFamily="34" charset="-122"/>
                <a:cs typeface="Inter Semi Bold" pitchFamily="34" charset="-120"/>
              </a:rPr>
              <a:t>5</a:t>
            </a:r>
            <a:endParaRPr lang="en-US" sz="3600" dirty="0"/>
          </a:p>
        </p:txBody>
      </p:sp>
      <p:pic>
        <p:nvPicPr>
          <p:cNvPr id="30" name="Image 4" descr=" "/>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73555" y="6540500"/>
            <a:ext cx="3090970" cy="3568700"/>
          </a:xfrm>
          <a:prstGeom prst="rect">
            <a:avLst/>
          </a:prstGeom>
        </p:spPr>
      </p:pic>
      <p:pic>
        <p:nvPicPr>
          <p:cNvPr id="31" name="Image 5" descr=" "/>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00548" y="7264400"/>
            <a:ext cx="1836983" cy="2120900"/>
          </a:xfrm>
          <a:prstGeom prst="rect">
            <a:avLst/>
          </a:prstGeom>
        </p:spPr>
      </p:pic>
      <p:pic>
        <p:nvPicPr>
          <p:cNvPr id="32" name="Image 6" descr=" "/>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57560" y="5829300"/>
            <a:ext cx="4322960" cy="4991100"/>
          </a:xfrm>
          <a:prstGeom prst="rect">
            <a:avLst/>
          </a:prstGeom>
        </p:spPr>
      </p:pic>
      <p:pic>
        <p:nvPicPr>
          <p:cNvPr id="33" name="Image 7" descr=" "/>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4565" y="5156200"/>
            <a:ext cx="5488949" cy="6337300"/>
          </a:xfrm>
          <a:prstGeom prst="rect">
            <a:avLst/>
          </a:prstGeom>
        </p:spPr>
      </p:pic>
      <p:pic>
        <p:nvPicPr>
          <p:cNvPr id="34" name="Image 8" descr=" "/>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280935" y="5194300"/>
            <a:ext cx="76210" cy="6146800"/>
          </a:xfrm>
          <a:prstGeom prst="rect">
            <a:avLst/>
          </a:prstGeom>
        </p:spPr>
      </p:pic>
      <p:pic>
        <p:nvPicPr>
          <p:cNvPr id="35" name="Image 9" descr=" "/>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639003" y="6748804"/>
            <a:ext cx="5362056" cy="3139393"/>
          </a:xfrm>
          <a:prstGeom prst="rect">
            <a:avLst/>
          </a:prstGeom>
        </p:spPr>
      </p:pic>
      <p:pic>
        <p:nvPicPr>
          <p:cNvPr id="36" name="Image 10" descr=" "/>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639005" y="6761504"/>
            <a:ext cx="5362055" cy="3139393"/>
          </a:xfrm>
          <a:prstGeom prst="rect">
            <a:avLst/>
          </a:prstGeom>
        </p:spPr>
      </p:pic>
      <p:pic>
        <p:nvPicPr>
          <p:cNvPr id="37" name="Image 11" descr=" "/>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953619" y="5969000"/>
            <a:ext cx="3207151" cy="3975100"/>
          </a:xfrm>
          <a:prstGeom prst="rect">
            <a:avLst/>
          </a:prstGeom>
        </p:spPr>
      </p:pic>
      <p:sp>
        <p:nvSpPr>
          <p:cNvPr id="38" name="Shape 24"/>
          <p:cNvSpPr/>
          <p:nvPr/>
        </p:nvSpPr>
        <p:spPr>
          <a:xfrm>
            <a:off x="12434854" y="2362200"/>
            <a:ext cx="11063083" cy="10579100"/>
          </a:xfrm>
          <a:prstGeom prst="rect">
            <a:avLst/>
          </a:prstGeom>
          <a:noFill/>
          <a:ln/>
        </p:spPr>
      </p:sp>
      <p:pic>
        <p:nvPicPr>
          <p:cNvPr id="39" name="Image 12" descr=" "/>
          <p:cNvPicPr>
            <a:picLocks noChangeAspect="1"/>
          </p:cNvPicPr>
          <p:nvPr/>
        </p:nvPicPr>
        <p:blipFill>
          <a:blip r:embed="rId8">
            <a:extLst>
              <a:ext uri="{96DAC541-7B7A-43D3-8B79-37D633B846F1}">
                <asvg:svgBlip xmlns:asvg="http://schemas.microsoft.com/office/drawing/2016/SVG/main" r:embed="rId26"/>
              </a:ext>
            </a:extLst>
          </a:blip>
          <a:stretch>
            <a:fillRect/>
          </a:stretch>
        </p:blipFill>
        <p:spPr>
          <a:xfrm>
            <a:off x="12434854" y="2362200"/>
            <a:ext cx="11063083" cy="10579100"/>
          </a:xfrm>
          <a:prstGeom prst="rect">
            <a:avLst/>
          </a:prstGeom>
        </p:spPr>
      </p:pic>
      <p:sp>
        <p:nvSpPr>
          <p:cNvPr id="40" name="Text 25"/>
          <p:cNvSpPr/>
          <p:nvPr/>
        </p:nvSpPr>
        <p:spPr>
          <a:xfrm>
            <a:off x="12942918" y="3009900"/>
            <a:ext cx="1761287" cy="630767"/>
          </a:xfrm>
          <a:prstGeom prst="rect">
            <a:avLst/>
          </a:prstGeom>
          <a:noFill/>
          <a:ln/>
        </p:spPr>
        <p:txBody>
          <a:bodyPr wrap="square" lIns="0" tIns="0" rIns="0" bIns="0" rtlCol="0" anchor="t"/>
          <a:lstStyle/>
          <a:p>
            <a:pPr marL="0" indent="0" algn="l">
              <a:buNone/>
            </a:pPr>
            <a:r>
              <a:rPr lang="en-US" sz="3200" dirty="0">
                <a:solidFill>
                  <a:srgbClr val="FF55BF">
                    <a:alpha val="100000"/>
                  </a:srgbClr>
                </a:solidFill>
                <a:latin typeface="Inter Regular" pitchFamily="34" charset="0"/>
                <a:ea typeface="Inter Regular" pitchFamily="34" charset="-122"/>
                <a:cs typeface="Inter Regular" pitchFamily="34" charset="-120"/>
              </a:rPr>
              <a:t>我的优势</a:t>
            </a:r>
            <a:endParaRPr lang="en-US" sz="3200" dirty="0"/>
          </a:p>
        </p:txBody>
      </p:sp>
      <p:sp>
        <p:nvSpPr>
          <p:cNvPr id="41" name="Text 26"/>
          <p:cNvSpPr/>
          <p:nvPr/>
        </p:nvSpPr>
        <p:spPr>
          <a:xfrm>
            <a:off x="13298562" y="8102600"/>
            <a:ext cx="1761287" cy="630767"/>
          </a:xfrm>
          <a:prstGeom prst="rect">
            <a:avLst/>
          </a:prstGeom>
          <a:noFill/>
          <a:ln/>
        </p:spPr>
        <p:txBody>
          <a:bodyPr wrap="square" lIns="0" tIns="0" rIns="0" bIns="0" rtlCol="0" anchor="t"/>
          <a:lstStyle/>
          <a:p>
            <a:pPr marL="0" indent="0" algn="l">
              <a:buNone/>
            </a:pPr>
            <a:r>
              <a:rPr lang="en-US" sz="3200" dirty="0">
                <a:solidFill>
                  <a:srgbClr val="8884FE">
                    <a:alpha val="100000"/>
                  </a:srgbClr>
                </a:solidFill>
                <a:latin typeface="Inter Regular" pitchFamily="34" charset="0"/>
                <a:ea typeface="Inter Regular" pitchFamily="34" charset="-122"/>
                <a:cs typeface="Inter Regular" pitchFamily="34" charset="-120"/>
              </a:rPr>
              <a:t>我的不足</a:t>
            </a:r>
            <a:endParaRPr lang="en-US" sz="3200" dirty="0"/>
          </a:p>
        </p:txBody>
      </p:sp>
      <p:pic>
        <p:nvPicPr>
          <p:cNvPr id="42" name="Image 13" descr=" "/>
          <p:cNvPicPr>
            <a:picLocks noChangeAspect="1"/>
          </p:cNvPicPr>
          <p:nvPr/>
        </p:nvPicPr>
        <p:blipFill>
          <a:blip r:embed="rId27"/>
          <a:stretch>
            <a:fillRect/>
          </a:stretch>
        </p:blipFill>
        <p:spPr>
          <a:xfrm>
            <a:off x="12942918" y="3810000"/>
            <a:ext cx="3200800" cy="3352800"/>
          </a:xfrm>
          <a:prstGeom prst="rect">
            <a:avLst/>
          </a:prstGeom>
        </p:spPr>
      </p:pic>
      <p:pic>
        <p:nvPicPr>
          <p:cNvPr id="43" name="Image 14" descr=" "/>
          <p:cNvPicPr>
            <a:picLocks noChangeAspect="1"/>
          </p:cNvPicPr>
          <p:nvPr/>
        </p:nvPicPr>
        <p:blipFill>
          <a:blip r:embed="rId28"/>
          <a:stretch>
            <a:fillRect/>
          </a:stretch>
        </p:blipFill>
        <p:spPr>
          <a:xfrm>
            <a:off x="12942918" y="8902700"/>
            <a:ext cx="3200800" cy="3352800"/>
          </a:xfrm>
          <a:prstGeom prst="rect">
            <a:avLst/>
          </a:prstGeom>
        </p:spPr>
      </p:pic>
      <p:pic>
        <p:nvPicPr>
          <p:cNvPr id="44" name="Image 15" descr=" "/>
          <p:cNvPicPr>
            <a:picLocks noChangeAspect="1"/>
          </p:cNvPicPr>
          <p:nvPr/>
        </p:nvPicPr>
        <p:blipFill>
          <a:blip r:embed="rId29"/>
          <a:stretch>
            <a:fillRect/>
          </a:stretch>
        </p:blipFill>
        <p:spPr>
          <a:xfrm>
            <a:off x="16372346" y="3810000"/>
            <a:ext cx="3188098" cy="3352800"/>
          </a:xfrm>
          <a:prstGeom prst="rect">
            <a:avLst/>
          </a:prstGeom>
        </p:spPr>
      </p:pic>
      <p:pic>
        <p:nvPicPr>
          <p:cNvPr id="45" name="Image 16" descr=" "/>
          <p:cNvPicPr>
            <a:picLocks noChangeAspect="1"/>
          </p:cNvPicPr>
          <p:nvPr/>
        </p:nvPicPr>
        <p:blipFill>
          <a:blip r:embed="rId30"/>
          <a:stretch>
            <a:fillRect/>
          </a:stretch>
        </p:blipFill>
        <p:spPr>
          <a:xfrm>
            <a:off x="16372346" y="8902700"/>
            <a:ext cx="3188098" cy="3352800"/>
          </a:xfrm>
          <a:prstGeom prst="rect">
            <a:avLst/>
          </a:prstGeom>
        </p:spPr>
      </p:pic>
      <p:pic>
        <p:nvPicPr>
          <p:cNvPr id="46" name="Image 17" descr=" "/>
          <p:cNvPicPr>
            <a:picLocks noChangeAspect="1"/>
          </p:cNvPicPr>
          <p:nvPr/>
        </p:nvPicPr>
        <p:blipFill>
          <a:blip r:embed="rId31"/>
          <a:stretch>
            <a:fillRect/>
          </a:stretch>
        </p:blipFill>
        <p:spPr>
          <a:xfrm>
            <a:off x="19789073" y="3810000"/>
            <a:ext cx="3200800" cy="3352800"/>
          </a:xfrm>
          <a:prstGeom prst="rect">
            <a:avLst/>
          </a:prstGeom>
        </p:spPr>
      </p:pic>
      <p:pic>
        <p:nvPicPr>
          <p:cNvPr id="47" name="Image 18" descr=" "/>
          <p:cNvPicPr>
            <a:picLocks noChangeAspect="1"/>
          </p:cNvPicPr>
          <p:nvPr/>
        </p:nvPicPr>
        <p:blipFill>
          <a:blip r:embed="rId32"/>
          <a:stretch>
            <a:fillRect/>
          </a:stretch>
        </p:blipFill>
        <p:spPr>
          <a:xfrm>
            <a:off x="19789073" y="8902700"/>
            <a:ext cx="3200800" cy="3352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 "/>
          <p:cNvPicPr>
            <a:picLocks noChangeAspect="1"/>
          </p:cNvPicPr>
          <p:nvPr/>
        </p:nvPicPr>
        <p:blipFill>
          <a:blip r:embed="rId3"/>
          <a:stretch>
            <a:fillRect/>
          </a:stretch>
        </p:blipFill>
        <p:spPr>
          <a:xfrm>
            <a:off x="0" y="0"/>
            <a:ext cx="24387048" cy="13716000"/>
          </a:xfrm>
          <a:prstGeom prst="rect">
            <a:avLst/>
          </a:prstGeom>
        </p:spPr>
      </p:pic>
      <p:sp>
        <p:nvSpPr>
          <p:cNvPr id="3" name="Shape 0"/>
          <p:cNvSpPr/>
          <p:nvPr/>
        </p:nvSpPr>
        <p:spPr>
          <a:xfrm>
            <a:off x="889111" y="1066800"/>
            <a:ext cx="6249181" cy="736600"/>
          </a:xfrm>
          <a:prstGeom prst="rect">
            <a:avLst/>
          </a:prstGeom>
          <a:noFill/>
          <a:ln/>
        </p:spPr>
      </p:sp>
      <p:sp>
        <p:nvSpPr>
          <p:cNvPr id="4" name="Shape 1"/>
          <p:cNvSpPr/>
          <p:nvPr/>
        </p:nvSpPr>
        <p:spPr>
          <a:xfrm>
            <a:off x="889111" y="1193800"/>
            <a:ext cx="774797" cy="482600"/>
          </a:xfrm>
          <a:prstGeom prst="rect">
            <a:avLst/>
          </a:prstGeom>
          <a:noFill/>
          <a:ln/>
        </p:spPr>
      </p:sp>
      <p:pic>
        <p:nvPicPr>
          <p:cNvPr id="5" name="Image 1" descr=" "/>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9111" y="1193800"/>
            <a:ext cx="482660" cy="482600"/>
          </a:xfrm>
          <a:prstGeom prst="rect">
            <a:avLst/>
          </a:prstGeom>
        </p:spPr>
      </p:pic>
      <p:pic>
        <p:nvPicPr>
          <p:cNvPr id="6" name="Image 2" descr=" "/>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81248" y="1193800"/>
            <a:ext cx="482660" cy="482600"/>
          </a:xfrm>
          <a:prstGeom prst="rect">
            <a:avLst/>
          </a:prstGeom>
        </p:spPr>
      </p:pic>
      <p:sp>
        <p:nvSpPr>
          <p:cNvPr id="7" name="Text 2"/>
          <p:cNvSpPr/>
          <p:nvPr/>
        </p:nvSpPr>
        <p:spPr>
          <a:xfrm>
            <a:off x="1790924" y="1066800"/>
            <a:ext cx="5550594" cy="939800"/>
          </a:xfrm>
          <a:prstGeom prst="rect">
            <a:avLst/>
          </a:prstGeom>
          <a:noFill/>
          <a:ln/>
        </p:spPr>
        <p:txBody>
          <a:bodyPr wrap="square" lIns="0" tIns="0" rIns="0" bIns="0" rtlCol="0" anchor="t"/>
          <a:lstStyle/>
          <a:p>
            <a:pPr marL="0" indent="0" algn="l">
              <a:buNone/>
            </a:pPr>
            <a:r>
              <a:rPr lang="en-US" sz="4800" dirty="0">
                <a:solidFill>
                  <a:srgbClr val="2D2D2D">
                    <a:alpha val="100000"/>
                  </a:srgbClr>
                </a:solidFill>
                <a:latin typeface="Inter Semi Bold" pitchFamily="34" charset="0"/>
                <a:ea typeface="Inter Semi Bold" pitchFamily="34" charset="-122"/>
                <a:cs typeface="Inter Semi Bold" pitchFamily="34" charset="-120"/>
              </a:rPr>
              <a:t>XXXX项目开发周期</a:t>
            </a:r>
            <a:endParaRPr lang="en-US" sz="4800" dirty="0"/>
          </a:p>
        </p:txBody>
      </p:sp>
      <p:pic>
        <p:nvPicPr>
          <p:cNvPr id="8" name="Image 3" descr=" "/>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73384" y="4597397"/>
            <a:ext cx="21313264" cy="254003"/>
          </a:xfrm>
          <a:prstGeom prst="rect">
            <a:avLst/>
          </a:prstGeom>
        </p:spPr>
      </p:pic>
      <p:sp>
        <p:nvSpPr>
          <p:cNvPr id="9" name="Shape 3"/>
          <p:cNvSpPr/>
          <p:nvPr/>
        </p:nvSpPr>
        <p:spPr>
          <a:xfrm>
            <a:off x="4686886" y="4445000"/>
            <a:ext cx="558870" cy="558800"/>
          </a:xfrm>
          <a:prstGeom prst="ellipse">
            <a:avLst/>
          </a:prstGeom>
          <a:solidFill>
            <a:srgbClr val="FF55BF">
              <a:alpha val="100000"/>
            </a:srgbClr>
          </a:solidFill>
          <a:ln w="76200">
            <a:solidFill>
              <a:srgbClr val="F2F3FC"/>
            </a:solidFill>
            <a:prstDash val="solid"/>
          </a:ln>
        </p:spPr>
      </p:sp>
      <p:sp>
        <p:nvSpPr>
          <p:cNvPr id="10" name="Shape 4"/>
          <p:cNvSpPr/>
          <p:nvPr/>
        </p:nvSpPr>
        <p:spPr>
          <a:xfrm>
            <a:off x="9500787" y="4445000"/>
            <a:ext cx="558870" cy="558800"/>
          </a:xfrm>
          <a:prstGeom prst="ellipse">
            <a:avLst/>
          </a:prstGeom>
          <a:solidFill>
            <a:srgbClr val="FF55BF">
              <a:alpha val="100000"/>
            </a:srgbClr>
          </a:solidFill>
          <a:ln w="76200">
            <a:solidFill>
              <a:srgbClr val="F2F3FC"/>
            </a:solidFill>
            <a:prstDash val="solid"/>
          </a:ln>
        </p:spPr>
      </p:sp>
      <p:sp>
        <p:nvSpPr>
          <p:cNvPr id="11" name="Shape 5"/>
          <p:cNvSpPr/>
          <p:nvPr/>
        </p:nvSpPr>
        <p:spPr>
          <a:xfrm>
            <a:off x="14314689" y="4445000"/>
            <a:ext cx="558870" cy="558800"/>
          </a:xfrm>
          <a:prstGeom prst="ellipse">
            <a:avLst/>
          </a:prstGeom>
          <a:solidFill>
            <a:srgbClr val="FF55BF">
              <a:alpha val="100000"/>
            </a:srgbClr>
          </a:solidFill>
          <a:ln w="76200">
            <a:solidFill>
              <a:srgbClr val="F2F3FC"/>
            </a:solidFill>
            <a:prstDash val="solid"/>
          </a:ln>
        </p:spPr>
      </p:sp>
      <p:sp>
        <p:nvSpPr>
          <p:cNvPr id="12" name="Shape 6"/>
          <p:cNvSpPr/>
          <p:nvPr/>
        </p:nvSpPr>
        <p:spPr>
          <a:xfrm>
            <a:off x="19128591" y="4445000"/>
            <a:ext cx="558870" cy="558800"/>
          </a:xfrm>
          <a:prstGeom prst="ellipse">
            <a:avLst/>
          </a:prstGeom>
          <a:solidFill>
            <a:srgbClr val="FF55BF">
              <a:alpha val="100000"/>
            </a:srgbClr>
          </a:solidFill>
          <a:ln w="76200">
            <a:solidFill>
              <a:srgbClr val="F2F3FC"/>
            </a:solidFill>
            <a:prstDash val="solid"/>
          </a:ln>
        </p:spPr>
      </p:sp>
      <p:sp>
        <p:nvSpPr>
          <p:cNvPr id="13" name="Shape 7"/>
          <p:cNvSpPr/>
          <p:nvPr/>
        </p:nvSpPr>
        <p:spPr>
          <a:xfrm>
            <a:off x="2807051" y="3276600"/>
            <a:ext cx="18760245" cy="736600"/>
          </a:xfrm>
          <a:prstGeom prst="rect">
            <a:avLst/>
          </a:prstGeom>
          <a:noFill/>
          <a:ln/>
        </p:spPr>
      </p:sp>
      <p:pic>
        <p:nvPicPr>
          <p:cNvPr id="14" name="Image 4" descr=" "/>
          <p:cNvPicPr>
            <a:picLocks noChangeAspect="1"/>
          </p:cNvPicPr>
          <p:nvPr/>
        </p:nvPicPr>
        <p:blipFill>
          <a:blip r:embed="rId10"/>
          <a:stretch>
            <a:fillRect/>
          </a:stretch>
        </p:blipFill>
        <p:spPr>
          <a:xfrm>
            <a:off x="2807051" y="3276600"/>
            <a:ext cx="4318540" cy="736600"/>
          </a:xfrm>
          <a:prstGeom prst="rect">
            <a:avLst/>
          </a:prstGeom>
        </p:spPr>
      </p:pic>
      <p:sp>
        <p:nvSpPr>
          <p:cNvPr id="15" name="Text 8"/>
          <p:cNvSpPr/>
          <p:nvPr/>
        </p:nvSpPr>
        <p:spPr>
          <a:xfrm>
            <a:off x="4255032" y="3429000"/>
            <a:ext cx="1541126" cy="550333"/>
          </a:xfrm>
          <a:prstGeom prst="rect">
            <a:avLst/>
          </a:prstGeom>
          <a:noFill/>
          <a:ln/>
        </p:spPr>
        <p:txBody>
          <a:bodyPr wrap="square" lIns="0" tIns="0" rIns="0" bIns="0" rtlCol="0" anchor="t"/>
          <a:lstStyle/>
          <a:p>
            <a:pPr marL="0" indent="0" algn="l">
              <a:buNone/>
            </a:pPr>
            <a:r>
              <a:rPr lang="en-US" sz="2800" dirty="0">
                <a:solidFill>
                  <a:srgbClr val="FFFFFF">
                    <a:alpha val="100000"/>
                  </a:srgbClr>
                </a:solidFill>
                <a:latin typeface="Inter Regular" pitchFamily="34" charset="0"/>
                <a:ea typeface="Inter Regular" pitchFamily="34" charset="-122"/>
                <a:cs typeface="Inter Regular" pitchFamily="34" charset="-120"/>
              </a:rPr>
              <a:t>需求定义</a:t>
            </a:r>
            <a:endParaRPr lang="en-US" sz="2800" dirty="0"/>
          </a:p>
        </p:txBody>
      </p:sp>
      <p:pic>
        <p:nvPicPr>
          <p:cNvPr id="16" name="Image 5" descr=" "/>
          <p:cNvPicPr>
            <a:picLocks noChangeAspect="1"/>
          </p:cNvPicPr>
          <p:nvPr/>
        </p:nvPicPr>
        <p:blipFill>
          <a:blip r:embed="rId10"/>
          <a:stretch>
            <a:fillRect/>
          </a:stretch>
        </p:blipFill>
        <p:spPr>
          <a:xfrm>
            <a:off x="7620953" y="3276600"/>
            <a:ext cx="4318540" cy="736600"/>
          </a:xfrm>
          <a:prstGeom prst="rect">
            <a:avLst/>
          </a:prstGeom>
        </p:spPr>
      </p:pic>
      <p:sp>
        <p:nvSpPr>
          <p:cNvPr id="17" name="Text 9"/>
          <p:cNvSpPr/>
          <p:nvPr/>
        </p:nvSpPr>
        <p:spPr>
          <a:xfrm>
            <a:off x="8179822" y="3429000"/>
            <a:ext cx="3319348" cy="550333"/>
          </a:xfrm>
          <a:prstGeom prst="rect">
            <a:avLst/>
          </a:prstGeom>
          <a:noFill/>
          <a:ln/>
        </p:spPr>
        <p:txBody>
          <a:bodyPr wrap="square" lIns="0" tIns="0" rIns="0" bIns="0" rtlCol="0" anchor="t"/>
          <a:lstStyle/>
          <a:p>
            <a:pPr marL="0" indent="0" algn="l">
              <a:buNone/>
            </a:pPr>
            <a:r>
              <a:rPr lang="en-US" sz="2800" dirty="0">
                <a:solidFill>
                  <a:srgbClr val="FFFFFF">
                    <a:alpha val="100000"/>
                  </a:srgbClr>
                </a:solidFill>
                <a:latin typeface="Inter Regular" pitchFamily="34" charset="0"/>
                <a:ea typeface="Inter Regular" pitchFamily="34" charset="-122"/>
                <a:cs typeface="Inter Regular" pitchFamily="34" charset="-120"/>
              </a:rPr>
              <a:t>一期界面设计与开发</a:t>
            </a:r>
            <a:endParaRPr lang="en-US" sz="2800" dirty="0"/>
          </a:p>
        </p:txBody>
      </p:sp>
      <p:pic>
        <p:nvPicPr>
          <p:cNvPr id="18" name="Image 6" descr=" "/>
          <p:cNvPicPr>
            <a:picLocks noChangeAspect="1"/>
          </p:cNvPicPr>
          <p:nvPr/>
        </p:nvPicPr>
        <p:blipFill>
          <a:blip r:embed="rId10"/>
          <a:stretch>
            <a:fillRect/>
          </a:stretch>
        </p:blipFill>
        <p:spPr>
          <a:xfrm>
            <a:off x="12434854" y="3276600"/>
            <a:ext cx="4318540" cy="736600"/>
          </a:xfrm>
          <a:prstGeom prst="rect">
            <a:avLst/>
          </a:prstGeom>
        </p:spPr>
      </p:pic>
      <p:sp>
        <p:nvSpPr>
          <p:cNvPr id="19" name="Text 10"/>
          <p:cNvSpPr/>
          <p:nvPr/>
        </p:nvSpPr>
        <p:spPr>
          <a:xfrm>
            <a:off x="12993724" y="3429000"/>
            <a:ext cx="3319348" cy="550333"/>
          </a:xfrm>
          <a:prstGeom prst="rect">
            <a:avLst/>
          </a:prstGeom>
          <a:noFill/>
          <a:ln/>
        </p:spPr>
        <p:txBody>
          <a:bodyPr wrap="square" lIns="0" tIns="0" rIns="0" bIns="0" rtlCol="0" anchor="t"/>
          <a:lstStyle/>
          <a:p>
            <a:pPr marL="0" indent="0" algn="l">
              <a:buNone/>
            </a:pPr>
            <a:r>
              <a:rPr lang="en-US" sz="2800" dirty="0">
                <a:solidFill>
                  <a:srgbClr val="FFFFFF">
                    <a:alpha val="100000"/>
                  </a:srgbClr>
                </a:solidFill>
                <a:latin typeface="Inter Regular" pitchFamily="34" charset="0"/>
                <a:ea typeface="Inter Regular" pitchFamily="34" charset="-122"/>
                <a:cs typeface="Inter Regular" pitchFamily="34" charset="-120"/>
              </a:rPr>
              <a:t>二期界面设计与开发</a:t>
            </a:r>
            <a:endParaRPr lang="en-US" sz="2800" dirty="0"/>
          </a:p>
        </p:txBody>
      </p:sp>
      <p:pic>
        <p:nvPicPr>
          <p:cNvPr id="20" name="Image 7" descr=" "/>
          <p:cNvPicPr>
            <a:picLocks noChangeAspect="1"/>
          </p:cNvPicPr>
          <p:nvPr/>
        </p:nvPicPr>
        <p:blipFill>
          <a:blip r:embed="rId10"/>
          <a:stretch>
            <a:fillRect/>
          </a:stretch>
        </p:blipFill>
        <p:spPr>
          <a:xfrm>
            <a:off x="17248756" y="3276600"/>
            <a:ext cx="4318540" cy="736600"/>
          </a:xfrm>
          <a:prstGeom prst="rect">
            <a:avLst/>
          </a:prstGeom>
        </p:spPr>
      </p:pic>
      <p:sp>
        <p:nvSpPr>
          <p:cNvPr id="21" name="Text 11"/>
          <p:cNvSpPr/>
          <p:nvPr/>
        </p:nvSpPr>
        <p:spPr>
          <a:xfrm>
            <a:off x="18163270" y="3429000"/>
            <a:ext cx="2608059" cy="550333"/>
          </a:xfrm>
          <a:prstGeom prst="rect">
            <a:avLst/>
          </a:prstGeom>
          <a:noFill/>
          <a:ln/>
        </p:spPr>
        <p:txBody>
          <a:bodyPr wrap="square" lIns="0" tIns="0" rIns="0" bIns="0" rtlCol="0" anchor="t"/>
          <a:lstStyle/>
          <a:p>
            <a:pPr marL="0" indent="0" algn="l">
              <a:buNone/>
            </a:pPr>
            <a:r>
              <a:rPr lang="en-US" sz="2800" dirty="0">
                <a:solidFill>
                  <a:srgbClr val="FFFFFF">
                    <a:alpha val="100000"/>
                  </a:srgbClr>
                </a:solidFill>
                <a:latin typeface="Inter Regular" pitchFamily="34" charset="0"/>
                <a:ea typeface="Inter Regular" pitchFamily="34" charset="-122"/>
                <a:cs typeface="Inter Regular" pitchFamily="34" charset="-120"/>
              </a:rPr>
              <a:t>软硬件流程打通</a:t>
            </a:r>
            <a:endParaRPr lang="en-US" sz="2800" dirty="0"/>
          </a:p>
        </p:txBody>
      </p:sp>
      <p:sp>
        <p:nvSpPr>
          <p:cNvPr id="22" name="Text 12"/>
          <p:cNvSpPr/>
          <p:nvPr/>
        </p:nvSpPr>
        <p:spPr>
          <a:xfrm>
            <a:off x="4001000" y="5118100"/>
            <a:ext cx="2061891" cy="550333"/>
          </a:xfrm>
          <a:prstGeom prst="rect">
            <a:avLst/>
          </a:prstGeom>
          <a:noFill/>
          <a:ln/>
        </p:spPr>
        <p:txBody>
          <a:bodyPr wrap="square" lIns="0" tIns="0" rIns="0" bIns="0" rtlCol="0" anchor="t"/>
          <a:lstStyle/>
          <a:p>
            <a:pPr marL="0" indent="0" algn="l">
              <a:buNone/>
            </a:pPr>
            <a:r>
              <a:rPr lang="en-US" sz="2800" dirty="0">
                <a:solidFill>
                  <a:srgbClr val="6B66FF">
                    <a:alpha val="100000"/>
                  </a:srgbClr>
                </a:solidFill>
                <a:latin typeface="Inter Semi Bold" pitchFamily="34" charset="0"/>
                <a:ea typeface="Inter Semi Bold" pitchFamily="34" charset="-122"/>
                <a:cs typeface="Inter Semi Bold" pitchFamily="34" charset="-120"/>
              </a:rPr>
              <a:t>2024.08.10</a:t>
            </a:r>
            <a:endParaRPr lang="en-US" sz="2800" dirty="0"/>
          </a:p>
        </p:txBody>
      </p:sp>
      <p:sp>
        <p:nvSpPr>
          <p:cNvPr id="23" name="Text 13"/>
          <p:cNvSpPr/>
          <p:nvPr/>
        </p:nvSpPr>
        <p:spPr>
          <a:xfrm>
            <a:off x="8764095" y="5118100"/>
            <a:ext cx="2138101" cy="550333"/>
          </a:xfrm>
          <a:prstGeom prst="rect">
            <a:avLst/>
          </a:prstGeom>
          <a:noFill/>
          <a:ln/>
        </p:spPr>
        <p:txBody>
          <a:bodyPr wrap="square" lIns="0" tIns="0" rIns="0" bIns="0" rtlCol="0" anchor="t"/>
          <a:lstStyle/>
          <a:p>
            <a:pPr marL="0" indent="0" algn="l">
              <a:buNone/>
            </a:pPr>
            <a:r>
              <a:rPr lang="en-US" sz="2800" dirty="0">
                <a:solidFill>
                  <a:srgbClr val="6B66FF">
                    <a:alpha val="100000"/>
                  </a:srgbClr>
                </a:solidFill>
                <a:latin typeface="Inter Semi Bold" pitchFamily="34" charset="0"/>
                <a:ea typeface="Inter Semi Bold" pitchFamily="34" charset="-122"/>
                <a:cs typeface="Inter Semi Bold" pitchFamily="34" charset="-120"/>
              </a:rPr>
              <a:t>2024.09.24</a:t>
            </a:r>
            <a:endParaRPr lang="en-US" sz="2800" dirty="0"/>
          </a:p>
        </p:txBody>
      </p:sp>
      <p:sp>
        <p:nvSpPr>
          <p:cNvPr id="24" name="Text 14"/>
          <p:cNvSpPr/>
          <p:nvPr/>
        </p:nvSpPr>
        <p:spPr>
          <a:xfrm>
            <a:off x="13666908" y="5118100"/>
            <a:ext cx="1972980" cy="550333"/>
          </a:xfrm>
          <a:prstGeom prst="rect">
            <a:avLst/>
          </a:prstGeom>
          <a:noFill/>
          <a:ln/>
        </p:spPr>
        <p:txBody>
          <a:bodyPr wrap="square" lIns="0" tIns="0" rIns="0" bIns="0" rtlCol="0" anchor="t"/>
          <a:lstStyle/>
          <a:p>
            <a:pPr marL="0" indent="0" algn="l">
              <a:buNone/>
            </a:pPr>
            <a:r>
              <a:rPr lang="en-US" sz="2800" dirty="0">
                <a:solidFill>
                  <a:srgbClr val="6B66FF">
                    <a:alpha val="100000"/>
                  </a:srgbClr>
                </a:solidFill>
                <a:latin typeface="Inter Semi Bold" pitchFamily="34" charset="0"/>
                <a:ea typeface="Inter Semi Bold" pitchFamily="34" charset="-122"/>
                <a:cs typeface="Inter Semi Bold" pitchFamily="34" charset="-120"/>
              </a:rPr>
              <a:t>2025.01.15</a:t>
            </a:r>
            <a:endParaRPr lang="en-US" sz="2800" dirty="0"/>
          </a:p>
        </p:txBody>
      </p:sp>
      <p:sp>
        <p:nvSpPr>
          <p:cNvPr id="25" name="Text 15"/>
          <p:cNvSpPr/>
          <p:nvPr/>
        </p:nvSpPr>
        <p:spPr>
          <a:xfrm>
            <a:off x="18391899" y="5118100"/>
            <a:ext cx="2138101" cy="550333"/>
          </a:xfrm>
          <a:prstGeom prst="rect">
            <a:avLst/>
          </a:prstGeom>
          <a:noFill/>
          <a:ln/>
        </p:spPr>
        <p:txBody>
          <a:bodyPr wrap="square" lIns="0" tIns="0" rIns="0" bIns="0" rtlCol="0" anchor="t"/>
          <a:lstStyle/>
          <a:p>
            <a:pPr marL="0" indent="0" algn="l">
              <a:buNone/>
            </a:pPr>
            <a:r>
              <a:rPr lang="en-US" sz="2800" dirty="0">
                <a:solidFill>
                  <a:srgbClr val="6B66FF">
                    <a:alpha val="100000"/>
                  </a:srgbClr>
                </a:solidFill>
                <a:latin typeface="Inter Semi Bold" pitchFamily="34" charset="0"/>
                <a:ea typeface="Inter Semi Bold" pitchFamily="34" charset="-122"/>
                <a:cs typeface="Inter Semi Bold" pitchFamily="34" charset="-120"/>
              </a:rPr>
              <a:t>2025.03.20</a:t>
            </a:r>
            <a:endParaRPr lang="en-US" sz="2800" dirty="0"/>
          </a:p>
        </p:txBody>
      </p:sp>
      <p:pic>
        <p:nvPicPr>
          <p:cNvPr id="26" name="Image 8" descr=" "/>
          <p:cNvPicPr>
            <a:picLocks noChangeAspect="1"/>
          </p:cNvPicPr>
          <p:nvPr/>
        </p:nvPicPr>
        <p:blipFill>
          <a:blip r:embed="rId11"/>
          <a:stretch>
            <a:fillRect/>
          </a:stretch>
        </p:blipFill>
        <p:spPr>
          <a:xfrm>
            <a:off x="2807051" y="5943600"/>
            <a:ext cx="4318540" cy="5905500"/>
          </a:xfrm>
          <a:prstGeom prst="rect">
            <a:avLst/>
          </a:prstGeom>
        </p:spPr>
      </p:pic>
      <p:pic>
        <p:nvPicPr>
          <p:cNvPr id="27" name="Image 9" descr=" "/>
          <p:cNvPicPr>
            <a:picLocks noChangeAspect="1"/>
          </p:cNvPicPr>
          <p:nvPr/>
        </p:nvPicPr>
        <p:blipFill>
          <a:blip r:embed="rId12"/>
          <a:stretch>
            <a:fillRect/>
          </a:stretch>
        </p:blipFill>
        <p:spPr>
          <a:xfrm>
            <a:off x="7620953" y="5943600"/>
            <a:ext cx="4318540" cy="5905500"/>
          </a:xfrm>
          <a:prstGeom prst="rect">
            <a:avLst/>
          </a:prstGeom>
        </p:spPr>
      </p:pic>
      <p:pic>
        <p:nvPicPr>
          <p:cNvPr id="28" name="Image 10" descr=" "/>
          <p:cNvPicPr>
            <a:picLocks noChangeAspect="1"/>
          </p:cNvPicPr>
          <p:nvPr/>
        </p:nvPicPr>
        <p:blipFill>
          <a:blip r:embed="rId13"/>
          <a:stretch>
            <a:fillRect/>
          </a:stretch>
        </p:blipFill>
        <p:spPr>
          <a:xfrm>
            <a:off x="12434854" y="5943600"/>
            <a:ext cx="4318540" cy="5905500"/>
          </a:xfrm>
          <a:prstGeom prst="rect">
            <a:avLst/>
          </a:prstGeom>
        </p:spPr>
      </p:pic>
      <p:pic>
        <p:nvPicPr>
          <p:cNvPr id="29" name="Image 11" descr=" "/>
          <p:cNvPicPr>
            <a:picLocks noChangeAspect="1"/>
          </p:cNvPicPr>
          <p:nvPr/>
        </p:nvPicPr>
        <p:blipFill>
          <a:blip r:embed="rId11"/>
          <a:stretch>
            <a:fillRect/>
          </a:stretch>
        </p:blipFill>
        <p:spPr>
          <a:xfrm>
            <a:off x="17248756" y="5943600"/>
            <a:ext cx="4318540" cy="5905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Image 0" descr=" "/>
          <p:cNvPicPr>
            <a:picLocks noChangeAspect="1"/>
          </p:cNvPicPr>
          <p:nvPr/>
        </p:nvPicPr>
        <p:blipFill>
          <a:blip r:embed="rId3"/>
          <a:stretch>
            <a:fillRect/>
          </a:stretch>
        </p:blipFill>
        <p:spPr>
          <a:xfrm>
            <a:off x="0" y="0"/>
            <a:ext cx="24387048" cy="13716000"/>
          </a:xfrm>
          <a:prstGeom prst="rect">
            <a:avLst/>
          </a:prstGeom>
        </p:spPr>
      </p:pic>
      <p:sp>
        <p:nvSpPr>
          <p:cNvPr id="3" name="Shape 0"/>
          <p:cNvSpPr/>
          <p:nvPr/>
        </p:nvSpPr>
        <p:spPr>
          <a:xfrm>
            <a:off x="889111" y="1066800"/>
            <a:ext cx="3950194" cy="736600"/>
          </a:xfrm>
          <a:prstGeom prst="rect">
            <a:avLst/>
          </a:prstGeom>
          <a:noFill/>
          <a:ln/>
        </p:spPr>
      </p:sp>
      <p:sp>
        <p:nvSpPr>
          <p:cNvPr id="4" name="Shape 1"/>
          <p:cNvSpPr/>
          <p:nvPr/>
        </p:nvSpPr>
        <p:spPr>
          <a:xfrm>
            <a:off x="889111" y="1193800"/>
            <a:ext cx="774797" cy="482600"/>
          </a:xfrm>
          <a:prstGeom prst="rect">
            <a:avLst/>
          </a:prstGeom>
          <a:noFill/>
          <a:ln/>
        </p:spPr>
      </p:sp>
      <p:pic>
        <p:nvPicPr>
          <p:cNvPr id="5" name="Image 1" descr=" "/>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9111" y="1193800"/>
            <a:ext cx="482660" cy="482600"/>
          </a:xfrm>
          <a:prstGeom prst="rect">
            <a:avLst/>
          </a:prstGeom>
        </p:spPr>
      </p:pic>
      <p:pic>
        <p:nvPicPr>
          <p:cNvPr id="6" name="Image 2" descr=" "/>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81248" y="1193800"/>
            <a:ext cx="482660" cy="482600"/>
          </a:xfrm>
          <a:prstGeom prst="rect">
            <a:avLst/>
          </a:prstGeom>
        </p:spPr>
      </p:pic>
      <p:sp>
        <p:nvSpPr>
          <p:cNvPr id="7" name="Text 2"/>
          <p:cNvSpPr/>
          <p:nvPr/>
        </p:nvSpPr>
        <p:spPr>
          <a:xfrm>
            <a:off x="1790924" y="1066800"/>
            <a:ext cx="3251606" cy="939800"/>
          </a:xfrm>
          <a:prstGeom prst="rect">
            <a:avLst/>
          </a:prstGeom>
          <a:noFill/>
          <a:ln/>
        </p:spPr>
        <p:txBody>
          <a:bodyPr wrap="square" lIns="0" tIns="0" rIns="0" bIns="0" rtlCol="0" anchor="t"/>
          <a:lstStyle/>
          <a:p>
            <a:pPr marL="0" indent="0" algn="l">
              <a:buNone/>
            </a:pPr>
            <a:r>
              <a:rPr lang="en-US" sz="4800" dirty="0">
                <a:solidFill>
                  <a:srgbClr val="2D2D2D">
                    <a:alpha val="100000"/>
                  </a:srgbClr>
                </a:solidFill>
                <a:latin typeface="Inter Semi Bold" pitchFamily="34" charset="0"/>
                <a:ea typeface="Inter Semi Bold" pitchFamily="34" charset="-122"/>
                <a:cs typeface="Inter Semi Bold" pitchFamily="34" charset="-120"/>
              </a:rPr>
              <a:t>优势与不足</a:t>
            </a:r>
            <a:endParaRPr lang="en-US" sz="4800" dirty="0"/>
          </a:p>
        </p:txBody>
      </p:sp>
      <p:sp>
        <p:nvSpPr>
          <p:cNvPr id="8" name="Shape 3"/>
          <p:cNvSpPr/>
          <p:nvPr/>
        </p:nvSpPr>
        <p:spPr>
          <a:xfrm>
            <a:off x="1232054" y="2324100"/>
            <a:ext cx="21922940" cy="10388600"/>
          </a:xfrm>
          <a:prstGeom prst="rect">
            <a:avLst/>
          </a:prstGeom>
          <a:noFill/>
          <a:ln/>
        </p:spPr>
      </p:sp>
      <p:pic>
        <p:nvPicPr>
          <p:cNvPr id="9" name="Image 3" descr=" "/>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32054" y="2324100"/>
            <a:ext cx="21922940" cy="10388600"/>
          </a:xfrm>
          <a:prstGeom prst="rect">
            <a:avLst/>
          </a:prstGeom>
        </p:spPr>
      </p:pic>
      <p:pic>
        <p:nvPicPr>
          <p:cNvPr id="10" name="Image 4" descr=" "/>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29429" y="4559300"/>
            <a:ext cx="15064083" cy="304800"/>
          </a:xfrm>
          <a:prstGeom prst="rect">
            <a:avLst/>
          </a:prstGeom>
        </p:spPr>
      </p:pic>
      <p:pic>
        <p:nvPicPr>
          <p:cNvPr id="11" name="Image 5" descr=" "/>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29429" y="10223500"/>
            <a:ext cx="15064083" cy="304800"/>
          </a:xfrm>
          <a:prstGeom prst="rect">
            <a:avLst/>
          </a:prstGeom>
        </p:spPr>
      </p:pic>
      <p:pic>
        <p:nvPicPr>
          <p:cNvPr id="12" name="Image 6" descr=" "/>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026978" y="4610100"/>
            <a:ext cx="2934067" cy="5867400"/>
          </a:xfrm>
          <a:prstGeom prst="rect">
            <a:avLst/>
          </a:prstGeom>
        </p:spPr>
      </p:pic>
      <p:pic>
        <p:nvPicPr>
          <p:cNvPr id="13" name="Image 7" descr=" "/>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9179397" y="4991100"/>
            <a:ext cx="1333667" cy="2654300"/>
          </a:xfrm>
          <a:prstGeom prst="rect">
            <a:avLst/>
          </a:prstGeom>
        </p:spPr>
      </p:pic>
      <p:sp>
        <p:nvSpPr>
          <p:cNvPr id="14" name="Shape 4"/>
          <p:cNvSpPr/>
          <p:nvPr/>
        </p:nvSpPr>
        <p:spPr>
          <a:xfrm>
            <a:off x="15902388" y="9791700"/>
            <a:ext cx="2743543" cy="1168400"/>
          </a:xfrm>
          <a:prstGeom prst="roundRect">
            <a:avLst>
              <a:gd name="adj" fmla="val 25826"/>
            </a:avLst>
          </a:prstGeom>
          <a:solidFill>
            <a:srgbClr val="6B66FF">
              <a:alpha val="100000"/>
            </a:srgbClr>
          </a:solidFill>
          <a:ln/>
        </p:spPr>
      </p:sp>
      <p:sp>
        <p:nvSpPr>
          <p:cNvPr id="15" name="Text 5"/>
          <p:cNvSpPr/>
          <p:nvPr/>
        </p:nvSpPr>
        <p:spPr>
          <a:xfrm>
            <a:off x="16359645" y="10096500"/>
            <a:ext cx="1981448" cy="711200"/>
          </a:xfrm>
          <a:prstGeom prst="rect">
            <a:avLst/>
          </a:prstGeom>
          <a:noFill/>
          <a:ln/>
        </p:spPr>
        <p:txBody>
          <a:bodyPr wrap="square" lIns="0" tIns="0" rIns="0" bIns="0" rtlCol="0" anchor="t"/>
          <a:lstStyle/>
          <a:p>
            <a:pPr marL="0" indent="0" algn="l">
              <a:buNone/>
            </a:pPr>
            <a:r>
              <a:rPr lang="en-US" sz="3600" dirty="0">
                <a:solidFill>
                  <a:srgbClr val="FFFFFF">
                    <a:alpha val="100000"/>
                  </a:srgbClr>
                </a:solidFill>
                <a:latin typeface="Inter Regular" pitchFamily="34" charset="0"/>
                <a:ea typeface="Inter Regular" pitchFamily="34" charset="-122"/>
                <a:cs typeface="Inter Regular" pitchFamily="34" charset="-120"/>
              </a:rPr>
              <a:t>申请归还</a:t>
            </a:r>
            <a:endParaRPr lang="en-US" sz="3600" dirty="0"/>
          </a:p>
        </p:txBody>
      </p:sp>
      <p:sp>
        <p:nvSpPr>
          <p:cNvPr id="16" name="Shape 6"/>
          <p:cNvSpPr/>
          <p:nvPr/>
        </p:nvSpPr>
        <p:spPr>
          <a:xfrm>
            <a:off x="15902388" y="6959600"/>
            <a:ext cx="2743543" cy="1168400"/>
          </a:xfrm>
          <a:prstGeom prst="roundRect">
            <a:avLst>
              <a:gd name="adj" fmla="val 25826"/>
            </a:avLst>
          </a:prstGeom>
          <a:solidFill>
            <a:srgbClr val="6B66FF">
              <a:alpha val="100000"/>
            </a:srgbClr>
          </a:solidFill>
          <a:ln/>
        </p:spPr>
      </p:sp>
      <p:sp>
        <p:nvSpPr>
          <p:cNvPr id="17" name="Text 7"/>
          <p:cNvSpPr/>
          <p:nvPr/>
        </p:nvSpPr>
        <p:spPr>
          <a:xfrm>
            <a:off x="16359645" y="7264400"/>
            <a:ext cx="1981448" cy="711200"/>
          </a:xfrm>
          <a:prstGeom prst="rect">
            <a:avLst/>
          </a:prstGeom>
          <a:noFill/>
          <a:ln/>
        </p:spPr>
        <p:txBody>
          <a:bodyPr wrap="square" lIns="0" tIns="0" rIns="0" bIns="0" rtlCol="0" anchor="t"/>
          <a:lstStyle/>
          <a:p>
            <a:pPr marL="0" indent="0" algn="l">
              <a:buNone/>
            </a:pPr>
            <a:r>
              <a:rPr lang="en-US" sz="3600" dirty="0">
                <a:solidFill>
                  <a:srgbClr val="FFFFFF">
                    <a:alpha val="100000"/>
                  </a:srgbClr>
                </a:solidFill>
                <a:latin typeface="Inter Regular" pitchFamily="34" charset="0"/>
                <a:ea typeface="Inter Regular" pitchFamily="34" charset="-122"/>
                <a:cs typeface="Inter Regular" pitchFamily="34" charset="-120"/>
              </a:rPr>
              <a:t>申请续借</a:t>
            </a:r>
            <a:endParaRPr lang="en-US" sz="3600" dirty="0"/>
          </a:p>
        </p:txBody>
      </p:sp>
      <p:sp>
        <p:nvSpPr>
          <p:cNvPr id="18" name="Shape 8"/>
          <p:cNvSpPr/>
          <p:nvPr/>
        </p:nvSpPr>
        <p:spPr>
          <a:xfrm>
            <a:off x="7862283" y="4267200"/>
            <a:ext cx="1829029" cy="901700"/>
          </a:xfrm>
          <a:prstGeom prst="roundRect">
            <a:avLst>
              <a:gd name="adj" fmla="val 155155"/>
            </a:avLst>
          </a:prstGeom>
          <a:solidFill>
            <a:srgbClr val="FEDCF1">
              <a:alpha val="100000"/>
            </a:srgbClr>
          </a:solidFill>
          <a:ln w="25400">
            <a:solidFill>
              <a:srgbClr val="FF55BF"/>
            </a:solidFill>
            <a:prstDash val="solid"/>
          </a:ln>
        </p:spPr>
      </p:sp>
      <p:sp>
        <p:nvSpPr>
          <p:cNvPr id="19" name="Text 9"/>
          <p:cNvSpPr/>
          <p:nvPr/>
        </p:nvSpPr>
        <p:spPr>
          <a:xfrm>
            <a:off x="8167121" y="4470400"/>
            <a:ext cx="1354836" cy="630767"/>
          </a:xfrm>
          <a:prstGeom prst="rect">
            <a:avLst/>
          </a:prstGeom>
          <a:noFill/>
          <a:ln/>
        </p:spPr>
        <p:txBody>
          <a:bodyPr wrap="square" lIns="0" tIns="0" rIns="0" bIns="0" rtlCol="0" anchor="t"/>
          <a:lstStyle/>
          <a:p>
            <a:pPr marL="0" indent="0" algn="l">
              <a:buNone/>
            </a:pPr>
            <a:r>
              <a:rPr lang="en-US" sz="3200" dirty="0">
                <a:solidFill>
                  <a:srgbClr val="FF55BF">
                    <a:alpha val="100000"/>
                  </a:srgbClr>
                </a:solidFill>
                <a:latin typeface="Inter Regular" pitchFamily="34" charset="0"/>
                <a:ea typeface="Inter Regular" pitchFamily="34" charset="-122"/>
                <a:cs typeface="Inter Regular" pitchFamily="34" charset="-120"/>
              </a:rPr>
              <a:t>借用码</a:t>
            </a:r>
            <a:endParaRPr lang="en-US" sz="3200" dirty="0"/>
          </a:p>
        </p:txBody>
      </p:sp>
      <p:sp>
        <p:nvSpPr>
          <p:cNvPr id="20" name="Shape 10"/>
          <p:cNvSpPr/>
          <p:nvPr/>
        </p:nvSpPr>
        <p:spPr>
          <a:xfrm>
            <a:off x="10377197" y="3009900"/>
            <a:ext cx="1422578" cy="901700"/>
          </a:xfrm>
          <a:prstGeom prst="roundRect">
            <a:avLst>
              <a:gd name="adj" fmla="val 155155"/>
            </a:avLst>
          </a:prstGeom>
          <a:solidFill>
            <a:srgbClr val="FEDCF1">
              <a:alpha val="100000"/>
            </a:srgbClr>
          </a:solidFill>
          <a:ln w="25400">
            <a:solidFill>
              <a:srgbClr val="FF55BF"/>
            </a:solidFill>
            <a:prstDash val="solid"/>
          </a:ln>
        </p:spPr>
      </p:sp>
      <p:sp>
        <p:nvSpPr>
          <p:cNvPr id="21" name="Text 11"/>
          <p:cNvSpPr/>
          <p:nvPr/>
        </p:nvSpPr>
        <p:spPr>
          <a:xfrm>
            <a:off x="10682035" y="3213100"/>
            <a:ext cx="948385" cy="630767"/>
          </a:xfrm>
          <a:prstGeom prst="rect">
            <a:avLst/>
          </a:prstGeom>
          <a:noFill/>
          <a:ln/>
        </p:spPr>
        <p:txBody>
          <a:bodyPr wrap="square" lIns="0" tIns="0" rIns="0" bIns="0" rtlCol="0" anchor="t"/>
          <a:lstStyle/>
          <a:p>
            <a:pPr marL="0" indent="0" algn="l">
              <a:buNone/>
            </a:pPr>
            <a:r>
              <a:rPr lang="en-US" sz="3200" dirty="0">
                <a:solidFill>
                  <a:srgbClr val="FF55BF">
                    <a:alpha val="100000"/>
                  </a:srgbClr>
                </a:solidFill>
                <a:latin typeface="Inter Regular" pitchFamily="34" charset="0"/>
                <a:ea typeface="Inter Regular" pitchFamily="34" charset="-122"/>
                <a:cs typeface="Inter Regular" pitchFamily="34" charset="-120"/>
              </a:rPr>
              <a:t>站点</a:t>
            </a:r>
            <a:endParaRPr lang="en-US" sz="3200" dirty="0"/>
          </a:p>
        </p:txBody>
      </p:sp>
      <p:sp>
        <p:nvSpPr>
          <p:cNvPr id="22" name="Shape 12"/>
          <p:cNvSpPr/>
          <p:nvPr/>
        </p:nvSpPr>
        <p:spPr>
          <a:xfrm>
            <a:off x="6503213" y="11214100"/>
            <a:ext cx="1422578" cy="901700"/>
          </a:xfrm>
          <a:prstGeom prst="roundRect">
            <a:avLst>
              <a:gd name="adj" fmla="val 155155"/>
            </a:avLst>
          </a:prstGeom>
          <a:solidFill>
            <a:srgbClr val="FEDCF1">
              <a:alpha val="100000"/>
            </a:srgbClr>
          </a:solidFill>
          <a:ln w="25400">
            <a:solidFill>
              <a:srgbClr val="FF55BF"/>
            </a:solidFill>
            <a:prstDash val="solid"/>
          </a:ln>
        </p:spPr>
      </p:sp>
      <p:sp>
        <p:nvSpPr>
          <p:cNvPr id="23" name="Text 13"/>
          <p:cNvSpPr/>
          <p:nvPr/>
        </p:nvSpPr>
        <p:spPr>
          <a:xfrm>
            <a:off x="6808051" y="11417300"/>
            <a:ext cx="948385" cy="630767"/>
          </a:xfrm>
          <a:prstGeom prst="rect">
            <a:avLst/>
          </a:prstGeom>
          <a:noFill/>
          <a:ln/>
        </p:spPr>
        <p:txBody>
          <a:bodyPr wrap="square" lIns="0" tIns="0" rIns="0" bIns="0" rtlCol="0" anchor="t"/>
          <a:lstStyle/>
          <a:p>
            <a:pPr marL="0" indent="0" algn="l">
              <a:buNone/>
            </a:pPr>
            <a:r>
              <a:rPr lang="en-US" sz="3200" dirty="0">
                <a:solidFill>
                  <a:srgbClr val="FF55BF">
                    <a:alpha val="100000"/>
                  </a:srgbClr>
                </a:solidFill>
                <a:latin typeface="Inter Regular" pitchFamily="34" charset="0"/>
                <a:ea typeface="Inter Regular" pitchFamily="34" charset="-122"/>
                <a:cs typeface="Inter Regular" pitchFamily="34" charset="-120"/>
              </a:rPr>
              <a:t>站点</a:t>
            </a:r>
            <a:endParaRPr lang="en-US" sz="3200" dirty="0"/>
          </a:p>
        </p:txBody>
      </p:sp>
      <p:sp>
        <p:nvSpPr>
          <p:cNvPr id="24" name="Shape 14"/>
          <p:cNvSpPr/>
          <p:nvPr/>
        </p:nvSpPr>
        <p:spPr>
          <a:xfrm>
            <a:off x="5779222" y="4457700"/>
            <a:ext cx="1790924" cy="520700"/>
          </a:xfrm>
          <a:prstGeom prst="roundRect">
            <a:avLst>
              <a:gd name="adj" fmla="val 177366"/>
            </a:avLst>
          </a:prstGeom>
          <a:solidFill>
            <a:srgbClr val="FFFFFF">
              <a:alpha val="100000"/>
            </a:srgbClr>
          </a:solidFill>
          <a:ln w="12700">
            <a:solidFill>
              <a:srgbClr val="EFEEFF"/>
            </a:solidFill>
            <a:prstDash val="solid"/>
          </a:ln>
        </p:spPr>
      </p:sp>
      <p:pic>
        <p:nvPicPr>
          <p:cNvPr id="25" name="Image 8" descr=" "/>
          <p:cNvPicPr>
            <a:picLocks noChangeAspect="1"/>
          </p:cNvPicPr>
          <p:nvPr/>
        </p:nvPicPr>
        <p:blipFill>
          <a:blip r:embed="rId16"/>
          <a:stretch>
            <a:fillRect/>
          </a:stretch>
        </p:blipFill>
        <p:spPr>
          <a:xfrm>
            <a:off x="5931641" y="4572000"/>
            <a:ext cx="292137" cy="292100"/>
          </a:xfrm>
          <a:prstGeom prst="rect">
            <a:avLst/>
          </a:prstGeom>
        </p:spPr>
      </p:pic>
      <p:pic>
        <p:nvPicPr>
          <p:cNvPr id="26" name="Image 9" descr=" "/>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65116" y="4599384"/>
            <a:ext cx="237361" cy="237331"/>
          </a:xfrm>
          <a:prstGeom prst="rect">
            <a:avLst/>
          </a:prstGeom>
        </p:spPr>
      </p:pic>
      <p:sp>
        <p:nvSpPr>
          <p:cNvPr id="27" name="Text 15"/>
          <p:cNvSpPr/>
          <p:nvPr/>
        </p:nvSpPr>
        <p:spPr>
          <a:xfrm>
            <a:off x="6299987" y="4533900"/>
            <a:ext cx="1219352" cy="469900"/>
          </a:xfrm>
          <a:prstGeom prst="rect">
            <a:avLst/>
          </a:prstGeom>
          <a:noFill/>
          <a:ln/>
        </p:spPr>
        <p:txBody>
          <a:bodyPr wrap="square" lIns="0" tIns="0" rIns="0" bIns="0" rtlCol="0" anchor="t"/>
          <a:lstStyle/>
          <a:p>
            <a:pPr marL="0" indent="0" algn="l">
              <a:buNone/>
            </a:pPr>
            <a:r>
              <a:rPr lang="en-US" sz="2400" dirty="0">
                <a:solidFill>
                  <a:srgbClr val="8C8C8C">
                    <a:alpha val="100000"/>
                  </a:srgbClr>
                </a:solidFill>
                <a:latin typeface="Inter Regular" pitchFamily="34" charset="0"/>
                <a:ea typeface="Inter Regular" pitchFamily="34" charset="-122"/>
                <a:cs typeface="Inter Regular" pitchFamily="34" charset="-120"/>
              </a:rPr>
              <a:t>3天以内</a:t>
            </a:r>
            <a:endParaRPr lang="en-US" sz="2400" dirty="0"/>
          </a:p>
        </p:txBody>
      </p:sp>
      <p:sp>
        <p:nvSpPr>
          <p:cNvPr id="28" name="Shape 16"/>
          <p:cNvSpPr/>
          <p:nvPr/>
        </p:nvSpPr>
        <p:spPr>
          <a:xfrm>
            <a:off x="9958045" y="4457700"/>
            <a:ext cx="2133867" cy="520700"/>
          </a:xfrm>
          <a:prstGeom prst="roundRect">
            <a:avLst>
              <a:gd name="adj" fmla="val 177366"/>
            </a:avLst>
          </a:prstGeom>
          <a:solidFill>
            <a:srgbClr val="FFFFFF">
              <a:alpha val="100000"/>
            </a:srgbClr>
          </a:solidFill>
          <a:ln w="12700">
            <a:solidFill>
              <a:srgbClr val="EFEEFF"/>
            </a:solidFill>
            <a:prstDash val="solid"/>
          </a:ln>
        </p:spPr>
      </p:sp>
      <p:pic>
        <p:nvPicPr>
          <p:cNvPr id="29" name="Image 10" descr=" "/>
          <p:cNvPicPr>
            <a:picLocks noChangeAspect="1"/>
          </p:cNvPicPr>
          <p:nvPr/>
        </p:nvPicPr>
        <p:blipFill>
          <a:blip r:embed="rId16"/>
          <a:stretch>
            <a:fillRect/>
          </a:stretch>
        </p:blipFill>
        <p:spPr>
          <a:xfrm>
            <a:off x="10110464" y="4572000"/>
            <a:ext cx="292137" cy="292100"/>
          </a:xfrm>
          <a:prstGeom prst="rect">
            <a:avLst/>
          </a:prstGeom>
        </p:spPr>
      </p:pic>
      <p:pic>
        <p:nvPicPr>
          <p:cNvPr id="30" name="Image 11" descr=" "/>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43936" y="4599384"/>
            <a:ext cx="237361" cy="237331"/>
          </a:xfrm>
          <a:prstGeom prst="rect">
            <a:avLst/>
          </a:prstGeom>
        </p:spPr>
      </p:pic>
      <p:sp>
        <p:nvSpPr>
          <p:cNvPr id="31" name="Text 17"/>
          <p:cNvSpPr/>
          <p:nvPr/>
        </p:nvSpPr>
        <p:spPr>
          <a:xfrm>
            <a:off x="10478810" y="4533900"/>
            <a:ext cx="1562295" cy="469900"/>
          </a:xfrm>
          <a:prstGeom prst="rect">
            <a:avLst/>
          </a:prstGeom>
          <a:noFill/>
          <a:ln/>
        </p:spPr>
        <p:txBody>
          <a:bodyPr wrap="square" lIns="0" tIns="0" rIns="0" bIns="0" rtlCol="0" anchor="t"/>
          <a:lstStyle/>
          <a:p>
            <a:pPr marL="0" indent="0" algn="l">
              <a:buNone/>
            </a:pPr>
            <a:r>
              <a:rPr lang="en-US" sz="2400" dirty="0">
                <a:solidFill>
                  <a:srgbClr val="8C8C8C">
                    <a:alpha val="100000"/>
                  </a:srgbClr>
                </a:solidFill>
                <a:latin typeface="Inter Regular" pitchFamily="34" charset="0"/>
                <a:ea typeface="Inter Regular" pitchFamily="34" charset="-122"/>
                <a:cs typeface="Inter Regular" pitchFamily="34" charset="-120"/>
              </a:rPr>
              <a:t>10min以内</a:t>
            </a:r>
            <a:endParaRPr lang="en-US" sz="2400" dirty="0"/>
          </a:p>
        </p:txBody>
      </p:sp>
      <p:sp>
        <p:nvSpPr>
          <p:cNvPr id="32" name="Shape 18"/>
          <p:cNvSpPr/>
          <p:nvPr/>
        </p:nvSpPr>
        <p:spPr>
          <a:xfrm>
            <a:off x="6198375" y="10109200"/>
            <a:ext cx="2133867" cy="520700"/>
          </a:xfrm>
          <a:prstGeom prst="roundRect">
            <a:avLst>
              <a:gd name="adj" fmla="val 177366"/>
            </a:avLst>
          </a:prstGeom>
          <a:solidFill>
            <a:srgbClr val="FFFFFF">
              <a:alpha val="100000"/>
            </a:srgbClr>
          </a:solidFill>
          <a:ln w="12700">
            <a:solidFill>
              <a:srgbClr val="EFEEFF"/>
            </a:solidFill>
            <a:prstDash val="solid"/>
          </a:ln>
        </p:spPr>
      </p:sp>
      <p:pic>
        <p:nvPicPr>
          <p:cNvPr id="33" name="Image 12" descr=" "/>
          <p:cNvPicPr>
            <a:picLocks noChangeAspect="1"/>
          </p:cNvPicPr>
          <p:nvPr/>
        </p:nvPicPr>
        <p:blipFill>
          <a:blip r:embed="rId16"/>
          <a:stretch>
            <a:fillRect/>
          </a:stretch>
        </p:blipFill>
        <p:spPr>
          <a:xfrm>
            <a:off x="6350794" y="10223500"/>
            <a:ext cx="292137" cy="292100"/>
          </a:xfrm>
          <a:prstGeom prst="rect">
            <a:avLst/>
          </a:prstGeom>
        </p:spPr>
      </p:pic>
      <p:pic>
        <p:nvPicPr>
          <p:cNvPr id="34" name="Image 13" descr=" "/>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384269" y="10250884"/>
            <a:ext cx="237361" cy="237331"/>
          </a:xfrm>
          <a:prstGeom prst="rect">
            <a:avLst/>
          </a:prstGeom>
        </p:spPr>
      </p:pic>
      <p:sp>
        <p:nvSpPr>
          <p:cNvPr id="35" name="Text 19"/>
          <p:cNvSpPr/>
          <p:nvPr/>
        </p:nvSpPr>
        <p:spPr>
          <a:xfrm>
            <a:off x="6719140" y="10185400"/>
            <a:ext cx="1562295" cy="469900"/>
          </a:xfrm>
          <a:prstGeom prst="rect">
            <a:avLst/>
          </a:prstGeom>
          <a:noFill/>
          <a:ln/>
        </p:spPr>
        <p:txBody>
          <a:bodyPr wrap="square" lIns="0" tIns="0" rIns="0" bIns="0" rtlCol="0" anchor="t"/>
          <a:lstStyle/>
          <a:p>
            <a:pPr marL="0" indent="0" algn="l">
              <a:buNone/>
            </a:pPr>
            <a:r>
              <a:rPr lang="en-US" sz="2400" dirty="0">
                <a:solidFill>
                  <a:srgbClr val="8C8C8C">
                    <a:alpha val="100000"/>
                  </a:srgbClr>
                </a:solidFill>
                <a:latin typeface="Inter Regular" pitchFamily="34" charset="0"/>
                <a:ea typeface="Inter Regular" pitchFamily="34" charset="-122"/>
                <a:cs typeface="Inter Regular" pitchFamily="34" charset="-120"/>
              </a:rPr>
              <a:t>10min以内</a:t>
            </a:r>
            <a:endParaRPr lang="en-US" sz="2400" dirty="0"/>
          </a:p>
        </p:txBody>
      </p:sp>
      <p:sp>
        <p:nvSpPr>
          <p:cNvPr id="36" name="Shape 20"/>
          <p:cNvSpPr/>
          <p:nvPr/>
        </p:nvSpPr>
        <p:spPr>
          <a:xfrm>
            <a:off x="9818327" y="9918700"/>
            <a:ext cx="1829029" cy="901700"/>
          </a:xfrm>
          <a:prstGeom prst="roundRect">
            <a:avLst>
              <a:gd name="adj" fmla="val 155155"/>
            </a:avLst>
          </a:prstGeom>
          <a:solidFill>
            <a:srgbClr val="FEDCF1">
              <a:alpha val="100000"/>
            </a:srgbClr>
          </a:solidFill>
          <a:ln w="25400">
            <a:solidFill>
              <a:srgbClr val="FF55BF"/>
            </a:solidFill>
            <a:prstDash val="solid"/>
          </a:ln>
        </p:spPr>
      </p:sp>
      <p:sp>
        <p:nvSpPr>
          <p:cNvPr id="37" name="Text 21"/>
          <p:cNvSpPr/>
          <p:nvPr/>
        </p:nvSpPr>
        <p:spPr>
          <a:xfrm>
            <a:off x="10123165" y="10121900"/>
            <a:ext cx="1354836" cy="630767"/>
          </a:xfrm>
          <a:prstGeom prst="rect">
            <a:avLst/>
          </a:prstGeom>
          <a:noFill/>
          <a:ln/>
        </p:spPr>
        <p:txBody>
          <a:bodyPr wrap="square" lIns="0" tIns="0" rIns="0" bIns="0" rtlCol="0" anchor="t"/>
          <a:lstStyle/>
          <a:p>
            <a:pPr marL="0" indent="0" algn="l">
              <a:buNone/>
            </a:pPr>
            <a:r>
              <a:rPr lang="en-US" sz="3200" dirty="0">
                <a:solidFill>
                  <a:srgbClr val="FF55BF">
                    <a:alpha val="100000"/>
                  </a:srgbClr>
                </a:solidFill>
                <a:latin typeface="Inter Regular" pitchFamily="34" charset="0"/>
                <a:ea typeface="Inter Regular" pitchFamily="34" charset="-122"/>
                <a:cs typeface="Inter Regular" pitchFamily="34" charset="-120"/>
              </a:rPr>
              <a:t>归还码</a:t>
            </a:r>
            <a:endParaRPr lang="en-US" sz="3200" dirty="0"/>
          </a:p>
        </p:txBody>
      </p:sp>
      <p:sp>
        <p:nvSpPr>
          <p:cNvPr id="38" name="Shape 22"/>
          <p:cNvSpPr/>
          <p:nvPr/>
        </p:nvSpPr>
        <p:spPr>
          <a:xfrm>
            <a:off x="2807051" y="9791700"/>
            <a:ext cx="2286286" cy="1168400"/>
          </a:xfrm>
          <a:prstGeom prst="roundRect">
            <a:avLst>
              <a:gd name="adj" fmla="val 25826"/>
            </a:avLst>
          </a:prstGeom>
          <a:solidFill>
            <a:srgbClr val="EFEEFF">
              <a:alpha val="100000"/>
            </a:srgbClr>
          </a:solidFill>
          <a:ln w="12700">
            <a:solidFill>
              <a:srgbClr val="553FFF"/>
            </a:solidFill>
            <a:prstDash val="solid"/>
          </a:ln>
        </p:spPr>
      </p:sp>
      <p:sp>
        <p:nvSpPr>
          <p:cNvPr id="39" name="Text 23"/>
          <p:cNvSpPr/>
          <p:nvPr/>
        </p:nvSpPr>
        <p:spPr>
          <a:xfrm>
            <a:off x="3264308" y="10096500"/>
            <a:ext cx="1524191" cy="711200"/>
          </a:xfrm>
          <a:prstGeom prst="rect">
            <a:avLst/>
          </a:prstGeom>
          <a:noFill/>
          <a:ln/>
        </p:spPr>
        <p:txBody>
          <a:bodyPr wrap="square" lIns="0" tIns="0" rIns="0" bIns="0" rtlCol="0" anchor="t"/>
          <a:lstStyle/>
          <a:p>
            <a:pPr marL="0" indent="0" algn="l">
              <a:buNone/>
            </a:pPr>
            <a:r>
              <a:rPr lang="en-US" sz="3600" dirty="0">
                <a:solidFill>
                  <a:srgbClr val="6B66FF">
                    <a:alpha val="100000"/>
                  </a:srgbClr>
                </a:solidFill>
                <a:latin typeface="Inter Regular" pitchFamily="34" charset="0"/>
                <a:ea typeface="Inter Regular" pitchFamily="34" charset="-122"/>
                <a:cs typeface="Inter Regular" pitchFamily="34" charset="-120"/>
              </a:rPr>
              <a:t>归物品</a:t>
            </a:r>
            <a:endParaRPr lang="en-US" sz="3600" dirty="0"/>
          </a:p>
        </p:txBody>
      </p:sp>
      <p:sp>
        <p:nvSpPr>
          <p:cNvPr id="40" name="Shape 24"/>
          <p:cNvSpPr/>
          <p:nvPr/>
        </p:nvSpPr>
        <p:spPr>
          <a:xfrm>
            <a:off x="12511064" y="4127500"/>
            <a:ext cx="2743543" cy="1168400"/>
          </a:xfrm>
          <a:prstGeom prst="roundRect">
            <a:avLst>
              <a:gd name="adj" fmla="val 25826"/>
            </a:avLst>
          </a:prstGeom>
          <a:solidFill>
            <a:srgbClr val="EFEEFF">
              <a:alpha val="100000"/>
            </a:srgbClr>
          </a:solidFill>
          <a:ln w="12700">
            <a:solidFill>
              <a:srgbClr val="553FFF"/>
            </a:solidFill>
            <a:prstDash val="solid"/>
          </a:ln>
        </p:spPr>
      </p:sp>
      <p:sp>
        <p:nvSpPr>
          <p:cNvPr id="41" name="Text 25"/>
          <p:cNvSpPr/>
          <p:nvPr/>
        </p:nvSpPr>
        <p:spPr>
          <a:xfrm>
            <a:off x="12968321" y="4432300"/>
            <a:ext cx="1981448" cy="711200"/>
          </a:xfrm>
          <a:prstGeom prst="rect">
            <a:avLst/>
          </a:prstGeom>
          <a:noFill/>
          <a:ln/>
        </p:spPr>
        <p:txBody>
          <a:bodyPr wrap="square" lIns="0" tIns="0" rIns="0" bIns="0" rtlCol="0" anchor="t"/>
          <a:lstStyle/>
          <a:p>
            <a:pPr marL="0" indent="0" algn="l">
              <a:buNone/>
            </a:pPr>
            <a:r>
              <a:rPr lang="en-US" sz="3600" dirty="0">
                <a:solidFill>
                  <a:srgbClr val="6B66FF">
                    <a:alpha val="100000"/>
                  </a:srgbClr>
                </a:solidFill>
                <a:latin typeface="Inter Regular" pitchFamily="34" charset="0"/>
                <a:ea typeface="Inter Regular" pitchFamily="34" charset="-122"/>
                <a:cs typeface="Inter Regular" pitchFamily="34" charset="-120"/>
              </a:rPr>
              <a:t>取走物品</a:t>
            </a:r>
            <a:endParaRPr lang="en-US" sz="3600" dirty="0"/>
          </a:p>
        </p:txBody>
      </p:sp>
      <p:sp>
        <p:nvSpPr>
          <p:cNvPr id="42" name="Shape 26"/>
          <p:cNvSpPr/>
          <p:nvPr/>
        </p:nvSpPr>
        <p:spPr>
          <a:xfrm>
            <a:off x="15902388" y="4127500"/>
            <a:ext cx="2743543" cy="1168400"/>
          </a:xfrm>
          <a:prstGeom prst="roundRect">
            <a:avLst>
              <a:gd name="adj" fmla="val 25826"/>
            </a:avLst>
          </a:prstGeom>
          <a:solidFill>
            <a:srgbClr val="EFEEFF">
              <a:alpha val="100000"/>
            </a:srgbClr>
          </a:solidFill>
          <a:ln w="12700">
            <a:solidFill>
              <a:srgbClr val="553FFF"/>
            </a:solidFill>
            <a:prstDash val="solid"/>
          </a:ln>
        </p:spPr>
      </p:sp>
      <p:sp>
        <p:nvSpPr>
          <p:cNvPr id="43" name="Text 27"/>
          <p:cNvSpPr/>
          <p:nvPr/>
        </p:nvSpPr>
        <p:spPr>
          <a:xfrm>
            <a:off x="16359645" y="4432300"/>
            <a:ext cx="1981448" cy="711200"/>
          </a:xfrm>
          <a:prstGeom prst="rect">
            <a:avLst/>
          </a:prstGeom>
          <a:noFill/>
          <a:ln/>
        </p:spPr>
        <p:txBody>
          <a:bodyPr wrap="square" lIns="0" tIns="0" rIns="0" bIns="0" rtlCol="0" anchor="t"/>
          <a:lstStyle/>
          <a:p>
            <a:pPr marL="0" indent="0" algn="l">
              <a:buNone/>
            </a:pPr>
            <a:r>
              <a:rPr lang="en-US" sz="3600" dirty="0">
                <a:solidFill>
                  <a:srgbClr val="6B66FF">
                    <a:alpha val="100000"/>
                  </a:srgbClr>
                </a:solidFill>
                <a:latin typeface="Inter Regular" pitchFamily="34" charset="0"/>
                <a:ea typeface="Inter Regular" pitchFamily="34" charset="-122"/>
                <a:cs typeface="Inter Regular" pitchFamily="34" charset="-120"/>
              </a:rPr>
              <a:t>使用物品</a:t>
            </a:r>
            <a:endParaRPr lang="en-US" sz="3600" dirty="0"/>
          </a:p>
        </p:txBody>
      </p:sp>
      <p:pic>
        <p:nvPicPr>
          <p:cNvPr id="44" name="Image 14" descr=" "/>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798350" y="7162800"/>
            <a:ext cx="381048" cy="762000"/>
          </a:xfrm>
          <a:prstGeom prst="rect">
            <a:avLst/>
          </a:prstGeom>
        </p:spPr>
      </p:pic>
      <p:pic>
        <p:nvPicPr>
          <p:cNvPr id="45" name="Image 15" descr=" "/>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798350" y="9994900"/>
            <a:ext cx="381048" cy="762000"/>
          </a:xfrm>
          <a:prstGeom prst="rect">
            <a:avLst/>
          </a:prstGeom>
        </p:spPr>
      </p:pic>
      <p:sp>
        <p:nvSpPr>
          <p:cNvPr id="46" name="Shape 28"/>
          <p:cNvSpPr/>
          <p:nvPr/>
        </p:nvSpPr>
        <p:spPr>
          <a:xfrm>
            <a:off x="5969746" y="5511800"/>
            <a:ext cx="1486086" cy="1447800"/>
          </a:xfrm>
          <a:prstGeom prst="roundRect">
            <a:avLst>
              <a:gd name="adj" fmla="val 106737"/>
            </a:avLst>
          </a:prstGeom>
          <a:solidFill>
            <a:srgbClr val="FF55BF">
              <a:alpha val="100000"/>
            </a:srgbClr>
          </a:solidFill>
          <a:ln/>
        </p:spPr>
      </p:sp>
      <p:sp>
        <p:nvSpPr>
          <p:cNvPr id="47" name="Text 29"/>
          <p:cNvSpPr/>
          <p:nvPr/>
        </p:nvSpPr>
        <p:spPr>
          <a:xfrm>
            <a:off x="6255532" y="5956300"/>
            <a:ext cx="1066933" cy="711200"/>
          </a:xfrm>
          <a:prstGeom prst="rect">
            <a:avLst/>
          </a:prstGeom>
          <a:noFill/>
          <a:ln/>
        </p:spPr>
        <p:txBody>
          <a:bodyPr wrap="square" lIns="0" tIns="0" rIns="0" bIns="0" rtlCol="0" anchor="t"/>
          <a:lstStyle/>
          <a:p>
            <a:pPr marL="0" indent="0" algn="l">
              <a:buNone/>
            </a:pPr>
            <a:r>
              <a:rPr lang="en-US" sz="3600" dirty="0">
                <a:solidFill>
                  <a:srgbClr val="FFFFFF">
                    <a:alpha val="100000"/>
                  </a:srgbClr>
                </a:solidFill>
                <a:latin typeface="Inter Regular" pitchFamily="34" charset="0"/>
                <a:ea typeface="Inter Regular" pitchFamily="34" charset="-122"/>
                <a:cs typeface="Inter Regular" pitchFamily="34" charset="-120"/>
              </a:rPr>
              <a:t>审批</a:t>
            </a:r>
            <a:endParaRPr lang="en-US" sz="3600" dirty="0"/>
          </a:p>
        </p:txBody>
      </p:sp>
      <p:sp>
        <p:nvSpPr>
          <p:cNvPr id="48" name="Shape 30"/>
          <p:cNvSpPr/>
          <p:nvPr/>
        </p:nvSpPr>
        <p:spPr>
          <a:xfrm>
            <a:off x="11456832" y="6794500"/>
            <a:ext cx="1486086" cy="1447800"/>
          </a:xfrm>
          <a:prstGeom prst="roundRect">
            <a:avLst>
              <a:gd name="adj" fmla="val 106737"/>
            </a:avLst>
          </a:prstGeom>
          <a:solidFill>
            <a:srgbClr val="FF55BF">
              <a:alpha val="100000"/>
            </a:srgbClr>
          </a:solidFill>
          <a:ln/>
        </p:spPr>
      </p:sp>
      <p:sp>
        <p:nvSpPr>
          <p:cNvPr id="49" name="Text 31"/>
          <p:cNvSpPr/>
          <p:nvPr/>
        </p:nvSpPr>
        <p:spPr>
          <a:xfrm>
            <a:off x="11742618" y="7239000"/>
            <a:ext cx="1066933" cy="711200"/>
          </a:xfrm>
          <a:prstGeom prst="rect">
            <a:avLst/>
          </a:prstGeom>
          <a:noFill/>
          <a:ln/>
        </p:spPr>
        <p:txBody>
          <a:bodyPr wrap="square" lIns="0" tIns="0" rIns="0" bIns="0" rtlCol="0" anchor="t"/>
          <a:lstStyle/>
          <a:p>
            <a:pPr marL="0" indent="0" algn="l">
              <a:buNone/>
            </a:pPr>
            <a:r>
              <a:rPr lang="en-US" sz="3600" dirty="0">
                <a:solidFill>
                  <a:srgbClr val="FFFFFF">
                    <a:alpha val="100000"/>
                  </a:srgbClr>
                </a:solidFill>
                <a:latin typeface="Inter Regular" pitchFamily="34" charset="0"/>
                <a:ea typeface="Inter Regular" pitchFamily="34" charset="-122"/>
                <a:cs typeface="Inter Regular" pitchFamily="34" charset="-120"/>
              </a:rPr>
              <a:t>审批</a:t>
            </a:r>
            <a:endParaRPr lang="en-US" sz="3600" dirty="0"/>
          </a:p>
        </p:txBody>
      </p:sp>
      <p:sp>
        <p:nvSpPr>
          <p:cNvPr id="50" name="Shape 32"/>
          <p:cNvSpPr/>
          <p:nvPr/>
        </p:nvSpPr>
        <p:spPr>
          <a:xfrm>
            <a:off x="2807051" y="4127500"/>
            <a:ext cx="2743543" cy="1168400"/>
          </a:xfrm>
          <a:prstGeom prst="roundRect">
            <a:avLst>
              <a:gd name="adj" fmla="val 25826"/>
            </a:avLst>
          </a:prstGeom>
          <a:solidFill>
            <a:srgbClr val="6B66FF">
              <a:alpha val="100000"/>
            </a:srgbClr>
          </a:solidFill>
          <a:ln/>
        </p:spPr>
      </p:sp>
      <p:sp>
        <p:nvSpPr>
          <p:cNvPr id="51" name="Text 33"/>
          <p:cNvSpPr/>
          <p:nvPr/>
        </p:nvSpPr>
        <p:spPr>
          <a:xfrm>
            <a:off x="3264308" y="4432300"/>
            <a:ext cx="1981448" cy="711200"/>
          </a:xfrm>
          <a:prstGeom prst="rect">
            <a:avLst/>
          </a:prstGeom>
          <a:noFill/>
          <a:ln/>
        </p:spPr>
        <p:txBody>
          <a:bodyPr wrap="square" lIns="0" tIns="0" rIns="0" bIns="0" rtlCol="0" anchor="t"/>
          <a:lstStyle/>
          <a:p>
            <a:pPr marL="0" indent="0" algn="l">
              <a:buNone/>
            </a:pPr>
            <a:r>
              <a:rPr lang="en-US" sz="3600" dirty="0">
                <a:solidFill>
                  <a:srgbClr val="FFFFFF">
                    <a:alpha val="100000"/>
                  </a:srgbClr>
                </a:solidFill>
                <a:latin typeface="Inter Regular" pitchFamily="34" charset="0"/>
                <a:ea typeface="Inter Regular" pitchFamily="34" charset="-122"/>
                <a:cs typeface="Inter Regular" pitchFamily="34" charset="-120"/>
              </a:rPr>
              <a:t>发起申请</a:t>
            </a:r>
            <a:endParaRPr lang="en-US" sz="3600" dirty="0"/>
          </a:p>
        </p:txBody>
      </p:sp>
      <p:pic>
        <p:nvPicPr>
          <p:cNvPr id="52" name="Image 16" descr=" "/>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007351" y="5410200"/>
            <a:ext cx="1682960" cy="869950"/>
          </a:xfrm>
          <a:prstGeom prst="rect">
            <a:avLst/>
          </a:prstGeom>
        </p:spPr>
      </p:pic>
      <p:pic>
        <p:nvPicPr>
          <p:cNvPr id="53" name="Image 17" descr=" "/>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795849" y="3435350"/>
            <a:ext cx="1378122" cy="654050"/>
          </a:xfrm>
          <a:prstGeom prst="rect">
            <a:avLst/>
          </a:prstGeom>
        </p:spPr>
      </p:pic>
      <p:pic>
        <p:nvPicPr>
          <p:cNvPr id="54" name="Image 18" descr=" "/>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179822" y="10845800"/>
            <a:ext cx="2673684" cy="869950"/>
          </a:xfrm>
          <a:prstGeom prst="rect">
            <a:avLst/>
          </a:prstGeom>
        </p:spPr>
      </p:pic>
      <p:pic>
        <p:nvPicPr>
          <p:cNvPr id="55" name="Image 19" descr=" "/>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121665" y="11087100"/>
            <a:ext cx="2076710" cy="628650"/>
          </a:xfrm>
          <a:prstGeom prst="rect">
            <a:avLst/>
          </a:prstGeom>
        </p:spPr>
      </p:pic>
      <p:pic>
        <p:nvPicPr>
          <p:cNvPr id="56" name="Image 20" descr=" "/>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926791" y="3435350"/>
            <a:ext cx="1949694" cy="552450"/>
          </a:xfrm>
          <a:prstGeom prst="rect">
            <a:avLst/>
          </a:prstGeom>
        </p:spPr>
      </p:pic>
      <p:pic>
        <p:nvPicPr>
          <p:cNvPr id="57" name="Image 21" descr=" "/>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7557445" y="5410200"/>
            <a:ext cx="1428929" cy="869950"/>
          </a:xfrm>
          <a:prstGeom prst="rect">
            <a:avLst/>
          </a:prstGeom>
        </p:spPr>
      </p:pic>
      <p:pic>
        <p:nvPicPr>
          <p:cNvPr id="58" name="Image 22" descr=" "/>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6321540" y="5372100"/>
            <a:ext cx="355644" cy="177800"/>
          </a:xfrm>
          <a:prstGeom prst="rect">
            <a:avLst/>
          </a:prstGeom>
        </p:spPr>
      </p:pic>
      <p:pic>
        <p:nvPicPr>
          <p:cNvPr id="59" name="Image 23" descr=" "/>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3019127" y="7366000"/>
            <a:ext cx="177822" cy="355600"/>
          </a:xfrm>
          <a:prstGeom prst="rect">
            <a:avLst/>
          </a:prstGeom>
        </p:spPr>
      </p:pic>
      <p:pic>
        <p:nvPicPr>
          <p:cNvPr id="60" name="Image 24" descr=" "/>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7096337" y="5372100"/>
            <a:ext cx="355644" cy="177800"/>
          </a:xfrm>
          <a:prstGeom prst="rect">
            <a:avLst/>
          </a:prstGeom>
        </p:spPr>
      </p:pic>
      <p:pic>
        <p:nvPicPr>
          <p:cNvPr id="61" name="Image 25" descr=" "/>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751394" y="5372100"/>
            <a:ext cx="355644" cy="177800"/>
          </a:xfrm>
          <a:prstGeom prst="rect">
            <a:avLst/>
          </a:prstGeom>
        </p:spPr>
      </p:pic>
      <p:pic>
        <p:nvPicPr>
          <p:cNvPr id="62" name="Image 26" descr=" "/>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0173972" y="3314700"/>
            <a:ext cx="177822" cy="355600"/>
          </a:xfrm>
          <a:prstGeom prst="rect">
            <a:avLst/>
          </a:prstGeom>
        </p:spPr>
      </p:pic>
      <p:pic>
        <p:nvPicPr>
          <p:cNvPr id="63" name="Image 27" descr=" "/>
          <p:cNvPicPr>
            <a:picLocks noChangeAspect="1"/>
          </p:cNvPicPr>
          <p:nvPr/>
        </p:nvPicPr>
        <p:blipFill>
          <a:blip r:embed="rId37">
            <a:extLst>
              <a:ext uri="{96DAC541-7B7A-43D3-8B79-37D633B846F1}">
                <asvg:svgBlip xmlns:asvg="http://schemas.microsoft.com/office/drawing/2016/SVG/main" r:embed="rId41"/>
              </a:ext>
            </a:extLst>
          </a:blip>
          <a:stretch>
            <a:fillRect/>
          </a:stretch>
        </p:blipFill>
        <p:spPr>
          <a:xfrm>
            <a:off x="8090911" y="11480800"/>
            <a:ext cx="177822" cy="355600"/>
          </a:xfrm>
          <a:prstGeom prst="rect">
            <a:avLst/>
          </a:prstGeom>
        </p:spPr>
      </p:pic>
      <p:pic>
        <p:nvPicPr>
          <p:cNvPr id="64" name="Image 28" descr=" "/>
          <p:cNvPicPr>
            <a:picLocks noChangeAspect="1"/>
          </p:cNvPicPr>
          <p:nvPr/>
        </p:nvPicPr>
        <p:blipFill>
          <a:blip r:embed="rId35">
            <a:extLst>
              <a:ext uri="{96DAC541-7B7A-43D3-8B79-37D633B846F1}">
                <asvg:svgBlip xmlns:asvg="http://schemas.microsoft.com/office/drawing/2016/SVG/main" r:embed="rId42"/>
              </a:ext>
            </a:extLst>
          </a:blip>
          <a:stretch>
            <a:fillRect/>
          </a:stretch>
        </p:blipFill>
        <p:spPr>
          <a:xfrm>
            <a:off x="4001000" y="10998200"/>
            <a:ext cx="355644" cy="177800"/>
          </a:xfrm>
          <a:prstGeom prst="rect">
            <a:avLst/>
          </a:prstGeom>
        </p:spPr>
      </p:pic>
      <p:pic>
        <p:nvPicPr>
          <p:cNvPr id="65" name="Image 29" descr=" "/>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3628803" y="3911600"/>
            <a:ext cx="355644" cy="177800"/>
          </a:xfrm>
          <a:prstGeom prst="rect">
            <a:avLst/>
          </a:prstGeom>
        </p:spPr>
      </p:pic>
      <p:pic>
        <p:nvPicPr>
          <p:cNvPr id="66" name="Image 30" descr=" "/>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5690311" y="6057900"/>
            <a:ext cx="177822" cy="355600"/>
          </a:xfrm>
          <a:prstGeom prst="rect">
            <a:avLst/>
          </a:prstGeom>
        </p:spPr>
      </p:pic>
      <p:pic>
        <p:nvPicPr>
          <p:cNvPr id="67" name="Image 31" descr=" "/>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12098262" y="5435600"/>
            <a:ext cx="4458257" cy="1320800"/>
          </a:xfrm>
          <a:prstGeom prst="rect">
            <a:avLst/>
          </a:prstGeom>
        </p:spPr>
      </p:pic>
      <p:pic>
        <p:nvPicPr>
          <p:cNvPr id="68" name="Image 32" descr=" "/>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13108038" y="7473950"/>
            <a:ext cx="2718140" cy="114300"/>
          </a:xfrm>
          <a:prstGeom prst="rect">
            <a:avLst/>
          </a:prstGeom>
        </p:spPr>
      </p:pic>
      <p:pic>
        <p:nvPicPr>
          <p:cNvPr id="69" name="Image 33" descr=" "/>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17217002" y="5461000"/>
            <a:ext cx="114314" cy="1422400"/>
          </a:xfrm>
          <a:prstGeom prst="rect">
            <a:avLst/>
          </a:prstGeom>
        </p:spPr>
      </p:pic>
      <p:sp>
        <p:nvSpPr>
          <p:cNvPr id="70" name="Shape 34"/>
          <p:cNvSpPr/>
          <p:nvPr/>
        </p:nvSpPr>
        <p:spPr>
          <a:xfrm>
            <a:off x="3619952" y="5956300"/>
            <a:ext cx="1790924" cy="520700"/>
          </a:xfrm>
          <a:prstGeom prst="roundRect">
            <a:avLst>
              <a:gd name="adj" fmla="val 177366"/>
            </a:avLst>
          </a:prstGeom>
          <a:solidFill>
            <a:srgbClr val="FFFFFF">
              <a:alpha val="100000"/>
            </a:srgbClr>
          </a:solidFill>
          <a:ln w="12700">
            <a:solidFill>
              <a:srgbClr val="FF55BF"/>
            </a:solidFill>
            <a:prstDash val="solid"/>
          </a:ln>
        </p:spPr>
      </p:sp>
      <p:pic>
        <p:nvPicPr>
          <p:cNvPr id="71" name="Image 34" descr=" "/>
          <p:cNvPicPr>
            <a:picLocks noChangeAspect="1"/>
          </p:cNvPicPr>
          <p:nvPr/>
        </p:nvPicPr>
        <p:blipFill>
          <a:blip r:embed="rId16"/>
          <a:stretch>
            <a:fillRect/>
          </a:stretch>
        </p:blipFill>
        <p:spPr>
          <a:xfrm>
            <a:off x="3772371" y="6070600"/>
            <a:ext cx="292137" cy="292100"/>
          </a:xfrm>
          <a:prstGeom prst="rect">
            <a:avLst/>
          </a:prstGeom>
        </p:spPr>
      </p:pic>
      <p:pic>
        <p:nvPicPr>
          <p:cNvPr id="72" name="Image 35" descr=" "/>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3805846" y="6097984"/>
            <a:ext cx="237361" cy="237331"/>
          </a:xfrm>
          <a:prstGeom prst="rect">
            <a:avLst/>
          </a:prstGeom>
        </p:spPr>
      </p:pic>
      <p:sp>
        <p:nvSpPr>
          <p:cNvPr id="73" name="Text 35"/>
          <p:cNvSpPr/>
          <p:nvPr/>
        </p:nvSpPr>
        <p:spPr>
          <a:xfrm>
            <a:off x="4140718" y="6032500"/>
            <a:ext cx="1219352" cy="469900"/>
          </a:xfrm>
          <a:prstGeom prst="rect">
            <a:avLst/>
          </a:prstGeom>
          <a:noFill/>
          <a:ln/>
        </p:spPr>
        <p:txBody>
          <a:bodyPr wrap="square" lIns="0" tIns="0" rIns="0" bIns="0" rtlCol="0" anchor="t"/>
          <a:lstStyle/>
          <a:p>
            <a:pPr marL="0" indent="0" algn="l">
              <a:buNone/>
            </a:pPr>
            <a:r>
              <a:rPr lang="en-US" sz="2400" dirty="0">
                <a:solidFill>
                  <a:srgbClr val="FF55BF">
                    <a:alpha val="100000"/>
                  </a:srgbClr>
                </a:solidFill>
                <a:latin typeface="Inter Regular" pitchFamily="34" charset="0"/>
                <a:ea typeface="Inter Regular" pitchFamily="34" charset="-122"/>
                <a:cs typeface="Inter Regular" pitchFamily="34" charset="-120"/>
              </a:rPr>
              <a:t>3天以上</a:t>
            </a:r>
            <a:endParaRPr lang="en-US" sz="2400" dirty="0"/>
          </a:p>
        </p:txBody>
      </p:sp>
      <p:sp>
        <p:nvSpPr>
          <p:cNvPr id="74" name="Shape 36"/>
          <p:cNvSpPr/>
          <p:nvPr/>
        </p:nvSpPr>
        <p:spPr>
          <a:xfrm>
            <a:off x="13628803" y="7264400"/>
            <a:ext cx="1790924" cy="520700"/>
          </a:xfrm>
          <a:prstGeom prst="roundRect">
            <a:avLst>
              <a:gd name="adj" fmla="val 177366"/>
            </a:avLst>
          </a:prstGeom>
          <a:solidFill>
            <a:srgbClr val="FFFFFF">
              <a:alpha val="100000"/>
            </a:srgbClr>
          </a:solidFill>
          <a:ln w="12700">
            <a:solidFill>
              <a:srgbClr val="FF55BF"/>
            </a:solidFill>
            <a:prstDash val="solid"/>
          </a:ln>
        </p:spPr>
      </p:sp>
      <p:pic>
        <p:nvPicPr>
          <p:cNvPr id="75" name="Image 36" descr=" "/>
          <p:cNvPicPr>
            <a:picLocks noChangeAspect="1"/>
          </p:cNvPicPr>
          <p:nvPr/>
        </p:nvPicPr>
        <p:blipFill>
          <a:blip r:embed="rId16"/>
          <a:stretch>
            <a:fillRect/>
          </a:stretch>
        </p:blipFill>
        <p:spPr>
          <a:xfrm>
            <a:off x="13781222" y="7378700"/>
            <a:ext cx="292137" cy="292100"/>
          </a:xfrm>
          <a:prstGeom prst="rect">
            <a:avLst/>
          </a:prstGeom>
        </p:spPr>
      </p:pic>
      <p:pic>
        <p:nvPicPr>
          <p:cNvPr id="76" name="Image 37" descr=" "/>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3814694" y="7406084"/>
            <a:ext cx="237361" cy="237331"/>
          </a:xfrm>
          <a:prstGeom prst="rect">
            <a:avLst/>
          </a:prstGeom>
        </p:spPr>
      </p:pic>
      <p:sp>
        <p:nvSpPr>
          <p:cNvPr id="77" name="Text 37"/>
          <p:cNvSpPr/>
          <p:nvPr/>
        </p:nvSpPr>
        <p:spPr>
          <a:xfrm>
            <a:off x="14149568" y="7340600"/>
            <a:ext cx="1219352" cy="469900"/>
          </a:xfrm>
          <a:prstGeom prst="rect">
            <a:avLst/>
          </a:prstGeom>
          <a:noFill/>
          <a:ln/>
        </p:spPr>
        <p:txBody>
          <a:bodyPr wrap="square" lIns="0" tIns="0" rIns="0" bIns="0" rtlCol="0" anchor="t"/>
          <a:lstStyle/>
          <a:p>
            <a:pPr marL="0" indent="0" algn="l">
              <a:buNone/>
            </a:pPr>
            <a:r>
              <a:rPr lang="en-US" sz="2400" dirty="0">
                <a:solidFill>
                  <a:srgbClr val="FF55BF">
                    <a:alpha val="100000"/>
                  </a:srgbClr>
                </a:solidFill>
                <a:latin typeface="Inter Regular" pitchFamily="34" charset="0"/>
                <a:ea typeface="Inter Regular" pitchFamily="34" charset="-122"/>
                <a:cs typeface="Inter Regular" pitchFamily="34" charset="-120"/>
              </a:rPr>
              <a:t>3天以上</a:t>
            </a:r>
            <a:endParaRPr lang="en-US" sz="2400" dirty="0"/>
          </a:p>
        </p:txBody>
      </p:sp>
      <p:sp>
        <p:nvSpPr>
          <p:cNvPr id="78" name="Shape 38"/>
          <p:cNvSpPr/>
          <p:nvPr/>
        </p:nvSpPr>
        <p:spPr>
          <a:xfrm>
            <a:off x="16397749" y="6172200"/>
            <a:ext cx="1790924" cy="520700"/>
          </a:xfrm>
          <a:prstGeom prst="roundRect">
            <a:avLst>
              <a:gd name="adj" fmla="val 177366"/>
            </a:avLst>
          </a:prstGeom>
          <a:solidFill>
            <a:srgbClr val="FFFFFF">
              <a:alpha val="100000"/>
            </a:srgbClr>
          </a:solidFill>
          <a:ln w="12700">
            <a:solidFill>
              <a:srgbClr val="EFEEFF"/>
            </a:solidFill>
            <a:prstDash val="solid"/>
          </a:ln>
        </p:spPr>
      </p:sp>
      <p:pic>
        <p:nvPicPr>
          <p:cNvPr id="79" name="Image 38" descr=" "/>
          <p:cNvPicPr>
            <a:picLocks noChangeAspect="1"/>
          </p:cNvPicPr>
          <p:nvPr/>
        </p:nvPicPr>
        <p:blipFill>
          <a:blip r:embed="rId16"/>
          <a:stretch>
            <a:fillRect/>
          </a:stretch>
        </p:blipFill>
        <p:spPr>
          <a:xfrm>
            <a:off x="16550169" y="6286500"/>
            <a:ext cx="292137" cy="292100"/>
          </a:xfrm>
          <a:prstGeom prst="rect">
            <a:avLst/>
          </a:prstGeom>
        </p:spPr>
      </p:pic>
      <p:pic>
        <p:nvPicPr>
          <p:cNvPr id="80" name="Image 39" descr=" "/>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6583640" y="6313884"/>
            <a:ext cx="237361" cy="237331"/>
          </a:xfrm>
          <a:prstGeom prst="rect">
            <a:avLst/>
          </a:prstGeom>
        </p:spPr>
      </p:pic>
      <p:sp>
        <p:nvSpPr>
          <p:cNvPr id="81" name="Text 39"/>
          <p:cNvSpPr/>
          <p:nvPr/>
        </p:nvSpPr>
        <p:spPr>
          <a:xfrm>
            <a:off x="16918515" y="6248400"/>
            <a:ext cx="1219352" cy="469900"/>
          </a:xfrm>
          <a:prstGeom prst="rect">
            <a:avLst/>
          </a:prstGeom>
          <a:noFill/>
          <a:ln/>
        </p:spPr>
        <p:txBody>
          <a:bodyPr wrap="square" lIns="0" tIns="0" rIns="0" bIns="0" rtlCol="0" anchor="t"/>
          <a:lstStyle/>
          <a:p>
            <a:pPr marL="0" indent="0" algn="l">
              <a:buNone/>
            </a:pPr>
            <a:r>
              <a:rPr lang="en-US" sz="2400" dirty="0">
                <a:solidFill>
                  <a:srgbClr val="8C8C8C">
                    <a:alpha val="100000"/>
                  </a:srgbClr>
                </a:solidFill>
                <a:latin typeface="Inter Regular" pitchFamily="34" charset="0"/>
                <a:ea typeface="Inter Regular" pitchFamily="34" charset="-122"/>
                <a:cs typeface="Inter Regular" pitchFamily="34" charset="-120"/>
              </a:rPr>
              <a:t>3天以内</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pic>
        <p:nvPicPr>
          <p:cNvPr id="2" name="Image 0" descr=" "/>
          <p:cNvPicPr>
            <a:picLocks noChangeAspect="1"/>
          </p:cNvPicPr>
          <p:nvPr/>
        </p:nvPicPr>
        <p:blipFill>
          <a:blip r:embed="rId3"/>
          <a:stretch>
            <a:fillRect/>
          </a:stretch>
        </p:blipFill>
        <p:spPr>
          <a:xfrm>
            <a:off x="0" y="0"/>
            <a:ext cx="24387048" cy="13716000"/>
          </a:xfrm>
          <a:prstGeom prst="rect">
            <a:avLst/>
          </a:prstGeom>
        </p:spPr>
      </p:pic>
      <p:sp>
        <p:nvSpPr>
          <p:cNvPr id="3" name="Shape 0"/>
          <p:cNvSpPr/>
          <p:nvPr/>
        </p:nvSpPr>
        <p:spPr>
          <a:xfrm>
            <a:off x="889111" y="1066800"/>
            <a:ext cx="6249181" cy="736600"/>
          </a:xfrm>
          <a:prstGeom prst="rect">
            <a:avLst/>
          </a:prstGeom>
          <a:noFill/>
          <a:ln/>
        </p:spPr>
      </p:sp>
      <p:sp>
        <p:nvSpPr>
          <p:cNvPr id="4" name="Shape 1"/>
          <p:cNvSpPr/>
          <p:nvPr/>
        </p:nvSpPr>
        <p:spPr>
          <a:xfrm>
            <a:off x="889111" y="1193800"/>
            <a:ext cx="774797" cy="482600"/>
          </a:xfrm>
          <a:prstGeom prst="rect">
            <a:avLst/>
          </a:prstGeom>
          <a:noFill/>
          <a:ln/>
        </p:spPr>
      </p:sp>
      <p:pic>
        <p:nvPicPr>
          <p:cNvPr id="5" name="Image 1" descr=" "/>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9111" y="1193800"/>
            <a:ext cx="482660" cy="482600"/>
          </a:xfrm>
          <a:prstGeom prst="rect">
            <a:avLst/>
          </a:prstGeom>
        </p:spPr>
      </p:pic>
      <p:pic>
        <p:nvPicPr>
          <p:cNvPr id="6" name="Image 2" descr=" "/>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81248" y="1193800"/>
            <a:ext cx="482660" cy="482600"/>
          </a:xfrm>
          <a:prstGeom prst="rect">
            <a:avLst/>
          </a:prstGeom>
        </p:spPr>
      </p:pic>
      <p:sp>
        <p:nvSpPr>
          <p:cNvPr id="7" name="Text 2"/>
          <p:cNvSpPr/>
          <p:nvPr/>
        </p:nvSpPr>
        <p:spPr>
          <a:xfrm>
            <a:off x="1790924" y="1066800"/>
            <a:ext cx="5550594" cy="939800"/>
          </a:xfrm>
          <a:prstGeom prst="rect">
            <a:avLst/>
          </a:prstGeom>
          <a:noFill/>
          <a:ln/>
        </p:spPr>
        <p:txBody>
          <a:bodyPr wrap="square" lIns="0" tIns="0" rIns="0" bIns="0" rtlCol="0" anchor="t"/>
          <a:lstStyle/>
          <a:p>
            <a:pPr marL="0" indent="0" algn="l">
              <a:buNone/>
            </a:pPr>
            <a:r>
              <a:rPr lang="en-US" sz="4800" dirty="0">
                <a:solidFill>
                  <a:srgbClr val="2D2D2D">
                    <a:alpha val="100000"/>
                  </a:srgbClr>
                </a:solidFill>
                <a:latin typeface="Inter Semi Bold" pitchFamily="34" charset="0"/>
                <a:ea typeface="Inter Semi Bold" pitchFamily="34" charset="-122"/>
                <a:cs typeface="Inter Semi Bold" pitchFamily="34" charset="-120"/>
              </a:rPr>
              <a:t>XXXX项目开发周期</a:t>
            </a:r>
            <a:endParaRPr lang="en-US" sz="4800" dirty="0"/>
          </a:p>
        </p:txBody>
      </p:sp>
      <p:pic>
        <p:nvPicPr>
          <p:cNvPr id="8" name="Image 3" descr=" "/>
          <p:cNvPicPr>
            <a:picLocks noChangeAspect="1"/>
          </p:cNvPicPr>
          <p:nvPr/>
        </p:nvPicPr>
        <p:blipFill>
          <a:blip r:embed="rId8"/>
          <a:stretch>
            <a:fillRect/>
          </a:stretch>
        </p:blipFill>
        <p:spPr>
          <a:xfrm>
            <a:off x="2171971" y="3365500"/>
            <a:ext cx="9589699" cy="4673600"/>
          </a:xfrm>
          <a:prstGeom prst="rect">
            <a:avLst/>
          </a:prstGeom>
        </p:spPr>
      </p:pic>
      <p:pic>
        <p:nvPicPr>
          <p:cNvPr id="9" name="Image 4" descr=" "/>
          <p:cNvPicPr>
            <a:picLocks noChangeAspect="1"/>
          </p:cNvPicPr>
          <p:nvPr/>
        </p:nvPicPr>
        <p:blipFill>
          <a:blip r:embed="rId9"/>
          <a:stretch>
            <a:fillRect/>
          </a:stretch>
        </p:blipFill>
        <p:spPr>
          <a:xfrm>
            <a:off x="12625378" y="9194800"/>
            <a:ext cx="9589699" cy="4038600"/>
          </a:xfrm>
          <a:prstGeom prst="rect">
            <a:avLst/>
          </a:prstGeom>
        </p:spPr>
      </p:pic>
      <p:sp>
        <p:nvSpPr>
          <p:cNvPr id="10" name="Shape 3"/>
          <p:cNvSpPr/>
          <p:nvPr/>
        </p:nvSpPr>
        <p:spPr>
          <a:xfrm>
            <a:off x="12625378" y="3492500"/>
            <a:ext cx="9246756" cy="3646383"/>
          </a:xfrm>
          <a:prstGeom prst="rect">
            <a:avLst/>
          </a:prstGeom>
          <a:noFill/>
          <a:ln/>
        </p:spPr>
      </p:sp>
      <p:sp>
        <p:nvSpPr>
          <p:cNvPr id="11" name="Shape 4"/>
          <p:cNvSpPr/>
          <p:nvPr/>
        </p:nvSpPr>
        <p:spPr>
          <a:xfrm>
            <a:off x="12625378" y="3492500"/>
            <a:ext cx="9246756" cy="1312273"/>
          </a:xfrm>
          <a:prstGeom prst="rect">
            <a:avLst/>
          </a:prstGeom>
          <a:noFill/>
          <a:ln/>
        </p:spPr>
      </p:sp>
      <p:sp>
        <p:nvSpPr>
          <p:cNvPr id="12" name="Shape 5"/>
          <p:cNvSpPr/>
          <p:nvPr/>
        </p:nvSpPr>
        <p:spPr>
          <a:xfrm>
            <a:off x="12625378" y="3492500"/>
            <a:ext cx="9246756" cy="368300"/>
          </a:xfrm>
          <a:prstGeom prst="rect">
            <a:avLst/>
          </a:prstGeom>
          <a:noFill/>
          <a:ln/>
        </p:spPr>
      </p:sp>
      <p:pic>
        <p:nvPicPr>
          <p:cNvPr id="13" name="Image 5" descr=" "/>
          <p:cNvPicPr>
            <a:picLocks noChangeAspect="1"/>
          </p:cNvPicPr>
          <p:nvPr/>
        </p:nvPicPr>
        <p:blipFill>
          <a:blip r:embed="rId10"/>
          <a:stretch>
            <a:fillRect/>
          </a:stretch>
        </p:blipFill>
        <p:spPr>
          <a:xfrm>
            <a:off x="12625378" y="3522690"/>
            <a:ext cx="307958" cy="307916"/>
          </a:xfrm>
          <a:prstGeom prst="rect">
            <a:avLst/>
          </a:prstGeom>
        </p:spPr>
      </p:pic>
      <p:sp>
        <p:nvSpPr>
          <p:cNvPr id="14" name="Shape 6"/>
          <p:cNvSpPr/>
          <p:nvPr/>
        </p:nvSpPr>
        <p:spPr>
          <a:xfrm>
            <a:off x="13140735" y="3492500"/>
            <a:ext cx="8731402" cy="368300"/>
          </a:xfrm>
          <a:prstGeom prst="rect">
            <a:avLst/>
          </a:prstGeom>
          <a:noFill/>
          <a:ln/>
        </p:spPr>
      </p:sp>
      <p:sp>
        <p:nvSpPr>
          <p:cNvPr id="15" name="Text 7"/>
          <p:cNvSpPr/>
          <p:nvPr/>
        </p:nvSpPr>
        <p:spPr>
          <a:xfrm>
            <a:off x="13140735" y="3442228"/>
            <a:ext cx="1916884" cy="468844"/>
          </a:xfrm>
          <a:prstGeom prst="rect">
            <a:avLst/>
          </a:prstGeom>
          <a:noFill/>
          <a:ln/>
        </p:spPr>
        <p:txBody>
          <a:bodyPr wrap="square" lIns="0" tIns="0" rIns="0" bIns="0" rtlCol="0" anchor="ctr"/>
          <a:lstStyle/>
          <a:p>
            <a:pPr marL="0" indent="0" algn="l">
              <a:buNone/>
            </a:pPr>
            <a:r>
              <a:rPr lang="en-US" sz="2375" dirty="0">
                <a:solidFill>
                  <a:srgbClr val="6B66FF">
                    <a:alpha val="100000"/>
                  </a:srgbClr>
                </a:solidFill>
                <a:latin typeface="Inter Semi Bold" pitchFamily="34" charset="0"/>
                <a:ea typeface="Inter Semi Bold" pitchFamily="34" charset="-122"/>
                <a:cs typeface="Inter Semi Bold" pitchFamily="34" charset="-120"/>
              </a:rPr>
              <a:t>标题标题标题</a:t>
            </a:r>
            <a:endParaRPr lang="en-US" sz="2375" dirty="0"/>
          </a:p>
        </p:txBody>
      </p:sp>
      <p:sp>
        <p:nvSpPr>
          <p:cNvPr id="16" name="Text 8"/>
          <p:cNvSpPr/>
          <p:nvPr/>
        </p:nvSpPr>
        <p:spPr>
          <a:xfrm>
            <a:off x="12625378" y="4017901"/>
            <a:ext cx="9347313" cy="837144"/>
          </a:xfrm>
          <a:prstGeom prst="rect">
            <a:avLst/>
          </a:prstGeom>
          <a:noFill/>
          <a:ln/>
        </p:spPr>
        <p:txBody>
          <a:bodyPr wrap="square" lIns="0" tIns="0" rIns="0" bIns="0" rtlCol="0" anchor="ctr"/>
          <a:lstStyle/>
          <a:p>
            <a:pPr marL="0" indent="0" algn="l">
              <a:buNone/>
            </a:pPr>
            <a:r>
              <a:rPr lang="en-US" sz="2375" dirty="0">
                <a:solidFill>
                  <a:srgbClr val="6B66FF">
                    <a:alpha val="60000"/>
                  </a:srgbClr>
                </a:solidFill>
                <a:latin typeface="Inter Regular" pitchFamily="34" charset="0"/>
                <a:ea typeface="Inter Regular" pitchFamily="34" charset="-122"/>
                <a:cs typeface="Inter Regular" pitchFamily="34" charset="-120"/>
              </a:rPr>
              <a:t>描述描述描述描述描述描述描述描述描述描述描述描述描述描述描述描述描述描述</a:t>
            </a:r>
            <a:endParaRPr lang="en-US" sz="2375" dirty="0"/>
          </a:p>
        </p:txBody>
      </p:sp>
      <p:sp>
        <p:nvSpPr>
          <p:cNvPr id="17" name="Shape 9"/>
          <p:cNvSpPr/>
          <p:nvPr/>
        </p:nvSpPr>
        <p:spPr>
          <a:xfrm>
            <a:off x="12625378" y="5458312"/>
            <a:ext cx="9246756" cy="1680573"/>
          </a:xfrm>
          <a:prstGeom prst="rect">
            <a:avLst/>
          </a:prstGeom>
          <a:noFill/>
          <a:ln/>
        </p:spPr>
      </p:sp>
      <p:sp>
        <p:nvSpPr>
          <p:cNvPr id="18" name="Shape 10"/>
          <p:cNvSpPr/>
          <p:nvPr/>
        </p:nvSpPr>
        <p:spPr>
          <a:xfrm>
            <a:off x="12625378" y="5458312"/>
            <a:ext cx="9246756" cy="368300"/>
          </a:xfrm>
          <a:prstGeom prst="rect">
            <a:avLst/>
          </a:prstGeom>
          <a:noFill/>
          <a:ln/>
        </p:spPr>
      </p:sp>
      <p:pic>
        <p:nvPicPr>
          <p:cNvPr id="19" name="Image 6" descr=" "/>
          <p:cNvPicPr>
            <a:picLocks noChangeAspect="1"/>
          </p:cNvPicPr>
          <p:nvPr/>
        </p:nvPicPr>
        <p:blipFill>
          <a:blip r:embed="rId11"/>
          <a:stretch>
            <a:fillRect/>
          </a:stretch>
        </p:blipFill>
        <p:spPr>
          <a:xfrm>
            <a:off x="12625378" y="5488502"/>
            <a:ext cx="307958" cy="307916"/>
          </a:xfrm>
          <a:prstGeom prst="rect">
            <a:avLst/>
          </a:prstGeom>
        </p:spPr>
      </p:pic>
      <p:sp>
        <p:nvSpPr>
          <p:cNvPr id="20" name="Shape 11"/>
          <p:cNvSpPr/>
          <p:nvPr/>
        </p:nvSpPr>
        <p:spPr>
          <a:xfrm>
            <a:off x="13140735" y="5458312"/>
            <a:ext cx="8731402" cy="368300"/>
          </a:xfrm>
          <a:prstGeom prst="rect">
            <a:avLst/>
          </a:prstGeom>
          <a:noFill/>
          <a:ln/>
        </p:spPr>
      </p:sp>
      <p:sp>
        <p:nvSpPr>
          <p:cNvPr id="21" name="Text 12"/>
          <p:cNvSpPr/>
          <p:nvPr/>
        </p:nvSpPr>
        <p:spPr>
          <a:xfrm>
            <a:off x="13140735" y="5408040"/>
            <a:ext cx="1916884" cy="468844"/>
          </a:xfrm>
          <a:prstGeom prst="rect">
            <a:avLst/>
          </a:prstGeom>
          <a:noFill/>
          <a:ln/>
        </p:spPr>
        <p:txBody>
          <a:bodyPr wrap="square" lIns="0" tIns="0" rIns="0" bIns="0" rtlCol="0" anchor="ctr"/>
          <a:lstStyle/>
          <a:p>
            <a:pPr marL="0" indent="0" algn="l">
              <a:buNone/>
            </a:pPr>
            <a:r>
              <a:rPr lang="en-US" sz="2375" dirty="0">
                <a:solidFill>
                  <a:srgbClr val="6B66FF">
                    <a:alpha val="100000"/>
                  </a:srgbClr>
                </a:solidFill>
                <a:latin typeface="Inter Semi Bold" pitchFamily="34" charset="0"/>
                <a:ea typeface="Inter Semi Bold" pitchFamily="34" charset="-122"/>
                <a:cs typeface="Inter Semi Bold" pitchFamily="34" charset="-120"/>
              </a:rPr>
              <a:t>标题标题标题</a:t>
            </a:r>
            <a:endParaRPr lang="en-US" sz="2375" dirty="0"/>
          </a:p>
        </p:txBody>
      </p:sp>
      <p:sp>
        <p:nvSpPr>
          <p:cNvPr id="22" name="Text 13"/>
          <p:cNvSpPr/>
          <p:nvPr/>
        </p:nvSpPr>
        <p:spPr>
          <a:xfrm>
            <a:off x="12625378" y="5983713"/>
            <a:ext cx="9347313" cy="1205444"/>
          </a:xfrm>
          <a:prstGeom prst="rect">
            <a:avLst/>
          </a:prstGeom>
          <a:noFill/>
          <a:ln/>
        </p:spPr>
        <p:txBody>
          <a:bodyPr wrap="square" lIns="0" tIns="0" rIns="0" bIns="0" rtlCol="0" anchor="ctr"/>
          <a:lstStyle/>
          <a:p>
            <a:pPr marL="0" indent="0" algn="l">
              <a:buNone/>
            </a:pPr>
            <a:r>
              <a:rPr lang="en-US" sz="2375" dirty="0">
                <a:solidFill>
                  <a:srgbClr val="6B66FF">
                    <a:alpha val="60000"/>
                  </a:srgbClr>
                </a:solidFill>
                <a:latin typeface="Inter Regular" pitchFamily="34" charset="0"/>
                <a:ea typeface="Inter Regular" pitchFamily="34" charset="-122"/>
                <a:cs typeface="Inter Regular" pitchFamily="34" charset="-120"/>
              </a:rPr>
              <a:t>描述描述描述描述描述描述描述描述描述描述描述描述描述描述描述描述描述描述描述描述描述描述描述描述描述描述描述描述描述描述描述描述描述描述描述描述</a:t>
            </a:r>
            <a:endParaRPr lang="en-US" sz="2375" dirty="0"/>
          </a:p>
        </p:txBody>
      </p:sp>
      <p:sp>
        <p:nvSpPr>
          <p:cNvPr id="23" name="Shape 14"/>
          <p:cNvSpPr/>
          <p:nvPr/>
        </p:nvSpPr>
        <p:spPr>
          <a:xfrm>
            <a:off x="2260883" y="9194800"/>
            <a:ext cx="9246756" cy="3646383"/>
          </a:xfrm>
          <a:prstGeom prst="rect">
            <a:avLst/>
          </a:prstGeom>
          <a:noFill/>
          <a:ln/>
        </p:spPr>
      </p:sp>
      <p:sp>
        <p:nvSpPr>
          <p:cNvPr id="24" name="Shape 15"/>
          <p:cNvSpPr/>
          <p:nvPr/>
        </p:nvSpPr>
        <p:spPr>
          <a:xfrm>
            <a:off x="2260883" y="9194800"/>
            <a:ext cx="9246756" cy="1312273"/>
          </a:xfrm>
          <a:prstGeom prst="rect">
            <a:avLst/>
          </a:prstGeom>
          <a:noFill/>
          <a:ln/>
        </p:spPr>
      </p:sp>
      <p:sp>
        <p:nvSpPr>
          <p:cNvPr id="25" name="Shape 16"/>
          <p:cNvSpPr/>
          <p:nvPr/>
        </p:nvSpPr>
        <p:spPr>
          <a:xfrm>
            <a:off x="2260883" y="9194800"/>
            <a:ext cx="9246756" cy="368300"/>
          </a:xfrm>
          <a:prstGeom prst="rect">
            <a:avLst/>
          </a:prstGeom>
          <a:noFill/>
          <a:ln/>
        </p:spPr>
      </p:sp>
      <p:pic>
        <p:nvPicPr>
          <p:cNvPr id="26" name="Image 7" descr=" "/>
          <p:cNvPicPr>
            <a:picLocks noChangeAspect="1"/>
          </p:cNvPicPr>
          <p:nvPr/>
        </p:nvPicPr>
        <p:blipFill>
          <a:blip r:embed="rId10"/>
          <a:stretch>
            <a:fillRect/>
          </a:stretch>
        </p:blipFill>
        <p:spPr>
          <a:xfrm>
            <a:off x="2260883" y="9224990"/>
            <a:ext cx="307955" cy="307916"/>
          </a:xfrm>
          <a:prstGeom prst="rect">
            <a:avLst/>
          </a:prstGeom>
        </p:spPr>
      </p:pic>
      <p:sp>
        <p:nvSpPr>
          <p:cNvPr id="27" name="Shape 17"/>
          <p:cNvSpPr/>
          <p:nvPr/>
        </p:nvSpPr>
        <p:spPr>
          <a:xfrm>
            <a:off x="2776236" y="9194800"/>
            <a:ext cx="8731402" cy="368300"/>
          </a:xfrm>
          <a:prstGeom prst="rect">
            <a:avLst/>
          </a:prstGeom>
          <a:noFill/>
          <a:ln/>
        </p:spPr>
      </p:sp>
      <p:sp>
        <p:nvSpPr>
          <p:cNvPr id="28" name="Text 18"/>
          <p:cNvSpPr/>
          <p:nvPr/>
        </p:nvSpPr>
        <p:spPr>
          <a:xfrm>
            <a:off x="2776236" y="9144528"/>
            <a:ext cx="1916884" cy="468844"/>
          </a:xfrm>
          <a:prstGeom prst="rect">
            <a:avLst/>
          </a:prstGeom>
          <a:noFill/>
          <a:ln/>
        </p:spPr>
        <p:txBody>
          <a:bodyPr wrap="square" lIns="0" tIns="0" rIns="0" bIns="0" rtlCol="0" anchor="ctr"/>
          <a:lstStyle/>
          <a:p>
            <a:pPr marL="0" indent="0" algn="l">
              <a:buNone/>
            </a:pPr>
            <a:r>
              <a:rPr lang="en-US" sz="2375" dirty="0">
                <a:solidFill>
                  <a:srgbClr val="6B66FF">
                    <a:alpha val="100000"/>
                  </a:srgbClr>
                </a:solidFill>
                <a:latin typeface="Inter Semi Bold" pitchFamily="34" charset="0"/>
                <a:ea typeface="Inter Semi Bold" pitchFamily="34" charset="-122"/>
                <a:cs typeface="Inter Semi Bold" pitchFamily="34" charset="-120"/>
              </a:rPr>
              <a:t>标题标题标题</a:t>
            </a:r>
            <a:endParaRPr lang="en-US" sz="2375" dirty="0"/>
          </a:p>
        </p:txBody>
      </p:sp>
      <p:sp>
        <p:nvSpPr>
          <p:cNvPr id="29" name="Text 19"/>
          <p:cNvSpPr/>
          <p:nvPr/>
        </p:nvSpPr>
        <p:spPr>
          <a:xfrm>
            <a:off x="2260883" y="9720201"/>
            <a:ext cx="9347313" cy="837144"/>
          </a:xfrm>
          <a:prstGeom prst="rect">
            <a:avLst/>
          </a:prstGeom>
          <a:noFill/>
          <a:ln/>
        </p:spPr>
        <p:txBody>
          <a:bodyPr wrap="square" lIns="0" tIns="0" rIns="0" bIns="0" rtlCol="0" anchor="ctr"/>
          <a:lstStyle/>
          <a:p>
            <a:pPr marL="0" indent="0" algn="l">
              <a:buNone/>
            </a:pPr>
            <a:r>
              <a:rPr lang="en-US" sz="2375" dirty="0">
                <a:solidFill>
                  <a:srgbClr val="6B66FF">
                    <a:alpha val="60000"/>
                  </a:srgbClr>
                </a:solidFill>
                <a:latin typeface="Inter Regular" pitchFamily="34" charset="0"/>
                <a:ea typeface="Inter Regular" pitchFamily="34" charset="-122"/>
                <a:cs typeface="Inter Regular" pitchFamily="34" charset="-120"/>
              </a:rPr>
              <a:t>描述描述描述描述描述描述描述描述描述描述描述描述描述描述描述描述描述描述</a:t>
            </a:r>
            <a:endParaRPr lang="en-US" sz="2375" dirty="0"/>
          </a:p>
        </p:txBody>
      </p:sp>
      <p:sp>
        <p:nvSpPr>
          <p:cNvPr id="30" name="Shape 20"/>
          <p:cNvSpPr/>
          <p:nvPr/>
        </p:nvSpPr>
        <p:spPr>
          <a:xfrm>
            <a:off x="2260883" y="11160612"/>
            <a:ext cx="9246756" cy="1680573"/>
          </a:xfrm>
          <a:prstGeom prst="rect">
            <a:avLst/>
          </a:prstGeom>
          <a:noFill/>
          <a:ln/>
        </p:spPr>
      </p:sp>
      <p:sp>
        <p:nvSpPr>
          <p:cNvPr id="31" name="Shape 21"/>
          <p:cNvSpPr/>
          <p:nvPr/>
        </p:nvSpPr>
        <p:spPr>
          <a:xfrm>
            <a:off x="2260883" y="11160612"/>
            <a:ext cx="9246756" cy="368300"/>
          </a:xfrm>
          <a:prstGeom prst="rect">
            <a:avLst/>
          </a:prstGeom>
          <a:noFill/>
          <a:ln/>
        </p:spPr>
      </p:sp>
      <p:pic>
        <p:nvPicPr>
          <p:cNvPr id="32" name="Image 8" descr=" "/>
          <p:cNvPicPr>
            <a:picLocks noChangeAspect="1"/>
          </p:cNvPicPr>
          <p:nvPr/>
        </p:nvPicPr>
        <p:blipFill>
          <a:blip r:embed="rId11"/>
          <a:stretch>
            <a:fillRect/>
          </a:stretch>
        </p:blipFill>
        <p:spPr>
          <a:xfrm>
            <a:off x="2260883" y="11190802"/>
            <a:ext cx="307955" cy="307916"/>
          </a:xfrm>
          <a:prstGeom prst="rect">
            <a:avLst/>
          </a:prstGeom>
        </p:spPr>
      </p:pic>
      <p:sp>
        <p:nvSpPr>
          <p:cNvPr id="33" name="Shape 22"/>
          <p:cNvSpPr/>
          <p:nvPr/>
        </p:nvSpPr>
        <p:spPr>
          <a:xfrm>
            <a:off x="2776236" y="11160612"/>
            <a:ext cx="8731402" cy="368300"/>
          </a:xfrm>
          <a:prstGeom prst="rect">
            <a:avLst/>
          </a:prstGeom>
          <a:noFill/>
          <a:ln/>
        </p:spPr>
      </p:sp>
      <p:sp>
        <p:nvSpPr>
          <p:cNvPr id="34" name="Text 23"/>
          <p:cNvSpPr/>
          <p:nvPr/>
        </p:nvSpPr>
        <p:spPr>
          <a:xfrm>
            <a:off x="2776236" y="11110340"/>
            <a:ext cx="1916884" cy="468844"/>
          </a:xfrm>
          <a:prstGeom prst="rect">
            <a:avLst/>
          </a:prstGeom>
          <a:noFill/>
          <a:ln/>
        </p:spPr>
        <p:txBody>
          <a:bodyPr wrap="square" lIns="0" tIns="0" rIns="0" bIns="0" rtlCol="0" anchor="ctr"/>
          <a:lstStyle/>
          <a:p>
            <a:pPr marL="0" indent="0" algn="l">
              <a:buNone/>
            </a:pPr>
            <a:r>
              <a:rPr lang="en-US" sz="2375" dirty="0">
                <a:solidFill>
                  <a:srgbClr val="6B66FF">
                    <a:alpha val="100000"/>
                  </a:srgbClr>
                </a:solidFill>
                <a:latin typeface="Inter Semi Bold" pitchFamily="34" charset="0"/>
                <a:ea typeface="Inter Semi Bold" pitchFamily="34" charset="-122"/>
                <a:cs typeface="Inter Semi Bold" pitchFamily="34" charset="-120"/>
              </a:rPr>
              <a:t>标题标题标题</a:t>
            </a:r>
            <a:endParaRPr lang="en-US" sz="2375" dirty="0"/>
          </a:p>
        </p:txBody>
      </p:sp>
      <p:sp>
        <p:nvSpPr>
          <p:cNvPr id="35" name="Text 24"/>
          <p:cNvSpPr/>
          <p:nvPr/>
        </p:nvSpPr>
        <p:spPr>
          <a:xfrm>
            <a:off x="2260883" y="11686013"/>
            <a:ext cx="9347313" cy="1205444"/>
          </a:xfrm>
          <a:prstGeom prst="rect">
            <a:avLst/>
          </a:prstGeom>
          <a:noFill/>
          <a:ln/>
        </p:spPr>
        <p:txBody>
          <a:bodyPr wrap="square" lIns="0" tIns="0" rIns="0" bIns="0" rtlCol="0" anchor="ctr"/>
          <a:lstStyle/>
          <a:p>
            <a:pPr marL="0" indent="0" algn="l">
              <a:buNone/>
            </a:pPr>
            <a:r>
              <a:rPr lang="en-US" sz="2375" dirty="0">
                <a:solidFill>
                  <a:srgbClr val="6B66FF">
                    <a:alpha val="60000"/>
                  </a:srgbClr>
                </a:solidFill>
                <a:latin typeface="Inter Regular" pitchFamily="34" charset="0"/>
                <a:ea typeface="Inter Regular" pitchFamily="34" charset="-122"/>
                <a:cs typeface="Inter Regular" pitchFamily="34" charset="-120"/>
              </a:rPr>
              <a:t>描述描述描述描述描述描述描述描述描述描述描述描述描述描述描述描述描述描述描述描述描述描述描述描述描述描述描述描述描述描述描述描述描述描述描述描述</a:t>
            </a:r>
            <a:endParaRPr lang="en-US" sz="2375" dirty="0"/>
          </a:p>
        </p:txBody>
      </p:sp>
      <p:pic>
        <p:nvPicPr>
          <p:cNvPr id="36" name="Image 9" descr=" "/>
          <p:cNvPicPr>
            <a:picLocks noChangeAspect="1"/>
          </p:cNvPicPr>
          <p:nvPr/>
        </p:nvPicPr>
        <p:blipFill>
          <a:blip r:embed="rId12"/>
          <a:stretch>
            <a:fillRect/>
          </a:stretch>
        </p:blipFill>
        <p:spPr>
          <a:xfrm>
            <a:off x="2197375" y="2387600"/>
            <a:ext cx="3022978" cy="736600"/>
          </a:xfrm>
          <a:prstGeom prst="rect">
            <a:avLst/>
          </a:prstGeom>
        </p:spPr>
      </p:pic>
      <p:sp>
        <p:nvSpPr>
          <p:cNvPr id="37" name="Text 25"/>
          <p:cNvSpPr/>
          <p:nvPr/>
        </p:nvSpPr>
        <p:spPr>
          <a:xfrm>
            <a:off x="3010276" y="2540000"/>
            <a:ext cx="1515723" cy="550333"/>
          </a:xfrm>
          <a:prstGeom prst="rect">
            <a:avLst/>
          </a:prstGeom>
          <a:noFill/>
          <a:ln/>
        </p:spPr>
        <p:txBody>
          <a:bodyPr wrap="square" lIns="0" tIns="0" rIns="0" bIns="0" rtlCol="0" anchor="t"/>
          <a:lstStyle/>
          <a:p>
            <a:pPr marL="0" indent="0" algn="l">
              <a:buNone/>
            </a:pPr>
            <a:r>
              <a:rPr lang="en-US" sz="2800" dirty="0">
                <a:solidFill>
                  <a:srgbClr val="FFFFFF">
                    <a:alpha val="100000"/>
                  </a:srgbClr>
                </a:solidFill>
                <a:latin typeface="Inter Regular" pitchFamily="34" charset="0"/>
                <a:ea typeface="Inter Regular" pitchFamily="34" charset="-122"/>
                <a:cs typeface="Inter Regular" pitchFamily="34" charset="-120"/>
              </a:rPr>
              <a:t>XXX页面</a:t>
            </a:r>
            <a:endParaRPr lang="en-US" sz="2800" dirty="0"/>
          </a:p>
        </p:txBody>
      </p:sp>
      <p:pic>
        <p:nvPicPr>
          <p:cNvPr id="38" name="Image 10" descr=" "/>
          <p:cNvPicPr>
            <a:picLocks noChangeAspect="1"/>
          </p:cNvPicPr>
          <p:nvPr/>
        </p:nvPicPr>
        <p:blipFill>
          <a:blip r:embed="rId12"/>
          <a:stretch>
            <a:fillRect/>
          </a:stretch>
        </p:blipFill>
        <p:spPr>
          <a:xfrm>
            <a:off x="12650781" y="8153400"/>
            <a:ext cx="3022978" cy="736600"/>
          </a:xfrm>
          <a:prstGeom prst="rect">
            <a:avLst/>
          </a:prstGeom>
        </p:spPr>
      </p:pic>
      <p:sp>
        <p:nvSpPr>
          <p:cNvPr id="39" name="Text 26"/>
          <p:cNvSpPr/>
          <p:nvPr/>
        </p:nvSpPr>
        <p:spPr>
          <a:xfrm>
            <a:off x="13463683" y="8305800"/>
            <a:ext cx="1515723" cy="550333"/>
          </a:xfrm>
          <a:prstGeom prst="rect">
            <a:avLst/>
          </a:prstGeom>
          <a:noFill/>
          <a:ln/>
        </p:spPr>
        <p:txBody>
          <a:bodyPr wrap="square" lIns="0" tIns="0" rIns="0" bIns="0" rtlCol="0" anchor="t"/>
          <a:lstStyle/>
          <a:p>
            <a:pPr marL="0" indent="0" algn="l">
              <a:buNone/>
            </a:pPr>
            <a:r>
              <a:rPr lang="en-US" sz="2800" dirty="0">
                <a:solidFill>
                  <a:srgbClr val="FFFFFF">
                    <a:alpha val="100000"/>
                  </a:srgbClr>
                </a:solidFill>
                <a:latin typeface="Inter Regular" pitchFamily="34" charset="0"/>
                <a:ea typeface="Inter Regular" pitchFamily="34" charset="-122"/>
                <a:cs typeface="Inter Regular" pitchFamily="34" charset="-120"/>
              </a:rPr>
              <a:t>XXX页面</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Words>
  <Application>Microsoft Macintosh PowerPoint</Application>
  <PresentationFormat>自定义</PresentationFormat>
  <Paragraphs>203</Paragraphs>
  <Slides>8</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Cairo Regular</vt:lpstr>
      <vt:lpstr>Inter Black</vt:lpstr>
      <vt:lpstr>Inter Bold</vt:lpstr>
      <vt:lpstr>Inter Medium</vt:lpstr>
      <vt:lpstr>Inter Regular</vt:lpstr>
      <vt:lpstr>Inter Semi Bold</vt:lpstr>
      <vt:lpstr>Nunito Sans Bold</vt:lpstr>
      <vt:lpstr>Open Sans Regular</vt:lpstr>
      <vt:lpstr>Roboto Regular</vt:lpstr>
      <vt:lpstr>Arial</vt:lpstr>
      <vt:lpstr>Roboto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wuhuizi0916@163.com</cp:lastModifiedBy>
  <cp:revision>2</cp:revision>
  <dcterms:created xsi:type="dcterms:W3CDTF">2025-01-06T15:15:17Z</dcterms:created>
  <dcterms:modified xsi:type="dcterms:W3CDTF">2025-01-06T15:16:20Z</dcterms:modified>
</cp:coreProperties>
</file>