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5"/>
    <p:restoredTop sz="94737"/>
  </p:normalViewPr>
  <p:slideViewPr>
    <p:cSldViewPr snapToGrid="0" snapToObjects="1">
      <p:cViewPr varScale="1">
        <p:scale>
          <a:sx n="106" d="100"/>
          <a:sy n="106" d="100"/>
        </p:scale>
        <p:origin x="208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714-C535-5D2B-F62A-AC993B01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3BA4D-F059-5E10-B5BE-FFFD14F00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DAFA-2B30-D3E5-05E9-601D5F4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3A3E-303F-4849-3F22-E1F92E8D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BEF6-398C-6211-71C1-A44897A4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3A99-FDDE-62EC-9B25-B2DDC840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C163-B440-82EB-1FFD-E5851E71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060E-8E20-6FD2-92D1-C735FF82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5ECE-6B72-8CD8-131C-6BFCEC0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E8A6-2B6F-DEC1-529A-6AA4EE1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A7A59-E140-3968-8B19-6E58EE188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8407-E953-B29D-64A0-50AB9CB4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38E5-AA7F-FED9-0A7B-D00C5E8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9FEC-E6E7-BA94-C33D-107C6F0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E5B-A14A-4D54-2B87-076D8AC0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F0CE-7886-24E2-1572-4081A06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41A5-48BD-7F59-B9FC-1C6D546A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994A-31D7-F857-BC55-64A34AC7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02FD-10E5-F30D-A26F-DF2C8E84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F2BC-A682-0E70-328C-CA0B931F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EA66-B6BE-EF16-A11F-AABEA51C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C843-DBB3-BA6D-CAF2-35CCE24F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CC3FF-DA84-93B5-8AA4-8986DB72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EFAE-F58A-CD42-9882-E0F47F12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EC1A-4039-4C25-BB58-501B9369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14E8-DF4D-593B-05B9-8A162395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4EF6-D514-11E8-9619-E48F0C493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83CD8-2E51-7EBD-FDD3-D39D6130E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D0569-35F5-024B-C763-5B5A33EC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4C06-D979-31A7-1268-B19DD36E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6368-C19E-9695-28D7-FD0B4721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4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DDAF-6DFC-D33E-D401-714BBFBB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D8FF-A7B0-589B-64F9-6A1452C5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EAF8F-086A-0B17-5C99-2AC8BD8E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B5CE5-5D66-C893-5650-C8EC0881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6950-6100-29C1-1E5E-A605338A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C7E4C-1A10-AF02-FAA5-FB76BD3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736FF-0CE9-CB99-4A26-2BFDCE77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3AC10-C88D-4755-AC2A-4428AB42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B01A-461D-AEF4-63C3-4151E797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62A31-7146-6FFC-6E49-39F73AE0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2CE89-028E-D9CC-324B-697A7609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89657-EE12-B3C4-131B-1DEA2FD9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53625-6E94-3684-52AE-FBABD6AC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0F5DE-7693-FF96-07D1-3C9050DD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15302-47BC-A66D-4453-73F6FE64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2A8B-33D5-D8E4-A773-E7280056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7304-5D38-A787-AAC3-B07D6C9F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A0E5-66D0-FF53-57F0-891BC88B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85105-E0C3-C8C0-5766-4D67B29A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B192-E4A3-C126-EE33-E376C624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F2E6A-8397-F9FB-62C6-2D3C6AF6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DCF0-3BBA-4AF0-83BA-2C76BDEB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ECC2E-E34B-88FF-9E2A-2A4A206BA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A8B6A-C770-3DB7-F44C-1C163E2C2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DE96-6434-462C-92ED-B4A30791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C16A7-FAE8-E0F2-CD6D-A05707A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3913-EBE1-4CA4-2FFF-0C8216E4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F5283-4A83-BA7E-83B0-E526E5D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6B355-C46C-CF12-F37C-A007F942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6C4E-480E-4D16-1EE5-262DEE516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F6E7-D6EA-9E44-8914-EBAAFCB1E6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5363-E003-8243-F7BD-0860C8A8B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96AC-9B6A-F501-57F7-93DFCC25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C70C-81A4-B54D-878C-10F68ADA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E694-D909-1153-ABF2-E8F2DDA7A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ctivity </a:t>
            </a:r>
            <a:r>
              <a:rPr lang="en-US" dirty="0">
                <a:solidFill>
                  <a:srgbClr val="FFC000"/>
                </a:solidFill>
              </a:rPr>
              <a:t>ID</a:t>
            </a:r>
            <a:r>
              <a:rPr lang="en-US" dirty="0"/>
              <a:t>s 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/>
              <a:t>xtractor,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FFC000"/>
                </a:solidFill>
              </a:rPr>
              <a:t>ID</a:t>
            </a:r>
            <a:r>
              <a:rPr lang="en-US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D99A-9808-267C-0679-F786474C0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Dated: 29 Jun 2022</a:t>
            </a:r>
          </a:p>
        </p:txBody>
      </p:sp>
    </p:spTree>
    <p:extLst>
      <p:ext uri="{BB962C8B-B14F-4D97-AF65-F5344CB8AC3E}">
        <p14:creationId xmlns:p14="http://schemas.microsoft.com/office/powerpoint/2010/main" val="35792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324D-2853-BF7B-CEB8-BEF6D5C7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used for? </a:t>
            </a:r>
            <a:r>
              <a:rPr lang="zh-CN" altLang="en-US" dirty="0"/>
              <a:t>这是干什么用的？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E839-F2B9-AB8A-6BF9-62A4D418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an event published, there is a need to ”extract” the needed ids from the created </a:t>
            </a:r>
            <a:r>
              <a:rPr lang="en-US" sz="2400" dirty="0" err="1"/>
              <a:t>Json</a:t>
            </a:r>
            <a:r>
              <a:rPr lang="en-US" sz="2400" dirty="0"/>
              <a:t> for easy reference.</a:t>
            </a:r>
          </a:p>
          <a:p>
            <a:r>
              <a:rPr lang="ja-JP" altLang="en-US"/>
              <a:t>事件发布后，需要从创建的 </a:t>
            </a:r>
            <a:r>
              <a:rPr lang="en-SG" dirty="0" err="1"/>
              <a:t>Json</a:t>
            </a:r>
            <a:r>
              <a:rPr lang="en-SG" dirty="0"/>
              <a:t> </a:t>
            </a:r>
            <a:r>
              <a:rPr lang="ja-JP" altLang="en-US"/>
              <a:t>中“提取”所需的 </a:t>
            </a:r>
            <a:r>
              <a:rPr lang="en-SG" dirty="0"/>
              <a:t>id </a:t>
            </a:r>
            <a:r>
              <a:rPr lang="ja-JP" altLang="en-US"/>
              <a:t>以便于参考。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tool will allow this and at the same time save time and eliminate human error.</a:t>
            </a:r>
          </a:p>
          <a:p>
            <a:r>
              <a:rPr lang="zh-CN" altLang="en-US" sz="2400" dirty="0"/>
              <a:t>该工具将允许这样做，同时节省时间并消除人为错误。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1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26E1-CA43-19BC-21D8-757C9872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3" y="106251"/>
            <a:ext cx="10515600" cy="1325563"/>
          </a:xfrm>
        </p:spPr>
        <p:txBody>
          <a:bodyPr/>
          <a:lstStyle/>
          <a:p>
            <a:r>
              <a:rPr lang="en-US" dirty="0"/>
              <a:t>How to use it?</a:t>
            </a:r>
            <a:r>
              <a:rPr lang="zh-CN" altLang="en-US" dirty="0"/>
              <a:t>如何使用它？</a:t>
            </a:r>
            <a:endParaRPr lang="en-US" dirty="0"/>
          </a:p>
        </p:txBody>
      </p:sp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DBB2B38-A7E3-F65A-758B-03954C24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10" y="1293082"/>
            <a:ext cx="8741288" cy="524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0777EB-49D2-B48B-B682-5735886B02EC}"/>
              </a:ext>
            </a:extLst>
          </p:cNvPr>
          <p:cNvSpPr txBox="1"/>
          <p:nvPr/>
        </p:nvSpPr>
        <p:spPr>
          <a:xfrm>
            <a:off x="398605" y="4135437"/>
            <a:ext cx="32681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Click &lt;Clean Up&gt; to always make sure you start new and acknowledge message box.</a:t>
            </a:r>
          </a:p>
          <a:p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步：</a:t>
            </a:r>
            <a:endParaRPr lang="en-US" altLang="zh-CN" dirty="0"/>
          </a:p>
          <a:p>
            <a:r>
              <a:rPr lang="zh-CN" altLang="en-US" dirty="0"/>
              <a:t>单击 </a:t>
            </a:r>
            <a:r>
              <a:rPr lang="en-US" altLang="zh-CN" dirty="0"/>
              <a:t>&lt;Clean Up&gt; </a:t>
            </a:r>
            <a:r>
              <a:rPr lang="zh-CN" altLang="en-US" dirty="0"/>
              <a:t>以始终确保您开始新的并确认消息框。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86CAC-AB6F-0126-0EBF-B7F774651910}"/>
              </a:ext>
            </a:extLst>
          </p:cNvPr>
          <p:cNvSpPr txBox="1"/>
          <p:nvPr/>
        </p:nvSpPr>
        <p:spPr>
          <a:xfrm>
            <a:off x="517743" y="1633823"/>
            <a:ext cx="26275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br>
              <a:rPr lang="en-US" dirty="0"/>
            </a:br>
            <a:r>
              <a:rPr lang="en-US" dirty="0"/>
              <a:t>Open the </a:t>
            </a:r>
            <a:r>
              <a:rPr lang="en-US" dirty="0" err="1"/>
              <a:t>xls</a:t>
            </a:r>
            <a:r>
              <a:rPr lang="en-US" dirty="0"/>
              <a:t> file with Macro enabled.</a:t>
            </a:r>
          </a:p>
          <a:p>
            <a:endParaRPr lang="en-US" dirty="0"/>
          </a:p>
          <a:p>
            <a:br>
              <a:rPr lang="ja-JP" altLang="en-US"/>
            </a:br>
            <a:r>
              <a:rPr lang="ja-JP" altLang="en-US"/>
              <a:t>第 </a:t>
            </a:r>
            <a:r>
              <a:rPr lang="en-US" altLang="ja-JP" dirty="0"/>
              <a:t>1 </a:t>
            </a:r>
            <a:r>
              <a:rPr lang="ja-JP" altLang="en-US"/>
              <a:t>步：</a:t>
            </a:r>
            <a:endParaRPr lang="en-US" altLang="ja-JP" dirty="0"/>
          </a:p>
          <a:p>
            <a:r>
              <a:rPr lang="ja-JP" altLang="en-US"/>
              <a:t>打开启用宏的 </a:t>
            </a:r>
            <a:r>
              <a:rPr lang="en-SG" dirty="0" err="1"/>
              <a:t>xls</a:t>
            </a:r>
            <a:r>
              <a:rPr lang="en-SG" dirty="0"/>
              <a:t> </a:t>
            </a:r>
            <a:r>
              <a:rPr lang="ja-JP" altLang="en-US"/>
              <a:t>文件。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81DC39-FBE8-973B-5A79-6A086A3F7C31}"/>
              </a:ext>
            </a:extLst>
          </p:cNvPr>
          <p:cNvCxnSpPr>
            <a:cxnSpLocks/>
          </p:cNvCxnSpPr>
          <p:nvPr/>
        </p:nvCxnSpPr>
        <p:spPr>
          <a:xfrm flipV="1">
            <a:off x="1251284" y="2963694"/>
            <a:ext cx="2821364" cy="14158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1520903-F125-5DAF-87CB-B12A853C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39" y="3869887"/>
            <a:ext cx="2164045" cy="16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26E1-CA43-19BC-21D8-757C9872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4" y="84516"/>
            <a:ext cx="10515600" cy="1325563"/>
          </a:xfrm>
        </p:spPr>
        <p:txBody>
          <a:bodyPr/>
          <a:lstStyle/>
          <a:p>
            <a:r>
              <a:rPr lang="en-US" dirty="0"/>
              <a:t>How to use it?</a:t>
            </a:r>
            <a:r>
              <a:rPr lang="zh-CN" altLang="en-US" dirty="0"/>
              <a:t>如何使用它？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070F-A6FC-6710-F23B-086D879FCAF0}"/>
              </a:ext>
            </a:extLst>
          </p:cNvPr>
          <p:cNvSpPr txBox="1"/>
          <p:nvPr/>
        </p:nvSpPr>
        <p:spPr>
          <a:xfrm>
            <a:off x="404937" y="1761335"/>
            <a:ext cx="346100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br>
              <a:rPr lang="en-US" dirty="0"/>
            </a:br>
            <a:r>
              <a:rPr lang="en-US" dirty="0"/>
              <a:t>Paste your </a:t>
            </a:r>
            <a:r>
              <a:rPr lang="en-US" dirty="0" err="1"/>
              <a:t>Json</a:t>
            </a:r>
            <a:r>
              <a:rPr lang="en-US" dirty="0"/>
              <a:t> string at </a:t>
            </a:r>
            <a:r>
              <a:rPr lang="en-US" dirty="0" err="1"/>
              <a:t>Json</a:t>
            </a:r>
            <a:r>
              <a:rPr lang="en-US" dirty="0"/>
              <a:t> Sheet B1 as shown.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Note: To select the correct cell B1!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br>
              <a:rPr lang="ja-JP" altLang="en-US"/>
            </a:br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步：</a:t>
            </a:r>
            <a:endParaRPr lang="en-US" altLang="ja-JP" dirty="0"/>
          </a:p>
          <a:p>
            <a:r>
              <a:rPr lang="ja-JP" altLang="en-US"/>
              <a:t>将您的 </a:t>
            </a:r>
            <a:r>
              <a:rPr lang="en-SG" dirty="0" err="1"/>
              <a:t>Json</a:t>
            </a:r>
            <a:r>
              <a:rPr lang="en-SG" dirty="0"/>
              <a:t> </a:t>
            </a:r>
            <a:r>
              <a:rPr lang="ja-JP" altLang="en-US"/>
              <a:t>字符串粘贴到 </a:t>
            </a:r>
            <a:r>
              <a:rPr lang="en-SG" dirty="0" err="1"/>
              <a:t>Json</a:t>
            </a:r>
            <a:r>
              <a:rPr lang="en-SG" dirty="0"/>
              <a:t> Sheet B1，</a:t>
            </a:r>
            <a:r>
              <a:rPr lang="ja-JP" altLang="en-US"/>
              <a:t>如图所示。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注意：要选择正确的单元格 </a:t>
            </a:r>
            <a:r>
              <a:rPr lang="en-SG" dirty="0">
                <a:solidFill>
                  <a:srgbClr val="FF0000"/>
                </a:solidFill>
              </a:rPr>
              <a:t>B1！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A095231-C5F8-99AD-DC33-3E5AF5F9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53" y="1057703"/>
            <a:ext cx="7602294" cy="56897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8B7A5-0817-BE9C-CD4E-FF2DBD2BC2E8}"/>
              </a:ext>
            </a:extLst>
          </p:cNvPr>
          <p:cNvCxnSpPr>
            <a:cxnSpLocks/>
          </p:cNvCxnSpPr>
          <p:nvPr/>
        </p:nvCxnSpPr>
        <p:spPr>
          <a:xfrm>
            <a:off x="3645848" y="2384385"/>
            <a:ext cx="2450152" cy="2777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87C9404-7C6F-2C98-06A0-45F8A4CD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28" y="1103727"/>
            <a:ext cx="9335429" cy="5729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C26E1-CA43-19BC-21D8-757C9872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4" y="81643"/>
            <a:ext cx="10515600" cy="1325563"/>
          </a:xfrm>
        </p:spPr>
        <p:txBody>
          <a:bodyPr/>
          <a:lstStyle/>
          <a:p>
            <a:r>
              <a:rPr lang="en-US" dirty="0"/>
              <a:t>How to use it? </a:t>
            </a:r>
            <a:r>
              <a:rPr lang="zh-CN" altLang="en-US" dirty="0"/>
              <a:t>如何使用它？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2050F-02EE-A34D-8C1C-65F74CFC5DE8}"/>
              </a:ext>
            </a:extLst>
          </p:cNvPr>
          <p:cNvSpPr txBox="1"/>
          <p:nvPr/>
        </p:nvSpPr>
        <p:spPr>
          <a:xfrm>
            <a:off x="289190" y="1609870"/>
            <a:ext cx="2187792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</a:t>
            </a:r>
            <a:br>
              <a:rPr lang="en-US" dirty="0"/>
            </a:br>
            <a:r>
              <a:rPr lang="en-US" dirty="0"/>
              <a:t>At Main sheet click &lt;Run AIDE Macro&gt; to start extracting.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Once the message box pop out, its done!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步：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Main </a:t>
            </a:r>
            <a:r>
              <a:rPr lang="zh-CN" altLang="en-US" dirty="0"/>
              <a:t>工作表中单击 </a:t>
            </a:r>
            <a:r>
              <a:rPr lang="en-US" altLang="zh-CN" dirty="0"/>
              <a:t>&lt;Run AIDE Macro&gt; </a:t>
            </a:r>
            <a:r>
              <a:rPr lang="zh-CN" altLang="en-US" dirty="0"/>
              <a:t>开始提取。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一旦弹出消息框，就完成了！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8B7A5-0817-BE9C-CD4E-FF2DBD2BC2E8}"/>
              </a:ext>
            </a:extLst>
          </p:cNvPr>
          <p:cNvCxnSpPr>
            <a:cxnSpLocks/>
          </p:cNvCxnSpPr>
          <p:nvPr/>
        </p:nvCxnSpPr>
        <p:spPr>
          <a:xfrm>
            <a:off x="1383086" y="1828800"/>
            <a:ext cx="4354098" cy="1157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3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26E1-CA43-19BC-21D8-757C9872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4" y="81643"/>
            <a:ext cx="10515600" cy="1325563"/>
          </a:xfrm>
        </p:spPr>
        <p:txBody>
          <a:bodyPr/>
          <a:lstStyle/>
          <a:p>
            <a:r>
              <a:rPr lang="en-US" dirty="0"/>
              <a:t>How to use it? </a:t>
            </a:r>
            <a:r>
              <a:rPr lang="zh-CN" altLang="en-US" dirty="0"/>
              <a:t>如何使用它？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2050F-02EE-A34D-8C1C-65F74CFC5DE8}"/>
              </a:ext>
            </a:extLst>
          </p:cNvPr>
          <p:cNvSpPr txBox="1"/>
          <p:nvPr/>
        </p:nvSpPr>
        <p:spPr>
          <a:xfrm>
            <a:off x="90080" y="2274838"/>
            <a:ext cx="218779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Final Look: </a:t>
            </a:r>
            <a:br>
              <a:rPr lang="en-US" dirty="0"/>
            </a:br>
            <a:r>
              <a:rPr lang="en-US" dirty="0"/>
              <a:t>Table with Auto formatting applied.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最终外观：</a:t>
            </a:r>
            <a:endParaRPr lang="en-US" altLang="zh-CN" dirty="0"/>
          </a:p>
          <a:p>
            <a:r>
              <a:rPr lang="zh-CN" altLang="en-US" dirty="0"/>
              <a:t>应用了自动格式化的表格。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346A4-12DB-4F01-B047-8C15EF4B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56" y="1407205"/>
            <a:ext cx="9673064" cy="4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9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702D-45B0-01F2-38E9-84275C8A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057"/>
            <a:ext cx="10515600" cy="36768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kind attention.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I hope this tool will “</a:t>
            </a:r>
            <a:r>
              <a:rPr lang="en-US" sz="3600" dirty="0">
                <a:solidFill>
                  <a:srgbClr val="0070C0"/>
                </a:solidFill>
              </a:rPr>
              <a:t>A</a:t>
            </a:r>
            <a:r>
              <a:rPr lang="en-US" sz="3600" dirty="0">
                <a:solidFill>
                  <a:srgbClr val="FFC000"/>
                </a:solidFill>
              </a:rPr>
              <a:t>ID</a:t>
            </a:r>
            <a:r>
              <a:rPr lang="en-US" sz="3600" dirty="0">
                <a:solidFill>
                  <a:srgbClr val="00B050"/>
                </a:solidFill>
              </a:rPr>
              <a:t>E</a:t>
            </a:r>
            <a:r>
              <a:rPr lang="en-US" dirty="0"/>
              <a:t>” you well!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感谢您的关注。 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我希望这个工具能很好地“帮助”你！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5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362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Activity IDs Extractor, AIDE</vt:lpstr>
      <vt:lpstr>What is this used for? 这是干什么用的？  </vt:lpstr>
      <vt:lpstr>How to use it?如何使用它？</vt:lpstr>
      <vt:lpstr>How to use it?如何使用它？</vt:lpstr>
      <vt:lpstr>How to use it? 如何使用它？</vt:lpstr>
      <vt:lpstr>How to use it? 如何使用它？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IDs Extractor, AIDE</dc:title>
  <dc:creator>T175545</dc:creator>
  <cp:lastModifiedBy>T175545</cp:lastModifiedBy>
  <cp:revision>7</cp:revision>
  <cp:lastPrinted>2022-07-05T08:53:23Z</cp:lastPrinted>
  <dcterms:created xsi:type="dcterms:W3CDTF">2022-06-29T01:03:41Z</dcterms:created>
  <dcterms:modified xsi:type="dcterms:W3CDTF">2022-07-05T08:53:27Z</dcterms:modified>
</cp:coreProperties>
</file>