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9AECB-DF06-7D81-214D-190AF55B6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4E625B-0D88-CF76-15F9-45316455A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66495-84E8-361C-C23D-41F30000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9B7F-F934-446F-8DD5-A0C48E68D33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9A33A-743B-B36C-28C9-577E5946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77398-A9BA-5234-4E31-1DCCC8DA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C04-BC25-4B64-89ED-8E2E5C056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1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24FC4-DFC7-F6D1-04D8-A3A6C946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F3867B-EC30-1AE3-EE96-67277D66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8C1E0-C1B7-2482-E40A-12205A2B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9B7F-F934-446F-8DD5-A0C48E68D33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849AF-EF16-E195-962B-7B47E195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52A42-F6ED-B264-F98E-722CE599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C04-BC25-4B64-89ED-8E2E5C056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9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2291F2-ED60-6733-B4FB-858E9B6E1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682754-637E-FC00-D47B-B972747E6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3D1BF-B884-E2C8-8A69-BCC969E0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9B7F-F934-446F-8DD5-A0C48E68D33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CB6DB-1894-48DA-2198-91F99BCA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D73FA-70A0-A49D-D250-5F1848CB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C04-BC25-4B64-89ED-8E2E5C056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0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B26FF-6CDD-2786-6851-76A5E303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7A74E-0DBB-7592-D09D-0D92F09BF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D5034-062C-9BC9-2627-7915CA17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9B7F-F934-446F-8DD5-A0C48E68D33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92262-B080-8867-4C29-FDE946F7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34A0E-2534-3EB1-733C-292D0BE0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C04-BC25-4B64-89ED-8E2E5C056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97275-8140-E7C6-DDB7-5CF43889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58FDCC-2792-AD98-AC08-22B8CDC9D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8C2C6-D669-71CB-43BA-5A61405A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9B7F-F934-446F-8DD5-A0C48E68D33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091C56-7328-D3C7-8390-12C206C4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A3149-8F17-23F6-E372-4A453CE2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C04-BC25-4B64-89ED-8E2E5C056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6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B57C2-C876-4107-26A5-A09D31D7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0EF1E-EA12-446C-3B73-68EB92D62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CF87E3-2F7D-1EFD-D678-407F3C27A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66B2B-99B2-07F0-797E-619E052A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9B7F-F934-446F-8DD5-A0C48E68D33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46FF5-EB03-2B07-205E-5E7244C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FF67AB-66BB-8C78-E7C1-E482EE37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C04-BC25-4B64-89ED-8E2E5C056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8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74ECB-B7AA-AECD-5B7E-EE02971E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C8506A-1E01-AEAE-DDE7-20DC6A3EC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19B2B0-4706-4A6D-57D5-A3D2A3695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BCB943-0D1B-91CC-9E97-72990A77B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634A25-094E-E224-1534-E8BBB0A85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532323-C973-ABF4-5E5E-4A5472B6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9B7F-F934-446F-8DD5-A0C48E68D33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C7028D-F52A-7374-BE2D-65DE0F8A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D5FB9E-A762-BCA1-0695-4E1980CF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C04-BC25-4B64-89ED-8E2E5C056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9AC18-A208-E6D5-9403-B8E357EB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91D39A-2188-ED4E-A772-5A16CAF3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9B7F-F934-446F-8DD5-A0C48E68D33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E3FC08-0A5B-4896-F3E9-DB9CAA58F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F4DA8B-BA6A-B122-0EAD-AECE47A6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C04-BC25-4B64-89ED-8E2E5C056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3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F51457-8D0A-6A97-8313-CCF3C6CC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9B7F-F934-446F-8DD5-A0C48E68D33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B7244B-C28C-C3CE-F4DC-F222E57E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98BC92-4BA4-3D4C-D241-59349C61E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C04-BC25-4B64-89ED-8E2E5C056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35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F903B-C776-34E9-E56F-EF385D9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CB6E0-A51D-91A2-8346-52BFB1185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D67C14-339B-08A3-CD17-C942FEDB7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41DFF-B968-202D-58F0-AA531BD9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9B7F-F934-446F-8DD5-A0C48E68D33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B357B-4339-3EAA-1088-0CFD062D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59F59E-2665-C6C3-D328-AD55019E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C04-BC25-4B64-89ED-8E2E5C056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1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A397F-09FC-7A7A-632E-4D14E1AF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4DDFBC-743D-CC18-AE72-C68C2A67C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E79987-2697-20F9-FD7E-DE482BECE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4CA112-238D-976F-5766-3B351B66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9B7F-F934-446F-8DD5-A0C48E68D33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CA369C-769D-25C7-0DF8-4D3D38F0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C1EAF0-CDB3-359E-8F70-CC3629BB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C04-BC25-4B64-89ED-8E2E5C056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8D5DEE-EBE2-E2FC-F1A5-FEB288F8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9EA718-7DD4-9BD0-376D-B875AE7BB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C5B76-BA45-EE6B-C07B-C4CF7FC71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59B7F-F934-446F-8DD5-A0C48E68D333}" type="datetimeFigureOut">
              <a:rPr lang="zh-CN" altLang="en-US" smtClean="0"/>
              <a:t>2022/10/18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2653A-3736-5801-4A41-EB8211B8E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70831-6B0F-19E5-70C6-F92D73B6B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4AC04-BC25-4B64-89ED-8E2E5C056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84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8BAC612-1D20-CF8D-816D-1794104A17BF}"/>
              </a:ext>
            </a:extLst>
          </p:cNvPr>
          <p:cNvSpPr txBox="1"/>
          <p:nvPr/>
        </p:nvSpPr>
        <p:spPr>
          <a:xfrm>
            <a:off x="4834647" y="2470826"/>
            <a:ext cx="7694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堆栈简介</a:t>
            </a:r>
          </a:p>
        </p:txBody>
      </p:sp>
    </p:spTree>
    <p:extLst>
      <p:ext uri="{BB962C8B-B14F-4D97-AF65-F5344CB8AC3E}">
        <p14:creationId xmlns:p14="http://schemas.microsoft.com/office/powerpoint/2010/main" val="255089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D3E63F6-3974-1EE4-0196-80FFF6C45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63" y="980733"/>
            <a:ext cx="7878274" cy="48965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6BD96DD-D4A6-AA27-37A4-770ABC852703}"/>
              </a:ext>
            </a:extLst>
          </p:cNvPr>
          <p:cNvSpPr txBox="1"/>
          <p:nvPr/>
        </p:nvSpPr>
        <p:spPr>
          <a:xfrm>
            <a:off x="859560" y="5340325"/>
            <a:ext cx="175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计算机内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1E645D-0980-F043-5B97-A5ED92C825AE}"/>
              </a:ext>
            </a:extLst>
          </p:cNvPr>
          <p:cNvSpPr txBox="1"/>
          <p:nvPr/>
        </p:nvSpPr>
        <p:spPr>
          <a:xfrm>
            <a:off x="8530874" y="2169268"/>
            <a:ext cx="280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类似弹夹</a:t>
            </a:r>
          </a:p>
        </p:txBody>
      </p:sp>
    </p:spTree>
    <p:extLst>
      <p:ext uri="{BB962C8B-B14F-4D97-AF65-F5344CB8AC3E}">
        <p14:creationId xmlns:p14="http://schemas.microsoft.com/office/powerpoint/2010/main" val="360755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10C3775-20C6-E7E9-5B57-9DE7A2EA7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9917"/>
            <a:ext cx="6020640" cy="38581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B2DB4A0-B0F0-D033-5606-CAE155B389C9}"/>
              </a:ext>
            </a:extLst>
          </p:cNvPr>
          <p:cNvSpPr txBox="1"/>
          <p:nvPr/>
        </p:nvSpPr>
        <p:spPr>
          <a:xfrm>
            <a:off x="6877455" y="515566"/>
            <a:ext cx="370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CPU</a:t>
            </a:r>
            <a:r>
              <a:rPr lang="zh-CN" altLang="en-US" b="1" dirty="0">
                <a:solidFill>
                  <a:srgbClr val="FF0000"/>
                </a:solidFill>
              </a:rPr>
              <a:t>对堆栈的操作演示</a:t>
            </a:r>
          </a:p>
        </p:txBody>
      </p:sp>
    </p:spTree>
    <p:extLst>
      <p:ext uri="{BB962C8B-B14F-4D97-AF65-F5344CB8AC3E}">
        <p14:creationId xmlns:p14="http://schemas.microsoft.com/office/powerpoint/2010/main" val="332725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0B6D86-3664-5E55-464D-E0D49608E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847364"/>
            <a:ext cx="7182852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80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C130BDE1-0B6C-7C3D-9A00-9EBFFFFE36F8}"/>
              </a:ext>
            </a:extLst>
          </p:cNvPr>
          <p:cNvGrpSpPr/>
          <p:nvPr/>
        </p:nvGrpSpPr>
        <p:grpSpPr>
          <a:xfrm>
            <a:off x="1964987" y="216274"/>
            <a:ext cx="6573167" cy="6252619"/>
            <a:chOff x="0" y="605381"/>
            <a:chExt cx="6573167" cy="625261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1378F8C-E5FC-0476-2914-E7CADC814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05381"/>
              <a:ext cx="6573167" cy="5277587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9814170-B9A8-B090-038E-739C9D481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185" y="6114946"/>
              <a:ext cx="3696216" cy="743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3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6BF7B21-A38E-1C35-853C-20DCA029A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47" y="814022"/>
            <a:ext cx="7744906" cy="522995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26E8630-91FC-2069-6100-6AC1E1937C03}"/>
              </a:ext>
            </a:extLst>
          </p:cNvPr>
          <p:cNvSpPr txBox="1"/>
          <p:nvPr/>
        </p:nvSpPr>
        <p:spPr>
          <a:xfrm>
            <a:off x="3550595" y="5520757"/>
            <a:ext cx="1507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</a:t>
            </a:r>
          </a:p>
        </p:txBody>
      </p:sp>
    </p:spTree>
    <p:extLst>
      <p:ext uri="{BB962C8B-B14F-4D97-AF65-F5344CB8AC3E}">
        <p14:creationId xmlns:p14="http://schemas.microsoft.com/office/powerpoint/2010/main" val="356214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6BB55D-8FD9-0881-7F80-B1340BD25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94" y="856891"/>
            <a:ext cx="7783011" cy="514421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20DA9BF-EFA1-7518-4EAC-6EAED09C6BD7}"/>
              </a:ext>
            </a:extLst>
          </p:cNvPr>
          <p:cNvSpPr txBox="1"/>
          <p:nvPr/>
        </p:nvSpPr>
        <p:spPr>
          <a:xfrm>
            <a:off x="6095999" y="3429000"/>
            <a:ext cx="2678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栈顶位置可以变化，取决于数据多少，数据越多栈顶就越靠上</a:t>
            </a:r>
          </a:p>
        </p:txBody>
      </p:sp>
    </p:spTree>
    <p:extLst>
      <p:ext uri="{BB962C8B-B14F-4D97-AF65-F5344CB8AC3E}">
        <p14:creationId xmlns:p14="http://schemas.microsoft.com/office/powerpoint/2010/main" val="56573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E2F95F-31A3-3ECC-74F5-559BD3299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22" y="861654"/>
            <a:ext cx="6315956" cy="513469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C161400-AAD7-C862-290F-5E63CB3D887E}"/>
              </a:ext>
            </a:extLst>
          </p:cNvPr>
          <p:cNvSpPr txBox="1"/>
          <p:nvPr/>
        </p:nvSpPr>
        <p:spPr>
          <a:xfrm>
            <a:off x="3073941" y="5534681"/>
            <a:ext cx="327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当堆栈里面没有数据时</a:t>
            </a:r>
          </a:p>
        </p:txBody>
      </p:sp>
    </p:spTree>
    <p:extLst>
      <p:ext uri="{BB962C8B-B14F-4D97-AF65-F5344CB8AC3E}">
        <p14:creationId xmlns:p14="http://schemas.microsoft.com/office/powerpoint/2010/main" val="235598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E8EC53-7904-6210-ABCD-780749823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63" y="871180"/>
            <a:ext cx="7878274" cy="51156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2EE64B-7BF2-596B-CAEA-B11CEF344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93987"/>
            <a:ext cx="3829584" cy="5525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56B0D9-3778-9C7E-4170-8A8ADDF4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182" y="6071710"/>
            <a:ext cx="5048955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38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D7740F9-FFDE-E5E6-A51C-02926C0A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21" y="785443"/>
            <a:ext cx="7401958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86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172B85-6FD3-37F3-CF91-DDF8FD54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904522"/>
            <a:ext cx="7363853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9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ED8DDE-2164-751E-79CD-123B72C44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6168"/>
            <a:ext cx="5715798" cy="49727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752051-CE93-9C6A-1975-0B65F31B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412" y="816168"/>
            <a:ext cx="6182588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9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5E9FE2-7591-81F0-4C3C-4BB7CC302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89" y="909286"/>
            <a:ext cx="7135221" cy="50394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9D7138-2C92-189C-12AB-A10D8F7ED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85" y="5458393"/>
            <a:ext cx="4248743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8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F6646B-F69A-AFF4-05D6-85CCB31F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26" y="837838"/>
            <a:ext cx="7687748" cy="51823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8E8227-B41D-4038-1221-724E8ABA7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284" y="6020161"/>
            <a:ext cx="3743847" cy="6192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99AAE5-15C0-B281-72B7-E7A3209E8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227" y="5610051"/>
            <a:ext cx="3277057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58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A8A24F-4376-9503-7A26-1E750380C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42" y="899759"/>
            <a:ext cx="7459116" cy="50584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E407AC-4DC9-FB30-E840-C514505C4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99" y="6130407"/>
            <a:ext cx="3400900" cy="6477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80500E4-0A89-0E9A-8633-7270C2F245CD}"/>
              </a:ext>
            </a:extLst>
          </p:cNvPr>
          <p:cNvSpPr txBox="1"/>
          <p:nvPr/>
        </p:nvSpPr>
        <p:spPr>
          <a:xfrm>
            <a:off x="6906638" y="1082701"/>
            <a:ext cx="2830749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注：堆栈中的数据调用，必须遵从先入后出，不可能越过</a:t>
            </a:r>
            <a:r>
              <a:rPr lang="en-US" altLang="zh-CN" b="1" dirty="0">
                <a:solidFill>
                  <a:srgbClr val="FF0000"/>
                </a:solidFill>
              </a:rPr>
              <a:t>2233</a:t>
            </a:r>
            <a:r>
              <a:rPr lang="zh-CN" altLang="en-US" b="1" dirty="0">
                <a:solidFill>
                  <a:srgbClr val="FF0000"/>
                </a:solidFill>
              </a:rPr>
              <a:t>去调用</a:t>
            </a:r>
            <a:r>
              <a:rPr lang="en-US" altLang="zh-CN" b="1" dirty="0">
                <a:solidFill>
                  <a:srgbClr val="FF0000"/>
                </a:solidFill>
              </a:rPr>
              <a:t>AA55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694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6B5884-000A-F5B7-CD2C-1EC96929D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1266523"/>
            <a:ext cx="6020640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82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D960C2B-511F-E0D9-BFDB-76DCA200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852128"/>
            <a:ext cx="6868484" cy="51537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D52301-25E7-461F-AB6F-A725BBCB3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144" y="4633958"/>
            <a:ext cx="3191320" cy="8002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2AD527-EDB2-31E8-DD51-65614042A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870" y="6101022"/>
            <a:ext cx="5687219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84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CE6448-AC5C-9C9B-BD13-5593B937C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823549"/>
            <a:ext cx="7849695" cy="52109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336556-B289-3746-74AE-BF5D30CC2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274" y="4947388"/>
            <a:ext cx="2896004" cy="5430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02C7B7-6BB6-3444-7A53-CD9EDE743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742" y="5998370"/>
            <a:ext cx="3839111" cy="4953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1D5398-BA6B-62D8-F580-4D1E63CC3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853" y="6043977"/>
            <a:ext cx="2686425" cy="48584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F11A9FB-F8B2-9B5D-B30C-774FAD9FD5A8}"/>
              </a:ext>
            </a:extLst>
          </p:cNvPr>
          <p:cNvSpPr txBox="1"/>
          <p:nvPr/>
        </p:nvSpPr>
        <p:spPr>
          <a:xfrm>
            <a:off x="10020847" y="6043977"/>
            <a:ext cx="195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（操作比如计算，取数据，跳转等）</a:t>
            </a:r>
          </a:p>
        </p:txBody>
      </p:sp>
    </p:spTree>
    <p:extLst>
      <p:ext uri="{BB962C8B-B14F-4D97-AF65-F5344CB8AC3E}">
        <p14:creationId xmlns:p14="http://schemas.microsoft.com/office/powerpoint/2010/main" val="2148734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C62EC8-A9FE-1690-0794-94EB37E0D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6" y="890233"/>
            <a:ext cx="7535327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89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60C072-14D9-D18B-21CD-CD41A1ABF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00" y="852128"/>
            <a:ext cx="7163800" cy="515374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F690A3D-8C1B-E057-77EC-573926397024}"/>
              </a:ext>
            </a:extLst>
          </p:cNvPr>
          <p:cNvSpPr txBox="1"/>
          <p:nvPr/>
        </p:nvSpPr>
        <p:spPr>
          <a:xfrm>
            <a:off x="7187619" y="4727643"/>
            <a:ext cx="2490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函数跳转</a:t>
            </a:r>
          </a:p>
        </p:txBody>
      </p:sp>
    </p:spTree>
    <p:extLst>
      <p:ext uri="{BB962C8B-B14F-4D97-AF65-F5344CB8AC3E}">
        <p14:creationId xmlns:p14="http://schemas.microsoft.com/office/powerpoint/2010/main" val="2373537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DB7E94-A168-63CE-446F-F842796DC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847364"/>
            <a:ext cx="7611537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2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A28766-4378-7A3E-CB84-1C321AE2A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41" y="790206"/>
            <a:ext cx="8545118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9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449B3E-5C18-9260-020E-E94C3EC3A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2575"/>
            <a:ext cx="7125694" cy="53728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8CA160E-87ED-908E-8E03-B65B82DC27F2}"/>
              </a:ext>
            </a:extLst>
          </p:cNvPr>
          <p:cNvSpPr txBox="1"/>
          <p:nvPr/>
        </p:nvSpPr>
        <p:spPr>
          <a:xfrm>
            <a:off x="7752944" y="1663430"/>
            <a:ext cx="3842426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人做运算的时候对于复杂的运算会分步计算，如图举例，先算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9527+2233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得到临时结果，再把临时结果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+666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得到最终结果</a:t>
            </a:r>
          </a:p>
        </p:txBody>
      </p:sp>
    </p:spTree>
    <p:extLst>
      <p:ext uri="{BB962C8B-B14F-4D97-AF65-F5344CB8AC3E}">
        <p14:creationId xmlns:p14="http://schemas.microsoft.com/office/powerpoint/2010/main" val="1897810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E63682-FD3D-40FE-8B54-317235EA4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94" y="871180"/>
            <a:ext cx="8507012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43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25955B8-0B6C-4E19-C118-F68B36177B80}"/>
              </a:ext>
            </a:extLst>
          </p:cNvPr>
          <p:cNvGrpSpPr/>
          <p:nvPr/>
        </p:nvGrpSpPr>
        <p:grpSpPr>
          <a:xfrm>
            <a:off x="1518598" y="833075"/>
            <a:ext cx="10161402" cy="5656845"/>
            <a:chOff x="1518598" y="833075"/>
            <a:chExt cx="10161402" cy="565684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DA93F16-20CC-8BFA-9D1A-5F808E5BE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8598" y="833075"/>
              <a:ext cx="9154803" cy="519185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764FC5B-0B9F-0647-8C3F-A282B947B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5576" y="6001277"/>
              <a:ext cx="3200847" cy="48584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A0E0216-FD2E-00D2-4759-1C5E5C6C9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88680" y="6070762"/>
              <a:ext cx="3191320" cy="419158"/>
            </a:xfrm>
            <a:prstGeom prst="rect">
              <a:avLst/>
            </a:prstGeom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B4EDF06-8FBA-060C-E389-A1A97BE241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223" b="-1"/>
          <a:stretch/>
        </p:blipFill>
        <p:spPr>
          <a:xfrm>
            <a:off x="8339279" y="5513542"/>
            <a:ext cx="3781953" cy="48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076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CA2518DC-FFA5-E242-91DF-7DA93CCE9A8A}"/>
              </a:ext>
            </a:extLst>
          </p:cNvPr>
          <p:cNvGrpSpPr/>
          <p:nvPr/>
        </p:nvGrpSpPr>
        <p:grpSpPr>
          <a:xfrm>
            <a:off x="198308" y="515566"/>
            <a:ext cx="11334256" cy="6174824"/>
            <a:chOff x="198308" y="515566"/>
            <a:chExt cx="11334256" cy="6174824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1B1B57D-B18E-1219-1000-5C877A583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9873" y="1075996"/>
              <a:ext cx="4772691" cy="4706007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2379702-8B30-8E4C-0E02-72CABBBBAE72}"/>
                </a:ext>
              </a:extLst>
            </p:cNvPr>
            <p:cNvSpPr txBox="1"/>
            <p:nvPr/>
          </p:nvSpPr>
          <p:spPr>
            <a:xfrm>
              <a:off x="1981200" y="515566"/>
              <a:ext cx="82295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spc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函数跳转记录代码地址位置为什么一定要用堆栈？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9865449-E8B4-C360-73F2-7616B24991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409" b="19396"/>
            <a:stretch/>
          </p:blipFill>
          <p:spPr>
            <a:xfrm>
              <a:off x="1981201" y="1226795"/>
              <a:ext cx="4114800" cy="4123383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6E01E5A-5800-6A46-4EBB-B54E5392A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013" y="4826230"/>
              <a:ext cx="6487430" cy="523948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6C10831-AE8C-0DC2-6AF5-782F7188C93E}"/>
                </a:ext>
              </a:extLst>
            </p:cNvPr>
            <p:cNvSpPr txBox="1"/>
            <p:nvPr/>
          </p:nvSpPr>
          <p:spPr>
            <a:xfrm>
              <a:off x="198308" y="2564847"/>
              <a:ext cx="27237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ABC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函数层层调用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1C98E22-1CDE-9D23-7753-371F5F3A1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60181" y="5350178"/>
              <a:ext cx="5725324" cy="562053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6284AF8-92D5-6BF9-0177-BD880A984B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1188"/>
            <a:stretch/>
          </p:blipFill>
          <p:spPr>
            <a:xfrm>
              <a:off x="2133600" y="6044059"/>
              <a:ext cx="8297433" cy="450775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CBE82AE-4DA3-478C-D255-CBA8C8A1BED0}"/>
                </a:ext>
              </a:extLst>
            </p:cNvPr>
            <p:cNvSpPr txBox="1"/>
            <p:nvPr/>
          </p:nvSpPr>
          <p:spPr>
            <a:xfrm>
              <a:off x="9354765" y="6044059"/>
              <a:ext cx="17120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先入后出，用堆栈最合适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023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02814C-6963-88BE-31BF-897791CD3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99" y="852128"/>
            <a:ext cx="8249801" cy="51537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11A93E-A2C0-A2E6-7311-93A4F3F3A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83" y="1006245"/>
            <a:ext cx="5792008" cy="5144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B96C50-66BF-5E36-B45A-57AF77693F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96"/>
          <a:stretch/>
        </p:blipFill>
        <p:spPr>
          <a:xfrm>
            <a:off x="733187" y="1617098"/>
            <a:ext cx="5401429" cy="5239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EADA43-A9A8-38B7-919A-BE24E7A42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96" y="4363996"/>
            <a:ext cx="2391109" cy="5144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178B12-C210-1B7D-EB98-0AAC3F58A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109" y="3816232"/>
            <a:ext cx="4048690" cy="5144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692B021-4F2F-6A8A-2BF8-D454526F1F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107" y="4911761"/>
            <a:ext cx="5639587" cy="44773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B04B2E8-777C-D2F9-0852-ADAC5C7AA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683" y="493739"/>
            <a:ext cx="5010849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3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015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34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6CFF22B-56C5-FA29-7B0A-90D5B8EFB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075"/>
            <a:ext cx="6668431" cy="482984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197DF0F-AF22-1D22-2BA6-27A1AEB7F8C8}"/>
              </a:ext>
            </a:extLst>
          </p:cNvPr>
          <p:cNvSpPr txBox="1"/>
          <p:nvPr/>
        </p:nvSpPr>
        <p:spPr>
          <a:xfrm>
            <a:off x="7091464" y="1420238"/>
            <a:ext cx="3696510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算术逻辑单元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在面对复杂运算的时候也是分布运算，这时需要一个地方存放临时结果，以便进行下一步运算</a:t>
            </a:r>
          </a:p>
        </p:txBody>
      </p:sp>
    </p:spTree>
    <p:extLst>
      <p:ext uri="{BB962C8B-B14F-4D97-AF65-F5344CB8AC3E}">
        <p14:creationId xmlns:p14="http://schemas.microsoft.com/office/powerpoint/2010/main" val="211704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866B916-75BD-7C4F-F939-2FD0EBFB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301"/>
            <a:ext cx="4782217" cy="489653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62701CD-545B-AAA0-691C-625BE2DAC946}"/>
              </a:ext>
            </a:extLst>
          </p:cNvPr>
          <p:cNvSpPr txBox="1"/>
          <p:nvPr/>
        </p:nvSpPr>
        <p:spPr>
          <a:xfrm>
            <a:off x="609050" y="5215786"/>
            <a:ext cx="10538847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于是在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内设计了一些可以存放数字的模块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可以把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临时结果存放到寄存器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中，需要的时候进行调用，解决了复杂运算分布计算的问题，但是面对更复杂的运算问题，显然寄存器的空间是不够用的，如果在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内部多设计一些寄存器会增加成本和复杂性，所以需要在外部寻求解决方法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17F67A-2F0D-23D4-7982-F56839A0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887" y="220768"/>
            <a:ext cx="5468113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B221AD-B83D-FFB7-3C79-092ECC23E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496"/>
            <a:ext cx="7220958" cy="488700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87500F6-8788-4039-E117-A8516E0663C9}"/>
              </a:ext>
            </a:extLst>
          </p:cNvPr>
          <p:cNvSpPr txBox="1"/>
          <p:nvPr/>
        </p:nvSpPr>
        <p:spPr>
          <a:xfrm>
            <a:off x="7480570" y="1566154"/>
            <a:ext cx="4614153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外部寻找部件辅助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的数据存储，这个部件最重要的点就在于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读写速度快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，能像在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内部一样跟上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的指令，不然会大大影响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处理问题的速度</a:t>
            </a:r>
          </a:p>
        </p:txBody>
      </p:sp>
    </p:spTree>
    <p:extLst>
      <p:ext uri="{BB962C8B-B14F-4D97-AF65-F5344CB8AC3E}">
        <p14:creationId xmlns:p14="http://schemas.microsoft.com/office/powerpoint/2010/main" val="254210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125562-CE05-BEBE-BF78-08E31FC06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1490"/>
            <a:ext cx="7421011" cy="48393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218CEBE-10E8-23A2-6E14-D01F8232D301}"/>
              </a:ext>
            </a:extLst>
          </p:cNvPr>
          <p:cNvSpPr txBox="1"/>
          <p:nvPr/>
        </p:nvSpPr>
        <p:spPr>
          <a:xfrm>
            <a:off x="7879404" y="2091447"/>
            <a:ext cx="3570051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按照读写速度快这个标准，最后最适合的就是内存，其他的速度太慢不适合</a:t>
            </a:r>
          </a:p>
        </p:txBody>
      </p:sp>
    </p:spTree>
    <p:extLst>
      <p:ext uri="{BB962C8B-B14F-4D97-AF65-F5344CB8AC3E}">
        <p14:creationId xmlns:p14="http://schemas.microsoft.com/office/powerpoint/2010/main" val="315889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1C53C3-211E-FEB2-EC85-07D97542F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339"/>
            <a:ext cx="5811061" cy="46393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E0D98A5-6DE9-E3A1-67A9-DAA5DE388CF2}"/>
              </a:ext>
            </a:extLst>
          </p:cNvPr>
          <p:cNvSpPr txBox="1"/>
          <p:nvPr/>
        </p:nvSpPr>
        <p:spPr>
          <a:xfrm>
            <a:off x="1164279" y="6079788"/>
            <a:ext cx="389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专门用来临时存储数据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6DE8C4-FEFC-F764-D063-2E2E4390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742" y="1709497"/>
            <a:ext cx="4248743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9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44444B-04CC-18AD-9A43-16E78AF35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3432"/>
            <a:ext cx="6792273" cy="350568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9CD3F82-644C-71DC-146E-C9CF996085A6}"/>
              </a:ext>
            </a:extLst>
          </p:cNvPr>
          <p:cNvSpPr txBox="1"/>
          <p:nvPr/>
        </p:nvSpPr>
        <p:spPr>
          <a:xfrm>
            <a:off x="6792273" y="1773432"/>
            <a:ext cx="3947063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它的特殊之处在于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从中存取数据的方式</a:t>
            </a:r>
          </a:p>
        </p:txBody>
      </p:sp>
    </p:spTree>
    <p:extLst>
      <p:ext uri="{BB962C8B-B14F-4D97-AF65-F5344CB8AC3E}">
        <p14:creationId xmlns:p14="http://schemas.microsoft.com/office/powerpoint/2010/main" val="247013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320</Words>
  <Application>Microsoft Office PowerPoint</Application>
  <PresentationFormat>宽屏</PresentationFormat>
  <Paragraphs>20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诚 先森</dc:creator>
  <cp:lastModifiedBy>诚 先森</cp:lastModifiedBy>
  <cp:revision>89</cp:revision>
  <dcterms:created xsi:type="dcterms:W3CDTF">2022-10-18T07:29:06Z</dcterms:created>
  <dcterms:modified xsi:type="dcterms:W3CDTF">2022-10-18T08:48:38Z</dcterms:modified>
</cp:coreProperties>
</file>