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87318-4753-58B9-FABC-2CB0A83D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45B4C-F97F-E4A8-1D26-EA2A08F1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7923-AA9E-5F41-4A13-0FF9963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B653F-82F5-99DF-F8DA-B39F92E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8B190-61B3-2ED6-8097-89636234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031FF-6763-4EEF-54D4-FF797B01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8A0EB-B75F-46DB-B5A3-518A185E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760DC-F6A5-6E2C-0FC6-40CD971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0F8E9-D29C-C678-5E9D-37538FCB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44CBE-EE9C-7B54-8078-0EBE97C2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BF6DE-AAA9-E625-8564-04A2E3672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CF0C5-B684-FD1A-7C05-B19046D3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5A2B-6971-CDDE-AA59-779B6BB0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B88CF-AA21-884B-1FEC-34626BBE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EA612-2621-D9ED-78CA-08E7EC7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8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450E0-2689-D061-39B9-29F96EBC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8CED2-4734-FF7F-CC02-3F49D4C9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343AC-8174-6F42-2787-5BFAE0C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5641B-38BC-2924-FC13-A35CDF29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E0BA4-FD18-60CF-3CEF-A3E53334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5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28FD-D05C-894F-15A0-51E6463D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F9C96-FC2A-8E12-34AA-712B3397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7788-34AC-2012-BCDB-DD5BAA23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0111-488D-37E8-FE15-29A6430B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B84A3-A225-A1A1-156E-6B20C21F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2255-4CA1-BF83-3E47-0FAD040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EE813-A0A4-9805-C6EA-A65621CD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A19171-908B-BB00-3A3F-995C77708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A05C2-09A9-B683-B384-4A29DC2C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1E4ED-5D31-80F1-7889-CC523DC7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4D5E-185B-83BA-9A49-AB8A050D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4C0D-7766-14DF-224E-6E4D4BCA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3CD41-CC98-E3F8-2773-358333F3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65063-92C9-D904-95F0-17636C69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AF6BB-794F-F4C8-E821-1BE094A3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A2487-6766-FDE7-B889-365DE38DB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29132-1083-D97C-8212-9E6AB2A4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5B0B3-F09D-8DDD-FE45-70D81782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8B506-886A-1ED3-BD17-72F2F885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0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18F4-0828-FC04-EA36-A72EF50A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414F15-DF5F-D8DB-DD08-8737E3CC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05A4B-249F-0402-8E95-2BE5BB5B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E7D93-4046-0E01-4F0B-CF6F48F3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5C38AC-03A3-F8B4-523A-DB9CDFF4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C4ACED-E8CD-148D-2651-0909216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D0239-789B-30D8-D94A-537E2B68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1606-03F0-3B64-80D3-3B5B0A8C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D025-C08F-4112-0313-419EC845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5099E-0028-E2B1-9E27-9745DA76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CD308-04DD-5D56-CB02-D2723AE7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3843A-8D1D-8556-F297-1F72A1C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83008-5BA6-1269-6EC9-58A5DFA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55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F5A9-73E4-2BA4-BEF0-336F92AF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742AA-CCA2-3F96-9503-658552C24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0D814-740F-2CCF-7AF0-FFD5BCF3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11952-241C-6047-0FEA-7941232B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3D833-15A9-F29A-718C-FAA23797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38003-37B8-C7A2-7898-CC0DF58A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8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5AC055-3D23-2D50-2595-BFBCE9F2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660CD-0E28-12FD-E1F5-4393396E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5E6C9-C55A-9C9E-6630-A4348F5B3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3157-982C-46D3-B190-96BCFA413B6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CDD97-970F-633F-A0C7-F3D53ABE5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668BF-1EFF-5A12-6849-9A7EF47D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AECD-B2B4-463F-9F05-24075A437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1900DA-CC58-FCC3-A42A-5C4B9E0AD280}"/>
              </a:ext>
            </a:extLst>
          </p:cNvPr>
          <p:cNvSpPr txBox="1"/>
          <p:nvPr/>
        </p:nvSpPr>
        <p:spPr>
          <a:xfrm>
            <a:off x="3144464" y="2115925"/>
            <a:ext cx="6330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real-time operation system 实时操作系统</a:t>
            </a:r>
          </a:p>
        </p:txBody>
      </p:sp>
    </p:spTree>
    <p:extLst>
      <p:ext uri="{BB962C8B-B14F-4D97-AF65-F5344CB8AC3E}">
        <p14:creationId xmlns:p14="http://schemas.microsoft.com/office/powerpoint/2010/main" val="207849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D22BAB-A89B-A3A3-15F0-46F7F261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93421" cy="50393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B64895-834C-AF6C-FB27-1ED85BCF0F35}"/>
              </a:ext>
            </a:extLst>
          </p:cNvPr>
          <p:cNvSpPr txBox="1"/>
          <p:nvPr/>
        </p:nvSpPr>
        <p:spPr>
          <a:xfrm>
            <a:off x="272374" y="5359940"/>
            <a:ext cx="1155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对于裸机，需要完成打游戏操作，再执行回复信息操作</a:t>
            </a:r>
            <a:endParaRPr lang="en-US" altLang="zh-CN" b="1" dirty="0"/>
          </a:p>
          <a:p>
            <a:r>
              <a:rPr lang="zh-CN" altLang="en-US" b="1" dirty="0"/>
              <a:t>对于</a:t>
            </a:r>
            <a:r>
              <a:rPr lang="en-US" altLang="zh-CN" b="1" dirty="0"/>
              <a:t>RTOS</a:t>
            </a:r>
            <a:r>
              <a:rPr lang="zh-CN" altLang="en-US" b="1" dirty="0"/>
              <a:t>，创建两个任务，在两个任务之间来回切换，时间间隔假如是</a:t>
            </a:r>
            <a:r>
              <a:rPr lang="en-US" altLang="zh-CN" b="1" dirty="0"/>
              <a:t>1ms</a:t>
            </a:r>
            <a:r>
              <a:rPr lang="zh-CN" altLang="en-US" b="1" dirty="0"/>
              <a:t>，这个</a:t>
            </a:r>
            <a:r>
              <a:rPr lang="en-US" altLang="zh-CN" b="1" dirty="0"/>
              <a:t>1ms</a:t>
            </a:r>
            <a:r>
              <a:rPr lang="zh-CN" altLang="en-US" b="1" dirty="0"/>
              <a:t>称之为一个时间片，这个时间可设置</a:t>
            </a:r>
            <a:r>
              <a:rPr lang="en-US" altLang="zh-CN" b="1" dirty="0"/>
              <a:t>,</a:t>
            </a:r>
            <a:r>
              <a:rPr lang="zh-CN" altLang="en-US" b="1" dirty="0"/>
              <a:t>滴答定时器的时钟节拍，所以任务切换频率足够快时，执行</a:t>
            </a:r>
            <a:r>
              <a:rPr lang="en-US" altLang="zh-CN" b="1" dirty="0"/>
              <a:t>1ms</a:t>
            </a:r>
            <a:r>
              <a:rPr lang="zh-CN" altLang="en-US" b="1" dirty="0"/>
              <a:t>玩游戏再执行</a:t>
            </a:r>
            <a:r>
              <a:rPr lang="en-US" altLang="zh-CN" b="1" dirty="0"/>
              <a:t>1ms</a:t>
            </a:r>
            <a:r>
              <a:rPr lang="zh-CN" altLang="en-US" b="1" dirty="0"/>
              <a:t>回信息，这种方式就是两个任务都不耽误，</a:t>
            </a:r>
            <a:r>
              <a:rPr lang="zh-CN" altLang="en-US" b="1" dirty="0">
                <a:solidFill>
                  <a:srgbClr val="FF0000"/>
                </a:solidFill>
              </a:rPr>
              <a:t>宏观意义上是同时进行的</a:t>
            </a:r>
            <a:r>
              <a:rPr lang="zh-CN" altLang="en-US" b="1" dirty="0"/>
              <a:t>，时间管理大师，当然这里</a:t>
            </a:r>
            <a:r>
              <a:rPr lang="zh-CN" altLang="en-US" b="1" dirty="0">
                <a:solidFill>
                  <a:srgbClr val="FF0000"/>
                </a:solidFill>
              </a:rPr>
              <a:t>任务优先级相同</a:t>
            </a:r>
          </a:p>
        </p:txBody>
      </p:sp>
    </p:spTree>
    <p:extLst>
      <p:ext uri="{BB962C8B-B14F-4D97-AF65-F5344CB8AC3E}">
        <p14:creationId xmlns:p14="http://schemas.microsoft.com/office/powerpoint/2010/main" val="32601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10E3C09-8BF0-E775-E5CA-AC2AC6498F84}"/>
              </a:ext>
            </a:extLst>
          </p:cNvPr>
          <p:cNvGrpSpPr/>
          <p:nvPr/>
        </p:nvGrpSpPr>
        <p:grpSpPr>
          <a:xfrm>
            <a:off x="0" y="288369"/>
            <a:ext cx="12192000" cy="6281262"/>
            <a:chOff x="0" y="288369"/>
            <a:chExt cx="12192000" cy="628126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F892D9-2297-5382-4382-5031A4979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8369"/>
              <a:ext cx="12192000" cy="628126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866439B-C7CF-85C7-18F5-AFAD87E0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35" y="2538966"/>
              <a:ext cx="5696745" cy="3686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178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7005B3-939C-2D15-AD5A-C0EB3F931393}"/>
              </a:ext>
            </a:extLst>
          </p:cNvPr>
          <p:cNvSpPr txBox="1"/>
          <p:nvPr/>
        </p:nvSpPr>
        <p:spPr>
          <a:xfrm>
            <a:off x="11277600" y="37451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ISR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06FDA01-4F4E-044C-AEC9-E8C29D35E91D}"/>
              </a:ext>
            </a:extLst>
          </p:cNvPr>
          <p:cNvGrpSpPr/>
          <p:nvPr/>
        </p:nvGrpSpPr>
        <p:grpSpPr>
          <a:xfrm>
            <a:off x="486383" y="1422252"/>
            <a:ext cx="11050621" cy="5384456"/>
            <a:chOff x="0" y="481323"/>
            <a:chExt cx="12192000" cy="5895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16ECDE-AE11-1762-CA98-84BA102B1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1323"/>
              <a:ext cx="12192000" cy="589535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1F3F83D-2618-1D92-0D71-45F05A8B6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873" y="2062263"/>
              <a:ext cx="4970146" cy="3904547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45C3193-61DF-EC20-6179-8AC4CF1D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83" y="343048"/>
            <a:ext cx="6173061" cy="714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9D2C8B-C3D3-6C0B-012C-4D8C30624DFD}"/>
              </a:ext>
            </a:extLst>
          </p:cNvPr>
          <p:cNvSpPr txBox="1"/>
          <p:nvPr/>
        </p:nvSpPr>
        <p:spPr>
          <a:xfrm>
            <a:off x="6945549" y="316558"/>
            <a:ext cx="491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答：低优先级的任务会永远无法运行，除非在高优先级任务中加阻塞态，比如加延时，延时过程中会把</a:t>
            </a:r>
            <a:r>
              <a:rPr lang="en-US" altLang="zh-CN" b="1" dirty="0" err="1"/>
              <a:t>cpu</a:t>
            </a:r>
            <a:r>
              <a:rPr lang="zh-CN" altLang="en-US" b="1" dirty="0"/>
              <a:t>使用权交给低优先级任务</a:t>
            </a:r>
          </a:p>
        </p:txBody>
      </p:sp>
    </p:spTree>
    <p:extLst>
      <p:ext uri="{BB962C8B-B14F-4D97-AF65-F5344CB8AC3E}">
        <p14:creationId xmlns:p14="http://schemas.microsoft.com/office/powerpoint/2010/main" val="20390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33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4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141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14</cp:revision>
  <dcterms:created xsi:type="dcterms:W3CDTF">2023-03-08T08:42:43Z</dcterms:created>
  <dcterms:modified xsi:type="dcterms:W3CDTF">2023-03-10T02:45:52Z</dcterms:modified>
</cp:coreProperties>
</file>