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7D2B-2145-4B30-B17A-47139FA0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6B884-3132-09B0-D68F-2D17E505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055DC-8499-DF37-379C-FEC61AE5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2F155-8E11-4CF9-DD2F-0C1374A4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5B15B-7B44-3F7A-C67B-06A73AD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E82E0-E6EC-5904-8E61-8C0DDEC6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FE3F6-95B9-FD4F-E31C-B39FE031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4482-6FF5-92C4-A5E4-03F99C84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CF60C-BE1A-A646-4543-9F46CA8B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E035-C202-F39B-60F7-5E5E8428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494038-22C1-196B-243F-FC900A66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48542-64A1-7007-C53D-3441B0C35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4FC7-0044-1ABF-6E1F-32EB520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BE36-85D3-E3D0-1B44-907DC0EA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B3413-22C6-48D8-58B9-AB915DD3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EECA-245F-19DE-C470-E3E21414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60F7E-4761-2DEB-A929-4A1159F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9AC25-C3D6-B883-092C-6CD58FC4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9C69B-DD71-D1FE-50AC-3A051BA8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A1FD3-1A6F-AFA5-37E2-D040774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3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7FA33-97F8-3C4D-5ACB-88A2187A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1B7B-43F1-7FCE-0F80-2EA8F52E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45C11-71B4-2C2A-66BF-66BE5721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D6FA-7DA9-CC06-8EE1-3CED82B6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36E9F-5699-51F1-F393-28015789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C5F5D-5BE5-9ED7-C57C-61DFDCFE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09D6F-6FBF-6563-82D1-5B1A962F8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39A1-CB57-8911-3E5D-70CD638D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DD06E-CDDE-4195-0D1B-9E04FDA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01BEE-C6FD-3415-E880-9E8CBDB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2EEEE-BC52-9E88-91AC-38481659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E1FC-5803-6020-2264-36D3243B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4F812-84E0-F17C-CFEF-BAFB2A02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2E456-782C-70F3-1C63-B0C738B4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F95B63-B3AE-4F28-F3F9-147C38C3A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C73242-2284-24D2-8B14-4007C9BC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ECFA7-CB18-F0C2-329A-DD4EC26F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84D3A-3B84-DCA2-5214-662A840A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5BA4C-9F1E-6019-560E-31504F20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E155-901E-7DF1-F3D4-364AB08B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F7DC3-4AAD-D03A-30E5-EFE3D64A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74C43-A8CA-EC96-E2F8-40A06D06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3ADE3-7450-4366-9DDD-62FC93A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3A10A-B650-E26B-C79B-D694E00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49043-187E-4D75-FADE-1DB744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DAFB8-16B7-4E03-0A1B-45382946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DE50-49C6-F3B2-F972-03A5BF4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627F8-201C-3D12-0D8B-90B52EFC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A1CAA-9FEC-4546-8D71-826EED61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8BC59-113A-2EC9-4508-C5D75FB1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E6756-09A5-6443-9F5D-2B3FDA3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9288-5B46-D959-37E5-695E2FAF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BA7E2-2005-ADA0-E679-27C2BBB1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541AC-6D68-5CEE-9979-E12A2A96A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3770A-4B4D-DBE2-A483-C60EA990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14560-F14E-F1C6-C3F4-8506AFC2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EC8F9-6A9A-26E2-CDC5-9FA777E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DEB58-2433-A50D-DB93-4E086FF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9969E-B2F6-9C25-8489-E33AE045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07E6E-6DE7-7609-82C3-9141C6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27FE2-912D-2470-50EE-34FC36543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68D9-A097-405C-BB92-72B62495A0F1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2088-B093-0E46-291E-7DEC204D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0B32E-B81D-CED2-FD6E-88413856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1504-F5A4-4104-8C46-D70430402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26F4B4-BDA4-941F-BD4C-2A8ABF21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2033392"/>
            <a:ext cx="877374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A6EC21-D75B-9704-019E-5FF7B14F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8695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745871-C1A0-54C7-90AB-CDB7698A9F83}"/>
              </a:ext>
            </a:extLst>
          </p:cNvPr>
          <p:cNvSpPr txBox="1"/>
          <p:nvPr/>
        </p:nvSpPr>
        <p:spPr>
          <a:xfrm>
            <a:off x="7286016" y="1196502"/>
            <a:ext cx="272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开始任务具体内容的编写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创建另外的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BC16A8A-8698-B331-DA04-8E7BB26036C7}"/>
              </a:ext>
            </a:extLst>
          </p:cNvPr>
          <p:cNvCxnSpPr/>
          <p:nvPr/>
        </p:nvCxnSpPr>
        <p:spPr>
          <a:xfrm flipH="1">
            <a:off x="2714017" y="2081719"/>
            <a:ext cx="5544766" cy="240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A90105-2D16-E9C0-34DC-69E28EDE12A1}"/>
              </a:ext>
            </a:extLst>
          </p:cNvPr>
          <p:cNvCxnSpPr>
            <a:cxnSpLocks/>
          </p:cNvCxnSpPr>
          <p:nvPr/>
        </p:nvCxnSpPr>
        <p:spPr>
          <a:xfrm flipH="1" flipV="1">
            <a:off x="2645923" y="2003898"/>
            <a:ext cx="5515583" cy="77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2597C1-D766-3A5D-5415-AF146709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78" y="0"/>
            <a:ext cx="9259592" cy="2695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8D209F-FBDB-2F9D-3074-288C18AA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40" y="2695951"/>
            <a:ext cx="669701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7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1AFC535-9BF2-D780-8741-BA1EC9A4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1" y="58733"/>
            <a:ext cx="647800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EA863C-6600-B067-01A9-FC7F3CA8B22E}"/>
              </a:ext>
            </a:extLst>
          </p:cNvPr>
          <p:cNvSpPr txBox="1"/>
          <p:nvPr/>
        </p:nvSpPr>
        <p:spPr>
          <a:xfrm>
            <a:off x="8151779" y="1507787"/>
            <a:ext cx="4040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Key_task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任务的内容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根据按键扫描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KEY_Scan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的返回值，判断按下的按键是哪一个，然后通过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条件语句，执行下列的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BB5B666-1E48-0D48-2D9F-F36D2A9FDF7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733472" y="1634247"/>
            <a:ext cx="5418307" cy="75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6CE043-CBF8-933E-4053-CB4E7E7EB19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103123" y="2246451"/>
            <a:ext cx="7068767" cy="1015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6D5CA4-447D-BE09-D473-972BFE8167E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056434" y="3262113"/>
            <a:ext cx="6115456" cy="603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72A6E7-D055-8DDD-4559-673AF5CBC35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03123" y="3262113"/>
            <a:ext cx="7068767" cy="188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7580635-DEE6-F043-A13F-0FD36EA91467}"/>
              </a:ext>
            </a:extLst>
          </p:cNvPr>
          <p:cNvSpPr txBox="1"/>
          <p:nvPr/>
        </p:nvSpPr>
        <p:spPr>
          <a:xfrm>
            <a:off x="8424153" y="3487733"/>
            <a:ext cx="3608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函数里面设置了一个变量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statflag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，初始值为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，这个变量的作用主要是为了判断按键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key_up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执行的是挂起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还是恢复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，因为一共三个按键，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执行的是中断中恢复任务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执行的是挂起任务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就需要提供两个功能，挂起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和恢复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，初始值为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，每次按下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statflag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取反，然后设定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执行不同的任务，达到一个按键执行两个任务的效果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598F2C-887E-E795-A7F4-EC5B343BBC0B}"/>
              </a:ext>
            </a:extLst>
          </p:cNvPr>
          <p:cNvCxnSpPr>
            <a:cxnSpLocks/>
          </p:cNvCxnSpPr>
          <p:nvPr/>
        </p:nvCxnSpPr>
        <p:spPr>
          <a:xfrm flipH="1" flipV="1">
            <a:off x="3398503" y="2584401"/>
            <a:ext cx="6017871" cy="3544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4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26E5FF-0297-933A-62FA-E7F4BA8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071"/>
            <a:ext cx="8840434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0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8296C5-2309-34BB-46AD-00DA9E3C2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" b="1346"/>
          <a:stretch/>
        </p:blipFill>
        <p:spPr>
          <a:xfrm>
            <a:off x="4066041" y="1352144"/>
            <a:ext cx="8125959" cy="5505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E9E766-67D7-6F2F-AA1A-8278CEDA8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0" b="-26807"/>
          <a:stretch/>
        </p:blipFill>
        <p:spPr>
          <a:xfrm>
            <a:off x="0" y="1529"/>
            <a:ext cx="4066041" cy="833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4D28D-DC94-EBEB-4550-D13C0971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254"/>
            <a:ext cx="9316750" cy="5715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5E057B-F005-57FB-E9AD-EC3668C79F15}"/>
              </a:ext>
            </a:extLst>
          </p:cNvPr>
          <p:cNvSpPr txBox="1"/>
          <p:nvPr/>
        </p:nvSpPr>
        <p:spPr>
          <a:xfrm>
            <a:off x="170173" y="1806559"/>
            <a:ext cx="3895868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在中断中恢复任务，开启按键的外部中断，按下按键进入中断服务函数利用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xTaskResumeFromISR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(Task2Task_Handler)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恢复任务，这个函数是有返回值的，把返回值存入变量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YieldRequired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，根据条件语句判断是否要手动切换任务（如果返回值是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pdTRUE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，就要手动切换）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注，上面是中断的优先级，抢占优先级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的范围内（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63B39F-8620-7877-60A3-590AA33ABAFE}"/>
              </a:ext>
            </a:extLst>
          </p:cNvPr>
          <p:cNvCxnSpPr/>
          <p:nvPr/>
        </p:nvCxnSpPr>
        <p:spPr>
          <a:xfrm>
            <a:off x="2227634" y="3429000"/>
            <a:ext cx="5009745" cy="55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9FA91B-2916-4233-83CD-5125922E5E33}"/>
              </a:ext>
            </a:extLst>
          </p:cNvPr>
          <p:cNvCxnSpPr>
            <a:cxnSpLocks/>
          </p:cNvCxnSpPr>
          <p:nvPr/>
        </p:nvCxnSpPr>
        <p:spPr>
          <a:xfrm flipV="1">
            <a:off x="1731523" y="4105071"/>
            <a:ext cx="3326860" cy="398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B6ED24-65A2-FFAF-935B-97D6664F2DE5}"/>
              </a:ext>
            </a:extLst>
          </p:cNvPr>
          <p:cNvCxnSpPr/>
          <p:nvPr/>
        </p:nvCxnSpPr>
        <p:spPr>
          <a:xfrm flipV="1">
            <a:off x="1536970" y="4747098"/>
            <a:ext cx="5593404" cy="710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5DA56B-3258-35A0-E1B3-A019A7607735}"/>
              </a:ext>
            </a:extLst>
          </p:cNvPr>
          <p:cNvCxnSpPr/>
          <p:nvPr/>
        </p:nvCxnSpPr>
        <p:spPr>
          <a:xfrm flipV="1">
            <a:off x="3180945" y="835048"/>
            <a:ext cx="3385225" cy="5290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1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81F3D9-C6D2-86D2-6EAC-FE7D56DA5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46"/>
          <a:stretch/>
        </p:blipFill>
        <p:spPr>
          <a:xfrm>
            <a:off x="979669" y="339518"/>
            <a:ext cx="2862758" cy="63540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3FEA69-283D-A685-244C-91C6F17EA4DA}"/>
              </a:ext>
            </a:extLst>
          </p:cNvPr>
          <p:cNvSpPr txBox="1"/>
          <p:nvPr/>
        </p:nvSpPr>
        <p:spPr>
          <a:xfrm>
            <a:off x="4260715" y="511101"/>
            <a:ext cx="618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串口打印的部分实验结果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正常执行任务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（优先级高），然后延迟阻塞，执行任务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然后按下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，挂起任务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，只剩任务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再按下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key_up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然后按下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key_0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key_up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81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55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0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67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9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EEFB44-60C3-3790-8E92-2F8E70F3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9" y="0"/>
            <a:ext cx="8154538" cy="367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466A3D-62AB-845C-9B1F-0C6D9B2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3964501"/>
            <a:ext cx="10069330" cy="89547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E72A8C-7611-D30B-660E-59DA561D243F}"/>
              </a:ext>
            </a:extLst>
          </p:cNvPr>
          <p:cNvCxnSpPr>
            <a:cxnSpLocks/>
          </p:cNvCxnSpPr>
          <p:nvPr/>
        </p:nvCxnSpPr>
        <p:spPr>
          <a:xfrm>
            <a:off x="4221805" y="4824919"/>
            <a:ext cx="1994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47637B3-93D1-8014-01C5-D215F8C00164}"/>
              </a:ext>
            </a:extLst>
          </p:cNvPr>
          <p:cNvCxnSpPr>
            <a:cxnSpLocks/>
          </p:cNvCxnSpPr>
          <p:nvPr/>
        </p:nvCxnSpPr>
        <p:spPr>
          <a:xfrm>
            <a:off x="7587574" y="4824919"/>
            <a:ext cx="1206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5CAB19A-83E7-CB3B-05AD-CB4D66A7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29" y="5129482"/>
            <a:ext cx="8087854" cy="14670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0F39832-A2C2-8920-AB28-84D0142343CE}"/>
              </a:ext>
            </a:extLst>
          </p:cNvPr>
          <p:cNvSpPr txBox="1"/>
          <p:nvPr/>
        </p:nvSpPr>
        <p:spPr>
          <a:xfrm>
            <a:off x="7859949" y="5262844"/>
            <a:ext cx="426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FromISR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函数后缀的专门用于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中断服务函数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这些函数专门用于在中断服务函数（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）中调用，也称为中断安全函数（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Interrupt Safe Function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4605E8-25AE-EBA1-12F5-FBA9A5FF015F}"/>
              </a:ext>
            </a:extLst>
          </p:cNvPr>
          <p:cNvCxnSpPr/>
          <p:nvPr/>
        </p:nvCxnSpPr>
        <p:spPr>
          <a:xfrm flipH="1">
            <a:off x="2402732" y="5567698"/>
            <a:ext cx="5933872" cy="405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1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DB8644-BD74-1D2E-9F7F-5E579352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780680"/>
            <a:ext cx="9526329" cy="529663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68DE54D-5E73-C198-507D-3E7E2B934C2C}"/>
              </a:ext>
            </a:extLst>
          </p:cNvPr>
          <p:cNvCxnSpPr>
            <a:cxnSpLocks/>
          </p:cNvCxnSpPr>
          <p:nvPr/>
        </p:nvCxnSpPr>
        <p:spPr>
          <a:xfrm flipH="1" flipV="1">
            <a:off x="6313251" y="2013626"/>
            <a:ext cx="1634247" cy="8754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14B3F5-1E8B-469E-3D45-0A05D3EEF37D}"/>
              </a:ext>
            </a:extLst>
          </p:cNvPr>
          <p:cNvCxnSpPr/>
          <p:nvPr/>
        </p:nvCxnSpPr>
        <p:spPr>
          <a:xfrm>
            <a:off x="5116749" y="4036979"/>
            <a:ext cx="44455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C6C56-5AF4-36AA-9C5D-63B85F89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261760"/>
            <a:ext cx="10297962" cy="43344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634B41-D8B1-F122-D60F-A7B422E4EBBF}"/>
              </a:ext>
            </a:extLst>
          </p:cNvPr>
          <p:cNvSpPr txBox="1"/>
          <p:nvPr/>
        </p:nvSpPr>
        <p:spPr>
          <a:xfrm>
            <a:off x="7431930" y="1498219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任务函数中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170259-6386-3F7F-E64E-095AB149BB4F}"/>
              </a:ext>
            </a:extLst>
          </p:cNvPr>
          <p:cNvCxnSpPr/>
          <p:nvPr/>
        </p:nvCxnSpPr>
        <p:spPr>
          <a:xfrm flipH="1">
            <a:off x="5690681" y="1682885"/>
            <a:ext cx="16147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6B386D-42BF-74D4-DC47-6E4243B4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"/>
            <a:ext cx="11079121" cy="53442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DD5ABF-0905-8526-0CA6-768768FA4736}"/>
              </a:ext>
            </a:extLst>
          </p:cNvPr>
          <p:cNvSpPr txBox="1"/>
          <p:nvPr/>
        </p:nvSpPr>
        <p:spPr>
          <a:xfrm>
            <a:off x="856035" y="4824918"/>
            <a:ext cx="97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被恢复的任务优先级高于现在正在执行的任务，然后手动进行任务切换，通过返回值判断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F22DE5-A7A5-7F37-8593-4B0E3330FB24}"/>
              </a:ext>
            </a:extLst>
          </p:cNvPr>
          <p:cNvCxnSpPr>
            <a:cxnSpLocks/>
          </p:cNvCxnSpPr>
          <p:nvPr/>
        </p:nvCxnSpPr>
        <p:spPr>
          <a:xfrm flipV="1">
            <a:off x="7743217" y="3745147"/>
            <a:ext cx="428016" cy="1079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A38B70-BB6D-7B78-FB12-B03BFDA4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5348"/>
            <a:ext cx="11450648" cy="10764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1414052-45F9-21EA-85E6-643DCF3901F5}"/>
              </a:ext>
            </a:extLst>
          </p:cNvPr>
          <p:cNvCxnSpPr>
            <a:cxnSpLocks/>
          </p:cNvCxnSpPr>
          <p:nvPr/>
        </p:nvCxnSpPr>
        <p:spPr>
          <a:xfrm flipV="1">
            <a:off x="7597302" y="1254868"/>
            <a:ext cx="359923" cy="77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744191-DDE8-8186-AF8D-4D89A757E38F}"/>
              </a:ext>
            </a:extLst>
          </p:cNvPr>
          <p:cNvSpPr txBox="1"/>
          <p:nvPr/>
        </p:nvSpPr>
        <p:spPr>
          <a:xfrm>
            <a:off x="214009" y="6480508"/>
            <a:ext cx="1181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中断服务函数的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中断优先级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管理下的中断优先级，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管理的中断优先级默认为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（可修改）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08AEB7-2423-D2C6-AE3E-9ABE4ABD7EDD}"/>
              </a:ext>
            </a:extLst>
          </p:cNvPr>
          <p:cNvSpPr txBox="1"/>
          <p:nvPr/>
        </p:nvSpPr>
        <p:spPr>
          <a:xfrm>
            <a:off x="8083684" y="5515902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中断的优先级数字越小越高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2D8F44-B1EE-8E23-BA38-C175FDC57F82}"/>
              </a:ext>
            </a:extLst>
          </p:cNvPr>
          <p:cNvCxnSpPr/>
          <p:nvPr/>
        </p:nvCxnSpPr>
        <p:spPr>
          <a:xfrm flipH="1">
            <a:off x="9503923" y="5883585"/>
            <a:ext cx="505839" cy="596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3C7FE87-AED0-AAA1-0A7E-FA6B328E0730}"/>
              </a:ext>
            </a:extLst>
          </p:cNvPr>
          <p:cNvCxnSpPr>
            <a:cxnSpLocks/>
          </p:cNvCxnSpPr>
          <p:nvPr/>
        </p:nvCxnSpPr>
        <p:spPr>
          <a:xfrm>
            <a:off x="982494" y="6342434"/>
            <a:ext cx="1848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C57EDF-62E6-9D59-4002-350321D10F44}"/>
              </a:ext>
            </a:extLst>
          </p:cNvPr>
          <p:cNvCxnSpPr>
            <a:cxnSpLocks/>
          </p:cNvCxnSpPr>
          <p:nvPr/>
        </p:nvCxnSpPr>
        <p:spPr>
          <a:xfrm>
            <a:off x="3365770" y="6332706"/>
            <a:ext cx="2091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6FC87E-6129-B51A-D883-B1DBCD4A5C6B}"/>
              </a:ext>
            </a:extLst>
          </p:cNvPr>
          <p:cNvCxnSpPr>
            <a:cxnSpLocks/>
          </p:cNvCxnSpPr>
          <p:nvPr/>
        </p:nvCxnSpPr>
        <p:spPr>
          <a:xfrm>
            <a:off x="982494" y="5883585"/>
            <a:ext cx="2266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7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3E6439-0F45-C0A2-E6E0-A22A86A1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490392"/>
            <a:ext cx="1077427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93C9DEF-B606-5337-7E91-DE68480A1AC4}"/>
              </a:ext>
            </a:extLst>
          </p:cNvPr>
          <p:cNvGrpSpPr/>
          <p:nvPr/>
        </p:nvGrpSpPr>
        <p:grpSpPr>
          <a:xfrm>
            <a:off x="558050" y="0"/>
            <a:ext cx="10930316" cy="6634264"/>
            <a:chOff x="480229" y="0"/>
            <a:chExt cx="11231542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2037C5-A65A-D9E8-7A2E-E49719FA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29" y="0"/>
              <a:ext cx="11231542" cy="543000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18BE77-D82F-17B2-0FFA-CEC228A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307" y="5295682"/>
              <a:ext cx="7725853" cy="15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7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F0B4B8-B425-F1CF-1D34-11931A09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3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73F9DBC-E3AA-77A8-8CB3-6839B0A7EDC0}"/>
              </a:ext>
            </a:extLst>
          </p:cNvPr>
          <p:cNvGrpSpPr/>
          <p:nvPr/>
        </p:nvGrpSpPr>
        <p:grpSpPr>
          <a:xfrm>
            <a:off x="0" y="160506"/>
            <a:ext cx="10350230" cy="6536987"/>
            <a:chOff x="182629" y="0"/>
            <a:chExt cx="11234764" cy="71256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9380E96-5074-6ED8-62AC-45B0B2BC3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956" y="0"/>
              <a:ext cx="11012437" cy="35437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86A7A7B-2DC7-3979-F4C0-13FC00F1D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29" y="3543795"/>
              <a:ext cx="11145805" cy="3581900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4F8A6DC-2A1F-5843-4AE2-1929642C1256}"/>
              </a:ext>
            </a:extLst>
          </p:cNvPr>
          <p:cNvSpPr txBox="1"/>
          <p:nvPr/>
        </p:nvSpPr>
        <p:spPr>
          <a:xfrm>
            <a:off x="8458200" y="2949856"/>
            <a:ext cx="22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函数初始化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创建开始任务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E0BFEEF-889F-7A2E-CE5A-E3976240D654}"/>
              </a:ext>
            </a:extLst>
          </p:cNvPr>
          <p:cNvCxnSpPr/>
          <p:nvPr/>
        </p:nvCxnSpPr>
        <p:spPr>
          <a:xfrm flipH="1" flipV="1">
            <a:off x="3093396" y="2782111"/>
            <a:ext cx="5243208" cy="301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2BEEAE-7BDB-4E33-E78F-4DE4AECEE929}"/>
              </a:ext>
            </a:extLst>
          </p:cNvPr>
          <p:cNvCxnSpPr>
            <a:cxnSpLocks/>
          </p:cNvCxnSpPr>
          <p:nvPr/>
        </p:nvCxnSpPr>
        <p:spPr>
          <a:xfrm flipH="1">
            <a:off x="2470826" y="3739374"/>
            <a:ext cx="5865778" cy="24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2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402</Words>
  <Application>Microsoft Office PowerPoint</Application>
  <PresentationFormat>宽屏</PresentationFormat>
  <Paragraphs>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42</cp:revision>
  <dcterms:created xsi:type="dcterms:W3CDTF">2023-03-26T08:39:02Z</dcterms:created>
  <dcterms:modified xsi:type="dcterms:W3CDTF">2023-03-27T07:36:28Z</dcterms:modified>
</cp:coreProperties>
</file>