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D318-9735-74E2-57C5-46DC42E07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F988-E2C7-15E9-F40D-9C95B5758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2DC26-534C-0BE7-ECF6-831C10E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BD739-88A8-9F04-5AFA-A2D66B72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B79E9-2441-D09E-8287-2310FD4D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5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1F8CE-C95D-52E6-270B-D5940ED2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1D57D-5DC0-273B-DD48-DF521B87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066D2-9790-8323-1DC3-5177002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335D9-7964-70A7-A3C9-F88918E0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4B297-1778-D25C-234D-1B59670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2E5908-1A4A-2A13-AD7F-0CF66CC20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AFB9B-89BC-58E7-66B9-196B0E61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7B5E2-D2EC-8C32-230B-14777ADB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CA3D3-5EEB-5227-C505-68D42F9F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6A86D-0192-2F2A-1F1D-367E965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4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5642-884E-B59E-0F85-5DCBE0EA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AC3A-760D-4F8D-F747-4EA1D7C3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84DFC-9760-AB65-684B-21B14307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DACB5-4942-8CB1-1476-E27C2CF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E2D66-DB70-83BA-2AB0-F6853FC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B45AC-BE3B-5E48-7B4B-A020E56F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E5DA9-EB10-5D87-EEAA-01B05C7A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F70E-58C5-701C-C9BD-FBFBA578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B99E8-E3FD-38E9-9242-110B0482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A7513-0B65-D8A3-D07B-AA90CF4B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BCADE-9F83-A25C-6D10-E9E09FF1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39792-7C46-5533-68E9-AC905CD6E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643E7-0342-CBBA-C099-A2951E5E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84A66-6754-F657-AAB0-D1AB17CB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00E30-0087-A3C7-A370-7F8FC0F9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DAE2E-CFCC-605B-76C4-9862632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B6165-EF7E-9551-6A67-D1B3CF9B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2CCC1-5A13-DAEE-45B7-47F5464E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8EBB8-DB1D-AD82-4659-F799A6A3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3D942-58D7-4974-EC76-2A128AAFA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44AFDE-2DF5-A8FD-0FDE-4680230C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9F43C-7A3B-F433-EB93-5AA93E4D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A6DFE-8650-833F-F85E-02E6B19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52187E-C09E-42AC-4589-59976E18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9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FDA2-BEA5-CBB2-0310-AAD71AC1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307C3-B57E-6096-91BC-0300C60B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DE4A8-6D9B-E015-CA76-CC1AA34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8AED8-5F45-74D7-05AB-80168350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0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42F34-3889-C8E0-FA1F-2C2A697C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D2D10-128E-D074-3122-76AFD43E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0E575-0AB8-822B-8746-833E90C4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9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D79AB-972B-65C9-D704-EC2E8B5C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5709E-A955-E40C-5F1C-65E53CBA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1D521-8F03-5AF7-2FFD-522C8F2D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6FBC6-65B9-86D6-9DF4-C2533306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CA576-D5CD-3BCE-D86A-D9A5D820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47B6E-29CF-2048-8B3D-4B16E2E8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D38DF-E663-A2DE-0B92-02B2FF35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3F8EC3-5046-9757-1626-8253EFF26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6BD2F-B1DA-A20A-6263-102CE7FE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363FE-2EC4-93EF-A49F-51EB3FA3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19A2A-F907-AABB-4C9E-E84FD9C7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AA10D-3AFB-8242-8C7A-8A3650D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8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93484C-FF01-F822-2E55-27D89301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25D67-B90A-D6B2-47F0-1FC4CACC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3F8D1-D942-D1EF-1B9F-AD707B24F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F3FD-042A-4A7E-A6AC-592DC0A2E6F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97974-B5C7-AF54-5454-E829E072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179E9-7C3F-8332-9064-0B3011C9C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48B1-3D58-418C-A367-2476DE583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34DEFD-B9AD-663D-16A5-56852810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890498"/>
            <a:ext cx="791638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0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B15BBC-2E09-AD2D-0B7D-EB3A215A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548"/>
            <a:ext cx="9802593" cy="557290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6B7865-DAFF-1225-F55D-654A5C95A9AD}"/>
              </a:ext>
            </a:extLst>
          </p:cNvPr>
          <p:cNvCxnSpPr>
            <a:cxnSpLocks/>
          </p:cNvCxnSpPr>
          <p:nvPr/>
        </p:nvCxnSpPr>
        <p:spPr>
          <a:xfrm>
            <a:off x="3735421" y="1974715"/>
            <a:ext cx="61673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8D55B2-8A3C-B37D-F85B-B6734FCE1F10}"/>
              </a:ext>
            </a:extLst>
          </p:cNvPr>
          <p:cNvSpPr txBox="1"/>
          <p:nvPr/>
        </p:nvSpPr>
        <p:spPr>
          <a:xfrm>
            <a:off x="7393021" y="3541085"/>
            <a:ext cx="208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Pendsv</a:t>
            </a:r>
            <a:r>
              <a:rPr lang="zh-CN" altLang="en-US" b="1" dirty="0"/>
              <a:t>就是实现任务切换的一个中断，而且这个中断设置为了最低优先级</a:t>
            </a:r>
            <a:r>
              <a:rPr lang="en-US" altLang="zh-CN" b="1" dirty="0"/>
              <a:t>15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E91D30-D6AE-CDF4-5B7F-D1123CEB4E72}"/>
              </a:ext>
            </a:extLst>
          </p:cNvPr>
          <p:cNvCxnSpPr>
            <a:cxnSpLocks/>
          </p:cNvCxnSpPr>
          <p:nvPr/>
        </p:nvCxnSpPr>
        <p:spPr>
          <a:xfrm flipH="1">
            <a:off x="8142051" y="4741414"/>
            <a:ext cx="418289" cy="92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2C6243-174E-84F4-DA00-9E5AB9D9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5070" cy="5763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0C0643-624D-3220-FC34-C3FD48B635F6}"/>
              </a:ext>
            </a:extLst>
          </p:cNvPr>
          <p:cNvSpPr txBox="1"/>
          <p:nvPr/>
        </p:nvSpPr>
        <p:spPr>
          <a:xfrm>
            <a:off x="7869677" y="1896894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进入临界区就是，关中断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12B79E8-2A48-E353-FD1D-E5875BEACD91}"/>
              </a:ext>
            </a:extLst>
          </p:cNvPr>
          <p:cNvCxnSpPr/>
          <p:nvPr/>
        </p:nvCxnSpPr>
        <p:spPr>
          <a:xfrm flipH="1">
            <a:off x="6215974" y="2120630"/>
            <a:ext cx="16147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C32B081-D05E-B7F1-6265-F75149DE100D}"/>
              </a:ext>
            </a:extLst>
          </p:cNvPr>
          <p:cNvSpPr txBox="1"/>
          <p:nvPr/>
        </p:nvSpPr>
        <p:spPr>
          <a:xfrm>
            <a:off x="7869677" y="2266226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退出临界区就是，开中断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2D63EF-1709-E2F1-73A0-295D67168D30}"/>
              </a:ext>
            </a:extLst>
          </p:cNvPr>
          <p:cNvCxnSpPr/>
          <p:nvPr/>
        </p:nvCxnSpPr>
        <p:spPr>
          <a:xfrm flipH="1">
            <a:off x="6215974" y="2489962"/>
            <a:ext cx="16147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E6AFAC-8F81-2E80-201A-82F445D6C554}"/>
              </a:ext>
            </a:extLst>
          </p:cNvPr>
          <p:cNvSpPr txBox="1"/>
          <p:nvPr/>
        </p:nvSpPr>
        <p:spPr>
          <a:xfrm>
            <a:off x="7908588" y="2654694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关中断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515079-8577-0142-08BA-D749523834E3}"/>
              </a:ext>
            </a:extLst>
          </p:cNvPr>
          <p:cNvCxnSpPr/>
          <p:nvPr/>
        </p:nvCxnSpPr>
        <p:spPr>
          <a:xfrm flipH="1">
            <a:off x="6254885" y="2878430"/>
            <a:ext cx="16147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40EE9B-639B-9EFE-2544-295FC9CA0F07}"/>
              </a:ext>
            </a:extLst>
          </p:cNvPr>
          <p:cNvSpPr txBox="1"/>
          <p:nvPr/>
        </p:nvSpPr>
        <p:spPr>
          <a:xfrm>
            <a:off x="7908588" y="3024026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开中断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4325E6-F713-7B8B-FBF0-A6CA48C4219C}"/>
              </a:ext>
            </a:extLst>
          </p:cNvPr>
          <p:cNvCxnSpPr/>
          <p:nvPr/>
        </p:nvCxnSpPr>
        <p:spPr>
          <a:xfrm flipH="1">
            <a:off x="6254885" y="3247762"/>
            <a:ext cx="16147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DFEC6F3-9EAE-EF3A-7021-F4F4BF482F30}"/>
              </a:ext>
            </a:extLst>
          </p:cNvPr>
          <p:cNvSpPr txBox="1"/>
          <p:nvPr/>
        </p:nvSpPr>
        <p:spPr>
          <a:xfrm>
            <a:off x="787940" y="5963055"/>
            <a:ext cx="242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任务中使用临界区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1A579B-233D-75D4-88D2-0865D2A95037}"/>
              </a:ext>
            </a:extLst>
          </p:cNvPr>
          <p:cNvSpPr txBox="1"/>
          <p:nvPr/>
        </p:nvSpPr>
        <p:spPr>
          <a:xfrm>
            <a:off x="4153710" y="5963055"/>
            <a:ext cx="242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中断服务函数中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使用临界区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8736AF31-FF2F-4A16-D362-3E6F5099FDB9}"/>
              </a:ext>
            </a:extLst>
          </p:cNvPr>
          <p:cNvSpPr/>
          <p:nvPr/>
        </p:nvSpPr>
        <p:spPr>
          <a:xfrm flipV="1">
            <a:off x="2799945" y="5763429"/>
            <a:ext cx="165370" cy="568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1E4D784-5DBF-44FD-AA91-08DAEBE936EA}"/>
              </a:ext>
            </a:extLst>
          </p:cNvPr>
          <p:cNvSpPr/>
          <p:nvPr/>
        </p:nvSpPr>
        <p:spPr>
          <a:xfrm flipV="1">
            <a:off x="5982535" y="5751005"/>
            <a:ext cx="165370" cy="5689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E8ECF4-1FA1-84BD-0149-478959DCBCD0}"/>
              </a:ext>
            </a:extLst>
          </p:cNvPr>
          <p:cNvSpPr txBox="1"/>
          <p:nvPr/>
        </p:nvSpPr>
        <p:spPr>
          <a:xfrm>
            <a:off x="10120009" y="3978454"/>
            <a:ext cx="206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临界区进入和退出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1EA0BF-D2D8-B792-4691-1D518AC6EE09}"/>
              </a:ext>
            </a:extLst>
          </p:cNvPr>
          <p:cNvCxnSpPr/>
          <p:nvPr/>
        </p:nvCxnSpPr>
        <p:spPr>
          <a:xfrm flipV="1">
            <a:off x="9027268" y="612843"/>
            <a:ext cx="1381328" cy="474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2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5DF8E3-70BB-B709-0BC4-AE2A11997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/>
          <a:stretch/>
        </p:blipFill>
        <p:spPr>
          <a:xfrm>
            <a:off x="0" y="4425010"/>
            <a:ext cx="8404299" cy="828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63C783-70ED-A2B9-2E6D-8D3C0FF4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0342"/>
            <a:ext cx="8773749" cy="6858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B83F7D-4153-AF11-04D0-52B3D54F9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62"/>
            <a:ext cx="8735644" cy="34675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F58CF4-5AF4-5C8A-41A0-A289C1A79D96}"/>
              </a:ext>
            </a:extLst>
          </p:cNvPr>
          <p:cNvSpPr txBox="1"/>
          <p:nvPr/>
        </p:nvSpPr>
        <p:spPr>
          <a:xfrm>
            <a:off x="9406647" y="593387"/>
            <a:ext cx="25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内部源码解析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6C5C1E-21E1-4447-FDCC-B84D2DE7EDD0}"/>
              </a:ext>
            </a:extLst>
          </p:cNvPr>
          <p:cNvCxnSpPr/>
          <p:nvPr/>
        </p:nvCxnSpPr>
        <p:spPr>
          <a:xfrm>
            <a:off x="787940" y="1352145"/>
            <a:ext cx="554477" cy="3239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BBB04C-98D1-FD85-3C22-E96FEAC8D4CF}"/>
              </a:ext>
            </a:extLst>
          </p:cNvPr>
          <p:cNvCxnSpPr>
            <a:cxnSpLocks/>
          </p:cNvCxnSpPr>
          <p:nvPr/>
        </p:nvCxnSpPr>
        <p:spPr>
          <a:xfrm>
            <a:off x="2295728" y="3531141"/>
            <a:ext cx="428017" cy="2412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6074F1E-8B74-B2BA-FAB8-7C68A726A9C7}"/>
              </a:ext>
            </a:extLst>
          </p:cNvPr>
          <p:cNvSpPr txBox="1"/>
          <p:nvPr/>
        </p:nvSpPr>
        <p:spPr>
          <a:xfrm>
            <a:off x="9667672" y="4425009"/>
            <a:ext cx="225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任务级临界区（进入和离开两个函数）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DDF5DE-95A3-F727-3496-FEA32D66C657}"/>
              </a:ext>
            </a:extLst>
          </p:cNvPr>
          <p:cNvSpPr txBox="1"/>
          <p:nvPr/>
        </p:nvSpPr>
        <p:spPr>
          <a:xfrm>
            <a:off x="9667672" y="5730822"/>
            <a:ext cx="239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中断级临界区（进入和离开两个函数）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E73132-CE42-4A5F-733A-15D1A10C2B9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264613" y="4609675"/>
            <a:ext cx="3403059" cy="138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341A335-DBD5-4D2D-DC03-2B785E60C1E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64613" y="4748175"/>
            <a:ext cx="3403059" cy="1226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72BF7DE-B11E-3C94-9BC0-5B72EBDA29C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762672" y="4901586"/>
            <a:ext cx="1905000" cy="1152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A65D74-42E9-31CA-CD3B-6DD6214CB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540885" y="6053988"/>
            <a:ext cx="1126787" cy="212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16C6A76-C3E7-0D06-297C-CDBCDFC2C48B}"/>
              </a:ext>
            </a:extLst>
          </p:cNvPr>
          <p:cNvSpPr txBox="1"/>
          <p:nvPr/>
        </p:nvSpPr>
        <p:spPr>
          <a:xfrm>
            <a:off x="282102" y="3932950"/>
            <a:ext cx="10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Enter</a:t>
            </a:r>
            <a:r>
              <a:rPr lang="zh-CN" altLang="en-US" b="1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926F0E-88D2-74E4-1CCA-40A42A4268E4}"/>
              </a:ext>
            </a:extLst>
          </p:cNvPr>
          <p:cNvSpPr txBox="1"/>
          <p:nvPr/>
        </p:nvSpPr>
        <p:spPr>
          <a:xfrm>
            <a:off x="2295728" y="3932950"/>
            <a:ext cx="10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Exit</a:t>
            </a:r>
            <a:r>
              <a:rPr lang="zh-CN" altLang="en-US" b="1" dirty="0"/>
              <a:t>）</a:t>
            </a: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641E2FC-4582-CB0A-E82E-6F7B503716DF}"/>
              </a:ext>
            </a:extLst>
          </p:cNvPr>
          <p:cNvSpPr/>
          <p:nvPr/>
        </p:nvSpPr>
        <p:spPr>
          <a:xfrm>
            <a:off x="5097294" y="3932950"/>
            <a:ext cx="107004" cy="4529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E6D65C-68E9-4885-8167-0534C9F0C017}"/>
              </a:ext>
            </a:extLst>
          </p:cNvPr>
          <p:cNvSpPr txBox="1"/>
          <p:nvPr/>
        </p:nvSpPr>
        <p:spPr>
          <a:xfrm>
            <a:off x="5149176" y="3963344"/>
            <a:ext cx="24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Go to definition</a:t>
            </a:r>
            <a:r>
              <a:rPr lang="zh-CN" altLang="en-US" b="1" dirty="0"/>
              <a:t>）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E576520-3AA6-CE2E-503F-45F2923E7B7D}"/>
              </a:ext>
            </a:extLst>
          </p:cNvPr>
          <p:cNvCxnSpPr>
            <a:cxnSpLocks/>
          </p:cNvCxnSpPr>
          <p:nvPr/>
        </p:nvCxnSpPr>
        <p:spPr>
          <a:xfrm>
            <a:off x="2509736" y="1352145"/>
            <a:ext cx="3336587" cy="268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3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733949-94C7-F4CA-659C-ED21DDF5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11855" cy="3762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6F45C9-7060-54E2-685B-B4CE4DAF9C80}"/>
              </a:ext>
            </a:extLst>
          </p:cNvPr>
          <p:cNvSpPr txBox="1"/>
          <p:nvPr/>
        </p:nvSpPr>
        <p:spPr>
          <a:xfrm>
            <a:off x="8811855" y="0"/>
            <a:ext cx="3380145" cy="4613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任务级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进入临界区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函数失能中断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加入了一个临界区嵌套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vTaskStartScheduler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开启任务调度，这个函数里面进行的初始化）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每次进入临界区，也就是调用这个函数，都会使得计数器加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进入几次临界段，计数器数值就是几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952A4C-1181-09CA-9A5A-355DA602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6" y="3429478"/>
            <a:ext cx="7363853" cy="333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AC4756-6071-7F91-9944-2B3CF426B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4"/>
          <a:stretch/>
        </p:blipFill>
        <p:spPr>
          <a:xfrm>
            <a:off x="0" y="3898175"/>
            <a:ext cx="6649378" cy="29598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5BE864-A5AD-56F1-DE67-B6980BFB1A44}"/>
              </a:ext>
            </a:extLst>
          </p:cNvPr>
          <p:cNvSpPr txBox="1"/>
          <p:nvPr/>
        </p:nvSpPr>
        <p:spPr>
          <a:xfrm>
            <a:off x="7007158" y="6087362"/>
            <a:ext cx="518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把系统管理的最大优先级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设置给中断屏蔽寄存器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basepri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，然后优先级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的中断都会被屏蔽掉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77D1BF-C009-EE0F-316F-3A9CC88FFFF3}"/>
              </a:ext>
            </a:extLst>
          </p:cNvPr>
          <p:cNvCxnSpPr/>
          <p:nvPr/>
        </p:nvCxnSpPr>
        <p:spPr>
          <a:xfrm>
            <a:off x="2772383" y="729016"/>
            <a:ext cx="0" cy="269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F3291B-16FA-C99F-EBCC-C457D37FAB7E}"/>
              </a:ext>
            </a:extLst>
          </p:cNvPr>
          <p:cNvCxnSpPr>
            <a:cxnSpLocks/>
          </p:cNvCxnSpPr>
          <p:nvPr/>
        </p:nvCxnSpPr>
        <p:spPr>
          <a:xfrm flipH="1">
            <a:off x="5934221" y="3762900"/>
            <a:ext cx="715157" cy="338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27CB1AB-3C0C-49B6-C8BD-C001EB4342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40" r="16233"/>
          <a:stretch/>
        </p:blipFill>
        <p:spPr>
          <a:xfrm>
            <a:off x="8881681" y="4637443"/>
            <a:ext cx="2705694" cy="84784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A42149-2774-171B-7449-7FCB3C6EB75A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5963055"/>
            <a:ext cx="6844327" cy="124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F72236-864F-114A-5A16-F6F7FF39AEF6}"/>
              </a:ext>
            </a:extLst>
          </p:cNvPr>
          <p:cNvCxnSpPr>
            <a:cxnSpLocks/>
          </p:cNvCxnSpPr>
          <p:nvPr/>
        </p:nvCxnSpPr>
        <p:spPr>
          <a:xfrm flipH="1" flipV="1">
            <a:off x="3324689" y="642026"/>
            <a:ext cx="5556992" cy="86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58332CE-30F2-71AD-44C2-D0DF696DC05E}"/>
              </a:ext>
            </a:extLst>
          </p:cNvPr>
          <p:cNvCxnSpPr>
            <a:cxnSpLocks/>
          </p:cNvCxnSpPr>
          <p:nvPr/>
        </p:nvCxnSpPr>
        <p:spPr>
          <a:xfrm flipH="1">
            <a:off x="10234528" y="1264596"/>
            <a:ext cx="1137106" cy="3796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1A993A-816C-B2E4-15BE-DF5151D9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94" y="480617"/>
            <a:ext cx="4420217" cy="2286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58FA0B-D911-153E-2223-6BAB8B48D304}"/>
              </a:ext>
            </a:extLst>
          </p:cNvPr>
          <p:cNvSpPr txBox="1"/>
          <p:nvPr/>
        </p:nvSpPr>
        <p:spPr>
          <a:xfrm>
            <a:off x="5291847" y="0"/>
            <a:ext cx="6429983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退出临界段（任务级）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退出临界段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，调用这个函数，将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uxCriticalNesting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--;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计数器减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，当减到计数器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，使能中断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，中断被打开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也就是进入临界区和退出临界区保证是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成对出现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的，进入几次，就退出几次，保证中断正常开关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B5D194-D7F3-4986-D75D-E977C60B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8884"/>
            <a:ext cx="7459116" cy="9240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8CA0AA-2104-778B-3B0C-BEF7F6FE4860}"/>
              </a:ext>
            </a:extLst>
          </p:cNvPr>
          <p:cNvSpPr txBox="1"/>
          <p:nvPr/>
        </p:nvSpPr>
        <p:spPr>
          <a:xfrm>
            <a:off x="92412" y="3281059"/>
            <a:ext cx="269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断言函数用来调试和报错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F8A9A7-B7D9-0A9E-CD76-B70B65FD2054}"/>
              </a:ext>
            </a:extLst>
          </p:cNvPr>
          <p:cNvCxnSpPr/>
          <p:nvPr/>
        </p:nvCxnSpPr>
        <p:spPr>
          <a:xfrm flipV="1">
            <a:off x="1167319" y="1177047"/>
            <a:ext cx="0" cy="2104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9B18843-F8FE-7FF5-6CBC-D040ACF467B6}"/>
              </a:ext>
            </a:extLst>
          </p:cNvPr>
          <p:cNvCxnSpPr/>
          <p:nvPr/>
        </p:nvCxnSpPr>
        <p:spPr>
          <a:xfrm flipH="1">
            <a:off x="3472774" y="1702340"/>
            <a:ext cx="6896911" cy="428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00D813-5075-01F6-9959-9D8069B86ED8}"/>
              </a:ext>
            </a:extLst>
          </p:cNvPr>
          <p:cNvCxnSpPr/>
          <p:nvPr/>
        </p:nvCxnSpPr>
        <p:spPr>
          <a:xfrm>
            <a:off x="2142014" y="1177047"/>
            <a:ext cx="0" cy="3482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C428D96-E726-F5FA-A81E-5EDEEA042964}"/>
              </a:ext>
            </a:extLst>
          </p:cNvPr>
          <p:cNvSpPr txBox="1"/>
          <p:nvPr/>
        </p:nvSpPr>
        <p:spPr>
          <a:xfrm>
            <a:off x="398834" y="5648265"/>
            <a:ext cx="642998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首先调用推出临界段的函数时计数器的值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就是负的了，所以如果计数器的数是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，就会打印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7896B6-85AD-A3BF-A90F-3B84F11B9A97}"/>
              </a:ext>
            </a:extLst>
          </p:cNvPr>
          <p:cNvCxnSpPr/>
          <p:nvPr/>
        </p:nvCxnSpPr>
        <p:spPr>
          <a:xfrm flipH="1" flipV="1">
            <a:off x="3365770" y="5136204"/>
            <a:ext cx="1702341" cy="661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9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CECE9A-AD13-05D4-A44C-0DA8AE6A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1590" cy="39057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32D875-2844-14AA-9F78-D46359806E0A}"/>
              </a:ext>
            </a:extLst>
          </p:cNvPr>
          <p:cNvSpPr txBox="1"/>
          <p:nvPr/>
        </p:nvSpPr>
        <p:spPr>
          <a:xfrm>
            <a:off x="8385242" y="194553"/>
            <a:ext cx="3501957" cy="22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中断级的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进入临界区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该函数会返回一个无符号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函数内容就是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读取屏蔽中断寄存器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作为返回值，然后再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关闭中断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B607E8D-C71A-597D-4E22-AA1B86BAEC0E}"/>
              </a:ext>
            </a:extLst>
          </p:cNvPr>
          <p:cNvCxnSpPr/>
          <p:nvPr/>
        </p:nvCxnSpPr>
        <p:spPr>
          <a:xfrm flipH="1">
            <a:off x="3190672" y="1566153"/>
            <a:ext cx="6867728" cy="51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6DC3C3-59C0-EE4C-353D-3098220EEA7D}"/>
              </a:ext>
            </a:extLst>
          </p:cNvPr>
          <p:cNvCxnSpPr>
            <a:cxnSpLocks/>
          </p:cNvCxnSpPr>
          <p:nvPr/>
        </p:nvCxnSpPr>
        <p:spPr>
          <a:xfrm flipH="1">
            <a:off x="3764604" y="2228844"/>
            <a:ext cx="5087566" cy="154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86C531-5571-A4DD-63D1-1D22D15ACBE4}"/>
              </a:ext>
            </a:extLst>
          </p:cNvPr>
          <p:cNvCxnSpPr>
            <a:cxnSpLocks/>
          </p:cNvCxnSpPr>
          <p:nvPr/>
        </p:nvCxnSpPr>
        <p:spPr>
          <a:xfrm flipH="1">
            <a:off x="2133600" y="1566153"/>
            <a:ext cx="7924800" cy="1974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82D13CB6-3B39-9F3D-4ACE-1B3D7EB0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9" y="4390681"/>
            <a:ext cx="7401958" cy="24673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96D868-0B0E-A026-197F-425C376CB882}"/>
              </a:ext>
            </a:extLst>
          </p:cNvPr>
          <p:cNvSpPr txBox="1"/>
          <p:nvPr/>
        </p:nvSpPr>
        <p:spPr>
          <a:xfrm>
            <a:off x="8385242" y="4390681"/>
            <a:ext cx="3386389" cy="226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中断级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退出临界区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代入了刚才读取的返回值，重新写入屏蔽中断寄存器，保证进入临界区和退出临界区，中断状态是一样的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05844F-00D1-8F67-7789-4560F6664979}"/>
              </a:ext>
            </a:extLst>
          </p:cNvPr>
          <p:cNvCxnSpPr/>
          <p:nvPr/>
        </p:nvCxnSpPr>
        <p:spPr>
          <a:xfrm flipH="1" flipV="1">
            <a:off x="6507804" y="4776281"/>
            <a:ext cx="2344366" cy="51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C1EE57-4BA3-EEB8-1378-912B4760D786}"/>
              </a:ext>
            </a:extLst>
          </p:cNvPr>
          <p:cNvCxnSpPr/>
          <p:nvPr/>
        </p:nvCxnSpPr>
        <p:spPr>
          <a:xfrm flipH="1">
            <a:off x="3764604" y="5710136"/>
            <a:ext cx="5009745" cy="398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3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0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338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56</cp:revision>
  <dcterms:created xsi:type="dcterms:W3CDTF">2023-03-29T03:40:49Z</dcterms:created>
  <dcterms:modified xsi:type="dcterms:W3CDTF">2023-03-30T05:40:09Z</dcterms:modified>
</cp:coreProperties>
</file>