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FC1B4-DFF7-0210-E4B6-B692B2FF4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E03718-3D52-2939-4D1B-A549379C5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3F76D-628A-BA56-EC3E-A0A29B02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9870A-C6E5-A01C-AD44-D958FECE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3CC47-E788-FCAE-C401-FA74477F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6D233-2943-4AF6-A051-B742C39A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40C1D-8276-7806-2452-CE78C29BC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3209C-D4D7-6631-C049-529CE18C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DF394-2235-0606-4087-01ED94BB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67929-5A05-A6B4-D9FC-8F75A49B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958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F5ED6D-061E-75F6-CD8F-196A3F75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E19B3-F172-1F06-12D9-4019FA21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BFCE8-7450-2503-F91C-856F9F66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07096-F3A7-F5E3-0CD0-F379D427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4A05F-B307-FBAF-5075-806ABF36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D6E8-1C64-7A09-636C-6C2517DC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18A2F-EF04-D351-7B23-C5B1BC61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68E85-DBF7-3E27-9642-38FFC8A2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3BA10-E388-800D-D0D9-742AD747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D6F54-2AFA-EC2F-F352-BDFDA75C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4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305D2-2B0D-8C84-23C5-EBFC5BDC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D5AE-DB33-3C41-4074-6868F997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3515F-C2A4-6BCC-6C50-180EFA8F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C84-7853-23DF-B6BB-50D69747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F244D-55EC-1436-EC52-41D44E91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0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21037-032E-43B4-E770-676E890C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99B8E-7117-AD1D-7972-B7A480998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AA166-597F-540F-B5B1-DAC7576E9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A20E7-33D0-0680-885B-F6B4198B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32C90-F315-371A-6B06-BC9A89AC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9CF92-DF13-2503-7E98-1D387582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635CF-819E-97DD-40D0-4A8946AC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2EAE6-D86F-465F-1C0C-FABAA45B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FF552-6519-70FE-6218-2F95B237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1B4B9A-3D35-F28E-5CAC-286E0D97F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24A33-12F2-E5DD-50C7-27D61274A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D1040C-10A5-E3D0-83CF-15976E3D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9CBC62-CD0C-AD08-E0F7-08560450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A82E7C-9232-9277-5808-47AD6D2A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2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532FA-E7B8-2B5B-2244-FDDC6768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8C589-BCE6-DD42-C1AF-A6DC32BF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94B94A-778E-91DD-9703-0FD7D2F3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F93367-9808-8768-B97D-045FAE6D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6BAC6-154F-DC76-0E02-C22CAA58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CF3AE5-F4A8-293F-835E-5A33F268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5BB5D-50B6-70B5-B6BF-33FD3596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4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FFAE4-50E6-7A16-2479-0486178C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16CA7-A22D-6BF5-AABE-D0CC5351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B3519-3878-FC8B-E2F7-D73E06E92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219CB9-2421-F889-A176-BD7AB998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3861F-3CD7-87E5-C2E2-BEB78C4D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C1B73-5B6C-6770-4CF7-B4A969BE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4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D4086-8D7E-0856-3B32-6A01F330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70200D-273C-E1F7-BE38-691AE7A42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6EF90-F037-C8ED-62E5-DF95FA53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606BC-A926-DC39-C3EE-EBFE2832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7111-C057-4653-591B-33B0E79E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BE290-E192-9CF1-DDFD-10164941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5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B556D2-229C-2990-59E0-5E406DC4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C443D-E060-3001-0761-C533ACEE3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FFAE2-C66E-2D37-EABE-D6380750C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FA38-A4FC-4BB4-BB78-77130FE5DE8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910D7-0425-86E4-E286-D58BE149A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47453-FA9E-596E-3B49-A9911E7B2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093CB-C8EF-4246-8372-75E2C4D26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0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9FB056-C5F0-9266-12AC-55069A69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1980998"/>
            <a:ext cx="688753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72E92B-07DE-4C02-ED28-41BABCA4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652075"/>
            <a:ext cx="11784070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2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77FE7B-A3B7-53EB-D30A-CC426BD2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733049"/>
            <a:ext cx="1076475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8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1E3893-71BE-27BE-DB3C-A475073B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9227" cy="25530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44626B-8F4D-DFDD-9121-45A732EC5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09"/>
          <a:stretch/>
        </p:blipFill>
        <p:spPr>
          <a:xfrm>
            <a:off x="0" y="2553056"/>
            <a:ext cx="12192000" cy="278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9C190C-3B85-6BB0-BC1D-A613A8C5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85210"/>
            <a:ext cx="4659549" cy="40727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514D663-49B5-A5B2-25A8-A64A3AC61ECB}"/>
              </a:ext>
            </a:extLst>
          </p:cNvPr>
          <p:cNvSpPr txBox="1"/>
          <p:nvPr/>
        </p:nvSpPr>
        <p:spPr>
          <a:xfrm>
            <a:off x="4941651" y="3875427"/>
            <a:ext cx="134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任务优先级相同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78ECB8-F60E-A541-BECE-D9B4F6DAB66C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239311" y="3287949"/>
            <a:ext cx="1702340" cy="9106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B1F7920-7AFB-6C6D-5A84-3DA7C58C9ED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8222" y="4198593"/>
            <a:ext cx="1663429" cy="10020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211AD9C5-8DF9-D8C0-9E67-115E91C06237}"/>
              </a:ext>
            </a:extLst>
          </p:cNvPr>
          <p:cNvSpPr/>
          <p:nvPr/>
        </p:nvSpPr>
        <p:spPr>
          <a:xfrm>
            <a:off x="6096000" y="2120630"/>
            <a:ext cx="392349" cy="7112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6A3385-8E4F-B80E-B80D-AF9880930663}"/>
              </a:ext>
            </a:extLst>
          </p:cNvPr>
          <p:cNvSpPr txBox="1"/>
          <p:nvPr/>
        </p:nvSpPr>
        <p:spPr>
          <a:xfrm>
            <a:off x="6614809" y="2185517"/>
            <a:ext cx="77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配置要求</a:t>
            </a:r>
          </a:p>
        </p:txBody>
      </p:sp>
    </p:spTree>
    <p:extLst>
      <p:ext uri="{BB962C8B-B14F-4D97-AF65-F5344CB8AC3E}">
        <p14:creationId xmlns:p14="http://schemas.microsoft.com/office/powerpoint/2010/main" val="311154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E9E964-67E0-4B09-A5FB-BD3C4D42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21593" cy="34675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FBE400-AEA7-68F0-7C9A-7B0BE8A0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71363"/>
            <a:ext cx="9573961" cy="34866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87D60A-A187-F7B2-F133-7AF6E7845CE7}"/>
              </a:ext>
            </a:extLst>
          </p:cNvPr>
          <p:cNvSpPr txBox="1"/>
          <p:nvPr/>
        </p:nvSpPr>
        <p:spPr>
          <a:xfrm>
            <a:off x="4456239" y="3648742"/>
            <a:ext cx="460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加入临界区是为了防止</a:t>
            </a:r>
            <a:r>
              <a:rPr lang="en-US" altLang="zh-CN" b="1" dirty="0" err="1">
                <a:solidFill>
                  <a:schemeClr val="bg1"/>
                </a:solidFill>
              </a:rPr>
              <a:t>printf</a:t>
            </a:r>
            <a:r>
              <a:rPr lang="zh-CN" altLang="en-US" b="1" dirty="0">
                <a:solidFill>
                  <a:schemeClr val="bg1"/>
                </a:solidFill>
              </a:rPr>
              <a:t>函数执行到一半然后时间片到了，然后切换任务的情况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C65F9B-7076-5626-D249-75BAFAC443B0}"/>
              </a:ext>
            </a:extLst>
          </p:cNvPr>
          <p:cNvSpPr txBox="1"/>
          <p:nvPr/>
        </p:nvSpPr>
        <p:spPr>
          <a:xfrm>
            <a:off x="4378419" y="700722"/>
            <a:ext cx="39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一个时间片，</a:t>
            </a:r>
            <a:r>
              <a:rPr lang="en-US" altLang="zh-CN" b="1" dirty="0">
                <a:solidFill>
                  <a:schemeClr val="bg1"/>
                </a:solidFill>
              </a:rPr>
              <a:t>50ms</a:t>
            </a:r>
            <a:r>
              <a:rPr lang="zh-CN" altLang="en-US" b="1" dirty="0">
                <a:solidFill>
                  <a:schemeClr val="bg1"/>
                </a:solidFill>
              </a:rPr>
              <a:t>执行</a:t>
            </a:r>
            <a:r>
              <a:rPr lang="en-US" altLang="zh-CN" b="1" dirty="0">
                <a:solidFill>
                  <a:schemeClr val="bg1"/>
                </a:solidFill>
              </a:rPr>
              <a:t>4-5</a:t>
            </a:r>
            <a:r>
              <a:rPr lang="zh-CN" altLang="en-US" b="1" dirty="0">
                <a:solidFill>
                  <a:schemeClr val="bg1"/>
                </a:solidFill>
              </a:rPr>
              <a:t>次任务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B04D83-8063-78FE-5B7A-CCAA0501659E}"/>
              </a:ext>
            </a:extLst>
          </p:cNvPr>
          <p:cNvSpPr txBox="1"/>
          <p:nvPr/>
        </p:nvSpPr>
        <p:spPr>
          <a:xfrm>
            <a:off x="4456239" y="3002031"/>
            <a:ext cx="390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不是系统延时，不会进入阻塞态</a:t>
            </a:r>
          </a:p>
        </p:txBody>
      </p:sp>
    </p:spTree>
    <p:extLst>
      <p:ext uri="{BB962C8B-B14F-4D97-AF65-F5344CB8AC3E}">
        <p14:creationId xmlns:p14="http://schemas.microsoft.com/office/powerpoint/2010/main" val="18768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FEF13A-192C-8B16-84B7-0921D9D5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23" y="726606"/>
            <a:ext cx="3467584" cy="47822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EE5914-2339-AE1B-3AF2-9347406A87F3}"/>
              </a:ext>
            </a:extLst>
          </p:cNvPr>
          <p:cNvSpPr txBox="1"/>
          <p:nvPr/>
        </p:nvSpPr>
        <p:spPr>
          <a:xfrm>
            <a:off x="3531140" y="720006"/>
            <a:ext cx="299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串口打印结果，符合预期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71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78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43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48</Words>
  <Application>Microsoft Office PowerPoint</Application>
  <PresentationFormat>宽屏</PresentationFormat>
  <Paragraphs>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15</cp:revision>
  <dcterms:created xsi:type="dcterms:W3CDTF">2023-04-10T05:18:33Z</dcterms:created>
  <dcterms:modified xsi:type="dcterms:W3CDTF">2023-04-10T12:16:21Z</dcterms:modified>
</cp:coreProperties>
</file>