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2" r:id="rId7"/>
    <p:sldId id="267" r:id="rId8"/>
    <p:sldId id="268" r:id="rId9"/>
    <p:sldId id="263" r:id="rId10"/>
    <p:sldId id="264" r:id="rId11"/>
    <p:sldId id="265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8E282-4C85-3726-93F6-9511B0F25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5AC60-20B3-05B1-5FD8-B4DF544E5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EDF41-0321-A0F4-B8E6-67C093DC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F5BB1-0BAF-0E6D-5DE0-D5EF837A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5E38C-2D49-5F1B-9B48-CBDBF055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6CE95-89ED-3C98-F68E-F537E2A3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D59CC-7429-EBFE-BDCC-61F7AB67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AAC5D-62FC-1B4F-D1A3-01B96E0B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FE951-7B5A-D243-D120-7BD47DE3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EE439-E148-CA08-6AA6-B6C1303D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4194C5-6F3D-AA37-1F56-E19CDDD4D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D3DB8-C842-8EAE-B70E-2C0469F8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8F32-FB5C-54EF-4334-58F0E6F1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F33B6-F842-8B9E-6395-0B13B11C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ED9BC-B9D9-32F9-0151-DAE9462B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F68E-6D3E-3D27-21AC-4D73BF60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D7DD8-848D-2BBC-520F-6A4C088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3DBDD-47C9-5730-D8A4-08E4AC7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695C5-C65A-5D4D-7B25-D4F5AC4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E8C1-E9F0-7499-EBC5-0D6CD553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2E9A-5A77-7866-E415-2F11F5E0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B9207-CD87-DD3E-ED2A-BCE8AB22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7A757-4E0D-D9BB-1378-33DFEF6C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7CA32-DE2C-8CDE-3F27-0596254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59881-80A2-42B6-A61E-336361FA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91E4-41DB-23D4-3849-4CDEBE0A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9EC3-5F95-9B73-9453-FF4B5D66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45609-1871-EF5B-281D-E534D042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5F817-BA62-F020-113E-1571E9B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08735-43C3-01BC-036E-086566A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3516E-F6C8-C1CA-0D13-5A1EBD1E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B7260-4474-D8F9-143C-90328C48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1139F-C488-8A5F-39F9-A7778CED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7B268-FC54-3B5E-659B-F5F7678C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AF6BD4-1E83-6971-EAA0-082AC6B2E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43CEA-8E73-B892-824C-C4F1D160A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C09FA-528F-D6ED-2FCA-BDECA01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BEF3D-64D8-CF4F-0852-4B8DD26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674E3-C1E5-5289-69F8-62415785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DDEC4-040F-1DFF-F6D1-11A6B64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42E6F-8DCF-8FE0-F61C-B7A53CEC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F7E93C-4D9F-FA1E-04D5-4B15738F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951D8-0B42-B24F-4D89-8D5245D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737630-52EA-8ACA-657B-98FACEA0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795BB-A250-8884-BB99-B1572149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63B87-B806-006A-D9DB-824DC231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60285-F445-E9B7-B0A7-474579A6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E8F93-1195-735E-9056-60D4D037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7E500-B4B3-0AE9-115B-19451D58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4B147-E25C-61D4-309F-78DAD48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D0E02-63DB-7F90-B83A-C99172E8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54A4B-8039-ED81-0A1D-3A22B6BC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F056-8F87-D318-57C3-A555306A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6B226-27FC-F25E-4F2B-1550F78A6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F5D0E-AEE9-F0BA-C201-74182DA1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0BF6B-88C7-1D47-D3F6-872F0A64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3C9F6-0302-E096-C72F-F3D51058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2748E-FAE2-910F-B6F5-12144217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A96F35-AF0D-944B-AD85-C2F45EB8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28D7F-B6E6-389B-EE57-C15B86B2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EAE5C-7A59-F3AB-D070-71D8CD779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ACBA-5E95-4859-BA94-4EC89073E79C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32F47-EAF8-58BE-F5C5-E360E7CE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E47C1-DD32-B00B-100D-7C95FFABD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26B2-EDF1-46F4-833F-A57517E7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0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8BD300-461A-4E17-A332-2796F9C6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638050"/>
            <a:ext cx="814501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0B88A6-9B38-F056-C514-CECDD20F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1B3B20-01BE-D29F-B8EF-42990DC5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26065" cy="25340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86355D-55B8-EE79-A69F-16E23BD5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0257"/>
            <a:ext cx="852606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D88E91-FC59-E6F7-9D0D-6D582563D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4"/>
          <a:stretch/>
        </p:blipFill>
        <p:spPr>
          <a:xfrm>
            <a:off x="1" y="0"/>
            <a:ext cx="6284068" cy="5344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A36273-9176-F0FE-A07A-3554775CA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2"/>
          <a:stretch/>
        </p:blipFill>
        <p:spPr>
          <a:xfrm>
            <a:off x="6096000" y="0"/>
            <a:ext cx="6095999" cy="3581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4F3A8A-F5BB-6472-C8A5-593151A1CE81}"/>
              </a:ext>
            </a:extLst>
          </p:cNvPr>
          <p:cNvSpPr txBox="1"/>
          <p:nvPr/>
        </p:nvSpPr>
        <p:spPr>
          <a:xfrm>
            <a:off x="680936" y="5700409"/>
            <a:ext cx="392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串口打印结果</a:t>
            </a:r>
          </a:p>
        </p:txBody>
      </p:sp>
    </p:spTree>
    <p:extLst>
      <p:ext uri="{BB962C8B-B14F-4D97-AF65-F5344CB8AC3E}">
        <p14:creationId xmlns:p14="http://schemas.microsoft.com/office/powerpoint/2010/main" val="36822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7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6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0558F8-CDAE-2F8D-1675-B736023B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680654"/>
            <a:ext cx="904048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ED162A-3424-D0A6-6C15-76BF49BF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61707"/>
            <a:ext cx="784969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E7C56D-9FD6-7ED8-7C5A-8E0B722D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1538023"/>
            <a:ext cx="889759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7800A1-FD99-E039-9F68-D02DF57C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6"/>
            <a:ext cx="8173591" cy="3839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9BC836-1D81-CECF-551E-096B2E958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82" y="2879387"/>
            <a:ext cx="7676618" cy="39786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E79052-AD89-F162-F461-DD6FFA2EE978}"/>
              </a:ext>
            </a:extLst>
          </p:cNvPr>
          <p:cNvSpPr txBox="1"/>
          <p:nvPr/>
        </p:nvSpPr>
        <p:spPr>
          <a:xfrm>
            <a:off x="768484" y="4786009"/>
            <a:ext cx="277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每个任务都有这样的一个结构体，结构体成员就是任务的各种状态信息</a:t>
            </a:r>
          </a:p>
        </p:txBody>
      </p:sp>
    </p:spTree>
    <p:extLst>
      <p:ext uri="{BB962C8B-B14F-4D97-AF65-F5344CB8AC3E}">
        <p14:creationId xmlns:p14="http://schemas.microsoft.com/office/powerpoint/2010/main" val="8529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6F5F6-572B-A072-88A3-08C4B9413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3"/>
          <a:stretch/>
        </p:blipFill>
        <p:spPr>
          <a:xfrm>
            <a:off x="0" y="457200"/>
            <a:ext cx="10436826" cy="5333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EEAD7D-6FB4-F0E2-9717-54728D09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231"/>
            <a:ext cx="8478433" cy="1066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1254EB-D023-FADA-1F7D-89AD102F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15623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1266F0-D72C-1E95-B2EE-D9947BCCDF4F}"/>
              </a:ext>
            </a:extLst>
          </p:cNvPr>
          <p:cNvSpPr txBox="1"/>
          <p:nvPr/>
        </p:nvSpPr>
        <p:spPr>
          <a:xfrm>
            <a:off x="7457797" y="3599234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获取任务数量，申请内存（结构体类型）用来保存信息，有几个任务就会申请几个结构体大小的空间，，给每个任务的信息申请内存，并且最后的首地址取出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396FFD-BCAE-F1D4-A16B-2545380F2B6B}"/>
              </a:ext>
            </a:extLst>
          </p:cNvPr>
          <p:cNvCxnSpPr/>
          <p:nvPr/>
        </p:nvCxnSpPr>
        <p:spPr>
          <a:xfrm flipH="1" flipV="1">
            <a:off x="4348264" y="1177047"/>
            <a:ext cx="3968885" cy="24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0806EE3-EAFC-63DE-57A0-14707FA6AD51}"/>
              </a:ext>
            </a:extLst>
          </p:cNvPr>
          <p:cNvCxnSpPr/>
          <p:nvPr/>
        </p:nvCxnSpPr>
        <p:spPr>
          <a:xfrm flipH="1" flipV="1">
            <a:off x="7179013" y="1468877"/>
            <a:ext cx="2402732" cy="21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133E48-2C67-4D3A-4B64-DD7FAE7F83A5}"/>
              </a:ext>
            </a:extLst>
          </p:cNvPr>
          <p:cNvCxnSpPr/>
          <p:nvPr/>
        </p:nvCxnSpPr>
        <p:spPr>
          <a:xfrm flipH="1" flipV="1">
            <a:off x="953311" y="1468877"/>
            <a:ext cx="6634263" cy="397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A064E-4858-8E77-675A-327A0F1E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1523734"/>
            <a:ext cx="8478433" cy="38105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587BE3-F173-57FB-487B-B22A8B968D80}"/>
              </a:ext>
            </a:extLst>
          </p:cNvPr>
          <p:cNvSpPr txBox="1"/>
          <p:nvPr/>
        </p:nvSpPr>
        <p:spPr>
          <a:xfrm>
            <a:off x="2276272" y="5334266"/>
            <a:ext cx="270429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获取单个任务的状态信息，同样需要申请内存</a:t>
            </a:r>
          </a:p>
        </p:txBody>
      </p:sp>
    </p:spTree>
    <p:extLst>
      <p:ext uri="{BB962C8B-B14F-4D97-AF65-F5344CB8AC3E}">
        <p14:creationId xmlns:p14="http://schemas.microsoft.com/office/powerpoint/2010/main" val="36605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26E7C1-8C4F-9011-7918-CA22E201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933366"/>
            <a:ext cx="678274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48B802-2C60-984B-D828-288EF2B5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92802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0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74</Words>
  <Application>Microsoft Office PowerPoint</Application>
  <PresentationFormat>宽屏</PresentationFormat>
  <Paragraphs>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25</cp:revision>
  <dcterms:created xsi:type="dcterms:W3CDTF">2023-04-10T08:27:21Z</dcterms:created>
  <dcterms:modified xsi:type="dcterms:W3CDTF">2023-04-10T12:16:02Z</dcterms:modified>
</cp:coreProperties>
</file>