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41E1B-6738-96DF-7894-3D61CC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79B0BA-21F0-14BD-8680-05797B94B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8B39B-8461-5A17-C7ED-84CBCC67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A0A7C-0170-22CE-D6C7-24A246C6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4281-0AE6-D709-73EF-D96C230B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64DB-7C3D-EC64-C538-28FF60BE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7DB4D-93CD-DA06-57A9-47B67D36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6B07A-3AB0-39E3-8A65-9D9DE04E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3C33B-AB5A-047C-5D1D-0097FFCF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6781-783A-69FA-72C7-3FB710D6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B493F6-EF1E-4CF1-E4F9-4C998CA3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871B2-AFCB-2568-8D39-AE8D0CC66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1C8F-9849-7B1B-F899-53F8C52A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CA010-2D36-67A4-2B8D-18FC74D0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BD919-027D-ABAE-8EFE-3F6DD3D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05635-01DE-9978-7BC8-7661091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5A35B-68CB-9ED7-20E0-5FB6F2ED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3EFAB-7FB6-BA3B-A75C-737066D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0DE11-4365-E5A0-DF68-1CDD298C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A2A9B-A768-F24A-3843-25EB7EA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BB8C-24E5-AF11-16B6-87D4E7D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3A0D3-B853-6578-7140-1A69DE13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F0E9E-D8FC-46CB-68B2-FF21300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F15E-7B93-6FD8-9604-4779B654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C96A4-0A90-BF24-0E89-0B9D8EE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D5C2-B6B4-5642-7B58-3BFFEE8F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D666F-30F3-38D9-1817-2A05C0723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FC8A5-CEFD-5845-CB80-78A5D354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FEB03-C299-3743-C0CC-91BD564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DFBD9-CB69-1508-2EE5-40B0363A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D283C-B6E9-9380-CDE9-5E17D60A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513F-5FA1-6456-F5DB-368AC052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ED6BC-8F22-A475-3A61-C9F1E42F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5AF32-2FEB-BA96-7E9E-AF194BDC7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F3977F-5EEF-1AB8-40AA-1267D808F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FC696-A057-D07C-CAA7-665141F5F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E01B28-B057-DFD4-A9B1-66098062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8382C-28F5-9949-4123-431B6AAD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2ACB18-EC43-3A15-CBCA-5556AF56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4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4153-2CC3-E502-2DCC-EA5D4D53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9ED1D6-1A4D-6DDD-53C7-F302107D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1CDC0-8386-3B21-F75A-5950456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4E519-520F-BA48-4E8F-B63A56C6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7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D50AEA-1C8F-FBDB-CEEE-C0BAAB3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031B3-FD88-7E55-00F4-27B3EBA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69EEE-90B9-F7A3-6548-F01FCC0A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8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857B5-1478-1AC0-F163-9E61D4F6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A0154-CB92-852B-40AF-F9A6A4AA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58F37-89CF-78DB-162C-522D0AEA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0D7CB-EBB0-4829-950B-B985FD32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84B7F-6B6F-4980-522B-46E75BA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386A9-F4B0-31CF-46EC-32A1BA65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C292-58EA-77F0-91A8-4EE11535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E8CE6D-F22B-4178-A3AC-09F5B63EF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42B96-EF80-A3DF-CB51-1494DE0C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96D6B-B2FA-45EC-E68F-46C23256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E99E2-F1F0-9C46-B106-0D147296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F8C0F-1A7B-7718-5B14-F5AAC09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9C440-A6CC-3C72-619E-66D9BEFD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EC30C-89F0-990C-9B99-51B487FF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F478D-1E4D-2A7A-FEA6-AB574B99C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2E75-EAAC-4B63-991B-F9CCD07A08C2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77B29-3E79-4659-009D-415866B12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891AD-84DB-50E9-320C-6A9DEAE58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C730-3A20-4E33-9D8D-FFB641086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545BEE-384F-9FC9-290D-BC8CCF83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819050"/>
            <a:ext cx="807832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749FAF-216A-7102-7015-7891C621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7944"/>
            <a:ext cx="936438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0BC9B6-2A17-A013-707E-BFC7A217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690180"/>
            <a:ext cx="1089812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27D968-F1C4-67B8-B094-E3018D57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47" y="1377056"/>
            <a:ext cx="9098905" cy="41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631226-23F0-4E2E-441C-59832C5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202"/>
            <a:ext cx="7792537" cy="2953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06CAFA-486F-83A6-2F1E-EB025959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5896"/>
            <a:ext cx="7240010" cy="25340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0A0000-C7FE-130B-DC3B-0AEFCFD8C95D}"/>
              </a:ext>
            </a:extLst>
          </p:cNvPr>
          <p:cNvSpPr txBox="1"/>
          <p:nvPr/>
        </p:nvSpPr>
        <p:spPr>
          <a:xfrm>
            <a:off x="291830" y="301557"/>
            <a:ext cx="42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在任务调度函数里执行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B3EFAD-AB67-4C46-0E18-22640DE35CBF}"/>
              </a:ext>
            </a:extLst>
          </p:cNvPr>
          <p:cNvSpPr txBox="1"/>
          <p:nvPr/>
        </p:nvSpPr>
        <p:spPr>
          <a:xfrm>
            <a:off x="8394970" y="2675106"/>
            <a:ext cx="259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50us</a:t>
            </a:r>
            <a:r>
              <a:rPr lang="zh-CN" altLang="en-US" b="1" dirty="0"/>
              <a:t>进入一次中断，最后打印的结果里的绝对时间就会加一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DEC9FC-60CD-9853-7330-2AE57D2D4453}"/>
              </a:ext>
            </a:extLst>
          </p:cNvPr>
          <p:cNvCxnSpPr/>
          <p:nvPr/>
        </p:nvCxnSpPr>
        <p:spPr>
          <a:xfrm flipH="1">
            <a:off x="3560323" y="3598436"/>
            <a:ext cx="5836596" cy="2024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331BC4-D9ED-731F-90FF-DFFD047E093D}"/>
              </a:ext>
            </a:extLst>
          </p:cNvPr>
          <p:cNvCxnSpPr/>
          <p:nvPr/>
        </p:nvCxnSpPr>
        <p:spPr>
          <a:xfrm flipH="1">
            <a:off x="3239311" y="2947481"/>
            <a:ext cx="5466944" cy="650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4B68CB-4840-D672-200B-C956D98B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994"/>
            <a:ext cx="9021434" cy="4344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2BA052-73F1-6C88-57A7-F14A5C8B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663"/>
            <a:ext cx="6315956" cy="695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C5CA89-694B-AE88-FDF5-0ECC4ADD1221}"/>
              </a:ext>
            </a:extLst>
          </p:cNvPr>
          <p:cNvSpPr txBox="1"/>
          <p:nvPr/>
        </p:nvSpPr>
        <p:spPr>
          <a:xfrm>
            <a:off x="9445557" y="331713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按下</a:t>
            </a:r>
            <a:r>
              <a:rPr lang="en-US" altLang="zh-CN" b="1" dirty="0"/>
              <a:t>up</a:t>
            </a:r>
            <a:r>
              <a:rPr lang="zh-CN" altLang="en-US" b="1" dirty="0"/>
              <a:t>键，打印结果</a:t>
            </a:r>
          </a:p>
        </p:txBody>
      </p:sp>
    </p:spTree>
    <p:extLst>
      <p:ext uri="{BB962C8B-B14F-4D97-AF65-F5344CB8AC3E}">
        <p14:creationId xmlns:p14="http://schemas.microsoft.com/office/powerpoint/2010/main" val="247673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DC2447-8AA3-5A92-62A8-0674C8A5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419209"/>
            <a:ext cx="6792273" cy="20195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003B1B-1DB1-4AB8-BA1B-872054359A0A}"/>
              </a:ext>
            </a:extLst>
          </p:cNvPr>
          <p:cNvSpPr txBox="1"/>
          <p:nvPr/>
        </p:nvSpPr>
        <p:spPr>
          <a:xfrm>
            <a:off x="2699863" y="1764082"/>
            <a:ext cx="31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串口打印结果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B9846-9CBA-7BFB-E20D-F8B49A3160C7}"/>
              </a:ext>
            </a:extLst>
          </p:cNvPr>
          <p:cNvSpPr txBox="1"/>
          <p:nvPr/>
        </p:nvSpPr>
        <p:spPr>
          <a:xfrm>
            <a:off x="5379395" y="4170588"/>
            <a:ext cx="122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中断次数，需要</a:t>
            </a:r>
            <a:r>
              <a:rPr lang="en-US" altLang="zh-CN" b="1" dirty="0"/>
              <a:t>*50us</a:t>
            </a:r>
            <a:r>
              <a:rPr lang="zh-CN" altLang="en-US" b="1" dirty="0"/>
              <a:t>才是时间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0FFAD-FD65-CE3B-4799-A282B1062337}"/>
              </a:ext>
            </a:extLst>
          </p:cNvPr>
          <p:cNvSpPr txBox="1"/>
          <p:nvPr/>
        </p:nvSpPr>
        <p:spPr>
          <a:xfrm>
            <a:off x="8647890" y="2889116"/>
            <a:ext cx="283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空闲任务所占比例越大，证明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压力越小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2298A3-16C4-1BEB-29BB-9B0C7A6D7CCD}"/>
              </a:ext>
            </a:extLst>
          </p:cNvPr>
          <p:cNvCxnSpPr/>
          <p:nvPr/>
        </p:nvCxnSpPr>
        <p:spPr>
          <a:xfrm flipH="1">
            <a:off x="8103140" y="3171217"/>
            <a:ext cx="5155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2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8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9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53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13</cp:revision>
  <dcterms:created xsi:type="dcterms:W3CDTF">2023-04-10T12:16:31Z</dcterms:created>
  <dcterms:modified xsi:type="dcterms:W3CDTF">2023-04-11T03:26:18Z</dcterms:modified>
</cp:coreProperties>
</file>