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D0A9-B9AF-A5E8-6F06-BBA5E13C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2A7F5-CC96-CEC9-4628-F2FA75AB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B2F78-AD83-0244-DCFF-86181E9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2EE06-0A21-8855-FC5E-D1FC9168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4CC31-CC95-741E-C9C7-80927AD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38112-34CB-10C1-E597-E77A2565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70B35-6A8E-F1BB-A3DA-E00BCFEB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47234-CAE6-7C8B-C5A5-95738AEE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8E28D-9177-26E2-30AD-B8398A79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B26F8-7C3B-2B63-1C7F-94900861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0A3A5-ED4F-DFD3-98B3-AD4F4E4E0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2A963-09B5-4F78-77B8-545BB56E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9F23F-5B52-19C8-0F26-4CFD2E76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24EF-D44A-1AFB-49D1-3137B4F2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261DF-0535-DFD8-FD2B-6736AF23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5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DCA07-6C89-C2B2-2CB5-4A93A2E6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8F1C2-7F0E-55B2-5C64-B9CE4623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82BDA-0500-6D6E-9A3C-E95B1F45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6607D-F774-8CD6-9FF9-69493BF6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0A17-537A-3799-948C-82AD9A5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9C0F4-DBC1-C761-40AB-8EB0C686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2B67A-A1CA-F6AE-8229-6C64E1DA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09795-478E-838B-DA2E-80406EE8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E5403-6D6C-C7CC-D965-CD60A319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18833-301E-FF5D-D71B-2D5EDDC0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DE7F-D47C-C6BF-AE74-036F44F3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CC2A2-68F8-7898-B82C-8537F209B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7174-C3C3-C511-6433-C6E44E7E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260B1-8844-CACE-D200-0CBE9BA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055FE-38A6-C3EB-AF30-079B3A99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C1CF0-1CB1-1F57-894A-3DEA7907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A4A10-D7E1-2AF4-A6D0-2DB266E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B7B43-0BB9-B808-B188-CA924EE4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8F10B-C4C4-0D29-0CC0-4EEEBF02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79CAD-29B6-F87D-34BE-FCAD5793E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F61C3-57AB-DA7A-3042-F7ACBA9F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179B6-8711-0AB8-8AAD-9291F577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B15BE7-6223-2F34-8B65-6D994AFC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6AFF9-CDE7-07D5-553B-A27EEF5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1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C4F1-48CF-A9CB-3B18-E2F6FAC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E110E2-C098-3145-0738-A2488AD0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DF5369-E2FE-4F45-4043-D3DA2B4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85218-6CC6-330F-D72A-80B9AF15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7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9D557F-081B-9424-F386-E11B064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B9FA4-C708-7DFF-3A1D-746FE290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5CCF5-A6A9-0913-F597-99CD847A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EFE6-E719-B030-9885-FE7F7D97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FB3A3-8C83-F8EE-6576-2AFE559B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46F46-8B1B-8B46-3CAE-B3E015877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272FF-8BB0-5434-F016-0450EAE3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B67E8-8452-8074-8E8C-192B888B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F980B-A68A-95E9-4ECF-5E129796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8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34755-3203-A656-6444-02F95F32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66DDC-A4C5-266B-430D-D0CE87A6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821FC-18FA-66CA-3F77-E3F33BC39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4ACB5-FBA2-2DA8-91D9-92A0EFE5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2E44C-1A77-C5C0-CA93-93A8674C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0943E-649E-2AAF-0E0A-3751E9A3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927DC-8E0A-0053-57F5-F596E600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62298-7A63-BFC8-2A8C-919A6BC8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3D7D7-1758-B74C-BA06-4B469EC57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112F-C040-431A-A80F-E450B3BF412B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2B522-5F8B-AA72-C5A5-31D45FECB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9AE2A-8950-EF25-FDF7-59182E04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ABD5-7D52-4F4A-BA3E-F80395F27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153189-8859-1761-C535-B1A30ED0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075996"/>
            <a:ext cx="869753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4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BD35C7-E749-8109-926B-8E82A160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" y="1062094"/>
            <a:ext cx="9030960" cy="6287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C7D2AC-E617-7DC4-AC77-3AF3364910BB}"/>
              </a:ext>
            </a:extLst>
          </p:cNvPr>
          <p:cNvSpPr txBox="1"/>
          <p:nvPr/>
        </p:nvSpPr>
        <p:spPr>
          <a:xfrm>
            <a:off x="306197" y="375364"/>
            <a:ext cx="745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有空闲位置的情况下，复制数据到队列里面，下面是具体函数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0FDEE1-4336-A345-3203-E3E57E34D2E0}"/>
              </a:ext>
            </a:extLst>
          </p:cNvPr>
          <p:cNvSpPr txBox="1"/>
          <p:nvPr/>
        </p:nvSpPr>
        <p:spPr>
          <a:xfrm>
            <a:off x="9591473" y="375364"/>
            <a:ext cx="247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三个参数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目标队列的队列句柄</a:t>
            </a:r>
            <a:endParaRPr lang="en-US" altLang="zh-CN" b="1" dirty="0"/>
          </a:p>
          <a:p>
            <a:r>
              <a:rPr lang="zh-CN" altLang="en-US" b="1" dirty="0"/>
              <a:t>传入的数据</a:t>
            </a:r>
            <a:endParaRPr lang="en-US" altLang="zh-CN" b="1" dirty="0"/>
          </a:p>
          <a:p>
            <a:r>
              <a:rPr lang="zh-CN" altLang="en-US" b="1" dirty="0"/>
              <a:t>写入的位置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E34869-E364-5E43-445C-7A342887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69" y="2584170"/>
            <a:ext cx="5973009" cy="600159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2061BED-5229-6BE4-5D91-24515BDD3B4F}"/>
              </a:ext>
            </a:extLst>
          </p:cNvPr>
          <p:cNvSpPr/>
          <p:nvPr/>
        </p:nvSpPr>
        <p:spPr>
          <a:xfrm rot="16200000" flipH="1" flipV="1">
            <a:off x="4546872" y="1940737"/>
            <a:ext cx="721463" cy="359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841FBF-93D8-D97C-7965-436202C6A544}"/>
              </a:ext>
            </a:extLst>
          </p:cNvPr>
          <p:cNvSpPr txBox="1"/>
          <p:nvPr/>
        </p:nvSpPr>
        <p:spPr>
          <a:xfrm>
            <a:off x="5453973" y="1955432"/>
            <a:ext cx="23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函数实现过程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494240-FABD-9579-E977-5A758C32D388}"/>
              </a:ext>
            </a:extLst>
          </p:cNvPr>
          <p:cNvSpPr txBox="1"/>
          <p:nvPr/>
        </p:nvSpPr>
        <p:spPr>
          <a:xfrm>
            <a:off x="8832715" y="2699583"/>
            <a:ext cx="303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先获取队列中非空闲的数目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798DCA-F5AA-9A03-BD48-9ADA1602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" y="4404188"/>
            <a:ext cx="11079121" cy="11336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C51FC0D-538E-C3A7-B7D8-178ED5FAA376}"/>
              </a:ext>
            </a:extLst>
          </p:cNvPr>
          <p:cNvSpPr txBox="1"/>
          <p:nvPr/>
        </p:nvSpPr>
        <p:spPr>
          <a:xfrm>
            <a:off x="306197" y="3797307"/>
            <a:ext cx="41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如果位置是队列尾部写入（自下而上）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56000C-5287-D95E-4F11-28733D88A90D}"/>
              </a:ext>
            </a:extLst>
          </p:cNvPr>
          <p:cNvSpPr txBox="1"/>
          <p:nvPr/>
        </p:nvSpPr>
        <p:spPr>
          <a:xfrm>
            <a:off x="4192397" y="3708054"/>
            <a:ext cx="754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就把</a:t>
            </a:r>
            <a:r>
              <a:rPr lang="en-US" altLang="zh-CN" b="1" dirty="0" err="1"/>
              <a:t>pvItemToQueue</a:t>
            </a:r>
            <a:r>
              <a:rPr lang="zh-CN" altLang="en-US" b="1" dirty="0"/>
              <a:t>这个数据，复制到</a:t>
            </a:r>
            <a:r>
              <a:rPr lang="en-US" altLang="zh-CN" b="1" dirty="0" err="1"/>
              <a:t>pxQueue</a:t>
            </a:r>
            <a:r>
              <a:rPr lang="en-US" altLang="zh-CN" b="1" dirty="0"/>
              <a:t>-&gt;</a:t>
            </a:r>
            <a:r>
              <a:rPr lang="en-US" altLang="zh-CN" b="1" dirty="0" err="1"/>
              <a:t>pcWriteTo</a:t>
            </a:r>
            <a:r>
              <a:rPr lang="zh-CN" altLang="en-US" b="1" dirty="0"/>
              <a:t>这个位置里面（第一个队列项），</a:t>
            </a:r>
            <a:r>
              <a:rPr lang="en-US" altLang="zh-CN" b="1" dirty="0" err="1"/>
              <a:t>pxQueue</a:t>
            </a:r>
            <a:r>
              <a:rPr lang="en-US" altLang="zh-CN" b="1" dirty="0"/>
              <a:t>-&gt;</a:t>
            </a:r>
            <a:r>
              <a:rPr lang="en-US" altLang="zh-CN" b="1" dirty="0" err="1"/>
              <a:t>uxItemSize</a:t>
            </a:r>
            <a:r>
              <a:rPr lang="en-US" altLang="zh-CN" b="1" dirty="0"/>
              <a:t> </a:t>
            </a:r>
            <a:r>
              <a:rPr lang="zh-CN" altLang="en-US" b="1" dirty="0"/>
              <a:t>是复制的数据的大小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179C49-66CE-800E-0761-8ADAF19E9F32}"/>
              </a:ext>
            </a:extLst>
          </p:cNvPr>
          <p:cNvSpPr txBox="1"/>
          <p:nvPr/>
        </p:nvSpPr>
        <p:spPr>
          <a:xfrm>
            <a:off x="661481" y="6049289"/>
            <a:ext cx="788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pxQueue</a:t>
            </a:r>
            <a:r>
              <a:rPr lang="en-US" altLang="zh-CN" b="1" dirty="0"/>
              <a:t>-&gt;</a:t>
            </a:r>
            <a:r>
              <a:rPr lang="en-US" altLang="zh-CN" b="1" dirty="0" err="1"/>
              <a:t>pcWriteTo</a:t>
            </a:r>
            <a:r>
              <a:rPr lang="zh-CN" altLang="en-US" b="1" dirty="0"/>
              <a:t>这个位置进行位置偏移，以便下一次复制数据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149CCB-15DC-4033-4624-772E406FAC1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929974" y="5386498"/>
            <a:ext cx="676073" cy="66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0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AE8382-722D-D124-66BF-D280C5DA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6" y="289117"/>
            <a:ext cx="6011114" cy="1124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8E24A5-A8BC-1507-3F34-AC8707CF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70" y="642489"/>
            <a:ext cx="3592041" cy="3372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C82049-D657-50EF-4F51-6F683646024B}"/>
              </a:ext>
            </a:extLst>
          </p:cNvPr>
          <p:cNvSpPr txBox="1"/>
          <p:nvPr/>
        </p:nvSpPr>
        <p:spPr>
          <a:xfrm>
            <a:off x="6673174" y="338074"/>
            <a:ext cx="450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如果偏移到尾部位置，就会回到头部位置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74C967-D9BA-616D-BB59-5B6AE75C0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55"/>
            <a:ext cx="12041280" cy="22005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54EEFB-2F74-46CF-FB60-FEEB07E843DF}"/>
              </a:ext>
            </a:extLst>
          </p:cNvPr>
          <p:cNvSpPr txBox="1"/>
          <p:nvPr/>
        </p:nvSpPr>
        <p:spPr>
          <a:xfrm>
            <a:off x="262646" y="2967335"/>
            <a:ext cx="776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否则就是头部写入（自上而下写入），就把</a:t>
            </a:r>
            <a:r>
              <a:rPr lang="en-US" altLang="zh-CN" b="1" dirty="0" err="1"/>
              <a:t>pvItemToQueue</a:t>
            </a:r>
            <a:r>
              <a:rPr lang="zh-CN" altLang="en-US" b="1" dirty="0"/>
              <a:t>这个数据，复制到</a:t>
            </a:r>
            <a:r>
              <a:rPr lang="en-US" altLang="zh-CN" b="1" dirty="0" err="1"/>
              <a:t>pxQueue</a:t>
            </a:r>
            <a:r>
              <a:rPr lang="en-US" altLang="zh-CN" b="1" dirty="0"/>
              <a:t>-&gt;</a:t>
            </a:r>
            <a:r>
              <a:rPr lang="en-US" altLang="zh-CN" b="1" dirty="0" err="1"/>
              <a:t>u.xQueue.pcReadFrom</a:t>
            </a:r>
            <a:r>
              <a:rPr lang="zh-CN" altLang="en-US" b="1" dirty="0"/>
              <a:t>这个位置里面（最后一个队列项），</a:t>
            </a:r>
            <a:r>
              <a:rPr lang="en-US" altLang="zh-CN" b="1" dirty="0" err="1"/>
              <a:t>pxQueue</a:t>
            </a:r>
            <a:r>
              <a:rPr lang="en-US" altLang="zh-CN" b="1" dirty="0"/>
              <a:t>-&gt;</a:t>
            </a:r>
            <a:r>
              <a:rPr lang="en-US" altLang="zh-CN" b="1" dirty="0" err="1"/>
              <a:t>uxItemSize</a:t>
            </a:r>
            <a:r>
              <a:rPr lang="en-US" altLang="zh-CN" b="1" dirty="0"/>
              <a:t> </a:t>
            </a:r>
            <a:r>
              <a:rPr lang="zh-CN" altLang="en-US" b="1" dirty="0"/>
              <a:t>是复制的数据的大小</a:t>
            </a:r>
            <a:endParaRPr lang="en-US" altLang="zh-CN" b="1" dirty="0"/>
          </a:p>
          <a:p>
            <a:r>
              <a:rPr lang="zh-CN" altLang="en-US" b="1" dirty="0"/>
              <a:t>然后进行位置偏移，自上而下，以便下一次写入，如果到了第一个队列项的位置，就从新回到最上面的地址（</a:t>
            </a:r>
            <a:r>
              <a:rPr lang="en-US" altLang="zh-CN" b="1" dirty="0"/>
              <a:t> </a:t>
            </a:r>
            <a:r>
              <a:rPr lang="en-US" altLang="zh-CN" b="1" dirty="0" err="1"/>
              <a:t>xQueue.pcReadFrom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45270EB-1449-77CA-5199-27FF7B1BB7A0}"/>
              </a:ext>
            </a:extLst>
          </p:cNvPr>
          <p:cNvCxnSpPr/>
          <p:nvPr/>
        </p:nvCxnSpPr>
        <p:spPr>
          <a:xfrm flipH="1">
            <a:off x="1147864" y="4095345"/>
            <a:ext cx="1848167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C045D1-81B6-6073-48B5-129C56562BA3}"/>
              </a:ext>
            </a:extLst>
          </p:cNvPr>
          <p:cNvCxnSpPr/>
          <p:nvPr/>
        </p:nvCxnSpPr>
        <p:spPr>
          <a:xfrm>
            <a:off x="5243209" y="4260715"/>
            <a:ext cx="350195" cy="193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B6ACC3-515B-D39C-942C-A1195F93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470"/>
            <a:ext cx="5687219" cy="25435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615A0B-84A1-3413-F830-04CB583F7E6C}"/>
              </a:ext>
            </a:extLst>
          </p:cNvPr>
          <p:cNvSpPr txBox="1"/>
          <p:nvPr/>
        </p:nvSpPr>
        <p:spPr>
          <a:xfrm>
            <a:off x="6264613" y="885470"/>
            <a:ext cx="46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如果是进行覆写的方式，队列项为</a:t>
            </a:r>
            <a:r>
              <a:rPr lang="en-US" altLang="zh-CN" b="1" dirty="0"/>
              <a:t>1</a:t>
            </a:r>
            <a:r>
              <a:rPr lang="zh-CN" altLang="en-US" b="1" dirty="0"/>
              <a:t>，首先判断是否为空</a:t>
            </a:r>
            <a:r>
              <a:rPr lang="en-US" altLang="zh-CN" b="1" dirty="0" err="1"/>
              <a:t>uxMessagesWaiting</a:t>
            </a:r>
            <a:r>
              <a:rPr lang="en-US" altLang="zh-CN" b="1" dirty="0"/>
              <a:t> &gt; 0 </a:t>
            </a:r>
          </a:p>
          <a:p>
            <a:r>
              <a:rPr lang="zh-CN" altLang="en-US" b="1" dirty="0"/>
              <a:t>是的话，则非空队列项减一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15372B-82A2-3D49-B680-CA1E09FF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3865"/>
            <a:ext cx="8030696" cy="4858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EF68EB-4812-609D-221D-1E10D0F84650}"/>
              </a:ext>
            </a:extLst>
          </p:cNvPr>
          <p:cNvSpPr txBox="1"/>
          <p:nvPr/>
        </p:nvSpPr>
        <p:spPr>
          <a:xfrm>
            <a:off x="8380379" y="4693865"/>
            <a:ext cx="352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无论是头部写入还是尾部写入还是覆写，只要写入数据，非空闲的队列项就会加一</a:t>
            </a:r>
          </a:p>
        </p:txBody>
      </p:sp>
    </p:spTree>
    <p:extLst>
      <p:ext uri="{BB962C8B-B14F-4D97-AF65-F5344CB8AC3E}">
        <p14:creationId xmlns:p14="http://schemas.microsoft.com/office/powerpoint/2010/main" val="304742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D0229C-EF98-8615-50F8-F712E1DB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4856" cy="34675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3458A8-D46D-A8C3-6423-E7802A0F79A1}"/>
              </a:ext>
            </a:extLst>
          </p:cNvPr>
          <p:cNvSpPr txBox="1"/>
          <p:nvPr/>
        </p:nvSpPr>
        <p:spPr>
          <a:xfrm>
            <a:off x="9354856" y="807396"/>
            <a:ext cx="2837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判断等待接收列表有没有任务（判断列表项数量是否为</a:t>
            </a:r>
            <a:r>
              <a:rPr lang="en-US" altLang="zh-CN" b="1" dirty="0"/>
              <a:t>0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移除事件列表项（等待接收列表）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316A0D-46D7-ADCA-7EC6-0E81144F471D}"/>
              </a:ext>
            </a:extLst>
          </p:cNvPr>
          <p:cNvCxnSpPr/>
          <p:nvPr/>
        </p:nvCxnSpPr>
        <p:spPr>
          <a:xfrm flipH="1">
            <a:off x="8142051" y="1108953"/>
            <a:ext cx="1212805" cy="11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14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4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6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94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6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61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221484-D380-CD9B-2A18-17532DE9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159"/>
            <a:ext cx="7954485" cy="876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723709-13F5-6B65-3D31-F7013C9C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4" y="2106245"/>
            <a:ext cx="7602011" cy="14003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1CEA4D-674D-D1D0-6149-844FE972AD7C}"/>
              </a:ext>
            </a:extLst>
          </p:cNvPr>
          <p:cNvSpPr txBox="1"/>
          <p:nvPr/>
        </p:nvSpPr>
        <p:spPr>
          <a:xfrm>
            <a:off x="8249055" y="2160099"/>
            <a:ext cx="324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获取队列项总的大小（队列顶大小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队列长度（个数））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5ADEFC-A3F4-F933-95BE-AD421E6F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276" y="3861881"/>
            <a:ext cx="1364281" cy="26861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E3E048-81A9-57B4-8F1D-1EE9DCBAE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3264"/>
            <a:ext cx="8964276" cy="4953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4DA180-3F35-E899-465F-7425581A93DE}"/>
              </a:ext>
            </a:extLst>
          </p:cNvPr>
          <p:cNvSpPr txBox="1"/>
          <p:nvPr/>
        </p:nvSpPr>
        <p:spPr>
          <a:xfrm>
            <a:off x="3977242" y="5010404"/>
            <a:ext cx="5038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给队列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申请内存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，由两部分组合而成，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结构体大小和队列消息存储区，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申请完内存将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内存首地址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pxNewQueue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D292F1-0BB8-B82C-03A0-1B62130143B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496705" y="5933734"/>
            <a:ext cx="3870571" cy="614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0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9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0FE89B-2F13-0299-0F9B-54C1F153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66" y="25383"/>
            <a:ext cx="2045700" cy="40278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550AD1-516B-8319-28FA-8F10C0F8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386"/>
            <a:ext cx="5534797" cy="16385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AFC6DD-C037-CEE5-B0BB-E6BAFD74A5FA}"/>
              </a:ext>
            </a:extLst>
          </p:cNvPr>
          <p:cNvSpPr txBox="1"/>
          <p:nvPr/>
        </p:nvSpPr>
        <p:spPr>
          <a:xfrm>
            <a:off x="749030" y="107004"/>
            <a:ext cx="36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承接上一页内容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B5FE1-C0DD-DCCB-B633-AC48DA88B9AA}"/>
              </a:ext>
            </a:extLst>
          </p:cNvPr>
          <p:cNvSpPr txBox="1"/>
          <p:nvPr/>
        </p:nvSpPr>
        <p:spPr>
          <a:xfrm>
            <a:off x="3343423" y="2652501"/>
            <a:ext cx="236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地址偏移，这里就是取得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队列项首地址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B0DA4D-82AD-4A2B-5D9B-C0AE139F3AB3}"/>
              </a:ext>
            </a:extLst>
          </p:cNvPr>
          <p:cNvCxnSpPr>
            <a:cxnSpLocks/>
          </p:cNvCxnSpPr>
          <p:nvPr/>
        </p:nvCxnSpPr>
        <p:spPr>
          <a:xfrm flipV="1">
            <a:off x="5389123" y="1012360"/>
            <a:ext cx="1092743" cy="2140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F2741BF9-E8F8-89FC-0FE5-DDA35BA3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053"/>
            <a:ext cx="10421804" cy="5144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E2E8432-3D2D-5BFC-AF0E-2855B0792AF4}"/>
              </a:ext>
            </a:extLst>
          </p:cNvPr>
          <p:cNvSpPr txBox="1"/>
          <p:nvPr/>
        </p:nvSpPr>
        <p:spPr>
          <a:xfrm>
            <a:off x="84657" y="4834646"/>
            <a:ext cx="325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队列结构体成员的初始化</a:t>
            </a:r>
          </a:p>
        </p:txBody>
      </p:sp>
    </p:spTree>
    <p:extLst>
      <p:ext uri="{BB962C8B-B14F-4D97-AF65-F5344CB8AC3E}">
        <p14:creationId xmlns:p14="http://schemas.microsoft.com/office/powerpoint/2010/main" val="6364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0A4130-5332-958F-5702-4BA206D1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9"/>
            <a:ext cx="7135221" cy="1609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FD8DF9-30D1-7F9A-D994-AB547A02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18" y="2409682"/>
            <a:ext cx="5572903" cy="20386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C327D0-D46B-31D3-9235-611CF24A1901}"/>
              </a:ext>
            </a:extLst>
          </p:cNvPr>
          <p:cNvSpPr txBox="1"/>
          <p:nvPr/>
        </p:nvSpPr>
        <p:spPr>
          <a:xfrm>
            <a:off x="7431932" y="2505669"/>
            <a:ext cx="308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单个队列项等于</a:t>
            </a:r>
            <a:r>
              <a:rPr lang="en-US" altLang="zh-CN" b="1" dirty="0"/>
              <a:t>0</a:t>
            </a:r>
            <a:r>
              <a:rPr lang="zh-CN" altLang="en-US" b="1" dirty="0"/>
              <a:t>，则用作信号量，因为队列项整个为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2FFF7E-A175-74EC-66C7-C67205B8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18" y="4676560"/>
            <a:ext cx="6096851" cy="13908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A7BE86-FA78-88A4-0F2B-54ECB32017BF}"/>
              </a:ext>
            </a:extLst>
          </p:cNvPr>
          <p:cNvSpPr txBox="1"/>
          <p:nvPr/>
        </p:nvSpPr>
        <p:spPr>
          <a:xfrm>
            <a:off x="7859950" y="5119525"/>
            <a:ext cx="337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否则，就是用于队列，使得结构体首地址指向队列项首地址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8FA72D-1303-5F12-1B88-82ABF3903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4" y="4676560"/>
            <a:ext cx="1477377" cy="21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69CBBE-5DA1-69FE-FFC0-9D0C48B7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39"/>
            <a:ext cx="5715798" cy="9621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164376-3474-019D-33E5-9DA23A2BEB2C}"/>
              </a:ext>
            </a:extLst>
          </p:cNvPr>
          <p:cNvSpPr txBox="1"/>
          <p:nvPr/>
        </p:nvSpPr>
        <p:spPr>
          <a:xfrm>
            <a:off x="6498077" y="914839"/>
            <a:ext cx="408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对结构体的两个成员进行赋值</a:t>
            </a:r>
            <a:endParaRPr lang="en-US" altLang="zh-CN" b="1" dirty="0"/>
          </a:p>
          <a:p>
            <a:r>
              <a:rPr lang="zh-CN" altLang="en-US" b="1" dirty="0"/>
              <a:t>复位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7BC933-F3E6-6819-7614-9445099D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484"/>
            <a:ext cx="5982535" cy="809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7902D-F17B-3396-6577-44408BE4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1959"/>
            <a:ext cx="11298227" cy="1590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DD944C-9C12-DF48-CA55-3E069415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96" y="2475799"/>
            <a:ext cx="5315692" cy="1190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498FA1-4094-E069-083C-1517DF515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431" y="5448225"/>
            <a:ext cx="462979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3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BD86CE-C6A6-3C55-AF3A-91784596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97" y="253359"/>
            <a:ext cx="7544853" cy="962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1861F8-9CBC-AC2B-4D88-7D78BC1B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518"/>
            <a:ext cx="10136015" cy="33151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4288CA-9D3E-55DE-AE88-281548BE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1" y="5273705"/>
            <a:ext cx="670653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3494EF-7705-B900-6B0D-B3B124FB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85" y="2895526"/>
            <a:ext cx="3353268" cy="533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B64067-B645-2385-614C-51CE81D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299"/>
            <a:ext cx="7754432" cy="11526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A80FD3-CC1C-018A-1616-EFFFFD1EEAD3}"/>
              </a:ext>
            </a:extLst>
          </p:cNvPr>
          <p:cNvSpPr txBox="1"/>
          <p:nvPr/>
        </p:nvSpPr>
        <p:spPr>
          <a:xfrm>
            <a:off x="5428034" y="2726109"/>
            <a:ext cx="407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返回整个队列的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内存的首地址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，通过这个首地址可以访问内存的内容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7CAF36-EA54-222C-6950-E4C1D9DD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972" y="3485560"/>
            <a:ext cx="3592041" cy="33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E5F218-10D0-FBDD-FBFA-0351286E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2090550"/>
            <a:ext cx="7335274" cy="2676899"/>
          </a:xfrm>
          <a:prstGeom prst="rect">
            <a:avLst/>
          </a:prstGeom>
        </p:spPr>
      </p:pic>
      <p:sp>
        <p:nvSpPr>
          <p:cNvPr id="4" name="星形: 五角 3">
            <a:extLst>
              <a:ext uri="{FF2B5EF4-FFF2-40B4-BE49-F238E27FC236}">
                <a16:creationId xmlns:a16="http://schemas.microsoft.com/office/drawing/2014/main" id="{12CB88EC-0924-DA64-9847-A561C28DA825}"/>
              </a:ext>
            </a:extLst>
          </p:cNvPr>
          <p:cNvSpPr/>
          <p:nvPr/>
        </p:nvSpPr>
        <p:spPr>
          <a:xfrm>
            <a:off x="2136533" y="3579779"/>
            <a:ext cx="291830" cy="2918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4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899292-D69D-4A01-EE28-04D00831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884"/>
            <a:ext cx="6801799" cy="5334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E2FEE5-F39C-D07B-B514-8616D735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0596"/>
            <a:ext cx="7249537" cy="1495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B608CB-6C94-BD0C-A1B3-454A733153EA}"/>
              </a:ext>
            </a:extLst>
          </p:cNvPr>
          <p:cNvSpPr txBox="1"/>
          <p:nvPr/>
        </p:nvSpPr>
        <p:spPr>
          <a:xfrm>
            <a:off x="7645940" y="1778248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队列句柄</a:t>
            </a:r>
            <a:endParaRPr lang="en-US" altLang="zh-CN" b="1" dirty="0"/>
          </a:p>
          <a:p>
            <a:r>
              <a:rPr lang="zh-CN" altLang="en-US" b="1" dirty="0"/>
              <a:t>队列消息</a:t>
            </a:r>
            <a:endParaRPr lang="en-US" altLang="zh-CN" b="1" dirty="0"/>
          </a:p>
          <a:p>
            <a:r>
              <a:rPr lang="zh-CN" altLang="en-US" b="1" dirty="0"/>
              <a:t>阻塞时间</a:t>
            </a:r>
            <a:endParaRPr lang="en-US" altLang="zh-CN" b="1" dirty="0"/>
          </a:p>
          <a:p>
            <a:r>
              <a:rPr lang="zh-CN" altLang="en-US" b="1" dirty="0"/>
              <a:t>写入位置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6E0D20-AA99-2A8B-3B01-A3DF9DBB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66" y="3450204"/>
            <a:ext cx="3543795" cy="5525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77F86A-144C-9006-D052-D4A0D5928AD8}"/>
              </a:ext>
            </a:extLst>
          </p:cNvPr>
          <p:cNvSpPr txBox="1"/>
          <p:nvPr/>
        </p:nvSpPr>
        <p:spPr>
          <a:xfrm>
            <a:off x="7548664" y="3450204"/>
            <a:ext cx="329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关中断，保护写队列不被打断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FA1E27-5458-23E3-EA7A-E622681CD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99" y="4388186"/>
            <a:ext cx="10507541" cy="752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C1D61E-49CC-B3BE-C699-A10BC665405B}"/>
              </a:ext>
            </a:extLst>
          </p:cNvPr>
          <p:cNvSpPr txBox="1"/>
          <p:nvPr/>
        </p:nvSpPr>
        <p:spPr>
          <a:xfrm>
            <a:off x="418289" y="5565132"/>
            <a:ext cx="61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队列的非空闲队列项数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队列长度（判断是否有空闲位置）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91018B-2216-ABBE-16EE-757013675D0E}"/>
              </a:ext>
            </a:extLst>
          </p:cNvPr>
          <p:cNvSpPr txBox="1"/>
          <p:nvPr/>
        </p:nvSpPr>
        <p:spPr>
          <a:xfrm>
            <a:off x="6653717" y="5564813"/>
            <a:ext cx="511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或者入队方式是覆写（只有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个队列项且不用管是否有数据）</a:t>
            </a:r>
          </a:p>
        </p:txBody>
      </p:sp>
    </p:spTree>
    <p:extLst>
      <p:ext uri="{BB962C8B-B14F-4D97-AF65-F5344CB8AC3E}">
        <p14:creationId xmlns:p14="http://schemas.microsoft.com/office/powerpoint/2010/main" val="41591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436</Words>
  <Application>Microsoft Office PowerPoint</Application>
  <PresentationFormat>宽屏</PresentationFormat>
  <Paragraphs>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71</cp:revision>
  <dcterms:created xsi:type="dcterms:W3CDTF">2023-04-17T08:06:40Z</dcterms:created>
  <dcterms:modified xsi:type="dcterms:W3CDTF">2023-04-19T08:22:50Z</dcterms:modified>
</cp:coreProperties>
</file>