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74CE-B89F-603F-5392-7607CC0A7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22A5D1-5452-6A58-10A3-1B13DF78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ED01A-8B2C-1DE6-C9B7-56465587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3D870-BDFC-F617-F3A2-3D20E90A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8EF3C-9E1F-4238-28C3-80EEF9C3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2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37F75-4EBD-49C7-A15F-F13830EB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4A91B-CF46-B299-8D70-F4E18B32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5BA3B-36E3-502C-2405-6EBC2BD0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C9BDA-2670-DF55-C5E4-0AAD7281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D408-53E4-5AC4-6432-ABDB3C9D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30D87B-2337-397A-63FB-C09A8F6F4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DF7F5-C7A6-E4FF-CF46-2B45900F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61D12-A482-6FD9-F877-520A1A8A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D8012-02F0-4840-1125-BC535F42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FADF2-636D-E575-5DAE-0EA3905B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FBF81-1489-CF58-9AF2-C9A5EC6E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7273D-BB07-263F-50E4-8EFAAF13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C57B8-352D-873B-A002-6C479281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B7587-D5E9-C4AC-3A53-73458D89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BE516-6EA7-5BB0-2CA7-910A182C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0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ACD7F-F8B7-B3DE-9B28-7986F5EF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61B55-F02F-9785-5F4F-8D862DD4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48A5D-6A8D-65DF-CE58-11795EDB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7212C-64DA-4AEB-8494-A8BDC784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DC5F2-FC6C-11B6-918C-02C3B01E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6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8807-26A9-ACA9-7545-6C264A47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DB6DC-470F-80CF-7916-D1C44C277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DEC28A-1079-61E4-A56D-7F8DB0AAA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E7034-EF94-E750-C47D-DA71332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B2670-EEE3-72B9-928C-BC87915D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895AB-21BF-2E29-ADF2-54CBC4C4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9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DBE7-6252-EB70-CE85-5FFAC894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841D4-2BE8-C914-A927-762A8BB2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43A5F-C55F-E911-A5DA-4A12599F2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37585-A6DB-031F-3134-1E157FABA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070F5C-C313-DF80-BD6F-47947242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16C94-9FC3-A587-EAF3-5DAF083F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49A2AC-2AD0-1C68-5538-F9B6565D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C13E13-B828-7A3F-8461-D54E1031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2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42BC7-9097-7B8D-E4FE-985223AA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9E5AB0-A663-ED1A-2947-517F5DE2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C8C1F3-22D9-8724-DC4B-4086B76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D39CE6-59DA-176A-65A3-AF1EE8CD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2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D0B52-097D-6089-29A5-C10C7C2C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A37C99-60A8-2AC2-EBD2-BA6C93C2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5D1201-7BB0-4729-6615-18F0EBDD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3771B-5E1E-F586-0B98-70405DD5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51516-D352-B26D-A09B-3DFAE67C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8B196-8BA7-535E-F867-297EF691E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C9F2A-A6C0-6E36-782F-49AE200D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FB4C4-32B8-5890-C947-AE50CF52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A4980-8445-59DD-23D2-22454BF0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5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D7654-41D7-EFAD-FC78-17E6E353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C94033-B868-5C9B-A20B-6109D2A6C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45892D-4C64-B2A3-0AF3-82B0F32D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D8AF7-8959-D378-0933-EFF4BC07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B525E-386B-DC38-9988-188DCDFB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6DC21-4B11-804E-9142-378EAFD4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AF713A-7BFB-A5CF-253F-46C4868C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3A326-4062-7B58-72E1-92E050811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DF810-350C-F80A-76E3-93CD48D99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883B-3B68-4553-83FE-6B980C52C58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F0C93-1DB1-7580-109B-D7D8B19CA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7D7C8-4070-A10A-69B5-4E3E34AC6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A311-9E80-43E0-93E2-260E3DEBB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91532A-D5DB-3261-61E0-3955B58A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2042919"/>
            <a:ext cx="729716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4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0FA203-FFD2-16EE-2743-190892FE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57033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26E48E-DFE8-C1F9-E815-80BC50A39B84}"/>
              </a:ext>
            </a:extLst>
          </p:cNvPr>
          <p:cNvCxnSpPr>
            <a:cxnSpLocks/>
          </p:cNvCxnSpPr>
          <p:nvPr/>
        </p:nvCxnSpPr>
        <p:spPr>
          <a:xfrm flipH="1">
            <a:off x="6955276" y="865762"/>
            <a:ext cx="10603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9DFCF19-836E-DB09-C05F-3DDD62B90249}"/>
              </a:ext>
            </a:extLst>
          </p:cNvPr>
          <p:cNvCxnSpPr>
            <a:cxnSpLocks/>
          </p:cNvCxnSpPr>
          <p:nvPr/>
        </p:nvCxnSpPr>
        <p:spPr>
          <a:xfrm flipH="1">
            <a:off x="6264612" y="2023354"/>
            <a:ext cx="10603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992944-4515-30B4-12C4-A7569334B13A}"/>
              </a:ext>
            </a:extLst>
          </p:cNvPr>
          <p:cNvCxnSpPr>
            <a:cxnSpLocks/>
          </p:cNvCxnSpPr>
          <p:nvPr/>
        </p:nvCxnSpPr>
        <p:spPr>
          <a:xfrm flipH="1">
            <a:off x="6254884" y="2354094"/>
            <a:ext cx="10603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1F7F468-1703-4A39-07D9-4C52E457C389}"/>
              </a:ext>
            </a:extLst>
          </p:cNvPr>
          <p:cNvCxnSpPr>
            <a:cxnSpLocks/>
          </p:cNvCxnSpPr>
          <p:nvPr/>
        </p:nvCxnSpPr>
        <p:spPr>
          <a:xfrm flipH="1">
            <a:off x="5048654" y="2694562"/>
            <a:ext cx="10603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3E10C0-D3F4-0494-4BC3-57E7B52F1ABE}"/>
              </a:ext>
            </a:extLst>
          </p:cNvPr>
          <p:cNvCxnSpPr>
            <a:cxnSpLocks/>
          </p:cNvCxnSpPr>
          <p:nvPr/>
        </p:nvCxnSpPr>
        <p:spPr>
          <a:xfrm flipH="1">
            <a:off x="5048654" y="2986392"/>
            <a:ext cx="10603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4CE507D-2C4A-0F41-94BB-42F4D9446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20"/>
          <a:stretch/>
        </p:blipFill>
        <p:spPr>
          <a:xfrm>
            <a:off x="8015591" y="5758709"/>
            <a:ext cx="4148214" cy="9145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E392ECB-6BEE-BF54-01A5-2A5794CA22C1}"/>
              </a:ext>
            </a:extLst>
          </p:cNvPr>
          <p:cNvSpPr txBox="1"/>
          <p:nvPr/>
        </p:nvSpPr>
        <p:spPr>
          <a:xfrm>
            <a:off x="8015591" y="5262791"/>
            <a:ext cx="34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定义三个针对返回值的变量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0C9996E-FE41-0A14-A51A-6A199552A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10" y="4011155"/>
            <a:ext cx="766869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1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020F70-9778-795B-F44E-05CAD820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7" y="0"/>
            <a:ext cx="6438122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94F26C-D48A-1E0F-6A28-C5D6BFDC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63" r="3574" b="1"/>
          <a:stretch/>
        </p:blipFill>
        <p:spPr>
          <a:xfrm>
            <a:off x="4494281" y="0"/>
            <a:ext cx="7697719" cy="6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5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EA0043-8BAF-D531-B561-3010E58F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150"/>
            <a:ext cx="7992590" cy="5191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01DC93-14D6-F628-2AA8-7B3DA885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3" y="604894"/>
            <a:ext cx="5344271" cy="628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EF5D26-D4AA-1700-F757-AF28E9C1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729" y="187882"/>
            <a:ext cx="3562847" cy="1209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9A4D79-7F0B-79CD-4691-26E3714F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729" y="1913164"/>
            <a:ext cx="276263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7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40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35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81B232-7178-0EA5-EBA4-A134F199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713996"/>
            <a:ext cx="1100291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2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725849-F562-7DD4-7192-7E6877CD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1666629"/>
            <a:ext cx="7163800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3BC050-6770-57F3-010B-3EE531AF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1195075"/>
            <a:ext cx="941201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8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CE1AD4-39B9-BB3D-C98D-54E1EB28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823549"/>
            <a:ext cx="10621857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B66340-A609-106D-8B2D-F75769400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718759"/>
            <a:ext cx="10116962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EBFAD1-AD01-1C02-8621-EE9335F2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09" y="2945715"/>
            <a:ext cx="7868748" cy="35152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CF1102-4F2F-E84E-C556-6B5DACC15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09" y="397069"/>
            <a:ext cx="1025033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2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237F65-513B-B74C-31E7-BFD5940A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933101"/>
            <a:ext cx="1084096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6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EDBA83-650E-ED61-4C8D-60C19474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1161733"/>
            <a:ext cx="9040487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4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8</Words>
  <Application>Microsoft Office PowerPoint</Application>
  <PresentationFormat>宽屏</PresentationFormat>
  <Paragraphs>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20</cp:revision>
  <dcterms:created xsi:type="dcterms:W3CDTF">2023-04-19T09:12:05Z</dcterms:created>
  <dcterms:modified xsi:type="dcterms:W3CDTF">2023-04-20T08:07:23Z</dcterms:modified>
</cp:coreProperties>
</file>