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0AC5-7D81-BEF8-0E96-FCD64415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175C1-6306-A7C2-9A7A-D462CFBF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D098D-624D-74E4-34DB-A1CD4B9B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9EEE0-779C-2D37-75AD-205CF5CC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6BD52-90E7-B9B3-8491-E791950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99762-095D-3A7A-7D19-A7D469DB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C8F79-8E61-08F0-05F4-0264B7A7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61B4-761B-956B-9A72-84E1DFCC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911B-FBA0-EB4F-8FFA-640436D3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ACECC-9AB0-9331-7BCE-BCCE6A7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9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D3A58-280D-EECC-767D-9E769C727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9E49B-0539-DCAB-1115-DA79BB57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4DC2A-FA35-1C89-481E-239ED9AE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3573B-AD6F-D539-B50D-187EF63B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1C0DA-9BED-F5A3-4E16-2C6E3EA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5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2E9E8-C9A4-5289-18D1-F8D36347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5C579-2FC0-37AD-C8C2-96FD87CE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E6D0D-E38E-B8CC-5796-17FCFC78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819B9-2A03-C70E-E0FA-29B5A35C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F6DE3-54D2-643F-8D28-0FFF223D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6F6C6-633F-2422-7D42-6721F39F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43063-0685-B54B-F5B8-53483EDD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85874-2C6E-850E-97C2-5455C70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8288C-70A1-D6E6-A6CF-A777EB6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83E01-BBA4-6AED-5504-21250058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98E-99C1-2483-0606-F2EA5522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77E29-F93F-FA83-0797-9C0B85BA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A1CFA-9FAB-C13F-E15B-3F53673B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71342-91A8-F7DC-8D18-31CD0CC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3C0F0-0400-CD53-46F3-E0C82165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A40BA-A2E7-F1DD-650D-50F4A3DA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F6AA-6203-310B-1A0D-EF09E45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184342-3430-D0C4-0D20-27488329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17BE9-3626-3C11-2631-0B62644B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8A5C9-0406-C1FC-2B35-05360083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90D0D-69B1-0AE1-6CE6-E41D29494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D2060D-B1BA-D7B9-1C8D-E591C635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5C69C4-24B3-8B53-7135-95ADA78F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C1042C-FD30-8FA4-7843-CA484702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1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68C2A-8166-B52D-B8A0-F81458F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903BF0-C3DD-4EFF-A8AE-26505A04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45A12-D4DC-9171-2D21-7FBFB76F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523AAC-6926-05E5-E3FD-07E7A9D3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B95435-BF84-64F9-C52C-05448A36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F58C4-78E4-10A6-9B1C-AE669B3C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DC5F4-44BA-D8D5-C0CC-96F656E3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49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13D8-2962-1AAE-0970-BB9283C8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0C8C-16D5-2186-E6B8-5A343143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BC186-A9C8-3519-2729-7FBC9537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7BCF7-0A41-DE24-2DF4-0D1B4613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1D113-10F0-ABEA-2B2E-D020C096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62DBF-E0C9-3B89-77E0-CF59B86E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11678-CC55-CE7A-661D-DEA9BAC9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6D13D-DEB3-C9C5-AD65-3BAC84664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1C1DB-DA1F-7A06-8C4A-DA778C3A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BC537-854C-A655-32FB-B2DCED6D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63853-B5A3-CE3C-5066-5FB178F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B2804-0B18-7C6F-38A5-3B6D8FE7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6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A6009-17AE-E088-F7F4-FCB586B6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13283-7FD9-19D0-C2E1-298DF8AB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168FA-0C73-A903-E21F-7D48FEB52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C69A1-0010-42BA-AECF-BF20AE2BCF8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F67A6-C1C2-199A-1E08-C8FCF9F4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B48E0-3085-A221-0EA1-E8D9082FF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0659-38DF-4541-BE05-6C1073631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A40D8B-8CC9-151C-8B38-D61662FC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4641" cy="52775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39A19B-3DC4-F2D1-A962-393842405502}"/>
              </a:ext>
            </a:extLst>
          </p:cNvPr>
          <p:cNvSpPr txBox="1"/>
          <p:nvPr/>
        </p:nvSpPr>
        <p:spPr>
          <a:xfrm>
            <a:off x="7110920" y="4182893"/>
            <a:ext cx="4212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每一个任务都需要任务堆栈，任务堆栈需要</a:t>
            </a:r>
            <a:r>
              <a:rPr lang="en-US" altLang="zh-CN" b="1" dirty="0"/>
              <a:t>MCU</a:t>
            </a:r>
            <a:r>
              <a:rPr lang="zh-CN" altLang="en-US" b="1" dirty="0"/>
              <a:t>提供内存，所以软件没限制但是硬件还是有限制的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EBCDB9-2DF6-D2F5-3C88-C7481A00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7" y="5277587"/>
            <a:ext cx="6582694" cy="75258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36677F-F608-97F0-6412-9DCEC2E5F12D}"/>
              </a:ext>
            </a:extLst>
          </p:cNvPr>
          <p:cNvCxnSpPr>
            <a:stCxn id="6" idx="1"/>
          </p:cNvCxnSpPr>
          <p:nvPr/>
        </p:nvCxnSpPr>
        <p:spPr>
          <a:xfrm flipH="1">
            <a:off x="5651770" y="4644558"/>
            <a:ext cx="1459150" cy="1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6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E2F1B3-75B1-FCCF-DEF1-744BE41E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742839"/>
            <a:ext cx="828790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6</cp:revision>
  <dcterms:created xsi:type="dcterms:W3CDTF">2023-03-10T02:46:04Z</dcterms:created>
  <dcterms:modified xsi:type="dcterms:W3CDTF">2023-03-10T03:29:07Z</dcterms:modified>
</cp:coreProperties>
</file>