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93ED1-494B-05E9-F698-D7A4334B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82D5E1-6E4E-5041-530C-1C5F508F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DA38-6BF4-13AB-2217-E56BB0B4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0A0C2-D399-307C-8987-DC299426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7F45A-147C-9E79-D1B3-52092E54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7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72D72-43C2-414F-0F51-DCE73C1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D6D5F-F0B3-5C30-B037-C42CFA41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8FD7C-0598-0C33-BE30-7B7924FA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8D09-CB73-29E0-8E66-9E062B83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15022-B1FB-0712-748D-4D557194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5B1F0-520C-19AA-9806-221B73EA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051F0-BC91-F313-18E4-D38A5C72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8984D-7A0F-2B2C-5A58-A450154D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7C084-2A67-6EE4-8350-28C3558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F51F0-95BF-FBDF-E5EB-56F4E5CE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3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FA89C-7891-C3D2-A93D-D4618257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1F225-49A7-A8CC-B5CE-999EFDF4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C247B-34FF-3334-AE37-0DB684B8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B8A1-0107-B50A-0FA7-949ED85F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D6600-CDB4-09C9-5010-4F6BD0FA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C7C4-9661-A857-E6A8-84C9429A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20654-553D-D5F2-8A03-C7900C43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E2B6D-CCB2-0859-A224-237257DE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EF25B-755C-C5D2-2292-05930942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67898-CE57-6E25-D9EF-86745B9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0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905E3-4623-CA33-7127-5B622C03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CCA6A-A9C8-C37F-B889-A61778CF4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85C15-4D83-FA32-3546-05DE3793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8C919-F1CB-DF9E-BB85-39C2C61B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4C537-C8B3-4469-CD38-1E76EBC1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5338B-8DFD-133B-6D0F-CE72AC21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B733-3BBA-F0E9-FDA3-1773A7B3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035FA-7CBA-6A9B-0D79-5257B1DAC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C1CB7-D8AF-B486-1FA4-1F50D8AE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36F689-43E7-DB76-43F5-41301EB3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141461-D352-7AA7-CF3B-8C820D1B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53D8BD-01B7-7457-CA49-62923DD1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A85FC5-37A8-BCC4-DD2E-92D0EA3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24EDC7-9024-310D-E7E9-17A19778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4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522B-53B5-A7C0-4ED3-AB78AB82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764AB-13AC-2244-3F17-00C904FA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E6311-9901-28A2-0C55-F848F5E5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99DDC5-24DC-CFB9-7241-2736B915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9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F20C1-ABD7-BB63-BBA4-F7DB6832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F21D2A-032C-D9D7-4AAA-A8272450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BBE2C-D3EF-3415-C587-D1B955F5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43A74-0BFD-C040-31AB-EFC4011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C3E8E-9566-F12A-6F72-CA837F2B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A5465-6DA8-3340-7898-C961A45A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BB1E3-C508-388D-820B-5D035BF9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73528-E0C7-A776-A433-58E4F739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7348-1FD7-5924-CA83-3083A4C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B8480-9025-4971-C030-30D1ACF7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8D6D6-F10B-64E1-CBE3-AF16FDDE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90AB1-116F-76C2-F66A-D9EB0273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9AF27-B4EC-DC53-F3B9-14A79698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4B36F-9FC3-910B-6833-21100656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92A8E-BA58-4445-3F44-F27AB581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5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80AC1B-9877-DED4-BB79-1803C405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60F77-6C44-0F0E-E2D2-FBBA4BEA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F38EB-46DA-3405-11C5-A4BCF0BE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E3C7-0E43-4109-993C-4DB1C3CDAA7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A213C-8E7A-5184-5AF2-46A7C2A4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CA501-1158-17F1-9099-52E111D90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774F-691F-42BB-93B0-44EECE715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E921B6-8724-9524-10F3-15603D250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3" t="22213"/>
          <a:stretch/>
        </p:blipFill>
        <p:spPr>
          <a:xfrm>
            <a:off x="3035030" y="1614792"/>
            <a:ext cx="5363449" cy="2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14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26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76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45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03B33B4-D170-855F-64B2-0CE1F99969C0}"/>
              </a:ext>
            </a:extLst>
          </p:cNvPr>
          <p:cNvGrpSpPr/>
          <p:nvPr/>
        </p:nvGrpSpPr>
        <p:grpSpPr>
          <a:xfrm>
            <a:off x="180149" y="466311"/>
            <a:ext cx="11831701" cy="5925377"/>
            <a:chOff x="180149" y="466311"/>
            <a:chExt cx="11831701" cy="59253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3F675F-A8AB-8434-E79D-675593D90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149" y="466311"/>
              <a:ext cx="11831701" cy="592537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1F213F-BE1A-0F49-DE12-70D92AD0E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5058" y="4884529"/>
              <a:ext cx="8049748" cy="1038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36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34233E2-7402-B712-01C8-7B030E48F0C7}"/>
              </a:ext>
            </a:extLst>
          </p:cNvPr>
          <p:cNvGrpSpPr/>
          <p:nvPr/>
        </p:nvGrpSpPr>
        <p:grpSpPr>
          <a:xfrm>
            <a:off x="161097" y="556811"/>
            <a:ext cx="11869806" cy="5744377"/>
            <a:chOff x="161097" y="556811"/>
            <a:chExt cx="11869806" cy="57443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B5D1A4B-9320-F606-6633-DECD4D9D2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097" y="556811"/>
              <a:ext cx="11869806" cy="574437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2DA677D-50CD-4352-1800-6A5A59D52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611" y="556811"/>
              <a:ext cx="8267295" cy="913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1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FC0186-9751-0AE5-CA41-413E06AD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692"/>
            <a:ext cx="12192000" cy="57346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A30986-A79F-0458-127F-C70E08BCCCA5}"/>
              </a:ext>
            </a:extLst>
          </p:cNvPr>
          <p:cNvSpPr txBox="1"/>
          <p:nvPr/>
        </p:nvSpPr>
        <p:spPr>
          <a:xfrm>
            <a:off x="4085615" y="817123"/>
            <a:ext cx="80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滴答定时器存在于内核中专门用于跑操作系统，维持操作系统，作为系统心跳</a:t>
            </a:r>
          </a:p>
        </p:txBody>
      </p:sp>
    </p:spTree>
    <p:extLst>
      <p:ext uri="{BB962C8B-B14F-4D97-AF65-F5344CB8AC3E}">
        <p14:creationId xmlns:p14="http://schemas.microsoft.com/office/powerpoint/2010/main" val="129297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406CF-04EF-CC3E-D7C6-9A196C26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376076"/>
            <a:ext cx="11669754" cy="41058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91AD1A-1FFB-F40D-6558-49FDC81B2FEC}"/>
              </a:ext>
            </a:extLst>
          </p:cNvPr>
          <p:cNvSpPr txBox="1"/>
          <p:nvPr/>
        </p:nvSpPr>
        <p:spPr>
          <a:xfrm>
            <a:off x="593387" y="5944079"/>
            <a:ext cx="707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就绪态就差</a:t>
            </a:r>
            <a:r>
              <a:rPr lang="en-US" altLang="zh-CN" b="1" dirty="0"/>
              <a:t>CPU</a:t>
            </a:r>
            <a:r>
              <a:rPr lang="zh-CN" altLang="en-US" b="1" dirty="0"/>
              <a:t>资源就直接运行</a:t>
            </a:r>
          </a:p>
        </p:txBody>
      </p:sp>
    </p:spTree>
    <p:extLst>
      <p:ext uri="{BB962C8B-B14F-4D97-AF65-F5344CB8AC3E}">
        <p14:creationId xmlns:p14="http://schemas.microsoft.com/office/powerpoint/2010/main" val="26274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DF4E2D-3EC6-8BD8-8862-F46FAE62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17" y="999786"/>
            <a:ext cx="522995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11E656-A1C9-1384-BF36-5113187F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242707"/>
            <a:ext cx="10231278" cy="4372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AE646A-3830-4431-D52A-7CD93CCE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873" y="5973355"/>
            <a:ext cx="7363853" cy="51442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6946B8-3114-C858-871D-3414804EF3BC}"/>
              </a:ext>
            </a:extLst>
          </p:cNvPr>
          <p:cNvCxnSpPr>
            <a:cxnSpLocks/>
          </p:cNvCxnSpPr>
          <p:nvPr/>
        </p:nvCxnSpPr>
        <p:spPr>
          <a:xfrm flipV="1">
            <a:off x="5126477" y="2675106"/>
            <a:ext cx="3579778" cy="336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BFB545-60DD-B324-81FF-A11FCC86DEE8}"/>
              </a:ext>
            </a:extLst>
          </p:cNvPr>
          <p:cNvCxnSpPr>
            <a:cxnSpLocks/>
          </p:cNvCxnSpPr>
          <p:nvPr/>
        </p:nvCxnSpPr>
        <p:spPr>
          <a:xfrm flipV="1">
            <a:off x="5126477" y="5058383"/>
            <a:ext cx="3647872" cy="98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44DAE8-6EEC-D4DB-99B3-4B4434FA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561839"/>
            <a:ext cx="881185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9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26</Words>
  <Application>Microsoft Office PowerPoint</Application>
  <PresentationFormat>宽屏</PresentationFormat>
  <Paragraphs>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13</cp:revision>
  <dcterms:created xsi:type="dcterms:W3CDTF">2023-03-10T03:29:22Z</dcterms:created>
  <dcterms:modified xsi:type="dcterms:W3CDTF">2023-03-18T09:52:37Z</dcterms:modified>
</cp:coreProperties>
</file>