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04B4-C7A6-9490-D62A-48BFC115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EAE56-1065-4A5C-70B6-F4DEB20F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4930A-C657-2A8A-B815-754756A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D27FB-4BC5-CED6-8AB0-6FEAAA2B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1CCBC-2612-6C3E-9345-388401C5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C7E44-B7A9-8785-B2D7-2735FD47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C6AD3-F1F6-F9C5-1D2A-26763ECC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73D87-5306-E966-7A1F-39490E01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2F93F-2FC4-95A0-0E54-DA878D9B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BB4DA-E180-33A2-2D2D-E2653AE6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82334A-8EC4-25BF-2C5C-9CEDA4C58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22771-EEF4-C1DE-1DE8-A4ED371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B9130-D461-D9B8-31EB-E8AA4C5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F7F70-22BF-D9AE-CD99-3FEEA2C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552BF-CCAA-ACC8-7E1C-FFCF6C04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B001C-A34D-C572-5633-5C84E523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9977C-8CDE-0946-CDE1-F4899F60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76079-34C2-0AD7-647F-9035A3C2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BA9C5-7966-AFC5-D7E2-4EC386E0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EE714-D60E-1EAD-5BFB-AAF1BA30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5262-A6A3-39CC-1453-C6BA9FA4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36A9A-24AC-C5DC-B9BC-237A914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283F-D768-A89F-627A-52D72AB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16E35-BE5C-5556-FF79-AD96A503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623C-C75F-BAF2-AD89-5AD52ACA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BB6A0-8BFC-C575-7308-26DEF56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40136-1E81-4AD0-2FBA-0034A3242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90ACD-6011-C6D4-4A02-F598DAD1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DAA49-F01A-28C2-6134-DB16BE58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FD553-C4A4-F4AA-2B81-0D1CE469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E47BE-F490-82BD-2DF1-118D383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DDCD-C8B5-50EC-AF3A-D09E6EAA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F68E9-818B-9CDD-01E4-D2036DFB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7C5DC-13A2-838E-834D-919A2E7D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72344-54D9-253C-959E-434D10484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746290-BD94-6719-BF28-D61BBC56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18BE4-FEFC-A1A6-D186-9713BFCD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6A62B4-0B50-8D04-596B-C863831E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618400-FEFF-2966-8965-A19744EF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5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0AD7-FBFD-FD43-E2F6-2482E4C6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83C223-2449-9277-E68C-FB6944D7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A9DB5-E975-7201-8D33-5306874C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D2986-5AB9-930D-63EA-59115737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94F7F-F023-8958-D83E-D82C3E01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1D156-C977-9B97-9977-9460A28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CC3B-EB7D-BC16-5CE0-1CA2CCA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974B5-45D9-F4F4-2DAF-D0C8C0F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A9E27-C742-174A-45D6-49753168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409BD-65E9-29C8-A38D-407D2EC8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69348-1B30-8E6C-F768-6D2E7EA6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9A480-5CCA-A88A-B312-5AF7539F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686A-07D8-547B-989C-AD8A1695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ED9CC-1EC0-6F60-DAAC-52EC68DC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DD1BD-AFB1-5BBC-585B-FB31BCA0A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1566A-E137-AA65-9A98-54CA7B29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66FBE-5540-A272-F161-4B2D8469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035E1-71EB-B79A-7074-8C40C148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26C11-7ED9-8A41-9B58-5BE80D6D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323F8F-D95A-7A69-5730-CB01863C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F8C77-37E6-082E-A5F1-B7CF7FAC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97B78-3D7F-4CE9-04BD-6A0136192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3009-F8E3-4462-BCC3-85E9F0E9FF2C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163BD-ACCA-D64A-4C69-6E68190E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5F432-4500-13F4-1175-16B15914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1D0D-6BA4-43D1-9323-223A46236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144A50-2A2C-7526-E86B-92391C19D11F}"/>
              </a:ext>
            </a:extLst>
          </p:cNvPr>
          <p:cNvSpPr txBox="1"/>
          <p:nvPr/>
        </p:nvSpPr>
        <p:spPr>
          <a:xfrm>
            <a:off x="671208" y="661481"/>
            <a:ext cx="576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配置文件内容主要就是一些宏定义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A89B98-8A82-D7B9-1C07-86B0A973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17" y="1437042"/>
            <a:ext cx="9935962" cy="43821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75FC40-A3A7-5905-33DC-FC6B0C29078B}"/>
              </a:ext>
            </a:extLst>
          </p:cNvPr>
          <p:cNvSpPr txBox="1"/>
          <p:nvPr/>
        </p:nvSpPr>
        <p:spPr>
          <a:xfrm>
            <a:off x="6546714" y="2904653"/>
            <a:ext cx="28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通过这种类型的宏控制函数的使能或者失能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DB3F4-27B1-848A-6877-BE521A6E2726}"/>
              </a:ext>
            </a:extLst>
          </p:cNvPr>
          <p:cNvSpPr txBox="1"/>
          <p:nvPr/>
        </p:nvSpPr>
        <p:spPr>
          <a:xfrm>
            <a:off x="6546714" y="3803325"/>
            <a:ext cx="415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通过这种类型的宏进行功能选择性配置，比如抢占式调度，协程式调度，信号量互斥量，队列等等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4074FE-1E3B-FB8A-F3E1-7B8DF5D0BB97}"/>
              </a:ext>
            </a:extLst>
          </p:cNvPr>
          <p:cNvSpPr txBox="1"/>
          <p:nvPr/>
        </p:nvSpPr>
        <p:spPr>
          <a:xfrm>
            <a:off x="6546714" y="5000931"/>
            <a:ext cx="397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的中断服务函数以及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的中断服务函数进行宏定义</a:t>
            </a:r>
          </a:p>
        </p:txBody>
      </p:sp>
    </p:spTree>
    <p:extLst>
      <p:ext uri="{BB962C8B-B14F-4D97-AF65-F5344CB8AC3E}">
        <p14:creationId xmlns:p14="http://schemas.microsoft.com/office/powerpoint/2010/main" val="188476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5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7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D46C81-99C0-492C-48B0-61CC0E7A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3853" cy="3639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CFC74F-D9DB-7146-A384-A6338FFD1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58"/>
          <a:stretch/>
        </p:blipFill>
        <p:spPr>
          <a:xfrm>
            <a:off x="0" y="3639058"/>
            <a:ext cx="4595623" cy="2095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A1AC27-42EF-7DDB-AE91-DD03591A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23" y="3639058"/>
            <a:ext cx="5782482" cy="32103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A04CB5-E98B-218D-48A6-02554C138DAA}"/>
              </a:ext>
            </a:extLst>
          </p:cNvPr>
          <p:cNvSpPr txBox="1"/>
          <p:nvPr/>
        </p:nvSpPr>
        <p:spPr>
          <a:xfrm>
            <a:off x="7928043" y="262487"/>
            <a:ext cx="358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文件所有内容</a:t>
            </a:r>
          </a:p>
        </p:txBody>
      </p:sp>
    </p:spTree>
    <p:extLst>
      <p:ext uri="{BB962C8B-B14F-4D97-AF65-F5344CB8AC3E}">
        <p14:creationId xmlns:p14="http://schemas.microsoft.com/office/powerpoint/2010/main" val="12659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D1BE84-9041-A0DE-4C88-B0A35429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67" y="0"/>
            <a:ext cx="7649643" cy="238158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24FB48-9891-BD9B-0C87-0ABEAD0CE9C6}"/>
              </a:ext>
            </a:extLst>
          </p:cNvPr>
          <p:cNvCxnSpPr/>
          <p:nvPr/>
        </p:nvCxnSpPr>
        <p:spPr>
          <a:xfrm>
            <a:off x="1964987" y="573932"/>
            <a:ext cx="46303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10AC6C-07BA-5679-66FD-C61438235870}"/>
              </a:ext>
            </a:extLst>
          </p:cNvPr>
          <p:cNvCxnSpPr/>
          <p:nvPr/>
        </p:nvCxnSpPr>
        <p:spPr>
          <a:xfrm>
            <a:off x="5145932" y="2110902"/>
            <a:ext cx="42023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E18EDB-4D82-5F78-8AF9-8B1A92D30F28}"/>
              </a:ext>
            </a:extLst>
          </p:cNvPr>
          <p:cNvCxnSpPr/>
          <p:nvPr/>
        </p:nvCxnSpPr>
        <p:spPr>
          <a:xfrm>
            <a:off x="2062264" y="2381582"/>
            <a:ext cx="2217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F118881-9E3D-BD89-9326-EBA4267527D2}"/>
              </a:ext>
            </a:extLst>
          </p:cNvPr>
          <p:cNvSpPr txBox="1"/>
          <p:nvPr/>
        </p:nvSpPr>
        <p:spPr>
          <a:xfrm>
            <a:off x="4455268" y="2110902"/>
            <a:ext cx="164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有误，最大</a:t>
            </a:r>
            <a:r>
              <a:rPr lang="en-US" altLang="zh-CN" dirty="0"/>
              <a:t>31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996C61-329D-2B1F-8AAF-9CB8D9904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94" t="-26824" b="3941"/>
          <a:stretch/>
        </p:blipFill>
        <p:spPr>
          <a:xfrm>
            <a:off x="2068749" y="3350119"/>
            <a:ext cx="6413770" cy="7441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830F91-7463-2FD0-4C50-19056FB2F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93"/>
          <a:stretch/>
        </p:blipFill>
        <p:spPr>
          <a:xfrm>
            <a:off x="2062264" y="2623327"/>
            <a:ext cx="5145932" cy="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36552F-5DE6-A235-4E83-D346AB298C61}"/>
              </a:ext>
            </a:extLst>
          </p:cNvPr>
          <p:cNvSpPr txBox="1"/>
          <p:nvPr/>
        </p:nvSpPr>
        <p:spPr>
          <a:xfrm>
            <a:off x="817124" y="379379"/>
            <a:ext cx="1035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configUSE_TICKLESS_IDLE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0                  //1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：启用低功耗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tickless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 默认是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0226B-5FF7-42CD-00F6-0BCA4CDE163F}"/>
              </a:ext>
            </a:extLst>
          </p:cNvPr>
          <p:cNvSpPr txBox="1"/>
          <p:nvPr/>
        </p:nvSpPr>
        <p:spPr>
          <a:xfrm>
            <a:off x="817124" y="1368730"/>
            <a:ext cx="1035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configCPU_CLOCK_HZ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SystemCoreClock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//CPU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(72M)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6C6CE4-889A-FCC1-55F6-F7FFB1EBC4B0}"/>
              </a:ext>
            </a:extLst>
          </p:cNvPr>
          <p:cNvSpPr txBox="1"/>
          <p:nvPr/>
        </p:nvSpPr>
        <p:spPr>
          <a:xfrm>
            <a:off x="817124" y="2081082"/>
            <a:ext cx="1035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configTICK_RATE_HZ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(1000)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滴答定时器的时钟节拍频率，单位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，这里设置为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，周期就是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1ms</a:t>
            </a:r>
          </a:p>
          <a:p>
            <a:r>
              <a:rPr lang="zh-CN" altLang="en-US" b="1" i="0" dirty="0">
                <a:effectLst/>
                <a:latin typeface="-apple-system"/>
              </a:rPr>
              <a:t>是指 </a:t>
            </a:r>
            <a:r>
              <a:rPr lang="en-US" altLang="zh-CN" b="1" i="0" dirty="0" err="1">
                <a:effectLst/>
                <a:latin typeface="-apple-system"/>
              </a:rPr>
              <a:t>FreeRTOS</a:t>
            </a:r>
            <a:r>
              <a:rPr lang="en-US" altLang="zh-CN" b="1" i="0" dirty="0">
                <a:effectLst/>
                <a:latin typeface="-apple-system"/>
              </a:rPr>
              <a:t> </a:t>
            </a:r>
            <a:r>
              <a:rPr lang="zh-CN" altLang="en-US" b="1" i="0" dirty="0">
                <a:effectLst/>
                <a:latin typeface="-apple-system"/>
              </a:rPr>
              <a:t>中每秒钟执行的滴答定时器中断的次数，滴答定时器的节拍频率和时钟频率不同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8B403F-4A1D-35E8-D039-8845588EC68E}"/>
              </a:ext>
            </a:extLst>
          </p:cNvPr>
          <p:cNvSpPr txBox="1"/>
          <p:nvPr/>
        </p:nvSpPr>
        <p:spPr>
          <a:xfrm>
            <a:off x="817124" y="3070433"/>
            <a:ext cx="1035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configMAX_PRIORITIES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( 5 )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定义程序任务可使用的最大优先级数量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这里定义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个，优先级为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1D541-D07F-EE07-30C8-952362EE2970}"/>
              </a:ext>
            </a:extLst>
          </p:cNvPr>
          <p:cNvSpPr txBox="1"/>
          <p:nvPr/>
        </p:nvSpPr>
        <p:spPr>
          <a:xfrm>
            <a:off x="817124" y="4059784"/>
            <a:ext cx="1035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configMINIMAL_STACK_SIZE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((unsigned short)130)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空闲任务使用的堆栈大小，单位：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字（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）是计算机中基本的内存单位之一，通常表示为一个固定的位数，例如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位计算机中一个字通常为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不能闲住，其他任务不运行，就会去运行空闲任务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0EA9B0-1F4B-1512-4944-F5A52FD97D1B}"/>
              </a:ext>
            </a:extLst>
          </p:cNvPr>
          <p:cNvSpPr txBox="1"/>
          <p:nvPr/>
        </p:nvSpPr>
        <p:spPr>
          <a:xfrm>
            <a:off x="817124" y="5603132"/>
            <a:ext cx="1035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configUSE_16_BIT_TICKS	   0                   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系统节拍计数器变量数据类型，为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位无符号整型，为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位无符号整型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 </a:t>
            </a:r>
            <a:r>
              <a:rPr lang="en-US" altLang="zh-CN" b="1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RTOS </a:t>
            </a:r>
            <a:r>
              <a:rPr lang="zh-CN" altLang="en-US" b="1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内核启动后，滴答中断已经执行的次数。 滴答数存放在 滴答</a:t>
            </a:r>
            <a:r>
              <a:rPr lang="en-US" altLang="zh-CN" b="1" i="0" dirty="0" err="1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Type_t</a:t>
            </a:r>
            <a:r>
              <a:rPr lang="en-US" altLang="zh-CN" b="1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8D245F-7276-BC9F-BC35-A938CC547978}"/>
              </a:ext>
            </a:extLst>
          </p:cNvPr>
          <p:cNvSpPr txBox="1"/>
          <p:nvPr/>
        </p:nvSpPr>
        <p:spPr>
          <a:xfrm>
            <a:off x="1391055" y="379379"/>
            <a:ext cx="942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configIDLE_SHOULD_YIELD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1                    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：使能在抢占式调度下，空闲任务放弃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使用权给其他同优先级的用户任务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554661-B985-9483-E478-F95C24297088}"/>
              </a:ext>
            </a:extLst>
          </p:cNvPr>
          <p:cNvSpPr txBox="1"/>
          <p:nvPr/>
        </p:nvSpPr>
        <p:spPr>
          <a:xfrm>
            <a:off x="1391055" y="1536970"/>
            <a:ext cx="9426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configTOTAL_HEAP_SIZE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)(20*1024))  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系统所有总的堆大小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设置堆大小，如果使用了动态内存管理的话，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FreeRTOS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在创建任务、信号量、队列等的时候就会使用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heap_x.c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1~5)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中的内存申请函数来申请内存。这些内存就是从堆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ucHeap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configTOTAL_HEAP_SIZE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中申请的，堆的大小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configTOTAL_HEAP_SIZE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EA3687-25BE-3AE6-4650-07786CD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32" y="2675941"/>
            <a:ext cx="38772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6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919A05-DE9F-DBCE-9FE6-627A0282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796" cy="4658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7D087F-0A60-C9F0-2047-3B06CD7DB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8"/>
          <a:stretch/>
        </p:blipFill>
        <p:spPr>
          <a:xfrm>
            <a:off x="5723622" y="3461021"/>
            <a:ext cx="4744112" cy="3396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1A4F79-FE09-967C-1AD2-E1B7117E5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3"/>
          <a:stretch/>
        </p:blipFill>
        <p:spPr>
          <a:xfrm>
            <a:off x="5723622" y="0"/>
            <a:ext cx="6468378" cy="33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BDA2D4-8B16-64F7-5987-782E25FD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370"/>
            <a:ext cx="12192000" cy="34852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6FC7D9-B5AE-7C8A-A5BE-9D3C7808EE7F}"/>
              </a:ext>
            </a:extLst>
          </p:cNvPr>
          <p:cNvSpPr txBox="1"/>
          <p:nvPr/>
        </p:nvSpPr>
        <p:spPr>
          <a:xfrm>
            <a:off x="107005" y="738983"/>
            <a:ext cx="375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官方配置文件的注释</a:t>
            </a:r>
          </a:p>
        </p:txBody>
      </p:sp>
    </p:spTree>
    <p:extLst>
      <p:ext uri="{BB962C8B-B14F-4D97-AF65-F5344CB8AC3E}">
        <p14:creationId xmlns:p14="http://schemas.microsoft.com/office/powerpoint/2010/main" val="98303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C06901-6838-A31A-D544-559EAF57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34"/>
            <a:ext cx="12192000" cy="61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7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471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34</cp:revision>
  <dcterms:created xsi:type="dcterms:W3CDTF">2023-03-24T04:09:20Z</dcterms:created>
  <dcterms:modified xsi:type="dcterms:W3CDTF">2023-04-27T07:19:56Z</dcterms:modified>
</cp:coreProperties>
</file>