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8" r:id="rId6"/>
    <p:sldId id="27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4E762-2B1A-898A-EC38-3956DEB31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DC4765-79FC-10AF-C1E3-CFC63A589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6A979-39B1-FA3E-682F-A4C36A88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49D7F-359C-5C8C-533F-69254212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051F3-4AAB-266C-B920-3D471E9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9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75DC6-EEB5-F02F-4FA2-1B13A5D4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AA7EE-50AF-CE54-170B-1388C859A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90F55-E4C8-A6AA-E4A0-7F210FF6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8310B-32B8-9F73-7DD8-BF86C39F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1112B-7C54-4E6D-1ED1-8803D33C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2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3ED1F1-1786-16A5-0355-DE63BF94C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F005D-6E23-4B2D-6E1C-39830791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7ADF2-62D7-EF3F-5BCD-EB79EC6F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637D2-0401-719D-1503-C03C38BD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E03EE-E3E1-5A4F-88AC-223B4CF4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8D4CA-0A1C-3B2B-DCEB-34AEB6A8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0AC33-112D-3357-115D-FDD1B457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71364-DDE9-671E-527C-543504DA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FC254-DB48-0C35-9E2B-70D8EB96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03E14-5D8B-822F-8223-0DBD2096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1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6596A-00E2-7AF3-2639-BCA48726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49338-8A9B-8ABD-EF17-9F80415A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ABF6F-4F9C-60DC-ACB8-DF2ECD7E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BC3C2-F940-2238-DDB2-9107FE0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C54B6-2645-0049-DF16-002EC223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2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953AC-52B7-5DB5-3C71-60EC73C9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86139-22B6-C9B0-183F-B44B4E1CC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323957-DBE0-551A-2FDE-BAECFF5F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E5F152-D07F-1568-5FC4-62FFD0E2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BFA0AC-7499-A5ED-4E68-19D495A1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C0965-CA40-D4AC-BD64-7F90D9CD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47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39ACD-A684-573B-03FC-1C85C2CE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2119E-29C0-0679-9393-2680A421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31400-64EC-821D-2FE0-AA8368F7D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58B63-C6BB-A1C7-C948-13F8F9189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D050A-C69E-D1E6-D8F5-6A2212E32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C64C6-F54F-8186-887D-097CD568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B695D4-CFD8-4D4A-1B33-680CC33C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C45DEF-C602-5333-35CB-56B5E3BD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23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905E4-6BF7-87E1-4D09-2B992F4F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FCE62-0AEE-F732-AC3E-7D71D46E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2E81ED-2435-33A9-EE7C-D33A5B98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121701-4145-0C1B-9ABD-209FC392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0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CC2BAC-15C0-EED5-4F72-2F9317F1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AE974D-BC5E-4424-97EE-60214180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DA5B0-83AA-96D7-2098-B80FBEF9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B30B1-78A0-60BC-2621-88D067EA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60E52-46FC-0D3D-5F09-F3DD4C365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1983E-C1FC-6CF6-9D80-314EBE021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9191A-7F4E-00D8-685B-E10E3200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AF071-6EA2-B061-CA73-4CD35D74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63A37-3153-A8E9-3769-55FA118E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5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D36AA-9F86-E693-590F-0515948C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0E7342-DD35-625A-373F-9E1819BC5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6B711E-0572-2B56-161C-EBE24186D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850A9-65EB-6000-2D6C-1DCB734F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CD4FE6-BFDE-F277-7F9D-7A39661B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24DEB-460D-9932-B014-4BE80FED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4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29BE1E-03C7-3DEB-957A-D5A493ED2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1896A-E7C4-1496-EB97-CF32151F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982A5-693A-3908-C8D9-7DC818ED7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1A58-51F2-413B-9E19-111DC5634B4C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B1E88-E634-E51A-074C-4F11B7558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92A8B-7D61-611C-E1EB-1F073D37C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39AB-E2CB-4254-880C-DF388B6104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1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D5DCE1-6F41-A376-F59A-68549A65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228153"/>
            <a:ext cx="11726912" cy="32008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4C8E163-7062-3B29-BDAD-734B8FF1428F}"/>
              </a:ext>
            </a:extLst>
          </p:cNvPr>
          <p:cNvSpPr txBox="1"/>
          <p:nvPr/>
        </p:nvSpPr>
        <p:spPr>
          <a:xfrm>
            <a:off x="1196504" y="4143983"/>
            <a:ext cx="5505854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和动态创建有很多相似之处，这一节关键点主要是找一下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静态和动态创建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的不同之处，加以区分和理解</a:t>
            </a:r>
          </a:p>
        </p:txBody>
      </p:sp>
    </p:spTree>
    <p:extLst>
      <p:ext uri="{BB962C8B-B14F-4D97-AF65-F5344CB8AC3E}">
        <p14:creationId xmlns:p14="http://schemas.microsoft.com/office/powerpoint/2010/main" val="75818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655E89-24D8-7364-4162-B4B9DFF5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43372" cy="30003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51537E-E5AB-62CE-B6BE-62FBFC5AA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76" y="3000326"/>
            <a:ext cx="9747115" cy="38576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57DFE-167A-2B6E-4147-2DC7628ED849}"/>
              </a:ext>
            </a:extLst>
          </p:cNvPr>
          <p:cNvSpPr txBox="1"/>
          <p:nvPr/>
        </p:nvSpPr>
        <p:spPr>
          <a:xfrm>
            <a:off x="6095999" y="515566"/>
            <a:ext cx="489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开始任务的创建，调用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xTaskCreateStatic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函数，函数返回值为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创建任务的句柄（句柄是指向任务块的指针），其参数在配置文件的宏定义中有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9D80496-B635-7112-EF21-DC65848A5C97}"/>
              </a:ext>
            </a:extLst>
          </p:cNvPr>
          <p:cNvCxnSpPr>
            <a:cxnSpLocks/>
          </p:cNvCxnSpPr>
          <p:nvPr/>
        </p:nvCxnSpPr>
        <p:spPr>
          <a:xfrm flipH="1" flipV="1">
            <a:off x="3297677" y="642026"/>
            <a:ext cx="6332706" cy="865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56D51E-BE7A-6785-E347-74C018CF2784}"/>
              </a:ext>
            </a:extLst>
          </p:cNvPr>
          <p:cNvCxnSpPr/>
          <p:nvPr/>
        </p:nvCxnSpPr>
        <p:spPr>
          <a:xfrm>
            <a:off x="8745165" y="1507787"/>
            <a:ext cx="15466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C63BA5-411E-1900-E14D-329A4238500B}"/>
              </a:ext>
            </a:extLst>
          </p:cNvPr>
          <p:cNvCxnSpPr/>
          <p:nvPr/>
        </p:nvCxnSpPr>
        <p:spPr>
          <a:xfrm flipH="1">
            <a:off x="4743372" y="642026"/>
            <a:ext cx="4351990" cy="4075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5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BE5075-F650-C454-AAFC-54B02C534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004" y="1740324"/>
            <a:ext cx="7512996" cy="51176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8832DA-BF3C-D100-F5FA-A8DEE7BA4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00"/>
          <a:stretch/>
        </p:blipFill>
        <p:spPr>
          <a:xfrm>
            <a:off x="0" y="913570"/>
            <a:ext cx="4679004" cy="5944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FB8756-5C0E-CD4C-55FB-6DC82B5C4F87}"/>
              </a:ext>
            </a:extLst>
          </p:cNvPr>
          <p:cNvSpPr txBox="1"/>
          <p:nvPr/>
        </p:nvSpPr>
        <p:spPr>
          <a:xfrm>
            <a:off x="5038928" y="957615"/>
            <a:ext cx="646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开始任务的具体内容就是创建任务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，注意临界区的添加</a:t>
            </a:r>
          </a:p>
        </p:txBody>
      </p:sp>
    </p:spTree>
    <p:extLst>
      <p:ext uri="{BB962C8B-B14F-4D97-AF65-F5344CB8AC3E}">
        <p14:creationId xmlns:p14="http://schemas.microsoft.com/office/powerpoint/2010/main" val="14827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762C3E-AC92-B23B-2DE0-9DF6474D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602" y="1530765"/>
            <a:ext cx="7744906" cy="3334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6D8B34C-94F3-0ABE-CF68-D8866CC09EDF}"/>
              </a:ext>
            </a:extLst>
          </p:cNvPr>
          <p:cNvSpPr txBox="1"/>
          <p:nvPr/>
        </p:nvSpPr>
        <p:spPr>
          <a:xfrm>
            <a:off x="1328602" y="2577830"/>
            <a:ext cx="71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删除任务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，需要填入的参数是任务的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句柄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F2F3F8-E4DA-3A9B-9DCC-00E444B3808C}"/>
              </a:ext>
            </a:extLst>
          </p:cNvPr>
          <p:cNvCxnSpPr/>
          <p:nvPr/>
        </p:nvCxnSpPr>
        <p:spPr>
          <a:xfrm flipV="1">
            <a:off x="4445540" y="1864187"/>
            <a:ext cx="243192" cy="71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48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38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25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24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58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99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60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4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033448-6746-02C3-00F5-94B3B7C4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690"/>
            <a:ext cx="4763165" cy="12193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C848D6-5C2F-D217-7D9C-5C302998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429"/>
            <a:ext cx="3962953" cy="11145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18427E-4025-3643-5FBF-288678DB4B33}"/>
              </a:ext>
            </a:extLst>
          </p:cNvPr>
          <p:cNvSpPr txBox="1"/>
          <p:nvPr/>
        </p:nvSpPr>
        <p:spPr>
          <a:xfrm>
            <a:off x="6439711" y="610401"/>
            <a:ext cx="419262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首先要确定的是，静态创建和动态创建任务的具体内容是一样的，不需要改变，所以任务函数的具体代码也不需要改变</a:t>
            </a:r>
          </a:p>
        </p:txBody>
      </p:sp>
    </p:spTree>
    <p:extLst>
      <p:ext uri="{BB962C8B-B14F-4D97-AF65-F5344CB8AC3E}">
        <p14:creationId xmlns:p14="http://schemas.microsoft.com/office/powerpoint/2010/main" val="1537081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288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92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33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6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3B3DC84-9736-A9E8-628C-76335518E3FC}"/>
              </a:ext>
            </a:extLst>
          </p:cNvPr>
          <p:cNvGrpSpPr/>
          <p:nvPr/>
        </p:nvGrpSpPr>
        <p:grpSpPr>
          <a:xfrm>
            <a:off x="270649" y="623496"/>
            <a:ext cx="11650701" cy="5611008"/>
            <a:chOff x="270649" y="623496"/>
            <a:chExt cx="11650701" cy="561100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5A6D716-4F7C-D02D-DBA6-95DD22DDA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649" y="623496"/>
              <a:ext cx="11650701" cy="5611008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1241280-01F0-5878-1B79-A3E79D815CD5}"/>
                </a:ext>
              </a:extLst>
            </p:cNvPr>
            <p:cNvSpPr txBox="1"/>
            <p:nvPr/>
          </p:nvSpPr>
          <p:spPr>
            <a:xfrm>
              <a:off x="6400800" y="1410511"/>
              <a:ext cx="3142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支持静态申请内存配置为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92098D-B2B0-FFE7-C059-D23AB051A115}"/>
                </a:ext>
              </a:extLst>
            </p:cNvPr>
            <p:cNvSpPr txBox="1"/>
            <p:nvPr/>
          </p:nvSpPr>
          <p:spPr>
            <a:xfrm>
              <a:off x="9158488" y="2197526"/>
              <a:ext cx="2762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空闲任务内存赋值（必须）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B2B6C80-A8F7-A0CA-388B-0C67EFAA78E0}"/>
                </a:ext>
              </a:extLst>
            </p:cNvPr>
            <p:cNvSpPr txBox="1"/>
            <p:nvPr/>
          </p:nvSpPr>
          <p:spPr>
            <a:xfrm>
              <a:off x="9421135" y="2888190"/>
              <a:ext cx="1833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软件定时器任务内存赋值（可选）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CF816A5-5AF2-EF12-5945-31779EF4CCF9}"/>
              </a:ext>
            </a:extLst>
          </p:cNvPr>
          <p:cNvSpPr txBox="1"/>
          <p:nvPr/>
        </p:nvSpPr>
        <p:spPr>
          <a:xfrm>
            <a:off x="6116972" y="117498"/>
            <a:ext cx="342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这是静态创建任务的基本流程</a:t>
            </a:r>
          </a:p>
        </p:txBody>
      </p:sp>
    </p:spTree>
    <p:extLst>
      <p:ext uri="{BB962C8B-B14F-4D97-AF65-F5344CB8AC3E}">
        <p14:creationId xmlns:p14="http://schemas.microsoft.com/office/powerpoint/2010/main" val="91209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347887-7D23-C359-6DA1-C61F159E6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26" y="370572"/>
            <a:ext cx="10402752" cy="4229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DCC1DE-0063-8206-89FD-81431FCE2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26" y="5029900"/>
            <a:ext cx="9526329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6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33A875-B9DF-9271-B6D0-7D4436E8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25" y="285969"/>
            <a:ext cx="8697539" cy="26673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6E78DF-AD99-1924-A181-156BF4D3E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25" y="3128988"/>
            <a:ext cx="9935962" cy="1066949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AD0F42-BB25-D598-11E9-F538447977FE}"/>
              </a:ext>
            </a:extLst>
          </p:cNvPr>
          <p:cNvCxnSpPr/>
          <p:nvPr/>
        </p:nvCxnSpPr>
        <p:spPr>
          <a:xfrm>
            <a:off x="1429966" y="3662462"/>
            <a:ext cx="17217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203DCCF2-1306-8A2C-206A-72E21AF3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25" y="4514211"/>
            <a:ext cx="11479227" cy="189574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8DD6C12-016B-40F9-38AD-72BAF90BC8F4}"/>
              </a:ext>
            </a:extLst>
          </p:cNvPr>
          <p:cNvCxnSpPr/>
          <p:nvPr/>
        </p:nvCxnSpPr>
        <p:spPr>
          <a:xfrm flipV="1">
            <a:off x="1994170" y="1439694"/>
            <a:ext cx="3229583" cy="362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D822835-3DE7-D04C-EB54-B8BF15B09CCA}"/>
              </a:ext>
            </a:extLst>
          </p:cNvPr>
          <p:cNvCxnSpPr/>
          <p:nvPr/>
        </p:nvCxnSpPr>
        <p:spPr>
          <a:xfrm>
            <a:off x="1177047" y="5457217"/>
            <a:ext cx="10797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AFD3608-7BEA-89DF-8532-098036C1BBCD}"/>
              </a:ext>
            </a:extLst>
          </p:cNvPr>
          <p:cNvSpPr txBox="1"/>
          <p:nvPr/>
        </p:nvSpPr>
        <p:spPr>
          <a:xfrm>
            <a:off x="564204" y="6429725"/>
            <a:ext cx="653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删除任务自身的时候在空闲任务中释放被删除任务的内存</a:t>
            </a:r>
          </a:p>
        </p:txBody>
      </p:sp>
    </p:spTree>
    <p:extLst>
      <p:ext uri="{BB962C8B-B14F-4D97-AF65-F5344CB8AC3E}">
        <p14:creationId xmlns:p14="http://schemas.microsoft.com/office/powerpoint/2010/main" val="428883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19CEDF4-B135-8F4C-3C9E-A63D955E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685417"/>
            <a:ext cx="11869806" cy="54871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D0D4A17-D36A-6778-BD78-91AE390077BF}"/>
              </a:ext>
            </a:extLst>
          </p:cNvPr>
          <p:cNvSpPr txBox="1"/>
          <p:nvPr/>
        </p:nvSpPr>
        <p:spPr>
          <a:xfrm>
            <a:off x="7519481" y="2091766"/>
            <a:ext cx="241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如果参数填写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C4D989-0206-C59E-45E1-AA228981639D}"/>
              </a:ext>
            </a:extLst>
          </p:cNvPr>
          <p:cNvCxnSpPr>
            <a:stCxn id="4" idx="1"/>
          </p:cNvCxnSpPr>
          <p:nvPr/>
        </p:nvCxnSpPr>
        <p:spPr>
          <a:xfrm flipH="1">
            <a:off x="6096000" y="2276432"/>
            <a:ext cx="1423481" cy="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2557EC5-9684-E997-34CF-1D7E59D0E040}"/>
              </a:ext>
            </a:extLst>
          </p:cNvPr>
          <p:cNvSpPr txBox="1"/>
          <p:nvPr/>
        </p:nvSpPr>
        <p:spPr>
          <a:xfrm>
            <a:off x="7840493" y="6371617"/>
            <a:ext cx="407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删除正在运行的任务要等待运行完成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61BAF10-DBB0-C7D2-E68D-7F67116DDA38}"/>
              </a:ext>
            </a:extLst>
          </p:cNvPr>
          <p:cNvCxnSpPr/>
          <p:nvPr/>
        </p:nvCxnSpPr>
        <p:spPr>
          <a:xfrm flipH="1" flipV="1">
            <a:off x="6332706" y="4815191"/>
            <a:ext cx="3229583" cy="161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98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A564DF-13DD-8188-15D5-99DB2F671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6"/>
          <a:stretch/>
        </p:blipFill>
        <p:spPr>
          <a:xfrm>
            <a:off x="0" y="2419725"/>
            <a:ext cx="7909829" cy="4029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A4A609-087A-AF19-7703-BFA5E8B9D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7"/>
          <a:stretch/>
        </p:blipFill>
        <p:spPr>
          <a:xfrm>
            <a:off x="0" y="971219"/>
            <a:ext cx="6563260" cy="12860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1F6845-F3E1-EF86-71E4-781A37140A1A}"/>
              </a:ext>
            </a:extLst>
          </p:cNvPr>
          <p:cNvSpPr txBox="1"/>
          <p:nvPr/>
        </p:nvSpPr>
        <p:spPr>
          <a:xfrm>
            <a:off x="75707" y="39306"/>
            <a:ext cx="352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首先进行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空闲任务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D4DB29-15F3-C5FD-7B5B-43CFDC1DDC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29" t="32701" r="1830" b="39248"/>
          <a:stretch/>
        </p:blipFill>
        <p:spPr>
          <a:xfrm>
            <a:off x="0" y="573613"/>
            <a:ext cx="10028582" cy="2351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8515DF8-D90A-4A11-06A9-26348B95C683}"/>
              </a:ext>
            </a:extLst>
          </p:cNvPr>
          <p:cNvSpPr txBox="1"/>
          <p:nvPr/>
        </p:nvSpPr>
        <p:spPr>
          <a:xfrm>
            <a:off x="6563260" y="121794"/>
            <a:ext cx="553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配置文件中有对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空闲任务使用的堆栈大小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进行宏定义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A9E499D-208E-AA0D-3733-06E5F031CA6F}"/>
              </a:ext>
            </a:extLst>
          </p:cNvPr>
          <p:cNvCxnSpPr>
            <a:stCxn id="9" idx="1"/>
          </p:cNvCxnSpPr>
          <p:nvPr/>
        </p:nvCxnSpPr>
        <p:spPr>
          <a:xfrm flipH="1">
            <a:off x="3597965" y="306460"/>
            <a:ext cx="2965295" cy="384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6166972-0D26-669E-1D23-693EE0591D6A}"/>
              </a:ext>
            </a:extLst>
          </p:cNvPr>
          <p:cNvSpPr txBox="1"/>
          <p:nvPr/>
        </p:nvSpPr>
        <p:spPr>
          <a:xfrm>
            <a:off x="8189843" y="3728109"/>
            <a:ext cx="390951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空闲任务内存分配函数，来分配任务堆栈和任务控制块的内存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需要三个参数，指向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任务控制块内存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的指针，指向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任务堆栈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的指针，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任务堆栈大小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根据上面定义的变量和数组，来将参数填入进去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9E6FBB-E4C6-094F-A18C-E88896B27212}"/>
              </a:ext>
            </a:extLst>
          </p:cNvPr>
          <p:cNvSpPr txBox="1"/>
          <p:nvPr/>
        </p:nvSpPr>
        <p:spPr>
          <a:xfrm>
            <a:off x="8240396" y="2765162"/>
            <a:ext cx="367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任务的堆栈、任务控制块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就需要由用户来指定了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5DE81A-11CF-0B6E-FEED-AE060D100967}"/>
              </a:ext>
            </a:extLst>
          </p:cNvPr>
          <p:cNvSpPr txBox="1"/>
          <p:nvPr/>
        </p:nvSpPr>
        <p:spPr>
          <a:xfrm>
            <a:off x="6712346" y="971219"/>
            <a:ext cx="5536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根据所需参数的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StaticTask_t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定义空闲任务控制块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IdleTaskTCB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的变量（代表空闲任务控制块）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StackType_t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IdleTaskStack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configMINIMAL_STACK_SIZE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（代表空闲任务堆栈）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50D2C07-304C-A9CF-9BE8-2C22B006FE41}"/>
              </a:ext>
            </a:extLst>
          </p:cNvPr>
          <p:cNvCxnSpPr/>
          <p:nvPr/>
        </p:nvCxnSpPr>
        <p:spPr>
          <a:xfrm flipH="1" flipV="1">
            <a:off x="3170583" y="818578"/>
            <a:ext cx="5734878" cy="1210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86C554-BF49-FA3B-3221-C7B3B5AB719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5795731"/>
            <a:ext cx="2809461" cy="653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B46B6FFD-F8E8-2026-1DC5-1CF7A328578F}"/>
              </a:ext>
            </a:extLst>
          </p:cNvPr>
          <p:cNvSpPr/>
          <p:nvPr/>
        </p:nvSpPr>
        <p:spPr>
          <a:xfrm>
            <a:off x="5659475" y="5464555"/>
            <a:ext cx="347870" cy="6623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1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7DE600D5-0694-8905-41CE-7296C3DFB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188" y="469136"/>
            <a:ext cx="10695133" cy="11903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8844F2B-E218-16A2-4D0F-8F4C89FAC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716" y="3486674"/>
            <a:ext cx="8049748" cy="29626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335398-14B4-A955-3F1D-36A8B6428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5321"/>
            <a:ext cx="6963747" cy="10288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6B9646-D5CC-D9FE-6E08-1DB7F0EBD2D9}"/>
              </a:ext>
            </a:extLst>
          </p:cNvPr>
          <p:cNvSpPr txBox="1"/>
          <p:nvPr/>
        </p:nvSpPr>
        <p:spPr>
          <a:xfrm>
            <a:off x="-40385" y="-16706"/>
            <a:ext cx="384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然后进行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软件定时器任务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BCF582-7FC1-4CB2-CB21-C879780D4A56}"/>
              </a:ext>
            </a:extLst>
          </p:cNvPr>
          <p:cNvSpPr txBox="1"/>
          <p:nvPr/>
        </p:nvSpPr>
        <p:spPr>
          <a:xfrm>
            <a:off x="5742240" y="79108"/>
            <a:ext cx="617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配置文件中有对软件定时器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任务使用的堆栈大小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进行宏定义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A3678B-7B87-4990-4313-8FDFB31BC085}"/>
              </a:ext>
            </a:extLst>
          </p:cNvPr>
          <p:cNvSpPr txBox="1"/>
          <p:nvPr/>
        </p:nvSpPr>
        <p:spPr>
          <a:xfrm>
            <a:off x="8189843" y="3728109"/>
            <a:ext cx="390951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软件定时器任务内存分配函数，来分配任务堆栈和任务控制块的内存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需要三个参数，指向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任务控制块内存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的指针，指向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任务堆栈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的指针，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任务堆栈大小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根据上面定义的变量和数组，来将参数填入进去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D68CD9-F4F0-4DF6-6EFE-4243090F38DA}"/>
              </a:ext>
            </a:extLst>
          </p:cNvPr>
          <p:cNvSpPr txBox="1"/>
          <p:nvPr/>
        </p:nvSpPr>
        <p:spPr>
          <a:xfrm>
            <a:off x="8189843" y="2782669"/>
            <a:ext cx="367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任务的堆栈、任务控制块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就需要由用户来指定了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645D51-0027-D658-5D0C-74B2E03750B5}"/>
              </a:ext>
            </a:extLst>
          </p:cNvPr>
          <p:cNvSpPr txBox="1"/>
          <p:nvPr/>
        </p:nvSpPr>
        <p:spPr>
          <a:xfrm>
            <a:off x="-69188" y="1704262"/>
            <a:ext cx="1199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根据所需参数的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StaticTask_t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定义软件定时器任务控制块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TimerTaskTCB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根据数据类型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StackType_t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TimerTaskStack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configTIMER_TASK_STACK_DEPTH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（代表软件定时器任务堆栈）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FF61086-ABAC-28E6-7E13-B54EC96D0AC3}"/>
              </a:ext>
            </a:extLst>
          </p:cNvPr>
          <p:cNvCxnSpPr>
            <a:cxnSpLocks/>
          </p:cNvCxnSpPr>
          <p:nvPr/>
        </p:nvCxnSpPr>
        <p:spPr>
          <a:xfrm flipH="1" flipV="1">
            <a:off x="6576004" y="5795731"/>
            <a:ext cx="2329457" cy="653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1E0CBC3D-A6C8-9C21-F468-4EB9E16E9E8D}"/>
              </a:ext>
            </a:extLst>
          </p:cNvPr>
          <p:cNvSpPr/>
          <p:nvPr/>
        </p:nvSpPr>
        <p:spPr>
          <a:xfrm>
            <a:off x="6065323" y="5464555"/>
            <a:ext cx="347870" cy="6623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6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E74F24-2670-A1BB-941E-ACC664813CD7}"/>
              </a:ext>
            </a:extLst>
          </p:cNvPr>
          <p:cNvSpPr txBox="1"/>
          <p:nvPr/>
        </p:nvSpPr>
        <p:spPr>
          <a:xfrm>
            <a:off x="1250673" y="1242390"/>
            <a:ext cx="9690653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可以看出这两个函数很简单，用户定义静态的任务堆栈和任务控制块内存，然后将这些内存传递给函数参数。最 后 创 建 空 闲 任 务 和 定 时 器 服 务 任 务 的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 数 会 调 用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vApplicationGetIdleTaskMemory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vApplicationGetTimerTaskMemory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来获取这些内存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自此静态创建任务的基本流程的二三步都完成了，开始第四步</a:t>
            </a:r>
          </a:p>
        </p:txBody>
      </p:sp>
    </p:spTree>
    <p:extLst>
      <p:ext uri="{BB962C8B-B14F-4D97-AF65-F5344CB8AC3E}">
        <p14:creationId xmlns:p14="http://schemas.microsoft.com/office/powerpoint/2010/main" val="25139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503</Words>
  <Application>Microsoft Office PowerPoint</Application>
  <PresentationFormat>宽屏</PresentationFormat>
  <Paragraphs>33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28</cp:revision>
  <dcterms:created xsi:type="dcterms:W3CDTF">2023-03-25T15:08:05Z</dcterms:created>
  <dcterms:modified xsi:type="dcterms:W3CDTF">2023-03-26T08:38:54Z</dcterms:modified>
</cp:coreProperties>
</file>