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8" r:id="rId2"/>
    <p:sldId id="262" r:id="rId3"/>
    <p:sldId id="263" r:id="rId4"/>
    <p:sldId id="269" r:id="rId5"/>
    <p:sldId id="271" r:id="rId6"/>
    <p:sldId id="272" r:id="rId7"/>
    <p:sldId id="273" r:id="rId8"/>
    <p:sldId id="274" r:id="rId9"/>
    <p:sldId id="275" r:id="rId10"/>
    <p:sldId id="278" r:id="rId11"/>
    <p:sldId id="276" r:id="rId12"/>
    <p:sldId id="279" r:id="rId13"/>
    <p:sldId id="277" r:id="rId14"/>
    <p:sldId id="284" r:id="rId15"/>
    <p:sldId id="295" r:id="rId16"/>
    <p:sldId id="296" r:id="rId17"/>
    <p:sldId id="293" r:id="rId18"/>
    <p:sldId id="297" r:id="rId19"/>
    <p:sldId id="26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A2A046-1F2E-2D4E-87C2-4170CB4FCFEF}">
          <p14:sldIdLst>
            <p14:sldId id="268"/>
            <p14:sldId id="262"/>
            <p14:sldId id="263"/>
            <p14:sldId id="269"/>
            <p14:sldId id="271"/>
            <p14:sldId id="272"/>
            <p14:sldId id="273"/>
            <p14:sldId id="274"/>
            <p14:sldId id="275"/>
            <p14:sldId id="278"/>
            <p14:sldId id="276"/>
            <p14:sldId id="279"/>
            <p14:sldId id="277"/>
            <p14:sldId id="284"/>
            <p14:sldId id="295"/>
            <p14:sldId id="296"/>
            <p14:sldId id="293"/>
            <p14:sldId id="297"/>
            <p14:sldId id="264"/>
            <p14:sldId id="267"/>
          </p14:sldIdLst>
        </p14:section>
        <p14:section name="Old designs" id="{59B036ED-9DDC-0643-90E7-95D7FF7FA97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22"/>
    <a:srgbClr val="DCF1FF"/>
    <a:srgbClr val="000000"/>
    <a:srgbClr val="DBF0EE"/>
    <a:srgbClr val="DBF0FF"/>
    <a:srgbClr val="2B3C3E"/>
    <a:srgbClr val="4C5C60"/>
    <a:srgbClr val="6C7F85"/>
    <a:srgbClr val="B6CAD6"/>
    <a:srgbClr val="91A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/>
    <p:restoredTop sz="94582"/>
  </p:normalViewPr>
  <p:slideViewPr>
    <p:cSldViewPr snapToGrid="0" snapToObjects="1">
      <p:cViewPr>
        <p:scale>
          <a:sx n="90" d="100"/>
          <a:sy n="90" d="100"/>
        </p:scale>
        <p:origin x="1776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423">
            <a:alpha val="0"/>
          </a:srgbClr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>
            <a:alpha val="0"/>
          </a:srgbClr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>
            <a:alpha val="0"/>
          </a:srgbClr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>
            <a:alpha val="0"/>
          </a:srgbClr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>
            <a:alpha val="0"/>
          </a:srgbClr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>
            <a:alpha val="0"/>
          </a:srgbClr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AA89CC06-EDF5-D447-9A9F-B5E9235FA23B}" type="presOf" srcId="{1450AA56-3F9B-0843-B6CF-202A79713D07}" destId="{A54B3CE9-7E5A-6347-9070-60D0EF33AED5}" srcOrd="1" destOrd="0" presId="urn:microsoft.com/office/officeart/2005/8/layout/cycle8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CA5F6911-5502-644A-8EF4-5F831E81BAF1}" type="presOf" srcId="{E0C7F916-9EB4-3243-8C6F-4B9305448B3A}" destId="{1497CFD9-1506-414E-89FA-D86F5222AE62}" srcOrd="1" destOrd="0" presId="urn:microsoft.com/office/officeart/2005/8/layout/cycle8"/>
    <dgm:cxn modelId="{40A9AB16-1EC6-8543-A381-67E35465B28F}" type="presOf" srcId="{71786C24-C646-ED40-9211-2CCE1A84753D}" destId="{647A9150-1A4C-E146-8BFE-3801DA1DFF64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3C86F02B-116A-964B-B60A-17FE1AF3D80F}" type="presOf" srcId="{E0C7F916-9EB4-3243-8C6F-4B9305448B3A}" destId="{743BDCC4-D8F3-C24A-9366-473B02853CBB}" srcOrd="0" destOrd="0" presId="urn:microsoft.com/office/officeart/2005/8/layout/cycle8"/>
    <dgm:cxn modelId="{A0F5A82C-9C43-5F4D-A53A-547A3787B501}" type="presOf" srcId="{B95AB7F8-FCEF-CC41-85E4-6C8D120F25A0}" destId="{743BDCC4-D8F3-C24A-9366-473B02853CBB}" srcOrd="0" destOrd="1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B9D9A088-F898-A84D-8336-0E787E7E90D8}" type="presOf" srcId="{1450AA56-3F9B-0843-B6CF-202A79713D07}" destId="{D465261A-FB8B-7A4B-A050-F06A4BD2C983}" srcOrd="0" destOrd="0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87F1790-34CB-CB43-81AA-5E856785F54A}" type="presOf" srcId="{B95AB7F8-FCEF-CC41-85E4-6C8D120F25A0}" destId="{1497CFD9-1506-414E-89FA-D86F5222AE62}" srcOrd="1" destOrd="1" presId="urn:microsoft.com/office/officeart/2005/8/layout/cycle8"/>
    <dgm:cxn modelId="{1438CAA0-B625-5345-823B-CE5E417C73C7}" type="presOf" srcId="{71786C24-C646-ED40-9211-2CCE1A84753D}" destId="{47889193-F046-674B-B105-6AFB1DC1B16C}" srcOrd="1" destOrd="0" presId="urn:microsoft.com/office/officeart/2005/8/layout/cycle8"/>
    <dgm:cxn modelId="{55B7F6C4-6A1F-A44D-9716-3979B1E1F504}" type="presOf" srcId="{85632F1C-1FF6-1241-957C-EF598AB62533}" destId="{464BEC86-624D-DD43-B7E6-F2E7C6985128}" srcOrd="1" destOrd="0" presId="urn:microsoft.com/office/officeart/2005/8/layout/cycle8"/>
    <dgm:cxn modelId="{FF991EC5-2DBB-4D46-A28B-FA2A188F91CA}" type="presOf" srcId="{A4C37488-1EF1-2C45-9407-E41966B6C5C1}" destId="{4D503D83-116F-F44A-877F-052BBA212C73}" srcOrd="0" destOrd="0" presId="urn:microsoft.com/office/officeart/2005/8/layout/cycle8"/>
    <dgm:cxn modelId="{B2BDBDE7-1CE9-874A-92A0-EDD7265C392F}" type="presOf" srcId="{88145397-D668-D541-B653-0A51DCC8FE6B}" destId="{0F800758-F1CD-B049-A3DA-296CE6454B65}" srcOrd="0" destOrd="0" presId="urn:microsoft.com/office/officeart/2005/8/layout/cycle8"/>
    <dgm:cxn modelId="{917319ED-AAA1-5B4C-97BC-C1852288043A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5E3D2BF4-831A-0940-BACD-B4B4053C4978}" type="presOf" srcId="{85632F1C-1FF6-1241-957C-EF598AB62533}" destId="{8BC07335-53EF-B045-BECC-AB85C929EC7A}" srcOrd="0" destOrd="0" presId="urn:microsoft.com/office/officeart/2005/8/layout/cycle8"/>
    <dgm:cxn modelId="{06F764F5-16CB-5542-BE99-9D342796EB0C}" type="presOf" srcId="{A4C37488-1EF1-2C45-9407-E41966B6C5C1}" destId="{5BD984F2-F7D4-C34B-A132-46BDF23A26E9}" srcOrd="1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/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/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/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/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/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/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/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/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/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/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/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>
            <a:alpha val="0"/>
          </a:srgbClr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>
            <a:alpha val="0"/>
          </a:srgbClr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>
            <a:alpha val="0"/>
          </a:srgbClr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>
            <a:alpha val="0"/>
          </a:srgbClr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>
            <a:alpha val="0"/>
          </a:srgbClr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>
            <a:alpha val="0"/>
          </a:srgbClr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>
            <a:alpha val="0"/>
          </a:srgbClr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>
            <a:alpha val="0"/>
          </a:srgbClr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>
            <a:alpha val="0"/>
          </a:srgbClr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>
            <a:alpha val="0"/>
          </a:srgbClr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>
            <a:alpha val="0"/>
          </a:srgbClr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/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>
            <a:alpha val="0"/>
          </a:srgbClr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>
            <a:alpha val="0"/>
          </a:srgbClr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>
            <a:alpha val="0"/>
          </a:srgbClr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>
            <a:alpha val="0"/>
          </a:srgbClr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/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/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>
            <a:alpha val="0"/>
          </a:srgbClr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>
            <a:alpha val="0"/>
          </a:srgbClr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>
            <a:alpha val="0"/>
          </a:srgbClr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/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/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/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>
            <a:alpha val="0"/>
          </a:srgbClr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>
            <a:alpha val="0"/>
          </a:srgbClr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/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/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/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/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>
            <a:alpha val="0"/>
          </a:srgbClr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/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/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/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/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>
            <a:alpha val="0"/>
          </a:srgbClr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5411A0-F269-8945-BDC5-3B9F64ABC10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E0C7F916-9EB4-3243-8C6F-4B9305448B3A}">
      <dgm:prSet phldrT="[Text]" custT="1"/>
      <dgm:spPr>
        <a:solidFill>
          <a:srgbClr val="0F1E1E"/>
        </a:solidFill>
      </dgm:spPr>
      <dgm:t>
        <a:bodyPr/>
        <a:lstStyle/>
        <a:p>
          <a:endParaRPr lang="en-GB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96A8-F1ED-8545-B53E-289AE9073E3F}" type="parTrans" cxnId="{BA0AEC39-1BA4-274E-B2FE-536A707518DD}">
      <dgm:prSet/>
      <dgm:spPr/>
      <dgm:t>
        <a:bodyPr/>
        <a:lstStyle/>
        <a:p>
          <a:endParaRPr lang="en-GB"/>
        </a:p>
      </dgm:t>
    </dgm:pt>
    <dgm:pt modelId="{14284537-0308-1940-9B70-9BDFF82D971F}" type="sibTrans" cxnId="{BA0AEC39-1BA4-274E-B2FE-536A707518DD}">
      <dgm:prSet/>
      <dgm:spPr/>
      <dgm:t>
        <a:bodyPr/>
        <a:lstStyle/>
        <a:p>
          <a:endParaRPr lang="en-GB"/>
        </a:p>
      </dgm:t>
    </dgm:pt>
    <dgm:pt modelId="{A4C37488-1EF1-2C45-9407-E41966B6C5C1}">
      <dgm:prSet phldrT="[Text]"/>
      <dgm:spPr>
        <a:solidFill>
          <a:srgbClr val="B6CAD6"/>
        </a:solidFill>
      </dgm:spPr>
      <dgm:t>
        <a:bodyPr/>
        <a:lstStyle/>
        <a:p>
          <a:endParaRPr lang="en-GB" dirty="0"/>
        </a:p>
      </dgm:t>
    </dgm:pt>
    <dgm:pt modelId="{F7D55651-06F7-0842-80DD-54E70E8CBD70}" type="parTrans" cxnId="{DBF2148B-15DA-7E46-9336-D2494F600122}">
      <dgm:prSet/>
      <dgm:spPr/>
      <dgm:t>
        <a:bodyPr/>
        <a:lstStyle/>
        <a:p>
          <a:endParaRPr lang="en-GB"/>
        </a:p>
      </dgm:t>
    </dgm:pt>
    <dgm:pt modelId="{6EA5E3B3-A363-3845-9352-FDE18AB046FC}" type="sibTrans" cxnId="{DBF2148B-15DA-7E46-9336-D2494F600122}">
      <dgm:prSet/>
      <dgm:spPr/>
      <dgm:t>
        <a:bodyPr/>
        <a:lstStyle/>
        <a:p>
          <a:endParaRPr lang="en-GB"/>
        </a:p>
      </dgm:t>
    </dgm:pt>
    <dgm:pt modelId="{1450AA56-3F9B-0843-B6CF-202A79713D07}">
      <dgm:prSet phldrT="[Text]"/>
      <dgm:spPr>
        <a:solidFill>
          <a:srgbClr val="DCF1FF"/>
        </a:solidFill>
      </dgm:spPr>
      <dgm:t>
        <a:bodyPr/>
        <a:lstStyle/>
        <a:p>
          <a:endParaRPr lang="en-GB" dirty="0"/>
        </a:p>
      </dgm:t>
    </dgm:pt>
    <dgm:pt modelId="{3C849908-01C9-834E-8E19-1B3B4CF1934C}" type="parTrans" cxnId="{A919F9F8-03F2-A449-86BF-E0406DA3C136}">
      <dgm:prSet/>
      <dgm:spPr/>
      <dgm:t>
        <a:bodyPr/>
        <a:lstStyle/>
        <a:p>
          <a:endParaRPr lang="en-GB"/>
        </a:p>
      </dgm:t>
    </dgm:pt>
    <dgm:pt modelId="{057AA375-3B42-8648-B0E2-739A5D2546EB}" type="sibTrans" cxnId="{A919F9F8-03F2-A449-86BF-E0406DA3C136}">
      <dgm:prSet/>
      <dgm:spPr/>
      <dgm:t>
        <a:bodyPr/>
        <a:lstStyle/>
        <a:p>
          <a:endParaRPr lang="en-GB"/>
        </a:p>
      </dgm:t>
    </dgm:pt>
    <dgm:pt modelId="{B95AB7F8-FCEF-CC41-85E4-6C8D120F25A0}">
      <dgm:prSet custT="1"/>
      <dgm:spPr>
        <a:solidFill>
          <a:srgbClr val="0F1E1E"/>
        </a:solidFill>
      </dgm:spPr>
      <dgm:t>
        <a:bodyPr/>
        <a:lstStyle/>
        <a:p>
          <a:endParaRPr lang="en-GB" sz="12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59C40B5-11E3-B841-B052-C628BABDE6DA}" type="parTrans" cxnId="{112BA9F3-D747-7D4B-ABDE-E3DFB18A56B9}">
      <dgm:prSet/>
      <dgm:spPr/>
      <dgm:t>
        <a:bodyPr/>
        <a:lstStyle/>
        <a:p>
          <a:endParaRPr lang="en-GB"/>
        </a:p>
      </dgm:t>
    </dgm:pt>
    <dgm:pt modelId="{00701B34-7D48-3342-A1E8-444A6278E7D7}" type="sibTrans" cxnId="{112BA9F3-D747-7D4B-ABDE-E3DFB18A56B9}">
      <dgm:prSet/>
      <dgm:spPr/>
      <dgm:t>
        <a:bodyPr/>
        <a:lstStyle/>
        <a:p>
          <a:endParaRPr lang="en-GB"/>
        </a:p>
      </dgm:t>
    </dgm:pt>
    <dgm:pt modelId="{88145397-D668-D541-B653-0A51DCC8FE6B}">
      <dgm:prSet/>
      <dgm:spPr>
        <a:solidFill>
          <a:srgbClr val="2B3C3E"/>
        </a:solidFill>
      </dgm:spPr>
      <dgm:t>
        <a:bodyPr/>
        <a:lstStyle/>
        <a:p>
          <a:endParaRPr lang="en-GB"/>
        </a:p>
      </dgm:t>
    </dgm:pt>
    <dgm:pt modelId="{E1271925-52FA-6E4F-8A37-0510D83FC803}" type="parTrans" cxnId="{CDA87E28-77A3-AE42-8777-1C867434E7BE}">
      <dgm:prSet/>
      <dgm:spPr/>
      <dgm:t>
        <a:bodyPr/>
        <a:lstStyle/>
        <a:p>
          <a:endParaRPr lang="en-GB"/>
        </a:p>
      </dgm:t>
    </dgm:pt>
    <dgm:pt modelId="{45A4EBC4-7A4C-8B4C-83A0-E9C0C15322DD}" type="sibTrans" cxnId="{CDA87E28-77A3-AE42-8777-1C867434E7BE}">
      <dgm:prSet/>
      <dgm:spPr/>
      <dgm:t>
        <a:bodyPr/>
        <a:lstStyle/>
        <a:p>
          <a:endParaRPr lang="en-GB"/>
        </a:p>
      </dgm:t>
    </dgm:pt>
    <dgm:pt modelId="{85632F1C-1FF6-1241-957C-EF598AB62533}">
      <dgm:prSet/>
      <dgm:spPr>
        <a:solidFill>
          <a:srgbClr val="4C5C60"/>
        </a:solidFill>
      </dgm:spPr>
      <dgm:t>
        <a:bodyPr/>
        <a:lstStyle/>
        <a:p>
          <a:endParaRPr lang="en-GB"/>
        </a:p>
      </dgm:t>
    </dgm:pt>
    <dgm:pt modelId="{D8318E63-53F1-B14D-AA64-E744A959592E}" type="parTrans" cxnId="{7BCBB928-A70B-1D41-A9BD-59976057E5D3}">
      <dgm:prSet/>
      <dgm:spPr/>
      <dgm:t>
        <a:bodyPr/>
        <a:lstStyle/>
        <a:p>
          <a:endParaRPr lang="en-GB"/>
        </a:p>
      </dgm:t>
    </dgm:pt>
    <dgm:pt modelId="{3C0FAA37-FF67-D244-9861-B06A094FAF36}" type="sibTrans" cxnId="{7BCBB928-A70B-1D41-A9BD-59976057E5D3}">
      <dgm:prSet/>
      <dgm:spPr/>
      <dgm:t>
        <a:bodyPr/>
        <a:lstStyle/>
        <a:p>
          <a:endParaRPr lang="en-GB"/>
        </a:p>
      </dgm:t>
    </dgm:pt>
    <dgm:pt modelId="{52DE0B13-C770-4F4C-A2AF-8245C63C8304}">
      <dgm:prSet/>
      <dgm:spPr>
        <a:solidFill>
          <a:srgbClr val="6C7F85"/>
        </a:solidFill>
      </dgm:spPr>
      <dgm:t>
        <a:bodyPr/>
        <a:lstStyle/>
        <a:p>
          <a:endParaRPr lang="en-GB"/>
        </a:p>
      </dgm:t>
    </dgm:pt>
    <dgm:pt modelId="{0836E5A4-40D2-9844-831A-43A1EC3BC193}" type="parTrans" cxnId="{863E400B-93D6-3643-9BFA-E5A71703FE75}">
      <dgm:prSet/>
      <dgm:spPr/>
      <dgm:t>
        <a:bodyPr/>
        <a:lstStyle/>
        <a:p>
          <a:endParaRPr lang="en-GB"/>
        </a:p>
      </dgm:t>
    </dgm:pt>
    <dgm:pt modelId="{6A064B97-C1A8-5E45-BFB7-3AF177126719}" type="sibTrans" cxnId="{863E400B-93D6-3643-9BFA-E5A71703FE75}">
      <dgm:prSet/>
      <dgm:spPr/>
      <dgm:t>
        <a:bodyPr/>
        <a:lstStyle/>
        <a:p>
          <a:endParaRPr lang="en-GB"/>
        </a:p>
      </dgm:t>
    </dgm:pt>
    <dgm:pt modelId="{71786C24-C646-ED40-9211-2CCE1A84753D}">
      <dgm:prSet/>
      <dgm:spPr>
        <a:solidFill>
          <a:srgbClr val="91A4AC"/>
        </a:solidFill>
      </dgm:spPr>
      <dgm:t>
        <a:bodyPr/>
        <a:lstStyle/>
        <a:p>
          <a:endParaRPr lang="en-GB"/>
        </a:p>
      </dgm:t>
    </dgm:pt>
    <dgm:pt modelId="{566E2434-426C-DA4C-B193-F4945FF68508}" type="parTrans" cxnId="{546CCB01-12AD-DA41-ADB5-0D8CC29E6DD5}">
      <dgm:prSet/>
      <dgm:spPr/>
      <dgm:t>
        <a:bodyPr/>
        <a:lstStyle/>
        <a:p>
          <a:endParaRPr lang="en-GB"/>
        </a:p>
      </dgm:t>
    </dgm:pt>
    <dgm:pt modelId="{0162E5F0-5666-6649-B0DD-C95C3F998A36}" type="sibTrans" cxnId="{546CCB01-12AD-DA41-ADB5-0D8CC29E6DD5}">
      <dgm:prSet/>
      <dgm:spPr/>
      <dgm:t>
        <a:bodyPr/>
        <a:lstStyle/>
        <a:p>
          <a:endParaRPr lang="en-GB"/>
        </a:p>
      </dgm:t>
    </dgm:pt>
    <dgm:pt modelId="{7575A81B-4FC6-1246-8A45-E6AEA0A8E2AE}" type="pres">
      <dgm:prSet presAssocID="{B85411A0-F269-8945-BDC5-3B9F64ABC103}" presName="compositeShape" presStyleCnt="0">
        <dgm:presLayoutVars>
          <dgm:chMax val="7"/>
          <dgm:dir/>
          <dgm:resizeHandles val="exact"/>
        </dgm:presLayoutVars>
      </dgm:prSet>
      <dgm:spPr/>
    </dgm:pt>
    <dgm:pt modelId="{743BDCC4-D8F3-C24A-9366-473B02853CBB}" type="pres">
      <dgm:prSet presAssocID="{B85411A0-F269-8945-BDC5-3B9F64ABC103}" presName="wedge1" presStyleLbl="node1" presStyleIdx="0" presStyleCnt="7"/>
      <dgm:spPr/>
    </dgm:pt>
    <dgm:pt modelId="{E376F2E9-22C3-3F4B-8FFF-D299FBE71919}" type="pres">
      <dgm:prSet presAssocID="{B85411A0-F269-8945-BDC5-3B9F64ABC103}" presName="dummy1a" presStyleCnt="0"/>
      <dgm:spPr/>
    </dgm:pt>
    <dgm:pt modelId="{C8AA734D-F184-C249-9230-895D2B12F5AE}" type="pres">
      <dgm:prSet presAssocID="{B85411A0-F269-8945-BDC5-3B9F64ABC103}" presName="dummy1b" presStyleCnt="0"/>
      <dgm:spPr/>
    </dgm:pt>
    <dgm:pt modelId="{1497CFD9-1506-414E-89FA-D86F5222AE62}" type="pres">
      <dgm:prSet presAssocID="{B85411A0-F269-8945-BDC5-3B9F64ABC10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800758-F1CD-B049-A3DA-296CE6454B65}" type="pres">
      <dgm:prSet presAssocID="{B85411A0-F269-8945-BDC5-3B9F64ABC103}" presName="wedge2" presStyleLbl="node1" presStyleIdx="1" presStyleCnt="7"/>
      <dgm:spPr/>
    </dgm:pt>
    <dgm:pt modelId="{95EFD670-3FA5-C843-BF42-DD7D0DECE8AC}" type="pres">
      <dgm:prSet presAssocID="{B85411A0-F269-8945-BDC5-3B9F64ABC103}" presName="dummy2a" presStyleCnt="0"/>
      <dgm:spPr/>
    </dgm:pt>
    <dgm:pt modelId="{3BFF51A1-476A-CB45-B0A0-B35E9588563E}" type="pres">
      <dgm:prSet presAssocID="{B85411A0-F269-8945-BDC5-3B9F64ABC103}" presName="dummy2b" presStyleCnt="0"/>
      <dgm:spPr/>
    </dgm:pt>
    <dgm:pt modelId="{ABF4EA4A-C6BF-834D-837B-0D827659C058}" type="pres">
      <dgm:prSet presAssocID="{B85411A0-F269-8945-BDC5-3B9F64ABC10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BC07335-53EF-B045-BECC-AB85C929EC7A}" type="pres">
      <dgm:prSet presAssocID="{B85411A0-F269-8945-BDC5-3B9F64ABC103}" presName="wedge3" presStyleLbl="node1" presStyleIdx="2" presStyleCnt="7"/>
      <dgm:spPr/>
    </dgm:pt>
    <dgm:pt modelId="{0794A42A-0578-5E42-9C87-BDA3E7AFE0E9}" type="pres">
      <dgm:prSet presAssocID="{B85411A0-F269-8945-BDC5-3B9F64ABC103}" presName="dummy3a" presStyleCnt="0"/>
      <dgm:spPr/>
    </dgm:pt>
    <dgm:pt modelId="{75A91C18-1AEF-C443-9B63-A2F34BC3BC4E}" type="pres">
      <dgm:prSet presAssocID="{B85411A0-F269-8945-BDC5-3B9F64ABC103}" presName="dummy3b" presStyleCnt="0"/>
      <dgm:spPr/>
    </dgm:pt>
    <dgm:pt modelId="{464BEC86-624D-DD43-B7E6-F2E7C6985128}" type="pres">
      <dgm:prSet presAssocID="{B85411A0-F269-8945-BDC5-3B9F64ABC10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5AFA444-45E0-E140-97E7-CE1FE0EFA0A6}" type="pres">
      <dgm:prSet presAssocID="{B85411A0-F269-8945-BDC5-3B9F64ABC103}" presName="wedge4" presStyleLbl="node1" presStyleIdx="3" presStyleCnt="7"/>
      <dgm:spPr/>
    </dgm:pt>
    <dgm:pt modelId="{665812CC-9B9D-074B-A00B-B7C998EFC7C7}" type="pres">
      <dgm:prSet presAssocID="{B85411A0-F269-8945-BDC5-3B9F64ABC103}" presName="dummy4a" presStyleCnt="0"/>
      <dgm:spPr/>
    </dgm:pt>
    <dgm:pt modelId="{9007871E-915C-4947-9153-55C003311A03}" type="pres">
      <dgm:prSet presAssocID="{B85411A0-F269-8945-BDC5-3B9F64ABC103}" presName="dummy4b" presStyleCnt="0"/>
      <dgm:spPr/>
    </dgm:pt>
    <dgm:pt modelId="{E150A194-1B17-064E-B844-155C24C12648}" type="pres">
      <dgm:prSet presAssocID="{B85411A0-F269-8945-BDC5-3B9F64ABC10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7A9150-1A4C-E146-8BFE-3801DA1DFF64}" type="pres">
      <dgm:prSet presAssocID="{B85411A0-F269-8945-BDC5-3B9F64ABC103}" presName="wedge5" presStyleLbl="node1" presStyleIdx="4" presStyleCnt="7"/>
      <dgm:spPr/>
    </dgm:pt>
    <dgm:pt modelId="{44AD437B-295D-A248-8713-F9A5540CB2DB}" type="pres">
      <dgm:prSet presAssocID="{B85411A0-F269-8945-BDC5-3B9F64ABC103}" presName="dummy5a" presStyleCnt="0"/>
      <dgm:spPr/>
    </dgm:pt>
    <dgm:pt modelId="{DA2CE0B8-5B5C-094B-9912-7807B4CAF92F}" type="pres">
      <dgm:prSet presAssocID="{B85411A0-F269-8945-BDC5-3B9F64ABC103}" presName="dummy5b" presStyleCnt="0"/>
      <dgm:spPr/>
    </dgm:pt>
    <dgm:pt modelId="{47889193-F046-674B-B105-6AFB1DC1B16C}" type="pres">
      <dgm:prSet presAssocID="{B85411A0-F269-8945-BDC5-3B9F64ABC10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D503D83-116F-F44A-877F-052BBA212C73}" type="pres">
      <dgm:prSet presAssocID="{B85411A0-F269-8945-BDC5-3B9F64ABC103}" presName="wedge6" presStyleLbl="node1" presStyleIdx="5" presStyleCnt="7"/>
      <dgm:spPr/>
    </dgm:pt>
    <dgm:pt modelId="{D09E6060-40F4-204F-8E44-A7DED4F9B5FC}" type="pres">
      <dgm:prSet presAssocID="{B85411A0-F269-8945-BDC5-3B9F64ABC103}" presName="dummy6a" presStyleCnt="0"/>
      <dgm:spPr/>
    </dgm:pt>
    <dgm:pt modelId="{29765EB1-70C7-D148-B898-82EC35A3851C}" type="pres">
      <dgm:prSet presAssocID="{B85411A0-F269-8945-BDC5-3B9F64ABC103}" presName="dummy6b" presStyleCnt="0"/>
      <dgm:spPr/>
    </dgm:pt>
    <dgm:pt modelId="{5BD984F2-F7D4-C34B-A132-46BDF23A26E9}" type="pres">
      <dgm:prSet presAssocID="{B85411A0-F269-8945-BDC5-3B9F64ABC10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465261A-FB8B-7A4B-A050-F06A4BD2C983}" type="pres">
      <dgm:prSet presAssocID="{B85411A0-F269-8945-BDC5-3B9F64ABC103}" presName="wedge7" presStyleLbl="node1" presStyleIdx="6" presStyleCnt="7"/>
      <dgm:spPr/>
    </dgm:pt>
    <dgm:pt modelId="{31BB7094-6FAC-7547-A4DC-0E9FDC5C6648}" type="pres">
      <dgm:prSet presAssocID="{B85411A0-F269-8945-BDC5-3B9F64ABC103}" presName="dummy7a" presStyleCnt="0"/>
      <dgm:spPr/>
    </dgm:pt>
    <dgm:pt modelId="{C6D22C7F-A8FD-9C46-9F0C-D30C03F60CF9}" type="pres">
      <dgm:prSet presAssocID="{B85411A0-F269-8945-BDC5-3B9F64ABC103}" presName="dummy7b" presStyleCnt="0"/>
      <dgm:spPr/>
    </dgm:pt>
    <dgm:pt modelId="{A54B3CE9-7E5A-6347-9070-60D0EF33AED5}" type="pres">
      <dgm:prSet presAssocID="{B85411A0-F269-8945-BDC5-3B9F64ABC10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1866C5DE-DC90-1647-89E1-1C8E7E77EEA4}" type="pres">
      <dgm:prSet presAssocID="{14284537-0308-1940-9B70-9BDFF82D971F}" presName="arrowWedge1" presStyleLbl="fgSibTrans2D1" presStyleIdx="0" presStyleCnt="7"/>
      <dgm:spPr>
        <a:solidFill>
          <a:srgbClr val="FF7221"/>
        </a:solidFill>
      </dgm:spPr>
    </dgm:pt>
    <dgm:pt modelId="{795223ED-9AE3-5142-9079-0B723E4B1A26}" type="pres">
      <dgm:prSet presAssocID="{45A4EBC4-7A4C-8B4C-83A0-E9C0C15322DD}" presName="arrowWedge2" presStyleLbl="fgSibTrans2D1" presStyleIdx="1" presStyleCnt="7"/>
      <dgm:spPr>
        <a:solidFill>
          <a:srgbClr val="FF7221"/>
        </a:solidFill>
      </dgm:spPr>
    </dgm:pt>
    <dgm:pt modelId="{B51BA3BC-D025-FF4A-B045-3C0F038202C2}" type="pres">
      <dgm:prSet presAssocID="{3C0FAA37-FF67-D244-9861-B06A094FAF36}" presName="arrowWedge3" presStyleLbl="fgSibTrans2D1" presStyleIdx="2" presStyleCnt="7"/>
      <dgm:spPr>
        <a:solidFill>
          <a:srgbClr val="FF7221"/>
        </a:solidFill>
      </dgm:spPr>
    </dgm:pt>
    <dgm:pt modelId="{A60EFAE9-EDDA-CB4F-98A4-0F4A9F5419A3}" type="pres">
      <dgm:prSet presAssocID="{6A064B97-C1A8-5E45-BFB7-3AF177126719}" presName="arrowWedge4" presStyleLbl="fgSibTrans2D1" presStyleIdx="3" presStyleCnt="7"/>
      <dgm:spPr>
        <a:solidFill>
          <a:srgbClr val="FF7221"/>
        </a:solidFill>
      </dgm:spPr>
    </dgm:pt>
    <dgm:pt modelId="{23C7CC65-16B7-154C-A606-796258988053}" type="pres">
      <dgm:prSet presAssocID="{0162E5F0-5666-6649-B0DD-C95C3F998A36}" presName="arrowWedge5" presStyleLbl="fgSibTrans2D1" presStyleIdx="4" presStyleCnt="7"/>
      <dgm:spPr>
        <a:solidFill>
          <a:srgbClr val="FF7221"/>
        </a:solidFill>
      </dgm:spPr>
    </dgm:pt>
    <dgm:pt modelId="{A104C007-D040-A945-9DB3-F7AE4D980FC7}" type="pres">
      <dgm:prSet presAssocID="{6EA5E3B3-A363-3845-9352-FDE18AB046FC}" presName="arrowWedge6" presStyleLbl="fgSibTrans2D1" presStyleIdx="5" presStyleCnt="7"/>
      <dgm:spPr>
        <a:solidFill>
          <a:srgbClr val="FF7221"/>
        </a:solidFill>
      </dgm:spPr>
    </dgm:pt>
    <dgm:pt modelId="{EB507337-93EC-1F46-AB06-6AD42CD16B8D}" type="pres">
      <dgm:prSet presAssocID="{057AA375-3B42-8648-B0E2-739A5D2546EB}" presName="arrowWedge7" presStyleLbl="fgSibTrans2D1" presStyleIdx="6" presStyleCnt="7"/>
      <dgm:spPr>
        <a:solidFill>
          <a:srgbClr val="FF7221">
            <a:alpha val="0"/>
          </a:srgbClr>
        </a:solidFill>
      </dgm:spPr>
    </dgm:pt>
  </dgm:ptLst>
  <dgm:cxnLst>
    <dgm:cxn modelId="{546CCB01-12AD-DA41-ADB5-0D8CC29E6DD5}" srcId="{B85411A0-F269-8945-BDC5-3B9F64ABC103}" destId="{71786C24-C646-ED40-9211-2CCE1A84753D}" srcOrd="4" destOrd="0" parTransId="{566E2434-426C-DA4C-B193-F4945FF68508}" sibTransId="{0162E5F0-5666-6649-B0DD-C95C3F998A36}"/>
    <dgm:cxn modelId="{863E400B-93D6-3643-9BFA-E5A71703FE75}" srcId="{B85411A0-F269-8945-BDC5-3B9F64ABC103}" destId="{52DE0B13-C770-4F4C-A2AF-8245C63C8304}" srcOrd="3" destOrd="0" parTransId="{0836E5A4-40D2-9844-831A-43A1EC3BC193}" sibTransId="{6A064B97-C1A8-5E45-BFB7-3AF177126719}"/>
    <dgm:cxn modelId="{0A3BC521-92F6-9A49-9329-59163E36467E}" type="presOf" srcId="{A4C37488-1EF1-2C45-9407-E41966B6C5C1}" destId="{4D503D83-116F-F44A-877F-052BBA212C73}" srcOrd="0" destOrd="0" presId="urn:microsoft.com/office/officeart/2005/8/layout/cycle8"/>
    <dgm:cxn modelId="{CDA87E28-77A3-AE42-8777-1C867434E7BE}" srcId="{B85411A0-F269-8945-BDC5-3B9F64ABC103}" destId="{88145397-D668-D541-B653-0A51DCC8FE6B}" srcOrd="1" destOrd="0" parTransId="{E1271925-52FA-6E4F-8A37-0510D83FC803}" sibTransId="{45A4EBC4-7A4C-8B4C-83A0-E9C0C15322DD}"/>
    <dgm:cxn modelId="{7BCBB928-A70B-1D41-A9BD-59976057E5D3}" srcId="{B85411A0-F269-8945-BDC5-3B9F64ABC103}" destId="{85632F1C-1FF6-1241-957C-EF598AB62533}" srcOrd="2" destOrd="0" parTransId="{D8318E63-53F1-B14D-AA64-E744A959592E}" sibTransId="{3C0FAA37-FF67-D244-9861-B06A094FAF36}"/>
    <dgm:cxn modelId="{E9458F37-F58E-CE48-8B4A-C7E715FFF221}" type="presOf" srcId="{88145397-D668-D541-B653-0A51DCC8FE6B}" destId="{0F800758-F1CD-B049-A3DA-296CE6454B65}" srcOrd="0" destOrd="0" presId="urn:microsoft.com/office/officeart/2005/8/layout/cycle8"/>
    <dgm:cxn modelId="{BA0AEC39-1BA4-274E-B2FE-536A707518DD}" srcId="{B85411A0-F269-8945-BDC5-3B9F64ABC103}" destId="{E0C7F916-9EB4-3243-8C6F-4B9305448B3A}" srcOrd="0" destOrd="0" parTransId="{47E196A8-F1ED-8545-B53E-289AE9073E3F}" sibTransId="{14284537-0308-1940-9B70-9BDFF82D971F}"/>
    <dgm:cxn modelId="{E146843C-A517-884E-AF5E-4C194BB27614}" type="presOf" srcId="{E0C7F916-9EB4-3243-8C6F-4B9305448B3A}" destId="{743BDCC4-D8F3-C24A-9366-473B02853CBB}" srcOrd="0" destOrd="0" presId="urn:microsoft.com/office/officeart/2005/8/layout/cycle8"/>
    <dgm:cxn modelId="{3FAA724D-6C0D-5F45-8C72-D4464F14056D}" type="presOf" srcId="{A4C37488-1EF1-2C45-9407-E41966B6C5C1}" destId="{5BD984F2-F7D4-C34B-A132-46BDF23A26E9}" srcOrd="1" destOrd="0" presId="urn:microsoft.com/office/officeart/2005/8/layout/cycle8"/>
    <dgm:cxn modelId="{C53EB354-E4FC-FA46-BF36-1440C8E51B2E}" type="presOf" srcId="{52DE0B13-C770-4F4C-A2AF-8245C63C8304}" destId="{E150A194-1B17-064E-B844-155C24C12648}" srcOrd="1" destOrd="0" presId="urn:microsoft.com/office/officeart/2005/8/layout/cycle8"/>
    <dgm:cxn modelId="{E5CE8D5C-A926-9E45-ADA6-68974E918039}" type="presOf" srcId="{1450AA56-3F9B-0843-B6CF-202A79713D07}" destId="{D465261A-FB8B-7A4B-A050-F06A4BD2C983}" srcOrd="0" destOrd="0" presId="urn:microsoft.com/office/officeart/2005/8/layout/cycle8"/>
    <dgm:cxn modelId="{BC311E67-17D0-8D41-B0D2-7FF29E438136}" type="presOf" srcId="{B95AB7F8-FCEF-CC41-85E4-6C8D120F25A0}" destId="{1497CFD9-1506-414E-89FA-D86F5222AE62}" srcOrd="1" destOrd="1" presId="urn:microsoft.com/office/officeart/2005/8/layout/cycle8"/>
    <dgm:cxn modelId="{B33DC968-64D3-8749-8B58-9B4BCC05CFE3}" type="presOf" srcId="{85632F1C-1FF6-1241-957C-EF598AB62533}" destId="{464BEC86-624D-DD43-B7E6-F2E7C6985128}" srcOrd="1" destOrd="0" presId="urn:microsoft.com/office/officeart/2005/8/layout/cycle8"/>
    <dgm:cxn modelId="{197C6D73-EFF5-2D40-ACA5-14526145CEB7}" type="presOf" srcId="{1450AA56-3F9B-0843-B6CF-202A79713D07}" destId="{A54B3CE9-7E5A-6347-9070-60D0EF33AED5}" srcOrd="1" destOrd="0" presId="urn:microsoft.com/office/officeart/2005/8/layout/cycle8"/>
    <dgm:cxn modelId="{6D14F879-FD38-CD4D-9CC7-CFCD0EBA6FA9}" type="presOf" srcId="{52DE0B13-C770-4F4C-A2AF-8245C63C8304}" destId="{55AFA444-45E0-E140-97E7-CE1FE0EFA0A6}" srcOrd="0" destOrd="0" presId="urn:microsoft.com/office/officeart/2005/8/layout/cycle8"/>
    <dgm:cxn modelId="{405CD27A-EE06-DA45-B49E-2B8ED529C820}" type="presOf" srcId="{B95AB7F8-FCEF-CC41-85E4-6C8D120F25A0}" destId="{743BDCC4-D8F3-C24A-9366-473B02853CBB}" srcOrd="0" destOrd="1" presId="urn:microsoft.com/office/officeart/2005/8/layout/cycle8"/>
    <dgm:cxn modelId="{DBF2148B-15DA-7E46-9336-D2494F600122}" srcId="{B85411A0-F269-8945-BDC5-3B9F64ABC103}" destId="{A4C37488-1EF1-2C45-9407-E41966B6C5C1}" srcOrd="5" destOrd="0" parTransId="{F7D55651-06F7-0842-80DD-54E70E8CBD70}" sibTransId="{6EA5E3B3-A363-3845-9352-FDE18AB046FC}"/>
    <dgm:cxn modelId="{DDDC4E8B-7E8E-D349-B715-8699C30F13B0}" type="presOf" srcId="{85632F1C-1FF6-1241-957C-EF598AB62533}" destId="{8BC07335-53EF-B045-BECC-AB85C929EC7A}" srcOrd="0" destOrd="0" presId="urn:microsoft.com/office/officeart/2005/8/layout/cycle8"/>
    <dgm:cxn modelId="{7889519F-6FC4-7446-ACF7-8E6C6C0F45A2}" type="presOf" srcId="{E0C7F916-9EB4-3243-8C6F-4B9305448B3A}" destId="{1497CFD9-1506-414E-89FA-D86F5222AE62}" srcOrd="1" destOrd="0" presId="urn:microsoft.com/office/officeart/2005/8/layout/cycle8"/>
    <dgm:cxn modelId="{F92554C3-EC11-7744-8476-E7FFE8600697}" type="presOf" srcId="{88145397-D668-D541-B653-0A51DCC8FE6B}" destId="{ABF4EA4A-C6BF-834D-837B-0D827659C058}" srcOrd="1" destOrd="0" presId="urn:microsoft.com/office/officeart/2005/8/layout/cycle8"/>
    <dgm:cxn modelId="{E010FDED-34FC-C347-9CD1-269B71AD4AC6}" type="presOf" srcId="{B85411A0-F269-8945-BDC5-3B9F64ABC103}" destId="{7575A81B-4FC6-1246-8A45-E6AEA0A8E2AE}" srcOrd="0" destOrd="0" presId="urn:microsoft.com/office/officeart/2005/8/layout/cycle8"/>
    <dgm:cxn modelId="{112BA9F3-D747-7D4B-ABDE-E3DFB18A56B9}" srcId="{E0C7F916-9EB4-3243-8C6F-4B9305448B3A}" destId="{B95AB7F8-FCEF-CC41-85E4-6C8D120F25A0}" srcOrd="0" destOrd="0" parTransId="{159C40B5-11E3-B841-B052-C628BABDE6DA}" sibTransId="{00701B34-7D48-3342-A1E8-444A6278E7D7}"/>
    <dgm:cxn modelId="{2709EBF6-45DF-0141-84E0-B3036D659BC6}" type="presOf" srcId="{71786C24-C646-ED40-9211-2CCE1A84753D}" destId="{47889193-F046-674B-B105-6AFB1DC1B16C}" srcOrd="1" destOrd="0" presId="urn:microsoft.com/office/officeart/2005/8/layout/cycle8"/>
    <dgm:cxn modelId="{87C253F8-F416-394B-904B-89B5D162E341}" type="presOf" srcId="{71786C24-C646-ED40-9211-2CCE1A84753D}" destId="{647A9150-1A4C-E146-8BFE-3801DA1DFF64}" srcOrd="0" destOrd="0" presId="urn:microsoft.com/office/officeart/2005/8/layout/cycle8"/>
    <dgm:cxn modelId="{A919F9F8-03F2-A449-86BF-E0406DA3C136}" srcId="{B85411A0-F269-8945-BDC5-3B9F64ABC103}" destId="{1450AA56-3F9B-0843-B6CF-202A79713D07}" srcOrd="6" destOrd="0" parTransId="{3C849908-01C9-834E-8E19-1B3B4CF1934C}" sibTransId="{057AA375-3B42-8648-B0E2-739A5D2546EB}"/>
    <dgm:cxn modelId="{A42C9076-ABB8-EE4B-920D-3A97D07AF4AA}" type="presParOf" srcId="{7575A81B-4FC6-1246-8A45-E6AEA0A8E2AE}" destId="{743BDCC4-D8F3-C24A-9366-473B02853CBB}" srcOrd="0" destOrd="0" presId="urn:microsoft.com/office/officeart/2005/8/layout/cycle8"/>
    <dgm:cxn modelId="{CEBA23DF-CD9A-434A-8F2C-30EB46BA30D2}" type="presParOf" srcId="{7575A81B-4FC6-1246-8A45-E6AEA0A8E2AE}" destId="{E376F2E9-22C3-3F4B-8FFF-D299FBE71919}" srcOrd="1" destOrd="0" presId="urn:microsoft.com/office/officeart/2005/8/layout/cycle8"/>
    <dgm:cxn modelId="{D680EA37-1ACD-CF44-A9C8-8578E5511427}" type="presParOf" srcId="{7575A81B-4FC6-1246-8A45-E6AEA0A8E2AE}" destId="{C8AA734D-F184-C249-9230-895D2B12F5AE}" srcOrd="2" destOrd="0" presId="urn:microsoft.com/office/officeart/2005/8/layout/cycle8"/>
    <dgm:cxn modelId="{8DE21D51-4D5F-FB4C-B650-490CF7290428}" type="presParOf" srcId="{7575A81B-4FC6-1246-8A45-E6AEA0A8E2AE}" destId="{1497CFD9-1506-414E-89FA-D86F5222AE62}" srcOrd="3" destOrd="0" presId="urn:microsoft.com/office/officeart/2005/8/layout/cycle8"/>
    <dgm:cxn modelId="{10B5AD0D-1F4A-9242-B88C-9C9F4C5A8589}" type="presParOf" srcId="{7575A81B-4FC6-1246-8A45-E6AEA0A8E2AE}" destId="{0F800758-F1CD-B049-A3DA-296CE6454B65}" srcOrd="4" destOrd="0" presId="urn:microsoft.com/office/officeart/2005/8/layout/cycle8"/>
    <dgm:cxn modelId="{687CE619-EBB2-4D49-BF34-01C7CCE2D0CE}" type="presParOf" srcId="{7575A81B-4FC6-1246-8A45-E6AEA0A8E2AE}" destId="{95EFD670-3FA5-C843-BF42-DD7D0DECE8AC}" srcOrd="5" destOrd="0" presId="urn:microsoft.com/office/officeart/2005/8/layout/cycle8"/>
    <dgm:cxn modelId="{A1FA1B11-AD67-6B4D-9061-FFDDEF9CD1CE}" type="presParOf" srcId="{7575A81B-4FC6-1246-8A45-E6AEA0A8E2AE}" destId="{3BFF51A1-476A-CB45-B0A0-B35E9588563E}" srcOrd="6" destOrd="0" presId="urn:microsoft.com/office/officeart/2005/8/layout/cycle8"/>
    <dgm:cxn modelId="{2E87A712-CD8B-8C4A-9F8C-362F6A23F44C}" type="presParOf" srcId="{7575A81B-4FC6-1246-8A45-E6AEA0A8E2AE}" destId="{ABF4EA4A-C6BF-834D-837B-0D827659C058}" srcOrd="7" destOrd="0" presId="urn:microsoft.com/office/officeart/2005/8/layout/cycle8"/>
    <dgm:cxn modelId="{CC1E683B-BAEC-F34D-BE84-FD79765B3445}" type="presParOf" srcId="{7575A81B-4FC6-1246-8A45-E6AEA0A8E2AE}" destId="{8BC07335-53EF-B045-BECC-AB85C929EC7A}" srcOrd="8" destOrd="0" presId="urn:microsoft.com/office/officeart/2005/8/layout/cycle8"/>
    <dgm:cxn modelId="{AEA42B13-9C3B-044C-863D-DBC7DF458675}" type="presParOf" srcId="{7575A81B-4FC6-1246-8A45-E6AEA0A8E2AE}" destId="{0794A42A-0578-5E42-9C87-BDA3E7AFE0E9}" srcOrd="9" destOrd="0" presId="urn:microsoft.com/office/officeart/2005/8/layout/cycle8"/>
    <dgm:cxn modelId="{2E4575C9-4545-804E-9CCB-97B8DBB119BC}" type="presParOf" srcId="{7575A81B-4FC6-1246-8A45-E6AEA0A8E2AE}" destId="{75A91C18-1AEF-C443-9B63-A2F34BC3BC4E}" srcOrd="10" destOrd="0" presId="urn:microsoft.com/office/officeart/2005/8/layout/cycle8"/>
    <dgm:cxn modelId="{C21E637A-2CBA-5946-80B2-8937E8C93952}" type="presParOf" srcId="{7575A81B-4FC6-1246-8A45-E6AEA0A8E2AE}" destId="{464BEC86-624D-DD43-B7E6-F2E7C6985128}" srcOrd="11" destOrd="0" presId="urn:microsoft.com/office/officeart/2005/8/layout/cycle8"/>
    <dgm:cxn modelId="{E2DEDADA-F20C-CF45-B70B-CBC6310F13A2}" type="presParOf" srcId="{7575A81B-4FC6-1246-8A45-E6AEA0A8E2AE}" destId="{55AFA444-45E0-E140-97E7-CE1FE0EFA0A6}" srcOrd="12" destOrd="0" presId="urn:microsoft.com/office/officeart/2005/8/layout/cycle8"/>
    <dgm:cxn modelId="{D803041F-7289-804D-AD45-C65F2547D4EA}" type="presParOf" srcId="{7575A81B-4FC6-1246-8A45-E6AEA0A8E2AE}" destId="{665812CC-9B9D-074B-A00B-B7C998EFC7C7}" srcOrd="13" destOrd="0" presId="urn:microsoft.com/office/officeart/2005/8/layout/cycle8"/>
    <dgm:cxn modelId="{C601B010-D32B-8E49-B376-D2291CDD71C7}" type="presParOf" srcId="{7575A81B-4FC6-1246-8A45-E6AEA0A8E2AE}" destId="{9007871E-915C-4947-9153-55C003311A03}" srcOrd="14" destOrd="0" presId="urn:microsoft.com/office/officeart/2005/8/layout/cycle8"/>
    <dgm:cxn modelId="{43585E3F-A9B2-2244-B60D-E06D6316A147}" type="presParOf" srcId="{7575A81B-4FC6-1246-8A45-E6AEA0A8E2AE}" destId="{E150A194-1B17-064E-B844-155C24C12648}" srcOrd="15" destOrd="0" presId="urn:microsoft.com/office/officeart/2005/8/layout/cycle8"/>
    <dgm:cxn modelId="{16EF334D-8F0A-2D4D-9600-1ACD63079481}" type="presParOf" srcId="{7575A81B-4FC6-1246-8A45-E6AEA0A8E2AE}" destId="{647A9150-1A4C-E146-8BFE-3801DA1DFF64}" srcOrd="16" destOrd="0" presId="urn:microsoft.com/office/officeart/2005/8/layout/cycle8"/>
    <dgm:cxn modelId="{FA22133A-9F1D-7D4D-BF46-362F54C169EA}" type="presParOf" srcId="{7575A81B-4FC6-1246-8A45-E6AEA0A8E2AE}" destId="{44AD437B-295D-A248-8713-F9A5540CB2DB}" srcOrd="17" destOrd="0" presId="urn:microsoft.com/office/officeart/2005/8/layout/cycle8"/>
    <dgm:cxn modelId="{FB3DA8A5-C08F-234C-BFC7-0F0E69D20185}" type="presParOf" srcId="{7575A81B-4FC6-1246-8A45-E6AEA0A8E2AE}" destId="{DA2CE0B8-5B5C-094B-9912-7807B4CAF92F}" srcOrd="18" destOrd="0" presId="urn:microsoft.com/office/officeart/2005/8/layout/cycle8"/>
    <dgm:cxn modelId="{3B593E15-3602-8549-9AA1-4D9F3C844A5D}" type="presParOf" srcId="{7575A81B-4FC6-1246-8A45-E6AEA0A8E2AE}" destId="{47889193-F046-674B-B105-6AFB1DC1B16C}" srcOrd="19" destOrd="0" presId="urn:microsoft.com/office/officeart/2005/8/layout/cycle8"/>
    <dgm:cxn modelId="{873226B9-01F2-704C-AF75-140A45DDF690}" type="presParOf" srcId="{7575A81B-4FC6-1246-8A45-E6AEA0A8E2AE}" destId="{4D503D83-116F-F44A-877F-052BBA212C73}" srcOrd="20" destOrd="0" presId="urn:microsoft.com/office/officeart/2005/8/layout/cycle8"/>
    <dgm:cxn modelId="{84D0B439-DDF3-FA4B-BC7F-C1FB6FD5BF75}" type="presParOf" srcId="{7575A81B-4FC6-1246-8A45-E6AEA0A8E2AE}" destId="{D09E6060-40F4-204F-8E44-A7DED4F9B5FC}" srcOrd="21" destOrd="0" presId="urn:microsoft.com/office/officeart/2005/8/layout/cycle8"/>
    <dgm:cxn modelId="{62A0B39B-C030-F547-9293-108AE37724C1}" type="presParOf" srcId="{7575A81B-4FC6-1246-8A45-E6AEA0A8E2AE}" destId="{29765EB1-70C7-D148-B898-82EC35A3851C}" srcOrd="22" destOrd="0" presId="urn:microsoft.com/office/officeart/2005/8/layout/cycle8"/>
    <dgm:cxn modelId="{CA45D5F8-F2AB-444A-A54C-F37326D41F9D}" type="presParOf" srcId="{7575A81B-4FC6-1246-8A45-E6AEA0A8E2AE}" destId="{5BD984F2-F7D4-C34B-A132-46BDF23A26E9}" srcOrd="23" destOrd="0" presId="urn:microsoft.com/office/officeart/2005/8/layout/cycle8"/>
    <dgm:cxn modelId="{946718C5-A9EE-5947-9666-BF990F0A5860}" type="presParOf" srcId="{7575A81B-4FC6-1246-8A45-E6AEA0A8E2AE}" destId="{D465261A-FB8B-7A4B-A050-F06A4BD2C983}" srcOrd="24" destOrd="0" presId="urn:microsoft.com/office/officeart/2005/8/layout/cycle8"/>
    <dgm:cxn modelId="{D378342D-ED48-9645-83F0-4C33839C66F3}" type="presParOf" srcId="{7575A81B-4FC6-1246-8A45-E6AEA0A8E2AE}" destId="{31BB7094-6FAC-7547-A4DC-0E9FDC5C6648}" srcOrd="25" destOrd="0" presId="urn:microsoft.com/office/officeart/2005/8/layout/cycle8"/>
    <dgm:cxn modelId="{808B928A-80E9-F841-B596-8772234E9832}" type="presParOf" srcId="{7575A81B-4FC6-1246-8A45-E6AEA0A8E2AE}" destId="{C6D22C7F-A8FD-9C46-9F0C-D30C03F60CF9}" srcOrd="26" destOrd="0" presId="urn:microsoft.com/office/officeart/2005/8/layout/cycle8"/>
    <dgm:cxn modelId="{12D6B22D-04B2-5C40-A042-2B068079F35B}" type="presParOf" srcId="{7575A81B-4FC6-1246-8A45-E6AEA0A8E2AE}" destId="{A54B3CE9-7E5A-6347-9070-60D0EF33AED5}" srcOrd="27" destOrd="0" presId="urn:microsoft.com/office/officeart/2005/8/layout/cycle8"/>
    <dgm:cxn modelId="{DD84A81F-F1AA-5345-876D-62822E73E271}" type="presParOf" srcId="{7575A81B-4FC6-1246-8A45-E6AEA0A8E2AE}" destId="{1866C5DE-DC90-1647-89E1-1C8E7E77EEA4}" srcOrd="28" destOrd="0" presId="urn:microsoft.com/office/officeart/2005/8/layout/cycle8"/>
    <dgm:cxn modelId="{1529A15D-7E38-2448-8A94-C65F2212A37E}" type="presParOf" srcId="{7575A81B-4FC6-1246-8A45-E6AEA0A8E2AE}" destId="{795223ED-9AE3-5142-9079-0B723E4B1A26}" srcOrd="29" destOrd="0" presId="urn:microsoft.com/office/officeart/2005/8/layout/cycle8"/>
    <dgm:cxn modelId="{7140019C-2228-2B48-9289-2686FEDB95F3}" type="presParOf" srcId="{7575A81B-4FC6-1246-8A45-E6AEA0A8E2AE}" destId="{B51BA3BC-D025-FF4A-B045-3C0F038202C2}" srcOrd="30" destOrd="0" presId="urn:microsoft.com/office/officeart/2005/8/layout/cycle8"/>
    <dgm:cxn modelId="{2C15D4D2-3B35-AB4B-9CFA-4A4624FD9713}" type="presParOf" srcId="{7575A81B-4FC6-1246-8A45-E6AEA0A8E2AE}" destId="{A60EFAE9-EDDA-CB4F-98A4-0F4A9F5419A3}" srcOrd="31" destOrd="0" presId="urn:microsoft.com/office/officeart/2005/8/layout/cycle8"/>
    <dgm:cxn modelId="{79C6B1D8-0BD5-064C-A9BD-7AC8CFC23C15}" type="presParOf" srcId="{7575A81B-4FC6-1246-8A45-E6AEA0A8E2AE}" destId="{23C7CC65-16B7-154C-A606-796258988053}" srcOrd="32" destOrd="0" presId="urn:microsoft.com/office/officeart/2005/8/layout/cycle8"/>
    <dgm:cxn modelId="{0C549AC8-9814-D640-B519-A7DFA09B5BD9}" type="presParOf" srcId="{7575A81B-4FC6-1246-8A45-E6AEA0A8E2AE}" destId="{A104C007-D040-A945-9DB3-F7AE4D980FC7}" srcOrd="33" destOrd="0" presId="urn:microsoft.com/office/officeart/2005/8/layout/cycle8"/>
    <dgm:cxn modelId="{1BA155D4-1A8C-A24F-87FE-3BEABE2CCBC3}" type="presParOf" srcId="{7575A81B-4FC6-1246-8A45-E6AEA0A8E2AE}" destId="{EB507337-93EC-1F46-AB06-6AD42CD16B8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423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DCC4-D8F3-C24A-9366-473B02853CBB}">
      <dsp:nvSpPr>
        <dsp:cNvPr id="0" name=""/>
        <dsp:cNvSpPr/>
      </dsp:nvSpPr>
      <dsp:spPr>
        <a:xfrm>
          <a:off x="1836565" y="312160"/>
          <a:ext cx="4298607" cy="4298607"/>
        </a:xfrm>
        <a:prstGeom prst="pie">
          <a:avLst>
            <a:gd name="adj1" fmla="val 16200000"/>
            <a:gd name="adj2" fmla="val 19285716"/>
          </a:avLst>
        </a:prstGeom>
        <a:solidFill>
          <a:srgbClr val="0F1E1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094869" y="711317"/>
        <a:ext cx="1023478" cy="818782"/>
      </dsp:txXfrm>
    </dsp:sp>
    <dsp:sp modelId="{0F800758-F1CD-B049-A3DA-296CE6454B65}">
      <dsp:nvSpPr>
        <dsp:cNvPr id="0" name=""/>
        <dsp:cNvSpPr/>
      </dsp:nvSpPr>
      <dsp:spPr>
        <a:xfrm>
          <a:off x="1891833" y="381245"/>
          <a:ext cx="4298607" cy="4298607"/>
        </a:xfrm>
        <a:prstGeom prst="pie">
          <a:avLst>
            <a:gd name="adj1" fmla="val 19285716"/>
            <a:gd name="adj2" fmla="val 771428"/>
          </a:avLst>
        </a:prstGeom>
        <a:solidFill>
          <a:srgbClr val="2B3C3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4811304" y="1939490"/>
        <a:ext cx="1176999" cy="716434"/>
      </dsp:txXfrm>
    </dsp:sp>
    <dsp:sp modelId="{8BC07335-53EF-B045-BECC-AB85C929EC7A}">
      <dsp:nvSpPr>
        <dsp:cNvPr id="0" name=""/>
        <dsp:cNvSpPr/>
      </dsp:nvSpPr>
      <dsp:spPr>
        <a:xfrm>
          <a:off x="1871875" y="468241"/>
          <a:ext cx="4298607" cy="4298607"/>
        </a:xfrm>
        <a:prstGeom prst="pie">
          <a:avLst>
            <a:gd name="adj1" fmla="val 771428"/>
            <a:gd name="adj2" fmla="val 3857143"/>
          </a:avLst>
        </a:prstGeom>
        <a:solidFill>
          <a:srgbClr val="4C5C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4632195" y="3014142"/>
        <a:ext cx="1023478" cy="793195"/>
      </dsp:txXfrm>
    </dsp:sp>
    <dsp:sp modelId="{55AFA444-45E0-E140-97E7-CE1FE0EFA0A6}">
      <dsp:nvSpPr>
        <dsp:cNvPr id="0" name=""/>
        <dsp:cNvSpPr/>
      </dsp:nvSpPr>
      <dsp:spPr>
        <a:xfrm>
          <a:off x="1792044" y="506621"/>
          <a:ext cx="4298607" cy="4298607"/>
        </a:xfrm>
        <a:prstGeom prst="pie">
          <a:avLst>
            <a:gd name="adj1" fmla="val 3857226"/>
            <a:gd name="adj2" fmla="val 6942858"/>
          </a:avLst>
        </a:prstGeom>
        <a:solidFill>
          <a:srgbClr val="6C7F8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442402" y="3884099"/>
        <a:ext cx="997891" cy="716434"/>
      </dsp:txXfrm>
    </dsp:sp>
    <dsp:sp modelId="{647A9150-1A4C-E146-8BFE-3801DA1DFF64}">
      <dsp:nvSpPr>
        <dsp:cNvPr id="0" name=""/>
        <dsp:cNvSpPr/>
      </dsp:nvSpPr>
      <dsp:spPr>
        <a:xfrm>
          <a:off x="1712212" y="468241"/>
          <a:ext cx="4298607" cy="4298607"/>
        </a:xfrm>
        <a:prstGeom prst="pie">
          <a:avLst>
            <a:gd name="adj1" fmla="val 6942858"/>
            <a:gd name="adj2" fmla="val 10028574"/>
          </a:avLst>
        </a:prstGeom>
        <a:solidFill>
          <a:srgbClr val="91A4A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700" kern="1200"/>
        </a:p>
      </dsp:txBody>
      <dsp:txXfrm>
        <a:off x="2227022" y="3014142"/>
        <a:ext cx="1023478" cy="793195"/>
      </dsp:txXfrm>
    </dsp:sp>
    <dsp:sp modelId="{4D503D83-116F-F44A-877F-052BBA212C73}">
      <dsp:nvSpPr>
        <dsp:cNvPr id="0" name=""/>
        <dsp:cNvSpPr/>
      </dsp:nvSpPr>
      <dsp:spPr>
        <a:xfrm>
          <a:off x="1692255" y="381245"/>
          <a:ext cx="4298607" cy="4298607"/>
        </a:xfrm>
        <a:prstGeom prst="pie">
          <a:avLst>
            <a:gd name="adj1" fmla="val 10028574"/>
            <a:gd name="adj2" fmla="val 13114284"/>
          </a:avLst>
        </a:prstGeom>
        <a:solidFill>
          <a:srgbClr val="B6CA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 dirty="0"/>
        </a:p>
      </dsp:txBody>
      <dsp:txXfrm>
        <a:off x="1894392" y="1939490"/>
        <a:ext cx="1176999" cy="716434"/>
      </dsp:txXfrm>
    </dsp:sp>
    <dsp:sp modelId="{D465261A-FB8B-7A4B-A050-F06A4BD2C983}">
      <dsp:nvSpPr>
        <dsp:cNvPr id="0" name=""/>
        <dsp:cNvSpPr/>
      </dsp:nvSpPr>
      <dsp:spPr>
        <a:xfrm>
          <a:off x="1747522" y="312160"/>
          <a:ext cx="4298607" cy="4298607"/>
        </a:xfrm>
        <a:prstGeom prst="pie">
          <a:avLst>
            <a:gd name="adj1" fmla="val 13114284"/>
            <a:gd name="adj2" fmla="val 16200000"/>
          </a:avLst>
        </a:prstGeom>
        <a:solidFill>
          <a:srgbClr val="DCF1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900" kern="1200" dirty="0"/>
        </a:p>
      </dsp:txBody>
      <dsp:txXfrm>
        <a:off x="2764348" y="711317"/>
        <a:ext cx="1023478" cy="818782"/>
      </dsp:txXfrm>
    </dsp:sp>
    <dsp:sp modelId="{1866C5DE-DC90-1647-89E1-1C8E7E77EEA4}">
      <dsp:nvSpPr>
        <dsp:cNvPr id="0" name=""/>
        <dsp:cNvSpPr/>
      </dsp:nvSpPr>
      <dsp:spPr>
        <a:xfrm>
          <a:off x="1570246" y="46056"/>
          <a:ext cx="4830816" cy="483081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23ED-9AE3-5142-9079-0B723E4B1A26}">
      <dsp:nvSpPr>
        <dsp:cNvPr id="0" name=""/>
        <dsp:cNvSpPr/>
      </dsp:nvSpPr>
      <dsp:spPr>
        <a:xfrm>
          <a:off x="1625862" y="115447"/>
          <a:ext cx="4830816" cy="483081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A3BC-D025-FF4A-B045-3C0F038202C2}">
      <dsp:nvSpPr>
        <dsp:cNvPr id="0" name=""/>
        <dsp:cNvSpPr/>
      </dsp:nvSpPr>
      <dsp:spPr>
        <a:xfrm>
          <a:off x="1605833" y="202240"/>
          <a:ext cx="4830816" cy="483081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FAE9-EDDA-CB4F-98A4-0F4A9F5419A3}">
      <dsp:nvSpPr>
        <dsp:cNvPr id="0" name=""/>
        <dsp:cNvSpPr/>
      </dsp:nvSpPr>
      <dsp:spPr>
        <a:xfrm>
          <a:off x="1525939" y="240405"/>
          <a:ext cx="4830816" cy="483081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CC65-16B7-154C-A606-796258988053}">
      <dsp:nvSpPr>
        <dsp:cNvPr id="0" name=""/>
        <dsp:cNvSpPr/>
      </dsp:nvSpPr>
      <dsp:spPr>
        <a:xfrm>
          <a:off x="1446046" y="202240"/>
          <a:ext cx="4830816" cy="483081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C007-D040-A945-9DB3-F7AE4D980FC7}">
      <dsp:nvSpPr>
        <dsp:cNvPr id="0" name=""/>
        <dsp:cNvSpPr/>
      </dsp:nvSpPr>
      <dsp:spPr>
        <a:xfrm>
          <a:off x="1426017" y="115447"/>
          <a:ext cx="4830816" cy="483081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72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7337-93EC-1F46-AB06-6AD42CD16B8D}">
      <dsp:nvSpPr>
        <dsp:cNvPr id="0" name=""/>
        <dsp:cNvSpPr/>
      </dsp:nvSpPr>
      <dsp:spPr>
        <a:xfrm>
          <a:off x="1481632" y="46056"/>
          <a:ext cx="4830816" cy="483081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7221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E995-E833-554F-8265-DBE2FCF833B1}" type="datetimeFigureOut">
              <a:rPr lang="de-DE" smtClean="0"/>
              <a:t>19.01.20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F6D5-3C34-F64D-A99F-A5A8C93130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9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1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01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8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4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21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15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00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70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17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05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95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3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8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50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4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F6D5-3C34-F64D-A99F-A5A8C93130E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8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 b="1">
                <a:solidFill>
                  <a:srgbClr val="DBF0FF"/>
                </a:solidFill>
                <a:latin typeface="Rajdhani" panose="02000000000000000000" pitchFamily="2" charset="77"/>
                <a:cs typeface="Rajdhani" panose="02000000000000000000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="1" cap="none">
                <a:solidFill>
                  <a:srgbClr val="DBF0FF"/>
                </a:solidFill>
                <a:latin typeface="Rajdhani" panose="02000000000000000000" pitchFamily="2" charset="77"/>
                <a:cs typeface="Rajdhani" panose="02000000000000000000" pitchFamily="2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662-B7C0-AD4C-97D1-E1889BABB1FE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E7A4-5967-224A-8576-60E7128A4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>
                <a:solidFill>
                  <a:srgbClr val="DBF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9CDF-E921-5D48-830F-4AC222E5B1ED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4CE6-7F33-444D-BC7B-13AD9D223378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9360-B855-CB4C-A717-FE69EBC43912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02A1-6EF0-D344-AA65-4E997B8305A0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D72-1987-E448-AFFD-604FB0AB36E0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8779-5F27-FD49-AA59-09C953A51E6B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EB6E-D400-4B42-BCC3-67D2FF3A2ED1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3F1-E037-EF47-B847-DD088D980044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B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78AFFA-713B-F04D-B663-6628E5C1CAEE}"/>
              </a:ext>
            </a:extLst>
          </p:cNvPr>
          <p:cNvSpPr/>
          <p:nvPr userDrawn="1"/>
        </p:nvSpPr>
        <p:spPr>
          <a:xfrm>
            <a:off x="-13447" y="-13447"/>
            <a:ext cx="12240000" cy="1008000"/>
          </a:xfrm>
          <a:prstGeom prst="rect">
            <a:avLst/>
          </a:prstGeom>
          <a:solidFill>
            <a:srgbClr val="10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0341"/>
            <a:ext cx="9062664" cy="672353"/>
          </a:xfrm>
          <a:noFill/>
        </p:spPr>
        <p:txBody>
          <a:bodyPr anchor="ctr"/>
          <a:lstStyle>
            <a:lvl1pPr algn="l">
              <a:defRPr b="1" i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01E1E"/>
                </a:solidFill>
              </a:defRPr>
            </a:lvl1pPr>
            <a:lvl2pPr>
              <a:defRPr>
                <a:solidFill>
                  <a:srgbClr val="101E1E"/>
                </a:solidFill>
              </a:defRPr>
            </a:lvl2pPr>
            <a:lvl3pPr>
              <a:defRPr>
                <a:solidFill>
                  <a:srgbClr val="101E1E"/>
                </a:solidFill>
              </a:defRPr>
            </a:lvl3pPr>
            <a:lvl4pPr>
              <a:defRPr>
                <a:solidFill>
                  <a:srgbClr val="101E1E"/>
                </a:solidFill>
              </a:defRPr>
            </a:lvl4pPr>
            <a:lvl5pPr>
              <a:defRPr>
                <a:solidFill>
                  <a:srgbClr val="101E1E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7CCC-AB50-4145-82F3-2965A491A9AF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6FFEA-44D0-F446-8BC2-31258D817A4D}"/>
              </a:ext>
            </a:extLst>
          </p:cNvPr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FF72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A372-51CC-9A4B-8481-701C0247D19B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FFE0-4521-7B41-B826-387E0B4CCB5A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50D6-E8F3-F94E-BDE5-73369B0568D4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A98-DD2A-A042-9B7A-2D5CE891FA48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B31C-5AE5-E24B-9C25-741C03AA1D3C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6021-F4B7-E745-85E1-95737FC4E988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7D4F-70D6-CF43-9F70-C72434F92B50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01E1E"/>
            </a:gs>
            <a:gs pos="0">
              <a:srgbClr val="2D4C50">
                <a:lumMod val="73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0BA32C-ABFF-5249-858C-4B23BCCF5172}" type="datetime1">
              <a:rPr lang="de-DE" smtClean="0"/>
              <a:t>19.01.20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  <a:p>
            <a:fld id="{621636A5-8087-F04F-8FF1-D020F0772C80}" type="slidenum">
              <a:rPr lang="en-US" smtClean="0">
                <a:solidFill>
                  <a:srgbClr val="DBF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/>
              <a:t>‹#›</a:t>
            </a:fld>
            <a:endParaRPr lang="en-US" dirty="0">
              <a:solidFill>
                <a:srgbClr val="DBF0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937A57D-CEAE-8743-AFE2-48A7F6094CF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2000"/>
          </a:blip>
          <a:stretch>
            <a:fillRect/>
          </a:stretch>
        </p:blipFill>
        <p:spPr>
          <a:xfrm>
            <a:off x="6400800" y="1654629"/>
            <a:ext cx="6858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DBF0FF"/>
          </a:solidFill>
          <a:latin typeface="Rajdhani SemiBold" panose="02000000000000000000" pitchFamily="2" charset="77"/>
          <a:ea typeface="+mj-ea"/>
          <a:cs typeface="Rajdhani SemiBold" panose="02000000000000000000" pitchFamily="2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F7221"/>
        </a:buClr>
        <a:buSzPct val="80000"/>
        <a:buFont typeface="Wingdings" pitchFamily="2" charset="2"/>
        <a:buChar char="v"/>
        <a:defRPr sz="2000" b="0" i="0" kern="1200">
          <a:solidFill>
            <a:srgbClr val="DBF0FF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F7221"/>
        </a:buClr>
        <a:buSzPct val="80000"/>
        <a:buFont typeface="Wingdings" pitchFamily="2" charset="2"/>
        <a:buChar char="v"/>
        <a:defRPr sz="2000" b="0" i="0" kern="1200">
          <a:solidFill>
            <a:srgbClr val="DBF0FF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7221"/>
        </a:buClr>
        <a:buSzPct val="80000"/>
        <a:buFont typeface="Wingdings" pitchFamily="2" charset="2"/>
        <a:buChar char="v"/>
        <a:defRPr sz="2000" b="0" i="0" kern="1200">
          <a:solidFill>
            <a:srgbClr val="DBF0FF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7221"/>
        </a:buClr>
        <a:buSzPct val="80000"/>
        <a:buFont typeface="Wingdings" pitchFamily="2" charset="2"/>
        <a:buChar char="v"/>
        <a:defRPr sz="2000" b="0" i="0" kern="1200">
          <a:solidFill>
            <a:srgbClr val="DBF0FF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7221"/>
        </a:buClr>
        <a:buSzPct val="80000"/>
        <a:buFont typeface="Wingdings" pitchFamily="2" charset="2"/>
        <a:buChar char="v"/>
        <a:defRPr sz="2000" b="0" i="0" kern="1200">
          <a:solidFill>
            <a:srgbClr val="DBF0FF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973E-FD70-DF4B-8391-BDC7F4E31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700338"/>
            <a:ext cx="8825658" cy="1211116"/>
          </a:xfrm>
          <a:noFill/>
        </p:spPr>
        <p:txBody>
          <a:bodyPr/>
          <a:lstStyle/>
          <a:p>
            <a:r>
              <a:rPr lang="en-US" sz="54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„Enrich yourself“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8880D-3360-B744-BF65-BA19E9A8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32742"/>
            <a:ext cx="8825658" cy="861420"/>
          </a:xfrm>
        </p:spPr>
        <p:txBody>
          <a:bodyPr>
            <a:noAutofit/>
          </a:bodyPr>
          <a:lstStyle/>
          <a:p>
            <a:r>
              <a:rPr lang="en-US" sz="28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 Capstone Project Presentation</a:t>
            </a:r>
            <a:r>
              <a:rPr lang="en-US" sz="2800" dirty="0">
                <a:solidFill>
                  <a:srgbClr val="2D4C50"/>
                </a:solidFill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.</a:t>
            </a:r>
            <a:r>
              <a:rPr lang="en-US" sz="28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 </a:t>
            </a:r>
            <a:r>
              <a:rPr lang="de-DE" dirty="0">
                <a:highlight>
                  <a:srgbClr val="2D4C50"/>
                </a:highlight>
              </a:rPr>
              <a:t> </a:t>
            </a:r>
            <a:r>
              <a:rPr lang="en-US" sz="28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 </a:t>
            </a:r>
            <a:endParaRPr lang="en-US" sz="2800" dirty="0">
              <a:latin typeface="Rajdhani SemiBold" panose="02000000000000000000" pitchFamily="2" charset="77"/>
              <a:cs typeface="Rajdhani SemiBold" panose="02000000000000000000" pitchFamily="2" charset="77"/>
            </a:endParaRPr>
          </a:p>
          <a:p>
            <a:r>
              <a:rPr lang="en-US" sz="2800" dirty="0" err="1">
                <a:latin typeface="Rajdhani SemiBold" panose="02000000000000000000" pitchFamily="2" charset="77"/>
                <a:cs typeface="Rajdhani SemiBold" panose="02000000000000000000" pitchFamily="2" charset="77"/>
              </a:rPr>
              <a:t>neue</a:t>
            </a:r>
            <a:r>
              <a:rPr lang="en-US" sz="28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</a:t>
            </a:r>
            <a:r>
              <a:rPr lang="en-US" sz="2800" dirty="0" err="1">
                <a:latin typeface="Rajdhani SemiBold" panose="02000000000000000000" pitchFamily="2" charset="77"/>
                <a:cs typeface="Rajdhani SemiBold" panose="02000000000000000000" pitchFamily="2" charset="77"/>
              </a:rPr>
              <a:t>fische</a:t>
            </a:r>
            <a:r>
              <a:rPr lang="en-US" sz="28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Data Science 19/20 Bootcamp</a:t>
            </a:r>
          </a:p>
          <a:p>
            <a:r>
              <a:rPr lang="en-US" sz="18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Dr. Robin </a:t>
            </a:r>
            <a:r>
              <a:rPr lang="en-US" sz="1800" dirty="0" err="1">
                <a:latin typeface="Rajdhani SemiBold" panose="02000000000000000000" pitchFamily="2" charset="77"/>
                <a:cs typeface="Rajdhani SemiBold" panose="02000000000000000000" pitchFamily="2" charset="77"/>
              </a:rPr>
              <a:t>Döring</a:t>
            </a:r>
            <a:r>
              <a:rPr lang="en-US" sz="18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– atomm Investment Club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30DF569B-38AA-4F48-BCBF-C9FF166ADFAF}"/>
              </a:ext>
            </a:extLst>
          </p:cNvPr>
          <p:cNvCxnSpPr>
            <a:cxnSpLocks/>
          </p:cNvCxnSpPr>
          <p:nvPr/>
        </p:nvCxnSpPr>
        <p:spPr>
          <a:xfrm>
            <a:off x="1257986" y="3771900"/>
            <a:ext cx="4617195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FF8BBEF9-9D09-E349-8B4D-50A23CC0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0" y="308920"/>
            <a:ext cx="1763277" cy="17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/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6C08F-B0C9-2147-AEB8-C3F3F6B17386}"/>
              </a:ext>
            </a:extLst>
          </p:cNvPr>
          <p:cNvSpPr txBox="1"/>
          <p:nvPr/>
        </p:nvSpPr>
        <p:spPr>
          <a:xfrm>
            <a:off x="1261435" y="3429000"/>
            <a:ext cx="50599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Classification problem</a:t>
            </a:r>
          </a:p>
          <a:p>
            <a:pPr marL="656100" lvl="1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3-class: predict “buy”, “hold”, “sell”</a:t>
            </a:r>
          </a:p>
          <a:p>
            <a:pPr marL="656100" lvl="1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2-class: predict “buy”, “sell”</a:t>
            </a:r>
          </a:p>
          <a:p>
            <a:pPr marL="306000" indent="-3060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10+ technical trading indicators as model features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461B73C-C023-744F-BCF0-A426A82FCF49}"/>
              </a:ext>
            </a:extLst>
          </p:cNvPr>
          <p:cNvSpPr txBox="1">
            <a:spLocks/>
          </p:cNvSpPr>
          <p:nvPr/>
        </p:nvSpPr>
        <p:spPr>
          <a:xfrm>
            <a:off x="1160750" y="2881850"/>
            <a:ext cx="3694585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35668-6929-E94D-9F10-C034FB9BA4EC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8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34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963401"/>
              </p:ext>
            </p:extLst>
          </p:nvPr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Modelling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F00F6-4972-6644-9501-8ECE062A6B2E}"/>
              </a:ext>
            </a:extLst>
          </p:cNvPr>
          <p:cNvSpPr txBox="1"/>
          <p:nvPr/>
        </p:nvSpPr>
        <p:spPr>
          <a:xfrm>
            <a:off x="1261435" y="3429000"/>
            <a:ext cx="50599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5 different ML algorithms</a:t>
            </a:r>
          </a:p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Cross validation: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BlockingTimesSeriesCV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Hyperparameter tuning: Bayesian optimization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CFCC5C-7C9A-374F-8B01-2DEB8A9F9642}"/>
              </a:ext>
            </a:extLst>
          </p:cNvPr>
          <p:cNvSpPr txBox="1">
            <a:spLocks/>
          </p:cNvSpPr>
          <p:nvPr/>
        </p:nvSpPr>
        <p:spPr>
          <a:xfrm>
            <a:off x="1160750" y="2881850"/>
            <a:ext cx="3694585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Predictive Modelling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3FC83-E99A-5C49-9CB7-6ED855D840D7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9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515E9-D022-1D49-9FDF-885FB9E0044D}"/>
              </a:ext>
            </a:extLst>
          </p:cNvPr>
          <p:cNvSpPr/>
          <p:nvPr/>
        </p:nvSpPr>
        <p:spPr>
          <a:xfrm>
            <a:off x="0" y="1"/>
            <a:ext cx="12192000" cy="6865882"/>
          </a:xfrm>
          <a:prstGeom prst="rect">
            <a:avLst/>
          </a:prstGeom>
          <a:solidFill>
            <a:srgbClr val="3F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481C5-EA26-E44F-896B-09E7EC6A2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45" y="0"/>
            <a:ext cx="11533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/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F00F6-4972-6644-9501-8ECE062A6B2E}"/>
              </a:ext>
            </a:extLst>
          </p:cNvPr>
          <p:cNvSpPr txBox="1"/>
          <p:nvPr/>
        </p:nvSpPr>
        <p:spPr>
          <a:xfrm>
            <a:off x="1261435" y="3429000"/>
            <a:ext cx="5059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50 randomly selected stock symbols</a:t>
            </a:r>
          </a:p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5 different ML algorithms</a:t>
            </a:r>
          </a:p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Cross validation: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BlockingTimesSeriesCV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Hyperparameter tuning: Bayesian optimization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CFCC5C-7C9A-374F-8B01-2DEB8A9F9642}"/>
              </a:ext>
            </a:extLst>
          </p:cNvPr>
          <p:cNvSpPr txBox="1">
            <a:spLocks/>
          </p:cNvSpPr>
          <p:nvPr/>
        </p:nvSpPr>
        <p:spPr>
          <a:xfrm>
            <a:off x="1160750" y="2881850"/>
            <a:ext cx="3694585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Predictive Modelling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3FC83-E99A-5C49-9CB7-6ED855D840D7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9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6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674991"/>
              </p:ext>
            </p:extLst>
          </p:nvPr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C4968-8009-A54D-8BE2-E93BE27795E1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10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20DA-DFA9-5A4F-8084-1CD260D47B07}"/>
              </a:ext>
            </a:extLst>
          </p:cNvPr>
          <p:cNvSpPr txBox="1"/>
          <p:nvPr/>
        </p:nvSpPr>
        <p:spPr>
          <a:xfrm>
            <a:off x="1261435" y="3429000"/>
            <a:ext cx="505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7221"/>
              </a:buClr>
            </a:pPr>
            <a:r>
              <a:rPr lang="en-US" sz="2000" dirty="0">
                <a:solidFill>
                  <a:srgbClr val="FF7423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itchFamily="2" charset="2"/>
              </a:rPr>
              <a:t>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sym typeface="Wingdings" pitchFamily="2" charset="2"/>
              </a:rPr>
              <a:t>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Live Demo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7D8EB5B-1750-9C44-B700-FC5C25368DD7}"/>
              </a:ext>
            </a:extLst>
          </p:cNvPr>
          <p:cNvSpPr txBox="1">
            <a:spLocks/>
          </p:cNvSpPr>
          <p:nvPr/>
        </p:nvSpPr>
        <p:spPr>
          <a:xfrm>
            <a:off x="1160750" y="2881850"/>
            <a:ext cx="3694585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185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0DDDCBA6-4024-B043-A325-2766F9197ACB}"/>
              </a:ext>
            </a:extLst>
          </p:cNvPr>
          <p:cNvSpPr>
            <a:spLocks noChangeAspect="1"/>
          </p:cNvSpPr>
          <p:nvPr/>
        </p:nvSpPr>
        <p:spPr>
          <a:xfrm>
            <a:off x="831693" y="1649026"/>
            <a:ext cx="3649440" cy="4536000"/>
          </a:xfrm>
          <a:custGeom>
            <a:avLst/>
            <a:gdLst>
              <a:gd name="connsiteX0" fmla="*/ 1777285 w 3554569"/>
              <a:gd name="connsiteY0" fmla="*/ 0 h 4418083"/>
              <a:gd name="connsiteX1" fmla="*/ 3552044 w 3554569"/>
              <a:gd name="connsiteY1" fmla="*/ 1055574 h 4418083"/>
              <a:gd name="connsiteX2" fmla="*/ 3554569 w 3554569"/>
              <a:gd name="connsiteY2" fmla="*/ 1055574 h 4418083"/>
              <a:gd name="connsiteX3" fmla="*/ 3554569 w 3554569"/>
              <a:gd name="connsiteY3" fmla="*/ 1057076 h 4418083"/>
              <a:gd name="connsiteX4" fmla="*/ 3554569 w 3554569"/>
              <a:gd name="connsiteY4" fmla="*/ 3361007 h 4418083"/>
              <a:gd name="connsiteX5" fmla="*/ 3554569 w 3554569"/>
              <a:gd name="connsiteY5" fmla="*/ 3363174 h 4418083"/>
              <a:gd name="connsiteX6" fmla="*/ 3550926 w 3554569"/>
              <a:gd name="connsiteY6" fmla="*/ 3363174 h 4418083"/>
              <a:gd name="connsiteX7" fmla="*/ 1777284 w 3554569"/>
              <a:gd name="connsiteY7" fmla="*/ 4418083 h 4418083"/>
              <a:gd name="connsiteX8" fmla="*/ 3644 w 3554569"/>
              <a:gd name="connsiteY8" fmla="*/ 3363174 h 4418083"/>
              <a:gd name="connsiteX9" fmla="*/ 0 w 3554569"/>
              <a:gd name="connsiteY9" fmla="*/ 3363174 h 4418083"/>
              <a:gd name="connsiteX10" fmla="*/ 0 w 3554569"/>
              <a:gd name="connsiteY10" fmla="*/ 3361007 h 4418083"/>
              <a:gd name="connsiteX11" fmla="*/ 0 w 3554569"/>
              <a:gd name="connsiteY11" fmla="*/ 3361007 h 4418083"/>
              <a:gd name="connsiteX12" fmla="*/ 0 w 3554569"/>
              <a:gd name="connsiteY12" fmla="*/ 3361007 h 4418083"/>
              <a:gd name="connsiteX13" fmla="*/ 0 w 3554569"/>
              <a:gd name="connsiteY13" fmla="*/ 1057076 h 4418083"/>
              <a:gd name="connsiteX14" fmla="*/ 0 w 3554569"/>
              <a:gd name="connsiteY14" fmla="*/ 1055574 h 4418083"/>
              <a:gd name="connsiteX15" fmla="*/ 2525 w 3554569"/>
              <a:gd name="connsiteY15" fmla="*/ 1055574 h 44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54569" h="4418083">
                <a:moveTo>
                  <a:pt x="1777285" y="0"/>
                </a:moveTo>
                <a:lnTo>
                  <a:pt x="3552044" y="1055574"/>
                </a:lnTo>
                <a:lnTo>
                  <a:pt x="3554569" y="1055574"/>
                </a:lnTo>
                <a:lnTo>
                  <a:pt x="3554569" y="1057076"/>
                </a:lnTo>
                <a:lnTo>
                  <a:pt x="3554569" y="3361007"/>
                </a:lnTo>
                <a:lnTo>
                  <a:pt x="3554569" y="3363174"/>
                </a:lnTo>
                <a:lnTo>
                  <a:pt x="3550926" y="3363174"/>
                </a:lnTo>
                <a:lnTo>
                  <a:pt x="1777284" y="4418083"/>
                </a:lnTo>
                <a:lnTo>
                  <a:pt x="3644" y="3363174"/>
                </a:lnTo>
                <a:lnTo>
                  <a:pt x="0" y="3363174"/>
                </a:lnTo>
                <a:lnTo>
                  <a:pt x="0" y="3361007"/>
                </a:lnTo>
                <a:lnTo>
                  <a:pt x="0" y="3361007"/>
                </a:lnTo>
                <a:lnTo>
                  <a:pt x="0" y="3361007"/>
                </a:lnTo>
                <a:lnTo>
                  <a:pt x="0" y="1057076"/>
                </a:lnTo>
                <a:lnTo>
                  <a:pt x="0" y="1055574"/>
                </a:lnTo>
                <a:lnTo>
                  <a:pt x="2525" y="1055574"/>
                </a:lnTo>
                <a:close/>
              </a:path>
            </a:pathLst>
          </a:custGeom>
          <a:solidFill>
            <a:srgbClr val="6C7F85">
              <a:alpha val="49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F982B0-7C47-8F41-ACC6-275A551EEE1B}"/>
              </a:ext>
            </a:extLst>
          </p:cNvPr>
          <p:cNvSpPr>
            <a:spLocks noChangeAspect="1"/>
          </p:cNvSpPr>
          <p:nvPr/>
        </p:nvSpPr>
        <p:spPr>
          <a:xfrm>
            <a:off x="1566278" y="3628927"/>
            <a:ext cx="2178000" cy="2178000"/>
          </a:xfrm>
          <a:prstGeom prst="rect">
            <a:avLst/>
          </a:prstGeom>
          <a:solidFill>
            <a:srgbClr val="FFB300"/>
          </a:solidFill>
          <a:ln>
            <a:noFill/>
          </a:ln>
          <a:scene3d>
            <a:camera prst="isometricTopUp"/>
            <a:lightRig rig="balanced" dir="t"/>
          </a:scene3d>
          <a:sp3d extrusionH="508000">
            <a:extrusionClr>
              <a:srgbClr val="CC8800"/>
            </a:extrusionClr>
            <a:contourClr>
              <a:srgbClr val="4C5C6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9D9D042-F04B-5248-B21B-DC9B5ACEA86C}"/>
              </a:ext>
            </a:extLst>
          </p:cNvPr>
          <p:cNvSpPr txBox="1">
            <a:spLocks/>
          </p:cNvSpPr>
          <p:nvPr/>
        </p:nvSpPr>
        <p:spPr>
          <a:xfrm>
            <a:off x="1048958" y="560298"/>
            <a:ext cx="324364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Tech Stack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DE2F38-4F7F-A641-8E8F-4D3B8B5144CA}"/>
              </a:ext>
            </a:extLst>
          </p:cNvPr>
          <p:cNvCxnSpPr>
            <a:cxnSpLocks/>
          </p:cNvCxnSpPr>
          <p:nvPr/>
        </p:nvCxnSpPr>
        <p:spPr>
          <a:xfrm flipV="1">
            <a:off x="1160750" y="1285875"/>
            <a:ext cx="2946350" cy="1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99B0E4-E87F-1941-B19A-DB55F22D3929}"/>
              </a:ext>
            </a:extLst>
          </p:cNvPr>
          <p:cNvGrpSpPr/>
          <p:nvPr/>
        </p:nvGrpSpPr>
        <p:grpSpPr>
          <a:xfrm>
            <a:off x="5435257" y="1570798"/>
            <a:ext cx="6361737" cy="4626139"/>
            <a:chOff x="5651157" y="1570798"/>
            <a:chExt cx="6361737" cy="46261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FD3B73-DA38-884D-AF6F-183A46EC67DB}"/>
                </a:ext>
              </a:extLst>
            </p:cNvPr>
            <p:cNvSpPr txBox="1"/>
            <p:nvPr/>
          </p:nvSpPr>
          <p:spPr>
            <a:xfrm>
              <a:off x="5932383" y="5796827"/>
              <a:ext cx="6080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000" b="1" dirty="0">
                  <a:latin typeface="Rajdhani" panose="02000000000000000000" pitchFamily="2" charset="77"/>
                  <a:ea typeface="Roboto Medium" panose="02000000000000000000" pitchFamily="2" charset="0"/>
                  <a:cs typeface="Rajdhani" panose="02000000000000000000" pitchFamily="2" charset="77"/>
                </a:rPr>
                <a:t>MarketStore DB: </a:t>
              </a:r>
              <a:r>
                <a:rPr lang="en-DE" sz="16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High perfomance storage of time series data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F78158-40DC-CF4A-8B31-86DA6C36BF5C}"/>
                </a:ext>
              </a:extLst>
            </p:cNvPr>
            <p:cNvSpPr txBox="1"/>
            <p:nvPr/>
          </p:nvSpPr>
          <p:spPr>
            <a:xfrm>
              <a:off x="5932383" y="1926816"/>
              <a:ext cx="5240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000" b="1" dirty="0">
                  <a:latin typeface="Rajdhani" panose="02000000000000000000" pitchFamily="2" charset="77"/>
                  <a:ea typeface="Roboto Medium" panose="02000000000000000000" pitchFamily="2" charset="0"/>
                  <a:cs typeface="Rajdhani" panose="02000000000000000000" pitchFamily="2" charset="77"/>
                </a:rPr>
                <a:t>atomm Web App: </a:t>
              </a:r>
              <a:r>
                <a:rPr lang="en-DE" sz="1600" dirty="0">
                  <a:latin typeface="Roboto" panose="02000000000000000000" pitchFamily="2" charset="0"/>
                  <a:ea typeface="Roboto" panose="02000000000000000000" pitchFamily="2" charset="0"/>
                  <a:cs typeface="Rajdhani" panose="02000000000000000000" pitchFamily="2" charset="77"/>
                </a:rPr>
                <a:t>Monitor markets / visualize results</a:t>
              </a:r>
              <a:endParaRPr lang="en-DE" dirty="0">
                <a:latin typeface="Roboto" panose="02000000000000000000" pitchFamily="2" charset="0"/>
                <a:ea typeface="Roboto" panose="02000000000000000000" pitchFamily="2" charset="0"/>
                <a:cs typeface="Rajdhani" panose="02000000000000000000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AB8BD0-F19F-2B42-9255-1E0F6DDC92A2}"/>
                </a:ext>
              </a:extLst>
            </p:cNvPr>
            <p:cNvSpPr txBox="1"/>
            <p:nvPr/>
          </p:nvSpPr>
          <p:spPr>
            <a:xfrm>
              <a:off x="5932383" y="4751068"/>
              <a:ext cx="4860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Rajdhani" panose="02000000000000000000" pitchFamily="2" charset="77"/>
                  <a:ea typeface="Roboto Medium" panose="02000000000000000000" pitchFamily="2" charset="0"/>
                  <a:cs typeface="Rajdhani" panose="02000000000000000000" pitchFamily="2" charset="77"/>
                </a:rPr>
                <a:t>atomm Python Library: </a:t>
              </a:r>
              <a:r>
                <a:rPr lang="en-GB" sz="16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Database API and tools</a:t>
              </a:r>
              <a:endParaRPr lang="en-DE" sz="14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3B5108-D7A6-194C-9F16-9799C0B82A4C}"/>
                </a:ext>
              </a:extLst>
            </p:cNvPr>
            <p:cNvSpPr txBox="1"/>
            <p:nvPr/>
          </p:nvSpPr>
          <p:spPr>
            <a:xfrm>
              <a:off x="5932383" y="3779521"/>
              <a:ext cx="5729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err="1">
                  <a:latin typeface="Rajdhani" panose="02000000000000000000" pitchFamily="2" charset="77"/>
                  <a:ea typeface="Roboto" panose="02000000000000000000" pitchFamily="2" charset="0"/>
                  <a:cs typeface="Rajdhani" panose="02000000000000000000" pitchFamily="2" charset="77"/>
                </a:rPr>
                <a:t>Jupyter</a:t>
              </a:r>
              <a:r>
                <a:rPr lang="en-GB" sz="2000" b="1" dirty="0">
                  <a:latin typeface="Rajdhani" panose="02000000000000000000" pitchFamily="2" charset="77"/>
                  <a:ea typeface="Roboto" panose="02000000000000000000" pitchFamily="2" charset="0"/>
                  <a:cs typeface="Rajdhani" panose="02000000000000000000" pitchFamily="2" charset="77"/>
                </a:rPr>
                <a:t> Lab / Spyder IDE: </a:t>
              </a:r>
              <a:r>
                <a:rPr lang="en-GB" sz="1600" dirty="0">
                  <a:latin typeface="Roboto" panose="02000000000000000000" pitchFamily="2" charset="0"/>
                  <a:ea typeface="Roboto" panose="02000000000000000000" pitchFamily="2" charset="0"/>
                  <a:cs typeface="Rajdhani SemiBold" panose="02000000000000000000" pitchFamily="2" charset="77"/>
                </a:rPr>
                <a:t>Research of Trading Strategies </a:t>
              </a:r>
              <a:endParaRPr lang="en-DE" dirty="0">
                <a:latin typeface="Roboto" panose="02000000000000000000" pitchFamily="2" charset="0"/>
                <a:ea typeface="Roboto" panose="02000000000000000000" pitchFamily="2" charset="0"/>
                <a:cs typeface="Rajdhani SemiBold" panose="02000000000000000000" pitchFamily="2" charset="7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E32669-D2E7-8444-BAC9-B6CEB8B23B67}"/>
                </a:ext>
              </a:extLst>
            </p:cNvPr>
            <p:cNvSpPr txBox="1"/>
            <p:nvPr/>
          </p:nvSpPr>
          <p:spPr>
            <a:xfrm>
              <a:off x="5932383" y="2841539"/>
              <a:ext cx="5899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Rajdhani" panose="02000000000000000000" pitchFamily="2" charset="77"/>
                  <a:ea typeface="Roboto Medium" panose="02000000000000000000" pitchFamily="2" charset="0"/>
                  <a:cs typeface="Rajdhani" panose="02000000000000000000" pitchFamily="2" charset="77"/>
                </a:rPr>
                <a:t>atomm Trading Engine: </a:t>
              </a:r>
              <a:r>
                <a:rPr lang="en-GB" sz="1600" dirty="0" err="1">
                  <a:latin typeface="Roboto" panose="02000000000000000000" pitchFamily="2" charset="0"/>
                  <a:ea typeface="Roboto" panose="02000000000000000000" pitchFamily="2" charset="0"/>
                  <a:cs typeface="Rajdhani" panose="02000000000000000000" pitchFamily="2" charset="77"/>
                </a:rPr>
                <a:t>Backtesting</a:t>
              </a:r>
              <a:r>
                <a:rPr lang="en-GB" sz="1600" dirty="0">
                  <a:latin typeface="Roboto" panose="02000000000000000000" pitchFamily="2" charset="0"/>
                  <a:ea typeface="Roboto" panose="02000000000000000000" pitchFamily="2" charset="0"/>
                  <a:cs typeface="Rajdhani" panose="02000000000000000000" pitchFamily="2" charset="77"/>
                </a:rPr>
                <a:t> / paper + live trading</a:t>
              </a:r>
              <a:endParaRPr lang="en-DE" sz="2000" dirty="0">
                <a:latin typeface="Roboto" panose="02000000000000000000" pitchFamily="2" charset="0"/>
                <a:ea typeface="Roboto" panose="02000000000000000000" pitchFamily="2" charset="0"/>
                <a:cs typeface="Rajdhani" panose="02000000000000000000" pitchFamily="2" charset="77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06614E-721D-5242-BBED-45A4D379E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5674" y="1570798"/>
              <a:ext cx="1620153" cy="32259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A01913-A97A-3445-B95C-9A35D24CD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6106723" y="3422655"/>
              <a:ext cx="1220976" cy="327273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EA2FC2D-C44E-A742-8C98-91D9B923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5674" y="5411427"/>
              <a:ext cx="1272000" cy="360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5AA6F7F-9DD2-ED40-AF97-2DB08CB2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7194" y="2460086"/>
              <a:ext cx="1402151" cy="5148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9C104D-9226-7744-9181-EBE2F8C20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7194" y="4365086"/>
              <a:ext cx="1402151" cy="5148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4E92B9-AAFA-2E41-B2A0-4C23A68A3F76}"/>
                </a:ext>
              </a:extLst>
            </p:cNvPr>
            <p:cNvSpPr txBox="1"/>
            <p:nvPr/>
          </p:nvSpPr>
          <p:spPr>
            <a:xfrm>
              <a:off x="5651157" y="2334948"/>
              <a:ext cx="4219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5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(</a:t>
              </a:r>
              <a:endParaRPr lang="en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BA4087-76FD-5146-A0EB-67D69F6854B0}"/>
                </a:ext>
              </a:extLst>
            </p:cNvPr>
            <p:cNvSpPr txBox="1"/>
            <p:nvPr/>
          </p:nvSpPr>
          <p:spPr>
            <a:xfrm>
              <a:off x="11480966" y="2337833"/>
              <a:ext cx="4251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5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)</a:t>
              </a:r>
              <a:endParaRPr lang="en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98D2F07-5889-B840-A050-121C5B371701}"/>
              </a:ext>
            </a:extLst>
          </p:cNvPr>
          <p:cNvSpPr>
            <a:spLocks noChangeAspect="1"/>
          </p:cNvSpPr>
          <p:nvPr/>
        </p:nvSpPr>
        <p:spPr>
          <a:xfrm>
            <a:off x="1566278" y="3124573"/>
            <a:ext cx="2178000" cy="2178000"/>
          </a:xfrm>
          <a:prstGeom prst="rect">
            <a:avLst/>
          </a:prstGeom>
          <a:solidFill>
            <a:srgbClr val="DCF1FF"/>
          </a:solidFill>
          <a:ln>
            <a:noFill/>
          </a:ln>
          <a:scene3d>
            <a:camera prst="isometricTopUp"/>
            <a:lightRig rig="balanced" dir="t"/>
          </a:scene3d>
          <a:sp3d extrusionH="508000">
            <a:extrusionClr>
              <a:srgbClr val="7E8A97"/>
            </a:extrusionClr>
            <a:contourClr>
              <a:srgbClr val="4C5C6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117B7-6525-0545-9A45-BD48D3EAC7BD}"/>
              </a:ext>
            </a:extLst>
          </p:cNvPr>
          <p:cNvSpPr>
            <a:spLocks noChangeAspect="1"/>
          </p:cNvSpPr>
          <p:nvPr/>
        </p:nvSpPr>
        <p:spPr>
          <a:xfrm>
            <a:off x="1566278" y="2620219"/>
            <a:ext cx="2178000" cy="2178000"/>
          </a:xfrm>
          <a:prstGeom prst="rect">
            <a:avLst/>
          </a:prstGeom>
          <a:solidFill>
            <a:srgbClr val="DCF1FF"/>
          </a:solidFill>
          <a:ln>
            <a:noFill/>
          </a:ln>
          <a:scene3d>
            <a:camera prst="isometricTopUp"/>
            <a:lightRig rig="balanced" dir="t"/>
          </a:scene3d>
          <a:sp3d extrusionH="508000">
            <a:extrusionClr>
              <a:srgbClr val="7E8A97"/>
            </a:extrusionClr>
            <a:contourClr>
              <a:srgbClr val="4C5C6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FA0B4D-AE50-C442-A2CD-21CAA25A22A9}"/>
              </a:ext>
            </a:extLst>
          </p:cNvPr>
          <p:cNvSpPr>
            <a:spLocks noChangeAspect="1"/>
          </p:cNvSpPr>
          <p:nvPr/>
        </p:nvSpPr>
        <p:spPr>
          <a:xfrm>
            <a:off x="1566278" y="2115866"/>
            <a:ext cx="2178000" cy="2178000"/>
          </a:xfrm>
          <a:prstGeom prst="rect">
            <a:avLst/>
          </a:prstGeom>
          <a:solidFill>
            <a:srgbClr val="DCF1FF"/>
          </a:solidFill>
          <a:ln>
            <a:noFill/>
          </a:ln>
          <a:scene3d>
            <a:camera prst="isometricTopUp"/>
            <a:lightRig rig="balanced" dir="t"/>
          </a:scene3d>
          <a:sp3d extrusionH="508000">
            <a:extrusionClr>
              <a:srgbClr val="7E8A97"/>
            </a:extrusionClr>
            <a:contourClr>
              <a:srgbClr val="4C5C6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F6FFF-2F30-C545-BF0C-FB48C554AE62}"/>
              </a:ext>
            </a:extLst>
          </p:cNvPr>
          <p:cNvSpPr>
            <a:spLocks noChangeAspect="1"/>
          </p:cNvSpPr>
          <p:nvPr/>
        </p:nvSpPr>
        <p:spPr>
          <a:xfrm>
            <a:off x="1566278" y="1611513"/>
            <a:ext cx="2178000" cy="2178000"/>
          </a:xfrm>
          <a:prstGeom prst="rect">
            <a:avLst/>
          </a:prstGeom>
          <a:solidFill>
            <a:srgbClr val="2B3C3E"/>
          </a:solidFill>
          <a:ln>
            <a:noFill/>
          </a:ln>
          <a:scene3d>
            <a:camera prst="isometricTopUp"/>
            <a:lightRig rig="balanced" dir="t"/>
          </a:scene3d>
          <a:sp3d extrusionH="508000">
            <a:extrusionClr>
              <a:srgbClr val="2B3C3E"/>
            </a:extrusionClr>
            <a:contourClr>
              <a:srgbClr val="0F1E1E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885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>
            <a:extLst>
              <a:ext uri="{FF2B5EF4-FFF2-40B4-BE49-F238E27FC236}">
                <a16:creationId xmlns:a16="http://schemas.microsoft.com/office/drawing/2014/main" id="{EAB7A62A-4516-6746-B9D3-2CF59DB3CFF3}"/>
              </a:ext>
            </a:extLst>
          </p:cNvPr>
          <p:cNvSpPr txBox="1">
            <a:spLocks/>
          </p:cNvSpPr>
          <p:nvPr/>
        </p:nvSpPr>
        <p:spPr>
          <a:xfrm>
            <a:off x="1048958" y="560298"/>
            <a:ext cx="4674624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ML Architecture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C2188DA-7EBF-3846-B315-F107F32DEEF4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4449636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EFED69F-ABF4-554F-9AC2-3139A292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58" y="311728"/>
            <a:ext cx="964568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7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>
            <a:extLst>
              <a:ext uri="{FF2B5EF4-FFF2-40B4-BE49-F238E27FC236}">
                <a16:creationId xmlns:a16="http://schemas.microsoft.com/office/drawing/2014/main" id="{EAB7A62A-4516-6746-B9D3-2CF59DB3CFF3}"/>
              </a:ext>
            </a:extLst>
          </p:cNvPr>
          <p:cNvSpPr txBox="1">
            <a:spLocks/>
          </p:cNvSpPr>
          <p:nvPr/>
        </p:nvSpPr>
        <p:spPr>
          <a:xfrm>
            <a:off x="1048958" y="560298"/>
            <a:ext cx="4674624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ML Architecture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C2188DA-7EBF-3846-B315-F107F32DEEF4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4449636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A8DB055-895E-7140-B74F-658184E9F467}"/>
              </a:ext>
            </a:extLst>
          </p:cNvPr>
          <p:cNvSpPr txBox="1"/>
          <p:nvPr/>
        </p:nvSpPr>
        <p:spPr>
          <a:xfrm>
            <a:off x="1284682" y="5582853"/>
            <a:ext cx="46746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1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Indicators (moving average, directional indicator, Bollinger bands, …) mathematical calculations based on the price of a stock. By analyzing historical data, TAs are used to predict future price movements </a:t>
            </a:r>
          </a:p>
          <a:p>
            <a:pPr>
              <a:spcAft>
                <a:spcPts val="600"/>
              </a:spcAft>
            </a:pPr>
            <a:r>
              <a:rPr lang="en-US" sz="1000" baseline="30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</a:t>
            </a:r>
            <a:r>
              <a:rPr lang="en-US" sz="1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 “up” is assigned to a data point if forthcoming price goes up, else it is labelled as ”down”. For three-class model, “up” is assigned if price change percentage is above a defined threshold for given forecast horizon, “down” if it is below the negative threshold, and “no move” for values in between.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F0A2B9B-B28C-7E4E-9ACB-7B571D649F55}"/>
              </a:ext>
            </a:extLst>
          </p:cNvPr>
          <p:cNvSpPr txBox="1"/>
          <p:nvPr/>
        </p:nvSpPr>
        <p:spPr>
          <a:xfrm>
            <a:off x="6332708" y="6583127"/>
            <a:ext cx="467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***</a:t>
            </a:r>
            <a:r>
              <a:rPr lang="en-US" sz="1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Classifiers used in this project: </a:t>
            </a:r>
            <a:r>
              <a:rPr lang="en-US" sz="1000" dirty="0" err="1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RandomForest</a:t>
            </a:r>
            <a:r>
              <a:rPr lang="en-US" sz="1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SVM, </a:t>
            </a:r>
            <a:r>
              <a:rPr lang="en-US" sz="1000" dirty="0" err="1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XGBoost</a:t>
            </a:r>
            <a:r>
              <a:rPr lang="en-US" sz="1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000" dirty="0" err="1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endParaRPr lang="en-US" sz="1000" dirty="0">
              <a:solidFill>
                <a:srgbClr val="DCF1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FED69F-ABF4-554F-9AC2-3139A292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58" y="311728"/>
            <a:ext cx="964568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2CB07B7B-C9CE-ED4D-819B-3F7408CD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80" y="311728"/>
            <a:ext cx="9527839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08CC5-9612-CF4A-B125-0F0A8C52B7DE}"/>
              </a:ext>
            </a:extLst>
          </p:cNvPr>
          <p:cNvSpPr txBox="1"/>
          <p:nvPr/>
        </p:nvSpPr>
        <p:spPr>
          <a:xfrm>
            <a:off x="1329075" y="4268725"/>
            <a:ext cx="491456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aseline="30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12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Indicators (moving average, directional indicator, Bollinger bands, …) mathematical calculations based on the price of a stock. By analyzing historical data, TAs are used to predict future price movements .</a:t>
            </a:r>
          </a:p>
          <a:p>
            <a:pPr>
              <a:spcAft>
                <a:spcPts val="600"/>
              </a:spcAft>
            </a:pPr>
            <a:r>
              <a:rPr lang="en-US" sz="1200" baseline="30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</a:t>
            </a:r>
            <a:r>
              <a:rPr lang="en-US" sz="12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 “up” is assigned to a data point if forthcoming price goes up, else it is labelled as ”down”. For three-class model, “up” is assigned if price change percentage is above a defined threshold for given forecast horizon, “down” if it is below the negative threshold, and “no move” more values in between.</a:t>
            </a:r>
          </a:p>
          <a:p>
            <a:r>
              <a:rPr lang="en-US" sz="1200" baseline="300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***</a:t>
            </a:r>
            <a:r>
              <a:rPr lang="en-US" sz="12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Classifiers used in this project: </a:t>
            </a:r>
            <a:r>
              <a:rPr lang="en-US" sz="1200" dirty="0" err="1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RandomForest</a:t>
            </a:r>
            <a:r>
              <a:rPr lang="en-US" sz="12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 err="1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SupportVectorMachine</a:t>
            </a:r>
            <a:r>
              <a:rPr lang="en-US" sz="12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 err="1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XGBoost</a:t>
            </a:r>
            <a:r>
              <a:rPr lang="en-US" sz="1200" dirty="0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 err="1">
                <a:solidFill>
                  <a:srgbClr val="DCF1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endParaRPr lang="en-US" sz="1200" dirty="0">
              <a:solidFill>
                <a:srgbClr val="DCF1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CB07B7B-C9CE-ED4D-819B-3F7408CD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80" y="311728"/>
            <a:ext cx="9527839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4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4AB826D-C491-AA45-9689-2971E4C9F0F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4EEF58-A200-EA40-AA29-0963C3391B73}"/>
              </a:ext>
            </a:extLst>
          </p:cNvPr>
          <p:cNvSpPr txBox="1">
            <a:spLocks/>
          </p:cNvSpPr>
          <p:nvPr/>
        </p:nvSpPr>
        <p:spPr>
          <a:xfrm>
            <a:off x="1048958" y="560298"/>
            <a:ext cx="5133596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How to get rich…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2769B8-EDB1-4144-89BB-5512A9256653}"/>
              </a:ext>
            </a:extLst>
          </p:cNvPr>
          <p:cNvCxnSpPr>
            <a:cxnSpLocks/>
          </p:cNvCxnSpPr>
          <p:nvPr/>
        </p:nvCxnSpPr>
        <p:spPr>
          <a:xfrm>
            <a:off x="1090552" y="1285875"/>
            <a:ext cx="4783306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73E4AE67-B243-654D-87E7-B0A274EC5018}"/>
              </a:ext>
            </a:extLst>
          </p:cNvPr>
          <p:cNvSpPr txBox="1">
            <a:spLocks/>
          </p:cNvSpPr>
          <p:nvPr/>
        </p:nvSpPr>
        <p:spPr>
          <a:xfrm>
            <a:off x="1048958" y="1285875"/>
            <a:ext cx="2882825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easy way?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D00D6-DB4A-354A-85C7-5B11594C0B31}"/>
              </a:ext>
            </a:extLst>
          </p:cNvPr>
          <p:cNvGrpSpPr/>
          <p:nvPr/>
        </p:nvGrpSpPr>
        <p:grpSpPr>
          <a:xfrm rot="1500000">
            <a:off x="9396542" y="-299330"/>
            <a:ext cx="3867664" cy="2590794"/>
            <a:chOff x="8083605" y="4177448"/>
            <a:chExt cx="3867664" cy="2590794"/>
          </a:xfrm>
          <a:solidFill>
            <a:srgbClr val="2D4C50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E8D67F-78EC-2546-A59B-067A611772B7}"/>
                </a:ext>
              </a:extLst>
            </p:cNvPr>
            <p:cNvGrpSpPr/>
            <p:nvPr/>
          </p:nvGrpSpPr>
          <p:grpSpPr>
            <a:xfrm>
              <a:off x="8083605" y="4182359"/>
              <a:ext cx="1946168" cy="2585883"/>
              <a:chOff x="9852701" y="4025048"/>
              <a:chExt cx="1946168" cy="2585883"/>
            </a:xfrm>
            <a:grpFill/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FE6658B2-ACB0-7049-A9BC-6F4F19836C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54637" y="5309535"/>
                <a:ext cx="1944232" cy="1301396"/>
                <a:chOff x="8268849" y="3686604"/>
                <a:chExt cx="3444325" cy="2305503"/>
              </a:xfrm>
              <a:grpFill/>
            </p:grpSpPr>
            <p:grpSp>
              <p:nvGrpSpPr>
                <p:cNvPr id="499" name="Group 498">
                  <a:extLst>
                    <a:ext uri="{FF2B5EF4-FFF2-40B4-BE49-F238E27FC236}">
                      <a16:creationId xmlns:a16="http://schemas.microsoft.com/office/drawing/2014/main" id="{1E6007CD-4623-6C4C-A46D-C39058A89D6A}"/>
                    </a:ext>
                  </a:extLst>
                </p:cNvPr>
                <p:cNvGrpSpPr/>
                <p:nvPr/>
              </p:nvGrpSpPr>
              <p:grpSpPr>
                <a:xfrm>
                  <a:off x="9969563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579" name="Group 578">
                    <a:extLst>
                      <a:ext uri="{FF2B5EF4-FFF2-40B4-BE49-F238E27FC236}">
                        <a16:creationId xmlns:a16="http://schemas.microsoft.com/office/drawing/2014/main" id="{10C89F10-F364-8140-8591-1606127764D5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619" name="Group 618">
                      <a:extLst>
                        <a:ext uri="{FF2B5EF4-FFF2-40B4-BE49-F238E27FC236}">
                          <a16:creationId xmlns:a16="http://schemas.microsoft.com/office/drawing/2014/main" id="{60255B06-1DB5-D24F-88C9-6763ACAAF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639" name="Group 638">
                        <a:extLst>
                          <a:ext uri="{FF2B5EF4-FFF2-40B4-BE49-F238E27FC236}">
                            <a16:creationId xmlns:a16="http://schemas.microsoft.com/office/drawing/2014/main" id="{773A12F6-576E-6E47-A93A-63097DAF82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49" name="Group 648">
                          <a:extLst>
                            <a:ext uri="{FF2B5EF4-FFF2-40B4-BE49-F238E27FC236}">
                              <a16:creationId xmlns:a16="http://schemas.microsoft.com/office/drawing/2014/main" id="{5A595ACC-A3A0-6B44-9D16-AE8B93339A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54" name="Frame 653">
                            <a:extLst>
                              <a:ext uri="{FF2B5EF4-FFF2-40B4-BE49-F238E27FC236}">
                                <a16:creationId xmlns:a16="http://schemas.microsoft.com/office/drawing/2014/main" id="{8563D26F-7590-D646-925E-10367B0F099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5" name="Frame 654">
                            <a:extLst>
                              <a:ext uri="{FF2B5EF4-FFF2-40B4-BE49-F238E27FC236}">
                                <a16:creationId xmlns:a16="http://schemas.microsoft.com/office/drawing/2014/main" id="{568C2D73-92B4-DA48-BF43-55332BCEAD5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Frame 655">
                            <a:extLst>
                              <a:ext uri="{FF2B5EF4-FFF2-40B4-BE49-F238E27FC236}">
                                <a16:creationId xmlns:a16="http://schemas.microsoft.com/office/drawing/2014/main" id="{E702FB03-5946-854C-827D-66862C9EBB5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50" name="Group 649">
                          <a:extLst>
                            <a:ext uri="{FF2B5EF4-FFF2-40B4-BE49-F238E27FC236}">
                              <a16:creationId xmlns:a16="http://schemas.microsoft.com/office/drawing/2014/main" id="{530088DE-B8F7-2C48-B0A3-8699CC1354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51" name="Frame 650">
                            <a:extLst>
                              <a:ext uri="{FF2B5EF4-FFF2-40B4-BE49-F238E27FC236}">
                                <a16:creationId xmlns:a16="http://schemas.microsoft.com/office/drawing/2014/main" id="{A2E01A38-FC18-CA43-B1B7-07D972050FE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2" name="Frame 651">
                            <a:extLst>
                              <a:ext uri="{FF2B5EF4-FFF2-40B4-BE49-F238E27FC236}">
                                <a16:creationId xmlns:a16="http://schemas.microsoft.com/office/drawing/2014/main" id="{C992B504-3627-D74E-AECE-B1F853E9E45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3" name="Frame 652">
                            <a:extLst>
                              <a:ext uri="{FF2B5EF4-FFF2-40B4-BE49-F238E27FC236}">
                                <a16:creationId xmlns:a16="http://schemas.microsoft.com/office/drawing/2014/main" id="{6938DBC0-058A-9C4B-A3B5-E023D230F6A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40" name="Group 639">
                        <a:extLst>
                          <a:ext uri="{FF2B5EF4-FFF2-40B4-BE49-F238E27FC236}">
                            <a16:creationId xmlns:a16="http://schemas.microsoft.com/office/drawing/2014/main" id="{DD57ABFB-31FB-1A4C-9AA6-7AF54F9073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41" name="Group 640">
                          <a:extLst>
                            <a:ext uri="{FF2B5EF4-FFF2-40B4-BE49-F238E27FC236}">
                              <a16:creationId xmlns:a16="http://schemas.microsoft.com/office/drawing/2014/main" id="{FC82013F-B55E-A84D-91D4-9E2627A085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46" name="Frame 645">
                            <a:extLst>
                              <a:ext uri="{FF2B5EF4-FFF2-40B4-BE49-F238E27FC236}">
                                <a16:creationId xmlns:a16="http://schemas.microsoft.com/office/drawing/2014/main" id="{C9D785CC-A3AC-4040-A4F7-CCC450E2B13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7" name="Frame 646">
                            <a:extLst>
                              <a:ext uri="{FF2B5EF4-FFF2-40B4-BE49-F238E27FC236}">
                                <a16:creationId xmlns:a16="http://schemas.microsoft.com/office/drawing/2014/main" id="{D9374199-A044-904C-BDF8-89CCDDBE96C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8" name="Frame 647">
                            <a:extLst>
                              <a:ext uri="{FF2B5EF4-FFF2-40B4-BE49-F238E27FC236}">
                                <a16:creationId xmlns:a16="http://schemas.microsoft.com/office/drawing/2014/main" id="{AB65637D-0438-6345-BF20-48C17DBAFD1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42" name="Group 641">
                          <a:extLst>
                            <a:ext uri="{FF2B5EF4-FFF2-40B4-BE49-F238E27FC236}">
                              <a16:creationId xmlns:a16="http://schemas.microsoft.com/office/drawing/2014/main" id="{DE3DACBA-2ECA-5C4A-BB9A-CDB364A1CF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43" name="Frame 642">
                            <a:extLst>
                              <a:ext uri="{FF2B5EF4-FFF2-40B4-BE49-F238E27FC236}">
                                <a16:creationId xmlns:a16="http://schemas.microsoft.com/office/drawing/2014/main" id="{33795D89-EF15-394F-99DF-1B367902296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4" name="Frame 643">
                            <a:extLst>
                              <a:ext uri="{FF2B5EF4-FFF2-40B4-BE49-F238E27FC236}">
                                <a16:creationId xmlns:a16="http://schemas.microsoft.com/office/drawing/2014/main" id="{947B9D5D-A3BA-AF47-A813-D062A69EDA7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5" name="Frame 644">
                            <a:extLst>
                              <a:ext uri="{FF2B5EF4-FFF2-40B4-BE49-F238E27FC236}">
                                <a16:creationId xmlns:a16="http://schemas.microsoft.com/office/drawing/2014/main" id="{A69CC25C-0F6F-054B-A2E7-B37C0E6C6AD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20" name="Group 619">
                      <a:extLst>
                        <a:ext uri="{FF2B5EF4-FFF2-40B4-BE49-F238E27FC236}">
                          <a16:creationId xmlns:a16="http://schemas.microsoft.com/office/drawing/2014/main" id="{D159855C-395E-E04B-AC4C-792D3FD30D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621" name="Group 620">
                        <a:extLst>
                          <a:ext uri="{FF2B5EF4-FFF2-40B4-BE49-F238E27FC236}">
                            <a16:creationId xmlns:a16="http://schemas.microsoft.com/office/drawing/2014/main" id="{FA7F948E-68CA-D147-AFE1-FC39802241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31" name="Group 630">
                          <a:extLst>
                            <a:ext uri="{FF2B5EF4-FFF2-40B4-BE49-F238E27FC236}">
                              <a16:creationId xmlns:a16="http://schemas.microsoft.com/office/drawing/2014/main" id="{EBF23776-74C8-AA42-974C-C80499EB6F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36" name="Frame 635">
                            <a:extLst>
                              <a:ext uri="{FF2B5EF4-FFF2-40B4-BE49-F238E27FC236}">
                                <a16:creationId xmlns:a16="http://schemas.microsoft.com/office/drawing/2014/main" id="{50BD42F2-B8D8-7040-840D-A8D23C414C7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7" name="Frame 636">
                            <a:extLst>
                              <a:ext uri="{FF2B5EF4-FFF2-40B4-BE49-F238E27FC236}">
                                <a16:creationId xmlns:a16="http://schemas.microsoft.com/office/drawing/2014/main" id="{EFF76523-0E87-1945-981C-6AD420D401D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8" name="Frame 637">
                            <a:extLst>
                              <a:ext uri="{FF2B5EF4-FFF2-40B4-BE49-F238E27FC236}">
                                <a16:creationId xmlns:a16="http://schemas.microsoft.com/office/drawing/2014/main" id="{FADDFB12-F1F6-1C4C-8682-0D99FA2766D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32" name="Group 631">
                          <a:extLst>
                            <a:ext uri="{FF2B5EF4-FFF2-40B4-BE49-F238E27FC236}">
                              <a16:creationId xmlns:a16="http://schemas.microsoft.com/office/drawing/2014/main" id="{58E570CC-D776-994A-9671-489DCB77DF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33" name="Frame 632">
                            <a:extLst>
                              <a:ext uri="{FF2B5EF4-FFF2-40B4-BE49-F238E27FC236}">
                                <a16:creationId xmlns:a16="http://schemas.microsoft.com/office/drawing/2014/main" id="{29A73934-CFB9-B14A-BFE1-C691DDFD8C2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4" name="Frame 633">
                            <a:extLst>
                              <a:ext uri="{FF2B5EF4-FFF2-40B4-BE49-F238E27FC236}">
                                <a16:creationId xmlns:a16="http://schemas.microsoft.com/office/drawing/2014/main" id="{E6E42BC1-2A3E-C942-B80C-85DF0846243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5" name="Frame 634">
                            <a:extLst>
                              <a:ext uri="{FF2B5EF4-FFF2-40B4-BE49-F238E27FC236}">
                                <a16:creationId xmlns:a16="http://schemas.microsoft.com/office/drawing/2014/main" id="{A0F1CFD8-2A03-214E-8082-E845DA78457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2" name="Group 621">
                        <a:extLst>
                          <a:ext uri="{FF2B5EF4-FFF2-40B4-BE49-F238E27FC236}">
                            <a16:creationId xmlns:a16="http://schemas.microsoft.com/office/drawing/2014/main" id="{D9A0FD93-A804-AD47-844C-F6A56B29F1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23" name="Group 622">
                          <a:extLst>
                            <a:ext uri="{FF2B5EF4-FFF2-40B4-BE49-F238E27FC236}">
                              <a16:creationId xmlns:a16="http://schemas.microsoft.com/office/drawing/2014/main" id="{0CA6324F-31A6-4D4E-8B7D-4643F83BF3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28" name="Frame 627">
                            <a:extLst>
                              <a:ext uri="{FF2B5EF4-FFF2-40B4-BE49-F238E27FC236}">
                                <a16:creationId xmlns:a16="http://schemas.microsoft.com/office/drawing/2014/main" id="{EED03B2B-6D9F-F94A-A805-7B369262D4B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9" name="Frame 628">
                            <a:extLst>
                              <a:ext uri="{FF2B5EF4-FFF2-40B4-BE49-F238E27FC236}">
                                <a16:creationId xmlns:a16="http://schemas.microsoft.com/office/drawing/2014/main" id="{2BE3E794-EA6E-8D4C-B4E9-428FB8A87FE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0" name="Frame 629">
                            <a:extLst>
                              <a:ext uri="{FF2B5EF4-FFF2-40B4-BE49-F238E27FC236}">
                                <a16:creationId xmlns:a16="http://schemas.microsoft.com/office/drawing/2014/main" id="{10D41A20-9895-6E47-A62E-9752E026F01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24" name="Group 623">
                          <a:extLst>
                            <a:ext uri="{FF2B5EF4-FFF2-40B4-BE49-F238E27FC236}">
                              <a16:creationId xmlns:a16="http://schemas.microsoft.com/office/drawing/2014/main" id="{847998AD-21E4-0C47-AC63-2E311A5DC5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25" name="Frame 624">
                            <a:extLst>
                              <a:ext uri="{FF2B5EF4-FFF2-40B4-BE49-F238E27FC236}">
                                <a16:creationId xmlns:a16="http://schemas.microsoft.com/office/drawing/2014/main" id="{3B9E41AD-FD93-2B42-B38A-65B1F8E3B58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6" name="Frame 625">
                            <a:extLst>
                              <a:ext uri="{FF2B5EF4-FFF2-40B4-BE49-F238E27FC236}">
                                <a16:creationId xmlns:a16="http://schemas.microsoft.com/office/drawing/2014/main" id="{0DACFC74-2D22-8043-A7E1-ABBA818984C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7" name="Frame 626">
                            <a:extLst>
                              <a:ext uri="{FF2B5EF4-FFF2-40B4-BE49-F238E27FC236}">
                                <a16:creationId xmlns:a16="http://schemas.microsoft.com/office/drawing/2014/main" id="{28115A9F-FBBB-C145-BBF5-2DC037B9806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80" name="Group 579">
                    <a:extLst>
                      <a:ext uri="{FF2B5EF4-FFF2-40B4-BE49-F238E27FC236}">
                        <a16:creationId xmlns:a16="http://schemas.microsoft.com/office/drawing/2014/main" id="{F1B28256-1B51-334F-9C52-03D7BB0D7289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581" name="Group 580">
                      <a:extLst>
                        <a:ext uri="{FF2B5EF4-FFF2-40B4-BE49-F238E27FC236}">
                          <a16:creationId xmlns:a16="http://schemas.microsoft.com/office/drawing/2014/main" id="{918C34DE-16BA-C047-880F-1959D98C7E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601" name="Group 600">
                        <a:extLst>
                          <a:ext uri="{FF2B5EF4-FFF2-40B4-BE49-F238E27FC236}">
                            <a16:creationId xmlns:a16="http://schemas.microsoft.com/office/drawing/2014/main" id="{24EC7511-2E63-1848-829D-9ED4FE1604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11" name="Group 610">
                          <a:extLst>
                            <a:ext uri="{FF2B5EF4-FFF2-40B4-BE49-F238E27FC236}">
                              <a16:creationId xmlns:a16="http://schemas.microsoft.com/office/drawing/2014/main" id="{C9C0CC96-F041-BC40-AB04-5E521D528B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16" name="Frame 615">
                            <a:extLst>
                              <a:ext uri="{FF2B5EF4-FFF2-40B4-BE49-F238E27FC236}">
                                <a16:creationId xmlns:a16="http://schemas.microsoft.com/office/drawing/2014/main" id="{29544ED4-F253-1B4B-AE99-E5EB977B62A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7" name="Frame 616">
                            <a:extLst>
                              <a:ext uri="{FF2B5EF4-FFF2-40B4-BE49-F238E27FC236}">
                                <a16:creationId xmlns:a16="http://schemas.microsoft.com/office/drawing/2014/main" id="{6357A523-8DF7-364F-939A-C40F15378EB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8" name="Frame 617">
                            <a:extLst>
                              <a:ext uri="{FF2B5EF4-FFF2-40B4-BE49-F238E27FC236}">
                                <a16:creationId xmlns:a16="http://schemas.microsoft.com/office/drawing/2014/main" id="{7B9F7EFF-C6FB-A544-B870-5BDA3EEFEC8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12" name="Group 611">
                          <a:extLst>
                            <a:ext uri="{FF2B5EF4-FFF2-40B4-BE49-F238E27FC236}">
                              <a16:creationId xmlns:a16="http://schemas.microsoft.com/office/drawing/2014/main" id="{6100494F-D3C2-DD41-A4E2-16E45D047C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13" name="Frame 612">
                            <a:extLst>
                              <a:ext uri="{FF2B5EF4-FFF2-40B4-BE49-F238E27FC236}">
                                <a16:creationId xmlns:a16="http://schemas.microsoft.com/office/drawing/2014/main" id="{5CD00225-B2C8-2943-8371-9FF005421A0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4" name="Frame 613">
                            <a:extLst>
                              <a:ext uri="{FF2B5EF4-FFF2-40B4-BE49-F238E27FC236}">
                                <a16:creationId xmlns:a16="http://schemas.microsoft.com/office/drawing/2014/main" id="{416287BE-8A56-E94F-926A-49254675416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5" name="Frame 614">
                            <a:extLst>
                              <a:ext uri="{FF2B5EF4-FFF2-40B4-BE49-F238E27FC236}">
                                <a16:creationId xmlns:a16="http://schemas.microsoft.com/office/drawing/2014/main" id="{06911A98-0832-BD47-AFCC-41FAA06D1CB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5B2BBC5D-980D-D845-B7AF-2D77853E44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03" name="Group 602">
                          <a:extLst>
                            <a:ext uri="{FF2B5EF4-FFF2-40B4-BE49-F238E27FC236}">
                              <a16:creationId xmlns:a16="http://schemas.microsoft.com/office/drawing/2014/main" id="{C0294D61-88A2-854B-BFFC-FC92D16BB2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08" name="Frame 607">
                            <a:extLst>
                              <a:ext uri="{FF2B5EF4-FFF2-40B4-BE49-F238E27FC236}">
                                <a16:creationId xmlns:a16="http://schemas.microsoft.com/office/drawing/2014/main" id="{DCF27C15-CE1F-6349-9677-3EF4AE60936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9" name="Frame 608">
                            <a:extLst>
                              <a:ext uri="{FF2B5EF4-FFF2-40B4-BE49-F238E27FC236}">
                                <a16:creationId xmlns:a16="http://schemas.microsoft.com/office/drawing/2014/main" id="{739CBC9A-CF40-B942-ACB8-B5488D1A842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0" name="Frame 609">
                            <a:extLst>
                              <a:ext uri="{FF2B5EF4-FFF2-40B4-BE49-F238E27FC236}">
                                <a16:creationId xmlns:a16="http://schemas.microsoft.com/office/drawing/2014/main" id="{995B9EF3-5054-CD43-9864-CD3D9F9806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04" name="Group 603">
                          <a:extLst>
                            <a:ext uri="{FF2B5EF4-FFF2-40B4-BE49-F238E27FC236}">
                              <a16:creationId xmlns:a16="http://schemas.microsoft.com/office/drawing/2014/main" id="{8AC24083-5B31-664A-BA13-F39AEC2C88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05" name="Frame 604">
                            <a:extLst>
                              <a:ext uri="{FF2B5EF4-FFF2-40B4-BE49-F238E27FC236}">
                                <a16:creationId xmlns:a16="http://schemas.microsoft.com/office/drawing/2014/main" id="{609936CA-D3C6-4540-AA6B-773E25FAE26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6" name="Frame 605">
                            <a:extLst>
                              <a:ext uri="{FF2B5EF4-FFF2-40B4-BE49-F238E27FC236}">
                                <a16:creationId xmlns:a16="http://schemas.microsoft.com/office/drawing/2014/main" id="{37B2CE3A-50AD-BE4A-B691-12416CF7EA5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7" name="Frame 606">
                            <a:extLst>
                              <a:ext uri="{FF2B5EF4-FFF2-40B4-BE49-F238E27FC236}">
                                <a16:creationId xmlns:a16="http://schemas.microsoft.com/office/drawing/2014/main" id="{99187847-E1FE-BD43-8ED6-3D4017DD54D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82" name="Group 581">
                      <a:extLst>
                        <a:ext uri="{FF2B5EF4-FFF2-40B4-BE49-F238E27FC236}">
                          <a16:creationId xmlns:a16="http://schemas.microsoft.com/office/drawing/2014/main" id="{63062A77-3A7A-6642-9860-DA738ECFE9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83" name="Group 582">
                        <a:extLst>
                          <a:ext uri="{FF2B5EF4-FFF2-40B4-BE49-F238E27FC236}">
                            <a16:creationId xmlns:a16="http://schemas.microsoft.com/office/drawing/2014/main" id="{D51DCFE3-25B5-A945-A472-4F9795784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93" name="Group 592">
                          <a:extLst>
                            <a:ext uri="{FF2B5EF4-FFF2-40B4-BE49-F238E27FC236}">
                              <a16:creationId xmlns:a16="http://schemas.microsoft.com/office/drawing/2014/main" id="{C05E8025-ECFE-DF41-9744-684BBFB0B3B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98" name="Frame 597">
                            <a:extLst>
                              <a:ext uri="{FF2B5EF4-FFF2-40B4-BE49-F238E27FC236}">
                                <a16:creationId xmlns:a16="http://schemas.microsoft.com/office/drawing/2014/main" id="{078C9E14-9BE0-F549-8B06-BCF85767763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9" name="Frame 598">
                            <a:extLst>
                              <a:ext uri="{FF2B5EF4-FFF2-40B4-BE49-F238E27FC236}">
                                <a16:creationId xmlns:a16="http://schemas.microsoft.com/office/drawing/2014/main" id="{55B2D2EE-6D65-354B-AF72-EE839BA765C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0" name="Frame 599">
                            <a:extLst>
                              <a:ext uri="{FF2B5EF4-FFF2-40B4-BE49-F238E27FC236}">
                                <a16:creationId xmlns:a16="http://schemas.microsoft.com/office/drawing/2014/main" id="{0B0B1F6B-A927-4D4E-B083-4A801839438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94" name="Group 593">
                          <a:extLst>
                            <a:ext uri="{FF2B5EF4-FFF2-40B4-BE49-F238E27FC236}">
                              <a16:creationId xmlns:a16="http://schemas.microsoft.com/office/drawing/2014/main" id="{DFC4E440-9EE8-A34E-A615-E1BCDB31C18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95" name="Frame 594">
                            <a:extLst>
                              <a:ext uri="{FF2B5EF4-FFF2-40B4-BE49-F238E27FC236}">
                                <a16:creationId xmlns:a16="http://schemas.microsoft.com/office/drawing/2014/main" id="{5C69F2AD-ACCF-4B4A-B8B5-1DE0B9AA082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6" name="Frame 595">
                            <a:extLst>
                              <a:ext uri="{FF2B5EF4-FFF2-40B4-BE49-F238E27FC236}">
                                <a16:creationId xmlns:a16="http://schemas.microsoft.com/office/drawing/2014/main" id="{2C70AE3A-8062-1B4F-BCA1-A90B60A131C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7" name="Frame 596">
                            <a:extLst>
                              <a:ext uri="{FF2B5EF4-FFF2-40B4-BE49-F238E27FC236}">
                                <a16:creationId xmlns:a16="http://schemas.microsoft.com/office/drawing/2014/main" id="{D56CAD09-3BE3-2F45-ADE5-8BD96900182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84" name="Group 583">
                        <a:extLst>
                          <a:ext uri="{FF2B5EF4-FFF2-40B4-BE49-F238E27FC236}">
                            <a16:creationId xmlns:a16="http://schemas.microsoft.com/office/drawing/2014/main" id="{7AB9BAF6-72BF-7A44-8B37-3DAA20BE0A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85" name="Group 584">
                          <a:extLst>
                            <a:ext uri="{FF2B5EF4-FFF2-40B4-BE49-F238E27FC236}">
                              <a16:creationId xmlns:a16="http://schemas.microsoft.com/office/drawing/2014/main" id="{4EEC4D08-EA59-674E-9132-A346371020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90" name="Frame 589">
                            <a:extLst>
                              <a:ext uri="{FF2B5EF4-FFF2-40B4-BE49-F238E27FC236}">
                                <a16:creationId xmlns:a16="http://schemas.microsoft.com/office/drawing/2014/main" id="{4E271F8E-5959-674E-853E-864C491D9F0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1" name="Frame 590">
                            <a:extLst>
                              <a:ext uri="{FF2B5EF4-FFF2-40B4-BE49-F238E27FC236}">
                                <a16:creationId xmlns:a16="http://schemas.microsoft.com/office/drawing/2014/main" id="{B44B23CD-B2C8-5E44-BBD9-AAFCC8DD041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2" name="Frame 591">
                            <a:extLst>
                              <a:ext uri="{FF2B5EF4-FFF2-40B4-BE49-F238E27FC236}">
                                <a16:creationId xmlns:a16="http://schemas.microsoft.com/office/drawing/2014/main" id="{78601431-8DAC-9648-B850-B64A8CF6725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86" name="Group 585">
                          <a:extLst>
                            <a:ext uri="{FF2B5EF4-FFF2-40B4-BE49-F238E27FC236}">
                              <a16:creationId xmlns:a16="http://schemas.microsoft.com/office/drawing/2014/main" id="{B1F7542C-5BD4-7841-9148-E57B6DC8AA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87" name="Frame 586">
                            <a:extLst>
                              <a:ext uri="{FF2B5EF4-FFF2-40B4-BE49-F238E27FC236}">
                                <a16:creationId xmlns:a16="http://schemas.microsoft.com/office/drawing/2014/main" id="{6B34BB20-C729-BD41-9ED3-82FC0E511A8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8" name="Frame 587">
                            <a:extLst>
                              <a:ext uri="{FF2B5EF4-FFF2-40B4-BE49-F238E27FC236}">
                                <a16:creationId xmlns:a16="http://schemas.microsoft.com/office/drawing/2014/main" id="{9DE9D947-A2E3-EC45-9253-CCEC042C8EE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9" name="Frame 588">
                            <a:extLst>
                              <a:ext uri="{FF2B5EF4-FFF2-40B4-BE49-F238E27FC236}">
                                <a16:creationId xmlns:a16="http://schemas.microsoft.com/office/drawing/2014/main" id="{90E3EEED-969C-9E42-8D36-1D74631C12A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77F0674F-5D2B-364B-9C89-FB8A0066DF5B}"/>
                    </a:ext>
                  </a:extLst>
                </p:cNvPr>
                <p:cNvGrpSpPr/>
                <p:nvPr/>
              </p:nvGrpSpPr>
              <p:grpSpPr>
                <a:xfrm>
                  <a:off x="8268849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501" name="Group 500">
                    <a:extLst>
                      <a:ext uri="{FF2B5EF4-FFF2-40B4-BE49-F238E27FC236}">
                        <a16:creationId xmlns:a16="http://schemas.microsoft.com/office/drawing/2014/main" id="{982CCEBA-1B9A-1844-80B7-841ABA15987F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541" name="Group 540">
                      <a:extLst>
                        <a:ext uri="{FF2B5EF4-FFF2-40B4-BE49-F238E27FC236}">
                          <a16:creationId xmlns:a16="http://schemas.microsoft.com/office/drawing/2014/main" id="{141AF05D-C47E-B84B-8FA2-C563C75FE6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61" name="Group 560">
                        <a:extLst>
                          <a:ext uri="{FF2B5EF4-FFF2-40B4-BE49-F238E27FC236}">
                            <a16:creationId xmlns:a16="http://schemas.microsoft.com/office/drawing/2014/main" id="{E3B83703-01A1-BB4E-B2C0-DF4617FE27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71" name="Group 570">
                          <a:extLst>
                            <a:ext uri="{FF2B5EF4-FFF2-40B4-BE49-F238E27FC236}">
                              <a16:creationId xmlns:a16="http://schemas.microsoft.com/office/drawing/2014/main" id="{3A78F009-8F06-0041-AFA1-72237056AE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76" name="Frame 575">
                            <a:extLst>
                              <a:ext uri="{FF2B5EF4-FFF2-40B4-BE49-F238E27FC236}">
                                <a16:creationId xmlns:a16="http://schemas.microsoft.com/office/drawing/2014/main" id="{8D10952B-A244-6149-8506-3DE498BFDA3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7" name="Frame 576">
                            <a:extLst>
                              <a:ext uri="{FF2B5EF4-FFF2-40B4-BE49-F238E27FC236}">
                                <a16:creationId xmlns:a16="http://schemas.microsoft.com/office/drawing/2014/main" id="{7DADDDDF-6EC9-4D46-B3D2-E5F3B1D9923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8" name="Frame 577">
                            <a:extLst>
                              <a:ext uri="{FF2B5EF4-FFF2-40B4-BE49-F238E27FC236}">
                                <a16:creationId xmlns:a16="http://schemas.microsoft.com/office/drawing/2014/main" id="{6DBBDEE4-9386-4342-A3E8-287FB60FF7C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72" name="Group 571">
                          <a:extLst>
                            <a:ext uri="{FF2B5EF4-FFF2-40B4-BE49-F238E27FC236}">
                              <a16:creationId xmlns:a16="http://schemas.microsoft.com/office/drawing/2014/main" id="{3C2B726B-C1B5-4E4D-BB92-07BE8CF176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73" name="Frame 572">
                            <a:extLst>
                              <a:ext uri="{FF2B5EF4-FFF2-40B4-BE49-F238E27FC236}">
                                <a16:creationId xmlns:a16="http://schemas.microsoft.com/office/drawing/2014/main" id="{64E7FDEE-486A-EB45-9319-9BEE54418AE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Frame 573">
                            <a:extLst>
                              <a:ext uri="{FF2B5EF4-FFF2-40B4-BE49-F238E27FC236}">
                                <a16:creationId xmlns:a16="http://schemas.microsoft.com/office/drawing/2014/main" id="{382828BA-3492-6C44-B09B-C8B4556157F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5" name="Frame 574">
                            <a:extLst>
                              <a:ext uri="{FF2B5EF4-FFF2-40B4-BE49-F238E27FC236}">
                                <a16:creationId xmlns:a16="http://schemas.microsoft.com/office/drawing/2014/main" id="{C11F4AFB-B416-7C4F-BBAB-CB0EB4C8FAE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62" name="Group 561">
                        <a:extLst>
                          <a:ext uri="{FF2B5EF4-FFF2-40B4-BE49-F238E27FC236}">
                            <a16:creationId xmlns:a16="http://schemas.microsoft.com/office/drawing/2014/main" id="{BEFE85A3-455F-5843-B0B0-1D55C1316B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63" name="Group 562">
                          <a:extLst>
                            <a:ext uri="{FF2B5EF4-FFF2-40B4-BE49-F238E27FC236}">
                              <a16:creationId xmlns:a16="http://schemas.microsoft.com/office/drawing/2014/main" id="{FDC069B3-69CB-B740-9C10-2620D13B5F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68" name="Frame 567">
                            <a:extLst>
                              <a:ext uri="{FF2B5EF4-FFF2-40B4-BE49-F238E27FC236}">
                                <a16:creationId xmlns:a16="http://schemas.microsoft.com/office/drawing/2014/main" id="{F26AB3A7-133A-1F48-8B5C-22432B19388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9" name="Frame 568">
                            <a:extLst>
                              <a:ext uri="{FF2B5EF4-FFF2-40B4-BE49-F238E27FC236}">
                                <a16:creationId xmlns:a16="http://schemas.microsoft.com/office/drawing/2014/main" id="{7FC2AC28-B67C-614E-9EFC-5BD293AF7E9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0" name="Frame 569">
                            <a:extLst>
                              <a:ext uri="{FF2B5EF4-FFF2-40B4-BE49-F238E27FC236}">
                                <a16:creationId xmlns:a16="http://schemas.microsoft.com/office/drawing/2014/main" id="{E115AD2D-2FE5-704B-B829-19C4AD907CE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64" name="Group 563">
                          <a:extLst>
                            <a:ext uri="{FF2B5EF4-FFF2-40B4-BE49-F238E27FC236}">
                              <a16:creationId xmlns:a16="http://schemas.microsoft.com/office/drawing/2014/main" id="{95DE242C-1D28-DA4F-BDBD-9727FC220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65" name="Frame 564">
                            <a:extLst>
                              <a:ext uri="{FF2B5EF4-FFF2-40B4-BE49-F238E27FC236}">
                                <a16:creationId xmlns:a16="http://schemas.microsoft.com/office/drawing/2014/main" id="{7C1C2AB6-4866-9341-B4BB-99008B1E7DC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Frame 565">
                            <a:extLst>
                              <a:ext uri="{FF2B5EF4-FFF2-40B4-BE49-F238E27FC236}">
                                <a16:creationId xmlns:a16="http://schemas.microsoft.com/office/drawing/2014/main" id="{0846D34F-198E-AE42-BDEC-C2F4323F527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7" name="Frame 566">
                            <a:extLst>
                              <a:ext uri="{FF2B5EF4-FFF2-40B4-BE49-F238E27FC236}">
                                <a16:creationId xmlns:a16="http://schemas.microsoft.com/office/drawing/2014/main" id="{5C0F5947-72DF-1B40-81CD-24D948EC8C7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42" name="Group 541">
                      <a:extLst>
                        <a:ext uri="{FF2B5EF4-FFF2-40B4-BE49-F238E27FC236}">
                          <a16:creationId xmlns:a16="http://schemas.microsoft.com/office/drawing/2014/main" id="{99DA13F9-24E5-BD4E-9F93-83C730F1DB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43" name="Group 542">
                        <a:extLst>
                          <a:ext uri="{FF2B5EF4-FFF2-40B4-BE49-F238E27FC236}">
                            <a16:creationId xmlns:a16="http://schemas.microsoft.com/office/drawing/2014/main" id="{0BD3CC51-1C79-4141-9402-841D678591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53" name="Group 552">
                          <a:extLst>
                            <a:ext uri="{FF2B5EF4-FFF2-40B4-BE49-F238E27FC236}">
                              <a16:creationId xmlns:a16="http://schemas.microsoft.com/office/drawing/2014/main" id="{05E0D8B7-D38E-9A44-B538-EEA21C72FE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58" name="Frame 557">
                            <a:extLst>
                              <a:ext uri="{FF2B5EF4-FFF2-40B4-BE49-F238E27FC236}">
                                <a16:creationId xmlns:a16="http://schemas.microsoft.com/office/drawing/2014/main" id="{F005B9DC-33AE-EF44-A851-58680527B6F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9" name="Frame 558">
                            <a:extLst>
                              <a:ext uri="{FF2B5EF4-FFF2-40B4-BE49-F238E27FC236}">
                                <a16:creationId xmlns:a16="http://schemas.microsoft.com/office/drawing/2014/main" id="{203DD9C3-8788-5B43-91F0-EA6352FC17A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0" name="Frame 559">
                            <a:extLst>
                              <a:ext uri="{FF2B5EF4-FFF2-40B4-BE49-F238E27FC236}">
                                <a16:creationId xmlns:a16="http://schemas.microsoft.com/office/drawing/2014/main" id="{B49B5F93-B519-504A-A8A7-D46046F3D5F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54" name="Group 553">
                          <a:extLst>
                            <a:ext uri="{FF2B5EF4-FFF2-40B4-BE49-F238E27FC236}">
                              <a16:creationId xmlns:a16="http://schemas.microsoft.com/office/drawing/2014/main" id="{CB443F56-3B58-3D4D-BD02-69C7E30AD5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55" name="Frame 554">
                            <a:extLst>
                              <a:ext uri="{FF2B5EF4-FFF2-40B4-BE49-F238E27FC236}">
                                <a16:creationId xmlns:a16="http://schemas.microsoft.com/office/drawing/2014/main" id="{D3D5EBF0-DF02-1F47-8859-60680259097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6" name="Frame 555">
                            <a:extLst>
                              <a:ext uri="{FF2B5EF4-FFF2-40B4-BE49-F238E27FC236}">
                                <a16:creationId xmlns:a16="http://schemas.microsoft.com/office/drawing/2014/main" id="{3AC340A6-D3E8-AA4B-B6E3-732FD2A44CF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7" name="Frame 556">
                            <a:extLst>
                              <a:ext uri="{FF2B5EF4-FFF2-40B4-BE49-F238E27FC236}">
                                <a16:creationId xmlns:a16="http://schemas.microsoft.com/office/drawing/2014/main" id="{D2C3244B-BCB3-9241-BC36-08FF3A45FC0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44" name="Group 543">
                        <a:extLst>
                          <a:ext uri="{FF2B5EF4-FFF2-40B4-BE49-F238E27FC236}">
                            <a16:creationId xmlns:a16="http://schemas.microsoft.com/office/drawing/2014/main" id="{7F98B991-23B0-6740-B843-4EC1F29587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45" name="Group 544">
                          <a:extLst>
                            <a:ext uri="{FF2B5EF4-FFF2-40B4-BE49-F238E27FC236}">
                              <a16:creationId xmlns:a16="http://schemas.microsoft.com/office/drawing/2014/main" id="{C1119753-C999-7E49-9FBE-64107B6760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50" name="Frame 549">
                            <a:extLst>
                              <a:ext uri="{FF2B5EF4-FFF2-40B4-BE49-F238E27FC236}">
                                <a16:creationId xmlns:a16="http://schemas.microsoft.com/office/drawing/2014/main" id="{BA2D74EC-A8A7-1141-B681-CC1E2F63F74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1" name="Frame 550">
                            <a:extLst>
                              <a:ext uri="{FF2B5EF4-FFF2-40B4-BE49-F238E27FC236}">
                                <a16:creationId xmlns:a16="http://schemas.microsoft.com/office/drawing/2014/main" id="{C16B09EA-335A-804F-B3B3-5DC4A135BD0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2" name="Frame 551">
                            <a:extLst>
                              <a:ext uri="{FF2B5EF4-FFF2-40B4-BE49-F238E27FC236}">
                                <a16:creationId xmlns:a16="http://schemas.microsoft.com/office/drawing/2014/main" id="{055FC83F-5772-C943-94BA-63BC497A14D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46" name="Group 545">
                          <a:extLst>
                            <a:ext uri="{FF2B5EF4-FFF2-40B4-BE49-F238E27FC236}">
                              <a16:creationId xmlns:a16="http://schemas.microsoft.com/office/drawing/2014/main" id="{896B1C85-D59B-1A40-801F-FF2C895F25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47" name="Frame 546">
                            <a:extLst>
                              <a:ext uri="{FF2B5EF4-FFF2-40B4-BE49-F238E27FC236}">
                                <a16:creationId xmlns:a16="http://schemas.microsoft.com/office/drawing/2014/main" id="{6213D1B7-6795-2D4A-9BCA-8C41961D310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8" name="Frame 547">
                            <a:extLst>
                              <a:ext uri="{FF2B5EF4-FFF2-40B4-BE49-F238E27FC236}">
                                <a16:creationId xmlns:a16="http://schemas.microsoft.com/office/drawing/2014/main" id="{BB5BF4D2-5467-1D45-8EFA-F3F1FE1ACE7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9" name="Frame 548">
                            <a:extLst>
                              <a:ext uri="{FF2B5EF4-FFF2-40B4-BE49-F238E27FC236}">
                                <a16:creationId xmlns:a16="http://schemas.microsoft.com/office/drawing/2014/main" id="{2E2FEDC6-3B7C-7549-AE04-155E6DDF40F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02" name="Group 501">
                    <a:extLst>
                      <a:ext uri="{FF2B5EF4-FFF2-40B4-BE49-F238E27FC236}">
                        <a16:creationId xmlns:a16="http://schemas.microsoft.com/office/drawing/2014/main" id="{70DFCCD0-E80D-B64F-A876-11B0CB3A91EC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503" name="Group 502">
                      <a:extLst>
                        <a:ext uri="{FF2B5EF4-FFF2-40B4-BE49-F238E27FC236}">
                          <a16:creationId xmlns:a16="http://schemas.microsoft.com/office/drawing/2014/main" id="{1F4E61FB-A92F-2847-9AFB-C091AC5B0A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23" name="Group 522">
                        <a:extLst>
                          <a:ext uri="{FF2B5EF4-FFF2-40B4-BE49-F238E27FC236}">
                            <a16:creationId xmlns:a16="http://schemas.microsoft.com/office/drawing/2014/main" id="{602405D2-EF8F-5746-A157-9034D58325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33" name="Group 532">
                          <a:extLst>
                            <a:ext uri="{FF2B5EF4-FFF2-40B4-BE49-F238E27FC236}">
                              <a16:creationId xmlns:a16="http://schemas.microsoft.com/office/drawing/2014/main" id="{50663C9D-E88D-124D-9A72-32D753A5C1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38" name="Frame 537">
                            <a:extLst>
                              <a:ext uri="{FF2B5EF4-FFF2-40B4-BE49-F238E27FC236}">
                                <a16:creationId xmlns:a16="http://schemas.microsoft.com/office/drawing/2014/main" id="{2F73A61C-6970-9A48-BDD8-6982637F8E8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9" name="Frame 538">
                            <a:extLst>
                              <a:ext uri="{FF2B5EF4-FFF2-40B4-BE49-F238E27FC236}">
                                <a16:creationId xmlns:a16="http://schemas.microsoft.com/office/drawing/2014/main" id="{05A60C71-E3A0-F944-A59E-2FA89289D91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0" name="Frame 539">
                            <a:extLst>
                              <a:ext uri="{FF2B5EF4-FFF2-40B4-BE49-F238E27FC236}">
                                <a16:creationId xmlns:a16="http://schemas.microsoft.com/office/drawing/2014/main" id="{9EA659B8-0490-2640-A11E-300593FEC96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34" name="Group 533">
                          <a:extLst>
                            <a:ext uri="{FF2B5EF4-FFF2-40B4-BE49-F238E27FC236}">
                              <a16:creationId xmlns:a16="http://schemas.microsoft.com/office/drawing/2014/main" id="{B70D9B1D-0EB9-D244-8D32-ED970830F94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35" name="Frame 534">
                            <a:extLst>
                              <a:ext uri="{FF2B5EF4-FFF2-40B4-BE49-F238E27FC236}">
                                <a16:creationId xmlns:a16="http://schemas.microsoft.com/office/drawing/2014/main" id="{B75EA512-AEAA-0644-8154-CC8C083CA21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6" name="Frame 535">
                            <a:extLst>
                              <a:ext uri="{FF2B5EF4-FFF2-40B4-BE49-F238E27FC236}">
                                <a16:creationId xmlns:a16="http://schemas.microsoft.com/office/drawing/2014/main" id="{C6AC67A5-5D06-3E48-A7E7-99BE25B3202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7" name="Frame 536">
                            <a:extLst>
                              <a:ext uri="{FF2B5EF4-FFF2-40B4-BE49-F238E27FC236}">
                                <a16:creationId xmlns:a16="http://schemas.microsoft.com/office/drawing/2014/main" id="{82AEDE5D-5EC9-7F46-A2AA-1373788FC7E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24" name="Group 523">
                        <a:extLst>
                          <a:ext uri="{FF2B5EF4-FFF2-40B4-BE49-F238E27FC236}">
                            <a16:creationId xmlns:a16="http://schemas.microsoft.com/office/drawing/2014/main" id="{491F2DF5-8AC8-3C47-BD99-6321B52C6A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25" name="Group 524">
                          <a:extLst>
                            <a:ext uri="{FF2B5EF4-FFF2-40B4-BE49-F238E27FC236}">
                              <a16:creationId xmlns:a16="http://schemas.microsoft.com/office/drawing/2014/main" id="{D1E525F1-6643-6E4C-9473-5B5D3FE82F2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30" name="Frame 529">
                            <a:extLst>
                              <a:ext uri="{FF2B5EF4-FFF2-40B4-BE49-F238E27FC236}">
                                <a16:creationId xmlns:a16="http://schemas.microsoft.com/office/drawing/2014/main" id="{0A95FB33-DE93-0840-B70E-AABCFEF9BEA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1" name="Frame 530">
                            <a:extLst>
                              <a:ext uri="{FF2B5EF4-FFF2-40B4-BE49-F238E27FC236}">
                                <a16:creationId xmlns:a16="http://schemas.microsoft.com/office/drawing/2014/main" id="{41004D58-3782-9242-BD40-36A5F8388DC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2" name="Frame 531">
                            <a:extLst>
                              <a:ext uri="{FF2B5EF4-FFF2-40B4-BE49-F238E27FC236}">
                                <a16:creationId xmlns:a16="http://schemas.microsoft.com/office/drawing/2014/main" id="{6CB27323-5F36-EA41-B146-6811D4577E7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26" name="Group 525">
                          <a:extLst>
                            <a:ext uri="{FF2B5EF4-FFF2-40B4-BE49-F238E27FC236}">
                              <a16:creationId xmlns:a16="http://schemas.microsoft.com/office/drawing/2014/main" id="{180E2F10-DBAC-E14A-8E7E-E970F7B072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27" name="Frame 526">
                            <a:extLst>
                              <a:ext uri="{FF2B5EF4-FFF2-40B4-BE49-F238E27FC236}">
                                <a16:creationId xmlns:a16="http://schemas.microsoft.com/office/drawing/2014/main" id="{4F741255-1C2B-2143-9DE1-8B042A37483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8" name="Frame 527">
                            <a:extLst>
                              <a:ext uri="{FF2B5EF4-FFF2-40B4-BE49-F238E27FC236}">
                                <a16:creationId xmlns:a16="http://schemas.microsoft.com/office/drawing/2014/main" id="{4FFAAE46-390A-0B48-8D2F-EEB7F8C70E1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9" name="Frame 528">
                            <a:extLst>
                              <a:ext uri="{FF2B5EF4-FFF2-40B4-BE49-F238E27FC236}">
                                <a16:creationId xmlns:a16="http://schemas.microsoft.com/office/drawing/2014/main" id="{D691B64D-2905-5F4C-89D1-B40B70A0FDB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04" name="Group 503">
                      <a:extLst>
                        <a:ext uri="{FF2B5EF4-FFF2-40B4-BE49-F238E27FC236}">
                          <a16:creationId xmlns:a16="http://schemas.microsoft.com/office/drawing/2014/main" id="{57ABBC51-903A-3844-B983-E27DEC554E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05" name="Group 504">
                        <a:extLst>
                          <a:ext uri="{FF2B5EF4-FFF2-40B4-BE49-F238E27FC236}">
                            <a16:creationId xmlns:a16="http://schemas.microsoft.com/office/drawing/2014/main" id="{C1340EB7-8702-7046-82D6-883BDA37C8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15" name="Group 514">
                          <a:extLst>
                            <a:ext uri="{FF2B5EF4-FFF2-40B4-BE49-F238E27FC236}">
                              <a16:creationId xmlns:a16="http://schemas.microsoft.com/office/drawing/2014/main" id="{FDF1C721-D4BB-E241-8E89-CBCD2E594F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20" name="Frame 519">
                            <a:extLst>
                              <a:ext uri="{FF2B5EF4-FFF2-40B4-BE49-F238E27FC236}">
                                <a16:creationId xmlns:a16="http://schemas.microsoft.com/office/drawing/2014/main" id="{590A1581-CE6F-574B-A8DC-BF16272B2E2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1" name="Frame 520">
                            <a:extLst>
                              <a:ext uri="{FF2B5EF4-FFF2-40B4-BE49-F238E27FC236}">
                                <a16:creationId xmlns:a16="http://schemas.microsoft.com/office/drawing/2014/main" id="{25AA61FB-B550-E74A-B2B6-707845A84F4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2" name="Frame 521">
                            <a:extLst>
                              <a:ext uri="{FF2B5EF4-FFF2-40B4-BE49-F238E27FC236}">
                                <a16:creationId xmlns:a16="http://schemas.microsoft.com/office/drawing/2014/main" id="{1D3D4B23-5E7F-6348-A9BF-042CDA6BC2D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6" name="Group 515">
                          <a:extLst>
                            <a:ext uri="{FF2B5EF4-FFF2-40B4-BE49-F238E27FC236}">
                              <a16:creationId xmlns:a16="http://schemas.microsoft.com/office/drawing/2014/main" id="{C8F19D17-BC7B-D945-9F30-E0F5900B12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17" name="Frame 516">
                            <a:extLst>
                              <a:ext uri="{FF2B5EF4-FFF2-40B4-BE49-F238E27FC236}">
                                <a16:creationId xmlns:a16="http://schemas.microsoft.com/office/drawing/2014/main" id="{62814CEA-1463-534E-833D-79FB76D9BC4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8" name="Frame 517">
                            <a:extLst>
                              <a:ext uri="{FF2B5EF4-FFF2-40B4-BE49-F238E27FC236}">
                                <a16:creationId xmlns:a16="http://schemas.microsoft.com/office/drawing/2014/main" id="{A2BE1EE4-335F-D14B-BBD8-4532950040A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9" name="Frame 518">
                            <a:extLst>
                              <a:ext uri="{FF2B5EF4-FFF2-40B4-BE49-F238E27FC236}">
                                <a16:creationId xmlns:a16="http://schemas.microsoft.com/office/drawing/2014/main" id="{70A18042-FC88-C041-AF81-F0F814A5E87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06" name="Group 505">
                        <a:extLst>
                          <a:ext uri="{FF2B5EF4-FFF2-40B4-BE49-F238E27FC236}">
                            <a16:creationId xmlns:a16="http://schemas.microsoft.com/office/drawing/2014/main" id="{C0EB8025-AAD6-0841-ABCD-BADAF5D359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07" name="Group 506">
                          <a:extLst>
                            <a:ext uri="{FF2B5EF4-FFF2-40B4-BE49-F238E27FC236}">
                              <a16:creationId xmlns:a16="http://schemas.microsoft.com/office/drawing/2014/main" id="{7EC503D4-1976-A943-BD58-7BE9CC8579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12" name="Frame 511">
                            <a:extLst>
                              <a:ext uri="{FF2B5EF4-FFF2-40B4-BE49-F238E27FC236}">
                                <a16:creationId xmlns:a16="http://schemas.microsoft.com/office/drawing/2014/main" id="{D067ACF2-88B5-A84A-97B0-1EA998B4C67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3" name="Frame 512">
                            <a:extLst>
                              <a:ext uri="{FF2B5EF4-FFF2-40B4-BE49-F238E27FC236}">
                                <a16:creationId xmlns:a16="http://schemas.microsoft.com/office/drawing/2014/main" id="{7D9A1C16-315C-904B-A996-FBCDE34016A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4" name="Frame 513">
                            <a:extLst>
                              <a:ext uri="{FF2B5EF4-FFF2-40B4-BE49-F238E27FC236}">
                                <a16:creationId xmlns:a16="http://schemas.microsoft.com/office/drawing/2014/main" id="{27C3E40E-F36B-A746-BB0C-14174EDAC32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8" name="Group 507">
                          <a:extLst>
                            <a:ext uri="{FF2B5EF4-FFF2-40B4-BE49-F238E27FC236}">
                              <a16:creationId xmlns:a16="http://schemas.microsoft.com/office/drawing/2014/main" id="{EEB43CAE-78AE-974C-BF91-F91440D021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09" name="Frame 508">
                            <a:extLst>
                              <a:ext uri="{FF2B5EF4-FFF2-40B4-BE49-F238E27FC236}">
                                <a16:creationId xmlns:a16="http://schemas.microsoft.com/office/drawing/2014/main" id="{7137252E-A91D-9C4A-B6AC-A228E0302F8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0" name="Frame 509">
                            <a:extLst>
                              <a:ext uri="{FF2B5EF4-FFF2-40B4-BE49-F238E27FC236}">
                                <a16:creationId xmlns:a16="http://schemas.microsoft.com/office/drawing/2014/main" id="{EC85EFE8-6993-9148-B11D-0F93A9DA072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1" name="Frame 510">
                            <a:extLst>
                              <a:ext uri="{FF2B5EF4-FFF2-40B4-BE49-F238E27FC236}">
                                <a16:creationId xmlns:a16="http://schemas.microsoft.com/office/drawing/2014/main" id="{4ED04D2F-072A-1340-B06D-6D3A2993D44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832E2A69-06BA-FF43-B27F-0836523E8FF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52701" y="4025048"/>
                <a:ext cx="1944232" cy="1301396"/>
                <a:chOff x="8268849" y="3686604"/>
                <a:chExt cx="3444325" cy="2305503"/>
              </a:xfrm>
              <a:grpFill/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B5CBAA94-DE86-4743-B78B-A2977DA2F0F5}"/>
                    </a:ext>
                  </a:extLst>
                </p:cNvPr>
                <p:cNvGrpSpPr/>
                <p:nvPr/>
              </p:nvGrpSpPr>
              <p:grpSpPr>
                <a:xfrm>
                  <a:off x="9969563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CD93B7FD-01E2-7745-A8D4-07F42BD5501B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8E979C7C-5027-3E46-8E73-AB528CB302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81" name="Group 480">
                        <a:extLst>
                          <a:ext uri="{FF2B5EF4-FFF2-40B4-BE49-F238E27FC236}">
                            <a16:creationId xmlns:a16="http://schemas.microsoft.com/office/drawing/2014/main" id="{8461A52D-0E76-2B4F-8B1E-5B15CB946A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91" name="Group 490">
                          <a:extLst>
                            <a:ext uri="{FF2B5EF4-FFF2-40B4-BE49-F238E27FC236}">
                              <a16:creationId xmlns:a16="http://schemas.microsoft.com/office/drawing/2014/main" id="{50B2A05E-6687-A147-9F8A-ABAD7A5B9B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96" name="Frame 495">
                            <a:extLst>
                              <a:ext uri="{FF2B5EF4-FFF2-40B4-BE49-F238E27FC236}">
                                <a16:creationId xmlns:a16="http://schemas.microsoft.com/office/drawing/2014/main" id="{C3B30686-F538-954C-894C-DE3EB97DA42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7" name="Frame 496">
                            <a:extLst>
                              <a:ext uri="{FF2B5EF4-FFF2-40B4-BE49-F238E27FC236}">
                                <a16:creationId xmlns:a16="http://schemas.microsoft.com/office/drawing/2014/main" id="{1B6CA71F-960B-0844-81E7-BCF02A9F4F7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8" name="Frame 497">
                            <a:extLst>
                              <a:ext uri="{FF2B5EF4-FFF2-40B4-BE49-F238E27FC236}">
                                <a16:creationId xmlns:a16="http://schemas.microsoft.com/office/drawing/2014/main" id="{DD7852FC-E7F0-8042-879C-74C3D7C1E2A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92" name="Group 491">
                          <a:extLst>
                            <a:ext uri="{FF2B5EF4-FFF2-40B4-BE49-F238E27FC236}">
                              <a16:creationId xmlns:a16="http://schemas.microsoft.com/office/drawing/2014/main" id="{0A7EBEDB-CC21-4D4A-B140-C7B1FE1AE3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93" name="Frame 492">
                            <a:extLst>
                              <a:ext uri="{FF2B5EF4-FFF2-40B4-BE49-F238E27FC236}">
                                <a16:creationId xmlns:a16="http://schemas.microsoft.com/office/drawing/2014/main" id="{54D89CAD-BA0B-2441-BF9E-74A3B20E3AD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4" name="Frame 493">
                            <a:extLst>
                              <a:ext uri="{FF2B5EF4-FFF2-40B4-BE49-F238E27FC236}">
                                <a16:creationId xmlns:a16="http://schemas.microsoft.com/office/drawing/2014/main" id="{F922D7D9-51D5-E942-BFC3-57373BE758F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5" name="Frame 494">
                            <a:extLst>
                              <a:ext uri="{FF2B5EF4-FFF2-40B4-BE49-F238E27FC236}">
                                <a16:creationId xmlns:a16="http://schemas.microsoft.com/office/drawing/2014/main" id="{9678AC39-5AC0-5D48-BEB3-00643769054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82" name="Group 481">
                        <a:extLst>
                          <a:ext uri="{FF2B5EF4-FFF2-40B4-BE49-F238E27FC236}">
                            <a16:creationId xmlns:a16="http://schemas.microsoft.com/office/drawing/2014/main" id="{8E51FA25-2256-674D-89C1-83FC96ACBD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83" name="Group 482">
                          <a:extLst>
                            <a:ext uri="{FF2B5EF4-FFF2-40B4-BE49-F238E27FC236}">
                              <a16:creationId xmlns:a16="http://schemas.microsoft.com/office/drawing/2014/main" id="{869493F6-D333-B940-9250-B4BC99AA7B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88" name="Frame 487">
                            <a:extLst>
                              <a:ext uri="{FF2B5EF4-FFF2-40B4-BE49-F238E27FC236}">
                                <a16:creationId xmlns:a16="http://schemas.microsoft.com/office/drawing/2014/main" id="{2C05BD8C-88BF-B643-9CC5-0786EC91C52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9" name="Frame 488">
                            <a:extLst>
                              <a:ext uri="{FF2B5EF4-FFF2-40B4-BE49-F238E27FC236}">
                                <a16:creationId xmlns:a16="http://schemas.microsoft.com/office/drawing/2014/main" id="{694B36BE-0659-C643-859C-AB97FB45A84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0" name="Frame 489">
                            <a:extLst>
                              <a:ext uri="{FF2B5EF4-FFF2-40B4-BE49-F238E27FC236}">
                                <a16:creationId xmlns:a16="http://schemas.microsoft.com/office/drawing/2014/main" id="{64EBE756-B581-BD4D-B4E1-6A69CDAA951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84" name="Group 483">
                          <a:extLst>
                            <a:ext uri="{FF2B5EF4-FFF2-40B4-BE49-F238E27FC236}">
                              <a16:creationId xmlns:a16="http://schemas.microsoft.com/office/drawing/2014/main" id="{2C1294F1-D0C1-8D4D-B6AD-EFAD88CD21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85" name="Frame 484">
                            <a:extLst>
                              <a:ext uri="{FF2B5EF4-FFF2-40B4-BE49-F238E27FC236}">
                                <a16:creationId xmlns:a16="http://schemas.microsoft.com/office/drawing/2014/main" id="{04C914D6-E4E3-FB45-AFBD-09CF47C925B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6" name="Frame 485">
                            <a:extLst>
                              <a:ext uri="{FF2B5EF4-FFF2-40B4-BE49-F238E27FC236}">
                                <a16:creationId xmlns:a16="http://schemas.microsoft.com/office/drawing/2014/main" id="{9B91B02F-FE1F-A843-8014-35231462323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7" name="Frame 486">
                            <a:extLst>
                              <a:ext uri="{FF2B5EF4-FFF2-40B4-BE49-F238E27FC236}">
                                <a16:creationId xmlns:a16="http://schemas.microsoft.com/office/drawing/2014/main" id="{05541A64-078F-8A4A-8BA7-38D27A3BAA6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60959BC8-4713-F64C-8EF5-4FAAE166E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63" name="Group 462">
                        <a:extLst>
                          <a:ext uri="{FF2B5EF4-FFF2-40B4-BE49-F238E27FC236}">
                            <a16:creationId xmlns:a16="http://schemas.microsoft.com/office/drawing/2014/main" id="{A45776FF-81DA-BA4F-84FE-2A17C74006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73" name="Group 472">
                          <a:extLst>
                            <a:ext uri="{FF2B5EF4-FFF2-40B4-BE49-F238E27FC236}">
                              <a16:creationId xmlns:a16="http://schemas.microsoft.com/office/drawing/2014/main" id="{21BD83C0-D641-4946-9075-95CF119BC3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78" name="Frame 477">
                            <a:extLst>
                              <a:ext uri="{FF2B5EF4-FFF2-40B4-BE49-F238E27FC236}">
                                <a16:creationId xmlns:a16="http://schemas.microsoft.com/office/drawing/2014/main" id="{BBFBE9A3-2D29-E444-AAD5-D2942B7A15D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9" name="Frame 478">
                            <a:extLst>
                              <a:ext uri="{FF2B5EF4-FFF2-40B4-BE49-F238E27FC236}">
                                <a16:creationId xmlns:a16="http://schemas.microsoft.com/office/drawing/2014/main" id="{D3FFC082-94B9-494D-99B6-726AC1CDC9E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0" name="Frame 479">
                            <a:extLst>
                              <a:ext uri="{FF2B5EF4-FFF2-40B4-BE49-F238E27FC236}">
                                <a16:creationId xmlns:a16="http://schemas.microsoft.com/office/drawing/2014/main" id="{A3DDCF43-A5C8-C94C-BBFF-7EC881829C7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74" name="Group 473">
                          <a:extLst>
                            <a:ext uri="{FF2B5EF4-FFF2-40B4-BE49-F238E27FC236}">
                              <a16:creationId xmlns:a16="http://schemas.microsoft.com/office/drawing/2014/main" id="{420AAAD2-83C6-6B41-9276-33DC729688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75" name="Frame 474">
                            <a:extLst>
                              <a:ext uri="{FF2B5EF4-FFF2-40B4-BE49-F238E27FC236}">
                                <a16:creationId xmlns:a16="http://schemas.microsoft.com/office/drawing/2014/main" id="{00FED2CF-8EB1-594C-8AF1-6720C164DC5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6" name="Frame 475">
                            <a:extLst>
                              <a:ext uri="{FF2B5EF4-FFF2-40B4-BE49-F238E27FC236}">
                                <a16:creationId xmlns:a16="http://schemas.microsoft.com/office/drawing/2014/main" id="{FB745B17-41E8-CE46-9E07-399FF74058A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7" name="Frame 476">
                            <a:extLst>
                              <a:ext uri="{FF2B5EF4-FFF2-40B4-BE49-F238E27FC236}">
                                <a16:creationId xmlns:a16="http://schemas.microsoft.com/office/drawing/2014/main" id="{8566E81E-D90B-0642-AF22-062D4F23867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64" name="Group 463">
                        <a:extLst>
                          <a:ext uri="{FF2B5EF4-FFF2-40B4-BE49-F238E27FC236}">
                            <a16:creationId xmlns:a16="http://schemas.microsoft.com/office/drawing/2014/main" id="{3A31F8DF-70DF-944A-9814-46F1689256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65" name="Group 464">
                          <a:extLst>
                            <a:ext uri="{FF2B5EF4-FFF2-40B4-BE49-F238E27FC236}">
                              <a16:creationId xmlns:a16="http://schemas.microsoft.com/office/drawing/2014/main" id="{83E73624-8AAB-C044-A7A3-113F480AE5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70" name="Frame 469">
                            <a:extLst>
                              <a:ext uri="{FF2B5EF4-FFF2-40B4-BE49-F238E27FC236}">
                                <a16:creationId xmlns:a16="http://schemas.microsoft.com/office/drawing/2014/main" id="{A20D509A-AB24-BB4E-B0E2-A6CF6DC5FDE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1" name="Frame 470">
                            <a:extLst>
                              <a:ext uri="{FF2B5EF4-FFF2-40B4-BE49-F238E27FC236}">
                                <a16:creationId xmlns:a16="http://schemas.microsoft.com/office/drawing/2014/main" id="{135354AC-A856-9C41-A61E-E81EFAA2FB5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2" name="Frame 471">
                            <a:extLst>
                              <a:ext uri="{FF2B5EF4-FFF2-40B4-BE49-F238E27FC236}">
                                <a16:creationId xmlns:a16="http://schemas.microsoft.com/office/drawing/2014/main" id="{A9AF4E8B-B777-1A43-876A-C5472C6BBF8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66" name="Group 465">
                          <a:extLst>
                            <a:ext uri="{FF2B5EF4-FFF2-40B4-BE49-F238E27FC236}">
                              <a16:creationId xmlns:a16="http://schemas.microsoft.com/office/drawing/2014/main" id="{594FDB6D-AA70-404C-9532-13CE900C7A9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67" name="Frame 466">
                            <a:extLst>
                              <a:ext uri="{FF2B5EF4-FFF2-40B4-BE49-F238E27FC236}">
                                <a16:creationId xmlns:a16="http://schemas.microsoft.com/office/drawing/2014/main" id="{5641ABE7-1954-A547-9BB7-2326EDE00DC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8" name="Frame 467">
                            <a:extLst>
                              <a:ext uri="{FF2B5EF4-FFF2-40B4-BE49-F238E27FC236}">
                                <a16:creationId xmlns:a16="http://schemas.microsoft.com/office/drawing/2014/main" id="{8C5CD8F2-68B8-2047-8704-DC1CB9F868E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9" name="Frame 468">
                            <a:extLst>
                              <a:ext uri="{FF2B5EF4-FFF2-40B4-BE49-F238E27FC236}">
                                <a16:creationId xmlns:a16="http://schemas.microsoft.com/office/drawing/2014/main" id="{26CC0791-B917-034E-93BF-40A88FB616D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4ECF890D-F3C2-5948-AFFB-36EF840D6901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CD5D8362-A4EF-A745-A435-56F8D5E559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43" name="Group 442">
                        <a:extLst>
                          <a:ext uri="{FF2B5EF4-FFF2-40B4-BE49-F238E27FC236}">
                            <a16:creationId xmlns:a16="http://schemas.microsoft.com/office/drawing/2014/main" id="{B93E5695-B117-8E40-80C7-D45EB380C7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53" name="Group 452">
                          <a:extLst>
                            <a:ext uri="{FF2B5EF4-FFF2-40B4-BE49-F238E27FC236}">
                              <a16:creationId xmlns:a16="http://schemas.microsoft.com/office/drawing/2014/main" id="{8F65549C-CB3D-E049-B00D-E30AB8074AF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58" name="Frame 457">
                            <a:extLst>
                              <a:ext uri="{FF2B5EF4-FFF2-40B4-BE49-F238E27FC236}">
                                <a16:creationId xmlns:a16="http://schemas.microsoft.com/office/drawing/2014/main" id="{49B230F8-CE78-7A45-8137-0654ED756CC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9" name="Frame 458">
                            <a:extLst>
                              <a:ext uri="{FF2B5EF4-FFF2-40B4-BE49-F238E27FC236}">
                                <a16:creationId xmlns:a16="http://schemas.microsoft.com/office/drawing/2014/main" id="{70AEAC6D-EF4E-5843-A22B-C8FEF18B53E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0" name="Frame 459">
                            <a:extLst>
                              <a:ext uri="{FF2B5EF4-FFF2-40B4-BE49-F238E27FC236}">
                                <a16:creationId xmlns:a16="http://schemas.microsoft.com/office/drawing/2014/main" id="{2F9254C9-EF43-2F4A-AD6E-2F67A4706A4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54" name="Group 453">
                          <a:extLst>
                            <a:ext uri="{FF2B5EF4-FFF2-40B4-BE49-F238E27FC236}">
                              <a16:creationId xmlns:a16="http://schemas.microsoft.com/office/drawing/2014/main" id="{85781DE7-73FE-8946-A7D7-CBA94DF3EA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55" name="Frame 454">
                            <a:extLst>
                              <a:ext uri="{FF2B5EF4-FFF2-40B4-BE49-F238E27FC236}">
                                <a16:creationId xmlns:a16="http://schemas.microsoft.com/office/drawing/2014/main" id="{4326CA3D-F079-D448-841B-96982D8D809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6" name="Frame 455">
                            <a:extLst>
                              <a:ext uri="{FF2B5EF4-FFF2-40B4-BE49-F238E27FC236}">
                                <a16:creationId xmlns:a16="http://schemas.microsoft.com/office/drawing/2014/main" id="{669D34EE-7F49-2645-BA38-78932F2FDFF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7" name="Frame 456">
                            <a:extLst>
                              <a:ext uri="{FF2B5EF4-FFF2-40B4-BE49-F238E27FC236}">
                                <a16:creationId xmlns:a16="http://schemas.microsoft.com/office/drawing/2014/main" id="{CDE112A1-7032-E347-A8B0-2B5C0184531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44" name="Group 443">
                        <a:extLst>
                          <a:ext uri="{FF2B5EF4-FFF2-40B4-BE49-F238E27FC236}">
                            <a16:creationId xmlns:a16="http://schemas.microsoft.com/office/drawing/2014/main" id="{005C437F-F280-8C41-B3FC-59F65517E6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45" name="Group 444">
                          <a:extLst>
                            <a:ext uri="{FF2B5EF4-FFF2-40B4-BE49-F238E27FC236}">
                              <a16:creationId xmlns:a16="http://schemas.microsoft.com/office/drawing/2014/main" id="{3AA90FFA-F5DE-2C4A-8F78-256A50908A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50" name="Frame 449">
                            <a:extLst>
                              <a:ext uri="{FF2B5EF4-FFF2-40B4-BE49-F238E27FC236}">
                                <a16:creationId xmlns:a16="http://schemas.microsoft.com/office/drawing/2014/main" id="{75BA1D41-9FD0-D14B-99E6-667636C01A2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1" name="Frame 450">
                            <a:extLst>
                              <a:ext uri="{FF2B5EF4-FFF2-40B4-BE49-F238E27FC236}">
                                <a16:creationId xmlns:a16="http://schemas.microsoft.com/office/drawing/2014/main" id="{9F1D7553-6E83-7A44-9BE0-83B599FD4A9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2" name="Frame 451">
                            <a:extLst>
                              <a:ext uri="{FF2B5EF4-FFF2-40B4-BE49-F238E27FC236}">
                                <a16:creationId xmlns:a16="http://schemas.microsoft.com/office/drawing/2014/main" id="{7B5E4F74-EAD1-124B-97D1-FE3A225CCF0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46" name="Group 445">
                          <a:extLst>
                            <a:ext uri="{FF2B5EF4-FFF2-40B4-BE49-F238E27FC236}">
                              <a16:creationId xmlns:a16="http://schemas.microsoft.com/office/drawing/2014/main" id="{A914CA36-1BF2-9C42-81DA-1FADE810A2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47" name="Frame 446">
                            <a:extLst>
                              <a:ext uri="{FF2B5EF4-FFF2-40B4-BE49-F238E27FC236}">
                                <a16:creationId xmlns:a16="http://schemas.microsoft.com/office/drawing/2014/main" id="{BB59FEA8-0FC8-8E44-BBED-78BA7EE7856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8" name="Frame 447">
                            <a:extLst>
                              <a:ext uri="{FF2B5EF4-FFF2-40B4-BE49-F238E27FC236}">
                                <a16:creationId xmlns:a16="http://schemas.microsoft.com/office/drawing/2014/main" id="{DFB69952-AA38-B043-8BDB-1B7D82F466F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9" name="Frame 448">
                            <a:extLst>
                              <a:ext uri="{FF2B5EF4-FFF2-40B4-BE49-F238E27FC236}">
                                <a16:creationId xmlns:a16="http://schemas.microsoft.com/office/drawing/2014/main" id="{4F8C87A8-318D-CC4B-818D-F0B0F99F9E7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5B576339-2F2F-D941-B66B-3A392996AE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25" name="Group 424">
                        <a:extLst>
                          <a:ext uri="{FF2B5EF4-FFF2-40B4-BE49-F238E27FC236}">
                            <a16:creationId xmlns:a16="http://schemas.microsoft.com/office/drawing/2014/main" id="{827381E6-DA10-9644-9FB5-84C13615EE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35" name="Group 434">
                          <a:extLst>
                            <a:ext uri="{FF2B5EF4-FFF2-40B4-BE49-F238E27FC236}">
                              <a16:creationId xmlns:a16="http://schemas.microsoft.com/office/drawing/2014/main" id="{43B3FC22-3574-3147-9340-6420218F2F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40" name="Frame 439">
                            <a:extLst>
                              <a:ext uri="{FF2B5EF4-FFF2-40B4-BE49-F238E27FC236}">
                                <a16:creationId xmlns:a16="http://schemas.microsoft.com/office/drawing/2014/main" id="{A0423EF3-CA3C-0340-B40A-8DA63113C22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1" name="Frame 440">
                            <a:extLst>
                              <a:ext uri="{FF2B5EF4-FFF2-40B4-BE49-F238E27FC236}">
                                <a16:creationId xmlns:a16="http://schemas.microsoft.com/office/drawing/2014/main" id="{27741A41-E312-3246-B437-DB74795E523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2" name="Frame 441">
                            <a:extLst>
                              <a:ext uri="{FF2B5EF4-FFF2-40B4-BE49-F238E27FC236}">
                                <a16:creationId xmlns:a16="http://schemas.microsoft.com/office/drawing/2014/main" id="{68627910-844F-744B-BF5C-15E86ADAAD0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36" name="Group 435">
                          <a:extLst>
                            <a:ext uri="{FF2B5EF4-FFF2-40B4-BE49-F238E27FC236}">
                              <a16:creationId xmlns:a16="http://schemas.microsoft.com/office/drawing/2014/main" id="{40A045A8-35C0-6B49-942E-888F86CFC7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37" name="Frame 436">
                            <a:extLst>
                              <a:ext uri="{FF2B5EF4-FFF2-40B4-BE49-F238E27FC236}">
                                <a16:creationId xmlns:a16="http://schemas.microsoft.com/office/drawing/2014/main" id="{BE3EF8BE-BBAC-DF46-94CD-7841D6F7D1D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8" name="Frame 437">
                            <a:extLst>
                              <a:ext uri="{FF2B5EF4-FFF2-40B4-BE49-F238E27FC236}">
                                <a16:creationId xmlns:a16="http://schemas.microsoft.com/office/drawing/2014/main" id="{C833B0EB-223A-4449-A0ED-32F4579523B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9" name="Frame 438">
                            <a:extLst>
                              <a:ext uri="{FF2B5EF4-FFF2-40B4-BE49-F238E27FC236}">
                                <a16:creationId xmlns:a16="http://schemas.microsoft.com/office/drawing/2014/main" id="{7B3FCEF9-8896-0245-8671-B2B5113E0B5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26" name="Group 425">
                        <a:extLst>
                          <a:ext uri="{FF2B5EF4-FFF2-40B4-BE49-F238E27FC236}">
                            <a16:creationId xmlns:a16="http://schemas.microsoft.com/office/drawing/2014/main" id="{9D5F43B2-9FBC-524D-8D61-34273E478F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27" name="Group 426">
                          <a:extLst>
                            <a:ext uri="{FF2B5EF4-FFF2-40B4-BE49-F238E27FC236}">
                              <a16:creationId xmlns:a16="http://schemas.microsoft.com/office/drawing/2014/main" id="{63EA8E5D-93BC-074A-B685-F9A85C46E2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32" name="Frame 431">
                            <a:extLst>
                              <a:ext uri="{FF2B5EF4-FFF2-40B4-BE49-F238E27FC236}">
                                <a16:creationId xmlns:a16="http://schemas.microsoft.com/office/drawing/2014/main" id="{7E136CB0-7165-A848-A235-8CB79D8C2D6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3" name="Frame 432">
                            <a:extLst>
                              <a:ext uri="{FF2B5EF4-FFF2-40B4-BE49-F238E27FC236}">
                                <a16:creationId xmlns:a16="http://schemas.microsoft.com/office/drawing/2014/main" id="{86245A15-A838-394F-8ECA-AE2A7821D4C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4" name="Frame 433">
                            <a:extLst>
                              <a:ext uri="{FF2B5EF4-FFF2-40B4-BE49-F238E27FC236}">
                                <a16:creationId xmlns:a16="http://schemas.microsoft.com/office/drawing/2014/main" id="{A9473C06-3DB4-EE46-8519-820D846425E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8" name="Group 427">
                          <a:extLst>
                            <a:ext uri="{FF2B5EF4-FFF2-40B4-BE49-F238E27FC236}">
                              <a16:creationId xmlns:a16="http://schemas.microsoft.com/office/drawing/2014/main" id="{C3F4960E-9769-934A-8C3F-B9E23F0F59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29" name="Frame 428">
                            <a:extLst>
                              <a:ext uri="{FF2B5EF4-FFF2-40B4-BE49-F238E27FC236}">
                                <a16:creationId xmlns:a16="http://schemas.microsoft.com/office/drawing/2014/main" id="{108A1249-69EA-6343-B159-617347975AD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0" name="Frame 429">
                            <a:extLst>
                              <a:ext uri="{FF2B5EF4-FFF2-40B4-BE49-F238E27FC236}">
                                <a16:creationId xmlns:a16="http://schemas.microsoft.com/office/drawing/2014/main" id="{5AEABDA7-0224-3D4B-9F2A-DC4C91B3506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1" name="Frame 430">
                            <a:extLst>
                              <a:ext uri="{FF2B5EF4-FFF2-40B4-BE49-F238E27FC236}">
                                <a16:creationId xmlns:a16="http://schemas.microsoft.com/office/drawing/2014/main" id="{AF7DA17A-5BD8-AC4F-AF6E-33512EE8F9F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9E4A404F-3C98-D449-A6D4-E2F3935DEFE4}"/>
                    </a:ext>
                  </a:extLst>
                </p:cNvPr>
                <p:cNvGrpSpPr/>
                <p:nvPr/>
              </p:nvGrpSpPr>
              <p:grpSpPr>
                <a:xfrm>
                  <a:off x="8268849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343" name="Group 342">
                    <a:extLst>
                      <a:ext uri="{FF2B5EF4-FFF2-40B4-BE49-F238E27FC236}">
                        <a16:creationId xmlns:a16="http://schemas.microsoft.com/office/drawing/2014/main" id="{37E51A57-20C3-5548-AFEB-E9E9ECADCCFF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2B7B80D4-B736-D84E-8DFB-AADBC7B6F2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03" name="Group 402">
                        <a:extLst>
                          <a:ext uri="{FF2B5EF4-FFF2-40B4-BE49-F238E27FC236}">
                            <a16:creationId xmlns:a16="http://schemas.microsoft.com/office/drawing/2014/main" id="{B064C4BA-C55C-2142-80A1-76D5264362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13" name="Group 412">
                          <a:extLst>
                            <a:ext uri="{FF2B5EF4-FFF2-40B4-BE49-F238E27FC236}">
                              <a16:creationId xmlns:a16="http://schemas.microsoft.com/office/drawing/2014/main" id="{D45BBA7F-F063-4040-9577-337F8725DEF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18" name="Frame 417">
                            <a:extLst>
                              <a:ext uri="{FF2B5EF4-FFF2-40B4-BE49-F238E27FC236}">
                                <a16:creationId xmlns:a16="http://schemas.microsoft.com/office/drawing/2014/main" id="{20DF6AEC-154C-0848-B873-E28B2C67420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9" name="Frame 418">
                            <a:extLst>
                              <a:ext uri="{FF2B5EF4-FFF2-40B4-BE49-F238E27FC236}">
                                <a16:creationId xmlns:a16="http://schemas.microsoft.com/office/drawing/2014/main" id="{00D95A07-4B64-2347-9185-B42C9F4C0DB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20" name="Frame 419">
                            <a:extLst>
                              <a:ext uri="{FF2B5EF4-FFF2-40B4-BE49-F238E27FC236}">
                                <a16:creationId xmlns:a16="http://schemas.microsoft.com/office/drawing/2014/main" id="{2254EF8A-CA59-9B40-89EA-67CC782B583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14" name="Group 413">
                          <a:extLst>
                            <a:ext uri="{FF2B5EF4-FFF2-40B4-BE49-F238E27FC236}">
                              <a16:creationId xmlns:a16="http://schemas.microsoft.com/office/drawing/2014/main" id="{480B5CC0-19D3-214C-A183-FA13DA8491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15" name="Frame 414">
                            <a:extLst>
                              <a:ext uri="{FF2B5EF4-FFF2-40B4-BE49-F238E27FC236}">
                                <a16:creationId xmlns:a16="http://schemas.microsoft.com/office/drawing/2014/main" id="{941A2215-76A3-AC49-A1E6-519E801267E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6" name="Frame 415">
                            <a:extLst>
                              <a:ext uri="{FF2B5EF4-FFF2-40B4-BE49-F238E27FC236}">
                                <a16:creationId xmlns:a16="http://schemas.microsoft.com/office/drawing/2014/main" id="{7CB180E7-99B5-DE4E-B555-22D7A4DE360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7" name="Frame 416">
                            <a:extLst>
                              <a:ext uri="{FF2B5EF4-FFF2-40B4-BE49-F238E27FC236}">
                                <a16:creationId xmlns:a16="http://schemas.microsoft.com/office/drawing/2014/main" id="{2492A20C-83D4-A044-878C-59B61FA1E38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04" name="Group 403">
                        <a:extLst>
                          <a:ext uri="{FF2B5EF4-FFF2-40B4-BE49-F238E27FC236}">
                            <a16:creationId xmlns:a16="http://schemas.microsoft.com/office/drawing/2014/main" id="{A585DC68-91E2-414B-A929-391D19FE8A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05" name="Group 404">
                          <a:extLst>
                            <a:ext uri="{FF2B5EF4-FFF2-40B4-BE49-F238E27FC236}">
                              <a16:creationId xmlns:a16="http://schemas.microsoft.com/office/drawing/2014/main" id="{31D9BDFE-8B4A-8341-94EF-98CBECA925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10" name="Frame 409">
                            <a:extLst>
                              <a:ext uri="{FF2B5EF4-FFF2-40B4-BE49-F238E27FC236}">
                                <a16:creationId xmlns:a16="http://schemas.microsoft.com/office/drawing/2014/main" id="{D720F446-D6D5-F643-8E61-B397412D92D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1" name="Frame 410">
                            <a:extLst>
                              <a:ext uri="{FF2B5EF4-FFF2-40B4-BE49-F238E27FC236}">
                                <a16:creationId xmlns:a16="http://schemas.microsoft.com/office/drawing/2014/main" id="{3523C14F-8ACA-5F48-AEE1-B34898F0178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2" name="Frame 411">
                            <a:extLst>
                              <a:ext uri="{FF2B5EF4-FFF2-40B4-BE49-F238E27FC236}">
                                <a16:creationId xmlns:a16="http://schemas.microsoft.com/office/drawing/2014/main" id="{CA266CC7-524A-3C4A-B185-5D23AB677BE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06" name="Group 405">
                          <a:extLst>
                            <a:ext uri="{FF2B5EF4-FFF2-40B4-BE49-F238E27FC236}">
                              <a16:creationId xmlns:a16="http://schemas.microsoft.com/office/drawing/2014/main" id="{005199F0-ABD2-A046-AF68-9165D09678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07" name="Frame 406">
                            <a:extLst>
                              <a:ext uri="{FF2B5EF4-FFF2-40B4-BE49-F238E27FC236}">
                                <a16:creationId xmlns:a16="http://schemas.microsoft.com/office/drawing/2014/main" id="{A5810217-7972-AE4A-A3E5-F284C0CB2CA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8" name="Frame 407">
                            <a:extLst>
                              <a:ext uri="{FF2B5EF4-FFF2-40B4-BE49-F238E27FC236}">
                                <a16:creationId xmlns:a16="http://schemas.microsoft.com/office/drawing/2014/main" id="{6FF04571-C43D-D940-A973-06D4EF9EF57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9" name="Frame 408">
                            <a:extLst>
                              <a:ext uri="{FF2B5EF4-FFF2-40B4-BE49-F238E27FC236}">
                                <a16:creationId xmlns:a16="http://schemas.microsoft.com/office/drawing/2014/main" id="{D6E34B0A-4ABE-714F-87E4-6B16EEF3652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C1FF8E3D-FA39-C14C-B662-C363030D37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85" name="Group 384">
                        <a:extLst>
                          <a:ext uri="{FF2B5EF4-FFF2-40B4-BE49-F238E27FC236}">
                            <a16:creationId xmlns:a16="http://schemas.microsoft.com/office/drawing/2014/main" id="{6D11F9C0-7954-4348-89F6-F3F6FE574F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95" name="Group 394">
                          <a:extLst>
                            <a:ext uri="{FF2B5EF4-FFF2-40B4-BE49-F238E27FC236}">
                              <a16:creationId xmlns:a16="http://schemas.microsoft.com/office/drawing/2014/main" id="{6CC82A4D-C7CF-004D-BD75-DA53CE46B1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00" name="Frame 399">
                            <a:extLst>
                              <a:ext uri="{FF2B5EF4-FFF2-40B4-BE49-F238E27FC236}">
                                <a16:creationId xmlns:a16="http://schemas.microsoft.com/office/drawing/2014/main" id="{F216FC3E-6973-2145-B211-6FC0615DEC5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1" name="Frame 400">
                            <a:extLst>
                              <a:ext uri="{FF2B5EF4-FFF2-40B4-BE49-F238E27FC236}">
                                <a16:creationId xmlns:a16="http://schemas.microsoft.com/office/drawing/2014/main" id="{EE39BF38-9F60-9942-878D-EAFFDB69CBF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2" name="Frame 401">
                            <a:extLst>
                              <a:ext uri="{FF2B5EF4-FFF2-40B4-BE49-F238E27FC236}">
                                <a16:creationId xmlns:a16="http://schemas.microsoft.com/office/drawing/2014/main" id="{C8078D55-527E-6749-96E7-8A57B671CE2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96" name="Group 395">
                          <a:extLst>
                            <a:ext uri="{FF2B5EF4-FFF2-40B4-BE49-F238E27FC236}">
                              <a16:creationId xmlns:a16="http://schemas.microsoft.com/office/drawing/2014/main" id="{A816F22A-4AF4-A54F-AE73-6F48E75F1C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97" name="Frame 396">
                            <a:extLst>
                              <a:ext uri="{FF2B5EF4-FFF2-40B4-BE49-F238E27FC236}">
                                <a16:creationId xmlns:a16="http://schemas.microsoft.com/office/drawing/2014/main" id="{C95F2B1D-7392-2B48-9866-B7B007D0555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8" name="Frame 397">
                            <a:extLst>
                              <a:ext uri="{FF2B5EF4-FFF2-40B4-BE49-F238E27FC236}">
                                <a16:creationId xmlns:a16="http://schemas.microsoft.com/office/drawing/2014/main" id="{A7A54E97-4F25-EF44-B6DC-C50F9DF3BFB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9" name="Frame 398">
                            <a:extLst>
                              <a:ext uri="{FF2B5EF4-FFF2-40B4-BE49-F238E27FC236}">
                                <a16:creationId xmlns:a16="http://schemas.microsoft.com/office/drawing/2014/main" id="{FA8D1B7B-7D62-0148-861D-3B93B1D89D0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86" name="Group 385">
                        <a:extLst>
                          <a:ext uri="{FF2B5EF4-FFF2-40B4-BE49-F238E27FC236}">
                            <a16:creationId xmlns:a16="http://schemas.microsoft.com/office/drawing/2014/main" id="{62C29043-C52A-EA40-BD49-A67E355CA9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87" name="Group 386">
                          <a:extLst>
                            <a:ext uri="{FF2B5EF4-FFF2-40B4-BE49-F238E27FC236}">
                              <a16:creationId xmlns:a16="http://schemas.microsoft.com/office/drawing/2014/main" id="{548AF11A-855F-8449-8B35-1CA67E3806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92" name="Frame 391">
                            <a:extLst>
                              <a:ext uri="{FF2B5EF4-FFF2-40B4-BE49-F238E27FC236}">
                                <a16:creationId xmlns:a16="http://schemas.microsoft.com/office/drawing/2014/main" id="{45F99780-7EF9-3C40-AAC5-FB28479972C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Frame 392">
                            <a:extLst>
                              <a:ext uri="{FF2B5EF4-FFF2-40B4-BE49-F238E27FC236}">
                                <a16:creationId xmlns:a16="http://schemas.microsoft.com/office/drawing/2014/main" id="{D4F10F1F-65EE-6248-83EC-15B13F1494C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4" name="Frame 393">
                            <a:extLst>
                              <a:ext uri="{FF2B5EF4-FFF2-40B4-BE49-F238E27FC236}">
                                <a16:creationId xmlns:a16="http://schemas.microsoft.com/office/drawing/2014/main" id="{848A4C63-EE22-3C47-98F4-1528F06F207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88" name="Group 387">
                          <a:extLst>
                            <a:ext uri="{FF2B5EF4-FFF2-40B4-BE49-F238E27FC236}">
                              <a16:creationId xmlns:a16="http://schemas.microsoft.com/office/drawing/2014/main" id="{E93E448C-3B57-9B47-BB4B-20555AF606B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89" name="Frame 388">
                            <a:extLst>
                              <a:ext uri="{FF2B5EF4-FFF2-40B4-BE49-F238E27FC236}">
                                <a16:creationId xmlns:a16="http://schemas.microsoft.com/office/drawing/2014/main" id="{2DB58811-F045-3349-B9C1-D03A69215BD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0" name="Frame 389">
                            <a:extLst>
                              <a:ext uri="{FF2B5EF4-FFF2-40B4-BE49-F238E27FC236}">
                                <a16:creationId xmlns:a16="http://schemas.microsoft.com/office/drawing/2014/main" id="{8D80B9D6-0509-7B43-81E0-38ECC61E7D8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1" name="Frame 390">
                            <a:extLst>
                              <a:ext uri="{FF2B5EF4-FFF2-40B4-BE49-F238E27FC236}">
                                <a16:creationId xmlns:a16="http://schemas.microsoft.com/office/drawing/2014/main" id="{372EB115-635B-A34C-8F3E-2B6C0EBA0C5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44" name="Group 343">
                    <a:extLst>
                      <a:ext uri="{FF2B5EF4-FFF2-40B4-BE49-F238E27FC236}">
                        <a16:creationId xmlns:a16="http://schemas.microsoft.com/office/drawing/2014/main" id="{711260E0-47EA-694F-882F-E198C6C738AC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345" name="Group 344">
                      <a:extLst>
                        <a:ext uri="{FF2B5EF4-FFF2-40B4-BE49-F238E27FC236}">
                          <a16:creationId xmlns:a16="http://schemas.microsoft.com/office/drawing/2014/main" id="{F9332C9F-5FA3-B64D-959A-3FD192ADF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65" name="Group 364">
                        <a:extLst>
                          <a:ext uri="{FF2B5EF4-FFF2-40B4-BE49-F238E27FC236}">
                            <a16:creationId xmlns:a16="http://schemas.microsoft.com/office/drawing/2014/main" id="{051F5B61-D544-7841-82F5-46B5D3C568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75" name="Group 374">
                          <a:extLst>
                            <a:ext uri="{FF2B5EF4-FFF2-40B4-BE49-F238E27FC236}">
                              <a16:creationId xmlns:a16="http://schemas.microsoft.com/office/drawing/2014/main" id="{E9F56FA7-8110-ED43-9824-6907868D154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80" name="Frame 379">
                            <a:extLst>
                              <a:ext uri="{FF2B5EF4-FFF2-40B4-BE49-F238E27FC236}">
                                <a16:creationId xmlns:a16="http://schemas.microsoft.com/office/drawing/2014/main" id="{F7B31DC0-AE58-1C49-B528-95FC370AEFE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1" name="Frame 380">
                            <a:extLst>
                              <a:ext uri="{FF2B5EF4-FFF2-40B4-BE49-F238E27FC236}">
                                <a16:creationId xmlns:a16="http://schemas.microsoft.com/office/drawing/2014/main" id="{9543ECFD-1977-B445-87D9-7DDDA7E1A24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2" name="Frame 381">
                            <a:extLst>
                              <a:ext uri="{FF2B5EF4-FFF2-40B4-BE49-F238E27FC236}">
                                <a16:creationId xmlns:a16="http://schemas.microsoft.com/office/drawing/2014/main" id="{C4E94BF7-E0AA-014C-ACB9-CD6404E4E5B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76" name="Group 375">
                          <a:extLst>
                            <a:ext uri="{FF2B5EF4-FFF2-40B4-BE49-F238E27FC236}">
                              <a16:creationId xmlns:a16="http://schemas.microsoft.com/office/drawing/2014/main" id="{32217A5C-A033-4C47-BE42-DC065BD95C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77" name="Frame 376">
                            <a:extLst>
                              <a:ext uri="{FF2B5EF4-FFF2-40B4-BE49-F238E27FC236}">
                                <a16:creationId xmlns:a16="http://schemas.microsoft.com/office/drawing/2014/main" id="{1C1497F6-E4B2-5048-8C19-FCC6BDB1A4E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8" name="Frame 377">
                            <a:extLst>
                              <a:ext uri="{FF2B5EF4-FFF2-40B4-BE49-F238E27FC236}">
                                <a16:creationId xmlns:a16="http://schemas.microsoft.com/office/drawing/2014/main" id="{7592E033-F64D-8844-9FE5-433BC862DB5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9" name="Frame 378">
                            <a:extLst>
                              <a:ext uri="{FF2B5EF4-FFF2-40B4-BE49-F238E27FC236}">
                                <a16:creationId xmlns:a16="http://schemas.microsoft.com/office/drawing/2014/main" id="{F9556B34-5553-904A-9237-C5E9392E3A6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66" name="Group 365">
                        <a:extLst>
                          <a:ext uri="{FF2B5EF4-FFF2-40B4-BE49-F238E27FC236}">
                            <a16:creationId xmlns:a16="http://schemas.microsoft.com/office/drawing/2014/main" id="{FFB77ED5-BD94-704B-A09D-57890A813C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67" name="Group 366">
                          <a:extLst>
                            <a:ext uri="{FF2B5EF4-FFF2-40B4-BE49-F238E27FC236}">
                              <a16:creationId xmlns:a16="http://schemas.microsoft.com/office/drawing/2014/main" id="{72BA33D0-84D6-9F4B-944B-E17D4E3A55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72" name="Frame 371">
                            <a:extLst>
                              <a:ext uri="{FF2B5EF4-FFF2-40B4-BE49-F238E27FC236}">
                                <a16:creationId xmlns:a16="http://schemas.microsoft.com/office/drawing/2014/main" id="{4B41D35C-6203-FC4D-B6AB-224676DD9BB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3" name="Frame 372">
                            <a:extLst>
                              <a:ext uri="{FF2B5EF4-FFF2-40B4-BE49-F238E27FC236}">
                                <a16:creationId xmlns:a16="http://schemas.microsoft.com/office/drawing/2014/main" id="{6965E541-01AE-DD4C-91C5-27C6F2D91C5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4" name="Frame 373">
                            <a:extLst>
                              <a:ext uri="{FF2B5EF4-FFF2-40B4-BE49-F238E27FC236}">
                                <a16:creationId xmlns:a16="http://schemas.microsoft.com/office/drawing/2014/main" id="{E8652AFB-5305-F840-8524-676C2DFA7E5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68" name="Group 367">
                          <a:extLst>
                            <a:ext uri="{FF2B5EF4-FFF2-40B4-BE49-F238E27FC236}">
                              <a16:creationId xmlns:a16="http://schemas.microsoft.com/office/drawing/2014/main" id="{162EE374-7FE6-3B42-B2B2-D6A567BC7D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69" name="Frame 368">
                            <a:extLst>
                              <a:ext uri="{FF2B5EF4-FFF2-40B4-BE49-F238E27FC236}">
                                <a16:creationId xmlns:a16="http://schemas.microsoft.com/office/drawing/2014/main" id="{BA4CACBB-37F2-C141-9DF0-AFCFAF506CB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0" name="Frame 369">
                            <a:extLst>
                              <a:ext uri="{FF2B5EF4-FFF2-40B4-BE49-F238E27FC236}">
                                <a16:creationId xmlns:a16="http://schemas.microsoft.com/office/drawing/2014/main" id="{69C2EF00-7BF5-B24C-BBFF-E40146A40E4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1" name="Frame 370">
                            <a:extLst>
                              <a:ext uri="{FF2B5EF4-FFF2-40B4-BE49-F238E27FC236}">
                                <a16:creationId xmlns:a16="http://schemas.microsoft.com/office/drawing/2014/main" id="{DCA990E4-33F9-7748-8D58-01D9A764816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46" name="Group 345">
                      <a:extLst>
                        <a:ext uri="{FF2B5EF4-FFF2-40B4-BE49-F238E27FC236}">
                          <a16:creationId xmlns:a16="http://schemas.microsoft.com/office/drawing/2014/main" id="{F35B5172-99D9-3846-871A-1EBAB9A54F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47" name="Group 346">
                        <a:extLst>
                          <a:ext uri="{FF2B5EF4-FFF2-40B4-BE49-F238E27FC236}">
                            <a16:creationId xmlns:a16="http://schemas.microsoft.com/office/drawing/2014/main" id="{CB2799EE-F3E5-A64A-B478-B4C5F8E520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57" name="Group 356">
                          <a:extLst>
                            <a:ext uri="{FF2B5EF4-FFF2-40B4-BE49-F238E27FC236}">
                              <a16:creationId xmlns:a16="http://schemas.microsoft.com/office/drawing/2014/main" id="{C76E14F6-3CD5-AB48-BD3A-E3FB573509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62" name="Frame 361">
                            <a:extLst>
                              <a:ext uri="{FF2B5EF4-FFF2-40B4-BE49-F238E27FC236}">
                                <a16:creationId xmlns:a16="http://schemas.microsoft.com/office/drawing/2014/main" id="{DFF045E3-4FC5-724F-9A97-A45B042F809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63" name="Frame 362">
                            <a:extLst>
                              <a:ext uri="{FF2B5EF4-FFF2-40B4-BE49-F238E27FC236}">
                                <a16:creationId xmlns:a16="http://schemas.microsoft.com/office/drawing/2014/main" id="{068B014F-D6AC-BF4F-A8E5-0FFD26893AA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64" name="Frame 363">
                            <a:extLst>
                              <a:ext uri="{FF2B5EF4-FFF2-40B4-BE49-F238E27FC236}">
                                <a16:creationId xmlns:a16="http://schemas.microsoft.com/office/drawing/2014/main" id="{4DBB7C95-8B7D-3C41-A2D1-576CBDEEA7C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8" name="Group 357">
                          <a:extLst>
                            <a:ext uri="{FF2B5EF4-FFF2-40B4-BE49-F238E27FC236}">
                              <a16:creationId xmlns:a16="http://schemas.microsoft.com/office/drawing/2014/main" id="{9F922B51-99A9-4844-AB17-68F44A8ED1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59" name="Frame 358">
                            <a:extLst>
                              <a:ext uri="{FF2B5EF4-FFF2-40B4-BE49-F238E27FC236}">
                                <a16:creationId xmlns:a16="http://schemas.microsoft.com/office/drawing/2014/main" id="{F2D2563C-C667-2644-A858-67D8F0B06C6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60" name="Frame 359">
                            <a:extLst>
                              <a:ext uri="{FF2B5EF4-FFF2-40B4-BE49-F238E27FC236}">
                                <a16:creationId xmlns:a16="http://schemas.microsoft.com/office/drawing/2014/main" id="{805E7053-54BF-AA46-8297-F572AB075EB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61" name="Frame 360">
                            <a:extLst>
                              <a:ext uri="{FF2B5EF4-FFF2-40B4-BE49-F238E27FC236}">
                                <a16:creationId xmlns:a16="http://schemas.microsoft.com/office/drawing/2014/main" id="{E061E5EC-000E-FE4A-B13B-3D91EF1157A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48" name="Group 347">
                        <a:extLst>
                          <a:ext uri="{FF2B5EF4-FFF2-40B4-BE49-F238E27FC236}">
                            <a16:creationId xmlns:a16="http://schemas.microsoft.com/office/drawing/2014/main" id="{5708F10B-C59A-6549-9523-EDB57E6D03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49" name="Group 348">
                          <a:extLst>
                            <a:ext uri="{FF2B5EF4-FFF2-40B4-BE49-F238E27FC236}">
                              <a16:creationId xmlns:a16="http://schemas.microsoft.com/office/drawing/2014/main" id="{02AE6F1A-5CC8-DF43-9468-B6274F3474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54" name="Frame 353">
                            <a:extLst>
                              <a:ext uri="{FF2B5EF4-FFF2-40B4-BE49-F238E27FC236}">
                                <a16:creationId xmlns:a16="http://schemas.microsoft.com/office/drawing/2014/main" id="{554BF21B-3C79-EB42-990F-35602D612D8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5" name="Frame 354">
                            <a:extLst>
                              <a:ext uri="{FF2B5EF4-FFF2-40B4-BE49-F238E27FC236}">
                                <a16:creationId xmlns:a16="http://schemas.microsoft.com/office/drawing/2014/main" id="{D60BD296-846A-5B4A-9647-7DA8B2A13AF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6" name="Frame 355">
                            <a:extLst>
                              <a:ext uri="{FF2B5EF4-FFF2-40B4-BE49-F238E27FC236}">
                                <a16:creationId xmlns:a16="http://schemas.microsoft.com/office/drawing/2014/main" id="{DDD37419-9F35-B24F-B42D-87D5F8B64F1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0" name="Group 349">
                          <a:extLst>
                            <a:ext uri="{FF2B5EF4-FFF2-40B4-BE49-F238E27FC236}">
                              <a16:creationId xmlns:a16="http://schemas.microsoft.com/office/drawing/2014/main" id="{A518884A-1328-234B-B46B-07EFA0B002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51" name="Frame 350">
                            <a:extLst>
                              <a:ext uri="{FF2B5EF4-FFF2-40B4-BE49-F238E27FC236}">
                                <a16:creationId xmlns:a16="http://schemas.microsoft.com/office/drawing/2014/main" id="{C94C7AA7-6D0C-2340-B30B-CCB6214E9D7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2" name="Frame 351">
                            <a:extLst>
                              <a:ext uri="{FF2B5EF4-FFF2-40B4-BE49-F238E27FC236}">
                                <a16:creationId xmlns:a16="http://schemas.microsoft.com/office/drawing/2014/main" id="{C38AAB62-78A5-594F-9557-A1F9059B401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3" name="Frame 352">
                            <a:extLst>
                              <a:ext uri="{FF2B5EF4-FFF2-40B4-BE49-F238E27FC236}">
                                <a16:creationId xmlns:a16="http://schemas.microsoft.com/office/drawing/2014/main" id="{B16C03C5-5B83-2747-8459-961B339BD7F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958516-2062-6E43-8225-5570D582B7B5}"/>
                </a:ext>
              </a:extLst>
            </p:cNvPr>
            <p:cNvGrpSpPr/>
            <p:nvPr/>
          </p:nvGrpSpPr>
          <p:grpSpPr>
            <a:xfrm>
              <a:off x="10005101" y="4177448"/>
              <a:ext cx="1946168" cy="2585883"/>
              <a:chOff x="9852701" y="4025048"/>
              <a:chExt cx="1946168" cy="2585883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9371D8B-D61F-A448-AD56-D855F0A497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54637" y="5309535"/>
                <a:ext cx="1944232" cy="1301396"/>
                <a:chOff x="8268849" y="3686604"/>
                <a:chExt cx="3444325" cy="2305503"/>
              </a:xfrm>
              <a:grpFill/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700A8813-6EE0-D146-989C-DF91A508A226}"/>
                    </a:ext>
                  </a:extLst>
                </p:cNvPr>
                <p:cNvGrpSpPr/>
                <p:nvPr/>
              </p:nvGrpSpPr>
              <p:grpSpPr>
                <a:xfrm>
                  <a:off x="9969563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F8CBCE6B-8B31-914A-9C9B-F1EA114F8CCB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301" name="Group 300">
                      <a:extLst>
                        <a:ext uri="{FF2B5EF4-FFF2-40B4-BE49-F238E27FC236}">
                          <a16:creationId xmlns:a16="http://schemas.microsoft.com/office/drawing/2014/main" id="{EABE97BE-5792-0D45-9D7B-2594D82376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21" name="Group 320">
                        <a:extLst>
                          <a:ext uri="{FF2B5EF4-FFF2-40B4-BE49-F238E27FC236}">
                            <a16:creationId xmlns:a16="http://schemas.microsoft.com/office/drawing/2014/main" id="{27F3CA8F-2643-7048-A084-6D1E1177E4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31" name="Group 330">
                          <a:extLst>
                            <a:ext uri="{FF2B5EF4-FFF2-40B4-BE49-F238E27FC236}">
                              <a16:creationId xmlns:a16="http://schemas.microsoft.com/office/drawing/2014/main" id="{37A49ADB-4F83-0846-8876-BA0164ECCC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36" name="Frame 335">
                            <a:extLst>
                              <a:ext uri="{FF2B5EF4-FFF2-40B4-BE49-F238E27FC236}">
                                <a16:creationId xmlns:a16="http://schemas.microsoft.com/office/drawing/2014/main" id="{1B504D59-31F1-F34D-B79D-B074F7F3A09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37" name="Frame 336">
                            <a:extLst>
                              <a:ext uri="{FF2B5EF4-FFF2-40B4-BE49-F238E27FC236}">
                                <a16:creationId xmlns:a16="http://schemas.microsoft.com/office/drawing/2014/main" id="{71548B33-3D8A-7C4C-8BB1-BBDED1D9048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38" name="Frame 337">
                            <a:extLst>
                              <a:ext uri="{FF2B5EF4-FFF2-40B4-BE49-F238E27FC236}">
                                <a16:creationId xmlns:a16="http://schemas.microsoft.com/office/drawing/2014/main" id="{EFA15CE1-6B4B-E945-B080-073F98C6746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8442C356-BE03-854A-9BAD-03637E617B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33" name="Frame 332">
                            <a:extLst>
                              <a:ext uri="{FF2B5EF4-FFF2-40B4-BE49-F238E27FC236}">
                                <a16:creationId xmlns:a16="http://schemas.microsoft.com/office/drawing/2014/main" id="{E938AE38-E9F8-3042-A549-85E9D8ED760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34" name="Frame 333">
                            <a:extLst>
                              <a:ext uri="{FF2B5EF4-FFF2-40B4-BE49-F238E27FC236}">
                                <a16:creationId xmlns:a16="http://schemas.microsoft.com/office/drawing/2014/main" id="{83FA3966-6920-0544-A5DD-1BBF860C5A2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35" name="Frame 334">
                            <a:extLst>
                              <a:ext uri="{FF2B5EF4-FFF2-40B4-BE49-F238E27FC236}">
                                <a16:creationId xmlns:a16="http://schemas.microsoft.com/office/drawing/2014/main" id="{017873E9-649C-5F45-93B7-53EA6AE070B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22" name="Group 321">
                        <a:extLst>
                          <a:ext uri="{FF2B5EF4-FFF2-40B4-BE49-F238E27FC236}">
                            <a16:creationId xmlns:a16="http://schemas.microsoft.com/office/drawing/2014/main" id="{E6C12F26-D632-0A43-AFB2-D9E949174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23" name="Group 322">
                          <a:extLst>
                            <a:ext uri="{FF2B5EF4-FFF2-40B4-BE49-F238E27FC236}">
                              <a16:creationId xmlns:a16="http://schemas.microsoft.com/office/drawing/2014/main" id="{2EA8EEFD-47BE-7342-987A-2C9EA79D2B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28" name="Frame 327">
                            <a:extLst>
                              <a:ext uri="{FF2B5EF4-FFF2-40B4-BE49-F238E27FC236}">
                                <a16:creationId xmlns:a16="http://schemas.microsoft.com/office/drawing/2014/main" id="{3754D058-8430-2F45-9220-F67B5480E7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9" name="Frame 328">
                            <a:extLst>
                              <a:ext uri="{FF2B5EF4-FFF2-40B4-BE49-F238E27FC236}">
                                <a16:creationId xmlns:a16="http://schemas.microsoft.com/office/drawing/2014/main" id="{006C7388-6375-C247-8CD4-893517505B9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30" name="Frame 329">
                            <a:extLst>
                              <a:ext uri="{FF2B5EF4-FFF2-40B4-BE49-F238E27FC236}">
                                <a16:creationId xmlns:a16="http://schemas.microsoft.com/office/drawing/2014/main" id="{4A2F3712-601A-4D4D-9E80-D89447FF2E8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4" name="Group 323">
                          <a:extLst>
                            <a:ext uri="{FF2B5EF4-FFF2-40B4-BE49-F238E27FC236}">
                              <a16:creationId xmlns:a16="http://schemas.microsoft.com/office/drawing/2014/main" id="{81F063AA-7989-4342-809A-7A279389B7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25" name="Frame 324">
                            <a:extLst>
                              <a:ext uri="{FF2B5EF4-FFF2-40B4-BE49-F238E27FC236}">
                                <a16:creationId xmlns:a16="http://schemas.microsoft.com/office/drawing/2014/main" id="{2571ECDE-24C8-8545-BB03-FDA2D2AAA1A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" name="Frame 325">
                            <a:extLst>
                              <a:ext uri="{FF2B5EF4-FFF2-40B4-BE49-F238E27FC236}">
                                <a16:creationId xmlns:a16="http://schemas.microsoft.com/office/drawing/2014/main" id="{AD8E6FB6-0FC2-DA49-8F05-E4614749E13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7" name="Frame 326">
                            <a:extLst>
                              <a:ext uri="{FF2B5EF4-FFF2-40B4-BE49-F238E27FC236}">
                                <a16:creationId xmlns:a16="http://schemas.microsoft.com/office/drawing/2014/main" id="{5774246A-1FD5-114B-BD1B-3E377463E1B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978C71FD-95B2-E149-994D-FF4502783D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03" name="Group 302">
                        <a:extLst>
                          <a:ext uri="{FF2B5EF4-FFF2-40B4-BE49-F238E27FC236}">
                            <a16:creationId xmlns:a16="http://schemas.microsoft.com/office/drawing/2014/main" id="{9FA5CD14-DB6D-574B-A457-3AEBA60073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13" name="Group 312">
                          <a:extLst>
                            <a:ext uri="{FF2B5EF4-FFF2-40B4-BE49-F238E27FC236}">
                              <a16:creationId xmlns:a16="http://schemas.microsoft.com/office/drawing/2014/main" id="{A64D8E3A-6D6C-F642-B9F3-575AF3D110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18" name="Frame 317">
                            <a:extLst>
                              <a:ext uri="{FF2B5EF4-FFF2-40B4-BE49-F238E27FC236}">
                                <a16:creationId xmlns:a16="http://schemas.microsoft.com/office/drawing/2014/main" id="{A4320E95-308D-2941-AE80-E872252435E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9" name="Frame 318">
                            <a:extLst>
                              <a:ext uri="{FF2B5EF4-FFF2-40B4-BE49-F238E27FC236}">
                                <a16:creationId xmlns:a16="http://schemas.microsoft.com/office/drawing/2014/main" id="{4827E752-AF6B-204E-9225-D44D082C266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0" name="Frame 319">
                            <a:extLst>
                              <a:ext uri="{FF2B5EF4-FFF2-40B4-BE49-F238E27FC236}">
                                <a16:creationId xmlns:a16="http://schemas.microsoft.com/office/drawing/2014/main" id="{0E9DE58D-E0FD-8645-8795-013207979E3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4" name="Group 313">
                          <a:extLst>
                            <a:ext uri="{FF2B5EF4-FFF2-40B4-BE49-F238E27FC236}">
                              <a16:creationId xmlns:a16="http://schemas.microsoft.com/office/drawing/2014/main" id="{2FA03FD4-1889-8D4B-B0B4-0DF5989D0D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15" name="Frame 314">
                            <a:extLst>
                              <a:ext uri="{FF2B5EF4-FFF2-40B4-BE49-F238E27FC236}">
                                <a16:creationId xmlns:a16="http://schemas.microsoft.com/office/drawing/2014/main" id="{C0336CA6-1A85-6548-9741-5669B849E2B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6" name="Frame 315">
                            <a:extLst>
                              <a:ext uri="{FF2B5EF4-FFF2-40B4-BE49-F238E27FC236}">
                                <a16:creationId xmlns:a16="http://schemas.microsoft.com/office/drawing/2014/main" id="{59F0DFFF-91CF-E64C-BC7E-F768B0D7841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7" name="Frame 316">
                            <a:extLst>
                              <a:ext uri="{FF2B5EF4-FFF2-40B4-BE49-F238E27FC236}">
                                <a16:creationId xmlns:a16="http://schemas.microsoft.com/office/drawing/2014/main" id="{13CA992E-6617-FC41-8C33-2B86459A3C0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B4214576-7C77-4445-B31C-251A3E448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05" name="Group 304">
                          <a:extLst>
                            <a:ext uri="{FF2B5EF4-FFF2-40B4-BE49-F238E27FC236}">
                              <a16:creationId xmlns:a16="http://schemas.microsoft.com/office/drawing/2014/main" id="{32BDEDE3-E78F-3144-A859-25A5B480E3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10" name="Frame 309">
                            <a:extLst>
                              <a:ext uri="{FF2B5EF4-FFF2-40B4-BE49-F238E27FC236}">
                                <a16:creationId xmlns:a16="http://schemas.microsoft.com/office/drawing/2014/main" id="{D95F4796-CE6A-3844-AB6D-ED66BCAB6FC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1" name="Frame 310">
                            <a:extLst>
                              <a:ext uri="{FF2B5EF4-FFF2-40B4-BE49-F238E27FC236}">
                                <a16:creationId xmlns:a16="http://schemas.microsoft.com/office/drawing/2014/main" id="{D2595635-50A6-204B-848F-F310D7D6FC0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2" name="Frame 311">
                            <a:extLst>
                              <a:ext uri="{FF2B5EF4-FFF2-40B4-BE49-F238E27FC236}">
                                <a16:creationId xmlns:a16="http://schemas.microsoft.com/office/drawing/2014/main" id="{99455CFF-3681-6E48-B1D8-74039C13687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6" name="Group 305">
                          <a:extLst>
                            <a:ext uri="{FF2B5EF4-FFF2-40B4-BE49-F238E27FC236}">
                              <a16:creationId xmlns:a16="http://schemas.microsoft.com/office/drawing/2014/main" id="{14880AC0-0798-9646-AF68-51833AA22E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07" name="Frame 306">
                            <a:extLst>
                              <a:ext uri="{FF2B5EF4-FFF2-40B4-BE49-F238E27FC236}">
                                <a16:creationId xmlns:a16="http://schemas.microsoft.com/office/drawing/2014/main" id="{03D7661C-45A8-824E-9E21-B04D1ACB067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8" name="Frame 307">
                            <a:extLst>
                              <a:ext uri="{FF2B5EF4-FFF2-40B4-BE49-F238E27FC236}">
                                <a16:creationId xmlns:a16="http://schemas.microsoft.com/office/drawing/2014/main" id="{2EC8AEBD-DBDD-D841-9FCA-EF5469B0E0A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9" name="Frame 308">
                            <a:extLst>
                              <a:ext uri="{FF2B5EF4-FFF2-40B4-BE49-F238E27FC236}">
                                <a16:creationId xmlns:a16="http://schemas.microsoft.com/office/drawing/2014/main" id="{F1B118AC-F8EB-4846-B37D-8E4D008814D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C9304E6A-07F8-3F42-98A4-DB36BCD37F41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263" name="Group 262">
                      <a:extLst>
                        <a:ext uri="{FF2B5EF4-FFF2-40B4-BE49-F238E27FC236}">
                          <a16:creationId xmlns:a16="http://schemas.microsoft.com/office/drawing/2014/main" id="{FC8BF2E2-5CCB-2446-BC92-8512E7B8C8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83" name="Group 282">
                        <a:extLst>
                          <a:ext uri="{FF2B5EF4-FFF2-40B4-BE49-F238E27FC236}">
                            <a16:creationId xmlns:a16="http://schemas.microsoft.com/office/drawing/2014/main" id="{861C40F5-18D8-AD4D-BFD7-D834F89167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93" name="Group 292">
                          <a:extLst>
                            <a:ext uri="{FF2B5EF4-FFF2-40B4-BE49-F238E27FC236}">
                              <a16:creationId xmlns:a16="http://schemas.microsoft.com/office/drawing/2014/main" id="{B52D3B3B-A54D-E94A-A343-B0B198649F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98" name="Frame 297">
                            <a:extLst>
                              <a:ext uri="{FF2B5EF4-FFF2-40B4-BE49-F238E27FC236}">
                                <a16:creationId xmlns:a16="http://schemas.microsoft.com/office/drawing/2014/main" id="{78D4A750-752D-804E-8723-CFE7E86CDD7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9" name="Frame 298">
                            <a:extLst>
                              <a:ext uri="{FF2B5EF4-FFF2-40B4-BE49-F238E27FC236}">
                                <a16:creationId xmlns:a16="http://schemas.microsoft.com/office/drawing/2014/main" id="{E0ABF0A2-BA0B-C545-AA6D-85AF1F7528E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0" name="Frame 299">
                            <a:extLst>
                              <a:ext uri="{FF2B5EF4-FFF2-40B4-BE49-F238E27FC236}">
                                <a16:creationId xmlns:a16="http://schemas.microsoft.com/office/drawing/2014/main" id="{8D1D1162-F99C-A845-BEB6-4C4D5C842C5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4" name="Group 293">
                          <a:extLst>
                            <a:ext uri="{FF2B5EF4-FFF2-40B4-BE49-F238E27FC236}">
                              <a16:creationId xmlns:a16="http://schemas.microsoft.com/office/drawing/2014/main" id="{6D875E74-6D96-B949-A8AF-20390456A1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95" name="Frame 294">
                            <a:extLst>
                              <a:ext uri="{FF2B5EF4-FFF2-40B4-BE49-F238E27FC236}">
                                <a16:creationId xmlns:a16="http://schemas.microsoft.com/office/drawing/2014/main" id="{F0C7568F-740C-1B4F-8D92-C9C5FB17C6A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6" name="Frame 295">
                            <a:extLst>
                              <a:ext uri="{FF2B5EF4-FFF2-40B4-BE49-F238E27FC236}">
                                <a16:creationId xmlns:a16="http://schemas.microsoft.com/office/drawing/2014/main" id="{463621CD-D3C3-4F49-93EF-9A8DDEF6A2F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7" name="Frame 296">
                            <a:extLst>
                              <a:ext uri="{FF2B5EF4-FFF2-40B4-BE49-F238E27FC236}">
                                <a16:creationId xmlns:a16="http://schemas.microsoft.com/office/drawing/2014/main" id="{D5F1DAD7-F4C3-6845-9DB0-E2233C1E574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84" name="Group 283">
                        <a:extLst>
                          <a:ext uri="{FF2B5EF4-FFF2-40B4-BE49-F238E27FC236}">
                            <a16:creationId xmlns:a16="http://schemas.microsoft.com/office/drawing/2014/main" id="{E9F4B033-0BC9-BB41-A575-CC588BCEA1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85" name="Group 284">
                          <a:extLst>
                            <a:ext uri="{FF2B5EF4-FFF2-40B4-BE49-F238E27FC236}">
                              <a16:creationId xmlns:a16="http://schemas.microsoft.com/office/drawing/2014/main" id="{4A383E1C-12A3-9542-AB42-3C6F07B47B9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90" name="Frame 289">
                            <a:extLst>
                              <a:ext uri="{FF2B5EF4-FFF2-40B4-BE49-F238E27FC236}">
                                <a16:creationId xmlns:a16="http://schemas.microsoft.com/office/drawing/2014/main" id="{CF3F9951-A4DD-7644-B049-04F2EBBFA18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1" name="Frame 290">
                            <a:extLst>
                              <a:ext uri="{FF2B5EF4-FFF2-40B4-BE49-F238E27FC236}">
                                <a16:creationId xmlns:a16="http://schemas.microsoft.com/office/drawing/2014/main" id="{16DDAEFF-3861-5343-9B5C-561F3FF13CC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2" name="Frame 291">
                            <a:extLst>
                              <a:ext uri="{FF2B5EF4-FFF2-40B4-BE49-F238E27FC236}">
                                <a16:creationId xmlns:a16="http://schemas.microsoft.com/office/drawing/2014/main" id="{D7979CDB-21E7-D241-ADFE-C86D970BEA8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6" name="Group 285">
                          <a:extLst>
                            <a:ext uri="{FF2B5EF4-FFF2-40B4-BE49-F238E27FC236}">
                              <a16:creationId xmlns:a16="http://schemas.microsoft.com/office/drawing/2014/main" id="{B7B5C238-B28D-324E-8AEE-C90A4B7571D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87" name="Frame 286">
                            <a:extLst>
                              <a:ext uri="{FF2B5EF4-FFF2-40B4-BE49-F238E27FC236}">
                                <a16:creationId xmlns:a16="http://schemas.microsoft.com/office/drawing/2014/main" id="{2B8CC80B-C706-B947-BA2D-95D52627EE8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8" name="Frame 287">
                            <a:extLst>
                              <a:ext uri="{FF2B5EF4-FFF2-40B4-BE49-F238E27FC236}">
                                <a16:creationId xmlns:a16="http://schemas.microsoft.com/office/drawing/2014/main" id="{87EAA4E4-851A-D948-90E1-D55D11215D9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9" name="Frame 288">
                            <a:extLst>
                              <a:ext uri="{FF2B5EF4-FFF2-40B4-BE49-F238E27FC236}">
                                <a16:creationId xmlns:a16="http://schemas.microsoft.com/office/drawing/2014/main" id="{27F1F766-AB6B-1341-BF97-9A1E68EF14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64" name="Group 263">
                      <a:extLst>
                        <a:ext uri="{FF2B5EF4-FFF2-40B4-BE49-F238E27FC236}">
                          <a16:creationId xmlns:a16="http://schemas.microsoft.com/office/drawing/2014/main" id="{43461D21-4735-6547-9001-4FC7D84CF1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65" name="Group 264">
                        <a:extLst>
                          <a:ext uri="{FF2B5EF4-FFF2-40B4-BE49-F238E27FC236}">
                            <a16:creationId xmlns:a16="http://schemas.microsoft.com/office/drawing/2014/main" id="{AD5743FE-AD90-7D43-B6D4-800286BD21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75" name="Group 274">
                          <a:extLst>
                            <a:ext uri="{FF2B5EF4-FFF2-40B4-BE49-F238E27FC236}">
                              <a16:creationId xmlns:a16="http://schemas.microsoft.com/office/drawing/2014/main" id="{173FF4C1-834A-404D-BC94-A4DC932769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80" name="Frame 279">
                            <a:extLst>
                              <a:ext uri="{FF2B5EF4-FFF2-40B4-BE49-F238E27FC236}">
                                <a16:creationId xmlns:a16="http://schemas.microsoft.com/office/drawing/2014/main" id="{2A4C9B61-827B-144F-8EE1-D5D08FD6DC6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1" name="Frame 280">
                            <a:extLst>
                              <a:ext uri="{FF2B5EF4-FFF2-40B4-BE49-F238E27FC236}">
                                <a16:creationId xmlns:a16="http://schemas.microsoft.com/office/drawing/2014/main" id="{324BF8B6-1B57-124C-AAEF-D5F7FF5E7B3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2" name="Frame 281">
                            <a:extLst>
                              <a:ext uri="{FF2B5EF4-FFF2-40B4-BE49-F238E27FC236}">
                                <a16:creationId xmlns:a16="http://schemas.microsoft.com/office/drawing/2014/main" id="{3F4283BB-24B0-D848-B7A9-E77C05D3CCF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6" name="Group 275">
                          <a:extLst>
                            <a:ext uri="{FF2B5EF4-FFF2-40B4-BE49-F238E27FC236}">
                              <a16:creationId xmlns:a16="http://schemas.microsoft.com/office/drawing/2014/main" id="{5C42921D-CCDD-1C47-B314-E1ABBA9B7FF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77" name="Frame 276">
                            <a:extLst>
                              <a:ext uri="{FF2B5EF4-FFF2-40B4-BE49-F238E27FC236}">
                                <a16:creationId xmlns:a16="http://schemas.microsoft.com/office/drawing/2014/main" id="{8C3021DD-93E9-864C-9265-BDB39255874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8" name="Frame 277">
                            <a:extLst>
                              <a:ext uri="{FF2B5EF4-FFF2-40B4-BE49-F238E27FC236}">
                                <a16:creationId xmlns:a16="http://schemas.microsoft.com/office/drawing/2014/main" id="{6303D41D-FF33-2E49-A129-98D832F3D57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9" name="Frame 278">
                            <a:extLst>
                              <a:ext uri="{FF2B5EF4-FFF2-40B4-BE49-F238E27FC236}">
                                <a16:creationId xmlns:a16="http://schemas.microsoft.com/office/drawing/2014/main" id="{2983A009-4F96-1940-A86B-0FEDD13D43A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66" name="Group 265">
                        <a:extLst>
                          <a:ext uri="{FF2B5EF4-FFF2-40B4-BE49-F238E27FC236}">
                            <a16:creationId xmlns:a16="http://schemas.microsoft.com/office/drawing/2014/main" id="{E50FF022-3EEB-7A43-88FD-9988D951ED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67" name="Group 266">
                          <a:extLst>
                            <a:ext uri="{FF2B5EF4-FFF2-40B4-BE49-F238E27FC236}">
                              <a16:creationId xmlns:a16="http://schemas.microsoft.com/office/drawing/2014/main" id="{AFC6B729-2E53-CD48-8C88-FF6FB28837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72" name="Frame 271">
                            <a:extLst>
                              <a:ext uri="{FF2B5EF4-FFF2-40B4-BE49-F238E27FC236}">
                                <a16:creationId xmlns:a16="http://schemas.microsoft.com/office/drawing/2014/main" id="{C25FE3A6-D1B8-7C4C-9798-C979EFC291D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3" name="Frame 272">
                            <a:extLst>
                              <a:ext uri="{FF2B5EF4-FFF2-40B4-BE49-F238E27FC236}">
                                <a16:creationId xmlns:a16="http://schemas.microsoft.com/office/drawing/2014/main" id="{4A1B6574-520F-504B-B7B2-E855456BB36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4" name="Frame 273">
                            <a:extLst>
                              <a:ext uri="{FF2B5EF4-FFF2-40B4-BE49-F238E27FC236}">
                                <a16:creationId xmlns:a16="http://schemas.microsoft.com/office/drawing/2014/main" id="{93ABCD72-6830-8949-AE36-A8ACAFEBF73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8" name="Group 267">
                          <a:extLst>
                            <a:ext uri="{FF2B5EF4-FFF2-40B4-BE49-F238E27FC236}">
                              <a16:creationId xmlns:a16="http://schemas.microsoft.com/office/drawing/2014/main" id="{C615E060-B89C-504B-AECC-8EBD06614B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69" name="Frame 268">
                            <a:extLst>
                              <a:ext uri="{FF2B5EF4-FFF2-40B4-BE49-F238E27FC236}">
                                <a16:creationId xmlns:a16="http://schemas.microsoft.com/office/drawing/2014/main" id="{AC5E6C02-DE88-9E41-B5DB-161BED0A814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0" name="Frame 269">
                            <a:extLst>
                              <a:ext uri="{FF2B5EF4-FFF2-40B4-BE49-F238E27FC236}">
                                <a16:creationId xmlns:a16="http://schemas.microsoft.com/office/drawing/2014/main" id="{703E32E6-26C1-BF42-9F54-401DDB7D5E1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1" name="Frame 270">
                            <a:extLst>
                              <a:ext uri="{FF2B5EF4-FFF2-40B4-BE49-F238E27FC236}">
                                <a16:creationId xmlns:a16="http://schemas.microsoft.com/office/drawing/2014/main" id="{F437854E-6584-3343-A150-E0B22B96C5B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007B6588-E7F2-2F44-88EA-28C7FD7F6449}"/>
                    </a:ext>
                  </a:extLst>
                </p:cNvPr>
                <p:cNvGrpSpPr/>
                <p:nvPr/>
              </p:nvGrpSpPr>
              <p:grpSpPr>
                <a:xfrm>
                  <a:off x="8268849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E03CCC4B-0D8F-CD46-93DD-1BF3C1580651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223" name="Group 222">
                      <a:extLst>
                        <a:ext uri="{FF2B5EF4-FFF2-40B4-BE49-F238E27FC236}">
                          <a16:creationId xmlns:a16="http://schemas.microsoft.com/office/drawing/2014/main" id="{46F6BAAD-049F-5340-B1B4-DD31A202D9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43" name="Group 242">
                        <a:extLst>
                          <a:ext uri="{FF2B5EF4-FFF2-40B4-BE49-F238E27FC236}">
                            <a16:creationId xmlns:a16="http://schemas.microsoft.com/office/drawing/2014/main" id="{0BDDB100-0F28-344B-9053-9C3B0FCC8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53" name="Group 252">
                          <a:extLst>
                            <a:ext uri="{FF2B5EF4-FFF2-40B4-BE49-F238E27FC236}">
                              <a16:creationId xmlns:a16="http://schemas.microsoft.com/office/drawing/2014/main" id="{75CF76D7-E03D-6E4E-9F64-A449B12A02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58" name="Frame 257">
                            <a:extLst>
                              <a:ext uri="{FF2B5EF4-FFF2-40B4-BE49-F238E27FC236}">
                                <a16:creationId xmlns:a16="http://schemas.microsoft.com/office/drawing/2014/main" id="{C629D45E-A0CF-784C-BB8D-E7273E7D1E7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9" name="Frame 258">
                            <a:extLst>
                              <a:ext uri="{FF2B5EF4-FFF2-40B4-BE49-F238E27FC236}">
                                <a16:creationId xmlns:a16="http://schemas.microsoft.com/office/drawing/2014/main" id="{5343CB00-9880-E248-9AA3-0FCAE5D8AD0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0" name="Frame 259">
                            <a:extLst>
                              <a:ext uri="{FF2B5EF4-FFF2-40B4-BE49-F238E27FC236}">
                                <a16:creationId xmlns:a16="http://schemas.microsoft.com/office/drawing/2014/main" id="{14FBE215-5936-0B4F-9496-CA11599B0DE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4" name="Group 253">
                          <a:extLst>
                            <a:ext uri="{FF2B5EF4-FFF2-40B4-BE49-F238E27FC236}">
                              <a16:creationId xmlns:a16="http://schemas.microsoft.com/office/drawing/2014/main" id="{C62959A0-4D83-5948-A3C8-C03427F81B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55" name="Frame 254">
                            <a:extLst>
                              <a:ext uri="{FF2B5EF4-FFF2-40B4-BE49-F238E27FC236}">
                                <a16:creationId xmlns:a16="http://schemas.microsoft.com/office/drawing/2014/main" id="{CA8DBDF2-534C-CE43-8B0E-A4F8D468B93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6" name="Frame 255">
                            <a:extLst>
                              <a:ext uri="{FF2B5EF4-FFF2-40B4-BE49-F238E27FC236}">
                                <a16:creationId xmlns:a16="http://schemas.microsoft.com/office/drawing/2014/main" id="{C1888821-DD4A-464B-815F-ABBE0C79B3A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7" name="Frame 256">
                            <a:extLst>
                              <a:ext uri="{FF2B5EF4-FFF2-40B4-BE49-F238E27FC236}">
                                <a16:creationId xmlns:a16="http://schemas.microsoft.com/office/drawing/2014/main" id="{D90435ED-8349-214F-84A6-A2B74B1491A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4" name="Group 243">
                        <a:extLst>
                          <a:ext uri="{FF2B5EF4-FFF2-40B4-BE49-F238E27FC236}">
                            <a16:creationId xmlns:a16="http://schemas.microsoft.com/office/drawing/2014/main" id="{4394ECB8-8632-4F4C-8B5F-31B7BB379F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45" name="Group 244">
                          <a:extLst>
                            <a:ext uri="{FF2B5EF4-FFF2-40B4-BE49-F238E27FC236}">
                              <a16:creationId xmlns:a16="http://schemas.microsoft.com/office/drawing/2014/main" id="{860F7F93-140E-D24D-8D65-75F866B197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50" name="Frame 249">
                            <a:extLst>
                              <a:ext uri="{FF2B5EF4-FFF2-40B4-BE49-F238E27FC236}">
                                <a16:creationId xmlns:a16="http://schemas.microsoft.com/office/drawing/2014/main" id="{5749144F-2DA0-514E-A27B-8264233014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1" name="Frame 250">
                            <a:extLst>
                              <a:ext uri="{FF2B5EF4-FFF2-40B4-BE49-F238E27FC236}">
                                <a16:creationId xmlns:a16="http://schemas.microsoft.com/office/drawing/2014/main" id="{5962633C-C93A-1949-94DF-10814166AB8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2" name="Frame 251">
                            <a:extLst>
                              <a:ext uri="{FF2B5EF4-FFF2-40B4-BE49-F238E27FC236}">
                                <a16:creationId xmlns:a16="http://schemas.microsoft.com/office/drawing/2014/main" id="{DC4D1FF0-9955-884E-ADD8-6FAAC7DD9CD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6" name="Group 245">
                          <a:extLst>
                            <a:ext uri="{FF2B5EF4-FFF2-40B4-BE49-F238E27FC236}">
                              <a16:creationId xmlns:a16="http://schemas.microsoft.com/office/drawing/2014/main" id="{D768CD8E-6ED7-734B-9AED-DE435188067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47" name="Frame 246">
                            <a:extLst>
                              <a:ext uri="{FF2B5EF4-FFF2-40B4-BE49-F238E27FC236}">
                                <a16:creationId xmlns:a16="http://schemas.microsoft.com/office/drawing/2014/main" id="{5DA444EA-CB85-6D42-8FCE-75E4574D046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8" name="Frame 247">
                            <a:extLst>
                              <a:ext uri="{FF2B5EF4-FFF2-40B4-BE49-F238E27FC236}">
                                <a16:creationId xmlns:a16="http://schemas.microsoft.com/office/drawing/2014/main" id="{E1B3E331-2C41-B240-8FE3-96C73353D1C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9" name="Frame 248">
                            <a:extLst>
                              <a:ext uri="{FF2B5EF4-FFF2-40B4-BE49-F238E27FC236}">
                                <a16:creationId xmlns:a16="http://schemas.microsoft.com/office/drawing/2014/main" id="{3A00F720-05BB-6A46-BE82-EAA5227CB3A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24" name="Group 223">
                      <a:extLst>
                        <a:ext uri="{FF2B5EF4-FFF2-40B4-BE49-F238E27FC236}">
                          <a16:creationId xmlns:a16="http://schemas.microsoft.com/office/drawing/2014/main" id="{D78DEB59-6A8F-D54F-A6FA-E6C065A1B4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25" name="Group 224">
                        <a:extLst>
                          <a:ext uri="{FF2B5EF4-FFF2-40B4-BE49-F238E27FC236}">
                            <a16:creationId xmlns:a16="http://schemas.microsoft.com/office/drawing/2014/main" id="{535CDB0C-A32F-D64F-AD84-A7C8093A7E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35" name="Group 234">
                          <a:extLst>
                            <a:ext uri="{FF2B5EF4-FFF2-40B4-BE49-F238E27FC236}">
                              <a16:creationId xmlns:a16="http://schemas.microsoft.com/office/drawing/2014/main" id="{DB317EDB-3EEB-9A42-B124-15F6B19380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40" name="Frame 239">
                            <a:extLst>
                              <a:ext uri="{FF2B5EF4-FFF2-40B4-BE49-F238E27FC236}">
                                <a16:creationId xmlns:a16="http://schemas.microsoft.com/office/drawing/2014/main" id="{C4346952-103E-234C-898C-5280A6DEC4E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1" name="Frame 240">
                            <a:extLst>
                              <a:ext uri="{FF2B5EF4-FFF2-40B4-BE49-F238E27FC236}">
                                <a16:creationId xmlns:a16="http://schemas.microsoft.com/office/drawing/2014/main" id="{B3591015-5C4B-BF41-A35E-20CA177495B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2" name="Frame 241">
                            <a:extLst>
                              <a:ext uri="{FF2B5EF4-FFF2-40B4-BE49-F238E27FC236}">
                                <a16:creationId xmlns:a16="http://schemas.microsoft.com/office/drawing/2014/main" id="{0B22595A-6F90-2849-AA7B-9FA21AF9670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6" name="Group 235">
                          <a:extLst>
                            <a:ext uri="{FF2B5EF4-FFF2-40B4-BE49-F238E27FC236}">
                              <a16:creationId xmlns:a16="http://schemas.microsoft.com/office/drawing/2014/main" id="{DCED9E5A-0685-ED44-86BB-795B8CE828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37" name="Frame 236">
                            <a:extLst>
                              <a:ext uri="{FF2B5EF4-FFF2-40B4-BE49-F238E27FC236}">
                                <a16:creationId xmlns:a16="http://schemas.microsoft.com/office/drawing/2014/main" id="{4DD58406-A912-804E-8DB2-BDEE7753CB4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8" name="Frame 237">
                            <a:extLst>
                              <a:ext uri="{FF2B5EF4-FFF2-40B4-BE49-F238E27FC236}">
                                <a16:creationId xmlns:a16="http://schemas.microsoft.com/office/drawing/2014/main" id="{A5894936-E42A-1340-9385-E4408B753E7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9" name="Frame 238">
                            <a:extLst>
                              <a:ext uri="{FF2B5EF4-FFF2-40B4-BE49-F238E27FC236}">
                                <a16:creationId xmlns:a16="http://schemas.microsoft.com/office/drawing/2014/main" id="{AB46874F-4FCA-1E40-A5DA-3BF3D7C0720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26" name="Group 225">
                        <a:extLst>
                          <a:ext uri="{FF2B5EF4-FFF2-40B4-BE49-F238E27FC236}">
                            <a16:creationId xmlns:a16="http://schemas.microsoft.com/office/drawing/2014/main" id="{464249CD-0116-3B4C-9F86-57F053E1A2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27" name="Group 226">
                          <a:extLst>
                            <a:ext uri="{FF2B5EF4-FFF2-40B4-BE49-F238E27FC236}">
                              <a16:creationId xmlns:a16="http://schemas.microsoft.com/office/drawing/2014/main" id="{DD8DAE05-9947-8A4B-BD42-7165EFB05F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32" name="Frame 231">
                            <a:extLst>
                              <a:ext uri="{FF2B5EF4-FFF2-40B4-BE49-F238E27FC236}">
                                <a16:creationId xmlns:a16="http://schemas.microsoft.com/office/drawing/2014/main" id="{7C33308E-2765-DC40-A68D-20AA1A6AB3D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3" name="Frame 232">
                            <a:extLst>
                              <a:ext uri="{FF2B5EF4-FFF2-40B4-BE49-F238E27FC236}">
                                <a16:creationId xmlns:a16="http://schemas.microsoft.com/office/drawing/2014/main" id="{09C39735-473A-5546-8649-B7C5E996FDE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4" name="Frame 233">
                            <a:extLst>
                              <a:ext uri="{FF2B5EF4-FFF2-40B4-BE49-F238E27FC236}">
                                <a16:creationId xmlns:a16="http://schemas.microsoft.com/office/drawing/2014/main" id="{E25D2631-DEE5-1D45-A670-435F3F63C19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8" name="Group 227">
                          <a:extLst>
                            <a:ext uri="{FF2B5EF4-FFF2-40B4-BE49-F238E27FC236}">
                              <a16:creationId xmlns:a16="http://schemas.microsoft.com/office/drawing/2014/main" id="{DC7D2FAD-DE7F-114B-885B-441A57EA0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29" name="Frame 228">
                            <a:extLst>
                              <a:ext uri="{FF2B5EF4-FFF2-40B4-BE49-F238E27FC236}">
                                <a16:creationId xmlns:a16="http://schemas.microsoft.com/office/drawing/2014/main" id="{DE88E1CF-1AD3-9F46-95B0-4FA66E7FB75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0" name="Frame 229">
                            <a:extLst>
                              <a:ext uri="{FF2B5EF4-FFF2-40B4-BE49-F238E27FC236}">
                                <a16:creationId xmlns:a16="http://schemas.microsoft.com/office/drawing/2014/main" id="{060964A5-D2EB-F145-93EB-96E4943B98E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1" name="Frame 230">
                            <a:extLst>
                              <a:ext uri="{FF2B5EF4-FFF2-40B4-BE49-F238E27FC236}">
                                <a16:creationId xmlns:a16="http://schemas.microsoft.com/office/drawing/2014/main" id="{A765B34A-2A44-D042-9F24-F1A7CC16870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4738708C-BB02-FE49-854B-3E7712718136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6B8CE8A6-EE66-2949-A136-0AC4461C7F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05" name="Group 204">
                        <a:extLst>
                          <a:ext uri="{FF2B5EF4-FFF2-40B4-BE49-F238E27FC236}">
                            <a16:creationId xmlns:a16="http://schemas.microsoft.com/office/drawing/2014/main" id="{34681B37-98C4-9F4E-A9EB-F346715392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15" name="Group 214">
                          <a:extLst>
                            <a:ext uri="{FF2B5EF4-FFF2-40B4-BE49-F238E27FC236}">
                              <a16:creationId xmlns:a16="http://schemas.microsoft.com/office/drawing/2014/main" id="{6FCF3126-5C0C-944A-9FF3-ED56747E8E5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20" name="Frame 219">
                            <a:extLst>
                              <a:ext uri="{FF2B5EF4-FFF2-40B4-BE49-F238E27FC236}">
                                <a16:creationId xmlns:a16="http://schemas.microsoft.com/office/drawing/2014/main" id="{1CF7D3F5-28EF-F749-BB79-FCC1C577963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1" name="Frame 220">
                            <a:extLst>
                              <a:ext uri="{FF2B5EF4-FFF2-40B4-BE49-F238E27FC236}">
                                <a16:creationId xmlns:a16="http://schemas.microsoft.com/office/drawing/2014/main" id="{ACB2806C-CF6F-A848-A80A-94F6CF12943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2" name="Frame 221">
                            <a:extLst>
                              <a:ext uri="{FF2B5EF4-FFF2-40B4-BE49-F238E27FC236}">
                                <a16:creationId xmlns:a16="http://schemas.microsoft.com/office/drawing/2014/main" id="{D67386AC-E695-5E45-97AA-9E0C55D5B4D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6" name="Group 215">
                          <a:extLst>
                            <a:ext uri="{FF2B5EF4-FFF2-40B4-BE49-F238E27FC236}">
                              <a16:creationId xmlns:a16="http://schemas.microsoft.com/office/drawing/2014/main" id="{701DA31D-78B8-094D-A517-9E13029BCA7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17" name="Frame 216">
                            <a:extLst>
                              <a:ext uri="{FF2B5EF4-FFF2-40B4-BE49-F238E27FC236}">
                                <a16:creationId xmlns:a16="http://schemas.microsoft.com/office/drawing/2014/main" id="{9EC4834B-AE73-C949-BCC9-EEDCCE91CA4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8" name="Frame 217">
                            <a:extLst>
                              <a:ext uri="{FF2B5EF4-FFF2-40B4-BE49-F238E27FC236}">
                                <a16:creationId xmlns:a16="http://schemas.microsoft.com/office/drawing/2014/main" id="{F3A51154-7E45-5D41-9292-E0CC996F7AF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9" name="Frame 218">
                            <a:extLst>
                              <a:ext uri="{FF2B5EF4-FFF2-40B4-BE49-F238E27FC236}">
                                <a16:creationId xmlns:a16="http://schemas.microsoft.com/office/drawing/2014/main" id="{5E05A241-CEAC-7847-BAE3-FC0A9033AA9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06" name="Group 205">
                        <a:extLst>
                          <a:ext uri="{FF2B5EF4-FFF2-40B4-BE49-F238E27FC236}">
                            <a16:creationId xmlns:a16="http://schemas.microsoft.com/office/drawing/2014/main" id="{DE1F5FEB-399F-6E4E-A0FC-3629A066B5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07" name="Group 206">
                          <a:extLst>
                            <a:ext uri="{FF2B5EF4-FFF2-40B4-BE49-F238E27FC236}">
                              <a16:creationId xmlns:a16="http://schemas.microsoft.com/office/drawing/2014/main" id="{0B1DDD74-95FD-0048-959B-C9E1FBB044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12" name="Frame 211">
                            <a:extLst>
                              <a:ext uri="{FF2B5EF4-FFF2-40B4-BE49-F238E27FC236}">
                                <a16:creationId xmlns:a16="http://schemas.microsoft.com/office/drawing/2014/main" id="{75031D09-BF86-E04B-885D-2E1563CE032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3" name="Frame 212">
                            <a:extLst>
                              <a:ext uri="{FF2B5EF4-FFF2-40B4-BE49-F238E27FC236}">
                                <a16:creationId xmlns:a16="http://schemas.microsoft.com/office/drawing/2014/main" id="{3D408F44-0C34-854C-B752-400CFF77F36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4" name="Frame 213">
                            <a:extLst>
                              <a:ext uri="{FF2B5EF4-FFF2-40B4-BE49-F238E27FC236}">
                                <a16:creationId xmlns:a16="http://schemas.microsoft.com/office/drawing/2014/main" id="{40D8D685-D165-C441-BA6A-ED50AB983E7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08" name="Group 207">
                          <a:extLst>
                            <a:ext uri="{FF2B5EF4-FFF2-40B4-BE49-F238E27FC236}">
                              <a16:creationId xmlns:a16="http://schemas.microsoft.com/office/drawing/2014/main" id="{A01D4B4E-89BD-2A4D-AFBD-27E9818CE8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09" name="Frame 208">
                            <a:extLst>
                              <a:ext uri="{FF2B5EF4-FFF2-40B4-BE49-F238E27FC236}">
                                <a16:creationId xmlns:a16="http://schemas.microsoft.com/office/drawing/2014/main" id="{26675F17-7961-5842-A771-0AD0F8E420E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0" name="Frame 209">
                            <a:extLst>
                              <a:ext uri="{FF2B5EF4-FFF2-40B4-BE49-F238E27FC236}">
                                <a16:creationId xmlns:a16="http://schemas.microsoft.com/office/drawing/2014/main" id="{E1DB41FE-BB0E-BA48-91D6-EF0290AEE22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1" name="Frame 210">
                            <a:extLst>
                              <a:ext uri="{FF2B5EF4-FFF2-40B4-BE49-F238E27FC236}">
                                <a16:creationId xmlns:a16="http://schemas.microsoft.com/office/drawing/2014/main" id="{B126268B-64DE-5648-BC2C-8115CCBEB1A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393F9506-85F4-E141-AF77-E65467667F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87" name="Group 186">
                        <a:extLst>
                          <a:ext uri="{FF2B5EF4-FFF2-40B4-BE49-F238E27FC236}">
                            <a16:creationId xmlns:a16="http://schemas.microsoft.com/office/drawing/2014/main" id="{48A83D70-64DB-9849-B05D-F2C365D2CB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97" name="Group 196">
                          <a:extLst>
                            <a:ext uri="{FF2B5EF4-FFF2-40B4-BE49-F238E27FC236}">
                              <a16:creationId xmlns:a16="http://schemas.microsoft.com/office/drawing/2014/main" id="{8E3C8D09-81EB-674A-9F0A-51ACBD2A45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02" name="Frame 201">
                            <a:extLst>
                              <a:ext uri="{FF2B5EF4-FFF2-40B4-BE49-F238E27FC236}">
                                <a16:creationId xmlns:a16="http://schemas.microsoft.com/office/drawing/2014/main" id="{2A6C7970-F249-B24A-B527-91FEFE50BCD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3" name="Frame 202">
                            <a:extLst>
                              <a:ext uri="{FF2B5EF4-FFF2-40B4-BE49-F238E27FC236}">
                                <a16:creationId xmlns:a16="http://schemas.microsoft.com/office/drawing/2014/main" id="{547C0C87-A8DA-0449-AEDD-6D45FCD3671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4" name="Frame 203">
                            <a:extLst>
                              <a:ext uri="{FF2B5EF4-FFF2-40B4-BE49-F238E27FC236}">
                                <a16:creationId xmlns:a16="http://schemas.microsoft.com/office/drawing/2014/main" id="{79335596-0327-E64A-BA3C-AC50CD37D83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" name="Group 197">
                          <a:extLst>
                            <a:ext uri="{FF2B5EF4-FFF2-40B4-BE49-F238E27FC236}">
                              <a16:creationId xmlns:a16="http://schemas.microsoft.com/office/drawing/2014/main" id="{CC4387D9-B4C2-8A4F-8261-2C82C13482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99" name="Frame 198">
                            <a:extLst>
                              <a:ext uri="{FF2B5EF4-FFF2-40B4-BE49-F238E27FC236}">
                                <a16:creationId xmlns:a16="http://schemas.microsoft.com/office/drawing/2014/main" id="{48CC14D0-3AE7-FB49-92F4-1F10F3C2BD4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0" name="Frame 199">
                            <a:extLst>
                              <a:ext uri="{FF2B5EF4-FFF2-40B4-BE49-F238E27FC236}">
                                <a16:creationId xmlns:a16="http://schemas.microsoft.com/office/drawing/2014/main" id="{E629C839-B1B4-2844-948A-8E30DBED53B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1" name="Frame 200">
                            <a:extLst>
                              <a:ext uri="{FF2B5EF4-FFF2-40B4-BE49-F238E27FC236}">
                                <a16:creationId xmlns:a16="http://schemas.microsoft.com/office/drawing/2014/main" id="{20DDF29C-8F23-A649-A990-25FACAAF423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88" name="Group 187">
                        <a:extLst>
                          <a:ext uri="{FF2B5EF4-FFF2-40B4-BE49-F238E27FC236}">
                            <a16:creationId xmlns:a16="http://schemas.microsoft.com/office/drawing/2014/main" id="{2F27A401-2C45-E242-803C-4E3A713403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89" name="Group 188">
                          <a:extLst>
                            <a:ext uri="{FF2B5EF4-FFF2-40B4-BE49-F238E27FC236}">
                              <a16:creationId xmlns:a16="http://schemas.microsoft.com/office/drawing/2014/main" id="{39746FC5-F852-E64C-82A8-2410F1AF44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94" name="Frame 193">
                            <a:extLst>
                              <a:ext uri="{FF2B5EF4-FFF2-40B4-BE49-F238E27FC236}">
                                <a16:creationId xmlns:a16="http://schemas.microsoft.com/office/drawing/2014/main" id="{467BFD62-2DBA-2044-9DBA-9B61825865A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" name="Frame 194">
                            <a:extLst>
                              <a:ext uri="{FF2B5EF4-FFF2-40B4-BE49-F238E27FC236}">
                                <a16:creationId xmlns:a16="http://schemas.microsoft.com/office/drawing/2014/main" id="{98978759-58DA-DF44-9AA7-2988A51D9F7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6" name="Frame 195">
                            <a:extLst>
                              <a:ext uri="{FF2B5EF4-FFF2-40B4-BE49-F238E27FC236}">
                                <a16:creationId xmlns:a16="http://schemas.microsoft.com/office/drawing/2014/main" id="{DE27AA28-9F0A-2344-8B9E-BB3567078F6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0" name="Group 189">
                          <a:extLst>
                            <a:ext uri="{FF2B5EF4-FFF2-40B4-BE49-F238E27FC236}">
                              <a16:creationId xmlns:a16="http://schemas.microsoft.com/office/drawing/2014/main" id="{23AFD871-524B-A944-8979-BDA78DAF6E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91" name="Frame 190">
                            <a:extLst>
                              <a:ext uri="{FF2B5EF4-FFF2-40B4-BE49-F238E27FC236}">
                                <a16:creationId xmlns:a16="http://schemas.microsoft.com/office/drawing/2014/main" id="{E57F440C-B663-2149-AAB9-BC877A59EE4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2" name="Frame 191">
                            <a:extLst>
                              <a:ext uri="{FF2B5EF4-FFF2-40B4-BE49-F238E27FC236}">
                                <a16:creationId xmlns:a16="http://schemas.microsoft.com/office/drawing/2014/main" id="{71AB2101-1B67-2A44-A2B7-4F12158CB78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3" name="Frame 192">
                            <a:extLst>
                              <a:ext uri="{FF2B5EF4-FFF2-40B4-BE49-F238E27FC236}">
                                <a16:creationId xmlns:a16="http://schemas.microsoft.com/office/drawing/2014/main" id="{BB485587-FE47-1A4B-83A6-742A23ED88F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33FEF90-7D93-7E4B-8F8E-40782CBA3E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52701" y="4025048"/>
                <a:ext cx="1944232" cy="1301396"/>
                <a:chOff x="8268849" y="3686604"/>
                <a:chExt cx="3444325" cy="2305503"/>
              </a:xfrm>
              <a:grpFill/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86F7CD-12BA-6644-AAC3-4F49EAB961A0}"/>
                    </a:ext>
                  </a:extLst>
                </p:cNvPr>
                <p:cNvGrpSpPr/>
                <p:nvPr/>
              </p:nvGrpSpPr>
              <p:grpSpPr>
                <a:xfrm>
                  <a:off x="9969563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EEF5CC0-3872-9B49-8DD1-0623AF44B4F6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6CD0C04B-549E-4F47-B01B-BCD5BF711F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63" name="Group 162">
                        <a:extLst>
                          <a:ext uri="{FF2B5EF4-FFF2-40B4-BE49-F238E27FC236}">
                            <a16:creationId xmlns:a16="http://schemas.microsoft.com/office/drawing/2014/main" id="{FDB26F4A-38D1-704E-BD9D-6016546CA1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73" name="Group 172">
                          <a:extLst>
                            <a:ext uri="{FF2B5EF4-FFF2-40B4-BE49-F238E27FC236}">
                              <a16:creationId xmlns:a16="http://schemas.microsoft.com/office/drawing/2014/main" id="{0E8BFB7B-711E-DD4E-9724-DD61530C14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78" name="Frame 177">
                            <a:extLst>
                              <a:ext uri="{FF2B5EF4-FFF2-40B4-BE49-F238E27FC236}">
                                <a16:creationId xmlns:a16="http://schemas.microsoft.com/office/drawing/2014/main" id="{E7517D10-F280-714B-8803-D526704B799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9" name="Frame 178">
                            <a:extLst>
                              <a:ext uri="{FF2B5EF4-FFF2-40B4-BE49-F238E27FC236}">
                                <a16:creationId xmlns:a16="http://schemas.microsoft.com/office/drawing/2014/main" id="{44C20065-A2CB-6F49-8848-46471907829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0" name="Frame 179">
                            <a:extLst>
                              <a:ext uri="{FF2B5EF4-FFF2-40B4-BE49-F238E27FC236}">
                                <a16:creationId xmlns:a16="http://schemas.microsoft.com/office/drawing/2014/main" id="{97820F19-F496-8540-AE8B-58AEF7F3FFF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74" name="Group 173">
                          <a:extLst>
                            <a:ext uri="{FF2B5EF4-FFF2-40B4-BE49-F238E27FC236}">
                              <a16:creationId xmlns:a16="http://schemas.microsoft.com/office/drawing/2014/main" id="{1B8A623A-CA40-9E4D-80FA-673EC601F2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75" name="Frame 174">
                            <a:extLst>
                              <a:ext uri="{FF2B5EF4-FFF2-40B4-BE49-F238E27FC236}">
                                <a16:creationId xmlns:a16="http://schemas.microsoft.com/office/drawing/2014/main" id="{196E28B8-CFC0-7C49-90D1-1B8E72B797C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6" name="Frame 175">
                            <a:extLst>
                              <a:ext uri="{FF2B5EF4-FFF2-40B4-BE49-F238E27FC236}">
                                <a16:creationId xmlns:a16="http://schemas.microsoft.com/office/drawing/2014/main" id="{4177BA1C-B796-614C-9587-BE23B46240C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7" name="Frame 176">
                            <a:extLst>
                              <a:ext uri="{FF2B5EF4-FFF2-40B4-BE49-F238E27FC236}">
                                <a16:creationId xmlns:a16="http://schemas.microsoft.com/office/drawing/2014/main" id="{41F5F764-031F-5E42-BD52-1B8D3F71C4D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64" name="Group 163">
                        <a:extLst>
                          <a:ext uri="{FF2B5EF4-FFF2-40B4-BE49-F238E27FC236}">
                            <a16:creationId xmlns:a16="http://schemas.microsoft.com/office/drawing/2014/main" id="{BD3F0838-5E31-3041-9104-18F9A614BE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65" name="Group 164">
                          <a:extLst>
                            <a:ext uri="{FF2B5EF4-FFF2-40B4-BE49-F238E27FC236}">
                              <a16:creationId xmlns:a16="http://schemas.microsoft.com/office/drawing/2014/main" id="{887F9992-8D4B-6444-9041-39FAEAB811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70" name="Frame 169">
                            <a:extLst>
                              <a:ext uri="{FF2B5EF4-FFF2-40B4-BE49-F238E27FC236}">
                                <a16:creationId xmlns:a16="http://schemas.microsoft.com/office/drawing/2014/main" id="{3C8D8DBE-9DFE-5B46-9E85-4BFC22950B9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1" name="Frame 170">
                            <a:extLst>
                              <a:ext uri="{FF2B5EF4-FFF2-40B4-BE49-F238E27FC236}">
                                <a16:creationId xmlns:a16="http://schemas.microsoft.com/office/drawing/2014/main" id="{2598C532-A9B7-0B43-8408-21C06930760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2" name="Frame 171">
                            <a:extLst>
                              <a:ext uri="{FF2B5EF4-FFF2-40B4-BE49-F238E27FC236}">
                                <a16:creationId xmlns:a16="http://schemas.microsoft.com/office/drawing/2014/main" id="{1921351B-F41C-ED49-805D-0A831673AF3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66" name="Group 165">
                          <a:extLst>
                            <a:ext uri="{FF2B5EF4-FFF2-40B4-BE49-F238E27FC236}">
                              <a16:creationId xmlns:a16="http://schemas.microsoft.com/office/drawing/2014/main" id="{F9C44F49-DA24-E546-A964-A6797036F7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67" name="Frame 166">
                            <a:extLst>
                              <a:ext uri="{FF2B5EF4-FFF2-40B4-BE49-F238E27FC236}">
                                <a16:creationId xmlns:a16="http://schemas.microsoft.com/office/drawing/2014/main" id="{98794719-C332-1D4D-96E5-8F4F277F5C7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8" name="Frame 167">
                            <a:extLst>
                              <a:ext uri="{FF2B5EF4-FFF2-40B4-BE49-F238E27FC236}">
                                <a16:creationId xmlns:a16="http://schemas.microsoft.com/office/drawing/2014/main" id="{753B1403-27AB-AF40-9301-0B83CC5E2CF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9" name="Frame 168">
                            <a:extLst>
                              <a:ext uri="{FF2B5EF4-FFF2-40B4-BE49-F238E27FC236}">
                                <a16:creationId xmlns:a16="http://schemas.microsoft.com/office/drawing/2014/main" id="{5A2E9071-D785-6147-8B90-B57E35ABD8B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0D9FDC34-62FD-0149-8E1B-26855A9F22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45" name="Group 144">
                        <a:extLst>
                          <a:ext uri="{FF2B5EF4-FFF2-40B4-BE49-F238E27FC236}">
                            <a16:creationId xmlns:a16="http://schemas.microsoft.com/office/drawing/2014/main" id="{02B63E63-70F8-4047-841E-050FB8A155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6AFC9C98-4517-1145-B9E2-3624C29B337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60" name="Frame 159">
                            <a:extLst>
                              <a:ext uri="{FF2B5EF4-FFF2-40B4-BE49-F238E27FC236}">
                                <a16:creationId xmlns:a16="http://schemas.microsoft.com/office/drawing/2014/main" id="{AAABD0C6-7FAD-1742-BD13-2C4334C9EEC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1" name="Frame 160">
                            <a:extLst>
                              <a:ext uri="{FF2B5EF4-FFF2-40B4-BE49-F238E27FC236}">
                                <a16:creationId xmlns:a16="http://schemas.microsoft.com/office/drawing/2014/main" id="{CC6801B2-AD57-CD49-AB1A-C52176EB960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2" name="Frame 161">
                            <a:extLst>
                              <a:ext uri="{FF2B5EF4-FFF2-40B4-BE49-F238E27FC236}">
                                <a16:creationId xmlns:a16="http://schemas.microsoft.com/office/drawing/2014/main" id="{F82D9745-F9A7-024B-ADA9-6B0618E4D1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56" name="Group 155">
                          <a:extLst>
                            <a:ext uri="{FF2B5EF4-FFF2-40B4-BE49-F238E27FC236}">
                              <a16:creationId xmlns:a16="http://schemas.microsoft.com/office/drawing/2014/main" id="{79873204-63B3-6C4D-90EB-24E12A36D4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57" name="Frame 156">
                            <a:extLst>
                              <a:ext uri="{FF2B5EF4-FFF2-40B4-BE49-F238E27FC236}">
                                <a16:creationId xmlns:a16="http://schemas.microsoft.com/office/drawing/2014/main" id="{9D5411FB-CCDD-7145-85D5-0DC5A31E135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8" name="Frame 157">
                            <a:extLst>
                              <a:ext uri="{FF2B5EF4-FFF2-40B4-BE49-F238E27FC236}">
                                <a16:creationId xmlns:a16="http://schemas.microsoft.com/office/drawing/2014/main" id="{7B8E19DA-CBC8-F649-98B1-5619A5DF7D8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9" name="Frame 158">
                            <a:extLst>
                              <a:ext uri="{FF2B5EF4-FFF2-40B4-BE49-F238E27FC236}">
                                <a16:creationId xmlns:a16="http://schemas.microsoft.com/office/drawing/2014/main" id="{A18B238D-B3B9-3A46-9DA7-C4ADB0DA0FA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46" name="Group 145">
                        <a:extLst>
                          <a:ext uri="{FF2B5EF4-FFF2-40B4-BE49-F238E27FC236}">
                            <a16:creationId xmlns:a16="http://schemas.microsoft.com/office/drawing/2014/main" id="{7D484F31-9C44-9845-AD62-7583DEEABB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47" name="Group 146">
                          <a:extLst>
                            <a:ext uri="{FF2B5EF4-FFF2-40B4-BE49-F238E27FC236}">
                              <a16:creationId xmlns:a16="http://schemas.microsoft.com/office/drawing/2014/main" id="{DDF4549B-42E4-C649-90BD-480643A188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52" name="Frame 151">
                            <a:extLst>
                              <a:ext uri="{FF2B5EF4-FFF2-40B4-BE49-F238E27FC236}">
                                <a16:creationId xmlns:a16="http://schemas.microsoft.com/office/drawing/2014/main" id="{4D50F397-1D39-854F-BCEC-425F479261D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3" name="Frame 152">
                            <a:extLst>
                              <a:ext uri="{FF2B5EF4-FFF2-40B4-BE49-F238E27FC236}">
                                <a16:creationId xmlns:a16="http://schemas.microsoft.com/office/drawing/2014/main" id="{FC6D0D18-24E2-BD46-A21F-A77F43CD83E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4" name="Frame 153">
                            <a:extLst>
                              <a:ext uri="{FF2B5EF4-FFF2-40B4-BE49-F238E27FC236}">
                                <a16:creationId xmlns:a16="http://schemas.microsoft.com/office/drawing/2014/main" id="{E6A9D447-E3B3-7D40-B662-C81F90B6FB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8" name="Group 147">
                          <a:extLst>
                            <a:ext uri="{FF2B5EF4-FFF2-40B4-BE49-F238E27FC236}">
                              <a16:creationId xmlns:a16="http://schemas.microsoft.com/office/drawing/2014/main" id="{625AD309-2BF0-D54D-A0DB-64441FF47B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49" name="Frame 148">
                            <a:extLst>
                              <a:ext uri="{FF2B5EF4-FFF2-40B4-BE49-F238E27FC236}">
                                <a16:creationId xmlns:a16="http://schemas.microsoft.com/office/drawing/2014/main" id="{75D19A40-9872-D449-BF5D-F61CE96CD73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0" name="Frame 149">
                            <a:extLst>
                              <a:ext uri="{FF2B5EF4-FFF2-40B4-BE49-F238E27FC236}">
                                <a16:creationId xmlns:a16="http://schemas.microsoft.com/office/drawing/2014/main" id="{6633207B-4123-474D-8631-B4AD3E7AE42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1" name="Frame 150">
                            <a:extLst>
                              <a:ext uri="{FF2B5EF4-FFF2-40B4-BE49-F238E27FC236}">
                                <a16:creationId xmlns:a16="http://schemas.microsoft.com/office/drawing/2014/main" id="{16701B7B-8130-D144-9BE2-6B1D7AB39AA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FE82E64E-31F7-A544-8D9F-292CC4E8243C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A857B320-6A0A-CD42-BD61-F15955835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25" name="Group 124">
                        <a:extLst>
                          <a:ext uri="{FF2B5EF4-FFF2-40B4-BE49-F238E27FC236}">
                            <a16:creationId xmlns:a16="http://schemas.microsoft.com/office/drawing/2014/main" id="{A928D790-E3B9-1B41-98C3-8620D70941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35" name="Group 134">
                          <a:extLst>
                            <a:ext uri="{FF2B5EF4-FFF2-40B4-BE49-F238E27FC236}">
                              <a16:creationId xmlns:a16="http://schemas.microsoft.com/office/drawing/2014/main" id="{ECB94486-AC79-F648-8B21-820AF3CB72C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40" name="Frame 139">
                            <a:extLst>
                              <a:ext uri="{FF2B5EF4-FFF2-40B4-BE49-F238E27FC236}">
                                <a16:creationId xmlns:a16="http://schemas.microsoft.com/office/drawing/2014/main" id="{5AB42101-D4C1-3146-B6F8-7E8C16A1A45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1" name="Frame 140">
                            <a:extLst>
                              <a:ext uri="{FF2B5EF4-FFF2-40B4-BE49-F238E27FC236}">
                                <a16:creationId xmlns:a16="http://schemas.microsoft.com/office/drawing/2014/main" id="{3F3067C2-1E71-CA4F-ACB5-470A59ED6E6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2" name="Frame 141">
                            <a:extLst>
                              <a:ext uri="{FF2B5EF4-FFF2-40B4-BE49-F238E27FC236}">
                                <a16:creationId xmlns:a16="http://schemas.microsoft.com/office/drawing/2014/main" id="{9FDF64E6-F80D-214E-A61F-A67FE2DB563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6" name="Group 135">
                          <a:extLst>
                            <a:ext uri="{FF2B5EF4-FFF2-40B4-BE49-F238E27FC236}">
                              <a16:creationId xmlns:a16="http://schemas.microsoft.com/office/drawing/2014/main" id="{6446F70D-D551-7F46-AAFD-984CDC966F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37" name="Frame 136">
                            <a:extLst>
                              <a:ext uri="{FF2B5EF4-FFF2-40B4-BE49-F238E27FC236}">
                                <a16:creationId xmlns:a16="http://schemas.microsoft.com/office/drawing/2014/main" id="{D54EB43A-72FE-6D41-9471-196DBDA24C7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Frame 137">
                            <a:extLst>
                              <a:ext uri="{FF2B5EF4-FFF2-40B4-BE49-F238E27FC236}">
                                <a16:creationId xmlns:a16="http://schemas.microsoft.com/office/drawing/2014/main" id="{FB8F704B-819F-9446-8D39-AD72B6E150E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Frame 138">
                            <a:extLst>
                              <a:ext uri="{FF2B5EF4-FFF2-40B4-BE49-F238E27FC236}">
                                <a16:creationId xmlns:a16="http://schemas.microsoft.com/office/drawing/2014/main" id="{DFE08E9A-F501-F149-9D64-B1F2E2EA0A6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26" name="Group 125">
                        <a:extLst>
                          <a:ext uri="{FF2B5EF4-FFF2-40B4-BE49-F238E27FC236}">
                            <a16:creationId xmlns:a16="http://schemas.microsoft.com/office/drawing/2014/main" id="{D9DC3A79-684C-B146-8B1A-EFF13DA8E8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27" name="Group 126">
                          <a:extLst>
                            <a:ext uri="{FF2B5EF4-FFF2-40B4-BE49-F238E27FC236}">
                              <a16:creationId xmlns:a16="http://schemas.microsoft.com/office/drawing/2014/main" id="{1E9F82B1-C72C-CF44-B546-3C01F42AAB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32" name="Frame 131">
                            <a:extLst>
                              <a:ext uri="{FF2B5EF4-FFF2-40B4-BE49-F238E27FC236}">
                                <a16:creationId xmlns:a16="http://schemas.microsoft.com/office/drawing/2014/main" id="{0D0E8C63-4517-9943-9F15-BD708D5DBEE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3" name="Frame 132">
                            <a:extLst>
                              <a:ext uri="{FF2B5EF4-FFF2-40B4-BE49-F238E27FC236}">
                                <a16:creationId xmlns:a16="http://schemas.microsoft.com/office/drawing/2014/main" id="{BDA546E1-F640-4B41-A1A0-EFA91330775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4" name="Frame 133">
                            <a:extLst>
                              <a:ext uri="{FF2B5EF4-FFF2-40B4-BE49-F238E27FC236}">
                                <a16:creationId xmlns:a16="http://schemas.microsoft.com/office/drawing/2014/main" id="{F8E59BFB-7E9A-2146-8AF6-3C5EBEDFA36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8" name="Group 127">
                          <a:extLst>
                            <a:ext uri="{FF2B5EF4-FFF2-40B4-BE49-F238E27FC236}">
                              <a16:creationId xmlns:a16="http://schemas.microsoft.com/office/drawing/2014/main" id="{28E5713F-6492-EC4A-9A67-4AECFE51F8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29" name="Frame 128">
                            <a:extLst>
                              <a:ext uri="{FF2B5EF4-FFF2-40B4-BE49-F238E27FC236}">
                                <a16:creationId xmlns:a16="http://schemas.microsoft.com/office/drawing/2014/main" id="{3D4046CB-EB53-5240-8732-1C4E06F8508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0" name="Frame 129">
                            <a:extLst>
                              <a:ext uri="{FF2B5EF4-FFF2-40B4-BE49-F238E27FC236}">
                                <a16:creationId xmlns:a16="http://schemas.microsoft.com/office/drawing/2014/main" id="{B44614E4-3878-004E-8E78-AE1DBEFC85F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1" name="Frame 130">
                            <a:extLst>
                              <a:ext uri="{FF2B5EF4-FFF2-40B4-BE49-F238E27FC236}">
                                <a16:creationId xmlns:a16="http://schemas.microsoft.com/office/drawing/2014/main" id="{1E0F1D5C-0468-6F49-8DD4-FD67D436639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89697C6E-5801-CA42-A350-D51DDAF7CE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32DDD8A5-FC49-F64E-B988-A21F49DE7B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17" name="Group 116">
                          <a:extLst>
                            <a:ext uri="{FF2B5EF4-FFF2-40B4-BE49-F238E27FC236}">
                              <a16:creationId xmlns:a16="http://schemas.microsoft.com/office/drawing/2014/main" id="{99258D7B-2498-3E44-96F0-E8FD0172CAF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22" name="Frame 121">
                            <a:extLst>
                              <a:ext uri="{FF2B5EF4-FFF2-40B4-BE49-F238E27FC236}">
                                <a16:creationId xmlns:a16="http://schemas.microsoft.com/office/drawing/2014/main" id="{0867CD52-7B91-B847-8897-B3D0295BC58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3" name="Frame 122">
                            <a:extLst>
                              <a:ext uri="{FF2B5EF4-FFF2-40B4-BE49-F238E27FC236}">
                                <a16:creationId xmlns:a16="http://schemas.microsoft.com/office/drawing/2014/main" id="{84E37F2C-CD41-D245-A281-DCE1FF55E12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4" name="Frame 123">
                            <a:extLst>
                              <a:ext uri="{FF2B5EF4-FFF2-40B4-BE49-F238E27FC236}">
                                <a16:creationId xmlns:a16="http://schemas.microsoft.com/office/drawing/2014/main" id="{3F4796DA-EBB9-0842-A237-98C6038C3CC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8" name="Group 117">
                          <a:extLst>
                            <a:ext uri="{FF2B5EF4-FFF2-40B4-BE49-F238E27FC236}">
                              <a16:creationId xmlns:a16="http://schemas.microsoft.com/office/drawing/2014/main" id="{BAAA3F31-5F82-B143-AAC4-3486528B24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19" name="Frame 118">
                            <a:extLst>
                              <a:ext uri="{FF2B5EF4-FFF2-40B4-BE49-F238E27FC236}">
                                <a16:creationId xmlns:a16="http://schemas.microsoft.com/office/drawing/2014/main" id="{23978315-1B53-DB4D-B124-CCF409467DD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0" name="Frame 119">
                            <a:extLst>
                              <a:ext uri="{FF2B5EF4-FFF2-40B4-BE49-F238E27FC236}">
                                <a16:creationId xmlns:a16="http://schemas.microsoft.com/office/drawing/2014/main" id="{D89FBE9A-0859-B34A-814A-0FFC0FF5CBD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1" name="Frame 120">
                            <a:extLst>
                              <a:ext uri="{FF2B5EF4-FFF2-40B4-BE49-F238E27FC236}">
                                <a16:creationId xmlns:a16="http://schemas.microsoft.com/office/drawing/2014/main" id="{BDAC6995-3777-724E-A14A-F28AEF02F1E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76ABEEC9-0E0F-6247-805B-9D26CA0D79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7503C3E6-86AC-DD4F-BF1D-C76948EB94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14" name="Frame 113">
                            <a:extLst>
                              <a:ext uri="{FF2B5EF4-FFF2-40B4-BE49-F238E27FC236}">
                                <a16:creationId xmlns:a16="http://schemas.microsoft.com/office/drawing/2014/main" id="{113D357C-4064-FE40-988A-14BAE81680A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5" name="Frame 114">
                            <a:extLst>
                              <a:ext uri="{FF2B5EF4-FFF2-40B4-BE49-F238E27FC236}">
                                <a16:creationId xmlns:a16="http://schemas.microsoft.com/office/drawing/2014/main" id="{7CDA4A21-779C-1C4B-AF85-DEA22716C6B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6" name="Frame 115">
                            <a:extLst>
                              <a:ext uri="{FF2B5EF4-FFF2-40B4-BE49-F238E27FC236}">
                                <a16:creationId xmlns:a16="http://schemas.microsoft.com/office/drawing/2014/main" id="{901AEB81-130F-8048-B039-ED6657472CF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95C28878-D506-D644-8B6E-67154B75E3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11" name="Frame 110">
                            <a:extLst>
                              <a:ext uri="{FF2B5EF4-FFF2-40B4-BE49-F238E27FC236}">
                                <a16:creationId xmlns:a16="http://schemas.microsoft.com/office/drawing/2014/main" id="{FFB7ACC0-4435-4F48-8EA1-53B866F3223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2" name="Frame 111">
                            <a:extLst>
                              <a:ext uri="{FF2B5EF4-FFF2-40B4-BE49-F238E27FC236}">
                                <a16:creationId xmlns:a16="http://schemas.microsoft.com/office/drawing/2014/main" id="{8519F655-1FCE-E047-B53A-2445484637E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3" name="Frame 112">
                            <a:extLst>
                              <a:ext uri="{FF2B5EF4-FFF2-40B4-BE49-F238E27FC236}">
                                <a16:creationId xmlns:a16="http://schemas.microsoft.com/office/drawing/2014/main" id="{C548FFC7-8868-AB41-86DD-D4591D9D1B3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1899FFE-90E7-564E-8C32-4D74D767CFCB}"/>
                    </a:ext>
                  </a:extLst>
                </p:cNvPr>
                <p:cNvGrpSpPr/>
                <p:nvPr/>
              </p:nvGrpSpPr>
              <p:grpSpPr>
                <a:xfrm>
                  <a:off x="8268849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AA90A0C9-24C1-F64F-A7A3-17AAAABE0FB6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1BAAF0B9-B99C-CE4B-BC4D-62CC04131B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709B2A4E-9F3F-C14C-9FBC-1EE8951DF8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765E9AD-8D65-654F-9189-36D5D89E5C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00" name="Frame 99">
                            <a:extLst>
                              <a:ext uri="{FF2B5EF4-FFF2-40B4-BE49-F238E27FC236}">
                                <a16:creationId xmlns:a16="http://schemas.microsoft.com/office/drawing/2014/main" id="{8272AFF3-3783-914F-80EE-875E0A15A6A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1" name="Frame 100">
                            <a:extLst>
                              <a:ext uri="{FF2B5EF4-FFF2-40B4-BE49-F238E27FC236}">
                                <a16:creationId xmlns:a16="http://schemas.microsoft.com/office/drawing/2014/main" id="{0474DC32-D225-D34C-8304-34E5FB6D357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Frame 101">
                            <a:extLst>
                              <a:ext uri="{FF2B5EF4-FFF2-40B4-BE49-F238E27FC236}">
                                <a16:creationId xmlns:a16="http://schemas.microsoft.com/office/drawing/2014/main" id="{B0482A37-4B64-FF41-A0B3-B504E0B0158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96" name="Group 95">
                          <a:extLst>
                            <a:ext uri="{FF2B5EF4-FFF2-40B4-BE49-F238E27FC236}">
                              <a16:creationId xmlns:a16="http://schemas.microsoft.com/office/drawing/2014/main" id="{1351C6BF-C1E6-8E4D-A5AB-77215E6303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97" name="Frame 96">
                            <a:extLst>
                              <a:ext uri="{FF2B5EF4-FFF2-40B4-BE49-F238E27FC236}">
                                <a16:creationId xmlns:a16="http://schemas.microsoft.com/office/drawing/2014/main" id="{CF974E01-B00D-C240-BE2B-F7E1E4A76BD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8" name="Frame 97">
                            <a:extLst>
                              <a:ext uri="{FF2B5EF4-FFF2-40B4-BE49-F238E27FC236}">
                                <a16:creationId xmlns:a16="http://schemas.microsoft.com/office/drawing/2014/main" id="{7B93FC46-9739-6E41-94BC-DF593C6D210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9" name="Frame 98">
                            <a:extLst>
                              <a:ext uri="{FF2B5EF4-FFF2-40B4-BE49-F238E27FC236}">
                                <a16:creationId xmlns:a16="http://schemas.microsoft.com/office/drawing/2014/main" id="{748AC3E1-A3EB-E549-80AA-612C8640F45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36D0392D-3B65-C24E-AA2B-31869F89CA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87" name="Group 86">
                          <a:extLst>
                            <a:ext uri="{FF2B5EF4-FFF2-40B4-BE49-F238E27FC236}">
                              <a16:creationId xmlns:a16="http://schemas.microsoft.com/office/drawing/2014/main" id="{55739EF9-FE4A-8A4A-82F3-C378DD7DC1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92" name="Frame 91">
                            <a:extLst>
                              <a:ext uri="{FF2B5EF4-FFF2-40B4-BE49-F238E27FC236}">
                                <a16:creationId xmlns:a16="http://schemas.microsoft.com/office/drawing/2014/main" id="{CD6CED68-9FC7-BC4F-BAB4-02AB850FB73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Frame 92">
                            <a:extLst>
                              <a:ext uri="{FF2B5EF4-FFF2-40B4-BE49-F238E27FC236}">
                                <a16:creationId xmlns:a16="http://schemas.microsoft.com/office/drawing/2014/main" id="{F6A54B60-84FA-3941-8C12-06382F44E48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4" name="Frame 93">
                            <a:extLst>
                              <a:ext uri="{FF2B5EF4-FFF2-40B4-BE49-F238E27FC236}">
                                <a16:creationId xmlns:a16="http://schemas.microsoft.com/office/drawing/2014/main" id="{16DDDE51-8D8E-934E-9283-5AFC2D8CA80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8" name="Group 87">
                          <a:extLst>
                            <a:ext uri="{FF2B5EF4-FFF2-40B4-BE49-F238E27FC236}">
                              <a16:creationId xmlns:a16="http://schemas.microsoft.com/office/drawing/2014/main" id="{89B6F5CA-3491-DD4F-A58F-C0799435C4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89" name="Frame 88">
                            <a:extLst>
                              <a:ext uri="{FF2B5EF4-FFF2-40B4-BE49-F238E27FC236}">
                                <a16:creationId xmlns:a16="http://schemas.microsoft.com/office/drawing/2014/main" id="{9CBC1D96-1C23-7246-9574-749D918EB8B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0" name="Frame 89">
                            <a:extLst>
                              <a:ext uri="{FF2B5EF4-FFF2-40B4-BE49-F238E27FC236}">
                                <a16:creationId xmlns:a16="http://schemas.microsoft.com/office/drawing/2014/main" id="{27CA2855-C5B0-F34D-B6C3-5985B875A2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1" name="Frame 90">
                            <a:extLst>
                              <a:ext uri="{FF2B5EF4-FFF2-40B4-BE49-F238E27FC236}">
                                <a16:creationId xmlns:a16="http://schemas.microsoft.com/office/drawing/2014/main" id="{48A31C89-2D98-2545-B88F-57E51ACC623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3CFFE35A-5979-6D41-BE29-FDB1E7400F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B02B8DE3-3876-0446-A8AF-54A98B3B7F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60FE2047-92C5-EA48-98F3-22178412B6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82" name="Frame 81">
                            <a:extLst>
                              <a:ext uri="{FF2B5EF4-FFF2-40B4-BE49-F238E27FC236}">
                                <a16:creationId xmlns:a16="http://schemas.microsoft.com/office/drawing/2014/main" id="{D22042A7-F712-8845-802E-ADBBAC90BEF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3" name="Frame 82">
                            <a:extLst>
                              <a:ext uri="{FF2B5EF4-FFF2-40B4-BE49-F238E27FC236}">
                                <a16:creationId xmlns:a16="http://schemas.microsoft.com/office/drawing/2014/main" id="{B64791E8-CB3F-EF49-8C48-8A6CF1774A1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4" name="Frame 83">
                            <a:extLst>
                              <a:ext uri="{FF2B5EF4-FFF2-40B4-BE49-F238E27FC236}">
                                <a16:creationId xmlns:a16="http://schemas.microsoft.com/office/drawing/2014/main" id="{FD76EF41-2E9D-1341-B710-CF2A7D722EF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8" name="Group 77">
                          <a:extLst>
                            <a:ext uri="{FF2B5EF4-FFF2-40B4-BE49-F238E27FC236}">
                              <a16:creationId xmlns:a16="http://schemas.microsoft.com/office/drawing/2014/main" id="{2632FF5F-4659-7F4B-AF8B-5A9A3303A8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79" name="Frame 78">
                            <a:extLst>
                              <a:ext uri="{FF2B5EF4-FFF2-40B4-BE49-F238E27FC236}">
                                <a16:creationId xmlns:a16="http://schemas.microsoft.com/office/drawing/2014/main" id="{6AC4E3C4-F379-704F-AAD8-0361A7A3717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0" name="Frame 79">
                            <a:extLst>
                              <a:ext uri="{FF2B5EF4-FFF2-40B4-BE49-F238E27FC236}">
                                <a16:creationId xmlns:a16="http://schemas.microsoft.com/office/drawing/2014/main" id="{08C5422A-96A7-3845-9328-3AC279AE8CC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1" name="Frame 80">
                            <a:extLst>
                              <a:ext uri="{FF2B5EF4-FFF2-40B4-BE49-F238E27FC236}">
                                <a16:creationId xmlns:a16="http://schemas.microsoft.com/office/drawing/2014/main" id="{72DFAAC2-E15E-C840-A5A7-4DD457C5F00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90C4483E-3E1C-A843-9993-33DC1CE90A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9" name="Group 68">
                          <a:extLst>
                            <a:ext uri="{FF2B5EF4-FFF2-40B4-BE49-F238E27FC236}">
                              <a16:creationId xmlns:a16="http://schemas.microsoft.com/office/drawing/2014/main" id="{71CEFC9F-C752-634F-A147-CFDC354758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74" name="Frame 73">
                            <a:extLst>
                              <a:ext uri="{FF2B5EF4-FFF2-40B4-BE49-F238E27FC236}">
                                <a16:creationId xmlns:a16="http://schemas.microsoft.com/office/drawing/2014/main" id="{1B5D58AF-F16D-5145-8AEE-5DEEA2C9A39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5" name="Frame 74">
                            <a:extLst>
                              <a:ext uri="{FF2B5EF4-FFF2-40B4-BE49-F238E27FC236}">
                                <a16:creationId xmlns:a16="http://schemas.microsoft.com/office/drawing/2014/main" id="{90147119-A529-4443-B1C2-FB996D7C517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" name="Frame 75">
                            <a:extLst>
                              <a:ext uri="{FF2B5EF4-FFF2-40B4-BE49-F238E27FC236}">
                                <a16:creationId xmlns:a16="http://schemas.microsoft.com/office/drawing/2014/main" id="{89244FDE-E119-8944-BC3B-B8A44BEAF9E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0" name="Group 69">
                          <a:extLst>
                            <a:ext uri="{FF2B5EF4-FFF2-40B4-BE49-F238E27FC236}">
                              <a16:creationId xmlns:a16="http://schemas.microsoft.com/office/drawing/2014/main" id="{4586BF08-7406-0544-A10A-BD7F36EAA1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71" name="Frame 70">
                            <a:extLst>
                              <a:ext uri="{FF2B5EF4-FFF2-40B4-BE49-F238E27FC236}">
                                <a16:creationId xmlns:a16="http://schemas.microsoft.com/office/drawing/2014/main" id="{BC17F50A-EB79-DD4B-8A36-1D6AF6054C6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2" name="Frame 71">
                            <a:extLst>
                              <a:ext uri="{FF2B5EF4-FFF2-40B4-BE49-F238E27FC236}">
                                <a16:creationId xmlns:a16="http://schemas.microsoft.com/office/drawing/2014/main" id="{ADF9B8CB-20FF-6B4A-AC1C-B4A07C6A6C2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3" name="Frame 72">
                            <a:extLst>
                              <a:ext uri="{FF2B5EF4-FFF2-40B4-BE49-F238E27FC236}">
                                <a16:creationId xmlns:a16="http://schemas.microsoft.com/office/drawing/2014/main" id="{F9089BDE-985A-134E-8F8E-398A7B5CFFD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D17B6738-4DA4-EE45-86B5-E6663F82CDF6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C57B2106-82EB-2A4E-871C-C9493A4093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0A050594-1DA4-934B-B4C6-09718725A5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FBE07D6-9E9B-294A-BF29-EF5DFE3CC27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2" name="Frame 61">
                            <a:extLst>
                              <a:ext uri="{FF2B5EF4-FFF2-40B4-BE49-F238E27FC236}">
                                <a16:creationId xmlns:a16="http://schemas.microsoft.com/office/drawing/2014/main" id="{17A50340-D1F9-5D46-BA8D-CB77DEA621B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" name="Frame 62">
                            <a:extLst>
                              <a:ext uri="{FF2B5EF4-FFF2-40B4-BE49-F238E27FC236}">
                                <a16:creationId xmlns:a16="http://schemas.microsoft.com/office/drawing/2014/main" id="{CC00B7D5-1A97-B049-8D3F-73924D9D133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" name="Frame 63">
                            <a:extLst>
                              <a:ext uri="{FF2B5EF4-FFF2-40B4-BE49-F238E27FC236}">
                                <a16:creationId xmlns:a16="http://schemas.microsoft.com/office/drawing/2014/main" id="{752247D5-668E-DF40-8C3E-97DD00FA53F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8" name="Group 57">
                          <a:extLst>
                            <a:ext uri="{FF2B5EF4-FFF2-40B4-BE49-F238E27FC236}">
                              <a16:creationId xmlns:a16="http://schemas.microsoft.com/office/drawing/2014/main" id="{954EC6DA-C012-E549-940C-12E24158ACF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9" name="Frame 58">
                            <a:extLst>
                              <a:ext uri="{FF2B5EF4-FFF2-40B4-BE49-F238E27FC236}">
                                <a16:creationId xmlns:a16="http://schemas.microsoft.com/office/drawing/2014/main" id="{3E641096-3EA2-034E-8047-E83DF993EA1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" name="Frame 59">
                            <a:extLst>
                              <a:ext uri="{FF2B5EF4-FFF2-40B4-BE49-F238E27FC236}">
                                <a16:creationId xmlns:a16="http://schemas.microsoft.com/office/drawing/2014/main" id="{D44ACBD5-65CE-D949-A4F7-3CA63AF86E1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" name="Frame 60">
                            <a:extLst>
                              <a:ext uri="{FF2B5EF4-FFF2-40B4-BE49-F238E27FC236}">
                                <a16:creationId xmlns:a16="http://schemas.microsoft.com/office/drawing/2014/main" id="{6668FD8C-4AA2-7745-9E6A-7237821A97C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ADC9E525-CECF-D147-A1F9-5F2274C0D3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9" name="Group 48">
                          <a:extLst>
                            <a:ext uri="{FF2B5EF4-FFF2-40B4-BE49-F238E27FC236}">
                              <a16:creationId xmlns:a16="http://schemas.microsoft.com/office/drawing/2014/main" id="{6381F5A6-4E9F-E14B-A05C-42C6E2CA04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4" name="Frame 53">
                            <a:extLst>
                              <a:ext uri="{FF2B5EF4-FFF2-40B4-BE49-F238E27FC236}">
                                <a16:creationId xmlns:a16="http://schemas.microsoft.com/office/drawing/2014/main" id="{048C1AD3-D801-C14B-A5EF-43BB0E8646E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" name="Frame 54">
                            <a:extLst>
                              <a:ext uri="{FF2B5EF4-FFF2-40B4-BE49-F238E27FC236}">
                                <a16:creationId xmlns:a16="http://schemas.microsoft.com/office/drawing/2014/main" id="{0DFB6860-436C-554E-B3E4-6EA67B3DFC4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" name="Frame 55">
                            <a:extLst>
                              <a:ext uri="{FF2B5EF4-FFF2-40B4-BE49-F238E27FC236}">
                                <a16:creationId xmlns:a16="http://schemas.microsoft.com/office/drawing/2014/main" id="{2CC2D3D6-4F82-AC44-826C-C648250FFC6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2C9AF4FE-DF19-4542-A9B5-9AA43A8868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1" name="Frame 50">
                            <a:extLst>
                              <a:ext uri="{FF2B5EF4-FFF2-40B4-BE49-F238E27FC236}">
                                <a16:creationId xmlns:a16="http://schemas.microsoft.com/office/drawing/2014/main" id="{E0FC0C07-F39E-3F47-AB1D-6F1C49BD6B1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" name="Frame 51">
                            <a:extLst>
                              <a:ext uri="{FF2B5EF4-FFF2-40B4-BE49-F238E27FC236}">
                                <a16:creationId xmlns:a16="http://schemas.microsoft.com/office/drawing/2014/main" id="{5499F27C-FF78-B14D-ACFC-B973E02ED3B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" name="Frame 52">
                            <a:extLst>
                              <a:ext uri="{FF2B5EF4-FFF2-40B4-BE49-F238E27FC236}">
                                <a16:creationId xmlns:a16="http://schemas.microsoft.com/office/drawing/2014/main" id="{985CB1AA-F652-8F44-9FDA-E5704667220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C24CE22E-84AC-0147-8CDA-8C64C327C9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06D44C03-7B10-3C41-8633-3B7495B6C2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9" name="Group 38">
                          <a:extLst>
                            <a:ext uri="{FF2B5EF4-FFF2-40B4-BE49-F238E27FC236}">
                              <a16:creationId xmlns:a16="http://schemas.microsoft.com/office/drawing/2014/main" id="{5F773220-EF68-F849-8BB8-7F34C6A30B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4" name="Frame 43">
                            <a:extLst>
                              <a:ext uri="{FF2B5EF4-FFF2-40B4-BE49-F238E27FC236}">
                                <a16:creationId xmlns:a16="http://schemas.microsoft.com/office/drawing/2014/main" id="{A5553B85-C1A7-2E46-B2A0-1DD1BB2CAF8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" name="Frame 44">
                            <a:extLst>
                              <a:ext uri="{FF2B5EF4-FFF2-40B4-BE49-F238E27FC236}">
                                <a16:creationId xmlns:a16="http://schemas.microsoft.com/office/drawing/2014/main" id="{54880537-9DFA-A04F-864E-F55B64B37CD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" name="Frame 45">
                            <a:extLst>
                              <a:ext uri="{FF2B5EF4-FFF2-40B4-BE49-F238E27FC236}">
                                <a16:creationId xmlns:a16="http://schemas.microsoft.com/office/drawing/2014/main" id="{354CEC1A-2DBC-9C42-A7E5-BD1FC7C1916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118428BB-9B05-C048-8FAD-87F392986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1" name="Frame 40">
                            <a:extLst>
                              <a:ext uri="{FF2B5EF4-FFF2-40B4-BE49-F238E27FC236}">
                                <a16:creationId xmlns:a16="http://schemas.microsoft.com/office/drawing/2014/main" id="{05D53194-5C54-3648-A5BC-DD11D9C1DD5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2" name="Frame 41">
                            <a:extLst>
                              <a:ext uri="{FF2B5EF4-FFF2-40B4-BE49-F238E27FC236}">
                                <a16:creationId xmlns:a16="http://schemas.microsoft.com/office/drawing/2014/main" id="{A028E4C8-4D58-A041-8AB3-DD77F5A1C67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" name="Frame 42">
                            <a:extLst>
                              <a:ext uri="{FF2B5EF4-FFF2-40B4-BE49-F238E27FC236}">
                                <a16:creationId xmlns:a16="http://schemas.microsoft.com/office/drawing/2014/main" id="{FDED5E7A-313D-4442-878A-D3F30DE5494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E02DE4CD-7D2A-D942-9DCE-5F41422719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1" name="Group 30">
                          <a:extLst>
                            <a:ext uri="{FF2B5EF4-FFF2-40B4-BE49-F238E27FC236}">
                              <a16:creationId xmlns:a16="http://schemas.microsoft.com/office/drawing/2014/main" id="{2D3A94EA-E2A1-3340-A19C-96FE8F319F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6" name="Frame 35">
                            <a:extLst>
                              <a:ext uri="{FF2B5EF4-FFF2-40B4-BE49-F238E27FC236}">
                                <a16:creationId xmlns:a16="http://schemas.microsoft.com/office/drawing/2014/main" id="{E6582095-FDB1-0A40-A578-856DA115BA5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" name="Frame 36">
                            <a:extLst>
                              <a:ext uri="{FF2B5EF4-FFF2-40B4-BE49-F238E27FC236}">
                                <a16:creationId xmlns:a16="http://schemas.microsoft.com/office/drawing/2014/main" id="{0ED8C6CF-B39A-C44E-94D1-227E298D1F5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" name="Frame 37">
                            <a:extLst>
                              <a:ext uri="{FF2B5EF4-FFF2-40B4-BE49-F238E27FC236}">
                                <a16:creationId xmlns:a16="http://schemas.microsoft.com/office/drawing/2014/main" id="{6A98F5C1-76D6-8243-AADB-A477B30B8A7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3272D052-8D1A-B446-BD1B-C0A5D9C447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3" name="Frame 32">
                            <a:extLst>
                              <a:ext uri="{FF2B5EF4-FFF2-40B4-BE49-F238E27FC236}">
                                <a16:creationId xmlns:a16="http://schemas.microsoft.com/office/drawing/2014/main" id="{1A2EBD15-430E-4F4B-8AC9-0B0C972671F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4" name="Frame 33">
                            <a:extLst>
                              <a:ext uri="{FF2B5EF4-FFF2-40B4-BE49-F238E27FC236}">
                                <a16:creationId xmlns:a16="http://schemas.microsoft.com/office/drawing/2014/main" id="{82374DB2-5271-C84D-AFC6-E39F4D3A6F7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" name="Frame 34">
                            <a:extLst>
                              <a:ext uri="{FF2B5EF4-FFF2-40B4-BE49-F238E27FC236}">
                                <a16:creationId xmlns:a16="http://schemas.microsoft.com/office/drawing/2014/main" id="{C8352A5B-3674-D646-A708-CD1265AFD46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  <p:sp>
        <p:nvSpPr>
          <p:cNvPr id="658" name="Rectangle 657">
            <a:extLst>
              <a:ext uri="{FF2B5EF4-FFF2-40B4-BE49-F238E27FC236}">
                <a16:creationId xmlns:a16="http://schemas.microsoft.com/office/drawing/2014/main" id="{EE73A906-547A-8D45-9AEA-37AFDDE84FA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A06D8115-D3E3-7446-9954-6DB30529BE95}"/>
              </a:ext>
            </a:extLst>
          </p:cNvPr>
          <p:cNvSpPr txBox="1"/>
          <p:nvPr/>
        </p:nvSpPr>
        <p:spPr>
          <a:xfrm>
            <a:off x="6406157" y="1986752"/>
            <a:ext cx="53768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7221"/>
              </a:buClr>
            </a:pPr>
            <a:r>
              <a:rPr lang="en-US" sz="3200" b="1" dirty="0">
                <a:solidFill>
                  <a:srgbClr val="101E1E"/>
                </a:solidFill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Future Challenges</a:t>
            </a:r>
          </a:p>
          <a:p>
            <a:pPr marL="342900" indent="-342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Cost structure:</a:t>
            </a:r>
          </a:p>
          <a:p>
            <a:pPr marL="800100" lvl="1" indent="-342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</a:t>
            </a:r>
          </a:p>
          <a:p>
            <a:pPr marL="800100" lvl="1" indent="-342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pPr marL="800100" lvl="1" indent="-342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Infrastructure</a:t>
            </a:r>
          </a:p>
          <a:p>
            <a:pPr marL="342900" indent="-342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Position sizing</a:t>
            </a:r>
          </a:p>
          <a:p>
            <a:pPr marL="342900" indent="-342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Portfolio building</a:t>
            </a:r>
          </a:p>
          <a:p>
            <a:pPr marL="342900" indent="-342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Paper trading</a:t>
            </a:r>
          </a:p>
          <a:p>
            <a:pPr marL="342900" indent="-342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...</a:t>
            </a:r>
          </a:p>
        </p:txBody>
      </p:sp>
      <p:sp>
        <p:nvSpPr>
          <p:cNvPr id="660" name="Subtitle 2">
            <a:extLst>
              <a:ext uri="{FF2B5EF4-FFF2-40B4-BE49-F238E27FC236}">
                <a16:creationId xmlns:a16="http://schemas.microsoft.com/office/drawing/2014/main" id="{E0BEDE7E-F5B2-B54F-AC6B-2F7097118A3D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9151E170-8257-FB47-AF81-78348C528856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101E1E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11 / 12</a:t>
            </a:r>
            <a:endParaRPr lang="de-DE" b="1" dirty="0">
              <a:solidFill>
                <a:srgbClr val="101E1E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  <p:sp>
        <p:nvSpPr>
          <p:cNvPr id="661" name="Title 1">
            <a:extLst>
              <a:ext uri="{FF2B5EF4-FFF2-40B4-BE49-F238E27FC236}">
                <a16:creationId xmlns:a16="http://schemas.microsoft.com/office/drawing/2014/main" id="{FE108C36-DBCA-4042-806D-53EA9D3EA205}"/>
              </a:ext>
            </a:extLst>
          </p:cNvPr>
          <p:cNvSpPr txBox="1">
            <a:spLocks/>
          </p:cNvSpPr>
          <p:nvPr/>
        </p:nvSpPr>
        <p:spPr>
          <a:xfrm>
            <a:off x="1048958" y="1982877"/>
            <a:ext cx="4711413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Random selection: AT&amp;T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6F59F-7D91-7744-B90A-AD08F89D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52" y="2592196"/>
            <a:ext cx="4451330" cy="2849442"/>
          </a:xfrm>
          <a:prstGeom prst="rect">
            <a:avLst/>
          </a:prstGeom>
        </p:spPr>
      </p:pic>
      <p:sp>
        <p:nvSpPr>
          <p:cNvPr id="662" name="Subtitle 2">
            <a:extLst>
              <a:ext uri="{FF2B5EF4-FFF2-40B4-BE49-F238E27FC236}">
                <a16:creationId xmlns:a16="http://schemas.microsoft.com/office/drawing/2014/main" id="{6A19A798-C89D-A44F-94F8-181FFCEBFB75}"/>
              </a:ext>
            </a:extLst>
          </p:cNvPr>
          <p:cNvSpPr txBox="1">
            <a:spLocks/>
          </p:cNvSpPr>
          <p:nvPr/>
        </p:nvSpPr>
        <p:spPr>
          <a:xfrm>
            <a:off x="1048958" y="5441638"/>
            <a:ext cx="4324027" cy="500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0" dirty="0">
                <a:latin typeface="Roboto" panose="02000000000000000000" pitchFamily="2" charset="0"/>
                <a:cs typeface="Rajdhani SemiBold" panose="02000000000000000000" pitchFamily="2" charset="77"/>
              </a:rPr>
              <a:t>(Returns over a 16 trading months obtained with a Random Forest Classifier)</a:t>
            </a:r>
          </a:p>
        </p:txBody>
      </p:sp>
    </p:spTree>
    <p:extLst>
      <p:ext uri="{BB962C8B-B14F-4D97-AF65-F5344CB8AC3E}">
        <p14:creationId xmlns:p14="http://schemas.microsoft.com/office/powerpoint/2010/main" val="48960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973E-FD70-DF4B-8391-BDC7F4E31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857500"/>
            <a:ext cx="9882090" cy="1032379"/>
          </a:xfrm>
          <a:noFill/>
        </p:spPr>
        <p:txBody>
          <a:bodyPr/>
          <a:lstStyle/>
          <a:p>
            <a:pPr algn="ctr"/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ajdhani SemiBold" panose="02000000000000000000" pitchFamily="2" charset="77"/>
              </a:rPr>
              <a:t>Only</a:t>
            </a:r>
            <a:r>
              <a:rPr lang="de-DE" spc="-300" dirty="0">
                <a:solidFill>
                  <a:srgbClr val="FF7221"/>
                </a:solidFill>
                <a:latin typeface="Roboto" panose="02000000000000000000" pitchFamily="2" charset="0"/>
                <a:ea typeface="Roboto" panose="02000000000000000000" pitchFamily="2" charset="0"/>
                <a:cs typeface="Rajdhani SemiBold" panose="02000000000000000000" pitchFamily="2" charset="77"/>
              </a:rPr>
              <a:t>7.7</a:t>
            </a:r>
            <a:r>
              <a:rPr lang="de-DE" dirty="0">
                <a:solidFill>
                  <a:srgbClr val="FF7221"/>
                </a:solidFill>
                <a:latin typeface="Roboto" panose="02000000000000000000" pitchFamily="2" charset="0"/>
                <a:ea typeface="Roboto" panose="02000000000000000000" pitchFamily="2" charset="0"/>
                <a:cs typeface="Rajdhani SemiBold" panose="02000000000000000000" pitchFamily="2" charset="77"/>
              </a:rPr>
              <a:t>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8880D-3360-B744-BF65-BA19E9A8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89877"/>
            <a:ext cx="9882090" cy="1663757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Roboto" panose="02000000000000000000" pitchFamily="2" charset="0"/>
                <a:cs typeface="Rajdhani SemiBold" panose="02000000000000000000" pitchFamily="2" charset="77"/>
              </a:rPr>
              <a:t>of Germans own stocks.</a:t>
            </a:r>
          </a:p>
          <a:p>
            <a:pPr algn="ctr"/>
            <a:r>
              <a:rPr lang="en-US" sz="2800" dirty="0"/>
              <a:t>atomm</a:t>
            </a:r>
            <a:r>
              <a:rPr lang="en-US" sz="28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</a:t>
            </a:r>
            <a:r>
              <a:rPr lang="en-US" sz="2800" b="0" dirty="0">
                <a:latin typeface="Roboto" panose="02000000000000000000" pitchFamily="2" charset="0"/>
                <a:cs typeface="Rajdhani SemiBold" panose="02000000000000000000" pitchFamily="2" charset="77"/>
              </a:rPr>
              <a:t>is on a mission is to bring algorithmic trading to a broader public and be a platform for exchange of knowledge.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37B3CD-B08F-1540-BCF7-33B43695D561}"/>
              </a:ext>
            </a:extLst>
          </p:cNvPr>
          <p:cNvSpPr txBox="1">
            <a:spLocks/>
          </p:cNvSpPr>
          <p:nvPr/>
        </p:nvSpPr>
        <p:spPr>
          <a:xfrm>
            <a:off x="1009058" y="560298"/>
            <a:ext cx="3368600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Why care?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86ABCC-EB95-F54A-A604-F2349B038F82}"/>
              </a:ext>
            </a:extLst>
          </p:cNvPr>
          <p:cNvCxnSpPr>
            <a:cxnSpLocks/>
          </p:cNvCxnSpPr>
          <p:nvPr/>
        </p:nvCxnSpPr>
        <p:spPr>
          <a:xfrm>
            <a:off x="1250731" y="1285875"/>
            <a:ext cx="2843213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1403E801-C8D0-DF4A-83EA-34D90DE0E19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F59D8-051C-0B41-AC52-67E7E6E08E55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1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333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973E-FD70-DF4B-8391-BDC7F4E31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1873"/>
            <a:ext cx="8825658" cy="3329581"/>
          </a:xfrm>
          <a:noFill/>
        </p:spPr>
        <p:txBody>
          <a:bodyPr/>
          <a:lstStyle/>
          <a:p>
            <a:r>
              <a:rPr lang="en-US" sz="60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Thank you!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FA1F82A5-AED6-AA4C-BCFF-8E541CCFD220}"/>
              </a:ext>
            </a:extLst>
          </p:cNvPr>
          <p:cNvGrpSpPr/>
          <p:nvPr/>
        </p:nvGrpSpPr>
        <p:grpSpPr>
          <a:xfrm rot="1500000">
            <a:off x="9239379" y="-550348"/>
            <a:ext cx="3867664" cy="2590794"/>
            <a:chOff x="8083605" y="4177448"/>
            <a:chExt cx="3867664" cy="2590794"/>
          </a:xfrm>
          <a:solidFill>
            <a:srgbClr val="101E1E">
              <a:alpha val="40000"/>
            </a:srgbClr>
          </a:solidFill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B029A26A-B140-8842-BA44-44FB93927B95}"/>
                </a:ext>
              </a:extLst>
            </p:cNvPr>
            <p:cNvGrpSpPr/>
            <p:nvPr/>
          </p:nvGrpSpPr>
          <p:grpSpPr>
            <a:xfrm>
              <a:off x="8083605" y="4182359"/>
              <a:ext cx="1946168" cy="2585883"/>
              <a:chOff x="9852701" y="4025048"/>
              <a:chExt cx="1946168" cy="2585883"/>
            </a:xfrm>
            <a:grpFill/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577567A5-9532-8043-9A8E-1A99F52DDC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54637" y="5309535"/>
                <a:ext cx="1944232" cy="1301396"/>
                <a:chOff x="8268849" y="3686604"/>
                <a:chExt cx="3444325" cy="2305503"/>
              </a:xfrm>
              <a:grpFill/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E86AB889-06CC-084D-A1CA-CE37CC40EE1B}"/>
                    </a:ext>
                  </a:extLst>
                </p:cNvPr>
                <p:cNvGrpSpPr/>
                <p:nvPr/>
              </p:nvGrpSpPr>
              <p:grpSpPr>
                <a:xfrm>
                  <a:off x="9969563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F9454AA2-1C28-FE40-8174-0074D2750CC9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3738CD0A-E3A4-A643-9F00-F8E0853B6D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EF130D19-4208-7448-87F0-EBA9308EE2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5" name="Group 14">
                          <a:extLst>
                            <a:ext uri="{FF2B5EF4-FFF2-40B4-BE49-F238E27FC236}">
                              <a16:creationId xmlns:a16="http://schemas.microsoft.com/office/drawing/2014/main" id="{ED8339F4-A67B-AB45-AB85-76330BCF17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2" name="Frame 11">
                            <a:extLst>
                              <a:ext uri="{FF2B5EF4-FFF2-40B4-BE49-F238E27FC236}">
                                <a16:creationId xmlns:a16="http://schemas.microsoft.com/office/drawing/2014/main" id="{C2F6893D-11C3-B84A-8E24-DE867B288BC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" name="Frame 12">
                            <a:extLst>
                              <a:ext uri="{FF2B5EF4-FFF2-40B4-BE49-F238E27FC236}">
                                <a16:creationId xmlns:a16="http://schemas.microsoft.com/office/drawing/2014/main" id="{FE4BC9BB-B07B-7847-9A48-AF4B1658006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" name="Frame 13">
                            <a:extLst>
                              <a:ext uri="{FF2B5EF4-FFF2-40B4-BE49-F238E27FC236}">
                                <a16:creationId xmlns:a16="http://schemas.microsoft.com/office/drawing/2014/main" id="{F41BD78E-3FD3-064B-BDDE-F61C23F671D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6" name="Group 15">
                          <a:extLst>
                            <a:ext uri="{FF2B5EF4-FFF2-40B4-BE49-F238E27FC236}">
                              <a16:creationId xmlns:a16="http://schemas.microsoft.com/office/drawing/2014/main" id="{B34C2FF7-F3E3-B046-8B5E-C09A622215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7" name="Frame 16">
                            <a:extLst>
                              <a:ext uri="{FF2B5EF4-FFF2-40B4-BE49-F238E27FC236}">
                                <a16:creationId xmlns:a16="http://schemas.microsoft.com/office/drawing/2014/main" id="{0D49A8F3-19BA-1847-9EFE-B157B1EDBB6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" name="Frame 17">
                            <a:extLst>
                              <a:ext uri="{FF2B5EF4-FFF2-40B4-BE49-F238E27FC236}">
                                <a16:creationId xmlns:a16="http://schemas.microsoft.com/office/drawing/2014/main" id="{CDC361B0-836C-B44B-8183-1B2405ADFDB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" name="Frame 18">
                            <a:extLst>
                              <a:ext uri="{FF2B5EF4-FFF2-40B4-BE49-F238E27FC236}">
                                <a16:creationId xmlns:a16="http://schemas.microsoft.com/office/drawing/2014/main" id="{9A5E4654-A71F-A84C-B5BD-00617FD88F2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720CB44B-91CD-F84E-A1B7-E78975D61D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B29A0BBF-4C8D-984F-8701-A4B8D28DDC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7" name="Frame 26">
                            <a:extLst>
                              <a:ext uri="{FF2B5EF4-FFF2-40B4-BE49-F238E27FC236}">
                                <a16:creationId xmlns:a16="http://schemas.microsoft.com/office/drawing/2014/main" id="{E46407C6-F025-B84A-B656-6EEE74022F0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" name="Frame 27">
                            <a:extLst>
                              <a:ext uri="{FF2B5EF4-FFF2-40B4-BE49-F238E27FC236}">
                                <a16:creationId xmlns:a16="http://schemas.microsoft.com/office/drawing/2014/main" id="{3CE918D2-5877-AF41-B163-4DE7619C1E9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" name="Frame 28">
                            <a:extLst>
                              <a:ext uri="{FF2B5EF4-FFF2-40B4-BE49-F238E27FC236}">
                                <a16:creationId xmlns:a16="http://schemas.microsoft.com/office/drawing/2014/main" id="{426D34A1-14E7-B544-8576-8BF0C3CC8A9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" name="Group 22">
                          <a:extLst>
                            <a:ext uri="{FF2B5EF4-FFF2-40B4-BE49-F238E27FC236}">
                              <a16:creationId xmlns:a16="http://schemas.microsoft.com/office/drawing/2014/main" id="{85DB062E-01A1-714A-91C5-7DB83EE41E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4" name="Frame 23">
                            <a:extLst>
                              <a:ext uri="{FF2B5EF4-FFF2-40B4-BE49-F238E27FC236}">
                                <a16:creationId xmlns:a16="http://schemas.microsoft.com/office/drawing/2014/main" id="{56600F21-0656-7147-A467-E92F5BDCB0F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" name="Frame 24">
                            <a:extLst>
                              <a:ext uri="{FF2B5EF4-FFF2-40B4-BE49-F238E27FC236}">
                                <a16:creationId xmlns:a16="http://schemas.microsoft.com/office/drawing/2014/main" id="{6D158EC8-E217-C441-B9F2-520CFB84B24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" name="Frame 25">
                            <a:extLst>
                              <a:ext uri="{FF2B5EF4-FFF2-40B4-BE49-F238E27FC236}">
                                <a16:creationId xmlns:a16="http://schemas.microsoft.com/office/drawing/2014/main" id="{46418BC2-C62F-624C-AE5F-2B97E054579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0A67BA8C-9D96-0C4F-91E2-BD779620B3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B6FD7F21-C0C3-7E48-8DAB-6AE262F69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22A6DC9A-D948-5D4D-96A3-8D3DC9635D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7" name="Frame 46">
                            <a:extLst>
                              <a:ext uri="{FF2B5EF4-FFF2-40B4-BE49-F238E27FC236}">
                                <a16:creationId xmlns:a16="http://schemas.microsoft.com/office/drawing/2014/main" id="{DFD5963A-D68E-024D-9BBD-F68DF9E2CD9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" name="Frame 47">
                            <a:extLst>
                              <a:ext uri="{FF2B5EF4-FFF2-40B4-BE49-F238E27FC236}">
                                <a16:creationId xmlns:a16="http://schemas.microsoft.com/office/drawing/2014/main" id="{8D8320CD-CE30-2F4A-AA95-C98576B383F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" name="Frame 48">
                            <a:extLst>
                              <a:ext uri="{FF2B5EF4-FFF2-40B4-BE49-F238E27FC236}">
                                <a16:creationId xmlns:a16="http://schemas.microsoft.com/office/drawing/2014/main" id="{32C22CC5-3B07-F147-A0E0-410C827D9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1769DC8D-F577-D049-9C54-693D0C1617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4" name="Frame 43">
                            <a:extLst>
                              <a:ext uri="{FF2B5EF4-FFF2-40B4-BE49-F238E27FC236}">
                                <a16:creationId xmlns:a16="http://schemas.microsoft.com/office/drawing/2014/main" id="{B6617E8D-1739-FE45-87B3-171CEF47619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" name="Frame 44">
                            <a:extLst>
                              <a:ext uri="{FF2B5EF4-FFF2-40B4-BE49-F238E27FC236}">
                                <a16:creationId xmlns:a16="http://schemas.microsoft.com/office/drawing/2014/main" id="{6E1B2419-5C7D-2D49-AA1C-314FDA4CBFA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" name="Frame 45">
                            <a:extLst>
                              <a:ext uri="{FF2B5EF4-FFF2-40B4-BE49-F238E27FC236}">
                                <a16:creationId xmlns:a16="http://schemas.microsoft.com/office/drawing/2014/main" id="{A8EA2BFF-18ED-C446-875F-884CBF5EC9D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73B9AA2E-068B-C147-B2A1-12AFE604E5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BC9E0E36-324C-E946-B10B-56A4741F1A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9" name="Frame 38">
                            <a:extLst>
                              <a:ext uri="{FF2B5EF4-FFF2-40B4-BE49-F238E27FC236}">
                                <a16:creationId xmlns:a16="http://schemas.microsoft.com/office/drawing/2014/main" id="{FC49144F-2610-0E43-B113-26DFE7765F9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" name="Frame 39">
                            <a:extLst>
                              <a:ext uri="{FF2B5EF4-FFF2-40B4-BE49-F238E27FC236}">
                                <a16:creationId xmlns:a16="http://schemas.microsoft.com/office/drawing/2014/main" id="{64BC1B7F-B20F-1C41-A870-C3A5C9ACF71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" name="Frame 40">
                            <a:extLst>
                              <a:ext uri="{FF2B5EF4-FFF2-40B4-BE49-F238E27FC236}">
                                <a16:creationId xmlns:a16="http://schemas.microsoft.com/office/drawing/2014/main" id="{47443BF1-F862-D14C-9DA0-FBDB1ED3961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F193839A-4F0B-D648-8F73-A23A800452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6" name="Frame 35">
                            <a:extLst>
                              <a:ext uri="{FF2B5EF4-FFF2-40B4-BE49-F238E27FC236}">
                                <a16:creationId xmlns:a16="http://schemas.microsoft.com/office/drawing/2014/main" id="{DDE31D50-54FC-5E4E-A411-4252338A939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" name="Frame 36">
                            <a:extLst>
                              <a:ext uri="{FF2B5EF4-FFF2-40B4-BE49-F238E27FC236}">
                                <a16:creationId xmlns:a16="http://schemas.microsoft.com/office/drawing/2014/main" id="{9243F666-1474-6949-9F90-84469C7B8CB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" name="Frame 37">
                            <a:extLst>
                              <a:ext uri="{FF2B5EF4-FFF2-40B4-BE49-F238E27FC236}">
                                <a16:creationId xmlns:a16="http://schemas.microsoft.com/office/drawing/2014/main" id="{61F36E6D-EB72-C549-9DFC-A419D877251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C5D6BCE5-AD3E-D84B-928A-9E77517A9E5D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DA011341-718F-9247-8D73-4C8BA893B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72" name="Group 71">
                        <a:extLst>
                          <a:ext uri="{FF2B5EF4-FFF2-40B4-BE49-F238E27FC236}">
                            <a16:creationId xmlns:a16="http://schemas.microsoft.com/office/drawing/2014/main" id="{87C799BA-5A0F-1843-A227-0631C80BE4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5E43FE1C-A54A-CC41-BE89-2C4A8B5541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87" name="Frame 86">
                            <a:extLst>
                              <a:ext uri="{FF2B5EF4-FFF2-40B4-BE49-F238E27FC236}">
                                <a16:creationId xmlns:a16="http://schemas.microsoft.com/office/drawing/2014/main" id="{C052CEAF-4939-1D4D-9258-CE9A07ADE7A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8" name="Frame 87">
                            <a:extLst>
                              <a:ext uri="{FF2B5EF4-FFF2-40B4-BE49-F238E27FC236}">
                                <a16:creationId xmlns:a16="http://schemas.microsoft.com/office/drawing/2014/main" id="{37F56A27-5C06-EA49-9A1C-B3099195F23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9" name="Frame 88">
                            <a:extLst>
                              <a:ext uri="{FF2B5EF4-FFF2-40B4-BE49-F238E27FC236}">
                                <a16:creationId xmlns:a16="http://schemas.microsoft.com/office/drawing/2014/main" id="{61BEEDC9-2BD8-164D-B074-8A627E76806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025617A2-D8A9-274D-A3B0-659FA6C3CE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84" name="Frame 83">
                            <a:extLst>
                              <a:ext uri="{FF2B5EF4-FFF2-40B4-BE49-F238E27FC236}">
                                <a16:creationId xmlns:a16="http://schemas.microsoft.com/office/drawing/2014/main" id="{FA7CC285-66B3-A444-82C2-327E68DE488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5" name="Frame 84">
                            <a:extLst>
                              <a:ext uri="{FF2B5EF4-FFF2-40B4-BE49-F238E27FC236}">
                                <a16:creationId xmlns:a16="http://schemas.microsoft.com/office/drawing/2014/main" id="{1CE75B5B-6E8D-A242-A672-0E99950CE1A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6" name="Frame 85">
                            <a:extLst>
                              <a:ext uri="{FF2B5EF4-FFF2-40B4-BE49-F238E27FC236}">
                                <a16:creationId xmlns:a16="http://schemas.microsoft.com/office/drawing/2014/main" id="{A003FEC4-6A88-4C43-AD68-4C3C7531D57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D1CC9E35-81A0-B54D-862A-DEADCC18B3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74" name="Group 73">
                          <a:extLst>
                            <a:ext uri="{FF2B5EF4-FFF2-40B4-BE49-F238E27FC236}">
                              <a16:creationId xmlns:a16="http://schemas.microsoft.com/office/drawing/2014/main" id="{58DD26C5-34E0-5847-877E-6FC172A680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79" name="Frame 78">
                            <a:extLst>
                              <a:ext uri="{FF2B5EF4-FFF2-40B4-BE49-F238E27FC236}">
                                <a16:creationId xmlns:a16="http://schemas.microsoft.com/office/drawing/2014/main" id="{10633BAB-BB34-2B42-A9D1-A6517FFC87B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0" name="Frame 79">
                            <a:extLst>
                              <a:ext uri="{FF2B5EF4-FFF2-40B4-BE49-F238E27FC236}">
                                <a16:creationId xmlns:a16="http://schemas.microsoft.com/office/drawing/2014/main" id="{4F4DA4F2-EAB9-6546-B2B4-8BBC1A9FD65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1" name="Frame 80">
                            <a:extLst>
                              <a:ext uri="{FF2B5EF4-FFF2-40B4-BE49-F238E27FC236}">
                                <a16:creationId xmlns:a16="http://schemas.microsoft.com/office/drawing/2014/main" id="{B58EA348-48B0-BF43-9DE3-FDAA239BC9D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5" name="Group 74">
                          <a:extLst>
                            <a:ext uri="{FF2B5EF4-FFF2-40B4-BE49-F238E27FC236}">
                              <a16:creationId xmlns:a16="http://schemas.microsoft.com/office/drawing/2014/main" id="{7775EBDE-5B82-FB40-96E2-3F813E7CAC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76" name="Frame 75">
                            <a:extLst>
                              <a:ext uri="{FF2B5EF4-FFF2-40B4-BE49-F238E27FC236}">
                                <a16:creationId xmlns:a16="http://schemas.microsoft.com/office/drawing/2014/main" id="{7A96F3FC-94C8-E34F-9495-73FECA61B0D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7" name="Frame 76">
                            <a:extLst>
                              <a:ext uri="{FF2B5EF4-FFF2-40B4-BE49-F238E27FC236}">
                                <a16:creationId xmlns:a16="http://schemas.microsoft.com/office/drawing/2014/main" id="{0EF657FD-6BCF-DB41-A4A0-BD0FD76A1BB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8" name="Frame 77">
                            <a:extLst>
                              <a:ext uri="{FF2B5EF4-FFF2-40B4-BE49-F238E27FC236}">
                                <a16:creationId xmlns:a16="http://schemas.microsoft.com/office/drawing/2014/main" id="{CB93A8A9-4384-2646-9FA9-83343A1A958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68FF0E7E-B1B9-4147-9B72-ED9C7323F5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4" name="Group 53">
                        <a:extLst>
                          <a:ext uri="{FF2B5EF4-FFF2-40B4-BE49-F238E27FC236}">
                            <a16:creationId xmlns:a16="http://schemas.microsoft.com/office/drawing/2014/main" id="{F72371AF-28D1-CB4F-9B1B-E039F202D0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4" name="Group 63">
                          <a:extLst>
                            <a:ext uri="{FF2B5EF4-FFF2-40B4-BE49-F238E27FC236}">
                              <a16:creationId xmlns:a16="http://schemas.microsoft.com/office/drawing/2014/main" id="{B3FF25A1-CB5C-6D4E-B8D6-9A36C0C2DA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9" name="Frame 68">
                            <a:extLst>
                              <a:ext uri="{FF2B5EF4-FFF2-40B4-BE49-F238E27FC236}">
                                <a16:creationId xmlns:a16="http://schemas.microsoft.com/office/drawing/2014/main" id="{750B4B4C-E0F9-BA46-AF8A-B7793D3C4AF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" name="Frame 69">
                            <a:extLst>
                              <a:ext uri="{FF2B5EF4-FFF2-40B4-BE49-F238E27FC236}">
                                <a16:creationId xmlns:a16="http://schemas.microsoft.com/office/drawing/2014/main" id="{4D4107F8-0AEB-4643-85EB-9DB60E2E346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1" name="Frame 70">
                            <a:extLst>
                              <a:ext uri="{FF2B5EF4-FFF2-40B4-BE49-F238E27FC236}">
                                <a16:creationId xmlns:a16="http://schemas.microsoft.com/office/drawing/2014/main" id="{DEC253BD-90FF-6341-92FD-F5F4410A770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5" name="Group 64">
                          <a:extLst>
                            <a:ext uri="{FF2B5EF4-FFF2-40B4-BE49-F238E27FC236}">
                              <a16:creationId xmlns:a16="http://schemas.microsoft.com/office/drawing/2014/main" id="{CEC65F56-7BD8-4645-944D-65C9EE42AE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6" name="Frame 65">
                            <a:extLst>
                              <a:ext uri="{FF2B5EF4-FFF2-40B4-BE49-F238E27FC236}">
                                <a16:creationId xmlns:a16="http://schemas.microsoft.com/office/drawing/2014/main" id="{F344D114-8EE5-8745-9ED6-7EEC160CD52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7" name="Frame 66">
                            <a:extLst>
                              <a:ext uri="{FF2B5EF4-FFF2-40B4-BE49-F238E27FC236}">
                                <a16:creationId xmlns:a16="http://schemas.microsoft.com/office/drawing/2014/main" id="{AB3F4151-5C99-B44E-B8DC-47A94F9AA86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8" name="Frame 67">
                            <a:extLst>
                              <a:ext uri="{FF2B5EF4-FFF2-40B4-BE49-F238E27FC236}">
                                <a16:creationId xmlns:a16="http://schemas.microsoft.com/office/drawing/2014/main" id="{1AC7EF34-EF7A-AC4D-B085-A0AE569578B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6CF2EF39-20D5-7E43-8573-ECB3798FC8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6" name="Group 55">
                          <a:extLst>
                            <a:ext uri="{FF2B5EF4-FFF2-40B4-BE49-F238E27FC236}">
                              <a16:creationId xmlns:a16="http://schemas.microsoft.com/office/drawing/2014/main" id="{1573C68B-B2EE-2841-9F9A-172556588C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1" name="Frame 60">
                            <a:extLst>
                              <a:ext uri="{FF2B5EF4-FFF2-40B4-BE49-F238E27FC236}">
                                <a16:creationId xmlns:a16="http://schemas.microsoft.com/office/drawing/2014/main" id="{4FE03FFA-F9DF-1147-9BE1-711DB1BDAAA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" name="Frame 61">
                            <a:extLst>
                              <a:ext uri="{FF2B5EF4-FFF2-40B4-BE49-F238E27FC236}">
                                <a16:creationId xmlns:a16="http://schemas.microsoft.com/office/drawing/2014/main" id="{4521D268-B7AC-1A43-AA05-948E4F9522A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" name="Frame 62">
                            <a:extLst>
                              <a:ext uri="{FF2B5EF4-FFF2-40B4-BE49-F238E27FC236}">
                                <a16:creationId xmlns:a16="http://schemas.microsoft.com/office/drawing/2014/main" id="{E3FE4448-CD59-6A4D-9C04-4AF12A37D45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8AFBAD00-4106-BC4D-87A9-CAB4BB14F8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8" name="Frame 57">
                            <a:extLst>
                              <a:ext uri="{FF2B5EF4-FFF2-40B4-BE49-F238E27FC236}">
                                <a16:creationId xmlns:a16="http://schemas.microsoft.com/office/drawing/2014/main" id="{51797074-6ABB-F947-B67D-BBDBBF618C3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" name="Frame 58">
                            <a:extLst>
                              <a:ext uri="{FF2B5EF4-FFF2-40B4-BE49-F238E27FC236}">
                                <a16:creationId xmlns:a16="http://schemas.microsoft.com/office/drawing/2014/main" id="{0C0DB632-BE9F-2949-A9E5-190A32D775B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" name="Frame 59">
                            <a:extLst>
                              <a:ext uri="{FF2B5EF4-FFF2-40B4-BE49-F238E27FC236}">
                                <a16:creationId xmlns:a16="http://schemas.microsoft.com/office/drawing/2014/main" id="{CD8D3E38-3243-B44E-AF03-0860F0A2905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15DA5A33-2A48-804C-A129-0F2234B9D2C0}"/>
                    </a:ext>
                  </a:extLst>
                </p:cNvPr>
                <p:cNvGrpSpPr/>
                <p:nvPr/>
              </p:nvGrpSpPr>
              <p:grpSpPr>
                <a:xfrm>
                  <a:off x="8268849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7CC067D3-A107-4C4F-A330-78DC5258A61F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0AFC91D1-CD58-EA45-8D6D-BDF91AD0D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52" name="Group 151">
                        <a:extLst>
                          <a:ext uri="{FF2B5EF4-FFF2-40B4-BE49-F238E27FC236}">
                            <a16:creationId xmlns:a16="http://schemas.microsoft.com/office/drawing/2014/main" id="{571ED2CF-6BCC-974A-80F2-118C4A5512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62" name="Group 161">
                          <a:extLst>
                            <a:ext uri="{FF2B5EF4-FFF2-40B4-BE49-F238E27FC236}">
                              <a16:creationId xmlns:a16="http://schemas.microsoft.com/office/drawing/2014/main" id="{6DC8C59C-F338-6745-B34A-3027C85C39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67" name="Frame 166">
                            <a:extLst>
                              <a:ext uri="{FF2B5EF4-FFF2-40B4-BE49-F238E27FC236}">
                                <a16:creationId xmlns:a16="http://schemas.microsoft.com/office/drawing/2014/main" id="{8902AA0B-19C4-2147-98E1-D124B4594A2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8" name="Frame 167">
                            <a:extLst>
                              <a:ext uri="{FF2B5EF4-FFF2-40B4-BE49-F238E27FC236}">
                                <a16:creationId xmlns:a16="http://schemas.microsoft.com/office/drawing/2014/main" id="{75DF14BB-901A-B743-8069-BA9FB4EFDC3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9" name="Frame 168">
                            <a:extLst>
                              <a:ext uri="{FF2B5EF4-FFF2-40B4-BE49-F238E27FC236}">
                                <a16:creationId xmlns:a16="http://schemas.microsoft.com/office/drawing/2014/main" id="{CA2718F1-92D9-8143-AA54-4C0FA611A86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8A7439B9-D323-0243-857E-8D2F36CAA2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64" name="Frame 163">
                            <a:extLst>
                              <a:ext uri="{FF2B5EF4-FFF2-40B4-BE49-F238E27FC236}">
                                <a16:creationId xmlns:a16="http://schemas.microsoft.com/office/drawing/2014/main" id="{4BE2CB68-91B8-F940-B888-2BF6CA3E915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5" name="Frame 164">
                            <a:extLst>
                              <a:ext uri="{FF2B5EF4-FFF2-40B4-BE49-F238E27FC236}">
                                <a16:creationId xmlns:a16="http://schemas.microsoft.com/office/drawing/2014/main" id="{369E6D8D-09C1-034B-AD93-3582E2E4CE0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6" name="Frame 165">
                            <a:extLst>
                              <a:ext uri="{FF2B5EF4-FFF2-40B4-BE49-F238E27FC236}">
                                <a16:creationId xmlns:a16="http://schemas.microsoft.com/office/drawing/2014/main" id="{830FA1EC-A1AC-B348-9A67-FD3448925D4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BA40523F-BAF8-5B47-A230-32E641DD66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54" name="Group 153">
                          <a:extLst>
                            <a:ext uri="{FF2B5EF4-FFF2-40B4-BE49-F238E27FC236}">
                              <a16:creationId xmlns:a16="http://schemas.microsoft.com/office/drawing/2014/main" id="{A56169EA-B6FB-B841-B8C4-1E8392A10F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59" name="Frame 158">
                            <a:extLst>
                              <a:ext uri="{FF2B5EF4-FFF2-40B4-BE49-F238E27FC236}">
                                <a16:creationId xmlns:a16="http://schemas.microsoft.com/office/drawing/2014/main" id="{16FE91A2-F947-4B4C-AE0F-9FE326C7A32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0" name="Frame 159">
                            <a:extLst>
                              <a:ext uri="{FF2B5EF4-FFF2-40B4-BE49-F238E27FC236}">
                                <a16:creationId xmlns:a16="http://schemas.microsoft.com/office/drawing/2014/main" id="{6969B942-6CCD-A943-906B-35B98A09AB4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1" name="Frame 160">
                            <a:extLst>
                              <a:ext uri="{FF2B5EF4-FFF2-40B4-BE49-F238E27FC236}">
                                <a16:creationId xmlns:a16="http://schemas.microsoft.com/office/drawing/2014/main" id="{07E96BCA-0880-CA44-A19D-317122DEC5E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EDA80BE-2FEF-7448-8918-BC782161B4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56" name="Frame 155">
                            <a:extLst>
                              <a:ext uri="{FF2B5EF4-FFF2-40B4-BE49-F238E27FC236}">
                                <a16:creationId xmlns:a16="http://schemas.microsoft.com/office/drawing/2014/main" id="{743F3DB1-529A-C049-8F50-3846CC9DDF6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7" name="Frame 156">
                            <a:extLst>
                              <a:ext uri="{FF2B5EF4-FFF2-40B4-BE49-F238E27FC236}">
                                <a16:creationId xmlns:a16="http://schemas.microsoft.com/office/drawing/2014/main" id="{2D1CE0F6-6030-5D45-A39C-901FE456C22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8" name="Frame 157">
                            <a:extLst>
                              <a:ext uri="{FF2B5EF4-FFF2-40B4-BE49-F238E27FC236}">
                                <a16:creationId xmlns:a16="http://schemas.microsoft.com/office/drawing/2014/main" id="{1BBBC96D-4361-474C-9BDB-1B50D4543FC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5A8B51DE-8002-FC4A-9943-92CF5974D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34" name="Group 133">
                        <a:extLst>
                          <a:ext uri="{FF2B5EF4-FFF2-40B4-BE49-F238E27FC236}">
                            <a16:creationId xmlns:a16="http://schemas.microsoft.com/office/drawing/2014/main" id="{D88DB5BC-4325-F043-AEB6-B3F72DFF3B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44" name="Group 143">
                          <a:extLst>
                            <a:ext uri="{FF2B5EF4-FFF2-40B4-BE49-F238E27FC236}">
                              <a16:creationId xmlns:a16="http://schemas.microsoft.com/office/drawing/2014/main" id="{0808AC2D-89E8-CD48-A29E-33481BF3F2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49" name="Frame 148">
                            <a:extLst>
                              <a:ext uri="{FF2B5EF4-FFF2-40B4-BE49-F238E27FC236}">
                                <a16:creationId xmlns:a16="http://schemas.microsoft.com/office/drawing/2014/main" id="{DA7A32A9-1893-E34B-A5FE-D37332883A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0" name="Frame 149">
                            <a:extLst>
                              <a:ext uri="{FF2B5EF4-FFF2-40B4-BE49-F238E27FC236}">
                                <a16:creationId xmlns:a16="http://schemas.microsoft.com/office/drawing/2014/main" id="{57E2117D-2F1E-9641-B082-49E510E9433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1" name="Frame 150">
                            <a:extLst>
                              <a:ext uri="{FF2B5EF4-FFF2-40B4-BE49-F238E27FC236}">
                                <a16:creationId xmlns:a16="http://schemas.microsoft.com/office/drawing/2014/main" id="{F03A52BA-80B7-7B49-B97B-890C09BA45C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5" name="Group 144">
                          <a:extLst>
                            <a:ext uri="{FF2B5EF4-FFF2-40B4-BE49-F238E27FC236}">
                              <a16:creationId xmlns:a16="http://schemas.microsoft.com/office/drawing/2014/main" id="{F472DFA5-EB2B-6441-AD3D-A1FF29AAFD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46" name="Frame 145">
                            <a:extLst>
                              <a:ext uri="{FF2B5EF4-FFF2-40B4-BE49-F238E27FC236}">
                                <a16:creationId xmlns:a16="http://schemas.microsoft.com/office/drawing/2014/main" id="{BDE0CC3C-28A6-4248-AFEF-63B5C5B7E76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7" name="Frame 146">
                            <a:extLst>
                              <a:ext uri="{FF2B5EF4-FFF2-40B4-BE49-F238E27FC236}">
                                <a16:creationId xmlns:a16="http://schemas.microsoft.com/office/drawing/2014/main" id="{3704880F-BE89-C241-A476-277690A62C8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8" name="Frame 147">
                            <a:extLst>
                              <a:ext uri="{FF2B5EF4-FFF2-40B4-BE49-F238E27FC236}">
                                <a16:creationId xmlns:a16="http://schemas.microsoft.com/office/drawing/2014/main" id="{2A27B38D-41C6-914A-99B6-50292D7F10F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35" name="Group 134">
                        <a:extLst>
                          <a:ext uri="{FF2B5EF4-FFF2-40B4-BE49-F238E27FC236}">
                            <a16:creationId xmlns:a16="http://schemas.microsoft.com/office/drawing/2014/main" id="{661E8CC6-30ED-2448-8CAB-B990788B10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36" name="Group 135">
                          <a:extLst>
                            <a:ext uri="{FF2B5EF4-FFF2-40B4-BE49-F238E27FC236}">
                              <a16:creationId xmlns:a16="http://schemas.microsoft.com/office/drawing/2014/main" id="{C3EFD85D-8F99-0D4D-978E-F60015B6D2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41" name="Frame 140">
                            <a:extLst>
                              <a:ext uri="{FF2B5EF4-FFF2-40B4-BE49-F238E27FC236}">
                                <a16:creationId xmlns:a16="http://schemas.microsoft.com/office/drawing/2014/main" id="{1B310A66-4FC7-B64A-B599-CF7C95505F9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2" name="Frame 141">
                            <a:extLst>
                              <a:ext uri="{FF2B5EF4-FFF2-40B4-BE49-F238E27FC236}">
                                <a16:creationId xmlns:a16="http://schemas.microsoft.com/office/drawing/2014/main" id="{110180B3-47E8-0743-947E-1DD82DD2782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3" name="Frame 142">
                            <a:extLst>
                              <a:ext uri="{FF2B5EF4-FFF2-40B4-BE49-F238E27FC236}">
                                <a16:creationId xmlns:a16="http://schemas.microsoft.com/office/drawing/2014/main" id="{7B0DBB84-5035-8C41-A456-9AFAFDBFFC5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7" name="Group 136">
                          <a:extLst>
                            <a:ext uri="{FF2B5EF4-FFF2-40B4-BE49-F238E27FC236}">
                              <a16:creationId xmlns:a16="http://schemas.microsoft.com/office/drawing/2014/main" id="{375AF008-6C3F-4741-9878-70382878D4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38" name="Frame 137">
                            <a:extLst>
                              <a:ext uri="{FF2B5EF4-FFF2-40B4-BE49-F238E27FC236}">
                                <a16:creationId xmlns:a16="http://schemas.microsoft.com/office/drawing/2014/main" id="{88E80094-1E63-074D-97D7-585FBC35B3A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Frame 138">
                            <a:extLst>
                              <a:ext uri="{FF2B5EF4-FFF2-40B4-BE49-F238E27FC236}">
                                <a16:creationId xmlns:a16="http://schemas.microsoft.com/office/drawing/2014/main" id="{E0A430B3-A30C-B046-8F74-C96BE23D0AB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0" name="Frame 139">
                            <a:extLst>
                              <a:ext uri="{FF2B5EF4-FFF2-40B4-BE49-F238E27FC236}">
                                <a16:creationId xmlns:a16="http://schemas.microsoft.com/office/drawing/2014/main" id="{76BB30C3-662B-9049-B8B6-7633FBB460B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DCE3BD3A-933C-A349-8844-4D6D4129AA0D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DCBF8065-3A00-7E4B-ACD4-C08C75443B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1DCEBFD7-ED3A-5A4D-83FE-E8CFF3B4D0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24" name="Group 123">
                          <a:extLst>
                            <a:ext uri="{FF2B5EF4-FFF2-40B4-BE49-F238E27FC236}">
                              <a16:creationId xmlns:a16="http://schemas.microsoft.com/office/drawing/2014/main" id="{5C8AEE75-FFAB-A442-965B-38FFE23E3E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29" name="Frame 128">
                            <a:extLst>
                              <a:ext uri="{FF2B5EF4-FFF2-40B4-BE49-F238E27FC236}">
                                <a16:creationId xmlns:a16="http://schemas.microsoft.com/office/drawing/2014/main" id="{AEA8BC71-7089-784D-AD6D-8062979E92F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0" name="Frame 129">
                            <a:extLst>
                              <a:ext uri="{FF2B5EF4-FFF2-40B4-BE49-F238E27FC236}">
                                <a16:creationId xmlns:a16="http://schemas.microsoft.com/office/drawing/2014/main" id="{A24A57B4-D08B-8447-ADF7-C6B4374A4F2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1" name="Frame 130">
                            <a:extLst>
                              <a:ext uri="{FF2B5EF4-FFF2-40B4-BE49-F238E27FC236}">
                                <a16:creationId xmlns:a16="http://schemas.microsoft.com/office/drawing/2014/main" id="{283D395B-3A76-E742-92EF-07DFE79B044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5" name="Group 124">
                          <a:extLst>
                            <a:ext uri="{FF2B5EF4-FFF2-40B4-BE49-F238E27FC236}">
                              <a16:creationId xmlns:a16="http://schemas.microsoft.com/office/drawing/2014/main" id="{BC5626A2-7BFD-D749-969E-B8DE63CDA7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26" name="Frame 125">
                            <a:extLst>
                              <a:ext uri="{FF2B5EF4-FFF2-40B4-BE49-F238E27FC236}">
                                <a16:creationId xmlns:a16="http://schemas.microsoft.com/office/drawing/2014/main" id="{0D194330-2E6F-2E48-8689-7D8796A9D7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7" name="Frame 126">
                            <a:extLst>
                              <a:ext uri="{FF2B5EF4-FFF2-40B4-BE49-F238E27FC236}">
                                <a16:creationId xmlns:a16="http://schemas.microsoft.com/office/drawing/2014/main" id="{EF9603C7-8950-8A46-B7BE-112FBED9B9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8" name="Frame 127">
                            <a:extLst>
                              <a:ext uri="{FF2B5EF4-FFF2-40B4-BE49-F238E27FC236}">
                                <a16:creationId xmlns:a16="http://schemas.microsoft.com/office/drawing/2014/main" id="{D63C0734-9817-8742-A189-B08FF6C8DAD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328D8710-82DA-E840-BCEE-617400FF0A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46F46354-187F-9B44-BB5E-52CCCF1886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21" name="Frame 120">
                            <a:extLst>
                              <a:ext uri="{FF2B5EF4-FFF2-40B4-BE49-F238E27FC236}">
                                <a16:creationId xmlns:a16="http://schemas.microsoft.com/office/drawing/2014/main" id="{592B699C-2DA6-4F40-A0BE-7E3DCEF43FC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2" name="Frame 121">
                            <a:extLst>
                              <a:ext uri="{FF2B5EF4-FFF2-40B4-BE49-F238E27FC236}">
                                <a16:creationId xmlns:a16="http://schemas.microsoft.com/office/drawing/2014/main" id="{D4628188-0FFC-0B40-BD07-2A65BCE0ED1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3" name="Frame 122">
                            <a:extLst>
                              <a:ext uri="{FF2B5EF4-FFF2-40B4-BE49-F238E27FC236}">
                                <a16:creationId xmlns:a16="http://schemas.microsoft.com/office/drawing/2014/main" id="{E7A34D9A-640E-B04B-B121-FBDD804FD01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7" name="Group 116">
                          <a:extLst>
                            <a:ext uri="{FF2B5EF4-FFF2-40B4-BE49-F238E27FC236}">
                              <a16:creationId xmlns:a16="http://schemas.microsoft.com/office/drawing/2014/main" id="{976FDE83-64DC-5A48-810F-46BD0FE30C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18" name="Frame 117">
                            <a:extLst>
                              <a:ext uri="{FF2B5EF4-FFF2-40B4-BE49-F238E27FC236}">
                                <a16:creationId xmlns:a16="http://schemas.microsoft.com/office/drawing/2014/main" id="{B03AAEF4-B2F3-FD44-9FC4-382639B6FF0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9" name="Frame 118">
                            <a:extLst>
                              <a:ext uri="{FF2B5EF4-FFF2-40B4-BE49-F238E27FC236}">
                                <a16:creationId xmlns:a16="http://schemas.microsoft.com/office/drawing/2014/main" id="{186DDA34-38B7-3D4E-8F8C-4D85E0A9456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0" name="Frame 119">
                            <a:extLst>
                              <a:ext uri="{FF2B5EF4-FFF2-40B4-BE49-F238E27FC236}">
                                <a16:creationId xmlns:a16="http://schemas.microsoft.com/office/drawing/2014/main" id="{45A98B1A-978E-8740-B4BE-4440431C12F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7312388F-44AB-BC4B-BB21-347B745870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96" name="Group 95">
                        <a:extLst>
                          <a:ext uri="{FF2B5EF4-FFF2-40B4-BE49-F238E27FC236}">
                            <a16:creationId xmlns:a16="http://schemas.microsoft.com/office/drawing/2014/main" id="{C58225B8-1E8E-C344-BC28-C6758FCAF4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06" name="Group 105">
                          <a:extLst>
                            <a:ext uri="{FF2B5EF4-FFF2-40B4-BE49-F238E27FC236}">
                              <a16:creationId xmlns:a16="http://schemas.microsoft.com/office/drawing/2014/main" id="{49309063-268F-F54A-9852-A76D31D64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11" name="Frame 110">
                            <a:extLst>
                              <a:ext uri="{FF2B5EF4-FFF2-40B4-BE49-F238E27FC236}">
                                <a16:creationId xmlns:a16="http://schemas.microsoft.com/office/drawing/2014/main" id="{A5C19FE1-4489-EC42-AA41-A925E73986C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2" name="Frame 111">
                            <a:extLst>
                              <a:ext uri="{FF2B5EF4-FFF2-40B4-BE49-F238E27FC236}">
                                <a16:creationId xmlns:a16="http://schemas.microsoft.com/office/drawing/2014/main" id="{18ED07B6-7689-B142-AF78-E3F7E7BBA9F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3" name="Frame 112">
                            <a:extLst>
                              <a:ext uri="{FF2B5EF4-FFF2-40B4-BE49-F238E27FC236}">
                                <a16:creationId xmlns:a16="http://schemas.microsoft.com/office/drawing/2014/main" id="{6E48E549-343C-B445-9D43-420B4DB72DC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7" name="Group 106">
                          <a:extLst>
                            <a:ext uri="{FF2B5EF4-FFF2-40B4-BE49-F238E27FC236}">
                              <a16:creationId xmlns:a16="http://schemas.microsoft.com/office/drawing/2014/main" id="{1443861A-FF6E-6944-8E6E-12956D87F0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08" name="Frame 107">
                            <a:extLst>
                              <a:ext uri="{FF2B5EF4-FFF2-40B4-BE49-F238E27FC236}">
                                <a16:creationId xmlns:a16="http://schemas.microsoft.com/office/drawing/2014/main" id="{738ED584-9A70-394A-BA38-E5EFA2E83DD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9" name="Frame 108">
                            <a:extLst>
                              <a:ext uri="{FF2B5EF4-FFF2-40B4-BE49-F238E27FC236}">
                                <a16:creationId xmlns:a16="http://schemas.microsoft.com/office/drawing/2014/main" id="{4A2D9BA7-0CB5-BC44-BCED-3D797938969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0" name="Frame 109">
                            <a:extLst>
                              <a:ext uri="{FF2B5EF4-FFF2-40B4-BE49-F238E27FC236}">
                                <a16:creationId xmlns:a16="http://schemas.microsoft.com/office/drawing/2014/main" id="{79E449A0-67CA-794C-82C5-ED3E903F308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776ED76A-ED7F-644B-81F1-0E846B52A5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98" name="Group 97">
                          <a:extLst>
                            <a:ext uri="{FF2B5EF4-FFF2-40B4-BE49-F238E27FC236}">
                              <a16:creationId xmlns:a16="http://schemas.microsoft.com/office/drawing/2014/main" id="{6D7CC1BF-28E7-AD4E-BF2C-8E94E53E74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03" name="Frame 102">
                            <a:extLst>
                              <a:ext uri="{FF2B5EF4-FFF2-40B4-BE49-F238E27FC236}">
                                <a16:creationId xmlns:a16="http://schemas.microsoft.com/office/drawing/2014/main" id="{A822FAA6-A3FF-E149-801F-F15D7B161CD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4" name="Frame 103">
                            <a:extLst>
                              <a:ext uri="{FF2B5EF4-FFF2-40B4-BE49-F238E27FC236}">
                                <a16:creationId xmlns:a16="http://schemas.microsoft.com/office/drawing/2014/main" id="{51D5424D-426F-7D4B-8359-B8EA085DA04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5" name="Frame 104">
                            <a:extLst>
                              <a:ext uri="{FF2B5EF4-FFF2-40B4-BE49-F238E27FC236}">
                                <a16:creationId xmlns:a16="http://schemas.microsoft.com/office/drawing/2014/main" id="{1729C216-C971-CB49-8103-6F49F1264C6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99" name="Group 98">
                          <a:extLst>
                            <a:ext uri="{FF2B5EF4-FFF2-40B4-BE49-F238E27FC236}">
                              <a16:creationId xmlns:a16="http://schemas.microsoft.com/office/drawing/2014/main" id="{0088C79E-4A7C-EB47-9D33-70E997A465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00" name="Frame 99">
                            <a:extLst>
                              <a:ext uri="{FF2B5EF4-FFF2-40B4-BE49-F238E27FC236}">
                                <a16:creationId xmlns:a16="http://schemas.microsoft.com/office/drawing/2014/main" id="{AA9A4232-2AE3-734F-98EC-4DD05B3DEC4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1" name="Frame 100">
                            <a:extLst>
                              <a:ext uri="{FF2B5EF4-FFF2-40B4-BE49-F238E27FC236}">
                                <a16:creationId xmlns:a16="http://schemas.microsoft.com/office/drawing/2014/main" id="{439840EC-68DB-AF46-A0FC-8D95C490CF9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Frame 101">
                            <a:extLst>
                              <a:ext uri="{FF2B5EF4-FFF2-40B4-BE49-F238E27FC236}">
                                <a16:creationId xmlns:a16="http://schemas.microsoft.com/office/drawing/2014/main" id="{EF6C7D43-2D86-A94C-9A5C-04CDCC9FB37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46FC55F-FF34-5049-AD41-6868EC5FF4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52701" y="4025048"/>
                <a:ext cx="1944232" cy="1301396"/>
                <a:chOff x="8268849" y="3686604"/>
                <a:chExt cx="3444325" cy="2305503"/>
              </a:xfrm>
              <a:grpFill/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7FF5B056-6255-2642-B37F-1D4F97774CD2}"/>
                    </a:ext>
                  </a:extLst>
                </p:cNvPr>
                <p:cNvGrpSpPr/>
                <p:nvPr/>
              </p:nvGrpSpPr>
              <p:grpSpPr>
                <a:xfrm>
                  <a:off x="9969563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EEFAA203-4AB1-054F-9D8D-047EDBA2A4F2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292" name="Group 291">
                      <a:extLst>
                        <a:ext uri="{FF2B5EF4-FFF2-40B4-BE49-F238E27FC236}">
                          <a16:creationId xmlns:a16="http://schemas.microsoft.com/office/drawing/2014/main" id="{555998CB-C3D9-6F4B-B156-11D87B897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12" name="Group 311">
                        <a:extLst>
                          <a:ext uri="{FF2B5EF4-FFF2-40B4-BE49-F238E27FC236}">
                            <a16:creationId xmlns:a16="http://schemas.microsoft.com/office/drawing/2014/main" id="{9C04518C-D1CE-6741-8BCA-8DD9A5E10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22" name="Group 321">
                          <a:extLst>
                            <a:ext uri="{FF2B5EF4-FFF2-40B4-BE49-F238E27FC236}">
                              <a16:creationId xmlns:a16="http://schemas.microsoft.com/office/drawing/2014/main" id="{7A60C56E-2C18-AC4C-9FC2-2E2EE8E25B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27" name="Frame 326">
                            <a:extLst>
                              <a:ext uri="{FF2B5EF4-FFF2-40B4-BE49-F238E27FC236}">
                                <a16:creationId xmlns:a16="http://schemas.microsoft.com/office/drawing/2014/main" id="{E3C2A339-D13A-F443-8AD4-59423F8617B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8" name="Frame 327">
                            <a:extLst>
                              <a:ext uri="{FF2B5EF4-FFF2-40B4-BE49-F238E27FC236}">
                                <a16:creationId xmlns:a16="http://schemas.microsoft.com/office/drawing/2014/main" id="{C69F0C38-2DD7-774A-9A2F-F95BD5B86AB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9" name="Frame 328">
                            <a:extLst>
                              <a:ext uri="{FF2B5EF4-FFF2-40B4-BE49-F238E27FC236}">
                                <a16:creationId xmlns:a16="http://schemas.microsoft.com/office/drawing/2014/main" id="{108DCABE-3DAB-FA4F-AFE7-6F220DDEC77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3" name="Group 322">
                          <a:extLst>
                            <a:ext uri="{FF2B5EF4-FFF2-40B4-BE49-F238E27FC236}">
                              <a16:creationId xmlns:a16="http://schemas.microsoft.com/office/drawing/2014/main" id="{29EEDEB7-E1BE-774C-951B-3EFFB7BAEAB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24" name="Frame 323">
                            <a:extLst>
                              <a:ext uri="{FF2B5EF4-FFF2-40B4-BE49-F238E27FC236}">
                                <a16:creationId xmlns:a16="http://schemas.microsoft.com/office/drawing/2014/main" id="{9596AA8D-462D-CB41-9C70-CCC9B3DA691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5" name="Frame 324">
                            <a:extLst>
                              <a:ext uri="{FF2B5EF4-FFF2-40B4-BE49-F238E27FC236}">
                                <a16:creationId xmlns:a16="http://schemas.microsoft.com/office/drawing/2014/main" id="{441E9CBF-36AD-4249-8BFE-049330DC62A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" name="Frame 325">
                            <a:extLst>
                              <a:ext uri="{FF2B5EF4-FFF2-40B4-BE49-F238E27FC236}">
                                <a16:creationId xmlns:a16="http://schemas.microsoft.com/office/drawing/2014/main" id="{92D4F3EE-D919-5A41-A44E-1124D7D03F4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13" name="Group 312">
                        <a:extLst>
                          <a:ext uri="{FF2B5EF4-FFF2-40B4-BE49-F238E27FC236}">
                            <a16:creationId xmlns:a16="http://schemas.microsoft.com/office/drawing/2014/main" id="{D12F1B39-6952-1549-B54D-2A04C519D8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14" name="Group 313">
                          <a:extLst>
                            <a:ext uri="{FF2B5EF4-FFF2-40B4-BE49-F238E27FC236}">
                              <a16:creationId xmlns:a16="http://schemas.microsoft.com/office/drawing/2014/main" id="{810BD97E-F75D-544C-B4AF-E9A1F82B09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19" name="Frame 318">
                            <a:extLst>
                              <a:ext uri="{FF2B5EF4-FFF2-40B4-BE49-F238E27FC236}">
                                <a16:creationId xmlns:a16="http://schemas.microsoft.com/office/drawing/2014/main" id="{4B1C7E4B-5663-6742-AED1-EF98E0E5548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0" name="Frame 319">
                            <a:extLst>
                              <a:ext uri="{FF2B5EF4-FFF2-40B4-BE49-F238E27FC236}">
                                <a16:creationId xmlns:a16="http://schemas.microsoft.com/office/drawing/2014/main" id="{1D38FF7B-62B2-1B48-AA12-EF006AD819C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1" name="Frame 320">
                            <a:extLst>
                              <a:ext uri="{FF2B5EF4-FFF2-40B4-BE49-F238E27FC236}">
                                <a16:creationId xmlns:a16="http://schemas.microsoft.com/office/drawing/2014/main" id="{91B91664-4AD6-D141-948E-E88F85E7B20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5" name="Group 314">
                          <a:extLst>
                            <a:ext uri="{FF2B5EF4-FFF2-40B4-BE49-F238E27FC236}">
                              <a16:creationId xmlns:a16="http://schemas.microsoft.com/office/drawing/2014/main" id="{D7258C17-CB49-5445-B65E-72FDAFB3A1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16" name="Frame 315">
                            <a:extLst>
                              <a:ext uri="{FF2B5EF4-FFF2-40B4-BE49-F238E27FC236}">
                                <a16:creationId xmlns:a16="http://schemas.microsoft.com/office/drawing/2014/main" id="{C56364CF-8AA7-BE4C-814B-F6F306B3DD6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7" name="Frame 316">
                            <a:extLst>
                              <a:ext uri="{FF2B5EF4-FFF2-40B4-BE49-F238E27FC236}">
                                <a16:creationId xmlns:a16="http://schemas.microsoft.com/office/drawing/2014/main" id="{E5DCE9F6-80C4-7440-91EE-7E3C82F354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8" name="Frame 317">
                            <a:extLst>
                              <a:ext uri="{FF2B5EF4-FFF2-40B4-BE49-F238E27FC236}">
                                <a16:creationId xmlns:a16="http://schemas.microsoft.com/office/drawing/2014/main" id="{B303468B-B178-1C4E-AF7A-1B6900C8A44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2FE521A8-499F-5245-8657-35BC8EA09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94" name="Group 293">
                        <a:extLst>
                          <a:ext uri="{FF2B5EF4-FFF2-40B4-BE49-F238E27FC236}">
                            <a16:creationId xmlns:a16="http://schemas.microsoft.com/office/drawing/2014/main" id="{8E6E3699-1310-1143-9223-4CD05868B9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04" name="Group 303">
                          <a:extLst>
                            <a:ext uri="{FF2B5EF4-FFF2-40B4-BE49-F238E27FC236}">
                              <a16:creationId xmlns:a16="http://schemas.microsoft.com/office/drawing/2014/main" id="{244FC535-A282-D242-9B90-2466A0DA19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09" name="Frame 308">
                            <a:extLst>
                              <a:ext uri="{FF2B5EF4-FFF2-40B4-BE49-F238E27FC236}">
                                <a16:creationId xmlns:a16="http://schemas.microsoft.com/office/drawing/2014/main" id="{1F032D78-6F06-CC44-A8AC-A38E44A5FDE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0" name="Frame 309">
                            <a:extLst>
                              <a:ext uri="{FF2B5EF4-FFF2-40B4-BE49-F238E27FC236}">
                                <a16:creationId xmlns:a16="http://schemas.microsoft.com/office/drawing/2014/main" id="{4558DF08-F628-324E-9AD7-CB80F843118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1" name="Frame 310">
                            <a:extLst>
                              <a:ext uri="{FF2B5EF4-FFF2-40B4-BE49-F238E27FC236}">
                                <a16:creationId xmlns:a16="http://schemas.microsoft.com/office/drawing/2014/main" id="{5722383A-0498-F542-8FB6-8111DC2F82C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5" name="Group 304">
                          <a:extLst>
                            <a:ext uri="{FF2B5EF4-FFF2-40B4-BE49-F238E27FC236}">
                              <a16:creationId xmlns:a16="http://schemas.microsoft.com/office/drawing/2014/main" id="{67F9B1F8-3D36-9549-89A4-6DA48B6B92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06" name="Frame 305">
                            <a:extLst>
                              <a:ext uri="{FF2B5EF4-FFF2-40B4-BE49-F238E27FC236}">
                                <a16:creationId xmlns:a16="http://schemas.microsoft.com/office/drawing/2014/main" id="{5757D384-0981-A64A-B90E-7CC2C909CC6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7" name="Frame 306">
                            <a:extLst>
                              <a:ext uri="{FF2B5EF4-FFF2-40B4-BE49-F238E27FC236}">
                                <a16:creationId xmlns:a16="http://schemas.microsoft.com/office/drawing/2014/main" id="{1220FFEA-3D93-D74D-937B-F08130E5CAE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8" name="Frame 307">
                            <a:extLst>
                              <a:ext uri="{FF2B5EF4-FFF2-40B4-BE49-F238E27FC236}">
                                <a16:creationId xmlns:a16="http://schemas.microsoft.com/office/drawing/2014/main" id="{66F5AF80-35D6-564B-9F51-F59D81953FE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95" name="Group 294">
                        <a:extLst>
                          <a:ext uri="{FF2B5EF4-FFF2-40B4-BE49-F238E27FC236}">
                            <a16:creationId xmlns:a16="http://schemas.microsoft.com/office/drawing/2014/main" id="{00019DE9-4327-454E-BE0E-2CCF8859A0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96" name="Group 295">
                          <a:extLst>
                            <a:ext uri="{FF2B5EF4-FFF2-40B4-BE49-F238E27FC236}">
                              <a16:creationId xmlns:a16="http://schemas.microsoft.com/office/drawing/2014/main" id="{13F82943-2A8B-6246-98E8-9FAB7E6271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01" name="Frame 300">
                            <a:extLst>
                              <a:ext uri="{FF2B5EF4-FFF2-40B4-BE49-F238E27FC236}">
                                <a16:creationId xmlns:a16="http://schemas.microsoft.com/office/drawing/2014/main" id="{11F12958-890F-974B-B78A-666CB03F8E8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2" name="Frame 301">
                            <a:extLst>
                              <a:ext uri="{FF2B5EF4-FFF2-40B4-BE49-F238E27FC236}">
                                <a16:creationId xmlns:a16="http://schemas.microsoft.com/office/drawing/2014/main" id="{A822867C-B5FD-AE45-8E55-817095BFC2B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3" name="Frame 302">
                            <a:extLst>
                              <a:ext uri="{FF2B5EF4-FFF2-40B4-BE49-F238E27FC236}">
                                <a16:creationId xmlns:a16="http://schemas.microsoft.com/office/drawing/2014/main" id="{AF169742-9A32-9B44-9E8D-8238277B043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7" name="Group 296">
                          <a:extLst>
                            <a:ext uri="{FF2B5EF4-FFF2-40B4-BE49-F238E27FC236}">
                              <a16:creationId xmlns:a16="http://schemas.microsoft.com/office/drawing/2014/main" id="{72ECA2FD-8132-7B41-9243-EA2CC4A018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98" name="Frame 297">
                            <a:extLst>
                              <a:ext uri="{FF2B5EF4-FFF2-40B4-BE49-F238E27FC236}">
                                <a16:creationId xmlns:a16="http://schemas.microsoft.com/office/drawing/2014/main" id="{551E6403-93ED-CE4B-8E60-4FC5D750539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9" name="Frame 298">
                            <a:extLst>
                              <a:ext uri="{FF2B5EF4-FFF2-40B4-BE49-F238E27FC236}">
                                <a16:creationId xmlns:a16="http://schemas.microsoft.com/office/drawing/2014/main" id="{FDBBFB2D-F94F-D74C-8A2E-8772807F6DB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0" name="Frame 299">
                            <a:extLst>
                              <a:ext uri="{FF2B5EF4-FFF2-40B4-BE49-F238E27FC236}">
                                <a16:creationId xmlns:a16="http://schemas.microsoft.com/office/drawing/2014/main" id="{06970F79-CC8E-EB42-909F-2AC35D06F7B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53" name="Group 252">
                    <a:extLst>
                      <a:ext uri="{FF2B5EF4-FFF2-40B4-BE49-F238E27FC236}">
                        <a16:creationId xmlns:a16="http://schemas.microsoft.com/office/drawing/2014/main" id="{B65C48FD-1BD0-8741-BEFF-D1779914DFB5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254" name="Group 253">
                      <a:extLst>
                        <a:ext uri="{FF2B5EF4-FFF2-40B4-BE49-F238E27FC236}">
                          <a16:creationId xmlns:a16="http://schemas.microsoft.com/office/drawing/2014/main" id="{70D22EF5-0825-C54A-BC47-A6BC2842D2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74" name="Group 273">
                        <a:extLst>
                          <a:ext uri="{FF2B5EF4-FFF2-40B4-BE49-F238E27FC236}">
                            <a16:creationId xmlns:a16="http://schemas.microsoft.com/office/drawing/2014/main" id="{38AEA10C-83EB-3A44-A93F-0EAE737D6E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84" name="Group 283">
                          <a:extLst>
                            <a:ext uri="{FF2B5EF4-FFF2-40B4-BE49-F238E27FC236}">
                              <a16:creationId xmlns:a16="http://schemas.microsoft.com/office/drawing/2014/main" id="{069733B7-0D23-F341-9B85-256B4F24824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89" name="Frame 288">
                            <a:extLst>
                              <a:ext uri="{FF2B5EF4-FFF2-40B4-BE49-F238E27FC236}">
                                <a16:creationId xmlns:a16="http://schemas.microsoft.com/office/drawing/2014/main" id="{3098450E-F34D-3E40-BF72-B400C41CA24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0" name="Frame 289">
                            <a:extLst>
                              <a:ext uri="{FF2B5EF4-FFF2-40B4-BE49-F238E27FC236}">
                                <a16:creationId xmlns:a16="http://schemas.microsoft.com/office/drawing/2014/main" id="{1FFBB2A6-9DD7-8D42-8C25-F3C74041DD6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1" name="Frame 290">
                            <a:extLst>
                              <a:ext uri="{FF2B5EF4-FFF2-40B4-BE49-F238E27FC236}">
                                <a16:creationId xmlns:a16="http://schemas.microsoft.com/office/drawing/2014/main" id="{9B7A8860-EE63-EF40-9206-A16101D6E95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5" name="Group 284">
                          <a:extLst>
                            <a:ext uri="{FF2B5EF4-FFF2-40B4-BE49-F238E27FC236}">
                              <a16:creationId xmlns:a16="http://schemas.microsoft.com/office/drawing/2014/main" id="{E748C6C0-4C75-EB42-BF71-102EEDF5869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86" name="Frame 285">
                            <a:extLst>
                              <a:ext uri="{FF2B5EF4-FFF2-40B4-BE49-F238E27FC236}">
                                <a16:creationId xmlns:a16="http://schemas.microsoft.com/office/drawing/2014/main" id="{357C305D-2117-344B-8313-2A221F5F1FA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7" name="Frame 286">
                            <a:extLst>
                              <a:ext uri="{FF2B5EF4-FFF2-40B4-BE49-F238E27FC236}">
                                <a16:creationId xmlns:a16="http://schemas.microsoft.com/office/drawing/2014/main" id="{D2CDF499-6E21-C84C-A32E-ACAA96189DE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8" name="Frame 287">
                            <a:extLst>
                              <a:ext uri="{FF2B5EF4-FFF2-40B4-BE49-F238E27FC236}">
                                <a16:creationId xmlns:a16="http://schemas.microsoft.com/office/drawing/2014/main" id="{01D9B25B-9F29-9D48-A91D-1DB356B7B0A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75" name="Group 274">
                        <a:extLst>
                          <a:ext uri="{FF2B5EF4-FFF2-40B4-BE49-F238E27FC236}">
                            <a16:creationId xmlns:a16="http://schemas.microsoft.com/office/drawing/2014/main" id="{83A1EDF8-7046-1946-A41B-D4D50E5431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76" name="Group 275">
                          <a:extLst>
                            <a:ext uri="{FF2B5EF4-FFF2-40B4-BE49-F238E27FC236}">
                              <a16:creationId xmlns:a16="http://schemas.microsoft.com/office/drawing/2014/main" id="{3494C4E9-161A-A641-B998-F1BA1911AE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81" name="Frame 280">
                            <a:extLst>
                              <a:ext uri="{FF2B5EF4-FFF2-40B4-BE49-F238E27FC236}">
                                <a16:creationId xmlns:a16="http://schemas.microsoft.com/office/drawing/2014/main" id="{29FB9FA2-C2EC-4348-B40A-1DECC91AF5B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2" name="Frame 281">
                            <a:extLst>
                              <a:ext uri="{FF2B5EF4-FFF2-40B4-BE49-F238E27FC236}">
                                <a16:creationId xmlns:a16="http://schemas.microsoft.com/office/drawing/2014/main" id="{D6985FB1-5AEB-9847-810D-16175876637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3" name="Frame 282">
                            <a:extLst>
                              <a:ext uri="{FF2B5EF4-FFF2-40B4-BE49-F238E27FC236}">
                                <a16:creationId xmlns:a16="http://schemas.microsoft.com/office/drawing/2014/main" id="{FC2EF38C-0CBE-924D-B83A-A57E8927FCD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7" name="Group 276">
                          <a:extLst>
                            <a:ext uri="{FF2B5EF4-FFF2-40B4-BE49-F238E27FC236}">
                              <a16:creationId xmlns:a16="http://schemas.microsoft.com/office/drawing/2014/main" id="{F442A45F-A11D-EF48-AAF7-76DA94E658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78" name="Frame 277">
                            <a:extLst>
                              <a:ext uri="{FF2B5EF4-FFF2-40B4-BE49-F238E27FC236}">
                                <a16:creationId xmlns:a16="http://schemas.microsoft.com/office/drawing/2014/main" id="{E25AFF16-C48E-FD45-BD09-382FD84F603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9" name="Frame 278">
                            <a:extLst>
                              <a:ext uri="{FF2B5EF4-FFF2-40B4-BE49-F238E27FC236}">
                                <a16:creationId xmlns:a16="http://schemas.microsoft.com/office/drawing/2014/main" id="{E6618C68-2399-9143-8ACB-AC4C9674D09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0" name="Frame 279">
                            <a:extLst>
                              <a:ext uri="{FF2B5EF4-FFF2-40B4-BE49-F238E27FC236}">
                                <a16:creationId xmlns:a16="http://schemas.microsoft.com/office/drawing/2014/main" id="{91A99871-6DCE-D14F-9474-7303C26C7AD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34F553CC-3554-4047-B8AB-3C211F58AF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56" name="Group 255">
                        <a:extLst>
                          <a:ext uri="{FF2B5EF4-FFF2-40B4-BE49-F238E27FC236}">
                            <a16:creationId xmlns:a16="http://schemas.microsoft.com/office/drawing/2014/main" id="{864657B3-CB6A-684B-B147-4F124498D8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66" name="Group 265">
                          <a:extLst>
                            <a:ext uri="{FF2B5EF4-FFF2-40B4-BE49-F238E27FC236}">
                              <a16:creationId xmlns:a16="http://schemas.microsoft.com/office/drawing/2014/main" id="{402ABDD1-0B2B-024B-BCAE-0A090D6965E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71" name="Frame 270">
                            <a:extLst>
                              <a:ext uri="{FF2B5EF4-FFF2-40B4-BE49-F238E27FC236}">
                                <a16:creationId xmlns:a16="http://schemas.microsoft.com/office/drawing/2014/main" id="{90AB64F2-A6DF-F647-BE79-75A38ED4E66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2" name="Frame 271">
                            <a:extLst>
                              <a:ext uri="{FF2B5EF4-FFF2-40B4-BE49-F238E27FC236}">
                                <a16:creationId xmlns:a16="http://schemas.microsoft.com/office/drawing/2014/main" id="{4D83F3E9-8815-6545-923D-ADFF3C9E0EC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3" name="Frame 272">
                            <a:extLst>
                              <a:ext uri="{FF2B5EF4-FFF2-40B4-BE49-F238E27FC236}">
                                <a16:creationId xmlns:a16="http://schemas.microsoft.com/office/drawing/2014/main" id="{22726FD0-7B34-3E43-B79D-DC1D83B6739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7" name="Group 266">
                          <a:extLst>
                            <a:ext uri="{FF2B5EF4-FFF2-40B4-BE49-F238E27FC236}">
                              <a16:creationId xmlns:a16="http://schemas.microsoft.com/office/drawing/2014/main" id="{E940A5F6-B3DA-2A43-BFA4-E0B8ED57B8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68" name="Frame 267">
                            <a:extLst>
                              <a:ext uri="{FF2B5EF4-FFF2-40B4-BE49-F238E27FC236}">
                                <a16:creationId xmlns:a16="http://schemas.microsoft.com/office/drawing/2014/main" id="{ADCEF3CB-3BC7-F244-BF30-05C172D0E99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9" name="Frame 268">
                            <a:extLst>
                              <a:ext uri="{FF2B5EF4-FFF2-40B4-BE49-F238E27FC236}">
                                <a16:creationId xmlns:a16="http://schemas.microsoft.com/office/drawing/2014/main" id="{01977023-E3CD-5841-997E-8BF91AB2293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0" name="Frame 269">
                            <a:extLst>
                              <a:ext uri="{FF2B5EF4-FFF2-40B4-BE49-F238E27FC236}">
                                <a16:creationId xmlns:a16="http://schemas.microsoft.com/office/drawing/2014/main" id="{84730548-404D-544D-A5E5-6636CDEF067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57" name="Group 256">
                        <a:extLst>
                          <a:ext uri="{FF2B5EF4-FFF2-40B4-BE49-F238E27FC236}">
                            <a16:creationId xmlns:a16="http://schemas.microsoft.com/office/drawing/2014/main" id="{7B961001-BC33-F04F-925A-FC05D2339B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58" name="Group 257">
                          <a:extLst>
                            <a:ext uri="{FF2B5EF4-FFF2-40B4-BE49-F238E27FC236}">
                              <a16:creationId xmlns:a16="http://schemas.microsoft.com/office/drawing/2014/main" id="{9642ABAE-8EA1-7C40-A2AE-461390C5D2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63" name="Frame 262">
                            <a:extLst>
                              <a:ext uri="{FF2B5EF4-FFF2-40B4-BE49-F238E27FC236}">
                                <a16:creationId xmlns:a16="http://schemas.microsoft.com/office/drawing/2014/main" id="{94D66A01-C741-264B-A0A9-CD64DF8DE25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4" name="Frame 263">
                            <a:extLst>
                              <a:ext uri="{FF2B5EF4-FFF2-40B4-BE49-F238E27FC236}">
                                <a16:creationId xmlns:a16="http://schemas.microsoft.com/office/drawing/2014/main" id="{9A639F9D-3CB4-1248-82E1-53CD8D9F146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5" name="Frame 264">
                            <a:extLst>
                              <a:ext uri="{FF2B5EF4-FFF2-40B4-BE49-F238E27FC236}">
                                <a16:creationId xmlns:a16="http://schemas.microsoft.com/office/drawing/2014/main" id="{FD39B90B-FBE3-C642-8C4B-D23D3E9A2C9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9" name="Group 258">
                          <a:extLst>
                            <a:ext uri="{FF2B5EF4-FFF2-40B4-BE49-F238E27FC236}">
                              <a16:creationId xmlns:a16="http://schemas.microsoft.com/office/drawing/2014/main" id="{7053BB75-DAB0-2543-8EBF-8F81B332592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60" name="Frame 259">
                            <a:extLst>
                              <a:ext uri="{FF2B5EF4-FFF2-40B4-BE49-F238E27FC236}">
                                <a16:creationId xmlns:a16="http://schemas.microsoft.com/office/drawing/2014/main" id="{B93841B5-E7BA-2B40-9FF2-A0DBE30AB8F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1" name="Frame 260">
                            <a:extLst>
                              <a:ext uri="{FF2B5EF4-FFF2-40B4-BE49-F238E27FC236}">
                                <a16:creationId xmlns:a16="http://schemas.microsoft.com/office/drawing/2014/main" id="{3BDD28AE-0F8B-914F-933A-011B2E419A7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62" name="Frame 261">
                            <a:extLst>
                              <a:ext uri="{FF2B5EF4-FFF2-40B4-BE49-F238E27FC236}">
                                <a16:creationId xmlns:a16="http://schemas.microsoft.com/office/drawing/2014/main" id="{F22B4936-15A1-6C4C-B111-34ABC524EB8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681414D-FB1F-274D-BB2F-AE5729D682B3}"/>
                    </a:ext>
                  </a:extLst>
                </p:cNvPr>
                <p:cNvGrpSpPr/>
                <p:nvPr/>
              </p:nvGrpSpPr>
              <p:grpSpPr>
                <a:xfrm>
                  <a:off x="8268849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682B7FF3-13B4-9C49-9BA3-E8CCE29C664F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214" name="Group 213">
                      <a:extLst>
                        <a:ext uri="{FF2B5EF4-FFF2-40B4-BE49-F238E27FC236}">
                          <a16:creationId xmlns:a16="http://schemas.microsoft.com/office/drawing/2014/main" id="{CD345B73-6213-364F-A966-FB7E3D7391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BC46A7B3-5D54-8448-B2AB-D4AC91B7D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44" name="Group 243">
                          <a:extLst>
                            <a:ext uri="{FF2B5EF4-FFF2-40B4-BE49-F238E27FC236}">
                              <a16:creationId xmlns:a16="http://schemas.microsoft.com/office/drawing/2014/main" id="{29D25BEC-7837-684C-BA53-C4F203DF69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49" name="Frame 248">
                            <a:extLst>
                              <a:ext uri="{FF2B5EF4-FFF2-40B4-BE49-F238E27FC236}">
                                <a16:creationId xmlns:a16="http://schemas.microsoft.com/office/drawing/2014/main" id="{A5AE1662-9CB7-484B-B0F6-275B4E6B5F7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0" name="Frame 249">
                            <a:extLst>
                              <a:ext uri="{FF2B5EF4-FFF2-40B4-BE49-F238E27FC236}">
                                <a16:creationId xmlns:a16="http://schemas.microsoft.com/office/drawing/2014/main" id="{2D5451F3-6175-2546-9C85-63B5D04B7B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1" name="Frame 250">
                            <a:extLst>
                              <a:ext uri="{FF2B5EF4-FFF2-40B4-BE49-F238E27FC236}">
                                <a16:creationId xmlns:a16="http://schemas.microsoft.com/office/drawing/2014/main" id="{A0177DA4-ECDE-B74E-9E0D-32283895775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5" name="Group 244">
                          <a:extLst>
                            <a:ext uri="{FF2B5EF4-FFF2-40B4-BE49-F238E27FC236}">
                              <a16:creationId xmlns:a16="http://schemas.microsoft.com/office/drawing/2014/main" id="{ADA95405-B298-E045-B599-739AC62525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46" name="Frame 245">
                            <a:extLst>
                              <a:ext uri="{FF2B5EF4-FFF2-40B4-BE49-F238E27FC236}">
                                <a16:creationId xmlns:a16="http://schemas.microsoft.com/office/drawing/2014/main" id="{E6C2716C-A1A3-5E4B-9D21-618F073DEE6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7" name="Frame 246">
                            <a:extLst>
                              <a:ext uri="{FF2B5EF4-FFF2-40B4-BE49-F238E27FC236}">
                                <a16:creationId xmlns:a16="http://schemas.microsoft.com/office/drawing/2014/main" id="{5B351506-B876-6A4A-8AE1-602BC2D0201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8" name="Frame 247">
                            <a:extLst>
                              <a:ext uri="{FF2B5EF4-FFF2-40B4-BE49-F238E27FC236}">
                                <a16:creationId xmlns:a16="http://schemas.microsoft.com/office/drawing/2014/main" id="{24CBCBCA-6742-6645-A664-40E5806DB76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35" name="Group 234">
                        <a:extLst>
                          <a:ext uri="{FF2B5EF4-FFF2-40B4-BE49-F238E27FC236}">
                            <a16:creationId xmlns:a16="http://schemas.microsoft.com/office/drawing/2014/main" id="{49AC2B01-ACEC-1542-A493-8CAD98EF6C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36" name="Group 235">
                          <a:extLst>
                            <a:ext uri="{FF2B5EF4-FFF2-40B4-BE49-F238E27FC236}">
                              <a16:creationId xmlns:a16="http://schemas.microsoft.com/office/drawing/2014/main" id="{DCB273FD-78A3-8C46-8768-DE6034A3CE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41" name="Frame 240">
                            <a:extLst>
                              <a:ext uri="{FF2B5EF4-FFF2-40B4-BE49-F238E27FC236}">
                                <a16:creationId xmlns:a16="http://schemas.microsoft.com/office/drawing/2014/main" id="{70031539-FF06-4245-AB8E-C15B98604E0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2" name="Frame 241">
                            <a:extLst>
                              <a:ext uri="{FF2B5EF4-FFF2-40B4-BE49-F238E27FC236}">
                                <a16:creationId xmlns:a16="http://schemas.microsoft.com/office/drawing/2014/main" id="{9CB1314D-BFF6-9F40-BBA0-80326C2A28A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3" name="Frame 242">
                            <a:extLst>
                              <a:ext uri="{FF2B5EF4-FFF2-40B4-BE49-F238E27FC236}">
                                <a16:creationId xmlns:a16="http://schemas.microsoft.com/office/drawing/2014/main" id="{82CBC3D9-9C59-6046-9453-7C05569863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7" name="Group 236">
                          <a:extLst>
                            <a:ext uri="{FF2B5EF4-FFF2-40B4-BE49-F238E27FC236}">
                              <a16:creationId xmlns:a16="http://schemas.microsoft.com/office/drawing/2014/main" id="{839825FB-CA7D-614F-A11F-8967C36E5B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38" name="Frame 237">
                            <a:extLst>
                              <a:ext uri="{FF2B5EF4-FFF2-40B4-BE49-F238E27FC236}">
                                <a16:creationId xmlns:a16="http://schemas.microsoft.com/office/drawing/2014/main" id="{63BA40DD-9541-DD4E-8C56-C71C236CEA4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9" name="Frame 238">
                            <a:extLst>
                              <a:ext uri="{FF2B5EF4-FFF2-40B4-BE49-F238E27FC236}">
                                <a16:creationId xmlns:a16="http://schemas.microsoft.com/office/drawing/2014/main" id="{2F46B3E2-FEB7-344E-9483-2EF8696A844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Frame 239">
                            <a:extLst>
                              <a:ext uri="{FF2B5EF4-FFF2-40B4-BE49-F238E27FC236}">
                                <a16:creationId xmlns:a16="http://schemas.microsoft.com/office/drawing/2014/main" id="{2F674A9C-B809-0A4E-86F0-528B37850D1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15" name="Group 214">
                      <a:extLst>
                        <a:ext uri="{FF2B5EF4-FFF2-40B4-BE49-F238E27FC236}">
                          <a16:creationId xmlns:a16="http://schemas.microsoft.com/office/drawing/2014/main" id="{69973404-E730-E148-BE6F-C738DF9EED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216" name="Group 215">
                        <a:extLst>
                          <a:ext uri="{FF2B5EF4-FFF2-40B4-BE49-F238E27FC236}">
                            <a16:creationId xmlns:a16="http://schemas.microsoft.com/office/drawing/2014/main" id="{442FEA01-F58D-CC45-8674-6F661A8E35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26" name="Group 225">
                          <a:extLst>
                            <a:ext uri="{FF2B5EF4-FFF2-40B4-BE49-F238E27FC236}">
                              <a16:creationId xmlns:a16="http://schemas.microsoft.com/office/drawing/2014/main" id="{87E71C26-14B9-7349-B50D-DB4833E506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31" name="Frame 230">
                            <a:extLst>
                              <a:ext uri="{FF2B5EF4-FFF2-40B4-BE49-F238E27FC236}">
                                <a16:creationId xmlns:a16="http://schemas.microsoft.com/office/drawing/2014/main" id="{6B7E0B90-05AE-8045-BC36-E76856CB91D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2" name="Frame 231">
                            <a:extLst>
                              <a:ext uri="{FF2B5EF4-FFF2-40B4-BE49-F238E27FC236}">
                                <a16:creationId xmlns:a16="http://schemas.microsoft.com/office/drawing/2014/main" id="{9F9DACEA-78A7-8B4C-A965-DC668EEA988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3" name="Frame 232">
                            <a:extLst>
                              <a:ext uri="{FF2B5EF4-FFF2-40B4-BE49-F238E27FC236}">
                                <a16:creationId xmlns:a16="http://schemas.microsoft.com/office/drawing/2014/main" id="{598D8D5C-EF9A-5A43-A14E-ED03A2BCCEE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7" name="Group 226">
                          <a:extLst>
                            <a:ext uri="{FF2B5EF4-FFF2-40B4-BE49-F238E27FC236}">
                              <a16:creationId xmlns:a16="http://schemas.microsoft.com/office/drawing/2014/main" id="{383CFE4D-CBDC-DD47-9F7E-85CE756078D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28" name="Frame 227">
                            <a:extLst>
                              <a:ext uri="{FF2B5EF4-FFF2-40B4-BE49-F238E27FC236}">
                                <a16:creationId xmlns:a16="http://schemas.microsoft.com/office/drawing/2014/main" id="{015B1230-2D86-4A4F-A5F8-1CDD526FCA1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9" name="Frame 228">
                            <a:extLst>
                              <a:ext uri="{FF2B5EF4-FFF2-40B4-BE49-F238E27FC236}">
                                <a16:creationId xmlns:a16="http://schemas.microsoft.com/office/drawing/2014/main" id="{E75880E7-DD8F-0643-A8FE-B1AA4D9E402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0" name="Frame 229">
                            <a:extLst>
                              <a:ext uri="{FF2B5EF4-FFF2-40B4-BE49-F238E27FC236}">
                                <a16:creationId xmlns:a16="http://schemas.microsoft.com/office/drawing/2014/main" id="{9FDE79EA-25CA-3C40-A3CD-59C626C7B47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17" name="Group 216">
                        <a:extLst>
                          <a:ext uri="{FF2B5EF4-FFF2-40B4-BE49-F238E27FC236}">
                            <a16:creationId xmlns:a16="http://schemas.microsoft.com/office/drawing/2014/main" id="{DC6CCA16-1685-3F4F-B364-EEFB41D276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18" name="Group 217">
                          <a:extLst>
                            <a:ext uri="{FF2B5EF4-FFF2-40B4-BE49-F238E27FC236}">
                              <a16:creationId xmlns:a16="http://schemas.microsoft.com/office/drawing/2014/main" id="{CFE8A55E-2DAC-DF4E-A29A-C90AA6C0FD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23" name="Frame 222">
                            <a:extLst>
                              <a:ext uri="{FF2B5EF4-FFF2-40B4-BE49-F238E27FC236}">
                                <a16:creationId xmlns:a16="http://schemas.microsoft.com/office/drawing/2014/main" id="{C06AAA80-BBDC-2047-B068-7B772F5DC6C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4" name="Frame 223">
                            <a:extLst>
                              <a:ext uri="{FF2B5EF4-FFF2-40B4-BE49-F238E27FC236}">
                                <a16:creationId xmlns:a16="http://schemas.microsoft.com/office/drawing/2014/main" id="{C5968B4A-8D79-3B45-BDB3-CFFE99A66BA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5" name="Frame 224">
                            <a:extLst>
                              <a:ext uri="{FF2B5EF4-FFF2-40B4-BE49-F238E27FC236}">
                                <a16:creationId xmlns:a16="http://schemas.microsoft.com/office/drawing/2014/main" id="{93670330-2DE9-AB41-A56C-F69972543A3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9" name="Group 218">
                          <a:extLst>
                            <a:ext uri="{FF2B5EF4-FFF2-40B4-BE49-F238E27FC236}">
                              <a16:creationId xmlns:a16="http://schemas.microsoft.com/office/drawing/2014/main" id="{AAE8B8E2-0312-B548-8733-1D23FCA5A7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20" name="Frame 219">
                            <a:extLst>
                              <a:ext uri="{FF2B5EF4-FFF2-40B4-BE49-F238E27FC236}">
                                <a16:creationId xmlns:a16="http://schemas.microsoft.com/office/drawing/2014/main" id="{ABC2EC6F-C92D-0D45-81D3-568997045EC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1" name="Frame 220">
                            <a:extLst>
                              <a:ext uri="{FF2B5EF4-FFF2-40B4-BE49-F238E27FC236}">
                                <a16:creationId xmlns:a16="http://schemas.microsoft.com/office/drawing/2014/main" id="{BBB30CCB-17F2-0349-ABC7-3F5ECDE9B71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2" name="Frame 221">
                            <a:extLst>
                              <a:ext uri="{FF2B5EF4-FFF2-40B4-BE49-F238E27FC236}">
                                <a16:creationId xmlns:a16="http://schemas.microsoft.com/office/drawing/2014/main" id="{9E4E782C-A27A-7C45-A621-8B7E418388A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0B85629B-188F-9043-A453-686ED585E32D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67A3F1ED-4991-8E41-AB2C-F086A6F22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25AE64B3-5BAC-274D-94A5-A3660F61B3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206" name="Group 205">
                          <a:extLst>
                            <a:ext uri="{FF2B5EF4-FFF2-40B4-BE49-F238E27FC236}">
                              <a16:creationId xmlns:a16="http://schemas.microsoft.com/office/drawing/2014/main" id="{BD09867C-0AE8-1448-A4D4-5891A2E353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11" name="Frame 210">
                            <a:extLst>
                              <a:ext uri="{FF2B5EF4-FFF2-40B4-BE49-F238E27FC236}">
                                <a16:creationId xmlns:a16="http://schemas.microsoft.com/office/drawing/2014/main" id="{471A4704-B470-9C40-8CED-762DEE09F65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2" name="Frame 211">
                            <a:extLst>
                              <a:ext uri="{FF2B5EF4-FFF2-40B4-BE49-F238E27FC236}">
                                <a16:creationId xmlns:a16="http://schemas.microsoft.com/office/drawing/2014/main" id="{4B602E82-8F42-9747-BA76-439C45587A0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3" name="Frame 212">
                            <a:extLst>
                              <a:ext uri="{FF2B5EF4-FFF2-40B4-BE49-F238E27FC236}">
                                <a16:creationId xmlns:a16="http://schemas.microsoft.com/office/drawing/2014/main" id="{E7C27E05-670F-1A4A-88DE-7511E63E6AD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07" name="Group 206">
                          <a:extLst>
                            <a:ext uri="{FF2B5EF4-FFF2-40B4-BE49-F238E27FC236}">
                              <a16:creationId xmlns:a16="http://schemas.microsoft.com/office/drawing/2014/main" id="{ECE857F6-151D-7C44-A73D-4A4E09DC7B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08" name="Frame 207">
                            <a:extLst>
                              <a:ext uri="{FF2B5EF4-FFF2-40B4-BE49-F238E27FC236}">
                                <a16:creationId xmlns:a16="http://schemas.microsoft.com/office/drawing/2014/main" id="{43817A02-6E9D-D148-8A92-A5F8D6FA7E4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9" name="Frame 208">
                            <a:extLst>
                              <a:ext uri="{FF2B5EF4-FFF2-40B4-BE49-F238E27FC236}">
                                <a16:creationId xmlns:a16="http://schemas.microsoft.com/office/drawing/2014/main" id="{A4D215CC-A824-9D40-B499-E867D2D0023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0" name="Frame 209">
                            <a:extLst>
                              <a:ext uri="{FF2B5EF4-FFF2-40B4-BE49-F238E27FC236}">
                                <a16:creationId xmlns:a16="http://schemas.microsoft.com/office/drawing/2014/main" id="{A8B83984-3F32-C24D-822C-7C7A532613C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56A01F2D-3AEB-5742-95EF-AEE279CA6D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98" name="Group 197">
                          <a:extLst>
                            <a:ext uri="{FF2B5EF4-FFF2-40B4-BE49-F238E27FC236}">
                              <a16:creationId xmlns:a16="http://schemas.microsoft.com/office/drawing/2014/main" id="{BBDCF560-84E1-E34B-8198-7725E2B61F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03" name="Frame 202">
                            <a:extLst>
                              <a:ext uri="{FF2B5EF4-FFF2-40B4-BE49-F238E27FC236}">
                                <a16:creationId xmlns:a16="http://schemas.microsoft.com/office/drawing/2014/main" id="{F5B51357-75F7-8F4C-AF30-FCBEB8B2C49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4" name="Frame 203">
                            <a:extLst>
                              <a:ext uri="{FF2B5EF4-FFF2-40B4-BE49-F238E27FC236}">
                                <a16:creationId xmlns:a16="http://schemas.microsoft.com/office/drawing/2014/main" id="{553C9933-8EE1-4647-8132-15E75DAE332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5" name="Frame 204">
                            <a:extLst>
                              <a:ext uri="{FF2B5EF4-FFF2-40B4-BE49-F238E27FC236}">
                                <a16:creationId xmlns:a16="http://schemas.microsoft.com/office/drawing/2014/main" id="{2CEA974A-D74C-684F-ABB8-CA1CE412994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9" name="Group 198">
                          <a:extLst>
                            <a:ext uri="{FF2B5EF4-FFF2-40B4-BE49-F238E27FC236}">
                              <a16:creationId xmlns:a16="http://schemas.microsoft.com/office/drawing/2014/main" id="{FF0E3900-0272-7A49-823D-E96E31288C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200" name="Frame 199">
                            <a:extLst>
                              <a:ext uri="{FF2B5EF4-FFF2-40B4-BE49-F238E27FC236}">
                                <a16:creationId xmlns:a16="http://schemas.microsoft.com/office/drawing/2014/main" id="{AA2A5864-07EA-7541-B0C8-BD06A7F9075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1" name="Frame 200">
                            <a:extLst>
                              <a:ext uri="{FF2B5EF4-FFF2-40B4-BE49-F238E27FC236}">
                                <a16:creationId xmlns:a16="http://schemas.microsoft.com/office/drawing/2014/main" id="{601E8C39-FFA5-3344-BE72-C07B00BBA34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2" name="Frame 201">
                            <a:extLst>
                              <a:ext uri="{FF2B5EF4-FFF2-40B4-BE49-F238E27FC236}">
                                <a16:creationId xmlns:a16="http://schemas.microsoft.com/office/drawing/2014/main" id="{84D7EABE-CCC5-4840-A7C2-6CB4B6CCA64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77" name="Group 176">
                      <a:extLst>
                        <a:ext uri="{FF2B5EF4-FFF2-40B4-BE49-F238E27FC236}">
                          <a16:creationId xmlns:a16="http://schemas.microsoft.com/office/drawing/2014/main" id="{377F5378-A32A-844B-B97D-76358F4CC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4ED459FC-FFEA-3A48-9BC5-CCBBDF2828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88" name="Group 187">
                          <a:extLst>
                            <a:ext uri="{FF2B5EF4-FFF2-40B4-BE49-F238E27FC236}">
                              <a16:creationId xmlns:a16="http://schemas.microsoft.com/office/drawing/2014/main" id="{39DBF038-6222-C642-80C9-DAED1A59A8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93" name="Frame 192">
                            <a:extLst>
                              <a:ext uri="{FF2B5EF4-FFF2-40B4-BE49-F238E27FC236}">
                                <a16:creationId xmlns:a16="http://schemas.microsoft.com/office/drawing/2014/main" id="{A22DD161-3C87-674D-9F6F-1384C1D1823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4" name="Frame 193">
                            <a:extLst>
                              <a:ext uri="{FF2B5EF4-FFF2-40B4-BE49-F238E27FC236}">
                                <a16:creationId xmlns:a16="http://schemas.microsoft.com/office/drawing/2014/main" id="{018F5187-2DCE-1148-9327-4CC3D870E49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5" name="Frame 194">
                            <a:extLst>
                              <a:ext uri="{FF2B5EF4-FFF2-40B4-BE49-F238E27FC236}">
                                <a16:creationId xmlns:a16="http://schemas.microsoft.com/office/drawing/2014/main" id="{BAF98D81-89B4-3841-833F-5ECE6EB9CAD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89" name="Group 188">
                          <a:extLst>
                            <a:ext uri="{FF2B5EF4-FFF2-40B4-BE49-F238E27FC236}">
                              <a16:creationId xmlns:a16="http://schemas.microsoft.com/office/drawing/2014/main" id="{0CC604B8-368D-E54B-BCD9-7B37099514E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90" name="Frame 189">
                            <a:extLst>
                              <a:ext uri="{FF2B5EF4-FFF2-40B4-BE49-F238E27FC236}">
                                <a16:creationId xmlns:a16="http://schemas.microsoft.com/office/drawing/2014/main" id="{0308461C-A70B-544A-A580-CF35A2B8F2D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1" name="Frame 190">
                            <a:extLst>
                              <a:ext uri="{FF2B5EF4-FFF2-40B4-BE49-F238E27FC236}">
                                <a16:creationId xmlns:a16="http://schemas.microsoft.com/office/drawing/2014/main" id="{2037D46E-925C-894F-86A3-1EA258F79CE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92" name="Frame 191">
                            <a:extLst>
                              <a:ext uri="{FF2B5EF4-FFF2-40B4-BE49-F238E27FC236}">
                                <a16:creationId xmlns:a16="http://schemas.microsoft.com/office/drawing/2014/main" id="{E18C355A-5450-A049-BED8-3F8F0BB8D69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79" name="Group 178">
                        <a:extLst>
                          <a:ext uri="{FF2B5EF4-FFF2-40B4-BE49-F238E27FC236}">
                            <a16:creationId xmlns:a16="http://schemas.microsoft.com/office/drawing/2014/main" id="{E1309F46-5002-9A49-BDD1-321A200FB9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95C62CD1-8A94-F446-B0A3-C8E2FB08FD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85" name="Frame 184">
                            <a:extLst>
                              <a:ext uri="{FF2B5EF4-FFF2-40B4-BE49-F238E27FC236}">
                                <a16:creationId xmlns:a16="http://schemas.microsoft.com/office/drawing/2014/main" id="{450C191E-D765-9E4A-BCD2-E4A530A913A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6" name="Frame 185">
                            <a:extLst>
                              <a:ext uri="{FF2B5EF4-FFF2-40B4-BE49-F238E27FC236}">
                                <a16:creationId xmlns:a16="http://schemas.microsoft.com/office/drawing/2014/main" id="{459C8028-A729-F744-8CD6-12489D908A4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7" name="Frame 186">
                            <a:extLst>
                              <a:ext uri="{FF2B5EF4-FFF2-40B4-BE49-F238E27FC236}">
                                <a16:creationId xmlns:a16="http://schemas.microsoft.com/office/drawing/2014/main" id="{957F125B-C42C-3F48-BE45-A8634A2CB92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81" name="Group 180">
                          <a:extLst>
                            <a:ext uri="{FF2B5EF4-FFF2-40B4-BE49-F238E27FC236}">
                              <a16:creationId xmlns:a16="http://schemas.microsoft.com/office/drawing/2014/main" id="{0EB73014-04EB-6E4C-8B48-4CAB1AD441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182" name="Frame 181">
                            <a:extLst>
                              <a:ext uri="{FF2B5EF4-FFF2-40B4-BE49-F238E27FC236}">
                                <a16:creationId xmlns:a16="http://schemas.microsoft.com/office/drawing/2014/main" id="{47EDE146-DACE-844B-8A54-2C1E4A5CDF2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3" name="Frame 182">
                            <a:extLst>
                              <a:ext uri="{FF2B5EF4-FFF2-40B4-BE49-F238E27FC236}">
                                <a16:creationId xmlns:a16="http://schemas.microsoft.com/office/drawing/2014/main" id="{1F4D608C-8CD5-AE4C-BDAF-6AB5B498E91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4" name="Frame 183">
                            <a:extLst>
                              <a:ext uri="{FF2B5EF4-FFF2-40B4-BE49-F238E27FC236}">
                                <a16:creationId xmlns:a16="http://schemas.microsoft.com/office/drawing/2014/main" id="{4DC25AC2-5B88-B348-A8AC-73D59FB627B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DD86663-443A-4E42-8466-DAEDE7D217E3}"/>
                </a:ext>
              </a:extLst>
            </p:cNvPr>
            <p:cNvGrpSpPr/>
            <p:nvPr/>
          </p:nvGrpSpPr>
          <p:grpSpPr>
            <a:xfrm>
              <a:off x="10005101" y="4177448"/>
              <a:ext cx="1946168" cy="2585883"/>
              <a:chOff x="9852701" y="4025048"/>
              <a:chExt cx="1946168" cy="2585883"/>
            </a:xfrm>
            <a:grpFill/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498555FC-AB6A-034A-968B-17D551BD41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54637" y="5309535"/>
                <a:ext cx="1944232" cy="1301396"/>
                <a:chOff x="8268849" y="3686604"/>
                <a:chExt cx="3444325" cy="2305503"/>
              </a:xfrm>
              <a:grpFill/>
            </p:grpSpPr>
            <p:grpSp>
              <p:nvGrpSpPr>
                <p:cNvPr id="492" name="Group 491">
                  <a:extLst>
                    <a:ext uri="{FF2B5EF4-FFF2-40B4-BE49-F238E27FC236}">
                      <a16:creationId xmlns:a16="http://schemas.microsoft.com/office/drawing/2014/main" id="{CCF15495-F5C2-F247-969B-05A857DBB102}"/>
                    </a:ext>
                  </a:extLst>
                </p:cNvPr>
                <p:cNvGrpSpPr/>
                <p:nvPr/>
              </p:nvGrpSpPr>
              <p:grpSpPr>
                <a:xfrm>
                  <a:off x="9969563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572" name="Group 571">
                    <a:extLst>
                      <a:ext uri="{FF2B5EF4-FFF2-40B4-BE49-F238E27FC236}">
                        <a16:creationId xmlns:a16="http://schemas.microsoft.com/office/drawing/2014/main" id="{9F42ED49-CC60-D047-AE12-149100C2372D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612" name="Group 611">
                      <a:extLst>
                        <a:ext uri="{FF2B5EF4-FFF2-40B4-BE49-F238E27FC236}">
                          <a16:creationId xmlns:a16="http://schemas.microsoft.com/office/drawing/2014/main" id="{3D0F7E5A-F371-7740-AC9A-3EC5EE2E9E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632" name="Group 631">
                        <a:extLst>
                          <a:ext uri="{FF2B5EF4-FFF2-40B4-BE49-F238E27FC236}">
                            <a16:creationId xmlns:a16="http://schemas.microsoft.com/office/drawing/2014/main" id="{B6507CC3-E3E1-B541-932D-B3BAA6F80A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42" name="Group 641">
                          <a:extLst>
                            <a:ext uri="{FF2B5EF4-FFF2-40B4-BE49-F238E27FC236}">
                              <a16:creationId xmlns:a16="http://schemas.microsoft.com/office/drawing/2014/main" id="{6B887719-C040-FC48-925A-F00B377D87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47" name="Frame 646">
                            <a:extLst>
                              <a:ext uri="{FF2B5EF4-FFF2-40B4-BE49-F238E27FC236}">
                                <a16:creationId xmlns:a16="http://schemas.microsoft.com/office/drawing/2014/main" id="{84F05D4E-ADED-204D-9D73-803CDBECCC0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8" name="Frame 647">
                            <a:extLst>
                              <a:ext uri="{FF2B5EF4-FFF2-40B4-BE49-F238E27FC236}">
                                <a16:creationId xmlns:a16="http://schemas.microsoft.com/office/drawing/2014/main" id="{21C1C37A-3735-224E-B9BA-6EFAE9D0F5E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9" name="Frame 648">
                            <a:extLst>
                              <a:ext uri="{FF2B5EF4-FFF2-40B4-BE49-F238E27FC236}">
                                <a16:creationId xmlns:a16="http://schemas.microsoft.com/office/drawing/2014/main" id="{FC71A7F5-4F43-124B-A68D-ECEB7B1FEA0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43" name="Group 642">
                          <a:extLst>
                            <a:ext uri="{FF2B5EF4-FFF2-40B4-BE49-F238E27FC236}">
                              <a16:creationId xmlns:a16="http://schemas.microsoft.com/office/drawing/2014/main" id="{35E16E0F-4E7B-2C48-89C7-D1CA084C99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44" name="Frame 643">
                            <a:extLst>
                              <a:ext uri="{FF2B5EF4-FFF2-40B4-BE49-F238E27FC236}">
                                <a16:creationId xmlns:a16="http://schemas.microsoft.com/office/drawing/2014/main" id="{541029C9-856D-364E-A3E1-7ACCBBE569A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5" name="Frame 644">
                            <a:extLst>
                              <a:ext uri="{FF2B5EF4-FFF2-40B4-BE49-F238E27FC236}">
                                <a16:creationId xmlns:a16="http://schemas.microsoft.com/office/drawing/2014/main" id="{E31473CE-8507-BE4B-9EE0-DD76774D0F2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6" name="Frame 645">
                            <a:extLst>
                              <a:ext uri="{FF2B5EF4-FFF2-40B4-BE49-F238E27FC236}">
                                <a16:creationId xmlns:a16="http://schemas.microsoft.com/office/drawing/2014/main" id="{5DE5CDC0-8C0D-1A45-84E1-0C5D78725CC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3" name="Group 632">
                        <a:extLst>
                          <a:ext uri="{FF2B5EF4-FFF2-40B4-BE49-F238E27FC236}">
                            <a16:creationId xmlns:a16="http://schemas.microsoft.com/office/drawing/2014/main" id="{D9DD513F-317B-1B4F-8CD0-259CB7C6D6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34" name="Group 633">
                          <a:extLst>
                            <a:ext uri="{FF2B5EF4-FFF2-40B4-BE49-F238E27FC236}">
                              <a16:creationId xmlns:a16="http://schemas.microsoft.com/office/drawing/2014/main" id="{9833DF63-7AD9-3841-9EA6-EFA52899F6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39" name="Frame 638">
                            <a:extLst>
                              <a:ext uri="{FF2B5EF4-FFF2-40B4-BE49-F238E27FC236}">
                                <a16:creationId xmlns:a16="http://schemas.microsoft.com/office/drawing/2014/main" id="{2FD883F6-8299-CD40-9332-86B084A6A92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0" name="Frame 639">
                            <a:extLst>
                              <a:ext uri="{FF2B5EF4-FFF2-40B4-BE49-F238E27FC236}">
                                <a16:creationId xmlns:a16="http://schemas.microsoft.com/office/drawing/2014/main" id="{D1F6144C-4AC4-F948-A92B-99F2677FB0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1" name="Frame 640">
                            <a:extLst>
                              <a:ext uri="{FF2B5EF4-FFF2-40B4-BE49-F238E27FC236}">
                                <a16:creationId xmlns:a16="http://schemas.microsoft.com/office/drawing/2014/main" id="{2282DF81-D512-4E48-A15E-5E2C11BED95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35" name="Group 634">
                          <a:extLst>
                            <a:ext uri="{FF2B5EF4-FFF2-40B4-BE49-F238E27FC236}">
                              <a16:creationId xmlns:a16="http://schemas.microsoft.com/office/drawing/2014/main" id="{44ADEE1B-3D27-2845-80DD-33ABAA53B2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36" name="Frame 635">
                            <a:extLst>
                              <a:ext uri="{FF2B5EF4-FFF2-40B4-BE49-F238E27FC236}">
                                <a16:creationId xmlns:a16="http://schemas.microsoft.com/office/drawing/2014/main" id="{A6EBDCE0-44FD-C14E-9DFE-A6093992242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7" name="Frame 636">
                            <a:extLst>
                              <a:ext uri="{FF2B5EF4-FFF2-40B4-BE49-F238E27FC236}">
                                <a16:creationId xmlns:a16="http://schemas.microsoft.com/office/drawing/2014/main" id="{387E091C-B281-0C47-AB1F-B56B680CB2B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8" name="Frame 637">
                            <a:extLst>
                              <a:ext uri="{FF2B5EF4-FFF2-40B4-BE49-F238E27FC236}">
                                <a16:creationId xmlns:a16="http://schemas.microsoft.com/office/drawing/2014/main" id="{0273B59E-27A1-BC41-AC5A-B246606B90E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2FE3913B-FBE5-AB4A-BE9E-1420F5725B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614" name="Group 613">
                        <a:extLst>
                          <a:ext uri="{FF2B5EF4-FFF2-40B4-BE49-F238E27FC236}">
                            <a16:creationId xmlns:a16="http://schemas.microsoft.com/office/drawing/2014/main" id="{C8FD6BBC-F334-5949-B39B-B63343ACCC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24" name="Group 623">
                          <a:extLst>
                            <a:ext uri="{FF2B5EF4-FFF2-40B4-BE49-F238E27FC236}">
                              <a16:creationId xmlns:a16="http://schemas.microsoft.com/office/drawing/2014/main" id="{08D01F50-C123-3148-A866-76D6C516B6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29" name="Frame 628">
                            <a:extLst>
                              <a:ext uri="{FF2B5EF4-FFF2-40B4-BE49-F238E27FC236}">
                                <a16:creationId xmlns:a16="http://schemas.microsoft.com/office/drawing/2014/main" id="{CE0A6B82-A9CB-D547-9EB4-CB2D49C9B15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0" name="Frame 629">
                            <a:extLst>
                              <a:ext uri="{FF2B5EF4-FFF2-40B4-BE49-F238E27FC236}">
                                <a16:creationId xmlns:a16="http://schemas.microsoft.com/office/drawing/2014/main" id="{A95712BD-8CDA-5646-9AE2-7954FD2F1BF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31" name="Frame 630">
                            <a:extLst>
                              <a:ext uri="{FF2B5EF4-FFF2-40B4-BE49-F238E27FC236}">
                                <a16:creationId xmlns:a16="http://schemas.microsoft.com/office/drawing/2014/main" id="{981F34D8-2A81-A344-AD86-63ED377A95D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25" name="Group 624">
                          <a:extLst>
                            <a:ext uri="{FF2B5EF4-FFF2-40B4-BE49-F238E27FC236}">
                              <a16:creationId xmlns:a16="http://schemas.microsoft.com/office/drawing/2014/main" id="{AB1D44DD-1D3D-4446-9852-F26D072FF6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26" name="Frame 625">
                            <a:extLst>
                              <a:ext uri="{FF2B5EF4-FFF2-40B4-BE49-F238E27FC236}">
                                <a16:creationId xmlns:a16="http://schemas.microsoft.com/office/drawing/2014/main" id="{B4F52CA2-1F04-4C4C-9F3B-D99944C70DE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7" name="Frame 626">
                            <a:extLst>
                              <a:ext uri="{FF2B5EF4-FFF2-40B4-BE49-F238E27FC236}">
                                <a16:creationId xmlns:a16="http://schemas.microsoft.com/office/drawing/2014/main" id="{59C20548-3E27-E244-ADE5-27FE3876AF9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8" name="Frame 627">
                            <a:extLst>
                              <a:ext uri="{FF2B5EF4-FFF2-40B4-BE49-F238E27FC236}">
                                <a16:creationId xmlns:a16="http://schemas.microsoft.com/office/drawing/2014/main" id="{062C53AC-B14D-8848-B35D-60CF6B9BE51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15" name="Group 614">
                        <a:extLst>
                          <a:ext uri="{FF2B5EF4-FFF2-40B4-BE49-F238E27FC236}">
                            <a16:creationId xmlns:a16="http://schemas.microsoft.com/office/drawing/2014/main" id="{C4F5E24F-C0A8-1241-B7D8-BBCD49BDCE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16" name="Group 615">
                          <a:extLst>
                            <a:ext uri="{FF2B5EF4-FFF2-40B4-BE49-F238E27FC236}">
                              <a16:creationId xmlns:a16="http://schemas.microsoft.com/office/drawing/2014/main" id="{154E8A18-75CD-954C-B45F-FEC6F5613D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21" name="Frame 620">
                            <a:extLst>
                              <a:ext uri="{FF2B5EF4-FFF2-40B4-BE49-F238E27FC236}">
                                <a16:creationId xmlns:a16="http://schemas.microsoft.com/office/drawing/2014/main" id="{2A13F345-CFFB-3D44-8E39-C1D6009FEE9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2" name="Frame 621">
                            <a:extLst>
                              <a:ext uri="{FF2B5EF4-FFF2-40B4-BE49-F238E27FC236}">
                                <a16:creationId xmlns:a16="http://schemas.microsoft.com/office/drawing/2014/main" id="{2868B80E-667C-0A47-B0D1-087CDDE425E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3" name="Frame 622">
                            <a:extLst>
                              <a:ext uri="{FF2B5EF4-FFF2-40B4-BE49-F238E27FC236}">
                                <a16:creationId xmlns:a16="http://schemas.microsoft.com/office/drawing/2014/main" id="{9E4808CA-9EF1-B743-8301-0F82B3833B6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17" name="Group 616">
                          <a:extLst>
                            <a:ext uri="{FF2B5EF4-FFF2-40B4-BE49-F238E27FC236}">
                              <a16:creationId xmlns:a16="http://schemas.microsoft.com/office/drawing/2014/main" id="{39E86A99-5BF7-2C48-B675-FE29B3ED86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18" name="Frame 617">
                            <a:extLst>
                              <a:ext uri="{FF2B5EF4-FFF2-40B4-BE49-F238E27FC236}">
                                <a16:creationId xmlns:a16="http://schemas.microsoft.com/office/drawing/2014/main" id="{893808F3-D86A-CB43-85E8-DA7C460DFD7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9" name="Frame 618">
                            <a:extLst>
                              <a:ext uri="{FF2B5EF4-FFF2-40B4-BE49-F238E27FC236}">
                                <a16:creationId xmlns:a16="http://schemas.microsoft.com/office/drawing/2014/main" id="{BFABD37D-6829-D047-AE77-61378DFA819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0" name="Frame 619">
                            <a:extLst>
                              <a:ext uri="{FF2B5EF4-FFF2-40B4-BE49-F238E27FC236}">
                                <a16:creationId xmlns:a16="http://schemas.microsoft.com/office/drawing/2014/main" id="{155BD54A-D741-8B4A-ABA2-F3FAA7AC467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73" name="Group 572">
                    <a:extLst>
                      <a:ext uri="{FF2B5EF4-FFF2-40B4-BE49-F238E27FC236}">
                        <a16:creationId xmlns:a16="http://schemas.microsoft.com/office/drawing/2014/main" id="{870A0363-8221-BC4C-B9FC-919CB2FD14AE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574" name="Group 573">
                      <a:extLst>
                        <a:ext uri="{FF2B5EF4-FFF2-40B4-BE49-F238E27FC236}">
                          <a16:creationId xmlns:a16="http://schemas.microsoft.com/office/drawing/2014/main" id="{42176E2B-C0A1-A84B-B0EB-ECA69EA98C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94" name="Group 593">
                        <a:extLst>
                          <a:ext uri="{FF2B5EF4-FFF2-40B4-BE49-F238E27FC236}">
                            <a16:creationId xmlns:a16="http://schemas.microsoft.com/office/drawing/2014/main" id="{D2CA0A92-C826-CE4B-A42E-B6E8A09B3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604" name="Group 603">
                          <a:extLst>
                            <a:ext uri="{FF2B5EF4-FFF2-40B4-BE49-F238E27FC236}">
                              <a16:creationId xmlns:a16="http://schemas.microsoft.com/office/drawing/2014/main" id="{86C5D36F-8726-AD47-ACF1-3A0BCC9D9F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09" name="Frame 608">
                            <a:extLst>
                              <a:ext uri="{FF2B5EF4-FFF2-40B4-BE49-F238E27FC236}">
                                <a16:creationId xmlns:a16="http://schemas.microsoft.com/office/drawing/2014/main" id="{7DEC10EE-EC87-B346-AB99-4F75AB12D6E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0" name="Frame 609">
                            <a:extLst>
                              <a:ext uri="{FF2B5EF4-FFF2-40B4-BE49-F238E27FC236}">
                                <a16:creationId xmlns:a16="http://schemas.microsoft.com/office/drawing/2014/main" id="{26000B27-04DD-5942-AADA-487B2E15737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1" name="Frame 610">
                            <a:extLst>
                              <a:ext uri="{FF2B5EF4-FFF2-40B4-BE49-F238E27FC236}">
                                <a16:creationId xmlns:a16="http://schemas.microsoft.com/office/drawing/2014/main" id="{56465F88-D707-BC4A-9B14-051435CFE84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05" name="Group 604">
                          <a:extLst>
                            <a:ext uri="{FF2B5EF4-FFF2-40B4-BE49-F238E27FC236}">
                              <a16:creationId xmlns:a16="http://schemas.microsoft.com/office/drawing/2014/main" id="{0BBCF7D9-0BF5-714A-BD0C-858011CA2C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06" name="Frame 605">
                            <a:extLst>
                              <a:ext uri="{FF2B5EF4-FFF2-40B4-BE49-F238E27FC236}">
                                <a16:creationId xmlns:a16="http://schemas.microsoft.com/office/drawing/2014/main" id="{38B026AF-3864-3646-8F67-93145611D71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7" name="Frame 606">
                            <a:extLst>
                              <a:ext uri="{FF2B5EF4-FFF2-40B4-BE49-F238E27FC236}">
                                <a16:creationId xmlns:a16="http://schemas.microsoft.com/office/drawing/2014/main" id="{CE238435-B1BB-0648-B02B-72851737EB4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8" name="Frame 607">
                            <a:extLst>
                              <a:ext uri="{FF2B5EF4-FFF2-40B4-BE49-F238E27FC236}">
                                <a16:creationId xmlns:a16="http://schemas.microsoft.com/office/drawing/2014/main" id="{2939F0A6-A95A-7C40-861D-7E70F274494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95" name="Group 594">
                        <a:extLst>
                          <a:ext uri="{FF2B5EF4-FFF2-40B4-BE49-F238E27FC236}">
                            <a16:creationId xmlns:a16="http://schemas.microsoft.com/office/drawing/2014/main" id="{5ADC1AA2-DDB1-4C4C-9F4F-5119CC73F3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96" name="Group 595">
                          <a:extLst>
                            <a:ext uri="{FF2B5EF4-FFF2-40B4-BE49-F238E27FC236}">
                              <a16:creationId xmlns:a16="http://schemas.microsoft.com/office/drawing/2014/main" id="{C815B7F0-FCF1-B64B-AA47-F8DE4957DE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601" name="Frame 600">
                            <a:extLst>
                              <a:ext uri="{FF2B5EF4-FFF2-40B4-BE49-F238E27FC236}">
                                <a16:creationId xmlns:a16="http://schemas.microsoft.com/office/drawing/2014/main" id="{E0288EFD-BB30-7D41-9884-69F8DCA78C8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2" name="Frame 601">
                            <a:extLst>
                              <a:ext uri="{FF2B5EF4-FFF2-40B4-BE49-F238E27FC236}">
                                <a16:creationId xmlns:a16="http://schemas.microsoft.com/office/drawing/2014/main" id="{456F9C1D-70CD-1243-B462-6DB7247B16D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3" name="Frame 602">
                            <a:extLst>
                              <a:ext uri="{FF2B5EF4-FFF2-40B4-BE49-F238E27FC236}">
                                <a16:creationId xmlns:a16="http://schemas.microsoft.com/office/drawing/2014/main" id="{C6998FDC-9898-1841-A6C6-B53192F4C88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97" name="Group 596">
                          <a:extLst>
                            <a:ext uri="{FF2B5EF4-FFF2-40B4-BE49-F238E27FC236}">
                              <a16:creationId xmlns:a16="http://schemas.microsoft.com/office/drawing/2014/main" id="{52E5E20F-FF20-B744-8987-4704BECC50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98" name="Frame 597">
                            <a:extLst>
                              <a:ext uri="{FF2B5EF4-FFF2-40B4-BE49-F238E27FC236}">
                                <a16:creationId xmlns:a16="http://schemas.microsoft.com/office/drawing/2014/main" id="{17533839-F30A-1F4D-BA28-4F874A566EB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9" name="Frame 598">
                            <a:extLst>
                              <a:ext uri="{FF2B5EF4-FFF2-40B4-BE49-F238E27FC236}">
                                <a16:creationId xmlns:a16="http://schemas.microsoft.com/office/drawing/2014/main" id="{B327DFAA-36EB-1447-9714-C21262E3F04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0" name="Frame 599">
                            <a:extLst>
                              <a:ext uri="{FF2B5EF4-FFF2-40B4-BE49-F238E27FC236}">
                                <a16:creationId xmlns:a16="http://schemas.microsoft.com/office/drawing/2014/main" id="{732BDF29-2CD9-BA4B-A83B-8CFD6058AFA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75" name="Group 574">
                      <a:extLst>
                        <a:ext uri="{FF2B5EF4-FFF2-40B4-BE49-F238E27FC236}">
                          <a16:creationId xmlns:a16="http://schemas.microsoft.com/office/drawing/2014/main" id="{CBFA9293-83DE-CC40-B7D7-B6885FB242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76" name="Group 575">
                        <a:extLst>
                          <a:ext uri="{FF2B5EF4-FFF2-40B4-BE49-F238E27FC236}">
                            <a16:creationId xmlns:a16="http://schemas.microsoft.com/office/drawing/2014/main" id="{F0AE92B0-4A20-9346-AEF0-AB0A679595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86" name="Group 585">
                          <a:extLst>
                            <a:ext uri="{FF2B5EF4-FFF2-40B4-BE49-F238E27FC236}">
                              <a16:creationId xmlns:a16="http://schemas.microsoft.com/office/drawing/2014/main" id="{7C4BEB71-62D9-154C-82D4-42A67CCAF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91" name="Frame 590">
                            <a:extLst>
                              <a:ext uri="{FF2B5EF4-FFF2-40B4-BE49-F238E27FC236}">
                                <a16:creationId xmlns:a16="http://schemas.microsoft.com/office/drawing/2014/main" id="{3A2D42C0-5C9E-624E-96DB-48FFB4B544C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2" name="Frame 591">
                            <a:extLst>
                              <a:ext uri="{FF2B5EF4-FFF2-40B4-BE49-F238E27FC236}">
                                <a16:creationId xmlns:a16="http://schemas.microsoft.com/office/drawing/2014/main" id="{5E197C57-DFF7-F24D-A516-0D10CAA8973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3" name="Frame 592">
                            <a:extLst>
                              <a:ext uri="{FF2B5EF4-FFF2-40B4-BE49-F238E27FC236}">
                                <a16:creationId xmlns:a16="http://schemas.microsoft.com/office/drawing/2014/main" id="{08782CCD-68F2-3641-AC5A-F70A6BFA395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87" name="Group 586">
                          <a:extLst>
                            <a:ext uri="{FF2B5EF4-FFF2-40B4-BE49-F238E27FC236}">
                              <a16:creationId xmlns:a16="http://schemas.microsoft.com/office/drawing/2014/main" id="{82095E2A-9992-7047-9E56-FBD7C2E470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88" name="Frame 587">
                            <a:extLst>
                              <a:ext uri="{FF2B5EF4-FFF2-40B4-BE49-F238E27FC236}">
                                <a16:creationId xmlns:a16="http://schemas.microsoft.com/office/drawing/2014/main" id="{8D28E8BD-F844-C54C-A2CF-1B34BBAAFDB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9" name="Frame 588">
                            <a:extLst>
                              <a:ext uri="{FF2B5EF4-FFF2-40B4-BE49-F238E27FC236}">
                                <a16:creationId xmlns:a16="http://schemas.microsoft.com/office/drawing/2014/main" id="{C384EE50-B8BC-C248-A087-A6CD21FCABC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90" name="Frame 589">
                            <a:extLst>
                              <a:ext uri="{FF2B5EF4-FFF2-40B4-BE49-F238E27FC236}">
                                <a16:creationId xmlns:a16="http://schemas.microsoft.com/office/drawing/2014/main" id="{305E4982-6EDF-5545-9AEA-1B4AEC6F0B9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77" name="Group 576">
                        <a:extLst>
                          <a:ext uri="{FF2B5EF4-FFF2-40B4-BE49-F238E27FC236}">
                            <a16:creationId xmlns:a16="http://schemas.microsoft.com/office/drawing/2014/main" id="{274A380F-6B98-3940-AFFF-B9720A2FCD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78" name="Group 577">
                          <a:extLst>
                            <a:ext uri="{FF2B5EF4-FFF2-40B4-BE49-F238E27FC236}">
                              <a16:creationId xmlns:a16="http://schemas.microsoft.com/office/drawing/2014/main" id="{AA218C96-C78F-FA4E-B8DF-3CFD3FBF40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83" name="Frame 582">
                            <a:extLst>
                              <a:ext uri="{FF2B5EF4-FFF2-40B4-BE49-F238E27FC236}">
                                <a16:creationId xmlns:a16="http://schemas.microsoft.com/office/drawing/2014/main" id="{FA891ABE-6320-AD4D-B047-1C17662C297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4" name="Frame 583">
                            <a:extLst>
                              <a:ext uri="{FF2B5EF4-FFF2-40B4-BE49-F238E27FC236}">
                                <a16:creationId xmlns:a16="http://schemas.microsoft.com/office/drawing/2014/main" id="{7C4AFBCA-9034-7941-B9ED-1686D096C44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5" name="Frame 584">
                            <a:extLst>
                              <a:ext uri="{FF2B5EF4-FFF2-40B4-BE49-F238E27FC236}">
                                <a16:creationId xmlns:a16="http://schemas.microsoft.com/office/drawing/2014/main" id="{433D976E-1A57-6842-89DC-BBA68B598AA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79" name="Group 578">
                          <a:extLst>
                            <a:ext uri="{FF2B5EF4-FFF2-40B4-BE49-F238E27FC236}">
                              <a16:creationId xmlns:a16="http://schemas.microsoft.com/office/drawing/2014/main" id="{2ADB9AD3-ED5A-DC4D-8241-A652D9391D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80" name="Frame 579">
                            <a:extLst>
                              <a:ext uri="{FF2B5EF4-FFF2-40B4-BE49-F238E27FC236}">
                                <a16:creationId xmlns:a16="http://schemas.microsoft.com/office/drawing/2014/main" id="{EFAB486E-9B66-6A40-B026-D6581056713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1" name="Frame 580">
                            <a:extLst>
                              <a:ext uri="{FF2B5EF4-FFF2-40B4-BE49-F238E27FC236}">
                                <a16:creationId xmlns:a16="http://schemas.microsoft.com/office/drawing/2014/main" id="{6ED63BBC-103B-D046-9024-AEBB9828ADF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2" name="Frame 581">
                            <a:extLst>
                              <a:ext uri="{FF2B5EF4-FFF2-40B4-BE49-F238E27FC236}">
                                <a16:creationId xmlns:a16="http://schemas.microsoft.com/office/drawing/2014/main" id="{731990A1-C484-224E-8575-5773A4946CC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493" name="Group 492">
                  <a:extLst>
                    <a:ext uri="{FF2B5EF4-FFF2-40B4-BE49-F238E27FC236}">
                      <a16:creationId xmlns:a16="http://schemas.microsoft.com/office/drawing/2014/main" id="{EB0D8B98-EC67-3745-91AB-7E66537303F3}"/>
                    </a:ext>
                  </a:extLst>
                </p:cNvPr>
                <p:cNvGrpSpPr/>
                <p:nvPr/>
              </p:nvGrpSpPr>
              <p:grpSpPr>
                <a:xfrm>
                  <a:off x="8268849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494" name="Group 493">
                    <a:extLst>
                      <a:ext uri="{FF2B5EF4-FFF2-40B4-BE49-F238E27FC236}">
                        <a16:creationId xmlns:a16="http://schemas.microsoft.com/office/drawing/2014/main" id="{32EEE061-C0C4-BD46-911F-992820E0A333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534" name="Group 533">
                      <a:extLst>
                        <a:ext uri="{FF2B5EF4-FFF2-40B4-BE49-F238E27FC236}">
                          <a16:creationId xmlns:a16="http://schemas.microsoft.com/office/drawing/2014/main" id="{D59BED6E-4CF2-6A41-8415-5411C6FE9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54" name="Group 553">
                        <a:extLst>
                          <a:ext uri="{FF2B5EF4-FFF2-40B4-BE49-F238E27FC236}">
                            <a16:creationId xmlns:a16="http://schemas.microsoft.com/office/drawing/2014/main" id="{AB2822AA-03CD-7F4A-A269-7100CA33CE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64" name="Group 563">
                          <a:extLst>
                            <a:ext uri="{FF2B5EF4-FFF2-40B4-BE49-F238E27FC236}">
                              <a16:creationId xmlns:a16="http://schemas.microsoft.com/office/drawing/2014/main" id="{D4061912-A77E-9844-A235-794EA27DA1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69" name="Frame 568">
                            <a:extLst>
                              <a:ext uri="{FF2B5EF4-FFF2-40B4-BE49-F238E27FC236}">
                                <a16:creationId xmlns:a16="http://schemas.microsoft.com/office/drawing/2014/main" id="{E991D930-FC12-0742-85AD-78783A1B580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0" name="Frame 569">
                            <a:extLst>
                              <a:ext uri="{FF2B5EF4-FFF2-40B4-BE49-F238E27FC236}">
                                <a16:creationId xmlns:a16="http://schemas.microsoft.com/office/drawing/2014/main" id="{3E433270-2D26-3748-915F-8B7090B535F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1" name="Frame 570">
                            <a:extLst>
                              <a:ext uri="{FF2B5EF4-FFF2-40B4-BE49-F238E27FC236}">
                                <a16:creationId xmlns:a16="http://schemas.microsoft.com/office/drawing/2014/main" id="{68CE18DF-DD32-B24E-BBC1-F2123E3370C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65" name="Group 564">
                          <a:extLst>
                            <a:ext uri="{FF2B5EF4-FFF2-40B4-BE49-F238E27FC236}">
                              <a16:creationId xmlns:a16="http://schemas.microsoft.com/office/drawing/2014/main" id="{BE603B5F-69A3-B949-8268-B09B004D53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66" name="Frame 565">
                            <a:extLst>
                              <a:ext uri="{FF2B5EF4-FFF2-40B4-BE49-F238E27FC236}">
                                <a16:creationId xmlns:a16="http://schemas.microsoft.com/office/drawing/2014/main" id="{C7CB1A1F-0944-EE48-9C26-E8BEBCDD676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7" name="Frame 566">
                            <a:extLst>
                              <a:ext uri="{FF2B5EF4-FFF2-40B4-BE49-F238E27FC236}">
                                <a16:creationId xmlns:a16="http://schemas.microsoft.com/office/drawing/2014/main" id="{2C72A05A-49E3-264F-B8B6-2EE62548AF6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8" name="Frame 567">
                            <a:extLst>
                              <a:ext uri="{FF2B5EF4-FFF2-40B4-BE49-F238E27FC236}">
                                <a16:creationId xmlns:a16="http://schemas.microsoft.com/office/drawing/2014/main" id="{B5226DC4-D03E-0E40-8559-237EA001099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55" name="Group 554">
                        <a:extLst>
                          <a:ext uri="{FF2B5EF4-FFF2-40B4-BE49-F238E27FC236}">
                            <a16:creationId xmlns:a16="http://schemas.microsoft.com/office/drawing/2014/main" id="{53814F3F-2FEF-A842-8806-52C9E6CFB5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56" name="Group 555">
                          <a:extLst>
                            <a:ext uri="{FF2B5EF4-FFF2-40B4-BE49-F238E27FC236}">
                              <a16:creationId xmlns:a16="http://schemas.microsoft.com/office/drawing/2014/main" id="{6A710250-1BE4-334D-8FC7-68E9CC6DA0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61" name="Frame 560">
                            <a:extLst>
                              <a:ext uri="{FF2B5EF4-FFF2-40B4-BE49-F238E27FC236}">
                                <a16:creationId xmlns:a16="http://schemas.microsoft.com/office/drawing/2014/main" id="{763E6396-5600-0D41-9880-3A9DB3D3C5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2" name="Frame 561">
                            <a:extLst>
                              <a:ext uri="{FF2B5EF4-FFF2-40B4-BE49-F238E27FC236}">
                                <a16:creationId xmlns:a16="http://schemas.microsoft.com/office/drawing/2014/main" id="{8DCCD14D-43C9-8F4A-A328-10CC20A889B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3" name="Frame 562">
                            <a:extLst>
                              <a:ext uri="{FF2B5EF4-FFF2-40B4-BE49-F238E27FC236}">
                                <a16:creationId xmlns:a16="http://schemas.microsoft.com/office/drawing/2014/main" id="{9FB5A25C-93F7-1A4D-A374-B0092D785CF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57" name="Group 556">
                          <a:extLst>
                            <a:ext uri="{FF2B5EF4-FFF2-40B4-BE49-F238E27FC236}">
                              <a16:creationId xmlns:a16="http://schemas.microsoft.com/office/drawing/2014/main" id="{54A31EC3-38C7-5449-99A5-B132A77FEB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58" name="Frame 557">
                            <a:extLst>
                              <a:ext uri="{FF2B5EF4-FFF2-40B4-BE49-F238E27FC236}">
                                <a16:creationId xmlns:a16="http://schemas.microsoft.com/office/drawing/2014/main" id="{A3389BFA-8A43-B349-BA63-1DABDDC9726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9" name="Frame 558">
                            <a:extLst>
                              <a:ext uri="{FF2B5EF4-FFF2-40B4-BE49-F238E27FC236}">
                                <a16:creationId xmlns:a16="http://schemas.microsoft.com/office/drawing/2014/main" id="{520D65BE-E689-9648-989E-D9D4BD9BCA8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0" name="Frame 559">
                            <a:extLst>
                              <a:ext uri="{FF2B5EF4-FFF2-40B4-BE49-F238E27FC236}">
                                <a16:creationId xmlns:a16="http://schemas.microsoft.com/office/drawing/2014/main" id="{784EE97F-B06F-8C4A-A4EF-AFD29EAE66E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35" name="Group 534">
                      <a:extLst>
                        <a:ext uri="{FF2B5EF4-FFF2-40B4-BE49-F238E27FC236}">
                          <a16:creationId xmlns:a16="http://schemas.microsoft.com/office/drawing/2014/main" id="{F8373255-8024-244C-BFB9-1BFFF0A68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36" name="Group 535">
                        <a:extLst>
                          <a:ext uri="{FF2B5EF4-FFF2-40B4-BE49-F238E27FC236}">
                            <a16:creationId xmlns:a16="http://schemas.microsoft.com/office/drawing/2014/main" id="{CDDA55F8-5DA9-4C42-9F37-07DBD2DE0A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46" name="Group 545">
                          <a:extLst>
                            <a:ext uri="{FF2B5EF4-FFF2-40B4-BE49-F238E27FC236}">
                              <a16:creationId xmlns:a16="http://schemas.microsoft.com/office/drawing/2014/main" id="{207CFACF-B36B-9D42-8DF1-9A8E569C42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51" name="Frame 550">
                            <a:extLst>
                              <a:ext uri="{FF2B5EF4-FFF2-40B4-BE49-F238E27FC236}">
                                <a16:creationId xmlns:a16="http://schemas.microsoft.com/office/drawing/2014/main" id="{AF57ACCB-A9DD-4444-BE5B-A7AD9FDF001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2" name="Frame 551">
                            <a:extLst>
                              <a:ext uri="{FF2B5EF4-FFF2-40B4-BE49-F238E27FC236}">
                                <a16:creationId xmlns:a16="http://schemas.microsoft.com/office/drawing/2014/main" id="{A6756316-84D0-6D4B-9280-69893A8A606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3" name="Frame 552">
                            <a:extLst>
                              <a:ext uri="{FF2B5EF4-FFF2-40B4-BE49-F238E27FC236}">
                                <a16:creationId xmlns:a16="http://schemas.microsoft.com/office/drawing/2014/main" id="{6F9BA026-D708-3847-9498-5A250EA6911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47" name="Group 546">
                          <a:extLst>
                            <a:ext uri="{FF2B5EF4-FFF2-40B4-BE49-F238E27FC236}">
                              <a16:creationId xmlns:a16="http://schemas.microsoft.com/office/drawing/2014/main" id="{F1C7A238-FE9B-774B-BDC6-B82C50F4F9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48" name="Frame 547">
                            <a:extLst>
                              <a:ext uri="{FF2B5EF4-FFF2-40B4-BE49-F238E27FC236}">
                                <a16:creationId xmlns:a16="http://schemas.microsoft.com/office/drawing/2014/main" id="{96CE2E2E-E1DC-6F4F-9EAA-1911BEE89AC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9" name="Frame 548">
                            <a:extLst>
                              <a:ext uri="{FF2B5EF4-FFF2-40B4-BE49-F238E27FC236}">
                                <a16:creationId xmlns:a16="http://schemas.microsoft.com/office/drawing/2014/main" id="{F714D3C9-75C5-E64F-A932-50CA24476F6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50" name="Frame 549">
                            <a:extLst>
                              <a:ext uri="{FF2B5EF4-FFF2-40B4-BE49-F238E27FC236}">
                                <a16:creationId xmlns:a16="http://schemas.microsoft.com/office/drawing/2014/main" id="{9F84DF29-086D-DF48-9EBD-0D58945FCCA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37" name="Group 536">
                        <a:extLst>
                          <a:ext uri="{FF2B5EF4-FFF2-40B4-BE49-F238E27FC236}">
                            <a16:creationId xmlns:a16="http://schemas.microsoft.com/office/drawing/2014/main" id="{2739FE25-C3DF-F640-BDC8-1AF3F5FE9A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38" name="Group 537">
                          <a:extLst>
                            <a:ext uri="{FF2B5EF4-FFF2-40B4-BE49-F238E27FC236}">
                              <a16:creationId xmlns:a16="http://schemas.microsoft.com/office/drawing/2014/main" id="{8BFAA701-3536-AD49-91F8-C9721DE183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43" name="Frame 542">
                            <a:extLst>
                              <a:ext uri="{FF2B5EF4-FFF2-40B4-BE49-F238E27FC236}">
                                <a16:creationId xmlns:a16="http://schemas.microsoft.com/office/drawing/2014/main" id="{0D17F19E-9477-8E4A-ADCB-D793E066DEA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4" name="Frame 543">
                            <a:extLst>
                              <a:ext uri="{FF2B5EF4-FFF2-40B4-BE49-F238E27FC236}">
                                <a16:creationId xmlns:a16="http://schemas.microsoft.com/office/drawing/2014/main" id="{A8DADA4C-4C7C-4044-96E4-F902891FC2E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5" name="Frame 544">
                            <a:extLst>
                              <a:ext uri="{FF2B5EF4-FFF2-40B4-BE49-F238E27FC236}">
                                <a16:creationId xmlns:a16="http://schemas.microsoft.com/office/drawing/2014/main" id="{A5E1B041-A52D-4D47-B587-96725D7D883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39" name="Group 538">
                          <a:extLst>
                            <a:ext uri="{FF2B5EF4-FFF2-40B4-BE49-F238E27FC236}">
                              <a16:creationId xmlns:a16="http://schemas.microsoft.com/office/drawing/2014/main" id="{6C93A04A-164A-0946-8D00-01D08496C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40" name="Frame 539">
                            <a:extLst>
                              <a:ext uri="{FF2B5EF4-FFF2-40B4-BE49-F238E27FC236}">
                                <a16:creationId xmlns:a16="http://schemas.microsoft.com/office/drawing/2014/main" id="{561AB601-7208-6A4C-842A-5DF954E5DF8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1" name="Frame 540">
                            <a:extLst>
                              <a:ext uri="{FF2B5EF4-FFF2-40B4-BE49-F238E27FC236}">
                                <a16:creationId xmlns:a16="http://schemas.microsoft.com/office/drawing/2014/main" id="{BC1B6342-A291-3F47-B4F3-AF0F9DDE30A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2" name="Frame 541">
                            <a:extLst>
                              <a:ext uri="{FF2B5EF4-FFF2-40B4-BE49-F238E27FC236}">
                                <a16:creationId xmlns:a16="http://schemas.microsoft.com/office/drawing/2014/main" id="{D7EFE3FA-FBA5-A34B-A988-ECED2ACFDC7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1C8C2E7F-28E2-E947-B26D-BDBF9B020D16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496" name="Group 495">
                      <a:extLst>
                        <a:ext uri="{FF2B5EF4-FFF2-40B4-BE49-F238E27FC236}">
                          <a16:creationId xmlns:a16="http://schemas.microsoft.com/office/drawing/2014/main" id="{7FAB0CB7-50BB-AF46-8AB9-C7E8BB703C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516" name="Group 515">
                        <a:extLst>
                          <a:ext uri="{FF2B5EF4-FFF2-40B4-BE49-F238E27FC236}">
                            <a16:creationId xmlns:a16="http://schemas.microsoft.com/office/drawing/2014/main" id="{E556AFBA-AD06-284A-9404-09D21F4940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26" name="Group 525">
                          <a:extLst>
                            <a:ext uri="{FF2B5EF4-FFF2-40B4-BE49-F238E27FC236}">
                              <a16:creationId xmlns:a16="http://schemas.microsoft.com/office/drawing/2014/main" id="{F37DD232-A6E3-1F47-BB46-7EF591793F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31" name="Frame 530">
                            <a:extLst>
                              <a:ext uri="{FF2B5EF4-FFF2-40B4-BE49-F238E27FC236}">
                                <a16:creationId xmlns:a16="http://schemas.microsoft.com/office/drawing/2014/main" id="{17B22DFC-FCFC-CB4B-95AF-0AB1F8C3989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2" name="Frame 531">
                            <a:extLst>
                              <a:ext uri="{FF2B5EF4-FFF2-40B4-BE49-F238E27FC236}">
                                <a16:creationId xmlns:a16="http://schemas.microsoft.com/office/drawing/2014/main" id="{DCED7C09-5DAE-534A-A05D-1315BED40D8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3" name="Frame 532">
                            <a:extLst>
                              <a:ext uri="{FF2B5EF4-FFF2-40B4-BE49-F238E27FC236}">
                                <a16:creationId xmlns:a16="http://schemas.microsoft.com/office/drawing/2014/main" id="{3B0DC722-9ED7-B641-B5DE-D6DEE236070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27" name="Group 526">
                          <a:extLst>
                            <a:ext uri="{FF2B5EF4-FFF2-40B4-BE49-F238E27FC236}">
                              <a16:creationId xmlns:a16="http://schemas.microsoft.com/office/drawing/2014/main" id="{835D14E4-A9F0-C44E-A4C0-6CEF9F29C2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28" name="Frame 527">
                            <a:extLst>
                              <a:ext uri="{FF2B5EF4-FFF2-40B4-BE49-F238E27FC236}">
                                <a16:creationId xmlns:a16="http://schemas.microsoft.com/office/drawing/2014/main" id="{22DDE390-C652-974F-B55B-18A21FC17AC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9" name="Frame 528">
                            <a:extLst>
                              <a:ext uri="{FF2B5EF4-FFF2-40B4-BE49-F238E27FC236}">
                                <a16:creationId xmlns:a16="http://schemas.microsoft.com/office/drawing/2014/main" id="{0EED8ED4-FD31-2247-BF0C-5415A51C283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30" name="Frame 529">
                            <a:extLst>
                              <a:ext uri="{FF2B5EF4-FFF2-40B4-BE49-F238E27FC236}">
                                <a16:creationId xmlns:a16="http://schemas.microsoft.com/office/drawing/2014/main" id="{BAE955B6-749F-4345-BDCE-F016701B8B3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17" name="Group 516">
                        <a:extLst>
                          <a:ext uri="{FF2B5EF4-FFF2-40B4-BE49-F238E27FC236}">
                            <a16:creationId xmlns:a16="http://schemas.microsoft.com/office/drawing/2014/main" id="{91877963-56D4-D348-8149-99953E6BE5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18" name="Group 517">
                          <a:extLst>
                            <a:ext uri="{FF2B5EF4-FFF2-40B4-BE49-F238E27FC236}">
                              <a16:creationId xmlns:a16="http://schemas.microsoft.com/office/drawing/2014/main" id="{22281915-DF54-4348-B514-3257EAB31F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23" name="Frame 522">
                            <a:extLst>
                              <a:ext uri="{FF2B5EF4-FFF2-40B4-BE49-F238E27FC236}">
                                <a16:creationId xmlns:a16="http://schemas.microsoft.com/office/drawing/2014/main" id="{932015ED-686D-E946-8B77-ADE41D72BC8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4" name="Frame 523">
                            <a:extLst>
                              <a:ext uri="{FF2B5EF4-FFF2-40B4-BE49-F238E27FC236}">
                                <a16:creationId xmlns:a16="http://schemas.microsoft.com/office/drawing/2014/main" id="{76370661-B6E0-4A4D-879C-352A501AC09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5" name="Frame 524">
                            <a:extLst>
                              <a:ext uri="{FF2B5EF4-FFF2-40B4-BE49-F238E27FC236}">
                                <a16:creationId xmlns:a16="http://schemas.microsoft.com/office/drawing/2014/main" id="{4C44F4A0-76AD-304F-BA66-F663B4A7AAA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9" name="Group 518">
                          <a:extLst>
                            <a:ext uri="{FF2B5EF4-FFF2-40B4-BE49-F238E27FC236}">
                              <a16:creationId xmlns:a16="http://schemas.microsoft.com/office/drawing/2014/main" id="{2EFB2B78-0DD0-3E4F-BBBA-DDB0D498D5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20" name="Frame 519">
                            <a:extLst>
                              <a:ext uri="{FF2B5EF4-FFF2-40B4-BE49-F238E27FC236}">
                                <a16:creationId xmlns:a16="http://schemas.microsoft.com/office/drawing/2014/main" id="{F39CED8A-B2CB-D146-80DC-398C716E326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1" name="Frame 520">
                            <a:extLst>
                              <a:ext uri="{FF2B5EF4-FFF2-40B4-BE49-F238E27FC236}">
                                <a16:creationId xmlns:a16="http://schemas.microsoft.com/office/drawing/2014/main" id="{808A448E-2E03-3D43-A554-4993116F47E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2" name="Frame 521">
                            <a:extLst>
                              <a:ext uri="{FF2B5EF4-FFF2-40B4-BE49-F238E27FC236}">
                                <a16:creationId xmlns:a16="http://schemas.microsoft.com/office/drawing/2014/main" id="{40113A30-FDC2-A44F-B1C7-21DB6461B1E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97" name="Group 496">
                      <a:extLst>
                        <a:ext uri="{FF2B5EF4-FFF2-40B4-BE49-F238E27FC236}">
                          <a16:creationId xmlns:a16="http://schemas.microsoft.com/office/drawing/2014/main" id="{3DCF09FF-23A5-6D49-AB3D-356EABE57E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98" name="Group 497">
                        <a:extLst>
                          <a:ext uri="{FF2B5EF4-FFF2-40B4-BE49-F238E27FC236}">
                            <a16:creationId xmlns:a16="http://schemas.microsoft.com/office/drawing/2014/main" id="{70BEC3EE-9171-A245-939A-E29E64B0FD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08" name="Group 507">
                          <a:extLst>
                            <a:ext uri="{FF2B5EF4-FFF2-40B4-BE49-F238E27FC236}">
                              <a16:creationId xmlns:a16="http://schemas.microsoft.com/office/drawing/2014/main" id="{A736748B-C231-DE4F-925D-B6ABE31636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13" name="Frame 512">
                            <a:extLst>
                              <a:ext uri="{FF2B5EF4-FFF2-40B4-BE49-F238E27FC236}">
                                <a16:creationId xmlns:a16="http://schemas.microsoft.com/office/drawing/2014/main" id="{134C4671-5FCE-2B4B-912C-AA22BED79B5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4" name="Frame 513">
                            <a:extLst>
                              <a:ext uri="{FF2B5EF4-FFF2-40B4-BE49-F238E27FC236}">
                                <a16:creationId xmlns:a16="http://schemas.microsoft.com/office/drawing/2014/main" id="{E733E203-BFF6-0448-98FF-067729F99A7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5" name="Frame 514">
                            <a:extLst>
                              <a:ext uri="{FF2B5EF4-FFF2-40B4-BE49-F238E27FC236}">
                                <a16:creationId xmlns:a16="http://schemas.microsoft.com/office/drawing/2014/main" id="{6472B1D1-4812-DE46-BE1C-9809DECAB12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9" name="Group 508">
                          <a:extLst>
                            <a:ext uri="{FF2B5EF4-FFF2-40B4-BE49-F238E27FC236}">
                              <a16:creationId xmlns:a16="http://schemas.microsoft.com/office/drawing/2014/main" id="{696AEC1A-71FF-9142-8E5E-DD02EC948C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10" name="Frame 509">
                            <a:extLst>
                              <a:ext uri="{FF2B5EF4-FFF2-40B4-BE49-F238E27FC236}">
                                <a16:creationId xmlns:a16="http://schemas.microsoft.com/office/drawing/2014/main" id="{DCD15720-781D-8C41-80C4-B1A664174F7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1" name="Frame 510">
                            <a:extLst>
                              <a:ext uri="{FF2B5EF4-FFF2-40B4-BE49-F238E27FC236}">
                                <a16:creationId xmlns:a16="http://schemas.microsoft.com/office/drawing/2014/main" id="{06B43DB3-AA60-B24F-93E4-D00CFBE19AE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2" name="Frame 511">
                            <a:extLst>
                              <a:ext uri="{FF2B5EF4-FFF2-40B4-BE49-F238E27FC236}">
                                <a16:creationId xmlns:a16="http://schemas.microsoft.com/office/drawing/2014/main" id="{6CDD4326-F94F-B243-8061-8B010C35C8C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99" name="Group 498">
                        <a:extLst>
                          <a:ext uri="{FF2B5EF4-FFF2-40B4-BE49-F238E27FC236}">
                            <a16:creationId xmlns:a16="http://schemas.microsoft.com/office/drawing/2014/main" id="{E960A274-4FB2-7E44-A8B7-334AAAD573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500" name="Group 499">
                          <a:extLst>
                            <a:ext uri="{FF2B5EF4-FFF2-40B4-BE49-F238E27FC236}">
                              <a16:creationId xmlns:a16="http://schemas.microsoft.com/office/drawing/2014/main" id="{A637D6FD-9B3B-6045-B4B4-3E60AB9F0B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05" name="Frame 504">
                            <a:extLst>
                              <a:ext uri="{FF2B5EF4-FFF2-40B4-BE49-F238E27FC236}">
                                <a16:creationId xmlns:a16="http://schemas.microsoft.com/office/drawing/2014/main" id="{AB73B3A0-3167-DF49-9F09-C654C537924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6" name="Frame 505">
                            <a:extLst>
                              <a:ext uri="{FF2B5EF4-FFF2-40B4-BE49-F238E27FC236}">
                                <a16:creationId xmlns:a16="http://schemas.microsoft.com/office/drawing/2014/main" id="{EDB517AC-B4E6-4244-B43C-58243AC10E7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7" name="Frame 506">
                            <a:extLst>
                              <a:ext uri="{FF2B5EF4-FFF2-40B4-BE49-F238E27FC236}">
                                <a16:creationId xmlns:a16="http://schemas.microsoft.com/office/drawing/2014/main" id="{E9C0DC97-E81B-4B46-BB15-56C9CE3744D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1" name="Group 500">
                          <a:extLst>
                            <a:ext uri="{FF2B5EF4-FFF2-40B4-BE49-F238E27FC236}">
                              <a16:creationId xmlns:a16="http://schemas.microsoft.com/office/drawing/2014/main" id="{11510931-E413-3245-8AB1-C7C5C3656D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502" name="Frame 501">
                            <a:extLst>
                              <a:ext uri="{FF2B5EF4-FFF2-40B4-BE49-F238E27FC236}">
                                <a16:creationId xmlns:a16="http://schemas.microsoft.com/office/drawing/2014/main" id="{D6126408-C921-744C-8EC7-26E9706A295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3" name="Frame 502">
                            <a:extLst>
                              <a:ext uri="{FF2B5EF4-FFF2-40B4-BE49-F238E27FC236}">
                                <a16:creationId xmlns:a16="http://schemas.microsoft.com/office/drawing/2014/main" id="{DD9FC237-06ED-F149-8F14-A8F479DA560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4" name="Frame 503">
                            <a:extLst>
                              <a:ext uri="{FF2B5EF4-FFF2-40B4-BE49-F238E27FC236}">
                                <a16:creationId xmlns:a16="http://schemas.microsoft.com/office/drawing/2014/main" id="{20DEA9AF-010D-0243-85DC-794849692D9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C9FA49AD-B590-AF43-BD5A-D78460EFDB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52701" y="4025048"/>
                <a:ext cx="1944232" cy="1301396"/>
                <a:chOff x="8268849" y="3686604"/>
                <a:chExt cx="3444325" cy="2305503"/>
              </a:xfrm>
              <a:grpFill/>
            </p:grpSpPr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64A7ADC0-0989-3C41-B27A-44CD72CF2BF7}"/>
                    </a:ext>
                  </a:extLst>
                </p:cNvPr>
                <p:cNvGrpSpPr/>
                <p:nvPr/>
              </p:nvGrpSpPr>
              <p:grpSpPr>
                <a:xfrm>
                  <a:off x="9969563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BCEFA23C-5A25-BD42-9B52-E6E16360DE28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454" name="Group 453">
                      <a:extLst>
                        <a:ext uri="{FF2B5EF4-FFF2-40B4-BE49-F238E27FC236}">
                          <a16:creationId xmlns:a16="http://schemas.microsoft.com/office/drawing/2014/main" id="{6E546178-7964-8445-88E1-3295E29F66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74" name="Group 473">
                        <a:extLst>
                          <a:ext uri="{FF2B5EF4-FFF2-40B4-BE49-F238E27FC236}">
                            <a16:creationId xmlns:a16="http://schemas.microsoft.com/office/drawing/2014/main" id="{C5777C27-DF2B-A94A-809D-343D99CBB2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84" name="Group 483">
                          <a:extLst>
                            <a:ext uri="{FF2B5EF4-FFF2-40B4-BE49-F238E27FC236}">
                              <a16:creationId xmlns:a16="http://schemas.microsoft.com/office/drawing/2014/main" id="{9EF471AA-3A4B-1847-AB94-54AB5056B4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89" name="Frame 488">
                            <a:extLst>
                              <a:ext uri="{FF2B5EF4-FFF2-40B4-BE49-F238E27FC236}">
                                <a16:creationId xmlns:a16="http://schemas.microsoft.com/office/drawing/2014/main" id="{55E7DAD2-9806-1142-B21C-3BFAB364FA3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0" name="Frame 489">
                            <a:extLst>
                              <a:ext uri="{FF2B5EF4-FFF2-40B4-BE49-F238E27FC236}">
                                <a16:creationId xmlns:a16="http://schemas.microsoft.com/office/drawing/2014/main" id="{ABE02CD1-300E-F64C-8596-C642A4EAD9D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1" name="Frame 490">
                            <a:extLst>
                              <a:ext uri="{FF2B5EF4-FFF2-40B4-BE49-F238E27FC236}">
                                <a16:creationId xmlns:a16="http://schemas.microsoft.com/office/drawing/2014/main" id="{ABB6FB6B-4917-2E47-BB79-667DD58E220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85" name="Group 484">
                          <a:extLst>
                            <a:ext uri="{FF2B5EF4-FFF2-40B4-BE49-F238E27FC236}">
                              <a16:creationId xmlns:a16="http://schemas.microsoft.com/office/drawing/2014/main" id="{95E03956-D92D-1945-AAC2-3B4D0FEEA4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86" name="Frame 485">
                            <a:extLst>
                              <a:ext uri="{FF2B5EF4-FFF2-40B4-BE49-F238E27FC236}">
                                <a16:creationId xmlns:a16="http://schemas.microsoft.com/office/drawing/2014/main" id="{BE8202EB-0EAB-8342-A6A9-F3D8FF2354F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7" name="Frame 486">
                            <a:extLst>
                              <a:ext uri="{FF2B5EF4-FFF2-40B4-BE49-F238E27FC236}">
                                <a16:creationId xmlns:a16="http://schemas.microsoft.com/office/drawing/2014/main" id="{60871115-5DD0-2442-9E5A-CB7A1726FEE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8" name="Frame 487">
                            <a:extLst>
                              <a:ext uri="{FF2B5EF4-FFF2-40B4-BE49-F238E27FC236}">
                                <a16:creationId xmlns:a16="http://schemas.microsoft.com/office/drawing/2014/main" id="{982EE3FF-6466-0E40-B78F-E114FFD4FF3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75" name="Group 474">
                        <a:extLst>
                          <a:ext uri="{FF2B5EF4-FFF2-40B4-BE49-F238E27FC236}">
                            <a16:creationId xmlns:a16="http://schemas.microsoft.com/office/drawing/2014/main" id="{401B1BCC-A75E-1744-8458-350AF71BC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76" name="Group 475">
                          <a:extLst>
                            <a:ext uri="{FF2B5EF4-FFF2-40B4-BE49-F238E27FC236}">
                              <a16:creationId xmlns:a16="http://schemas.microsoft.com/office/drawing/2014/main" id="{F150DC96-3292-8C46-8096-8B6B562A03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81" name="Frame 480">
                            <a:extLst>
                              <a:ext uri="{FF2B5EF4-FFF2-40B4-BE49-F238E27FC236}">
                                <a16:creationId xmlns:a16="http://schemas.microsoft.com/office/drawing/2014/main" id="{095DAC7D-0C00-2349-839F-25A2335D2D2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2" name="Frame 481">
                            <a:extLst>
                              <a:ext uri="{FF2B5EF4-FFF2-40B4-BE49-F238E27FC236}">
                                <a16:creationId xmlns:a16="http://schemas.microsoft.com/office/drawing/2014/main" id="{2F6D03CE-4E88-CB4C-B498-CCE16EBBA48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3" name="Frame 482">
                            <a:extLst>
                              <a:ext uri="{FF2B5EF4-FFF2-40B4-BE49-F238E27FC236}">
                                <a16:creationId xmlns:a16="http://schemas.microsoft.com/office/drawing/2014/main" id="{8FB4E1DB-AF36-134B-915E-B5CF554A1FF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77" name="Group 476">
                          <a:extLst>
                            <a:ext uri="{FF2B5EF4-FFF2-40B4-BE49-F238E27FC236}">
                              <a16:creationId xmlns:a16="http://schemas.microsoft.com/office/drawing/2014/main" id="{90FEE486-C251-BA43-AF78-F2947C1B76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78" name="Frame 477">
                            <a:extLst>
                              <a:ext uri="{FF2B5EF4-FFF2-40B4-BE49-F238E27FC236}">
                                <a16:creationId xmlns:a16="http://schemas.microsoft.com/office/drawing/2014/main" id="{1DD6D257-26F6-BE4A-8342-C1F3593489B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9" name="Frame 478">
                            <a:extLst>
                              <a:ext uri="{FF2B5EF4-FFF2-40B4-BE49-F238E27FC236}">
                                <a16:creationId xmlns:a16="http://schemas.microsoft.com/office/drawing/2014/main" id="{3706D439-666E-774A-8441-87B16E6B6AD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80" name="Frame 479">
                            <a:extLst>
                              <a:ext uri="{FF2B5EF4-FFF2-40B4-BE49-F238E27FC236}">
                                <a16:creationId xmlns:a16="http://schemas.microsoft.com/office/drawing/2014/main" id="{4FA2E08E-ED53-B641-8AD1-ED4F36E59EB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55" name="Group 454">
                      <a:extLst>
                        <a:ext uri="{FF2B5EF4-FFF2-40B4-BE49-F238E27FC236}">
                          <a16:creationId xmlns:a16="http://schemas.microsoft.com/office/drawing/2014/main" id="{BB4C7F4F-10A2-CC4A-8554-4F5F4AE9E4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56" name="Group 455">
                        <a:extLst>
                          <a:ext uri="{FF2B5EF4-FFF2-40B4-BE49-F238E27FC236}">
                            <a16:creationId xmlns:a16="http://schemas.microsoft.com/office/drawing/2014/main" id="{596E6260-B735-DC45-AFBB-BC2750D8C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66" name="Group 465">
                          <a:extLst>
                            <a:ext uri="{FF2B5EF4-FFF2-40B4-BE49-F238E27FC236}">
                              <a16:creationId xmlns:a16="http://schemas.microsoft.com/office/drawing/2014/main" id="{0BB96E4E-1086-634A-9CF6-935E745563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71" name="Frame 470">
                            <a:extLst>
                              <a:ext uri="{FF2B5EF4-FFF2-40B4-BE49-F238E27FC236}">
                                <a16:creationId xmlns:a16="http://schemas.microsoft.com/office/drawing/2014/main" id="{A00A3C42-6EFA-DE4A-A329-D6A3F7ED894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2" name="Frame 471">
                            <a:extLst>
                              <a:ext uri="{FF2B5EF4-FFF2-40B4-BE49-F238E27FC236}">
                                <a16:creationId xmlns:a16="http://schemas.microsoft.com/office/drawing/2014/main" id="{A2DDAB8F-EDF0-3D49-8239-B483A1458E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3" name="Frame 472">
                            <a:extLst>
                              <a:ext uri="{FF2B5EF4-FFF2-40B4-BE49-F238E27FC236}">
                                <a16:creationId xmlns:a16="http://schemas.microsoft.com/office/drawing/2014/main" id="{A6111911-6953-4D4F-B856-A1720A0E49D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67" name="Group 466">
                          <a:extLst>
                            <a:ext uri="{FF2B5EF4-FFF2-40B4-BE49-F238E27FC236}">
                              <a16:creationId xmlns:a16="http://schemas.microsoft.com/office/drawing/2014/main" id="{89AD7E4D-4821-7849-8765-08221735D80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68" name="Frame 467">
                            <a:extLst>
                              <a:ext uri="{FF2B5EF4-FFF2-40B4-BE49-F238E27FC236}">
                                <a16:creationId xmlns:a16="http://schemas.microsoft.com/office/drawing/2014/main" id="{40957827-DD7F-7A43-B438-A86633A585D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9" name="Frame 468">
                            <a:extLst>
                              <a:ext uri="{FF2B5EF4-FFF2-40B4-BE49-F238E27FC236}">
                                <a16:creationId xmlns:a16="http://schemas.microsoft.com/office/drawing/2014/main" id="{113DF46C-0475-8B44-889D-C7721ABAB15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0" name="Frame 469">
                            <a:extLst>
                              <a:ext uri="{FF2B5EF4-FFF2-40B4-BE49-F238E27FC236}">
                                <a16:creationId xmlns:a16="http://schemas.microsoft.com/office/drawing/2014/main" id="{D4F7EE47-E92F-174F-B676-890F9D1D34B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57" name="Group 456">
                        <a:extLst>
                          <a:ext uri="{FF2B5EF4-FFF2-40B4-BE49-F238E27FC236}">
                            <a16:creationId xmlns:a16="http://schemas.microsoft.com/office/drawing/2014/main" id="{64165A2E-2087-AD4E-B807-2E88C4E818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58" name="Group 457">
                          <a:extLst>
                            <a:ext uri="{FF2B5EF4-FFF2-40B4-BE49-F238E27FC236}">
                              <a16:creationId xmlns:a16="http://schemas.microsoft.com/office/drawing/2014/main" id="{4C912FF7-4881-BC49-9BDD-0ED1B96E21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63" name="Frame 462">
                            <a:extLst>
                              <a:ext uri="{FF2B5EF4-FFF2-40B4-BE49-F238E27FC236}">
                                <a16:creationId xmlns:a16="http://schemas.microsoft.com/office/drawing/2014/main" id="{7BC18B73-94D3-A84E-BB86-B407A6A112C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4" name="Frame 463">
                            <a:extLst>
                              <a:ext uri="{FF2B5EF4-FFF2-40B4-BE49-F238E27FC236}">
                                <a16:creationId xmlns:a16="http://schemas.microsoft.com/office/drawing/2014/main" id="{0E2CE61E-6B00-264D-8C0F-A5389695B7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5" name="Frame 464">
                            <a:extLst>
                              <a:ext uri="{FF2B5EF4-FFF2-40B4-BE49-F238E27FC236}">
                                <a16:creationId xmlns:a16="http://schemas.microsoft.com/office/drawing/2014/main" id="{E22FEB69-5FC9-1843-9374-FFBC600529D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59" name="Group 458">
                          <a:extLst>
                            <a:ext uri="{FF2B5EF4-FFF2-40B4-BE49-F238E27FC236}">
                              <a16:creationId xmlns:a16="http://schemas.microsoft.com/office/drawing/2014/main" id="{9069A4B8-0AF1-A942-BDB4-CCACA8EE8F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60" name="Frame 459">
                            <a:extLst>
                              <a:ext uri="{FF2B5EF4-FFF2-40B4-BE49-F238E27FC236}">
                                <a16:creationId xmlns:a16="http://schemas.microsoft.com/office/drawing/2014/main" id="{5EBEE939-D4F4-3A42-98E8-285E2A9B31C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1" name="Frame 460">
                            <a:extLst>
                              <a:ext uri="{FF2B5EF4-FFF2-40B4-BE49-F238E27FC236}">
                                <a16:creationId xmlns:a16="http://schemas.microsoft.com/office/drawing/2014/main" id="{493B755B-D18C-3E4A-AD72-7F41884DE57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62" name="Frame 461">
                            <a:extLst>
                              <a:ext uri="{FF2B5EF4-FFF2-40B4-BE49-F238E27FC236}">
                                <a16:creationId xmlns:a16="http://schemas.microsoft.com/office/drawing/2014/main" id="{DC0038C8-10AB-A64C-A318-77A4EB6895C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03DF76C7-862E-D04D-8FA7-F27F47CB7A12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416" name="Group 415">
                      <a:extLst>
                        <a:ext uri="{FF2B5EF4-FFF2-40B4-BE49-F238E27FC236}">
                          <a16:creationId xmlns:a16="http://schemas.microsoft.com/office/drawing/2014/main" id="{6BBA597A-6764-D442-B332-4BE68C1DEF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43DE813E-8EE9-7341-A023-D1665A8FBE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46" name="Group 445">
                          <a:extLst>
                            <a:ext uri="{FF2B5EF4-FFF2-40B4-BE49-F238E27FC236}">
                              <a16:creationId xmlns:a16="http://schemas.microsoft.com/office/drawing/2014/main" id="{1FB5BA75-57D3-BC4B-AC7F-654C25AA4B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51" name="Frame 450">
                            <a:extLst>
                              <a:ext uri="{FF2B5EF4-FFF2-40B4-BE49-F238E27FC236}">
                                <a16:creationId xmlns:a16="http://schemas.microsoft.com/office/drawing/2014/main" id="{52373459-91B9-D04C-963B-324C45AA7FA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2" name="Frame 451">
                            <a:extLst>
                              <a:ext uri="{FF2B5EF4-FFF2-40B4-BE49-F238E27FC236}">
                                <a16:creationId xmlns:a16="http://schemas.microsoft.com/office/drawing/2014/main" id="{AB693CF4-9B57-5144-B625-DF5E632911C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3" name="Frame 452">
                            <a:extLst>
                              <a:ext uri="{FF2B5EF4-FFF2-40B4-BE49-F238E27FC236}">
                                <a16:creationId xmlns:a16="http://schemas.microsoft.com/office/drawing/2014/main" id="{E5C819D8-8758-924C-B582-72DAD5AC3AB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47" name="Group 446">
                          <a:extLst>
                            <a:ext uri="{FF2B5EF4-FFF2-40B4-BE49-F238E27FC236}">
                              <a16:creationId xmlns:a16="http://schemas.microsoft.com/office/drawing/2014/main" id="{4F7032AA-51BB-2842-85FF-D20E2889CF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48" name="Frame 447">
                            <a:extLst>
                              <a:ext uri="{FF2B5EF4-FFF2-40B4-BE49-F238E27FC236}">
                                <a16:creationId xmlns:a16="http://schemas.microsoft.com/office/drawing/2014/main" id="{044EE582-D891-9A4B-B37D-55F9D1FAD46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9" name="Frame 448">
                            <a:extLst>
                              <a:ext uri="{FF2B5EF4-FFF2-40B4-BE49-F238E27FC236}">
                                <a16:creationId xmlns:a16="http://schemas.microsoft.com/office/drawing/2014/main" id="{FF81DA2B-1AE3-8244-87B3-EAFDE05F0C9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50" name="Frame 449">
                            <a:extLst>
                              <a:ext uri="{FF2B5EF4-FFF2-40B4-BE49-F238E27FC236}">
                                <a16:creationId xmlns:a16="http://schemas.microsoft.com/office/drawing/2014/main" id="{BD854631-CD85-F64C-8B5B-9873A812C04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37" name="Group 436">
                        <a:extLst>
                          <a:ext uri="{FF2B5EF4-FFF2-40B4-BE49-F238E27FC236}">
                            <a16:creationId xmlns:a16="http://schemas.microsoft.com/office/drawing/2014/main" id="{C4D487C1-51F0-0140-8461-130D75EA3E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38" name="Group 437">
                          <a:extLst>
                            <a:ext uri="{FF2B5EF4-FFF2-40B4-BE49-F238E27FC236}">
                              <a16:creationId xmlns:a16="http://schemas.microsoft.com/office/drawing/2014/main" id="{812A0AB3-B8F9-7A43-AAC1-5F91752770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43" name="Frame 442">
                            <a:extLst>
                              <a:ext uri="{FF2B5EF4-FFF2-40B4-BE49-F238E27FC236}">
                                <a16:creationId xmlns:a16="http://schemas.microsoft.com/office/drawing/2014/main" id="{063D1B6B-E112-DF46-94DA-D5C9E96C3A7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4" name="Frame 443">
                            <a:extLst>
                              <a:ext uri="{FF2B5EF4-FFF2-40B4-BE49-F238E27FC236}">
                                <a16:creationId xmlns:a16="http://schemas.microsoft.com/office/drawing/2014/main" id="{C747FD98-49A9-1541-9463-E64E88CCCD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5" name="Frame 444">
                            <a:extLst>
                              <a:ext uri="{FF2B5EF4-FFF2-40B4-BE49-F238E27FC236}">
                                <a16:creationId xmlns:a16="http://schemas.microsoft.com/office/drawing/2014/main" id="{CAE9D735-B58D-9F4D-B54C-AC168D54D81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39" name="Group 438">
                          <a:extLst>
                            <a:ext uri="{FF2B5EF4-FFF2-40B4-BE49-F238E27FC236}">
                              <a16:creationId xmlns:a16="http://schemas.microsoft.com/office/drawing/2014/main" id="{C09D6A9C-93C9-394D-BD61-BDDF4B2504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40" name="Frame 439">
                            <a:extLst>
                              <a:ext uri="{FF2B5EF4-FFF2-40B4-BE49-F238E27FC236}">
                                <a16:creationId xmlns:a16="http://schemas.microsoft.com/office/drawing/2014/main" id="{A95C9128-740F-FD45-B8BD-0B13E6DD509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1" name="Frame 440">
                            <a:extLst>
                              <a:ext uri="{FF2B5EF4-FFF2-40B4-BE49-F238E27FC236}">
                                <a16:creationId xmlns:a16="http://schemas.microsoft.com/office/drawing/2014/main" id="{2A85800F-2040-5348-ADDB-856BBCF5491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2" name="Frame 441">
                            <a:extLst>
                              <a:ext uri="{FF2B5EF4-FFF2-40B4-BE49-F238E27FC236}">
                                <a16:creationId xmlns:a16="http://schemas.microsoft.com/office/drawing/2014/main" id="{612A6FA4-DBC4-404D-9E93-212C0674F81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7" name="Group 416">
                      <a:extLst>
                        <a:ext uri="{FF2B5EF4-FFF2-40B4-BE49-F238E27FC236}">
                          <a16:creationId xmlns:a16="http://schemas.microsoft.com/office/drawing/2014/main" id="{934F4651-505F-644F-BF65-505AAC2E4D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418" name="Group 417">
                        <a:extLst>
                          <a:ext uri="{FF2B5EF4-FFF2-40B4-BE49-F238E27FC236}">
                            <a16:creationId xmlns:a16="http://schemas.microsoft.com/office/drawing/2014/main" id="{C4E92102-D50B-1948-8A38-B0E55263C7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28" name="Group 427">
                          <a:extLst>
                            <a:ext uri="{FF2B5EF4-FFF2-40B4-BE49-F238E27FC236}">
                              <a16:creationId xmlns:a16="http://schemas.microsoft.com/office/drawing/2014/main" id="{48C92EED-0706-2B4D-9481-743116A325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33" name="Frame 432">
                            <a:extLst>
                              <a:ext uri="{FF2B5EF4-FFF2-40B4-BE49-F238E27FC236}">
                                <a16:creationId xmlns:a16="http://schemas.microsoft.com/office/drawing/2014/main" id="{40267C66-AADF-574F-BEF6-FBD52E4ADE5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4" name="Frame 433">
                            <a:extLst>
                              <a:ext uri="{FF2B5EF4-FFF2-40B4-BE49-F238E27FC236}">
                                <a16:creationId xmlns:a16="http://schemas.microsoft.com/office/drawing/2014/main" id="{1596AEE9-61D7-CF40-BC8F-F471293D299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5" name="Frame 434">
                            <a:extLst>
                              <a:ext uri="{FF2B5EF4-FFF2-40B4-BE49-F238E27FC236}">
                                <a16:creationId xmlns:a16="http://schemas.microsoft.com/office/drawing/2014/main" id="{D43D938F-4662-A148-A688-4434E31217B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9" name="Group 428">
                          <a:extLst>
                            <a:ext uri="{FF2B5EF4-FFF2-40B4-BE49-F238E27FC236}">
                              <a16:creationId xmlns:a16="http://schemas.microsoft.com/office/drawing/2014/main" id="{3A0420A7-3C5D-B647-ADE8-31D0676B62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30" name="Frame 429">
                            <a:extLst>
                              <a:ext uri="{FF2B5EF4-FFF2-40B4-BE49-F238E27FC236}">
                                <a16:creationId xmlns:a16="http://schemas.microsoft.com/office/drawing/2014/main" id="{377E619D-6F53-B343-82DB-8D1F9A2F4CC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1" name="Frame 430">
                            <a:extLst>
                              <a:ext uri="{FF2B5EF4-FFF2-40B4-BE49-F238E27FC236}">
                                <a16:creationId xmlns:a16="http://schemas.microsoft.com/office/drawing/2014/main" id="{2D6F51FD-FDAA-2D42-B17C-0CB797E60CC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2" name="Frame 431">
                            <a:extLst>
                              <a:ext uri="{FF2B5EF4-FFF2-40B4-BE49-F238E27FC236}">
                                <a16:creationId xmlns:a16="http://schemas.microsoft.com/office/drawing/2014/main" id="{A253549A-8343-C64D-AB6B-00C5A13090C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19" name="Group 418">
                        <a:extLst>
                          <a:ext uri="{FF2B5EF4-FFF2-40B4-BE49-F238E27FC236}">
                            <a16:creationId xmlns:a16="http://schemas.microsoft.com/office/drawing/2014/main" id="{7E67980B-CAAC-8445-9085-AABACC9767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20" name="Group 419">
                          <a:extLst>
                            <a:ext uri="{FF2B5EF4-FFF2-40B4-BE49-F238E27FC236}">
                              <a16:creationId xmlns:a16="http://schemas.microsoft.com/office/drawing/2014/main" id="{8E3A5927-5C9A-324E-8B0B-F8A0B3B4F2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25" name="Frame 424">
                            <a:extLst>
                              <a:ext uri="{FF2B5EF4-FFF2-40B4-BE49-F238E27FC236}">
                                <a16:creationId xmlns:a16="http://schemas.microsoft.com/office/drawing/2014/main" id="{6C39D07B-16A2-3042-83DD-78913CC8F98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26" name="Frame 425">
                            <a:extLst>
                              <a:ext uri="{FF2B5EF4-FFF2-40B4-BE49-F238E27FC236}">
                                <a16:creationId xmlns:a16="http://schemas.microsoft.com/office/drawing/2014/main" id="{F0741808-AFE2-CD47-AB7A-D442BFFC510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27" name="Frame 426">
                            <a:extLst>
                              <a:ext uri="{FF2B5EF4-FFF2-40B4-BE49-F238E27FC236}">
                                <a16:creationId xmlns:a16="http://schemas.microsoft.com/office/drawing/2014/main" id="{A9E69C82-C154-3641-8163-BB0A5BDD0953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1" name="Group 420">
                          <a:extLst>
                            <a:ext uri="{FF2B5EF4-FFF2-40B4-BE49-F238E27FC236}">
                              <a16:creationId xmlns:a16="http://schemas.microsoft.com/office/drawing/2014/main" id="{2E102398-41AF-CB46-94AC-0698378F7C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22" name="Frame 421">
                            <a:extLst>
                              <a:ext uri="{FF2B5EF4-FFF2-40B4-BE49-F238E27FC236}">
                                <a16:creationId xmlns:a16="http://schemas.microsoft.com/office/drawing/2014/main" id="{D9997AB3-70A0-0F4C-B5A2-7466E475F31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23" name="Frame 422">
                            <a:extLst>
                              <a:ext uri="{FF2B5EF4-FFF2-40B4-BE49-F238E27FC236}">
                                <a16:creationId xmlns:a16="http://schemas.microsoft.com/office/drawing/2014/main" id="{D0F00A1D-F7C2-FF4F-AE18-84D4A06AB8E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24" name="Frame 423">
                            <a:extLst>
                              <a:ext uri="{FF2B5EF4-FFF2-40B4-BE49-F238E27FC236}">
                                <a16:creationId xmlns:a16="http://schemas.microsoft.com/office/drawing/2014/main" id="{20ECD502-EF14-554F-94CB-5B6D878567C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FE540D04-5232-F84F-9EC6-85E18CD82994}"/>
                    </a:ext>
                  </a:extLst>
                </p:cNvPr>
                <p:cNvGrpSpPr/>
                <p:nvPr/>
              </p:nvGrpSpPr>
              <p:grpSpPr>
                <a:xfrm>
                  <a:off x="8268849" y="3686604"/>
                  <a:ext cx="1743611" cy="2305503"/>
                  <a:chOff x="9969563" y="3686604"/>
                  <a:chExt cx="1743611" cy="2305503"/>
                </a:xfrm>
                <a:grpFill/>
              </p:grpSpPr>
              <p:grpSp>
                <p:nvGrpSpPr>
                  <p:cNvPr id="336" name="Group 335">
                    <a:extLst>
                      <a:ext uri="{FF2B5EF4-FFF2-40B4-BE49-F238E27FC236}">
                        <a16:creationId xmlns:a16="http://schemas.microsoft.com/office/drawing/2014/main" id="{7BCA86B6-7FA8-3E47-A12B-F5732A7B37A7}"/>
                      </a:ext>
                    </a:extLst>
                  </p:cNvPr>
                  <p:cNvGrpSpPr/>
                  <p:nvPr/>
                </p:nvGrpSpPr>
                <p:grpSpPr>
                  <a:xfrm>
                    <a:off x="9969563" y="4818649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376" name="Group 375">
                      <a:extLst>
                        <a:ext uri="{FF2B5EF4-FFF2-40B4-BE49-F238E27FC236}">
                          <a16:creationId xmlns:a16="http://schemas.microsoft.com/office/drawing/2014/main" id="{37338081-6F23-7F47-8E47-AE5F8965B9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96" name="Group 395">
                        <a:extLst>
                          <a:ext uri="{FF2B5EF4-FFF2-40B4-BE49-F238E27FC236}">
                            <a16:creationId xmlns:a16="http://schemas.microsoft.com/office/drawing/2014/main" id="{C5201092-E47D-494F-AA11-7208C8FA72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406" name="Group 405">
                          <a:extLst>
                            <a:ext uri="{FF2B5EF4-FFF2-40B4-BE49-F238E27FC236}">
                              <a16:creationId xmlns:a16="http://schemas.microsoft.com/office/drawing/2014/main" id="{E8A15A92-87A2-0D45-A81F-35F7AE1F08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11" name="Frame 410">
                            <a:extLst>
                              <a:ext uri="{FF2B5EF4-FFF2-40B4-BE49-F238E27FC236}">
                                <a16:creationId xmlns:a16="http://schemas.microsoft.com/office/drawing/2014/main" id="{D99664FD-E854-6949-9D71-697ED613AE87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2" name="Frame 411">
                            <a:extLst>
                              <a:ext uri="{FF2B5EF4-FFF2-40B4-BE49-F238E27FC236}">
                                <a16:creationId xmlns:a16="http://schemas.microsoft.com/office/drawing/2014/main" id="{826E317D-23CB-AA43-95AA-6D63134E97B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3" name="Frame 412">
                            <a:extLst>
                              <a:ext uri="{FF2B5EF4-FFF2-40B4-BE49-F238E27FC236}">
                                <a16:creationId xmlns:a16="http://schemas.microsoft.com/office/drawing/2014/main" id="{196D41A4-E315-0D42-A94D-E8562EEC249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07" name="Group 406">
                          <a:extLst>
                            <a:ext uri="{FF2B5EF4-FFF2-40B4-BE49-F238E27FC236}">
                              <a16:creationId xmlns:a16="http://schemas.microsoft.com/office/drawing/2014/main" id="{7E2C7CA8-D93E-794F-BA3B-B47A9DF146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08" name="Frame 407">
                            <a:extLst>
                              <a:ext uri="{FF2B5EF4-FFF2-40B4-BE49-F238E27FC236}">
                                <a16:creationId xmlns:a16="http://schemas.microsoft.com/office/drawing/2014/main" id="{E0D1D3F5-763F-7A45-AD9B-46B1BAA987F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9" name="Frame 408">
                            <a:extLst>
                              <a:ext uri="{FF2B5EF4-FFF2-40B4-BE49-F238E27FC236}">
                                <a16:creationId xmlns:a16="http://schemas.microsoft.com/office/drawing/2014/main" id="{B9C6F44D-B4FC-2444-ADA7-A0647D68E8C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10" name="Frame 409">
                            <a:extLst>
                              <a:ext uri="{FF2B5EF4-FFF2-40B4-BE49-F238E27FC236}">
                                <a16:creationId xmlns:a16="http://schemas.microsoft.com/office/drawing/2014/main" id="{CAF334B1-B7CC-FC40-A2C4-932C549704E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97" name="Group 396">
                        <a:extLst>
                          <a:ext uri="{FF2B5EF4-FFF2-40B4-BE49-F238E27FC236}">
                            <a16:creationId xmlns:a16="http://schemas.microsoft.com/office/drawing/2014/main" id="{A44787A1-36F6-B545-ADD3-7510F2EBD0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98" name="Group 397">
                          <a:extLst>
                            <a:ext uri="{FF2B5EF4-FFF2-40B4-BE49-F238E27FC236}">
                              <a16:creationId xmlns:a16="http://schemas.microsoft.com/office/drawing/2014/main" id="{EAA46702-17BF-DC49-9033-DB9B07A779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03" name="Frame 402">
                            <a:extLst>
                              <a:ext uri="{FF2B5EF4-FFF2-40B4-BE49-F238E27FC236}">
                                <a16:creationId xmlns:a16="http://schemas.microsoft.com/office/drawing/2014/main" id="{B960CB5E-9AB8-6049-8B39-A75E8E85887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4" name="Frame 403">
                            <a:extLst>
                              <a:ext uri="{FF2B5EF4-FFF2-40B4-BE49-F238E27FC236}">
                                <a16:creationId xmlns:a16="http://schemas.microsoft.com/office/drawing/2014/main" id="{1FFBBEB8-AE22-FF48-8050-F99BD930F07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5" name="Frame 404">
                            <a:extLst>
                              <a:ext uri="{FF2B5EF4-FFF2-40B4-BE49-F238E27FC236}">
                                <a16:creationId xmlns:a16="http://schemas.microsoft.com/office/drawing/2014/main" id="{9F43F001-B0FF-1340-AB0D-1D6D1048B4C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99" name="Group 398">
                          <a:extLst>
                            <a:ext uri="{FF2B5EF4-FFF2-40B4-BE49-F238E27FC236}">
                              <a16:creationId xmlns:a16="http://schemas.microsoft.com/office/drawing/2014/main" id="{38DBB628-D907-6842-AF8B-B868EE4EDAE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400" name="Frame 399">
                            <a:extLst>
                              <a:ext uri="{FF2B5EF4-FFF2-40B4-BE49-F238E27FC236}">
                                <a16:creationId xmlns:a16="http://schemas.microsoft.com/office/drawing/2014/main" id="{B7B07A13-03A4-7C42-847F-70C96073F6D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1" name="Frame 400">
                            <a:extLst>
                              <a:ext uri="{FF2B5EF4-FFF2-40B4-BE49-F238E27FC236}">
                                <a16:creationId xmlns:a16="http://schemas.microsoft.com/office/drawing/2014/main" id="{CCEB1245-ED09-6C45-8A2A-60FCCDDBA47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02" name="Frame 401">
                            <a:extLst>
                              <a:ext uri="{FF2B5EF4-FFF2-40B4-BE49-F238E27FC236}">
                                <a16:creationId xmlns:a16="http://schemas.microsoft.com/office/drawing/2014/main" id="{50572D3C-8871-724C-B27D-0DF48FDE831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FAEBF732-F83A-B549-93E5-39049782C4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78" name="Group 377">
                        <a:extLst>
                          <a:ext uri="{FF2B5EF4-FFF2-40B4-BE49-F238E27FC236}">
                            <a16:creationId xmlns:a16="http://schemas.microsoft.com/office/drawing/2014/main" id="{95FA2801-10E2-A04D-B440-76B92B9E24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88" name="Group 387">
                          <a:extLst>
                            <a:ext uri="{FF2B5EF4-FFF2-40B4-BE49-F238E27FC236}">
                              <a16:creationId xmlns:a16="http://schemas.microsoft.com/office/drawing/2014/main" id="{6C8B5914-504D-2844-A4C6-84EB334151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93" name="Frame 392">
                            <a:extLst>
                              <a:ext uri="{FF2B5EF4-FFF2-40B4-BE49-F238E27FC236}">
                                <a16:creationId xmlns:a16="http://schemas.microsoft.com/office/drawing/2014/main" id="{BD613B01-0911-1144-A9E3-FF62718F01A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4" name="Frame 393">
                            <a:extLst>
                              <a:ext uri="{FF2B5EF4-FFF2-40B4-BE49-F238E27FC236}">
                                <a16:creationId xmlns:a16="http://schemas.microsoft.com/office/drawing/2014/main" id="{7C3553A7-044C-E846-9AD3-A2CE1A5A416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5" name="Frame 394">
                            <a:extLst>
                              <a:ext uri="{FF2B5EF4-FFF2-40B4-BE49-F238E27FC236}">
                                <a16:creationId xmlns:a16="http://schemas.microsoft.com/office/drawing/2014/main" id="{8EFDC88B-C64D-884F-899F-6B23F6EBAB4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89" name="Group 388">
                          <a:extLst>
                            <a:ext uri="{FF2B5EF4-FFF2-40B4-BE49-F238E27FC236}">
                              <a16:creationId xmlns:a16="http://schemas.microsoft.com/office/drawing/2014/main" id="{7906626E-0D24-3E44-ACBF-634923B0D7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90" name="Frame 389">
                            <a:extLst>
                              <a:ext uri="{FF2B5EF4-FFF2-40B4-BE49-F238E27FC236}">
                                <a16:creationId xmlns:a16="http://schemas.microsoft.com/office/drawing/2014/main" id="{1AD44C47-0A45-7744-B997-7E6F872DDA4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1" name="Frame 390">
                            <a:extLst>
                              <a:ext uri="{FF2B5EF4-FFF2-40B4-BE49-F238E27FC236}">
                                <a16:creationId xmlns:a16="http://schemas.microsoft.com/office/drawing/2014/main" id="{BAD9EEA7-4FEC-B645-865B-360B122465D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Frame 391">
                            <a:extLst>
                              <a:ext uri="{FF2B5EF4-FFF2-40B4-BE49-F238E27FC236}">
                                <a16:creationId xmlns:a16="http://schemas.microsoft.com/office/drawing/2014/main" id="{BB782586-0EBB-7348-8EFD-DFF4B0C6CB7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79" name="Group 378">
                        <a:extLst>
                          <a:ext uri="{FF2B5EF4-FFF2-40B4-BE49-F238E27FC236}">
                            <a16:creationId xmlns:a16="http://schemas.microsoft.com/office/drawing/2014/main" id="{C1832640-B5E7-B44F-9B2A-1057149196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80" name="Group 379">
                          <a:extLst>
                            <a:ext uri="{FF2B5EF4-FFF2-40B4-BE49-F238E27FC236}">
                              <a16:creationId xmlns:a16="http://schemas.microsoft.com/office/drawing/2014/main" id="{96347FEA-2338-3D44-B18C-2BA125D12A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85" name="Frame 384">
                            <a:extLst>
                              <a:ext uri="{FF2B5EF4-FFF2-40B4-BE49-F238E27FC236}">
                                <a16:creationId xmlns:a16="http://schemas.microsoft.com/office/drawing/2014/main" id="{D96DA5BF-75CE-2C4D-8D7B-50E6E8FC1D0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Frame 385">
                            <a:extLst>
                              <a:ext uri="{FF2B5EF4-FFF2-40B4-BE49-F238E27FC236}">
                                <a16:creationId xmlns:a16="http://schemas.microsoft.com/office/drawing/2014/main" id="{139F5FB7-663E-5141-9EEB-958101E7E44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Frame 386">
                            <a:extLst>
                              <a:ext uri="{FF2B5EF4-FFF2-40B4-BE49-F238E27FC236}">
                                <a16:creationId xmlns:a16="http://schemas.microsoft.com/office/drawing/2014/main" id="{AC62F568-0A1A-9148-A032-C5BD6EF7D80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81" name="Group 380">
                          <a:extLst>
                            <a:ext uri="{FF2B5EF4-FFF2-40B4-BE49-F238E27FC236}">
                              <a16:creationId xmlns:a16="http://schemas.microsoft.com/office/drawing/2014/main" id="{5C83F7B1-D8F2-6E44-A149-81AA65AF23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82" name="Frame 381">
                            <a:extLst>
                              <a:ext uri="{FF2B5EF4-FFF2-40B4-BE49-F238E27FC236}">
                                <a16:creationId xmlns:a16="http://schemas.microsoft.com/office/drawing/2014/main" id="{E8F3ECE2-63B9-CB42-AA9B-DBB1716880A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3" name="Frame 382">
                            <a:extLst>
                              <a:ext uri="{FF2B5EF4-FFF2-40B4-BE49-F238E27FC236}">
                                <a16:creationId xmlns:a16="http://schemas.microsoft.com/office/drawing/2014/main" id="{E1C4F5F3-A7E5-F74C-B15A-068CEEA32C6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4" name="Frame 383">
                            <a:extLst>
                              <a:ext uri="{FF2B5EF4-FFF2-40B4-BE49-F238E27FC236}">
                                <a16:creationId xmlns:a16="http://schemas.microsoft.com/office/drawing/2014/main" id="{252E3881-436C-4440-9ED5-4E887202663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37" name="Group 336">
                    <a:extLst>
                      <a:ext uri="{FF2B5EF4-FFF2-40B4-BE49-F238E27FC236}">
                        <a16:creationId xmlns:a16="http://schemas.microsoft.com/office/drawing/2014/main" id="{3CFBBDD5-4598-234E-A87F-2D4AE7F9A163}"/>
                      </a:ext>
                    </a:extLst>
                  </p:cNvPr>
                  <p:cNvGrpSpPr/>
                  <p:nvPr/>
                </p:nvGrpSpPr>
                <p:grpSpPr>
                  <a:xfrm>
                    <a:off x="9970706" y="3686604"/>
                    <a:ext cx="1742468" cy="1173458"/>
                    <a:chOff x="9978326" y="4320588"/>
                    <a:chExt cx="1742468" cy="1173458"/>
                  </a:xfrm>
                  <a:grpFill/>
                </p:grpSpPr>
                <p:grpSp>
                  <p:nvGrpSpPr>
                    <p:cNvPr id="338" name="Group 337">
                      <a:extLst>
                        <a:ext uri="{FF2B5EF4-FFF2-40B4-BE49-F238E27FC236}">
                          <a16:creationId xmlns:a16="http://schemas.microsoft.com/office/drawing/2014/main" id="{89D621BF-0346-6B4B-A2F8-1110DC916B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78326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58" name="Group 357">
                        <a:extLst>
                          <a:ext uri="{FF2B5EF4-FFF2-40B4-BE49-F238E27FC236}">
                            <a16:creationId xmlns:a16="http://schemas.microsoft.com/office/drawing/2014/main" id="{6492A93E-289F-E64B-AACA-B00A564AA8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68" name="Group 367">
                          <a:extLst>
                            <a:ext uri="{FF2B5EF4-FFF2-40B4-BE49-F238E27FC236}">
                              <a16:creationId xmlns:a16="http://schemas.microsoft.com/office/drawing/2014/main" id="{0808F7B5-B87B-8D4C-9BFA-B8BFE39ACE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73" name="Frame 372">
                            <a:extLst>
                              <a:ext uri="{FF2B5EF4-FFF2-40B4-BE49-F238E27FC236}">
                                <a16:creationId xmlns:a16="http://schemas.microsoft.com/office/drawing/2014/main" id="{101CE035-D078-1346-B739-251F6E126BA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4" name="Frame 373">
                            <a:extLst>
                              <a:ext uri="{FF2B5EF4-FFF2-40B4-BE49-F238E27FC236}">
                                <a16:creationId xmlns:a16="http://schemas.microsoft.com/office/drawing/2014/main" id="{C4439023-4A58-E746-97B4-87DC16E85E3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5" name="Frame 374">
                            <a:extLst>
                              <a:ext uri="{FF2B5EF4-FFF2-40B4-BE49-F238E27FC236}">
                                <a16:creationId xmlns:a16="http://schemas.microsoft.com/office/drawing/2014/main" id="{6B87CBEC-DDF9-4D4F-BC7D-7885B97E2A4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69" name="Group 368">
                          <a:extLst>
                            <a:ext uri="{FF2B5EF4-FFF2-40B4-BE49-F238E27FC236}">
                              <a16:creationId xmlns:a16="http://schemas.microsoft.com/office/drawing/2014/main" id="{6A1315F6-731C-904C-93ED-A6C1BEF0EE9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70" name="Frame 369">
                            <a:extLst>
                              <a:ext uri="{FF2B5EF4-FFF2-40B4-BE49-F238E27FC236}">
                                <a16:creationId xmlns:a16="http://schemas.microsoft.com/office/drawing/2014/main" id="{8E6ED8D6-B3D8-C64F-A029-1546B8527EE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1" name="Frame 370">
                            <a:extLst>
                              <a:ext uri="{FF2B5EF4-FFF2-40B4-BE49-F238E27FC236}">
                                <a16:creationId xmlns:a16="http://schemas.microsoft.com/office/drawing/2014/main" id="{703ACFD9-649A-7A45-9092-843E1386665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2" name="Frame 371">
                            <a:extLst>
                              <a:ext uri="{FF2B5EF4-FFF2-40B4-BE49-F238E27FC236}">
                                <a16:creationId xmlns:a16="http://schemas.microsoft.com/office/drawing/2014/main" id="{7092AF39-AB1E-1E4A-AA4B-06E2517E8916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59" name="Group 358">
                        <a:extLst>
                          <a:ext uri="{FF2B5EF4-FFF2-40B4-BE49-F238E27FC236}">
                            <a16:creationId xmlns:a16="http://schemas.microsoft.com/office/drawing/2014/main" id="{2CFDCB13-5028-0F4E-8D39-BA8996DAF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60" name="Group 359">
                          <a:extLst>
                            <a:ext uri="{FF2B5EF4-FFF2-40B4-BE49-F238E27FC236}">
                              <a16:creationId xmlns:a16="http://schemas.microsoft.com/office/drawing/2014/main" id="{E7445609-4F58-2840-8168-82248C96C79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65" name="Frame 364">
                            <a:extLst>
                              <a:ext uri="{FF2B5EF4-FFF2-40B4-BE49-F238E27FC236}">
                                <a16:creationId xmlns:a16="http://schemas.microsoft.com/office/drawing/2014/main" id="{04A57F6D-776F-7B4B-B1EB-681EFE95BB0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66" name="Frame 365">
                            <a:extLst>
                              <a:ext uri="{FF2B5EF4-FFF2-40B4-BE49-F238E27FC236}">
                                <a16:creationId xmlns:a16="http://schemas.microsoft.com/office/drawing/2014/main" id="{299075B2-3179-1E4B-961B-2ACD99FE889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67" name="Frame 366">
                            <a:extLst>
                              <a:ext uri="{FF2B5EF4-FFF2-40B4-BE49-F238E27FC236}">
                                <a16:creationId xmlns:a16="http://schemas.microsoft.com/office/drawing/2014/main" id="{CBB203F7-4D01-294A-907C-A699EAEF761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61" name="Group 360">
                          <a:extLst>
                            <a:ext uri="{FF2B5EF4-FFF2-40B4-BE49-F238E27FC236}">
                              <a16:creationId xmlns:a16="http://schemas.microsoft.com/office/drawing/2014/main" id="{675BE3B6-2413-244B-B42E-D58344F6EA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62" name="Frame 361">
                            <a:extLst>
                              <a:ext uri="{FF2B5EF4-FFF2-40B4-BE49-F238E27FC236}">
                                <a16:creationId xmlns:a16="http://schemas.microsoft.com/office/drawing/2014/main" id="{36B0D0CF-1561-FB4A-A6E4-29499031D2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63" name="Frame 362">
                            <a:extLst>
                              <a:ext uri="{FF2B5EF4-FFF2-40B4-BE49-F238E27FC236}">
                                <a16:creationId xmlns:a16="http://schemas.microsoft.com/office/drawing/2014/main" id="{B6F96BB7-256B-324D-9A5B-75FC732CA9A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64" name="Frame 363">
                            <a:extLst>
                              <a:ext uri="{FF2B5EF4-FFF2-40B4-BE49-F238E27FC236}">
                                <a16:creationId xmlns:a16="http://schemas.microsoft.com/office/drawing/2014/main" id="{B50D8113-C8E0-AE4C-A093-50979687DAB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39" name="Group 338">
                      <a:extLst>
                        <a:ext uri="{FF2B5EF4-FFF2-40B4-BE49-F238E27FC236}">
                          <a16:creationId xmlns:a16="http://schemas.microsoft.com/office/drawing/2014/main" id="{C5C9173A-F1D8-2046-B29A-194A031C86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26968" y="4320588"/>
                      <a:ext cx="893826" cy="1173458"/>
                      <a:chOff x="9978326" y="4320588"/>
                      <a:chExt cx="893826" cy="1173458"/>
                    </a:xfrm>
                    <a:grpFill/>
                  </p:grpSpPr>
                  <p:grpSp>
                    <p:nvGrpSpPr>
                      <p:cNvPr id="340" name="Group 339">
                        <a:extLst>
                          <a:ext uri="{FF2B5EF4-FFF2-40B4-BE49-F238E27FC236}">
                            <a16:creationId xmlns:a16="http://schemas.microsoft.com/office/drawing/2014/main" id="{87130AE2-C083-8E4D-8CEA-038F79D9E6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320588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50" name="Group 349">
                          <a:extLst>
                            <a:ext uri="{FF2B5EF4-FFF2-40B4-BE49-F238E27FC236}">
                              <a16:creationId xmlns:a16="http://schemas.microsoft.com/office/drawing/2014/main" id="{7DC44564-B185-1649-B235-55BDA90026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55" name="Frame 354">
                            <a:extLst>
                              <a:ext uri="{FF2B5EF4-FFF2-40B4-BE49-F238E27FC236}">
                                <a16:creationId xmlns:a16="http://schemas.microsoft.com/office/drawing/2014/main" id="{BFDDD4A6-9841-AA45-882F-F563585E079A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6" name="Frame 355">
                            <a:extLst>
                              <a:ext uri="{FF2B5EF4-FFF2-40B4-BE49-F238E27FC236}">
                                <a16:creationId xmlns:a16="http://schemas.microsoft.com/office/drawing/2014/main" id="{CEAF3DCA-8A76-4846-B9E8-A554FFAFE95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7" name="Frame 356">
                            <a:extLst>
                              <a:ext uri="{FF2B5EF4-FFF2-40B4-BE49-F238E27FC236}">
                                <a16:creationId xmlns:a16="http://schemas.microsoft.com/office/drawing/2014/main" id="{D21316AB-9EB5-F446-AAEE-A46A6B96142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1" name="Group 350">
                          <a:extLst>
                            <a:ext uri="{FF2B5EF4-FFF2-40B4-BE49-F238E27FC236}">
                              <a16:creationId xmlns:a16="http://schemas.microsoft.com/office/drawing/2014/main" id="{55DA090C-BAC8-094F-A1D9-3409E4ECBB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52" name="Frame 351">
                            <a:extLst>
                              <a:ext uri="{FF2B5EF4-FFF2-40B4-BE49-F238E27FC236}">
                                <a16:creationId xmlns:a16="http://schemas.microsoft.com/office/drawing/2014/main" id="{F29052D7-7E19-1B4B-9DBC-2AA9FE56AF7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3" name="Frame 352">
                            <a:extLst>
                              <a:ext uri="{FF2B5EF4-FFF2-40B4-BE49-F238E27FC236}">
                                <a16:creationId xmlns:a16="http://schemas.microsoft.com/office/drawing/2014/main" id="{46716831-AEDB-0141-9A33-A9BF58AB321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54" name="Frame 353">
                            <a:extLst>
                              <a:ext uri="{FF2B5EF4-FFF2-40B4-BE49-F238E27FC236}">
                                <a16:creationId xmlns:a16="http://schemas.microsoft.com/office/drawing/2014/main" id="{C606DCC7-1264-FA4B-8FC1-CBB5659654E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41" name="Group 340">
                        <a:extLst>
                          <a:ext uri="{FF2B5EF4-FFF2-40B4-BE49-F238E27FC236}">
                            <a16:creationId xmlns:a16="http://schemas.microsoft.com/office/drawing/2014/main" id="{961712B6-7960-0340-9ABD-6BB9356B5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78326" y="4888256"/>
                        <a:ext cx="893826" cy="605790"/>
                        <a:chOff x="9978326" y="4320588"/>
                        <a:chExt cx="893826" cy="605790"/>
                      </a:xfrm>
                      <a:grpFill/>
                    </p:grpSpPr>
                    <p:grpSp>
                      <p:nvGrpSpPr>
                        <p:cNvPr id="342" name="Group 341">
                          <a:extLst>
                            <a:ext uri="{FF2B5EF4-FFF2-40B4-BE49-F238E27FC236}">
                              <a16:creationId xmlns:a16="http://schemas.microsoft.com/office/drawing/2014/main" id="{90CE9DAE-9F4F-914A-BC05-21DC3A69BD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80613" y="4320588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47" name="Frame 346">
                            <a:extLst>
                              <a:ext uri="{FF2B5EF4-FFF2-40B4-BE49-F238E27FC236}">
                                <a16:creationId xmlns:a16="http://schemas.microsoft.com/office/drawing/2014/main" id="{D25FD6C2-6227-E248-A64B-53BB200E7864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48" name="Frame 347">
                            <a:extLst>
                              <a:ext uri="{FF2B5EF4-FFF2-40B4-BE49-F238E27FC236}">
                                <a16:creationId xmlns:a16="http://schemas.microsoft.com/office/drawing/2014/main" id="{3AD3E817-124D-0446-A9EE-5F9C2A4720C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49" name="Frame 348">
                            <a:extLst>
                              <a:ext uri="{FF2B5EF4-FFF2-40B4-BE49-F238E27FC236}">
                                <a16:creationId xmlns:a16="http://schemas.microsoft.com/office/drawing/2014/main" id="{96BE993D-BBD0-204D-8001-49959BC6E72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3" name="Group 342">
                          <a:extLst>
                            <a:ext uri="{FF2B5EF4-FFF2-40B4-BE49-F238E27FC236}">
                              <a16:creationId xmlns:a16="http://schemas.microsoft.com/office/drawing/2014/main" id="{7B5EEDCF-F66B-C041-91F3-11037E44F7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78326" y="4603649"/>
                          <a:ext cx="891539" cy="322729"/>
                          <a:chOff x="9980613" y="4320588"/>
                          <a:chExt cx="891539" cy="322729"/>
                        </a:xfrm>
                        <a:grpFill/>
                      </p:grpSpPr>
                      <p:sp>
                        <p:nvSpPr>
                          <p:cNvPr id="344" name="Frame 343">
                            <a:extLst>
                              <a:ext uri="{FF2B5EF4-FFF2-40B4-BE49-F238E27FC236}">
                                <a16:creationId xmlns:a16="http://schemas.microsoft.com/office/drawing/2014/main" id="{A80BD108-FEED-594F-A82A-D032088D76EC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8061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45" name="Frame 344">
                            <a:extLst>
                              <a:ext uri="{FF2B5EF4-FFF2-40B4-BE49-F238E27FC236}">
                                <a16:creationId xmlns:a16="http://schemas.microsoft.com/office/drawing/2014/main" id="{F85ED948-6742-4C48-B917-01CA43CDC1D2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262732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46" name="Frame 345">
                            <a:extLst>
                              <a:ext uri="{FF2B5EF4-FFF2-40B4-BE49-F238E27FC236}">
                                <a16:creationId xmlns:a16="http://schemas.microsoft.com/office/drawing/2014/main" id="{E4ADC3B3-CB71-D74E-8829-4E520AF4CFFD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9423" y="4320588"/>
                            <a:ext cx="322729" cy="322729"/>
                          </a:xfrm>
                          <a:prstGeom prst="frame">
                            <a:avLst/>
                          </a:prstGeom>
                          <a:grpFill/>
                          <a:ln w="15875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30DF569B-38AA-4F48-BCBF-C9FF166ADFAF}"/>
              </a:ext>
            </a:extLst>
          </p:cNvPr>
          <p:cNvCxnSpPr>
            <a:cxnSpLocks/>
          </p:cNvCxnSpPr>
          <p:nvPr/>
        </p:nvCxnSpPr>
        <p:spPr>
          <a:xfrm>
            <a:off x="1154955" y="3757612"/>
            <a:ext cx="3474195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Subtitle 2">
            <a:extLst>
              <a:ext uri="{FF2B5EF4-FFF2-40B4-BE49-F238E27FC236}">
                <a16:creationId xmlns:a16="http://schemas.microsoft.com/office/drawing/2014/main" id="{BBF227E2-14FE-CF4B-8CA2-876C82854CF6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pic>
        <p:nvPicPr>
          <p:cNvPr id="654" name="Grafik 653">
            <a:extLst>
              <a:ext uri="{FF2B5EF4-FFF2-40B4-BE49-F238E27FC236}">
                <a16:creationId xmlns:a16="http://schemas.microsoft.com/office/drawing/2014/main" id="{EAEEBC95-3A7F-6743-BD71-ECB77B65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0" y="308920"/>
            <a:ext cx="1763277" cy="1763277"/>
          </a:xfrm>
          <a:prstGeom prst="rect">
            <a:avLst/>
          </a:prstGeom>
        </p:spPr>
      </p:pic>
      <p:sp>
        <p:nvSpPr>
          <p:cNvPr id="652" name="TextBox 651">
            <a:extLst>
              <a:ext uri="{FF2B5EF4-FFF2-40B4-BE49-F238E27FC236}">
                <a16:creationId xmlns:a16="http://schemas.microsoft.com/office/drawing/2014/main" id="{8898E0B7-8D3D-F043-9D26-54B0F5CDF83F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12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41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FD4AF3-1620-EC49-989A-BECBD0B9A0ED}"/>
              </a:ext>
            </a:extLst>
          </p:cNvPr>
          <p:cNvSpPr/>
          <p:nvPr/>
        </p:nvSpPr>
        <p:spPr>
          <a:xfrm>
            <a:off x="0" y="2649071"/>
            <a:ext cx="12192000" cy="1516135"/>
          </a:xfrm>
          <a:prstGeom prst="rect">
            <a:avLst/>
          </a:prstGeom>
          <a:solidFill>
            <a:srgbClr val="2D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EFED132-124D-A743-B89B-5E685D492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8639" y="2878312"/>
            <a:ext cx="1260000" cy="126000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8106D6-4209-C44E-81C8-94E0E2ABAC1F}"/>
              </a:ext>
            </a:extLst>
          </p:cNvPr>
          <p:cNvSpPr txBox="1"/>
          <p:nvPr/>
        </p:nvSpPr>
        <p:spPr>
          <a:xfrm>
            <a:off x="1364137" y="4405045"/>
            <a:ext cx="292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101E1E"/>
                </a:solidFill>
                <a:highlight>
                  <a:srgbClr val="DBF0FF"/>
                </a:highlight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Investment Club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A0E06-482A-7347-AC94-2A5159F559DA}"/>
              </a:ext>
            </a:extLst>
          </p:cNvPr>
          <p:cNvSpPr txBox="1"/>
          <p:nvPr/>
        </p:nvSpPr>
        <p:spPr>
          <a:xfrm>
            <a:off x="8046451" y="4405045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101E1E"/>
                </a:solidFill>
                <a:highlight>
                  <a:srgbClr val="DBF0FF"/>
                </a:highlight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Trading Engine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8A5A65-02AB-B643-8184-66EC312879EE}"/>
              </a:ext>
            </a:extLst>
          </p:cNvPr>
          <p:cNvGrpSpPr>
            <a:grpSpLocks noChangeAspect="1"/>
          </p:cNvGrpSpPr>
          <p:nvPr/>
        </p:nvGrpSpPr>
        <p:grpSpPr>
          <a:xfrm>
            <a:off x="8746119" y="2829878"/>
            <a:ext cx="1260000" cy="1260000"/>
            <a:chOff x="3657600" y="990600"/>
            <a:chExt cx="4876800" cy="4876800"/>
          </a:xfrm>
          <a:solidFill>
            <a:srgbClr val="DBF0FF"/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A281B50-27C6-8A47-8B3D-447FF6E63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6F98AC9-A8B9-3746-9C5D-15F711822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12826" y="1894477"/>
              <a:ext cx="2966348" cy="296634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A2EAF8-20D1-1044-B426-2C633FB5F872}"/>
              </a:ext>
            </a:extLst>
          </p:cNvPr>
          <p:cNvGrpSpPr/>
          <p:nvPr/>
        </p:nvGrpSpPr>
        <p:grpSpPr>
          <a:xfrm>
            <a:off x="5238233" y="2829878"/>
            <a:ext cx="1715534" cy="2159942"/>
            <a:chOff x="5238233" y="2829878"/>
            <a:chExt cx="1715534" cy="21599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198340-19E1-EE47-98BC-A8B58410092F}"/>
                </a:ext>
              </a:extLst>
            </p:cNvPr>
            <p:cNvSpPr txBox="1"/>
            <p:nvPr/>
          </p:nvSpPr>
          <p:spPr>
            <a:xfrm>
              <a:off x="5238233" y="4405045"/>
              <a:ext cx="17155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b="1" dirty="0">
                  <a:solidFill>
                    <a:srgbClr val="101E1E"/>
                  </a:solidFill>
                  <a:highlight>
                    <a:srgbClr val="DBF0FF"/>
                  </a:highlight>
                  <a:latin typeface="Rajdhani SemiBold" panose="02000000000000000000" pitchFamily="2" charset="77"/>
                  <a:ea typeface="Roboto" panose="02000000000000000000" pitchFamily="2" charset="0"/>
                  <a:cs typeface="Rajdhani SemiBold" panose="02000000000000000000" pitchFamily="2" charset="77"/>
                </a:rPr>
                <a:t>Research</a:t>
              </a:r>
              <a:endParaRPr lang="de-DE" sz="2800" b="1" dirty="0">
                <a:solidFill>
                  <a:srgbClr val="101E1E"/>
                </a:solidFill>
                <a:highlight>
                  <a:srgbClr val="DBF0FF"/>
                </a:highlight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endParaRP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276CFC9-54A6-9444-B322-44C4C8609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65999" y="2829878"/>
              <a:ext cx="1260000" cy="1260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E7F3709-AB28-8C45-BE28-AF616E980EC1}"/>
              </a:ext>
            </a:extLst>
          </p:cNvPr>
          <p:cNvSpPr txBox="1">
            <a:spLocks/>
          </p:cNvSpPr>
          <p:nvPr/>
        </p:nvSpPr>
        <p:spPr>
          <a:xfrm>
            <a:off x="1118500" y="560298"/>
            <a:ext cx="3773824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What we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09DAC-B299-7449-B550-931223812F9E}"/>
              </a:ext>
            </a:extLst>
          </p:cNvPr>
          <p:cNvCxnSpPr>
            <a:cxnSpLocks/>
          </p:cNvCxnSpPr>
          <p:nvPr/>
        </p:nvCxnSpPr>
        <p:spPr>
          <a:xfrm>
            <a:off x="1250284" y="1285875"/>
            <a:ext cx="3531923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BD5224ED-1CE2-1749-BCDD-317EBBF29D30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06E3A4-D6FA-0747-B0D3-27DA843B8E81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2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279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719154"/>
              </p:ext>
            </p:extLst>
          </p:nvPr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540972" y="322791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534591" y="411094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Modelling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9F00A61E-DA9D-5744-9DEB-E370FEA6C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320540"/>
              </p:ext>
            </p:extLst>
          </p:nvPr>
        </p:nvGraphicFramePr>
        <p:xfrm>
          <a:off x="5121388" y="1128413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7B7317A-9D9A-2046-AE74-8AE6ADD1E196}"/>
              </a:ext>
            </a:extLst>
          </p:cNvPr>
          <p:cNvSpPr txBox="1"/>
          <p:nvPr/>
        </p:nvSpPr>
        <p:spPr>
          <a:xfrm rot="18222045">
            <a:off x="8896984" y="2144083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E1D23-8655-2E48-86A3-EB6DBAD25B06}"/>
              </a:ext>
            </a:extLst>
          </p:cNvPr>
          <p:cNvSpPr txBox="1"/>
          <p:nvPr/>
        </p:nvSpPr>
        <p:spPr>
          <a:xfrm rot="20469027">
            <a:off x="9641856" y="314849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930E6-4DC9-0543-B72D-AF8A935C76DE}"/>
              </a:ext>
            </a:extLst>
          </p:cNvPr>
          <p:cNvSpPr txBox="1"/>
          <p:nvPr/>
        </p:nvSpPr>
        <p:spPr>
          <a:xfrm rot="2112270">
            <a:off x="9725628" y="4237585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D8FB8-D621-DA48-91B7-2844E2B418C2}"/>
              </a:ext>
            </a:extLst>
          </p:cNvPr>
          <p:cNvSpPr txBox="1"/>
          <p:nvPr/>
        </p:nvSpPr>
        <p:spPr>
          <a:xfrm rot="18916516">
            <a:off x="7283481" y="421320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ED068F-71FE-D143-AD9D-D9C7FB2A22D9}"/>
              </a:ext>
            </a:extLst>
          </p:cNvPr>
          <p:cNvSpPr txBox="1"/>
          <p:nvPr/>
        </p:nvSpPr>
        <p:spPr>
          <a:xfrm rot="538715">
            <a:off x="7006476" y="2976985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714CDC-F522-8644-92D4-88481F2C600A}"/>
              </a:ext>
            </a:extLst>
          </p:cNvPr>
          <p:cNvSpPr txBox="1"/>
          <p:nvPr/>
        </p:nvSpPr>
        <p:spPr>
          <a:xfrm rot="16200000">
            <a:off x="8246091" y="4673778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17F339-AD8E-3945-BA82-02765F75305B}"/>
              </a:ext>
            </a:extLst>
          </p:cNvPr>
          <p:cNvSpPr txBox="1"/>
          <p:nvPr/>
        </p:nvSpPr>
        <p:spPr>
          <a:xfrm rot="3658400">
            <a:off x="7731349" y="2146903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5852E8-DAE9-B840-B4F7-9E1E29FDCB86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3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813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085015"/>
              </p:ext>
            </p:extLst>
          </p:nvPr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9C7D3-1A83-EC42-B567-890AB8094A3F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4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423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885630"/>
              </p:ext>
            </p:extLst>
          </p:nvPr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65F88-094E-E14F-88BC-DC12027C46CF}"/>
              </a:ext>
            </a:extLst>
          </p:cNvPr>
          <p:cNvSpPr txBox="1"/>
          <p:nvPr/>
        </p:nvSpPr>
        <p:spPr>
          <a:xfrm>
            <a:off x="1261435" y="3429000"/>
            <a:ext cx="4173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Historical data for &gt;6000 assets</a:t>
            </a:r>
          </a:p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Marketstore Database Server</a:t>
            </a:r>
          </a:p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Python class </a:t>
            </a: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22CD57A-FC7B-1842-88CE-CA86ECC85F35}"/>
              </a:ext>
            </a:extLst>
          </p:cNvPr>
          <p:cNvSpPr txBox="1">
            <a:spLocks/>
          </p:cNvSpPr>
          <p:nvPr/>
        </p:nvSpPr>
        <p:spPr>
          <a:xfrm>
            <a:off x="1160750" y="2881850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Mining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5C37BC-288D-1F41-B502-F2A6C424FE22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5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794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885768"/>
              </p:ext>
            </p:extLst>
          </p:nvPr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112A5-ECB7-AB44-BB0C-409E2660869E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6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988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661515"/>
              </p:ext>
            </p:extLst>
          </p:nvPr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1BF58-76D5-6F41-988F-B101418B8067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7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462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>
            <a:extLst>
              <a:ext uri="{FF2B5EF4-FFF2-40B4-BE49-F238E27FC236}">
                <a16:creationId xmlns:a16="http://schemas.microsoft.com/office/drawing/2014/main" id="{47A56EC5-2DC3-FF49-BEBF-2EACF491C713}"/>
              </a:ext>
            </a:extLst>
          </p:cNvPr>
          <p:cNvSpPr txBox="1">
            <a:spLocks/>
          </p:cNvSpPr>
          <p:nvPr/>
        </p:nvSpPr>
        <p:spPr>
          <a:xfrm>
            <a:off x="-35684" y="6247951"/>
            <a:ext cx="6218238" cy="26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3600" b="1" i="0" kern="1200" cap="none">
                <a:solidFill>
                  <a:srgbClr val="DBF0FF"/>
                </a:solidFill>
                <a:latin typeface="Rajdhani" panose="02000000000000000000" pitchFamily="2" charset="77"/>
                <a:ea typeface="Roboto" panose="02000000000000000000" pitchFamily="2" charset="0"/>
                <a:cs typeface="Rajdhani" panose="02000000000000000000" pitchFamily="2" charset="77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F7221"/>
              </a:buClr>
              <a:buSzPct val="80000"/>
              <a:buFont typeface="Wingdings" pitchFamily="2" charset="2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highlight>
                  <a:srgbClr val="2D4C50"/>
                </a:highlight>
                <a:latin typeface="Rajdhani SemiBold" panose="02000000000000000000" pitchFamily="2" charset="77"/>
                <a:cs typeface="Rajdhani SemiBold" panose="02000000000000000000" pitchFamily="2" charset="77"/>
              </a:rPr>
              <a:t>Capstone Project Presentation</a:t>
            </a:r>
            <a:r>
              <a:rPr lang="en-US" sz="1600" dirty="0">
                <a:latin typeface="Rajdhani SemiBold" panose="02000000000000000000" pitchFamily="2" charset="77"/>
                <a:cs typeface="Rajdhani SemiBold" panose="02000000000000000000" pitchFamily="2" charset="77"/>
              </a:rPr>
              <a:t> neuefische Data Science 19/20 Bootcamp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32EF6E-6DB4-6944-83F1-8018EBEFBA3C}"/>
              </a:ext>
            </a:extLst>
          </p:cNvPr>
          <p:cNvSpPr txBox="1">
            <a:spLocks/>
          </p:cNvSpPr>
          <p:nvPr/>
        </p:nvSpPr>
        <p:spPr>
          <a:xfrm>
            <a:off x="1119156" y="560298"/>
            <a:ext cx="8440662" cy="8715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Data Science Lifecycle.</a:t>
            </a:r>
          </a:p>
        </p:txBody>
      </p: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0F47583A-D849-8346-9D50-4054D0B6C502}"/>
              </a:ext>
            </a:extLst>
          </p:cNvPr>
          <p:cNvCxnSpPr>
            <a:cxnSpLocks/>
          </p:cNvCxnSpPr>
          <p:nvPr/>
        </p:nvCxnSpPr>
        <p:spPr>
          <a:xfrm>
            <a:off x="1160750" y="1285875"/>
            <a:ext cx="6341668" cy="0"/>
          </a:xfrm>
          <a:prstGeom prst="line">
            <a:avLst/>
          </a:prstGeom>
          <a:ln w="25400">
            <a:solidFill>
              <a:srgbClr val="FF72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A40E54B-F0AC-B84D-886F-1EDB37BFAA9E}"/>
              </a:ext>
            </a:extLst>
          </p:cNvPr>
          <p:cNvSpPr txBox="1">
            <a:spLocks/>
          </p:cNvSpPr>
          <p:nvPr/>
        </p:nvSpPr>
        <p:spPr>
          <a:xfrm>
            <a:off x="1119156" y="1285875"/>
            <a:ext cx="3325737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…the finance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ABB3E7-AACF-AA48-B018-EFB291EC5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521781"/>
              </p:ext>
            </p:extLst>
          </p:nvPr>
        </p:nvGraphicFramePr>
        <p:xfrm>
          <a:off x="5123536" y="1130561"/>
          <a:ext cx="7882696" cy="511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2A718-A36B-A045-AB76-67BD2DEF3FF3}"/>
              </a:ext>
            </a:extLst>
          </p:cNvPr>
          <p:cNvSpPr txBox="1"/>
          <p:nvPr/>
        </p:nvSpPr>
        <p:spPr>
          <a:xfrm rot="18222045">
            <a:off x="8899132" y="2146231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D797-C095-3443-A550-7050B6D8B259}"/>
              </a:ext>
            </a:extLst>
          </p:cNvPr>
          <p:cNvSpPr txBox="1"/>
          <p:nvPr/>
        </p:nvSpPr>
        <p:spPr>
          <a:xfrm rot="20469027">
            <a:off x="9644004" y="315064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C85F-586E-F64A-8B50-934C7E3D232C}"/>
              </a:ext>
            </a:extLst>
          </p:cNvPr>
          <p:cNvSpPr txBox="1"/>
          <p:nvPr/>
        </p:nvSpPr>
        <p:spPr>
          <a:xfrm rot="2112270">
            <a:off x="9727776" y="4239733"/>
            <a:ext cx="107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Cleaning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3DB4C-9C3E-8D44-8085-3E598D8FD125}"/>
              </a:ext>
            </a:extLst>
          </p:cNvPr>
          <p:cNvSpPr txBox="1"/>
          <p:nvPr/>
        </p:nvSpPr>
        <p:spPr>
          <a:xfrm rot="18916516">
            <a:off x="7285629" y="421535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B32F1-5A7B-1A47-B652-2810202FAB08}"/>
              </a:ext>
            </a:extLst>
          </p:cNvPr>
          <p:cNvSpPr txBox="1"/>
          <p:nvPr/>
        </p:nvSpPr>
        <p:spPr>
          <a:xfrm rot="538715">
            <a:off x="7008624" y="29791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F8F73-A421-A34D-843F-EC0AD6C995A7}"/>
              </a:ext>
            </a:extLst>
          </p:cNvPr>
          <p:cNvSpPr txBox="1"/>
          <p:nvPr/>
        </p:nvSpPr>
        <p:spPr>
          <a:xfrm rot="16200000">
            <a:off x="8248239" y="467592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Exploratory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37791-1E9F-3A44-9E0D-2CFCDE14DE2B}"/>
              </a:ext>
            </a:extLst>
          </p:cNvPr>
          <p:cNvSpPr txBox="1"/>
          <p:nvPr/>
        </p:nvSpPr>
        <p:spPr>
          <a:xfrm rot="3658400">
            <a:off x="7733497" y="214905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</a:p>
          <a:p>
            <a:r>
              <a:rPr lang="de-DE" dirty="0" err="1">
                <a:solidFill>
                  <a:srgbClr val="101E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Visualization</a:t>
            </a:r>
            <a:endParaRPr lang="de-DE" dirty="0">
              <a:solidFill>
                <a:srgbClr val="101E1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6C08F-B0C9-2147-AEB8-C3F3F6B17386}"/>
              </a:ext>
            </a:extLst>
          </p:cNvPr>
          <p:cNvSpPr txBox="1"/>
          <p:nvPr/>
        </p:nvSpPr>
        <p:spPr>
          <a:xfrm>
            <a:off x="1261435" y="3429000"/>
            <a:ext cx="50599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900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Classification problem</a:t>
            </a:r>
          </a:p>
          <a:p>
            <a:pPr marL="656100" lvl="1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3-class: predict “buy”, “hold”, “sell”</a:t>
            </a:r>
          </a:p>
          <a:p>
            <a:pPr marL="656100" lvl="1" indent="-3069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2-class: predict “buy”, “sell”</a:t>
            </a:r>
          </a:p>
          <a:p>
            <a:pPr marL="306000" indent="-306000">
              <a:buClr>
                <a:srgbClr val="FF722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10+ technical trading indicators as model features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461B73C-C023-744F-BCF0-A426A82FCF49}"/>
              </a:ext>
            </a:extLst>
          </p:cNvPr>
          <p:cNvSpPr txBox="1">
            <a:spLocks/>
          </p:cNvSpPr>
          <p:nvPr/>
        </p:nvSpPr>
        <p:spPr>
          <a:xfrm>
            <a:off x="1160750" y="2881850"/>
            <a:ext cx="3694585" cy="5000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rgbClr val="DBF0FF"/>
                </a:solidFill>
                <a:latin typeface="Rajdhani" panose="02000000000000000000" pitchFamily="2" charset="77"/>
                <a:ea typeface="+mj-ea"/>
                <a:cs typeface="Rajdhani" panose="02000000000000000000" pitchFamily="2" charset="77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Rajdhani SemiBold" panose="02000000000000000000" pitchFamily="2" charset="77"/>
                <a:ea typeface="Roboto" panose="02000000000000000000" pitchFamily="2" charset="0"/>
                <a:cs typeface="Rajdhani SemiBold" panose="02000000000000000000" pitchFamily="2" charset="77"/>
              </a:rPr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35668-6929-E94D-9F10-C034FB9BA4EC}"/>
              </a:ext>
            </a:extLst>
          </p:cNvPr>
          <p:cNvSpPr txBox="1"/>
          <p:nvPr/>
        </p:nvSpPr>
        <p:spPr>
          <a:xfrm>
            <a:off x="10814304" y="6185901"/>
            <a:ext cx="89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DBF0FF"/>
                </a:solidFill>
                <a:latin typeface="Rajdhani SemiBold" panose="02000000000000000000" pitchFamily="2" charset="77"/>
                <a:cs typeface="Rajdhani SemiBold" panose="02000000000000000000" pitchFamily="2" charset="77"/>
              </a:rPr>
              <a:t>8 / 12</a:t>
            </a:r>
            <a:endParaRPr lang="de-DE" b="1" dirty="0">
              <a:solidFill>
                <a:srgbClr val="DBF0FF"/>
              </a:solidFill>
              <a:latin typeface="Rajdhani SemiBold" panose="02000000000000000000" pitchFamily="2" charset="77"/>
              <a:cs typeface="Rajdhani SemiBold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8029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3402</TotalTime>
  <Words>944</Words>
  <Application>Microsoft Macintosh PowerPoint</Application>
  <PresentationFormat>Widescreen</PresentationFormat>
  <Paragraphs>275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Rajdhani</vt:lpstr>
      <vt:lpstr>Rajdhani SemiBold</vt:lpstr>
      <vt:lpstr>Roboto</vt:lpstr>
      <vt:lpstr>Roboto Light</vt:lpstr>
      <vt:lpstr>Roboto Medium</vt:lpstr>
      <vt:lpstr>Wingdings</vt:lpstr>
      <vt:lpstr>Wingdings 3</vt:lpstr>
      <vt:lpstr>Ion</vt:lpstr>
      <vt:lpstr>„Enrich yourself“</vt:lpstr>
      <vt:lpstr>Only7.7%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Investmentclub</dc:title>
  <dc:creator>Robin Doering</dc:creator>
  <cp:lastModifiedBy>Robin Doering</cp:lastModifiedBy>
  <cp:revision>253</cp:revision>
  <cp:lastPrinted>2020-01-13T16:44:47Z</cp:lastPrinted>
  <dcterms:created xsi:type="dcterms:W3CDTF">2020-01-10T23:11:02Z</dcterms:created>
  <dcterms:modified xsi:type="dcterms:W3CDTF">2020-01-19T20:00:39Z</dcterms:modified>
</cp:coreProperties>
</file>