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9377600" cy="32918400"/>
  <p:notesSz cx="32461200" cy="3794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ACB"/>
    <a:srgbClr val="0093D0"/>
    <a:srgbClr val="005596"/>
    <a:srgbClr val="003762"/>
    <a:srgbClr val="C5EAF8"/>
    <a:srgbClr val="8AD5F0"/>
    <a:srgbClr val="669900"/>
    <a:srgbClr val="8ABD00"/>
    <a:srgbClr val="D6E3BC"/>
    <a:srgbClr val="C6E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129" autoAdjust="0"/>
  </p:normalViewPr>
  <p:slideViewPr>
    <p:cSldViewPr>
      <p:cViewPr>
        <p:scale>
          <a:sx n="33" d="100"/>
          <a:sy n="33" d="100"/>
        </p:scale>
        <p:origin x="-78" y="-72"/>
      </p:cViewPr>
      <p:guideLst>
        <p:guide orient="horz" pos="10368"/>
        <p:guide pos="15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CA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CA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CA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ED86676A-A5F5-46D1-8C9F-9C9102DBD035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72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3246480" y="18024480"/>
            <a:ext cx="25967880" cy="170762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3" name="TextShape 2"/>
          <p:cNvSpPr txBox="1"/>
          <p:nvPr/>
        </p:nvSpPr>
        <p:spPr>
          <a:xfrm>
            <a:off x="18386280" y="36044280"/>
            <a:ext cx="14066640" cy="189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57780E4-EA4B-48E5-86BA-F74B1F4DB141}" type="slidenum">
              <a:rPr lang="en-CA" sz="1200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468882" y="7702560"/>
            <a:ext cx="44439435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468882" y="17674560"/>
            <a:ext cx="44439435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3960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239600" y="17674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468880" y="17674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23960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468882" y="7702560"/>
            <a:ext cx="44439435" cy="19092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468882" y="7702560"/>
            <a:ext cx="44439435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13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39600" y="7702560"/>
            <a:ext cx="2168613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02512" y="10226520"/>
            <a:ext cx="41972175" cy="1656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468880" y="17674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239600" y="7702560"/>
            <a:ext cx="2168613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130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3960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39600" y="17674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5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46888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39600" y="7702560"/>
            <a:ext cx="216861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468880" y="17674560"/>
            <a:ext cx="44439030" cy="910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02512" y="10226520"/>
            <a:ext cx="41972175" cy="7054920"/>
          </a:xfrm>
          <a:prstGeom prst="rect">
            <a:avLst/>
          </a:prstGeom>
        </p:spPr>
        <p:txBody>
          <a:bodyPr lIns="393840" tIns="196920" rIns="393840" bIns="196920" anchor="ctr"/>
          <a:lstStyle/>
          <a:p>
            <a:pPr algn="ctr">
              <a:lnSpc>
                <a:spcPct val="100000"/>
              </a:lnSpc>
            </a:pPr>
            <a:r>
              <a:rPr lang="en-US" sz="190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2470095" y="29978280"/>
            <a:ext cx="11520630" cy="2284200"/>
          </a:xfrm>
          <a:prstGeom prst="rect">
            <a:avLst/>
          </a:prstGeom>
        </p:spPr>
        <p:txBody>
          <a:bodyPr lIns="393840" tIns="196920" rIns="393840" bIns="19692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869872" y="29978280"/>
            <a:ext cx="15637455" cy="2284200"/>
          </a:xfrm>
          <a:prstGeom prst="rect">
            <a:avLst/>
          </a:prstGeom>
        </p:spPr>
        <p:txBody>
          <a:bodyPr lIns="393840" tIns="196920" rIns="393840" bIns="19692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5386470" y="29978280"/>
            <a:ext cx="11520630" cy="2284200"/>
          </a:xfrm>
          <a:prstGeom prst="rect">
            <a:avLst/>
          </a:prstGeom>
        </p:spPr>
        <p:txBody>
          <a:bodyPr lIns="393840" tIns="196920" rIns="393840" bIns="196920"/>
          <a:lstStyle/>
          <a:p>
            <a:pPr>
              <a:lnSpc>
                <a:spcPct val="100000"/>
              </a:lnSpc>
            </a:pPr>
            <a:fld id="{CDDD0142-4DF2-421A-BD9B-09E14767CAB2}" type="slidenum">
              <a:rPr lang="en-CA" sz="6000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468882" y="7702560"/>
            <a:ext cx="44439435" cy="19092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0"/>
          <p:cNvSpPr/>
          <p:nvPr/>
        </p:nvSpPr>
        <p:spPr>
          <a:xfrm>
            <a:off x="43143909" y="9663544"/>
            <a:ext cx="3589336" cy="2671115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 algn="just">
              <a:lnSpc>
                <a:spcPct val="100000"/>
              </a:lnSpc>
              <a:buSzPct val="200000"/>
              <a:buFont typeface="Arial" pitchFamily="34" charset="0"/>
              <a:buChar char="•"/>
            </a:pPr>
            <a:endParaRPr lang="en-CA" sz="3200" dirty="0" smtClean="0">
              <a:latin typeface="Calibri"/>
            </a:endParaRPr>
          </a:p>
        </p:txBody>
      </p:sp>
      <p:pic>
        <p:nvPicPr>
          <p:cNvPr id="6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2065325" y="977480"/>
            <a:ext cx="5311980" cy="1752840"/>
          </a:xfrm>
          <a:prstGeom prst="rect">
            <a:avLst/>
          </a:prstGeom>
        </p:spPr>
      </p:pic>
      <p:sp>
        <p:nvSpPr>
          <p:cNvPr id="70" name="CustomShape 26"/>
          <p:cNvSpPr/>
          <p:nvPr/>
        </p:nvSpPr>
        <p:spPr>
          <a:xfrm>
            <a:off x="1925273" y="761456"/>
            <a:ext cx="35562951" cy="1728192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7800" b="1" dirty="0" smtClean="0">
                <a:solidFill>
                  <a:srgbClr val="003762"/>
                </a:solidFill>
                <a:latin typeface="Century Gothic" pitchFamily="34" charset="0"/>
                <a:ea typeface="arial;sans-serif"/>
                <a:cs typeface="Century Gothic"/>
              </a:rPr>
              <a:t>The Need for Speed: High Frequency Finance and Short Selling</a:t>
            </a:r>
            <a:endParaRPr dirty="0">
              <a:solidFill>
                <a:srgbClr val="003762"/>
              </a:solidFill>
              <a:latin typeface="Century Gothic" pitchFamily="34" charset="0"/>
              <a:cs typeface="Century Gothic"/>
            </a:endParaRPr>
          </a:p>
        </p:txBody>
      </p:sp>
      <p:sp>
        <p:nvSpPr>
          <p:cNvPr id="71" name="CustomShape 27"/>
          <p:cNvSpPr/>
          <p:nvPr/>
        </p:nvSpPr>
        <p:spPr>
          <a:xfrm>
            <a:off x="1947051" y="1985592"/>
            <a:ext cx="30962250" cy="15841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4400" b="1" dirty="0" smtClean="0">
                <a:solidFill>
                  <a:srgbClr val="000000"/>
                </a:solidFill>
                <a:latin typeface="Calibri"/>
              </a:rPr>
              <a:t>Jonathan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</a:rPr>
              <a:t>Gillett</a:t>
            </a:r>
            <a:r>
              <a:rPr lang="en-CA" sz="4400" b="1" dirty="0">
                <a:solidFill>
                  <a:srgbClr val="005596"/>
                </a:solidFill>
                <a:latin typeface="Calibri"/>
                <a:ea typeface="Arial"/>
              </a:rPr>
              <a:t> ●</a:t>
            </a:r>
            <a:r>
              <a:rPr lang="en-CA" sz="4400" b="1" dirty="0">
                <a:solidFill>
                  <a:srgbClr val="336699"/>
                </a:solidFill>
                <a:latin typeface="Calibri"/>
                <a:ea typeface="Arial"/>
              </a:rPr>
              <a:t> </a:t>
            </a:r>
            <a:r>
              <a:rPr lang="en-CA" sz="4400" b="1" dirty="0" smtClean="0">
                <a:latin typeface="Calibri"/>
                <a:ea typeface="Arial"/>
              </a:rPr>
              <a:t>Ryan Riordan</a:t>
            </a:r>
            <a:r>
              <a:rPr lang="en-CA" sz="4400" b="1" dirty="0">
                <a:solidFill>
                  <a:srgbClr val="005596"/>
                </a:solidFill>
                <a:latin typeface="Calibri"/>
                <a:ea typeface="Arial"/>
              </a:rPr>
              <a:t> ●</a:t>
            </a:r>
            <a:r>
              <a:rPr lang="en-CA" sz="4400" b="1" dirty="0">
                <a:solidFill>
                  <a:srgbClr val="336699"/>
                </a:solidFill>
                <a:latin typeface="Calibri"/>
                <a:ea typeface="Arial"/>
              </a:rPr>
              <a:t> </a:t>
            </a:r>
            <a:r>
              <a:rPr lang="en-CA" sz="4400" b="1" dirty="0" smtClean="0">
                <a:latin typeface="Calibri"/>
                <a:ea typeface="Arial"/>
              </a:rPr>
              <a:t>Jonathan </a:t>
            </a:r>
            <a:r>
              <a:rPr lang="en-CA" sz="4400" b="1" dirty="0" err="1" smtClean="0">
                <a:latin typeface="Calibri"/>
                <a:ea typeface="Arial"/>
              </a:rPr>
              <a:t>Brogaard</a:t>
            </a:r>
            <a:r>
              <a:rPr lang="en-CA" sz="4400" b="1" dirty="0">
                <a:solidFill>
                  <a:srgbClr val="000000"/>
                </a:solidFill>
                <a:latin typeface="Calibri"/>
                <a:ea typeface="Arial"/>
              </a:rPr>
              <a:t>
Faculty of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  <a:ea typeface="Arial"/>
              </a:rPr>
              <a:t>Business and IT </a:t>
            </a:r>
            <a:r>
              <a:rPr lang="en-CA" sz="4400" b="1" dirty="0" smtClean="0">
                <a:solidFill>
                  <a:srgbClr val="005596"/>
                </a:solidFill>
                <a:latin typeface="Calibri"/>
                <a:ea typeface="Arial"/>
              </a:rPr>
              <a:t>●</a:t>
            </a:r>
            <a:r>
              <a:rPr lang="en-CA" sz="4400" b="1" dirty="0" smtClean="0">
                <a:solidFill>
                  <a:srgbClr val="336699"/>
                </a:solidFill>
                <a:latin typeface="Calibri"/>
                <a:ea typeface="Arial"/>
              </a:rPr>
              <a:t> </a:t>
            </a:r>
            <a:r>
              <a:rPr lang="en-CA" sz="4400" b="1" dirty="0">
                <a:solidFill>
                  <a:srgbClr val="000000"/>
                </a:solidFill>
                <a:latin typeface="Calibri"/>
                <a:ea typeface="Arial"/>
              </a:rPr>
              <a:t>University of Ontario Institute of Technology </a:t>
            </a:r>
            <a:r>
              <a:rPr lang="en-CA" sz="4400" b="1" dirty="0">
                <a:solidFill>
                  <a:srgbClr val="005596"/>
                </a:solidFill>
                <a:latin typeface="Calibri"/>
                <a:ea typeface="Arial"/>
              </a:rPr>
              <a:t>●</a:t>
            </a:r>
            <a:r>
              <a:rPr lang="en-CA" sz="4400" b="1" dirty="0">
                <a:solidFill>
                  <a:srgbClr val="336699"/>
                </a:solidFill>
                <a:latin typeface="Calibri"/>
                <a:ea typeface="Arial"/>
              </a:rPr>
              <a:t> </a:t>
            </a:r>
            <a:r>
              <a:rPr lang="en-CA" sz="4400" b="1" dirty="0">
                <a:solidFill>
                  <a:srgbClr val="000000"/>
                </a:solidFill>
                <a:latin typeface="Calibri"/>
                <a:ea typeface="Arial"/>
              </a:rPr>
              <a:t>Oshawa, Ontario, </a:t>
            </a:r>
            <a:r>
              <a:rPr lang="en-CA" sz="4400" b="1" dirty="0" smtClean="0">
                <a:solidFill>
                  <a:srgbClr val="000000"/>
                </a:solidFill>
                <a:latin typeface="Calibri"/>
                <a:ea typeface="Arial"/>
              </a:rPr>
              <a:t>Canada</a:t>
            </a:r>
            <a:endParaRPr dirty="0"/>
          </a:p>
        </p:txBody>
      </p:sp>
      <p:grpSp>
        <p:nvGrpSpPr>
          <p:cNvPr id="64" name="Group 63"/>
          <p:cNvGrpSpPr/>
          <p:nvPr/>
        </p:nvGrpSpPr>
        <p:grpSpPr>
          <a:xfrm>
            <a:off x="1329120" y="3713096"/>
            <a:ext cx="14124656" cy="1152816"/>
            <a:chOff x="1329120" y="13506872"/>
            <a:chExt cx="16855380" cy="11528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6" name="CustomShape 4"/>
            <p:cNvSpPr/>
            <p:nvPr/>
          </p:nvSpPr>
          <p:spPr>
            <a:xfrm>
              <a:off x="1984500" y="13506872"/>
              <a:ext cx="16200000" cy="864000"/>
            </a:xfrm>
            <a:prstGeom prst="rect">
              <a:avLst/>
            </a:prstGeom>
            <a:grpFill/>
            <a:ln w="25560">
              <a:solidFill>
                <a:srgbClr val="999999"/>
              </a:solidFill>
              <a:miter/>
            </a:ln>
          </p:spPr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4400" b="1" dirty="0" smtClean="0">
                  <a:solidFill>
                    <a:srgbClr val="000000"/>
                  </a:solidFill>
                  <a:latin typeface="Calibri"/>
                </a:rPr>
                <a:t>Introduction</a:t>
              </a:r>
              <a:endParaRPr dirty="0"/>
            </a:p>
          </p:txBody>
        </p:sp>
        <p:sp>
          <p:nvSpPr>
            <p:cNvPr id="74" name="Line 5"/>
            <p:cNvSpPr/>
            <p:nvPr/>
          </p:nvSpPr>
          <p:spPr>
            <a:xfrm>
              <a:off x="1984500" y="14370968"/>
              <a:ext cx="0" cy="28872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  <p:sp>
          <p:nvSpPr>
            <p:cNvPr id="75" name="Line 6"/>
            <p:cNvSpPr/>
            <p:nvPr/>
          </p:nvSpPr>
          <p:spPr>
            <a:xfrm flipH="1">
              <a:off x="1329120" y="14370968"/>
              <a:ext cx="677160" cy="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</p:grpSp>
      <p:grpSp>
        <p:nvGrpSpPr>
          <p:cNvPr id="103" name="Group 102"/>
          <p:cNvGrpSpPr/>
          <p:nvPr/>
        </p:nvGrpSpPr>
        <p:grpSpPr>
          <a:xfrm>
            <a:off x="17332896" y="3713784"/>
            <a:ext cx="14124656" cy="1152816"/>
            <a:chOff x="1329120" y="13506872"/>
            <a:chExt cx="16855380" cy="11528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4" name="CustomShape 4"/>
            <p:cNvSpPr/>
            <p:nvPr/>
          </p:nvSpPr>
          <p:spPr>
            <a:xfrm>
              <a:off x="1984500" y="13506872"/>
              <a:ext cx="16200000" cy="864000"/>
            </a:xfrm>
            <a:prstGeom prst="rect">
              <a:avLst/>
            </a:prstGeom>
            <a:grpFill/>
            <a:ln w="25560">
              <a:solidFill>
                <a:srgbClr val="999999"/>
              </a:solidFill>
              <a:miter/>
            </a:ln>
          </p:spPr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4400" b="1" dirty="0" smtClean="0">
                  <a:solidFill>
                    <a:srgbClr val="000000"/>
                  </a:solidFill>
                  <a:latin typeface="Calibri"/>
                </a:rPr>
                <a:t>Challenges</a:t>
              </a:r>
              <a:endParaRPr dirty="0"/>
            </a:p>
          </p:txBody>
        </p:sp>
        <p:sp>
          <p:nvSpPr>
            <p:cNvPr id="105" name="Line 5"/>
            <p:cNvSpPr/>
            <p:nvPr/>
          </p:nvSpPr>
          <p:spPr>
            <a:xfrm>
              <a:off x="1984500" y="14370968"/>
              <a:ext cx="0" cy="28872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  <p:sp>
          <p:nvSpPr>
            <p:cNvPr id="106" name="Line 6"/>
            <p:cNvSpPr/>
            <p:nvPr/>
          </p:nvSpPr>
          <p:spPr>
            <a:xfrm flipH="1">
              <a:off x="1329120" y="14370968"/>
              <a:ext cx="677160" cy="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</p:grpSp>
      <p:grpSp>
        <p:nvGrpSpPr>
          <p:cNvPr id="108" name="Group 107"/>
          <p:cNvGrpSpPr/>
          <p:nvPr/>
        </p:nvGrpSpPr>
        <p:grpSpPr>
          <a:xfrm>
            <a:off x="1329345" y="10985904"/>
            <a:ext cx="14124656" cy="1152816"/>
            <a:chOff x="1329120" y="13506872"/>
            <a:chExt cx="16855379" cy="11528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9" name="CustomShape 4"/>
            <p:cNvSpPr/>
            <p:nvPr/>
          </p:nvSpPr>
          <p:spPr>
            <a:xfrm>
              <a:off x="1984501" y="13506872"/>
              <a:ext cx="16199998" cy="864000"/>
            </a:xfrm>
            <a:prstGeom prst="rect">
              <a:avLst/>
            </a:prstGeom>
            <a:grpFill/>
            <a:ln w="25560">
              <a:solidFill>
                <a:srgbClr val="999999"/>
              </a:solidFill>
              <a:miter/>
            </a:ln>
          </p:spPr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4400" b="1" dirty="0" smtClean="0">
                  <a:solidFill>
                    <a:srgbClr val="000000"/>
                  </a:solidFill>
                  <a:latin typeface="Calibri"/>
                </a:rPr>
                <a:t>Methodology</a:t>
              </a:r>
              <a:endParaRPr dirty="0"/>
            </a:p>
          </p:txBody>
        </p:sp>
        <p:sp>
          <p:nvSpPr>
            <p:cNvPr id="110" name="Line 5"/>
            <p:cNvSpPr/>
            <p:nvPr/>
          </p:nvSpPr>
          <p:spPr>
            <a:xfrm>
              <a:off x="1984500" y="14370968"/>
              <a:ext cx="0" cy="28872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  <p:sp>
          <p:nvSpPr>
            <p:cNvPr id="111" name="Line 6"/>
            <p:cNvSpPr/>
            <p:nvPr/>
          </p:nvSpPr>
          <p:spPr>
            <a:xfrm flipH="1">
              <a:off x="1329120" y="14370968"/>
              <a:ext cx="677160" cy="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</p:grpSp>
      <p:grpSp>
        <p:nvGrpSpPr>
          <p:cNvPr id="117" name="Group 116"/>
          <p:cNvGrpSpPr/>
          <p:nvPr/>
        </p:nvGrpSpPr>
        <p:grpSpPr>
          <a:xfrm>
            <a:off x="33329760" y="21067024"/>
            <a:ext cx="14124656" cy="1152816"/>
            <a:chOff x="1329120" y="13506872"/>
            <a:chExt cx="16855380" cy="11528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8" name="CustomShape 4"/>
            <p:cNvSpPr/>
            <p:nvPr/>
          </p:nvSpPr>
          <p:spPr>
            <a:xfrm>
              <a:off x="1984501" y="13506872"/>
              <a:ext cx="16199999" cy="864000"/>
            </a:xfrm>
            <a:prstGeom prst="rect">
              <a:avLst/>
            </a:prstGeom>
            <a:grpFill/>
            <a:ln w="25560">
              <a:solidFill>
                <a:srgbClr val="999999"/>
              </a:solidFill>
              <a:miter/>
            </a:ln>
          </p:spPr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4400" b="1" dirty="0" smtClean="0">
                  <a:solidFill>
                    <a:srgbClr val="000000"/>
                  </a:solidFill>
                  <a:latin typeface="Calibri"/>
                </a:rPr>
                <a:t>Conclusions and Further Research</a:t>
              </a:r>
              <a:endParaRPr dirty="0"/>
            </a:p>
          </p:txBody>
        </p:sp>
        <p:sp>
          <p:nvSpPr>
            <p:cNvPr id="121" name="Line 5"/>
            <p:cNvSpPr/>
            <p:nvPr/>
          </p:nvSpPr>
          <p:spPr>
            <a:xfrm>
              <a:off x="1984500" y="14370968"/>
              <a:ext cx="0" cy="28872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  <p:sp>
          <p:nvSpPr>
            <p:cNvPr id="123" name="Line 6"/>
            <p:cNvSpPr/>
            <p:nvPr/>
          </p:nvSpPr>
          <p:spPr>
            <a:xfrm flipH="1">
              <a:off x="1329120" y="14370968"/>
              <a:ext cx="677160" cy="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</p:grpSp>
      <p:grpSp>
        <p:nvGrpSpPr>
          <p:cNvPr id="125" name="Group 124"/>
          <p:cNvGrpSpPr/>
          <p:nvPr/>
        </p:nvGrpSpPr>
        <p:grpSpPr>
          <a:xfrm>
            <a:off x="33329760" y="25172168"/>
            <a:ext cx="14124656" cy="1152816"/>
            <a:chOff x="1329120" y="13506872"/>
            <a:chExt cx="16855380" cy="11528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6" name="CustomShape 4"/>
            <p:cNvSpPr/>
            <p:nvPr/>
          </p:nvSpPr>
          <p:spPr>
            <a:xfrm>
              <a:off x="1984500" y="13506872"/>
              <a:ext cx="16200000" cy="864000"/>
            </a:xfrm>
            <a:prstGeom prst="rect">
              <a:avLst/>
            </a:prstGeom>
            <a:grpFill/>
            <a:ln w="25560">
              <a:solidFill>
                <a:srgbClr val="999999"/>
              </a:solidFill>
              <a:miter/>
            </a:ln>
          </p:spPr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4400" b="1" dirty="0" smtClean="0">
                  <a:solidFill>
                    <a:srgbClr val="000000"/>
                  </a:solidFill>
                  <a:latin typeface="Calibri"/>
                </a:rPr>
                <a:t>References</a:t>
              </a:r>
              <a:endParaRPr dirty="0"/>
            </a:p>
          </p:txBody>
        </p:sp>
        <p:sp>
          <p:nvSpPr>
            <p:cNvPr id="127" name="Line 5"/>
            <p:cNvSpPr/>
            <p:nvPr/>
          </p:nvSpPr>
          <p:spPr>
            <a:xfrm>
              <a:off x="1984500" y="14370968"/>
              <a:ext cx="0" cy="28872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  <p:sp>
          <p:nvSpPr>
            <p:cNvPr id="129" name="Line 6"/>
            <p:cNvSpPr/>
            <p:nvPr/>
          </p:nvSpPr>
          <p:spPr>
            <a:xfrm flipH="1">
              <a:off x="1329120" y="14370968"/>
              <a:ext cx="677160" cy="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</p:grpSp>
      <p:grpSp>
        <p:nvGrpSpPr>
          <p:cNvPr id="130" name="Group 129"/>
          <p:cNvGrpSpPr/>
          <p:nvPr/>
        </p:nvGrpSpPr>
        <p:grpSpPr>
          <a:xfrm>
            <a:off x="33329760" y="29275936"/>
            <a:ext cx="14124656" cy="1152816"/>
            <a:chOff x="1329120" y="13506872"/>
            <a:chExt cx="16855380" cy="11528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31" name="CustomShape 4"/>
            <p:cNvSpPr/>
            <p:nvPr/>
          </p:nvSpPr>
          <p:spPr>
            <a:xfrm>
              <a:off x="1984500" y="13506872"/>
              <a:ext cx="16200000" cy="864000"/>
            </a:xfrm>
            <a:prstGeom prst="rect">
              <a:avLst/>
            </a:prstGeom>
            <a:grpFill/>
            <a:ln w="25560">
              <a:solidFill>
                <a:srgbClr val="999999"/>
              </a:solidFill>
              <a:miter/>
            </a:ln>
          </p:spPr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4400" b="1" dirty="0" smtClean="0">
                  <a:solidFill>
                    <a:srgbClr val="000000"/>
                  </a:solidFill>
                  <a:latin typeface="Calibri"/>
                </a:rPr>
                <a:t>Acknowledgements</a:t>
              </a:r>
              <a:endParaRPr dirty="0"/>
            </a:p>
          </p:txBody>
        </p:sp>
        <p:sp>
          <p:nvSpPr>
            <p:cNvPr id="132" name="Line 5"/>
            <p:cNvSpPr/>
            <p:nvPr/>
          </p:nvSpPr>
          <p:spPr>
            <a:xfrm>
              <a:off x="1984500" y="14370968"/>
              <a:ext cx="0" cy="28872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  <p:sp>
          <p:nvSpPr>
            <p:cNvPr id="133" name="Line 6"/>
            <p:cNvSpPr/>
            <p:nvPr/>
          </p:nvSpPr>
          <p:spPr>
            <a:xfrm flipH="1">
              <a:off x="1329120" y="14370968"/>
              <a:ext cx="677160" cy="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</p:grpSp>
      <p:grpSp>
        <p:nvGrpSpPr>
          <p:cNvPr id="112" name="Group 111"/>
          <p:cNvGrpSpPr/>
          <p:nvPr/>
        </p:nvGrpSpPr>
        <p:grpSpPr>
          <a:xfrm>
            <a:off x="17332896" y="14658312"/>
            <a:ext cx="14124656" cy="1152816"/>
            <a:chOff x="1329120" y="13506872"/>
            <a:chExt cx="16855380" cy="11528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3" name="CustomShape 4"/>
            <p:cNvSpPr/>
            <p:nvPr/>
          </p:nvSpPr>
          <p:spPr>
            <a:xfrm>
              <a:off x="1984500" y="13506872"/>
              <a:ext cx="16200000" cy="864000"/>
            </a:xfrm>
            <a:prstGeom prst="rect">
              <a:avLst/>
            </a:prstGeom>
            <a:grpFill/>
            <a:ln w="25560">
              <a:solidFill>
                <a:srgbClr val="999999"/>
              </a:solidFill>
              <a:miter/>
            </a:ln>
          </p:spPr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4400" b="1" dirty="0" smtClean="0">
                  <a:solidFill>
                    <a:srgbClr val="000000"/>
                  </a:solidFill>
                  <a:latin typeface="Calibri"/>
                </a:rPr>
                <a:t>Results</a:t>
              </a:r>
              <a:endParaRPr dirty="0"/>
            </a:p>
          </p:txBody>
        </p:sp>
        <p:sp>
          <p:nvSpPr>
            <p:cNvPr id="114" name="Line 5"/>
            <p:cNvSpPr/>
            <p:nvPr/>
          </p:nvSpPr>
          <p:spPr>
            <a:xfrm>
              <a:off x="1984500" y="14370968"/>
              <a:ext cx="0" cy="28872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  <p:sp>
          <p:nvSpPr>
            <p:cNvPr id="115" name="Line 6"/>
            <p:cNvSpPr/>
            <p:nvPr/>
          </p:nvSpPr>
          <p:spPr>
            <a:xfrm flipH="1">
              <a:off x="1329120" y="14370968"/>
              <a:ext cx="677160" cy="0"/>
            </a:xfrm>
            <a:prstGeom prst="line">
              <a:avLst/>
            </a:prstGeom>
            <a:grpFill/>
            <a:ln w="25560">
              <a:solidFill>
                <a:srgbClr val="999999"/>
              </a:solidFill>
              <a:round/>
            </a:ln>
          </p:spPr>
        </p:sp>
      </p:grpSp>
      <p:cxnSp>
        <p:nvCxnSpPr>
          <p:cNvPr id="8" name="Straight Connector 7"/>
          <p:cNvCxnSpPr/>
          <p:nvPr/>
        </p:nvCxnSpPr>
        <p:spPr>
          <a:xfrm>
            <a:off x="16623904" y="4505872"/>
            <a:ext cx="0" cy="26643744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2897712" y="4505872"/>
            <a:ext cx="0" cy="26643744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Heron</dc:creator>
  <cp:lastModifiedBy>VM</cp:lastModifiedBy>
  <cp:revision>119</cp:revision>
  <dcterms:modified xsi:type="dcterms:W3CDTF">2013-08-08T03:59:36Z</dcterms:modified>
</cp:coreProperties>
</file>