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5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专利经验分享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技术交底书如何写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刘垣德</a:t>
            </a:r>
            <a:r>
              <a:rPr lang="en-US" altLang="zh-CN"/>
              <a:t> 2022.05.12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专业领域：行业领域，而非技术领域。如：热电领域，锅炉，风机，而不是大数据领域，人工智能领域，如果是技术领域那要在技术上绝对性的创新。领域越大，所需要的创新就越逆天，否则该领域内任何的现有技术都可以让这个专利被否定。</a:t>
            </a:r>
            <a:endParaRPr lang="zh-CN" altLang="en-US"/>
          </a:p>
          <a:p>
            <a:r>
              <a:rPr lang="zh-CN" altLang="en-US"/>
              <a:t>问题：如：氮氧化物生成，风机平衡，参数调整等。</a:t>
            </a:r>
            <a:endParaRPr lang="zh-CN" altLang="en-US"/>
          </a:p>
          <a:p>
            <a:r>
              <a:rPr lang="zh-CN" altLang="en-US"/>
              <a:t>解决方法：如：控制方法，预测方法等。</a:t>
            </a:r>
            <a:endParaRPr lang="zh-CN" altLang="en-US"/>
          </a:p>
          <a:p>
            <a:r>
              <a:rPr lang="zh-CN" altLang="en-US"/>
              <a:t>技术手段：领域、问题、解决方法是关键，如果技术手段上有创新点，可以加入大数据、机器学习、高并发等。举例：开发出来的</a:t>
            </a:r>
            <a:r>
              <a:rPr lang="en-US" altLang="zh-CN"/>
              <a:t>“</a:t>
            </a:r>
            <a:r>
              <a:rPr lang="zh-CN" altLang="en-US">
                <a:sym typeface="+mn-ea"/>
              </a:rPr>
              <a:t>消息转发</a:t>
            </a:r>
            <a:r>
              <a:rPr lang="en-US" altLang="zh-CN"/>
              <a:t>”</a:t>
            </a:r>
            <a:r>
              <a:rPr lang="zh-CN" altLang="en-US"/>
              <a:t>是技术方案，专利申请的创新点是在某个领域，如工业互联网；对某个问题，如云边信息同步；的一种方法，如消息转发同步方法。技术方案具体提高效率，用新通信协议，都不算本专利创新，而算是通用的技术手段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现有技术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哪里找？国家知识产权局，知网</a:t>
            </a:r>
            <a:endParaRPr lang="zh-CN" altLang="en-US"/>
          </a:p>
          <a:p>
            <a:r>
              <a:rPr lang="zh-CN" altLang="en-US"/>
              <a:t>缺点和优点。根据我们的创新点和要保护的点，分析现有技术的缺点。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2500" y="3261995"/>
            <a:ext cx="10287000" cy="21031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现有技术中的不足，本专利解决的问题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017395"/>
            <a:ext cx="9142730" cy="4292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技术方案及发明要点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专利一般都是某种创新的方法需要保护，</a:t>
            </a:r>
            <a:r>
              <a:rPr lang="zh-CN" altLang="en-US">
                <a:sym typeface="+mn-ea"/>
              </a:rPr>
              <a:t>重点在简要的写出专利的步骤。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并不需要写出专利的原理，只需写出步骤，算法写出算法的步骤，保护的是方法（用步骤体现）不是原理。如：公式推导，技术开发上具体的实现细节。如果原理和细节真的特别创新也需要保护，可以写在实施例附录中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有益效果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优点和积极效果，比现有技术更好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520" y="2870200"/>
            <a:ext cx="10081260" cy="2689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实施例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写出详细的步骤，结合附图说明。</a:t>
            </a:r>
            <a:endParaRPr lang="zh-CN" altLang="en-US"/>
          </a:p>
          <a:p>
            <a:r>
              <a:rPr lang="zh-CN" altLang="en-US"/>
              <a:t>如果有多种情况，可以写多个实施例。如：引风机和鼓风机，写两个实施例。</a:t>
            </a:r>
            <a:endParaRPr lang="zh-CN" altLang="en-US"/>
          </a:p>
          <a:p>
            <a:r>
              <a:rPr lang="zh-CN" altLang="en-US"/>
              <a:t>如果推导出的结果是创新的，要保护，那就需要公开，需要在实施例后面附录增加原理推导。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黑白的</a:t>
            </a:r>
            <a:endParaRPr lang="zh-CN" altLang="en-US"/>
          </a:p>
          <a:p>
            <a:r>
              <a:rPr lang="zh-CN" altLang="en-US"/>
              <a:t>示意图，流程图等</a:t>
            </a:r>
            <a:endParaRPr lang="zh-CN" altLang="en-US"/>
          </a:p>
          <a:p>
            <a:r>
              <a:rPr lang="zh-CN" altLang="en-US"/>
              <a:t>实施后效果图，</a:t>
            </a:r>
            <a:r>
              <a:rPr lang="zh-CN" altLang="en-US">
                <a:sym typeface="+mn-ea"/>
              </a:rPr>
              <a:t>如果有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 &amp; 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PLACING_PICTURE_USER_VIEWPORT" val="{&quot;height&quot;:3312,&quot;width&quot;:16200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COMMONDATA" val="eyJoZGlkIjoiNTc0ZTFjNDA3ODlhYTQ5OWQyOGEzMTlmYzgxMTk3Nz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WPS 演示</Application>
  <PresentationFormat>宽屏</PresentationFormat>
  <Paragraphs>54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专利经验分享</vt:lpstr>
      <vt:lpstr>标题</vt:lpstr>
      <vt:lpstr>现有技术</vt:lpstr>
      <vt:lpstr>目的</vt:lpstr>
      <vt:lpstr>技术方案及发明要点</vt:lpstr>
      <vt:lpstr>有益效果</vt:lpstr>
      <vt:lpstr>实施例</vt:lpstr>
      <vt:lpstr>附图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176</cp:revision>
  <dcterms:created xsi:type="dcterms:W3CDTF">2019-06-19T02:08:00Z</dcterms:created>
  <dcterms:modified xsi:type="dcterms:W3CDTF">2022-05-12T05:44:50Z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59CF8C6833164EAAA4C47305133EF73E</vt:lpwstr>
  </property>
</Properties>
</file>