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C43D-4D99-9C16-897F-96A4B20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2DC61-D425-C0EE-5C5F-48C47130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8CDF-5757-BEA9-3185-ACEF4F5B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CC60-E19E-30C3-AA68-59765F1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61-4895-E0E7-E324-9F255D44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0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CF6-4C3D-62C5-D9E8-D73FBDE0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A3A75-BA0E-8B03-3777-9F3BAB3CC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2074-C96F-AD56-83D4-FE0C514C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A32C-F120-352A-85DC-49B2D7FA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843E-A590-41E8-936A-C00DE22E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9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99047-AFA9-7BF1-6C1A-DAB1C9E1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989BE-AF9A-FA2D-39E9-511B2307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47ED-CA2F-5576-E9D3-69A9030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B0D9-6A06-DB63-FAA1-E681FA3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8494-A1F1-A0CE-A59D-A6812991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5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D24F-0D29-4464-45BE-31D8173E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9C9B-6AA3-87F5-E5CF-07A36936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231B-6503-6704-B9E6-C77D63B9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650C-CDE9-84CE-CA79-19D0538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CB9-0CF2-871A-AE87-E84668D4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2EE2-1929-7F38-72D3-1F46D190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C0D1A-67E8-F3F2-7F70-6C71BEF6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769A-3E62-70BE-4D43-1732D04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6F37-EDC6-2E30-3CCA-D1929620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7E30-F01E-9598-162F-6BC8DAA4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6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9A6-4F62-FD66-9EC1-457C2626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6DED-076A-67C4-3E0B-EED7A2997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519F-4D08-DE41-09A0-E533155B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114D-6C50-DA2F-1555-2D64C66D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A0B1-3FB4-B3C2-9FB1-FF2C4A9C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0ACCD-E497-280C-012F-20C43E6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3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CD4E-0DE3-C469-1D82-CB35C50F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77467-31CC-CF25-CAB7-DF791EEE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31A00-446C-8751-248F-193C0092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EFBBF-CB5A-32B6-6B02-76B2BD9ED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034B7-08DA-2723-479D-F1490EAAE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AA460-07F9-13EA-48A0-4344CB4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07FDC-AB9D-E74D-2332-931D125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14FB-9DD7-4758-21F7-59AA313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7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C2F4-12B8-5F7E-5EA9-0DBB2EA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F29DB-F60E-0D99-E2BA-7CECC66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4C28-08EC-6D15-9657-B1989FA2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A0EDB-F14D-1269-6E38-9800E55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38DD4-81E9-EF1E-B28E-AFAE23B4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0DABD-7F87-A951-7220-5768532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343C-48D4-C049-DAA5-0A351EF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506B-08EB-16F0-B688-2327E7A2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73E2-9116-7015-41F1-6A45EDBF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3A77-BC7A-0B36-515C-4DEE9F3D8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E76E7-859F-FC33-396D-EA1DAED8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26ADB-90C2-3366-D470-5C18EBFE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942F-8879-F5D0-62D9-79A286C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29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D19-30A5-4179-0867-7F5DD419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6507F-744E-5F8B-DAEC-99C106C4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388DA-80C3-2D9E-C72B-4E99DA69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8354-D308-D67B-9B32-E776AF37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3E9E7-EC52-7D9E-B95A-6C5E49E8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BDFCE-6846-342F-E53F-D58092A9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23741-2BDB-0F09-E2EE-10E1A36C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2C0C-5396-91F6-BA84-C1803A20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993B-91F1-B297-55D4-4A2F1DA5A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3640-F4AE-4277-AC50-66F6061DB32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8399-0249-35F0-8960-BD4784340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A2F3-56BD-130A-011A-2D65D6B2E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4890-F493-4408-8C70-DD57C9A39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9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8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A364DBE9-B49E-0C23-F428-694732F5A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65" y="3535216"/>
            <a:ext cx="6645568" cy="3322784"/>
          </a:xfrm>
          <a:prstGeom prst="rect">
            <a:avLst/>
          </a:prstGeom>
        </p:spPr>
      </p:pic>
      <p:pic>
        <p:nvPicPr>
          <p:cNvPr id="5" name="Picture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DB529458-3C2B-D188-1219-B1D9C97D2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65" y="106216"/>
            <a:ext cx="6645568" cy="3322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75368-45D5-0700-1CE0-A677F19C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45" y="3348979"/>
            <a:ext cx="1159268" cy="3322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DFD6C6-EE42-C2A2-B958-3C95C0FE2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4" y="1767608"/>
            <a:ext cx="4024577" cy="158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FEB6A-5874-28B5-08C7-9AB608A55C3D}"/>
              </a:ext>
            </a:extLst>
          </p:cNvPr>
          <p:cNvSpPr txBox="1"/>
          <p:nvPr/>
        </p:nvSpPr>
        <p:spPr>
          <a:xfrm>
            <a:off x="715263" y="443432"/>
            <a:ext cx="397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Baseline Expression of Fujifilm Biologics</a:t>
            </a:r>
          </a:p>
          <a:p>
            <a:pPr algn="ctr"/>
            <a:r>
              <a:rPr lang="en-GB" b="1" dirty="0"/>
              <a:t>in Lysate_007</a:t>
            </a:r>
          </a:p>
        </p:txBody>
      </p:sp>
    </p:spTree>
    <p:extLst>
      <p:ext uri="{BB962C8B-B14F-4D97-AF65-F5344CB8AC3E}">
        <p14:creationId xmlns:p14="http://schemas.microsoft.com/office/powerpoint/2010/main" val="304650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Perkins</dc:creator>
  <cp:lastModifiedBy>Alex Perkins</cp:lastModifiedBy>
  <cp:revision>1</cp:revision>
  <dcterms:created xsi:type="dcterms:W3CDTF">2023-05-12T13:30:05Z</dcterms:created>
  <dcterms:modified xsi:type="dcterms:W3CDTF">2023-05-12T13:43:59Z</dcterms:modified>
</cp:coreProperties>
</file>