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308" r:id="rId5"/>
    <p:sldId id="495" r:id="rId6"/>
    <p:sldId id="259" r:id="rId7"/>
    <p:sldId id="260" r:id="rId8"/>
    <p:sldId id="488" r:id="rId9"/>
    <p:sldId id="494" r:id="rId10"/>
    <p:sldId id="491" r:id="rId11"/>
    <p:sldId id="492" r:id="rId12"/>
    <p:sldId id="496" r:id="rId13"/>
    <p:sldId id="309" r:id="rId14"/>
    <p:sldId id="497" r:id="rId15"/>
    <p:sldId id="262" r:id="rId16"/>
    <p:sldId id="286" r:id="rId17"/>
    <p:sldId id="307" r:id="rId18"/>
    <p:sldId id="264" r:id="rId19"/>
    <p:sldId id="265" r:id="rId20"/>
    <p:sldId id="267" r:id="rId21"/>
    <p:sldId id="312" r:id="rId22"/>
    <p:sldId id="313" r:id="rId23"/>
    <p:sldId id="269" r:id="rId24"/>
    <p:sldId id="300" r:id="rId25"/>
    <p:sldId id="314" r:id="rId26"/>
    <p:sldId id="270" r:id="rId27"/>
    <p:sldId id="316" r:id="rId28"/>
    <p:sldId id="324" r:id="rId29"/>
    <p:sldId id="273" r:id="rId30"/>
    <p:sldId id="295" r:id="rId31"/>
    <p:sldId id="275" r:id="rId32"/>
    <p:sldId id="297" r:id="rId33"/>
    <p:sldId id="319" r:id="rId34"/>
    <p:sldId id="322" r:id="rId35"/>
    <p:sldId id="301" r:id="rId36"/>
    <p:sldId id="277" r:id="rId37"/>
    <p:sldId id="276" r:id="rId38"/>
    <p:sldId id="302" r:id="rId39"/>
    <p:sldId id="278" r:id="rId40"/>
    <p:sldId id="321" r:id="rId41"/>
    <p:sldId id="318" r:id="rId42"/>
    <p:sldId id="317" r:id="rId43"/>
    <p:sldId id="323" r:id="rId44"/>
    <p:sldId id="320" r:id="rId45"/>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E1"/>
    <a:srgbClr val="009900"/>
    <a:srgbClr val="CC6600"/>
    <a:srgbClr val="800000"/>
    <a:srgbClr val="FFCC66"/>
    <a:srgbClr val="FF0066"/>
    <a:srgbClr val="FF5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9" autoAdjust="0"/>
  </p:normalViewPr>
  <p:slideViewPr>
    <p:cSldViewPr>
      <p:cViewPr varScale="1">
        <p:scale>
          <a:sx n="104" d="100"/>
          <a:sy n="104" d="100"/>
        </p:scale>
        <p:origin x="1746" y="108"/>
      </p:cViewPr>
      <p:guideLst>
        <p:guide orient="horz" pos="2160"/>
        <p:guide pos="2880"/>
      </p:guideLst>
    </p:cSldViewPr>
  </p:slideViewPr>
  <p:outlineViewPr>
    <p:cViewPr>
      <p:scale>
        <a:sx n="33" d="100"/>
        <a:sy n="33" d="100"/>
      </p:scale>
      <p:origin x="120" y="1125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4236"/>
    </p:cViewPr>
  </p:sorterViewPr>
  <p:notesViewPr>
    <p:cSldViewPr>
      <p:cViewPr varScale="1">
        <p:scale>
          <a:sx n="57" d="100"/>
          <a:sy n="57" d="100"/>
        </p:scale>
        <p:origin x="-25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4.xml"/><Relationship Id="rId4"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CE6C4ED-4DAF-4778-942C-BF92AB53BD0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ffectLst/>
              </a:defRPr>
            </a:lvl1pPr>
          </a:lstStyle>
          <a:p>
            <a:pPr>
              <a:defRPr/>
            </a:pPr>
            <a:endParaRPr lang="en-US" altLang="zh-CN"/>
          </a:p>
        </p:txBody>
      </p:sp>
      <p:sp>
        <p:nvSpPr>
          <p:cNvPr id="3075" name="Rectangle 3">
            <a:extLst>
              <a:ext uri="{FF2B5EF4-FFF2-40B4-BE49-F238E27FC236}">
                <a16:creationId xmlns:a16="http://schemas.microsoft.com/office/drawing/2014/main" id="{C91BF005-6A63-4426-8A0B-2C0725C154D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altLang="zh-CN"/>
          </a:p>
        </p:txBody>
      </p:sp>
      <p:sp>
        <p:nvSpPr>
          <p:cNvPr id="4100" name="Rectangle 4">
            <a:extLst>
              <a:ext uri="{FF2B5EF4-FFF2-40B4-BE49-F238E27FC236}">
                <a16:creationId xmlns:a16="http://schemas.microsoft.com/office/drawing/2014/main" id="{1932D922-CBE8-49E3-8571-61552118B79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88809C73-5DDA-4202-AD62-100683AB59A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4492A4D2-B1FF-4E9A-99A3-6E9D8355422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ffectLst/>
              </a:defRPr>
            </a:lvl1pPr>
          </a:lstStyle>
          <a:p>
            <a:pPr>
              <a:defRPr/>
            </a:pPr>
            <a:endParaRPr lang="en-US" altLang="zh-CN"/>
          </a:p>
        </p:txBody>
      </p:sp>
      <p:sp>
        <p:nvSpPr>
          <p:cNvPr id="3079" name="Rectangle 7">
            <a:extLst>
              <a:ext uri="{FF2B5EF4-FFF2-40B4-BE49-F238E27FC236}">
                <a16:creationId xmlns:a16="http://schemas.microsoft.com/office/drawing/2014/main" id="{8CF9D5E9-E2A1-4062-ADA0-18C5E1FFEDE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ffectLst/>
              </a:defRPr>
            </a:lvl1pPr>
          </a:lstStyle>
          <a:p>
            <a:pPr>
              <a:defRPr/>
            </a:pPr>
            <a:fld id="{94B37536-805D-4573-81F7-8FD60B581E5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18C99C86-C4A0-4BD9-AE14-775BF0847C1F}"/>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DB87E4B9-36A3-49C0-94C5-3C10F7A046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稀疏矩阵 </a:t>
            </a:r>
            <a:r>
              <a:rPr lang="en-US" altLang="zh-CN"/>
              <a:t>Sparse Matrix</a:t>
            </a:r>
            <a:endParaRPr lang="zh-CN" altLang="en-US"/>
          </a:p>
        </p:txBody>
      </p:sp>
      <p:sp>
        <p:nvSpPr>
          <p:cNvPr id="23556" name="灯片编号占位符 3">
            <a:extLst>
              <a:ext uri="{FF2B5EF4-FFF2-40B4-BE49-F238E27FC236}">
                <a16:creationId xmlns:a16="http://schemas.microsoft.com/office/drawing/2014/main" id="{BE47D5E5-AF7A-4798-9D5E-3780566595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E85B01-971A-4770-9FA9-DDD756F41E9B}" type="slidenum">
              <a:rPr lang="en-US" altLang="zh-CN"/>
              <a:pPr>
                <a:spcBef>
                  <a:spcPct val="0"/>
                </a:spcBef>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F6596D0C-F182-41CD-BD55-9878C8CC92B3}"/>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1CB4F591-C8AD-45F5-A552-5639757439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灯片编号占位符 3">
            <a:extLst>
              <a:ext uri="{FF2B5EF4-FFF2-40B4-BE49-F238E27FC236}">
                <a16:creationId xmlns:a16="http://schemas.microsoft.com/office/drawing/2014/main" id="{B59293FD-3669-4F0F-B92A-48F2D71DE6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47ECBF-DDEA-434F-9B46-97125DBA3B97}" type="slidenum">
              <a:rPr lang="en-US" altLang="zh-CN"/>
              <a:pPr>
                <a:spcBef>
                  <a:spcPct val="0"/>
                </a:spcBef>
              </a:pPr>
              <a:t>20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1C582D92-AE04-4361-8A60-3CC1E0654B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3200346-D8CE-4D89-8A31-66586DAD3BD5}"/>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6" name="Rectangle 6">
            <a:extLst>
              <a:ext uri="{FF2B5EF4-FFF2-40B4-BE49-F238E27FC236}">
                <a16:creationId xmlns:a16="http://schemas.microsoft.com/office/drawing/2014/main" id="{3F219E13-34CA-445E-9E29-CA500E24AF34}"/>
              </a:ext>
            </a:extLst>
          </p:cNvPr>
          <p:cNvSpPr>
            <a:spLocks noGrp="1" noChangeArrowheads="1"/>
          </p:cNvSpPr>
          <p:nvPr>
            <p:ph type="sldNum" sz="quarter" idx="12"/>
          </p:nvPr>
        </p:nvSpPr>
        <p:spPr>
          <a:ln/>
        </p:spPr>
        <p:txBody>
          <a:bodyPr/>
          <a:lstStyle>
            <a:lvl1pPr>
              <a:defRPr/>
            </a:lvl1pPr>
          </a:lstStyle>
          <a:p>
            <a:pPr>
              <a:defRPr/>
            </a:pPr>
            <a:fld id="{1BCA0C61-0624-4F48-8485-F8241CB01BF0}" type="slidenum">
              <a:rPr lang="en-US" altLang="zh-CN"/>
              <a:pPr>
                <a:defRPr/>
              </a:pPr>
              <a:t>‹#›</a:t>
            </a:fld>
            <a:endParaRPr lang="en-US" altLang="zh-CN"/>
          </a:p>
        </p:txBody>
      </p:sp>
    </p:spTree>
    <p:extLst>
      <p:ext uri="{BB962C8B-B14F-4D97-AF65-F5344CB8AC3E}">
        <p14:creationId xmlns:p14="http://schemas.microsoft.com/office/powerpoint/2010/main" val="236571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A3B46F6-A016-48FA-9CD0-5C34BA4A1F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1639E69-93D1-4CD5-BBB4-D8C177C201D3}"/>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6" name="Rectangle 6">
            <a:extLst>
              <a:ext uri="{FF2B5EF4-FFF2-40B4-BE49-F238E27FC236}">
                <a16:creationId xmlns:a16="http://schemas.microsoft.com/office/drawing/2014/main" id="{D3B750D4-110F-41A7-8743-43BEFD596B65}"/>
              </a:ext>
            </a:extLst>
          </p:cNvPr>
          <p:cNvSpPr>
            <a:spLocks noGrp="1" noChangeArrowheads="1"/>
          </p:cNvSpPr>
          <p:nvPr>
            <p:ph type="sldNum" sz="quarter" idx="12"/>
          </p:nvPr>
        </p:nvSpPr>
        <p:spPr>
          <a:ln/>
        </p:spPr>
        <p:txBody>
          <a:bodyPr/>
          <a:lstStyle>
            <a:lvl1pPr>
              <a:defRPr/>
            </a:lvl1pPr>
          </a:lstStyle>
          <a:p>
            <a:pPr>
              <a:defRPr/>
            </a:pPr>
            <a:fld id="{83E096D5-CE06-4BA5-95A9-12066797EE35}" type="slidenum">
              <a:rPr lang="en-US" altLang="zh-CN"/>
              <a:pPr>
                <a:defRPr/>
              </a:pPr>
              <a:t>‹#›</a:t>
            </a:fld>
            <a:endParaRPr lang="en-US" altLang="zh-CN"/>
          </a:p>
        </p:txBody>
      </p:sp>
    </p:spTree>
    <p:extLst>
      <p:ext uri="{BB962C8B-B14F-4D97-AF65-F5344CB8AC3E}">
        <p14:creationId xmlns:p14="http://schemas.microsoft.com/office/powerpoint/2010/main" val="412555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805529A-B2F8-408D-B6E7-D10A667112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34F77B7-7D17-47AE-BF99-3A43ADD5BD28}"/>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6" name="Rectangle 6">
            <a:extLst>
              <a:ext uri="{FF2B5EF4-FFF2-40B4-BE49-F238E27FC236}">
                <a16:creationId xmlns:a16="http://schemas.microsoft.com/office/drawing/2014/main" id="{7B0E10EF-2A26-44E3-A5F4-D27F24A34C37}"/>
              </a:ext>
            </a:extLst>
          </p:cNvPr>
          <p:cNvSpPr>
            <a:spLocks noGrp="1" noChangeArrowheads="1"/>
          </p:cNvSpPr>
          <p:nvPr>
            <p:ph type="sldNum" sz="quarter" idx="12"/>
          </p:nvPr>
        </p:nvSpPr>
        <p:spPr>
          <a:ln/>
        </p:spPr>
        <p:txBody>
          <a:bodyPr/>
          <a:lstStyle>
            <a:lvl1pPr>
              <a:defRPr/>
            </a:lvl1pPr>
          </a:lstStyle>
          <a:p>
            <a:pPr>
              <a:defRPr/>
            </a:pPr>
            <a:fld id="{017CCB56-A238-4570-B152-C843A2111874}" type="slidenum">
              <a:rPr lang="en-US" altLang="zh-CN"/>
              <a:pPr>
                <a:defRPr/>
              </a:pPr>
              <a:t>‹#›</a:t>
            </a:fld>
            <a:endParaRPr lang="en-US" altLang="zh-CN"/>
          </a:p>
        </p:txBody>
      </p:sp>
    </p:spTree>
    <p:extLst>
      <p:ext uri="{BB962C8B-B14F-4D97-AF65-F5344CB8AC3E}">
        <p14:creationId xmlns:p14="http://schemas.microsoft.com/office/powerpoint/2010/main" val="2713278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49289" y="1449390"/>
            <a:ext cx="7983537" cy="4725987"/>
          </a:xfrm>
          <a:prstGeom prst="rect">
            <a:avLst/>
          </a:prstGeom>
        </p:spPr>
        <p:txBody>
          <a:bodyPr/>
          <a:lstStyle/>
          <a:p>
            <a:pPr lvl="0"/>
            <a:endParaRPr lang="zh-CN" altLang="en-US" noProof="0"/>
          </a:p>
        </p:txBody>
      </p:sp>
      <p:sp>
        <p:nvSpPr>
          <p:cNvPr id="4" name="Rectangle 5">
            <a:extLst>
              <a:ext uri="{FF2B5EF4-FFF2-40B4-BE49-F238E27FC236}">
                <a16:creationId xmlns:a16="http://schemas.microsoft.com/office/drawing/2014/main" id="{46F3630A-E8B3-4BA6-A868-9729E22141E8}"/>
              </a:ext>
            </a:extLst>
          </p:cNvPr>
          <p:cNvSpPr>
            <a:spLocks noGrp="1" noChangeArrowheads="1"/>
          </p:cNvSpPr>
          <p:nvPr>
            <p:ph type="ftr" sz="quarter" idx="10"/>
          </p:nvPr>
        </p:nvSpPr>
        <p:spPr/>
        <p:txBody>
          <a:bodyPr/>
          <a:lstStyle>
            <a:lvl1pPr>
              <a:defRPr sz="1050" dirty="0"/>
            </a:lvl1pPr>
          </a:lstStyle>
          <a:p>
            <a:pPr>
              <a:defRPr/>
            </a:pPr>
            <a:endParaRPr lang="zh-CN" altLang="en-US"/>
          </a:p>
        </p:txBody>
      </p:sp>
    </p:spTree>
    <p:extLst>
      <p:ext uri="{BB962C8B-B14F-4D97-AF65-F5344CB8AC3E}">
        <p14:creationId xmlns:p14="http://schemas.microsoft.com/office/powerpoint/2010/main" val="327311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a:prstGeom prst="rect">
            <a:avLst/>
          </a:prstGeom>
        </p:spPr>
        <p:txBody>
          <a:bodyPr/>
          <a:lstStyle/>
          <a:p>
            <a:r>
              <a:rPr lang="zh-CN" altLang="en-US" noProof="1"/>
              <a:t>单击此处编辑母版标题样式</a:t>
            </a:r>
          </a:p>
        </p:txBody>
      </p:sp>
      <p:sp>
        <p:nvSpPr>
          <p:cNvPr id="3" name="SmartArt 占位符 2"/>
          <p:cNvSpPr>
            <a:spLocks noGrp="1"/>
          </p:cNvSpPr>
          <p:nvPr>
            <p:ph type="pic" idx="1"/>
          </p:nvPr>
        </p:nvSpPr>
        <p:spPr>
          <a:xfrm>
            <a:off x="649289" y="1449390"/>
            <a:ext cx="7983537" cy="4725987"/>
          </a:xfrm>
          <a:prstGeom prst="rect">
            <a:avLst/>
          </a:prstGeom>
        </p:spPr>
        <p:txBody>
          <a:bodyPr/>
          <a:lstStyle/>
          <a:p>
            <a:pPr lvl="0"/>
            <a:endParaRPr lang="zh-CN" altLang="en-US" noProof="0"/>
          </a:p>
        </p:txBody>
      </p:sp>
      <p:sp>
        <p:nvSpPr>
          <p:cNvPr id="4" name="Rectangle 5">
            <a:extLst>
              <a:ext uri="{FF2B5EF4-FFF2-40B4-BE49-F238E27FC236}">
                <a16:creationId xmlns:a16="http://schemas.microsoft.com/office/drawing/2014/main" id="{80455683-FDBD-4C73-9526-4E605160E5D1}"/>
              </a:ext>
            </a:extLst>
          </p:cNvPr>
          <p:cNvSpPr>
            <a:spLocks noGrp="1" noChangeArrowheads="1"/>
          </p:cNvSpPr>
          <p:nvPr>
            <p:ph type="ftr" sz="quarter" idx="10"/>
          </p:nvPr>
        </p:nvSpPr>
        <p:spPr/>
        <p:txBody>
          <a:bodyPr/>
          <a:lstStyle>
            <a:lvl1pPr>
              <a:defRPr sz="1050" dirty="0"/>
            </a:lvl1pPr>
          </a:lstStyle>
          <a:p>
            <a:pPr>
              <a:defRPr/>
            </a:pPr>
            <a:endParaRPr lang="zh-CN" altLang="en-US"/>
          </a:p>
        </p:txBody>
      </p:sp>
    </p:spTree>
    <p:extLst>
      <p:ext uri="{BB962C8B-B14F-4D97-AF65-F5344CB8AC3E}">
        <p14:creationId xmlns:p14="http://schemas.microsoft.com/office/powerpoint/2010/main" val="179050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1FE3E55-110A-4D0C-9AD9-C95510A8A8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CE329C0-B512-4B78-B4A1-371D78AE0EB9}"/>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6" name="Rectangle 6">
            <a:extLst>
              <a:ext uri="{FF2B5EF4-FFF2-40B4-BE49-F238E27FC236}">
                <a16:creationId xmlns:a16="http://schemas.microsoft.com/office/drawing/2014/main" id="{786E24DB-CF4F-4440-92E8-7B7C8A26BCA5}"/>
              </a:ext>
            </a:extLst>
          </p:cNvPr>
          <p:cNvSpPr>
            <a:spLocks noGrp="1" noChangeArrowheads="1"/>
          </p:cNvSpPr>
          <p:nvPr>
            <p:ph type="sldNum" sz="quarter" idx="12"/>
          </p:nvPr>
        </p:nvSpPr>
        <p:spPr>
          <a:ln/>
        </p:spPr>
        <p:txBody>
          <a:bodyPr/>
          <a:lstStyle>
            <a:lvl1pPr>
              <a:defRPr/>
            </a:lvl1pPr>
          </a:lstStyle>
          <a:p>
            <a:pPr>
              <a:defRPr/>
            </a:pPr>
            <a:fld id="{23C4B909-BB18-4226-B542-99AF96DEFC02}" type="slidenum">
              <a:rPr lang="en-US" altLang="zh-CN"/>
              <a:pPr>
                <a:defRPr/>
              </a:pPr>
              <a:t>‹#›</a:t>
            </a:fld>
            <a:endParaRPr lang="en-US" altLang="zh-CN"/>
          </a:p>
        </p:txBody>
      </p:sp>
    </p:spTree>
    <p:extLst>
      <p:ext uri="{BB962C8B-B14F-4D97-AF65-F5344CB8AC3E}">
        <p14:creationId xmlns:p14="http://schemas.microsoft.com/office/powerpoint/2010/main" val="124097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142F82D-7F06-4A05-819E-FB0244F732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86AD31D-85D7-41DD-9B79-C09A614E0717}"/>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6" name="Rectangle 6">
            <a:extLst>
              <a:ext uri="{FF2B5EF4-FFF2-40B4-BE49-F238E27FC236}">
                <a16:creationId xmlns:a16="http://schemas.microsoft.com/office/drawing/2014/main" id="{A57F2D9C-792F-44F1-960D-6B48F188FE44}"/>
              </a:ext>
            </a:extLst>
          </p:cNvPr>
          <p:cNvSpPr>
            <a:spLocks noGrp="1" noChangeArrowheads="1"/>
          </p:cNvSpPr>
          <p:nvPr>
            <p:ph type="sldNum" sz="quarter" idx="12"/>
          </p:nvPr>
        </p:nvSpPr>
        <p:spPr>
          <a:ln/>
        </p:spPr>
        <p:txBody>
          <a:bodyPr/>
          <a:lstStyle>
            <a:lvl1pPr>
              <a:defRPr/>
            </a:lvl1pPr>
          </a:lstStyle>
          <a:p>
            <a:pPr>
              <a:defRPr/>
            </a:pPr>
            <a:fld id="{7FB0F540-0966-43AB-8897-455BE2EB14C4}" type="slidenum">
              <a:rPr lang="en-US" altLang="zh-CN"/>
              <a:pPr>
                <a:defRPr/>
              </a:pPr>
              <a:t>‹#›</a:t>
            </a:fld>
            <a:endParaRPr lang="en-US" altLang="zh-CN"/>
          </a:p>
        </p:txBody>
      </p:sp>
    </p:spTree>
    <p:extLst>
      <p:ext uri="{BB962C8B-B14F-4D97-AF65-F5344CB8AC3E}">
        <p14:creationId xmlns:p14="http://schemas.microsoft.com/office/powerpoint/2010/main" val="162445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F1501A9-C7F6-41FC-9FC9-E55BCC19E1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AD6380E-3F84-46A1-B42F-5E96B2195AA2}"/>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7" name="Rectangle 6">
            <a:extLst>
              <a:ext uri="{FF2B5EF4-FFF2-40B4-BE49-F238E27FC236}">
                <a16:creationId xmlns:a16="http://schemas.microsoft.com/office/drawing/2014/main" id="{68340CCD-C7F3-4F93-8BF1-8B73502952A5}"/>
              </a:ext>
            </a:extLst>
          </p:cNvPr>
          <p:cNvSpPr>
            <a:spLocks noGrp="1" noChangeArrowheads="1"/>
          </p:cNvSpPr>
          <p:nvPr>
            <p:ph type="sldNum" sz="quarter" idx="12"/>
          </p:nvPr>
        </p:nvSpPr>
        <p:spPr>
          <a:ln/>
        </p:spPr>
        <p:txBody>
          <a:bodyPr/>
          <a:lstStyle>
            <a:lvl1pPr>
              <a:defRPr/>
            </a:lvl1pPr>
          </a:lstStyle>
          <a:p>
            <a:pPr>
              <a:defRPr/>
            </a:pPr>
            <a:fld id="{BEFE5A28-59F4-48F1-AE74-5FCD54B86D32}" type="slidenum">
              <a:rPr lang="en-US" altLang="zh-CN"/>
              <a:pPr>
                <a:defRPr/>
              </a:pPr>
              <a:t>‹#›</a:t>
            </a:fld>
            <a:endParaRPr lang="en-US" altLang="zh-CN"/>
          </a:p>
        </p:txBody>
      </p:sp>
    </p:spTree>
    <p:extLst>
      <p:ext uri="{BB962C8B-B14F-4D97-AF65-F5344CB8AC3E}">
        <p14:creationId xmlns:p14="http://schemas.microsoft.com/office/powerpoint/2010/main" val="191161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8979F80-25E1-40F1-ACE6-D6E16582C2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C1528D8-B7E6-494E-9157-55D4358D1462}"/>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9" name="Rectangle 6">
            <a:extLst>
              <a:ext uri="{FF2B5EF4-FFF2-40B4-BE49-F238E27FC236}">
                <a16:creationId xmlns:a16="http://schemas.microsoft.com/office/drawing/2014/main" id="{46658337-56CF-41E0-855C-EBFF43D0DC85}"/>
              </a:ext>
            </a:extLst>
          </p:cNvPr>
          <p:cNvSpPr>
            <a:spLocks noGrp="1" noChangeArrowheads="1"/>
          </p:cNvSpPr>
          <p:nvPr>
            <p:ph type="sldNum" sz="quarter" idx="12"/>
          </p:nvPr>
        </p:nvSpPr>
        <p:spPr>
          <a:ln/>
        </p:spPr>
        <p:txBody>
          <a:bodyPr/>
          <a:lstStyle>
            <a:lvl1pPr>
              <a:defRPr/>
            </a:lvl1pPr>
          </a:lstStyle>
          <a:p>
            <a:pPr>
              <a:defRPr/>
            </a:pPr>
            <a:fld id="{7BC03C57-FFD8-4C76-A82F-6989B257EFCC}" type="slidenum">
              <a:rPr lang="en-US" altLang="zh-CN"/>
              <a:pPr>
                <a:defRPr/>
              </a:pPr>
              <a:t>‹#›</a:t>
            </a:fld>
            <a:endParaRPr lang="en-US" altLang="zh-CN"/>
          </a:p>
        </p:txBody>
      </p:sp>
    </p:spTree>
    <p:extLst>
      <p:ext uri="{BB962C8B-B14F-4D97-AF65-F5344CB8AC3E}">
        <p14:creationId xmlns:p14="http://schemas.microsoft.com/office/powerpoint/2010/main" val="415886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6D3924E-248B-44F8-B0D3-9DBF73B1CF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95EB113-EDB4-4349-BA88-C37031911B9F}"/>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5" name="Rectangle 6">
            <a:extLst>
              <a:ext uri="{FF2B5EF4-FFF2-40B4-BE49-F238E27FC236}">
                <a16:creationId xmlns:a16="http://schemas.microsoft.com/office/drawing/2014/main" id="{4343F78E-74E6-4DBE-8477-CF3BF27EBDF0}"/>
              </a:ext>
            </a:extLst>
          </p:cNvPr>
          <p:cNvSpPr>
            <a:spLocks noGrp="1" noChangeArrowheads="1"/>
          </p:cNvSpPr>
          <p:nvPr>
            <p:ph type="sldNum" sz="quarter" idx="12"/>
          </p:nvPr>
        </p:nvSpPr>
        <p:spPr>
          <a:ln/>
        </p:spPr>
        <p:txBody>
          <a:bodyPr/>
          <a:lstStyle>
            <a:lvl1pPr>
              <a:defRPr/>
            </a:lvl1pPr>
          </a:lstStyle>
          <a:p>
            <a:pPr>
              <a:defRPr/>
            </a:pPr>
            <a:fld id="{C43CC30F-EB37-4D13-B297-1BF009E21468}" type="slidenum">
              <a:rPr lang="en-US" altLang="zh-CN"/>
              <a:pPr>
                <a:defRPr/>
              </a:pPr>
              <a:t>‹#›</a:t>
            </a:fld>
            <a:endParaRPr lang="en-US" altLang="zh-CN"/>
          </a:p>
        </p:txBody>
      </p:sp>
    </p:spTree>
    <p:extLst>
      <p:ext uri="{BB962C8B-B14F-4D97-AF65-F5344CB8AC3E}">
        <p14:creationId xmlns:p14="http://schemas.microsoft.com/office/powerpoint/2010/main" val="67224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63F418-D8C7-4157-8470-8D415994EE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A3101AB-964B-455C-B4F6-EC933C367748}"/>
              </a:ext>
            </a:extLst>
          </p:cNvPr>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6">
            <a:extLst>
              <a:ext uri="{FF2B5EF4-FFF2-40B4-BE49-F238E27FC236}">
                <a16:creationId xmlns:a16="http://schemas.microsoft.com/office/drawing/2014/main" id="{0DEF7CBA-7C60-4321-8B4F-C165D8064E3A}"/>
              </a:ext>
            </a:extLst>
          </p:cNvPr>
          <p:cNvSpPr>
            <a:spLocks noGrp="1" noChangeArrowheads="1"/>
          </p:cNvSpPr>
          <p:nvPr>
            <p:ph type="sldNum" sz="quarter" idx="12"/>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149567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BC33D76-6713-42CC-8620-5BAF9F2188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C1508BA-1332-460B-9348-FC19814F2FA5}"/>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7" name="Rectangle 6">
            <a:extLst>
              <a:ext uri="{FF2B5EF4-FFF2-40B4-BE49-F238E27FC236}">
                <a16:creationId xmlns:a16="http://schemas.microsoft.com/office/drawing/2014/main" id="{E00F6D90-1A26-4F67-A89C-3E529B0DB930}"/>
              </a:ext>
            </a:extLst>
          </p:cNvPr>
          <p:cNvSpPr>
            <a:spLocks noGrp="1" noChangeArrowheads="1"/>
          </p:cNvSpPr>
          <p:nvPr>
            <p:ph type="sldNum" sz="quarter" idx="12"/>
          </p:nvPr>
        </p:nvSpPr>
        <p:spPr>
          <a:ln/>
        </p:spPr>
        <p:txBody>
          <a:bodyPr/>
          <a:lstStyle>
            <a:lvl1pPr>
              <a:defRPr/>
            </a:lvl1pPr>
          </a:lstStyle>
          <a:p>
            <a:pPr>
              <a:defRPr/>
            </a:pPr>
            <a:fld id="{0475305E-8EBD-4078-A9EE-4CD0AA09C313}" type="slidenum">
              <a:rPr lang="en-US" altLang="zh-CN"/>
              <a:pPr>
                <a:defRPr/>
              </a:pPr>
              <a:t>‹#›</a:t>
            </a:fld>
            <a:endParaRPr lang="en-US" altLang="zh-CN"/>
          </a:p>
        </p:txBody>
      </p:sp>
    </p:spTree>
    <p:extLst>
      <p:ext uri="{BB962C8B-B14F-4D97-AF65-F5344CB8AC3E}">
        <p14:creationId xmlns:p14="http://schemas.microsoft.com/office/powerpoint/2010/main" val="64120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8D3C04B-1AAC-407C-9F70-D3B3C383A0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CE55B7C-45BD-4727-BA2F-D4D338D2A158}"/>
              </a:ext>
            </a:extLst>
          </p:cNvPr>
          <p:cNvSpPr>
            <a:spLocks noGrp="1" noChangeArrowheads="1"/>
          </p:cNvSpPr>
          <p:nvPr>
            <p:ph type="ftr" sz="quarter" idx="11"/>
          </p:nvPr>
        </p:nvSpPr>
        <p:spPr>
          <a:ln/>
        </p:spPr>
        <p:txBody>
          <a:bodyPr/>
          <a:lstStyle>
            <a:lvl1pPr>
              <a:defRPr/>
            </a:lvl1pPr>
          </a:lstStyle>
          <a:p>
            <a:pPr>
              <a:defRPr/>
            </a:pPr>
            <a:r>
              <a:rPr lang="en-US" altLang="zh-CN"/>
              <a:t>数据结构---第五章 数组和广义表</a:t>
            </a:r>
          </a:p>
        </p:txBody>
      </p:sp>
      <p:sp>
        <p:nvSpPr>
          <p:cNvPr id="7" name="Rectangle 6">
            <a:extLst>
              <a:ext uri="{FF2B5EF4-FFF2-40B4-BE49-F238E27FC236}">
                <a16:creationId xmlns:a16="http://schemas.microsoft.com/office/drawing/2014/main" id="{68777A16-7CF4-4CEF-BE62-CA35CF55B43B}"/>
              </a:ext>
            </a:extLst>
          </p:cNvPr>
          <p:cNvSpPr>
            <a:spLocks noGrp="1" noChangeArrowheads="1"/>
          </p:cNvSpPr>
          <p:nvPr>
            <p:ph type="sldNum" sz="quarter" idx="12"/>
          </p:nvPr>
        </p:nvSpPr>
        <p:spPr>
          <a:ln/>
        </p:spPr>
        <p:txBody>
          <a:bodyPr/>
          <a:lstStyle>
            <a:lvl1pPr>
              <a:defRPr/>
            </a:lvl1pPr>
          </a:lstStyle>
          <a:p>
            <a:pPr>
              <a:defRPr/>
            </a:pPr>
            <a:fld id="{5F98DB4B-4985-4B0E-92F5-F8356C0D6438}" type="slidenum">
              <a:rPr lang="en-US" altLang="zh-CN"/>
              <a:pPr>
                <a:defRPr/>
              </a:pPr>
              <a:t>‹#›</a:t>
            </a:fld>
            <a:endParaRPr lang="en-US" altLang="zh-CN"/>
          </a:p>
        </p:txBody>
      </p:sp>
    </p:spTree>
    <p:extLst>
      <p:ext uri="{BB962C8B-B14F-4D97-AF65-F5344CB8AC3E}">
        <p14:creationId xmlns:p14="http://schemas.microsoft.com/office/powerpoint/2010/main" val="237288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BCF711-27ED-48C2-BE13-90D51EBA0FD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8A36D50-4C19-4BF8-83AC-803DD4E15FA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D371242-DDEF-4EA6-8625-D2A9CAC5140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effectLst/>
              </a:defRPr>
            </a:lvl1pPr>
          </a:lstStyle>
          <a:p>
            <a:pPr>
              <a:defRPr/>
            </a:pPr>
            <a:endParaRPr lang="en-US" altLang="zh-CN" dirty="0"/>
          </a:p>
        </p:txBody>
      </p:sp>
      <p:sp>
        <p:nvSpPr>
          <p:cNvPr id="1029" name="Rectangle 5">
            <a:extLst>
              <a:ext uri="{FF2B5EF4-FFF2-40B4-BE49-F238E27FC236}">
                <a16:creationId xmlns:a16="http://schemas.microsoft.com/office/drawing/2014/main" id="{E79CE6D1-5182-4244-8409-0FB0A214AE8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ffectLst/>
              </a:defRPr>
            </a:lvl1pPr>
          </a:lstStyle>
          <a:p>
            <a:pPr>
              <a:defRPr/>
            </a:pPr>
            <a:endParaRPr lang="en-US" altLang="zh-CN" dirty="0"/>
          </a:p>
        </p:txBody>
      </p:sp>
      <p:sp>
        <p:nvSpPr>
          <p:cNvPr id="1030" name="Rectangle 6">
            <a:extLst>
              <a:ext uri="{FF2B5EF4-FFF2-40B4-BE49-F238E27FC236}">
                <a16:creationId xmlns:a16="http://schemas.microsoft.com/office/drawing/2014/main" id="{7CA08817-C5B1-465C-89CD-A2729709E0C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ffectLst/>
              </a:defRPr>
            </a:lvl1pPr>
          </a:lstStyle>
          <a:p>
            <a:pPr>
              <a:defRPr/>
            </a:pPr>
            <a:endParaRPr lang="en-US" altLang="zh-CN"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slide" Target="slide39.xml"/><Relationship Id="rId4" Type="http://schemas.openxmlformats.org/officeDocument/2006/relationships/slide" Target="slide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5122" name="页脚占位符 4">
            <a:extLst>
              <a:ext uri="{FF2B5EF4-FFF2-40B4-BE49-F238E27FC236}">
                <a16:creationId xmlns:a16="http://schemas.microsoft.com/office/drawing/2014/main" id="{78DD80BC-B9DB-477C-8DA2-A0EFD33834A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400"/>
              <a:t>数据结构---第五章 数组和广义表</a:t>
            </a:r>
          </a:p>
        </p:txBody>
      </p:sp>
      <p:sp>
        <p:nvSpPr>
          <p:cNvPr id="5123" name="灯片编号占位符 5">
            <a:extLst>
              <a:ext uri="{FF2B5EF4-FFF2-40B4-BE49-F238E27FC236}">
                <a16:creationId xmlns:a16="http://schemas.microsoft.com/office/drawing/2014/main" id="{25880EAE-8533-43B2-B55B-CC1868EB4F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A4F5E2B-8DC8-4882-A017-D9EFA6CDF1CB}" type="slidenum">
              <a:rPr lang="en-US" altLang="zh-CN" sz="1400"/>
              <a:pPr>
                <a:spcBef>
                  <a:spcPct val="0"/>
                </a:spcBef>
                <a:buFontTx/>
                <a:buNone/>
              </a:pPr>
              <a:t>1</a:t>
            </a:fld>
            <a:endParaRPr lang="en-US" altLang="zh-CN" sz="1400"/>
          </a:p>
        </p:txBody>
      </p:sp>
      <p:sp>
        <p:nvSpPr>
          <p:cNvPr id="5124" name="Rectangle 2">
            <a:extLst>
              <a:ext uri="{FF2B5EF4-FFF2-40B4-BE49-F238E27FC236}">
                <a16:creationId xmlns:a16="http://schemas.microsoft.com/office/drawing/2014/main" id="{7201472E-62D6-431A-A550-7F273FE81058}"/>
              </a:ext>
            </a:extLst>
          </p:cNvPr>
          <p:cNvSpPr>
            <a:spLocks noGrp="1" noChangeArrowheads="1"/>
          </p:cNvSpPr>
          <p:nvPr>
            <p:ph type="title"/>
          </p:nvPr>
        </p:nvSpPr>
        <p:spPr>
          <a:xfrm>
            <a:off x="1676400" y="304800"/>
            <a:ext cx="5257800" cy="990600"/>
          </a:xfrm>
          <a:solidFill>
            <a:srgbClr val="FFCC66"/>
          </a:solidFill>
        </p:spPr>
        <p:txBody>
          <a:bodyPr/>
          <a:lstStyle/>
          <a:p>
            <a:pPr eaLnBrk="1" hangingPunct="1"/>
            <a:r>
              <a:rPr lang="zh-CN" altLang="en-US" sz="3600" b="1"/>
              <a:t>第五章  数组和广义表</a:t>
            </a:r>
            <a:endParaRPr lang="zh-CN" altLang="en-US" b="1"/>
          </a:p>
        </p:txBody>
      </p:sp>
      <p:sp>
        <p:nvSpPr>
          <p:cNvPr id="5125" name="Rectangle 3">
            <a:extLst>
              <a:ext uri="{FF2B5EF4-FFF2-40B4-BE49-F238E27FC236}">
                <a16:creationId xmlns:a16="http://schemas.microsoft.com/office/drawing/2014/main" id="{D4B270E1-0ACD-4726-B5DA-04E027AE8004}"/>
              </a:ext>
            </a:extLst>
          </p:cNvPr>
          <p:cNvSpPr>
            <a:spLocks noGrp="1" noChangeArrowheads="1"/>
          </p:cNvSpPr>
          <p:nvPr>
            <p:ph type="body" idx="1"/>
          </p:nvPr>
        </p:nvSpPr>
        <p:spPr>
          <a:xfrm>
            <a:off x="838200" y="4653136"/>
            <a:ext cx="7239000" cy="1823864"/>
          </a:xfrm>
          <a:solidFill>
            <a:schemeClr val="tx1"/>
          </a:solidFill>
        </p:spPr>
        <p:txBody>
          <a:bodyPr/>
          <a:lstStyle/>
          <a:p>
            <a:pPr eaLnBrk="1" hangingPunct="1">
              <a:buFontTx/>
              <a:buNone/>
            </a:pPr>
            <a:r>
              <a:rPr lang="en-US" altLang="zh-CN" sz="2800" b="1" dirty="0">
                <a:solidFill>
                  <a:schemeClr val="hlink"/>
                </a:solidFill>
                <a:latin typeface="楷体_GB2312" pitchFamily="49" charset="-122"/>
                <a:ea typeface="楷体_GB2312" pitchFamily="49" charset="-122"/>
                <a:hlinkClick r:id="" action="ppaction://hlinkshowjump?jump=nextslide"/>
              </a:rPr>
              <a:t>5.1  </a:t>
            </a:r>
            <a:r>
              <a:rPr lang="zh-CN" altLang="en-US" sz="2800" b="1" dirty="0">
                <a:solidFill>
                  <a:schemeClr val="hlink"/>
                </a:solidFill>
                <a:latin typeface="楷体_GB2312" pitchFamily="49" charset="-122"/>
                <a:ea typeface="楷体_GB2312" pitchFamily="49" charset="-122"/>
                <a:hlinkClick r:id="" action="ppaction://hlinkshowjump?jump=nextslide"/>
              </a:rPr>
              <a:t>数组和线性表的关系以及数组的运算</a:t>
            </a:r>
            <a:endParaRPr lang="zh-CN" altLang="en-US" sz="2800" b="1" dirty="0">
              <a:solidFill>
                <a:schemeClr val="hlink"/>
              </a:solidFill>
              <a:latin typeface="楷体_GB2312" pitchFamily="49" charset="-122"/>
              <a:ea typeface="楷体_GB2312" pitchFamily="49" charset="-122"/>
            </a:endParaRPr>
          </a:p>
          <a:p>
            <a:pPr eaLnBrk="1" hangingPunct="1">
              <a:buFontTx/>
              <a:buNone/>
            </a:pPr>
            <a:r>
              <a:rPr lang="en-US" altLang="zh-CN" sz="2800" b="1" dirty="0">
                <a:solidFill>
                  <a:schemeClr val="hlink"/>
                </a:solidFill>
                <a:latin typeface="楷体_GB2312" pitchFamily="49" charset="-122"/>
                <a:ea typeface="楷体_GB2312" pitchFamily="49" charset="-122"/>
                <a:hlinkClick r:id="rId3" action="ppaction://hlinksldjump"/>
              </a:rPr>
              <a:t>5.2  </a:t>
            </a:r>
            <a:r>
              <a:rPr lang="zh-CN" altLang="en-US" sz="2800" b="1" dirty="0">
                <a:solidFill>
                  <a:schemeClr val="hlink"/>
                </a:solidFill>
                <a:latin typeface="楷体_GB2312" pitchFamily="49" charset="-122"/>
                <a:ea typeface="楷体_GB2312" pitchFamily="49" charset="-122"/>
                <a:hlinkClick r:id="rId3" action="ppaction://hlinksldjump"/>
              </a:rPr>
              <a:t>数组的顺序存储结构</a:t>
            </a:r>
            <a:r>
              <a:rPr lang="zh-CN" altLang="en-US" sz="2800" b="1" dirty="0">
                <a:solidFill>
                  <a:schemeClr val="hlink"/>
                </a:solidFill>
                <a:latin typeface="楷体_GB2312" pitchFamily="49" charset="-122"/>
                <a:ea typeface="楷体_GB2312" pitchFamily="49" charset="-122"/>
              </a:rPr>
              <a:t> </a:t>
            </a:r>
          </a:p>
          <a:p>
            <a:pPr eaLnBrk="1" hangingPunct="1">
              <a:buFontTx/>
              <a:buNone/>
            </a:pPr>
            <a:r>
              <a:rPr lang="en-US" altLang="zh-CN" sz="2800" b="1" dirty="0">
                <a:solidFill>
                  <a:schemeClr val="hlink"/>
                </a:solidFill>
                <a:latin typeface="楷体_GB2312" pitchFamily="49" charset="-122"/>
                <a:ea typeface="楷体_GB2312" pitchFamily="49" charset="-122"/>
                <a:hlinkClick r:id="rId4" action="ppaction://hlinksldjump"/>
              </a:rPr>
              <a:t>5.3  </a:t>
            </a:r>
            <a:r>
              <a:rPr lang="zh-CN" altLang="en-US" sz="2800" b="1" dirty="0">
                <a:solidFill>
                  <a:schemeClr val="hlink"/>
                </a:solidFill>
                <a:latin typeface="楷体_GB2312" pitchFamily="49" charset="-122"/>
                <a:ea typeface="楷体_GB2312" pitchFamily="49" charset="-122"/>
                <a:hlinkClick r:id="rId4" action="ppaction://hlinksldjump"/>
              </a:rPr>
              <a:t>矩阵的压缩存储</a:t>
            </a:r>
            <a:endParaRPr lang="zh-CN" altLang="en-US" sz="2800" b="1" dirty="0">
              <a:solidFill>
                <a:schemeClr val="hlink"/>
              </a:solidFill>
              <a:latin typeface="楷体_GB2312" pitchFamily="49" charset="-122"/>
              <a:ea typeface="楷体_GB2312" pitchFamily="49" charset="-122"/>
            </a:endParaRPr>
          </a:p>
        </p:txBody>
      </p:sp>
      <p:sp>
        <p:nvSpPr>
          <p:cNvPr id="2" name="Text Box 5">
            <a:extLst>
              <a:ext uri="{FF2B5EF4-FFF2-40B4-BE49-F238E27FC236}">
                <a16:creationId xmlns:a16="http://schemas.microsoft.com/office/drawing/2014/main" id="{BAF14B45-968C-4314-BED9-DAF01E15CE07}"/>
              </a:ext>
            </a:extLst>
          </p:cNvPr>
          <p:cNvSpPr txBox="1">
            <a:spLocks noChangeArrowheads="1"/>
          </p:cNvSpPr>
          <p:nvPr/>
        </p:nvSpPr>
        <p:spPr bwMode="auto">
          <a:xfrm>
            <a:off x="539750" y="1412875"/>
            <a:ext cx="8135938" cy="3379387"/>
          </a:xfrm>
          <a:prstGeom prst="rect">
            <a:avLst/>
          </a:prstGeom>
          <a:noFill/>
          <a:ln w="9525">
            <a:noFill/>
            <a:miter lim="800000"/>
            <a:headEnd/>
            <a:tailEnd/>
          </a:ln>
          <a:effectLst/>
        </p:spPr>
        <p:txBody>
          <a:bodyPr>
            <a:spAutoFit/>
          </a:bodyPr>
          <a:lstStyle/>
          <a:p>
            <a:pPr eaLnBrk="1" hangingPunct="1">
              <a:spcBef>
                <a:spcPct val="20000"/>
              </a:spcBef>
              <a:defRPr/>
            </a:pPr>
            <a:r>
              <a:rPr lang="zh-CN" altLang="en-US" sz="2800" b="1" dirty="0">
                <a:solidFill>
                  <a:srgbClr val="FFCC66"/>
                </a:solidFill>
                <a:ea typeface="楷体_GB2312" pitchFamily="49" charset="-122"/>
              </a:rPr>
              <a:t>本质上是非线性结构，是扩展的线性表：表中的数据元素本身也是一个数据结构。</a:t>
            </a:r>
            <a:endParaRPr lang="en-US" altLang="zh-CN" sz="2800" b="1" dirty="0">
              <a:solidFill>
                <a:srgbClr val="FFCC66"/>
              </a:solidFill>
              <a:ea typeface="楷体_GB2312" pitchFamily="49" charset="-122"/>
            </a:endParaRPr>
          </a:p>
          <a:p>
            <a:pPr eaLnBrk="1" hangingPunct="1">
              <a:spcBef>
                <a:spcPct val="20000"/>
              </a:spcBef>
              <a:defRPr/>
            </a:pPr>
            <a:r>
              <a:rPr lang="zh-CN" altLang="en-US" sz="2800" b="1" dirty="0">
                <a:solidFill>
                  <a:srgbClr val="FFCC66"/>
                </a:solidFill>
                <a:ea typeface="楷体_GB2312" pitchFamily="49" charset="-122"/>
              </a:rPr>
              <a:t>本章所讨论的数组与高级语言中的数组区别：</a:t>
            </a:r>
          </a:p>
          <a:p>
            <a:pPr eaLnBrk="1" hangingPunct="1">
              <a:spcBef>
                <a:spcPct val="20000"/>
              </a:spcBef>
              <a:defRPr/>
            </a:pPr>
            <a:r>
              <a:rPr lang="zh-CN" altLang="en-US" sz="2800" b="1" dirty="0">
                <a:solidFill>
                  <a:srgbClr val="FFCC66"/>
                </a:solidFill>
                <a:ea typeface="楷体_GB2312" pitchFamily="49" charset="-122"/>
              </a:rPr>
              <a:t>　</a:t>
            </a:r>
            <a:r>
              <a:rPr lang="en-US" altLang="zh-CN" sz="2800" b="1" dirty="0">
                <a:solidFill>
                  <a:srgbClr val="FFCC66"/>
                </a:solidFill>
                <a:ea typeface="楷体_GB2312" pitchFamily="49" charset="-122"/>
              </a:rPr>
              <a:t>1</a:t>
            </a:r>
            <a:r>
              <a:rPr lang="zh-CN" altLang="en-US" sz="2800" b="1" dirty="0">
                <a:solidFill>
                  <a:srgbClr val="FFCC66"/>
                </a:solidFill>
                <a:ea typeface="楷体_GB2312" pitchFamily="49" charset="-122"/>
              </a:rPr>
              <a:t>、高级语言中的数组是顺序结构；</a:t>
            </a:r>
          </a:p>
          <a:p>
            <a:pPr eaLnBrk="1" hangingPunct="1">
              <a:spcBef>
                <a:spcPct val="20000"/>
              </a:spcBef>
              <a:defRPr/>
            </a:pPr>
            <a:r>
              <a:rPr lang="zh-CN" altLang="en-US" sz="2800" b="1" dirty="0">
                <a:solidFill>
                  <a:srgbClr val="FFCC66"/>
                </a:solidFill>
                <a:ea typeface="楷体_GB2312" pitchFamily="49" charset="-122"/>
              </a:rPr>
              <a:t>　</a:t>
            </a:r>
            <a:r>
              <a:rPr lang="en-US" altLang="zh-CN" sz="2800" b="1" dirty="0">
                <a:solidFill>
                  <a:srgbClr val="FFCC66"/>
                </a:solidFill>
                <a:ea typeface="楷体_GB2312" pitchFamily="49" charset="-122"/>
              </a:rPr>
              <a:t>2</a:t>
            </a:r>
            <a:r>
              <a:rPr lang="zh-CN" altLang="en-US" sz="2800" b="1" dirty="0">
                <a:solidFill>
                  <a:srgbClr val="FFCC66"/>
                </a:solidFill>
                <a:ea typeface="楷体_GB2312" pitchFamily="49" charset="-122"/>
              </a:rPr>
              <a:t>、本章的数组既可以是顺序的，也可以是链式结构，用户可根据需要选择。</a:t>
            </a:r>
          </a:p>
          <a:p>
            <a:pPr eaLnBrk="1" hangingPunct="1">
              <a:spcBef>
                <a:spcPct val="20000"/>
              </a:spcBef>
              <a:defRPr/>
            </a:pPr>
            <a:endParaRPr lang="zh-CN" altLang="en-US" dirty="0">
              <a:effectLst>
                <a:outerShdw blurRad="38100" dist="38100" dir="2700000" algn="tl">
                  <a:srgbClr val="FFFFFF"/>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a:extLst>
              <a:ext uri="{FF2B5EF4-FFF2-40B4-BE49-F238E27FC236}">
                <a16:creationId xmlns:a16="http://schemas.microsoft.com/office/drawing/2014/main" id="{847D4B1F-B697-4BD9-BB2C-D6A6DCE7F41D}"/>
              </a:ext>
            </a:extLst>
          </p:cNvPr>
          <p:cNvSpPr>
            <a:spLocks noChangeArrowheads="1"/>
          </p:cNvSpPr>
          <p:nvPr/>
        </p:nvSpPr>
        <p:spPr bwMode="auto">
          <a:xfrm>
            <a:off x="1116013" y="2565400"/>
            <a:ext cx="7239000" cy="3657600"/>
          </a:xfrm>
          <a:prstGeom prst="rect">
            <a:avLst/>
          </a:prstGeom>
          <a:solidFill>
            <a:srgbClr val="FFFFE7"/>
          </a:solidFill>
          <a:ln w="9525">
            <a:solidFill>
              <a:srgbClr val="FF0066"/>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a:effectLst>
                <a:outerShdw blurRad="38100" dist="38100" dir="2700000" algn="tl">
                  <a:srgbClr val="000000">
                    <a:alpha val="43137"/>
                  </a:srgbClr>
                </a:outerShdw>
              </a:effectLst>
            </a:endParaRPr>
          </a:p>
        </p:txBody>
      </p:sp>
      <p:graphicFrame>
        <p:nvGraphicFramePr>
          <p:cNvPr id="29" name="Object 3">
            <a:extLst>
              <a:ext uri="{FF2B5EF4-FFF2-40B4-BE49-F238E27FC236}">
                <a16:creationId xmlns:a16="http://schemas.microsoft.com/office/drawing/2014/main" id="{50FD7081-7542-4987-BEE8-7FC9EF994086}"/>
              </a:ext>
            </a:extLst>
          </p:cNvPr>
          <p:cNvGraphicFramePr>
            <a:graphicFrameLocks/>
          </p:cNvGraphicFramePr>
          <p:nvPr/>
        </p:nvGraphicFramePr>
        <p:xfrm>
          <a:off x="1192213" y="3022600"/>
          <a:ext cx="3276600" cy="2503488"/>
        </p:xfrm>
        <a:graphic>
          <a:graphicData uri="http://schemas.openxmlformats.org/presentationml/2006/ole">
            <mc:AlternateContent xmlns:mc="http://schemas.openxmlformats.org/markup-compatibility/2006">
              <mc:Choice xmlns:v="urn:schemas-microsoft-com:vml" Requires="v">
                <p:oleObj spid="_x0000_s13353" r:id="rId3" imgW="2738718" imgH="2008094" progId="Visio.Drawing.5">
                  <p:embed/>
                </p:oleObj>
              </mc:Choice>
              <mc:Fallback>
                <p:oleObj r:id="rId3" imgW="2738718" imgH="2008094" progId="Visio.Drawing.5">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213" y="3022600"/>
                        <a:ext cx="32766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0" name="Group 4">
            <a:extLst>
              <a:ext uri="{FF2B5EF4-FFF2-40B4-BE49-F238E27FC236}">
                <a16:creationId xmlns:a16="http://schemas.microsoft.com/office/drawing/2014/main" id="{56D7451C-5A4E-4D2F-9865-88253C72C709}"/>
              </a:ext>
            </a:extLst>
          </p:cNvPr>
          <p:cNvGrpSpPr>
            <a:grpSpLocks/>
          </p:cNvGrpSpPr>
          <p:nvPr/>
        </p:nvGrpSpPr>
        <p:grpSpPr bwMode="auto">
          <a:xfrm>
            <a:off x="6526213" y="3784600"/>
            <a:ext cx="152400" cy="152400"/>
            <a:chOff x="4176" y="1008"/>
            <a:chExt cx="192" cy="192"/>
          </a:xfrm>
        </p:grpSpPr>
        <p:sp>
          <p:nvSpPr>
            <p:cNvPr id="31" name="Line 5">
              <a:extLst>
                <a:ext uri="{FF2B5EF4-FFF2-40B4-BE49-F238E27FC236}">
                  <a16:creationId xmlns:a16="http://schemas.microsoft.com/office/drawing/2014/main" id="{493F8078-E83E-4107-9EC2-6CE92686129F}"/>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32" name="Line 6">
              <a:extLst>
                <a:ext uri="{FF2B5EF4-FFF2-40B4-BE49-F238E27FC236}">
                  <a16:creationId xmlns:a16="http://schemas.microsoft.com/office/drawing/2014/main" id="{C2F7E7E1-8F0A-497B-8071-85255308F486}"/>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grpSp>
      <p:grpSp>
        <p:nvGrpSpPr>
          <p:cNvPr id="33" name="Group 7">
            <a:extLst>
              <a:ext uri="{FF2B5EF4-FFF2-40B4-BE49-F238E27FC236}">
                <a16:creationId xmlns:a16="http://schemas.microsoft.com/office/drawing/2014/main" id="{FE228B2A-B143-4B86-AF56-01066822B804}"/>
              </a:ext>
            </a:extLst>
          </p:cNvPr>
          <p:cNvGrpSpPr>
            <a:grpSpLocks/>
          </p:cNvGrpSpPr>
          <p:nvPr/>
        </p:nvGrpSpPr>
        <p:grpSpPr bwMode="auto">
          <a:xfrm>
            <a:off x="3211513" y="3632200"/>
            <a:ext cx="152400" cy="152400"/>
            <a:chOff x="4176" y="1008"/>
            <a:chExt cx="192" cy="192"/>
          </a:xfrm>
        </p:grpSpPr>
        <p:sp>
          <p:nvSpPr>
            <p:cNvPr id="34" name="Line 8">
              <a:extLst>
                <a:ext uri="{FF2B5EF4-FFF2-40B4-BE49-F238E27FC236}">
                  <a16:creationId xmlns:a16="http://schemas.microsoft.com/office/drawing/2014/main" id="{BC528212-829A-4BDF-A06A-47513BD9BDDD}"/>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35" name="Line 9">
              <a:extLst>
                <a:ext uri="{FF2B5EF4-FFF2-40B4-BE49-F238E27FC236}">
                  <a16:creationId xmlns:a16="http://schemas.microsoft.com/office/drawing/2014/main" id="{43D9497D-ADB8-486C-B410-9AB76164EF86}"/>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grpSp>
      <p:grpSp>
        <p:nvGrpSpPr>
          <p:cNvPr id="36" name="Group 10">
            <a:extLst>
              <a:ext uri="{FF2B5EF4-FFF2-40B4-BE49-F238E27FC236}">
                <a16:creationId xmlns:a16="http://schemas.microsoft.com/office/drawing/2014/main" id="{6D786C68-CFE5-41F6-ADA7-D943CF76CF3D}"/>
              </a:ext>
            </a:extLst>
          </p:cNvPr>
          <p:cNvGrpSpPr>
            <a:grpSpLocks/>
          </p:cNvGrpSpPr>
          <p:nvPr/>
        </p:nvGrpSpPr>
        <p:grpSpPr bwMode="auto">
          <a:xfrm>
            <a:off x="5459413" y="4470400"/>
            <a:ext cx="152400" cy="152400"/>
            <a:chOff x="4176" y="1008"/>
            <a:chExt cx="192" cy="192"/>
          </a:xfrm>
        </p:grpSpPr>
        <p:sp>
          <p:nvSpPr>
            <p:cNvPr id="37" name="Line 11">
              <a:extLst>
                <a:ext uri="{FF2B5EF4-FFF2-40B4-BE49-F238E27FC236}">
                  <a16:creationId xmlns:a16="http://schemas.microsoft.com/office/drawing/2014/main" id="{5B8495A4-ACF1-472A-B254-27ED3172D1D4}"/>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38" name="Line 12">
              <a:extLst>
                <a:ext uri="{FF2B5EF4-FFF2-40B4-BE49-F238E27FC236}">
                  <a16:creationId xmlns:a16="http://schemas.microsoft.com/office/drawing/2014/main" id="{E318E3B8-1846-477E-A884-9442D8FF1C9B}"/>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grpSp>
      <p:grpSp>
        <p:nvGrpSpPr>
          <p:cNvPr id="39" name="Group 13">
            <a:extLst>
              <a:ext uri="{FF2B5EF4-FFF2-40B4-BE49-F238E27FC236}">
                <a16:creationId xmlns:a16="http://schemas.microsoft.com/office/drawing/2014/main" id="{66210E15-62EB-463A-9A5D-09605D2BE0C9}"/>
              </a:ext>
            </a:extLst>
          </p:cNvPr>
          <p:cNvGrpSpPr>
            <a:grpSpLocks/>
          </p:cNvGrpSpPr>
          <p:nvPr/>
        </p:nvGrpSpPr>
        <p:grpSpPr bwMode="auto">
          <a:xfrm>
            <a:off x="2230438" y="4394200"/>
            <a:ext cx="152400" cy="152400"/>
            <a:chOff x="4176" y="1008"/>
            <a:chExt cx="192" cy="192"/>
          </a:xfrm>
        </p:grpSpPr>
        <p:sp>
          <p:nvSpPr>
            <p:cNvPr id="40" name="Line 14">
              <a:extLst>
                <a:ext uri="{FF2B5EF4-FFF2-40B4-BE49-F238E27FC236}">
                  <a16:creationId xmlns:a16="http://schemas.microsoft.com/office/drawing/2014/main" id="{A6926F95-A49A-4BD7-AC55-D0B7A3CCDDAA}"/>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41" name="Line 15">
              <a:extLst>
                <a:ext uri="{FF2B5EF4-FFF2-40B4-BE49-F238E27FC236}">
                  <a16:creationId xmlns:a16="http://schemas.microsoft.com/office/drawing/2014/main" id="{DDFBB9AF-0F45-4273-8F97-5E3DB25DEA36}"/>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42" name="Line 16">
            <a:extLst>
              <a:ext uri="{FF2B5EF4-FFF2-40B4-BE49-F238E27FC236}">
                <a16:creationId xmlns:a16="http://schemas.microsoft.com/office/drawing/2014/main" id="{0E16AF46-2015-49DE-9183-861949A9432D}"/>
              </a:ext>
            </a:extLst>
          </p:cNvPr>
          <p:cNvSpPr>
            <a:spLocks noChangeShapeType="1"/>
          </p:cNvSpPr>
          <p:nvPr/>
        </p:nvSpPr>
        <p:spPr bwMode="auto">
          <a:xfrm flipV="1">
            <a:off x="1497013" y="3098800"/>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43" name="Line 17">
            <a:extLst>
              <a:ext uri="{FF2B5EF4-FFF2-40B4-BE49-F238E27FC236}">
                <a16:creationId xmlns:a16="http://schemas.microsoft.com/office/drawing/2014/main" id="{4609E35B-9B5E-4041-9E26-3FAC9C7EB26D}"/>
              </a:ext>
            </a:extLst>
          </p:cNvPr>
          <p:cNvSpPr>
            <a:spLocks noChangeShapeType="1"/>
          </p:cNvSpPr>
          <p:nvPr/>
        </p:nvSpPr>
        <p:spPr bwMode="auto">
          <a:xfrm>
            <a:off x="1268413" y="4470400"/>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44" name="Line 18">
            <a:extLst>
              <a:ext uri="{FF2B5EF4-FFF2-40B4-BE49-F238E27FC236}">
                <a16:creationId xmlns:a16="http://schemas.microsoft.com/office/drawing/2014/main" id="{EC0A86D5-F66B-49B3-925C-1DAB3489E335}"/>
              </a:ext>
            </a:extLst>
          </p:cNvPr>
          <p:cNvSpPr>
            <a:spLocks noChangeShapeType="1"/>
          </p:cNvSpPr>
          <p:nvPr/>
        </p:nvSpPr>
        <p:spPr bwMode="auto">
          <a:xfrm>
            <a:off x="2182813" y="4470400"/>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45" name="Line 19">
            <a:extLst>
              <a:ext uri="{FF2B5EF4-FFF2-40B4-BE49-F238E27FC236}">
                <a16:creationId xmlns:a16="http://schemas.microsoft.com/office/drawing/2014/main" id="{11C4456A-0778-4BF8-A798-4A2992746E47}"/>
              </a:ext>
            </a:extLst>
          </p:cNvPr>
          <p:cNvSpPr>
            <a:spLocks noChangeShapeType="1"/>
          </p:cNvSpPr>
          <p:nvPr/>
        </p:nvSpPr>
        <p:spPr bwMode="auto">
          <a:xfrm flipV="1">
            <a:off x="5154613" y="3251200"/>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46" name="Line 20">
            <a:extLst>
              <a:ext uri="{FF2B5EF4-FFF2-40B4-BE49-F238E27FC236}">
                <a16:creationId xmlns:a16="http://schemas.microsoft.com/office/drawing/2014/main" id="{CB5E7330-684D-4D3E-9A3F-2D22A677E468}"/>
              </a:ext>
            </a:extLst>
          </p:cNvPr>
          <p:cNvSpPr>
            <a:spLocks noChangeShapeType="1"/>
          </p:cNvSpPr>
          <p:nvPr/>
        </p:nvSpPr>
        <p:spPr bwMode="auto">
          <a:xfrm>
            <a:off x="4697413" y="4775200"/>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47" name="Line 21">
            <a:extLst>
              <a:ext uri="{FF2B5EF4-FFF2-40B4-BE49-F238E27FC236}">
                <a16:creationId xmlns:a16="http://schemas.microsoft.com/office/drawing/2014/main" id="{43FB61CC-EA2A-4B72-B104-F07D7F8C8C1D}"/>
              </a:ext>
            </a:extLst>
          </p:cNvPr>
          <p:cNvSpPr>
            <a:spLocks noChangeShapeType="1"/>
          </p:cNvSpPr>
          <p:nvPr/>
        </p:nvSpPr>
        <p:spPr bwMode="auto">
          <a:xfrm>
            <a:off x="5307013" y="5842000"/>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48" name="Text Box 22">
            <a:extLst>
              <a:ext uri="{FF2B5EF4-FFF2-40B4-BE49-F238E27FC236}">
                <a16:creationId xmlns:a16="http://schemas.microsoft.com/office/drawing/2014/main" id="{3C83C770-B8C7-4A57-8342-506723C5E8DD}"/>
              </a:ext>
            </a:extLst>
          </p:cNvPr>
          <p:cNvSpPr txBox="1">
            <a:spLocks noChangeArrowheads="1"/>
          </p:cNvSpPr>
          <p:nvPr/>
        </p:nvSpPr>
        <p:spPr bwMode="auto">
          <a:xfrm>
            <a:off x="5002213" y="3251200"/>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solidFill>
                  <a:srgbClr val="66FF33"/>
                </a:solidFill>
                <a:effectLst>
                  <a:outerShdw blurRad="38100" dist="38100" dir="2700000" algn="tl">
                    <a:srgbClr val="C0C0C0"/>
                  </a:outerShdw>
                </a:effectLst>
                <a:ea typeface="楷体_GB2312" pitchFamily="49" charset="-122"/>
              </a:rPr>
              <a:t>①</a:t>
            </a:r>
          </a:p>
        </p:txBody>
      </p:sp>
      <p:sp>
        <p:nvSpPr>
          <p:cNvPr id="49" name="Text Box 23">
            <a:extLst>
              <a:ext uri="{FF2B5EF4-FFF2-40B4-BE49-F238E27FC236}">
                <a16:creationId xmlns:a16="http://schemas.microsoft.com/office/drawing/2014/main" id="{D66B5440-50EF-4869-A378-2FE0548E1B8D}"/>
              </a:ext>
            </a:extLst>
          </p:cNvPr>
          <p:cNvSpPr txBox="1">
            <a:spLocks noChangeArrowheads="1"/>
          </p:cNvSpPr>
          <p:nvPr/>
        </p:nvSpPr>
        <p:spPr bwMode="auto">
          <a:xfrm>
            <a:off x="4164013" y="4927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solidFill>
                  <a:srgbClr val="FF0066"/>
                </a:solidFill>
                <a:effectLst>
                  <a:outerShdw blurRad="38100" dist="38100" dir="2700000" algn="tl">
                    <a:srgbClr val="C0C0C0"/>
                  </a:outerShdw>
                </a:effectLst>
                <a:ea typeface="楷体_GB2312" pitchFamily="49" charset="-122"/>
              </a:rPr>
              <a:t>②</a:t>
            </a:r>
          </a:p>
        </p:txBody>
      </p:sp>
      <p:sp>
        <p:nvSpPr>
          <p:cNvPr id="50" name="Text Box 24">
            <a:extLst>
              <a:ext uri="{FF2B5EF4-FFF2-40B4-BE49-F238E27FC236}">
                <a16:creationId xmlns:a16="http://schemas.microsoft.com/office/drawing/2014/main" id="{329E9752-FCFC-4C8E-B7D4-FAFF0AB13820}"/>
              </a:ext>
            </a:extLst>
          </p:cNvPr>
          <p:cNvSpPr txBox="1">
            <a:spLocks noChangeArrowheads="1"/>
          </p:cNvSpPr>
          <p:nvPr/>
        </p:nvSpPr>
        <p:spPr bwMode="auto">
          <a:xfrm>
            <a:off x="5307013" y="5842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solidFill>
                  <a:srgbClr val="339966"/>
                </a:solidFill>
                <a:effectLst>
                  <a:outerShdw blurRad="38100" dist="38100" dir="2700000" algn="tl">
                    <a:srgbClr val="C0C0C0"/>
                  </a:outerShdw>
                </a:effectLst>
                <a:ea typeface="楷体_GB2312" pitchFamily="49" charset="-122"/>
              </a:rPr>
              <a:t>③</a:t>
            </a:r>
          </a:p>
        </p:txBody>
      </p:sp>
      <p:pic>
        <p:nvPicPr>
          <p:cNvPr id="13329" name="Picture 25">
            <a:extLst>
              <a:ext uri="{FF2B5EF4-FFF2-40B4-BE49-F238E27FC236}">
                <a16:creationId xmlns:a16="http://schemas.microsoft.com/office/drawing/2014/main" id="{2CAB36CB-4BB5-4972-9B50-5DAC50D9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013" y="3022600"/>
            <a:ext cx="32385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26">
            <a:extLst>
              <a:ext uri="{FF2B5EF4-FFF2-40B4-BE49-F238E27FC236}">
                <a16:creationId xmlns:a16="http://schemas.microsoft.com/office/drawing/2014/main" id="{BBCCC22D-59BA-4730-AC1F-F4D8E164F3EE}"/>
              </a:ext>
            </a:extLst>
          </p:cNvPr>
          <p:cNvSpPr>
            <a:spLocks noChangeArrowheads="1"/>
          </p:cNvSpPr>
          <p:nvPr/>
        </p:nvSpPr>
        <p:spPr bwMode="auto">
          <a:xfrm>
            <a:off x="392113" y="638175"/>
            <a:ext cx="6844183"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r>
              <a:rPr lang="zh-CN" altLang="en-US" sz="3200" dirty="0">
                <a:effectLst>
                  <a:outerShdw blurRad="38100" dist="38100" dir="2700000" algn="tl">
                    <a:srgbClr val="000000">
                      <a:alpha val="43137"/>
                    </a:srgbClr>
                  </a:outerShdw>
                </a:effectLst>
                <a:latin typeface="楷体_GB2312"/>
              </a:rPr>
              <a:t>三维数组的顺序存储页优先存储示意</a:t>
            </a:r>
          </a:p>
        </p:txBody>
      </p:sp>
      <p:sp>
        <p:nvSpPr>
          <p:cNvPr id="13331" name="Rectangle 27">
            <a:extLst>
              <a:ext uri="{FF2B5EF4-FFF2-40B4-BE49-F238E27FC236}">
                <a16:creationId xmlns:a16="http://schemas.microsoft.com/office/drawing/2014/main" id="{1AD689DF-AE44-4EFC-B377-E0469C596122}"/>
              </a:ext>
            </a:extLst>
          </p:cNvPr>
          <p:cNvSpPr>
            <a:spLocks noChangeArrowheads="1"/>
          </p:cNvSpPr>
          <p:nvPr/>
        </p:nvSpPr>
        <p:spPr bwMode="auto">
          <a:xfrm>
            <a:off x="1030288" y="1514475"/>
            <a:ext cx="713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CC0000"/>
              </a:buClr>
              <a:buSzPct val="55000"/>
              <a:buFont typeface="Wingdings" panose="05000000000000000000" pitchFamily="2" charset="2"/>
              <a:buNone/>
            </a:pPr>
            <a:r>
              <a:rPr lang="zh-CN" altLang="en-US" sz="3200">
                <a:latin typeface="楷体_GB2312" pitchFamily="49" charset="-122"/>
                <a:ea typeface="楷体_GB2312" pitchFamily="49" charset="-122"/>
                <a:sym typeface="+mn-ea"/>
              </a:rPr>
              <a:t>按页</a:t>
            </a:r>
            <a:r>
              <a:rPr lang="en-US" altLang="zh-CN" sz="3200">
                <a:latin typeface="楷体_GB2312" pitchFamily="49" charset="-122"/>
                <a:ea typeface="楷体_GB2312" pitchFamily="49" charset="-122"/>
                <a:sym typeface="+mn-ea"/>
              </a:rPr>
              <a:t>/</a:t>
            </a:r>
            <a:r>
              <a:rPr lang="zh-CN" altLang="en-US" sz="3200">
                <a:latin typeface="楷体_GB2312" pitchFamily="49" charset="-122"/>
                <a:ea typeface="楷体_GB2312" pitchFamily="49" charset="-122"/>
                <a:sym typeface="+mn-ea"/>
              </a:rPr>
              <a:t>行</a:t>
            </a:r>
            <a:r>
              <a:rPr lang="en-US" altLang="zh-CN" sz="3200">
                <a:latin typeface="楷体_GB2312" pitchFamily="49" charset="-122"/>
                <a:ea typeface="楷体_GB2312" pitchFamily="49" charset="-122"/>
                <a:sym typeface="+mn-ea"/>
              </a:rPr>
              <a:t>/</a:t>
            </a:r>
            <a:r>
              <a:rPr lang="zh-CN" altLang="en-US" sz="3200">
                <a:latin typeface="楷体_GB2312" pitchFamily="49" charset="-122"/>
                <a:ea typeface="楷体_GB2312" pitchFamily="49" charset="-122"/>
                <a:sym typeface="+mn-ea"/>
              </a:rPr>
              <a:t>列存放，页优先的顺序存储</a:t>
            </a:r>
            <a:r>
              <a:rPr lang="zh-CN" altLang="en-US" sz="3200">
                <a:ea typeface="仿宋_GB2312"/>
                <a:cs typeface="仿宋_GB2312"/>
                <a:sym typeface="+mn-ea"/>
              </a:rPr>
              <a:t> </a:t>
            </a:r>
          </a:p>
        </p:txBody>
      </p:sp>
      <p:sp>
        <p:nvSpPr>
          <p:cNvPr id="54" name="Line 16">
            <a:extLst>
              <a:ext uri="{FF2B5EF4-FFF2-40B4-BE49-F238E27FC236}">
                <a16:creationId xmlns:a16="http://schemas.microsoft.com/office/drawing/2014/main" id="{4F02E1E4-0647-4F7A-A023-A76A7D311CB4}"/>
              </a:ext>
            </a:extLst>
          </p:cNvPr>
          <p:cNvSpPr>
            <a:spLocks noChangeShapeType="1"/>
          </p:cNvSpPr>
          <p:nvPr/>
        </p:nvSpPr>
        <p:spPr bwMode="auto">
          <a:xfrm flipV="1">
            <a:off x="4957763" y="3494088"/>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55" name="Text Box 23">
            <a:extLst>
              <a:ext uri="{FF2B5EF4-FFF2-40B4-BE49-F238E27FC236}">
                <a16:creationId xmlns:a16="http://schemas.microsoft.com/office/drawing/2014/main" id="{4FC6CFE8-8FD5-402B-BD7E-D73C93007D1C}"/>
              </a:ext>
            </a:extLst>
          </p:cNvPr>
          <p:cNvSpPr txBox="1">
            <a:spLocks noChangeArrowheads="1"/>
          </p:cNvSpPr>
          <p:nvPr/>
        </p:nvSpPr>
        <p:spPr bwMode="auto">
          <a:xfrm>
            <a:off x="4886325" y="3481388"/>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solidFill>
                  <a:srgbClr val="66FF33"/>
                </a:solidFill>
                <a:effectLst>
                  <a:outerShdw blurRad="38100" dist="38100" dir="2700000" algn="tl">
                    <a:srgbClr val="C0C0C0"/>
                  </a:outerShdw>
                </a:effectLst>
                <a:ea typeface="楷体_GB2312" pitchFamily="49" charset="-122"/>
              </a:rPr>
              <a:t>①</a:t>
            </a:r>
            <a:endParaRPr lang="en-US" altLang="zh-CN" sz="2400" b="1">
              <a:solidFill>
                <a:srgbClr val="FF0066"/>
              </a:solidFill>
              <a:effectLst>
                <a:outerShdw blurRad="38100" dist="38100" dir="2700000" algn="tl">
                  <a:srgbClr val="C0C0C0"/>
                </a:outerShdw>
              </a:effectLst>
              <a:ea typeface="楷体_GB2312" pitchFamily="49" charset="-122"/>
            </a:endParaRPr>
          </a:p>
        </p:txBody>
      </p:sp>
      <p:grpSp>
        <p:nvGrpSpPr>
          <p:cNvPr id="56" name="Group 7">
            <a:extLst>
              <a:ext uri="{FF2B5EF4-FFF2-40B4-BE49-F238E27FC236}">
                <a16:creationId xmlns:a16="http://schemas.microsoft.com/office/drawing/2014/main" id="{E1A1E4C4-30A6-44D9-ABD5-BD3DB4DE0889}"/>
              </a:ext>
            </a:extLst>
          </p:cNvPr>
          <p:cNvGrpSpPr>
            <a:grpSpLocks/>
          </p:cNvGrpSpPr>
          <p:nvPr/>
        </p:nvGrpSpPr>
        <p:grpSpPr bwMode="auto">
          <a:xfrm>
            <a:off x="6516688" y="3956050"/>
            <a:ext cx="152400" cy="152400"/>
            <a:chOff x="4176" y="1008"/>
            <a:chExt cx="192" cy="192"/>
          </a:xfrm>
        </p:grpSpPr>
        <p:sp>
          <p:nvSpPr>
            <p:cNvPr id="57" name="Line 8">
              <a:extLst>
                <a:ext uri="{FF2B5EF4-FFF2-40B4-BE49-F238E27FC236}">
                  <a16:creationId xmlns:a16="http://schemas.microsoft.com/office/drawing/2014/main" id="{C449BA3A-2125-470D-9A3C-271DB842AE62}"/>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58" name="Line 9">
              <a:extLst>
                <a:ext uri="{FF2B5EF4-FFF2-40B4-BE49-F238E27FC236}">
                  <a16:creationId xmlns:a16="http://schemas.microsoft.com/office/drawing/2014/main" id="{3B8765AB-16D3-44CD-8C87-198101CDBD9D}"/>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grpSp>
      <p:grpSp>
        <p:nvGrpSpPr>
          <p:cNvPr id="59" name="Group 13">
            <a:extLst>
              <a:ext uri="{FF2B5EF4-FFF2-40B4-BE49-F238E27FC236}">
                <a16:creationId xmlns:a16="http://schemas.microsoft.com/office/drawing/2014/main" id="{9A27314B-832E-4273-BE3A-6D1354064135}"/>
              </a:ext>
            </a:extLst>
          </p:cNvPr>
          <p:cNvGrpSpPr>
            <a:grpSpLocks/>
          </p:cNvGrpSpPr>
          <p:nvPr/>
        </p:nvGrpSpPr>
        <p:grpSpPr bwMode="auto">
          <a:xfrm>
            <a:off x="5440363" y="4794250"/>
            <a:ext cx="152400" cy="152400"/>
            <a:chOff x="4176" y="1008"/>
            <a:chExt cx="192" cy="192"/>
          </a:xfrm>
        </p:grpSpPr>
        <p:sp>
          <p:nvSpPr>
            <p:cNvPr id="60" name="Line 14">
              <a:extLst>
                <a:ext uri="{FF2B5EF4-FFF2-40B4-BE49-F238E27FC236}">
                  <a16:creationId xmlns:a16="http://schemas.microsoft.com/office/drawing/2014/main" id="{D9CC1709-0A1D-4F0C-A5B5-CA91DF934FF4}"/>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61" name="Line 15">
              <a:extLst>
                <a:ext uri="{FF2B5EF4-FFF2-40B4-BE49-F238E27FC236}">
                  <a16:creationId xmlns:a16="http://schemas.microsoft.com/office/drawing/2014/main" id="{3844151C-B103-49BC-8362-2E41254E0178}"/>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a:effectLst>
                  <a:outerShdw blurRad="38100" dist="38100" dir="2700000" algn="tl">
                    <a:srgbClr val="000000">
                      <a:alpha val="43137"/>
                    </a:srgbClr>
                  </a:outerShdw>
                </a:effectLst>
              </a:endParaRPr>
            </a:p>
          </p:txBody>
        </p:sp>
      </p:grpSp>
    </p:spTree>
  </p:cSld>
  <p:clrMapOvr>
    <a:masterClrMapping/>
  </p:clrMapOvr>
  <p:transition>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CC06162B-C505-48D1-A2AC-289A93FA100C}"/>
              </a:ext>
            </a:extLst>
          </p:cNvPr>
          <p:cNvSpPr>
            <a:spLocks noChangeArrowheads="1"/>
          </p:cNvSpPr>
          <p:nvPr/>
        </p:nvSpPr>
        <p:spPr bwMode="auto">
          <a:xfrm>
            <a:off x="619720" y="829171"/>
            <a:ext cx="74866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marL="457200" lvl="1" indent="0" algn="ctr">
              <a:lnSpc>
                <a:spcPct val="80000"/>
              </a:lnSpc>
              <a:buClr>
                <a:srgbClr val="CC3300"/>
              </a:buClr>
              <a:defRPr/>
            </a:pPr>
            <a:r>
              <a:rPr lang="en-US" altLang="zh-CN" sz="2800" dirty="0">
                <a:solidFill>
                  <a:srgbClr val="FF3300"/>
                </a:solidFill>
                <a:ea typeface="仿宋_GB2312"/>
                <a:cs typeface="仿宋_GB2312"/>
              </a:rPr>
              <a:t>a[m1][m2] [m3]</a:t>
            </a:r>
            <a:r>
              <a:rPr lang="en-US" altLang="zh-CN" dirty="0">
                <a:ea typeface="仿宋_GB2312"/>
                <a:cs typeface="仿宋_GB2312"/>
              </a:rPr>
              <a:t> </a:t>
            </a:r>
            <a:r>
              <a:rPr lang="zh-CN" altLang="en-US" sz="2000" dirty="0">
                <a:solidFill>
                  <a:schemeClr val="accent2"/>
                </a:solidFill>
                <a:ea typeface="仿宋_GB2312"/>
                <a:cs typeface="仿宋_GB2312"/>
              </a:rPr>
              <a:t>各维元素个数为</a:t>
            </a:r>
            <a:r>
              <a:rPr lang="zh-CN" altLang="en-US" sz="2000" b="0" dirty="0">
                <a:solidFill>
                  <a:schemeClr val="accent2"/>
                </a:solidFill>
                <a:ea typeface="仿宋_GB2312"/>
                <a:cs typeface="仿宋_GB2312"/>
              </a:rPr>
              <a:t>  </a:t>
            </a:r>
            <a:r>
              <a:rPr lang="en-US" altLang="zh-CN" sz="2000" i="1" dirty="0">
                <a:solidFill>
                  <a:schemeClr val="accent2"/>
                </a:solidFill>
                <a:ea typeface="仿宋_GB2312"/>
                <a:cs typeface="仿宋_GB2312"/>
              </a:rPr>
              <a:t>m</a:t>
            </a:r>
            <a:r>
              <a:rPr lang="en-US" altLang="zh-CN" sz="2000" baseline="-25000" dirty="0">
                <a:solidFill>
                  <a:schemeClr val="accent2"/>
                </a:solidFill>
                <a:ea typeface="仿宋_GB2312"/>
                <a:cs typeface="仿宋_GB2312"/>
              </a:rPr>
              <a:t>1</a:t>
            </a:r>
            <a:r>
              <a:rPr lang="en-US" altLang="zh-CN" sz="2000" i="1" dirty="0">
                <a:solidFill>
                  <a:schemeClr val="accent2"/>
                </a:solidFill>
                <a:ea typeface="仿宋_GB2312"/>
                <a:cs typeface="仿宋_GB2312"/>
              </a:rPr>
              <a:t>, m</a:t>
            </a:r>
            <a:r>
              <a:rPr lang="en-US" altLang="zh-CN" sz="2000" baseline="-25000" dirty="0">
                <a:solidFill>
                  <a:schemeClr val="accent2"/>
                </a:solidFill>
                <a:ea typeface="仿宋_GB2312"/>
                <a:cs typeface="仿宋_GB2312"/>
              </a:rPr>
              <a:t>2</a:t>
            </a:r>
            <a:r>
              <a:rPr lang="en-US" altLang="zh-CN" sz="2000" i="1" dirty="0">
                <a:solidFill>
                  <a:schemeClr val="accent2"/>
                </a:solidFill>
                <a:ea typeface="仿宋_GB2312"/>
                <a:cs typeface="仿宋_GB2312"/>
              </a:rPr>
              <a:t>, m</a:t>
            </a:r>
            <a:r>
              <a:rPr lang="en-US" altLang="zh-CN" sz="2000" baseline="-25000" dirty="0">
                <a:solidFill>
                  <a:schemeClr val="accent2"/>
                </a:solidFill>
                <a:ea typeface="仿宋_GB2312"/>
                <a:cs typeface="仿宋_GB2312"/>
              </a:rPr>
              <a:t>3</a:t>
            </a:r>
          </a:p>
          <a:p>
            <a:pPr marL="457200" lvl="1" indent="0" algn="ctr">
              <a:lnSpc>
                <a:spcPct val="80000"/>
              </a:lnSpc>
              <a:buClr>
                <a:srgbClr val="CC3300"/>
              </a:buClr>
              <a:defRPr/>
            </a:pPr>
            <a:endParaRPr lang="en-US" altLang="zh-CN" sz="2000" i="1" baseline="-25000" dirty="0">
              <a:solidFill>
                <a:schemeClr val="accent2"/>
              </a:solidFill>
              <a:ea typeface="仿宋_GB2312"/>
              <a:cs typeface="仿宋_GB2312"/>
            </a:endParaRPr>
          </a:p>
          <a:p>
            <a:pPr marL="457200" lvl="1" indent="0" algn="ctr">
              <a:lnSpc>
                <a:spcPct val="80000"/>
              </a:lnSpc>
              <a:buClr>
                <a:srgbClr val="CC3300"/>
              </a:buClr>
              <a:defRPr/>
            </a:pPr>
            <a:r>
              <a:rPr lang="en-US" altLang="zh-CN" sz="2000" dirty="0">
                <a:solidFill>
                  <a:schemeClr val="accent2"/>
                </a:solidFill>
                <a:ea typeface="仿宋_GB2312"/>
                <a:cs typeface="仿宋_GB2312"/>
              </a:rPr>
              <a:t> </a:t>
            </a:r>
            <a:r>
              <a:rPr lang="zh-CN" altLang="en-US" sz="2000" dirty="0">
                <a:solidFill>
                  <a:schemeClr val="accent2"/>
                </a:solidFill>
                <a:ea typeface="仿宋_GB2312"/>
                <a:cs typeface="仿宋_GB2312"/>
              </a:rPr>
              <a:t>下标为 </a:t>
            </a:r>
            <a:r>
              <a:rPr lang="en-US" altLang="zh-CN" sz="2000" i="1" dirty="0">
                <a:solidFill>
                  <a:srgbClr val="FF0000"/>
                </a:solidFill>
                <a:ea typeface="仿宋_GB2312"/>
                <a:cs typeface="仿宋_GB2312"/>
              </a:rPr>
              <a:t>i</a:t>
            </a:r>
            <a:r>
              <a:rPr lang="en-US" altLang="zh-CN" sz="2000" baseline="-25000" dirty="0">
                <a:solidFill>
                  <a:srgbClr val="FF0000"/>
                </a:solidFill>
                <a:ea typeface="仿宋_GB2312"/>
                <a:cs typeface="仿宋_GB2312"/>
              </a:rPr>
              <a:t>1</a:t>
            </a:r>
            <a:r>
              <a:rPr lang="en-US" altLang="zh-CN" sz="2000" i="1" dirty="0">
                <a:solidFill>
                  <a:srgbClr val="FF0000"/>
                </a:solidFill>
                <a:ea typeface="仿宋_GB2312"/>
                <a:cs typeface="仿宋_GB2312"/>
              </a:rPr>
              <a:t>, i</a:t>
            </a:r>
            <a:r>
              <a:rPr lang="en-US" altLang="zh-CN" sz="2000" baseline="-25000" dirty="0">
                <a:solidFill>
                  <a:srgbClr val="FF0000"/>
                </a:solidFill>
                <a:ea typeface="仿宋_GB2312"/>
                <a:cs typeface="仿宋_GB2312"/>
              </a:rPr>
              <a:t>2</a:t>
            </a:r>
            <a:r>
              <a:rPr lang="en-US" altLang="zh-CN" sz="2000" i="1" dirty="0">
                <a:solidFill>
                  <a:srgbClr val="FF0000"/>
                </a:solidFill>
                <a:ea typeface="仿宋_GB2312"/>
                <a:cs typeface="仿宋_GB2312"/>
              </a:rPr>
              <a:t>, i</a:t>
            </a:r>
            <a:r>
              <a:rPr lang="en-US" altLang="zh-CN" sz="2000" baseline="-25000" dirty="0">
                <a:solidFill>
                  <a:srgbClr val="FF0000"/>
                </a:solidFill>
                <a:ea typeface="仿宋_GB2312"/>
                <a:cs typeface="仿宋_GB2312"/>
              </a:rPr>
              <a:t>3</a:t>
            </a:r>
            <a:r>
              <a:rPr lang="zh-CN" altLang="en-US" sz="2000" dirty="0">
                <a:solidFill>
                  <a:schemeClr val="accent2"/>
                </a:solidFill>
                <a:ea typeface="仿宋_GB2312"/>
                <a:cs typeface="仿宋_GB2312"/>
              </a:rPr>
              <a:t>的数组元素的存储位置：</a:t>
            </a:r>
            <a:r>
              <a:rPr lang="zh-CN" altLang="en-US" dirty="0">
                <a:ea typeface="仿宋_GB2312"/>
                <a:cs typeface="仿宋_GB2312"/>
              </a:rPr>
              <a:t>    </a:t>
            </a:r>
          </a:p>
        </p:txBody>
      </p:sp>
      <p:sp>
        <p:nvSpPr>
          <p:cNvPr id="11" name="Text Box 3">
            <a:extLst>
              <a:ext uri="{FF2B5EF4-FFF2-40B4-BE49-F238E27FC236}">
                <a16:creationId xmlns:a16="http://schemas.microsoft.com/office/drawing/2014/main" id="{28FD7A64-C98C-4C3C-B0DD-708B93BB756A}"/>
              </a:ext>
            </a:extLst>
          </p:cNvPr>
          <p:cNvSpPr txBox="1">
            <a:spLocks noChangeArrowheads="1"/>
          </p:cNvSpPr>
          <p:nvPr/>
        </p:nvSpPr>
        <p:spPr bwMode="auto">
          <a:xfrm>
            <a:off x="179512" y="1628800"/>
            <a:ext cx="8424936" cy="120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eaLnBrk="1" hangingPunct="1">
              <a:lnSpc>
                <a:spcPct val="110000"/>
              </a:lnSpc>
              <a:defRPr/>
            </a:pPr>
            <a:r>
              <a:rPr lang="en-US" altLang="zh-CN" sz="3600" dirty="0">
                <a:solidFill>
                  <a:srgbClr val="FF3300"/>
                </a:solidFill>
                <a:ea typeface="宋体" panose="02010600030101010101" pitchFamily="2" charset="-122"/>
              </a:rPr>
              <a:t>            LOC ( </a:t>
            </a:r>
            <a:r>
              <a:rPr lang="en-US" altLang="zh-CN" sz="3600" i="1" dirty="0">
                <a:solidFill>
                  <a:srgbClr val="FF3300"/>
                </a:solidFill>
                <a:ea typeface="仿宋_GB2312"/>
                <a:cs typeface="仿宋_GB2312"/>
              </a:rPr>
              <a:t>i</a:t>
            </a:r>
            <a:r>
              <a:rPr lang="en-US" altLang="zh-CN" sz="3600" baseline="-25000" dirty="0">
                <a:solidFill>
                  <a:srgbClr val="FF3300"/>
                </a:solidFill>
                <a:ea typeface="仿宋_GB2312"/>
                <a:cs typeface="仿宋_GB2312"/>
              </a:rPr>
              <a:t>1</a:t>
            </a:r>
            <a:r>
              <a:rPr lang="en-US" altLang="zh-CN" sz="3600" i="1" dirty="0">
                <a:solidFill>
                  <a:srgbClr val="FF3300"/>
                </a:solidFill>
                <a:ea typeface="仿宋_GB2312"/>
                <a:cs typeface="仿宋_GB2312"/>
              </a:rPr>
              <a:t>, i</a:t>
            </a:r>
            <a:r>
              <a:rPr lang="en-US" altLang="zh-CN" sz="3600" baseline="-25000" dirty="0">
                <a:solidFill>
                  <a:srgbClr val="FF3300"/>
                </a:solidFill>
                <a:ea typeface="仿宋_GB2312"/>
                <a:cs typeface="仿宋_GB2312"/>
              </a:rPr>
              <a:t>2</a:t>
            </a:r>
            <a:r>
              <a:rPr lang="en-US" altLang="zh-CN" sz="3600" i="1" dirty="0">
                <a:solidFill>
                  <a:srgbClr val="FF3300"/>
                </a:solidFill>
                <a:ea typeface="仿宋_GB2312"/>
                <a:cs typeface="仿宋_GB2312"/>
              </a:rPr>
              <a:t>, i</a:t>
            </a:r>
            <a:r>
              <a:rPr lang="en-US" altLang="zh-CN" sz="3600" baseline="-25000" dirty="0">
                <a:solidFill>
                  <a:srgbClr val="FF3300"/>
                </a:solidFill>
                <a:ea typeface="仿宋_GB2312"/>
                <a:cs typeface="仿宋_GB2312"/>
              </a:rPr>
              <a:t>3</a:t>
            </a:r>
            <a:r>
              <a:rPr lang="en-US" altLang="zh-CN" sz="3600" dirty="0">
                <a:solidFill>
                  <a:srgbClr val="FF3300"/>
                </a:solidFill>
                <a:ea typeface="仿宋_GB2312"/>
                <a:cs typeface="仿宋_GB2312"/>
              </a:rPr>
              <a:t> ) = </a:t>
            </a:r>
          </a:p>
          <a:p>
            <a:pPr eaLnBrk="1" hangingPunct="1">
              <a:lnSpc>
                <a:spcPct val="110000"/>
              </a:lnSpc>
              <a:defRPr/>
            </a:pPr>
            <a:r>
              <a:rPr lang="en-US" altLang="zh-CN" sz="3200" i="1" dirty="0">
                <a:solidFill>
                  <a:srgbClr val="FF3300"/>
                </a:solidFill>
                <a:ea typeface="仿宋_GB2312"/>
                <a:cs typeface="仿宋_GB2312"/>
              </a:rPr>
              <a:t>                 a</a:t>
            </a:r>
            <a:r>
              <a:rPr lang="en-US" altLang="zh-CN" sz="3200" dirty="0">
                <a:solidFill>
                  <a:srgbClr val="FF3300"/>
                </a:solidFill>
                <a:ea typeface="仿宋_GB2312"/>
                <a:cs typeface="仿宋_GB2312"/>
              </a:rPr>
              <a:t> + (</a:t>
            </a:r>
            <a:r>
              <a:rPr lang="en-US" altLang="zh-CN" sz="3200" i="1" dirty="0">
                <a:solidFill>
                  <a:srgbClr val="FF3300"/>
                </a:solidFill>
                <a:ea typeface="仿宋_GB2312"/>
                <a:cs typeface="仿宋_GB2312"/>
              </a:rPr>
              <a:t>i</a:t>
            </a:r>
            <a:r>
              <a:rPr lang="en-US" altLang="zh-CN" sz="3200" baseline="-25000" dirty="0">
                <a:solidFill>
                  <a:srgbClr val="FF3300"/>
                </a:solidFill>
                <a:ea typeface="仿宋_GB2312"/>
                <a:cs typeface="仿宋_GB2312"/>
              </a:rPr>
              <a:t>1</a:t>
            </a:r>
            <a:r>
              <a:rPr lang="en-US" altLang="zh-CN" sz="3200" dirty="0">
                <a:solidFill>
                  <a:srgbClr val="FF3300"/>
                </a:solidFill>
                <a:ea typeface="仿宋_GB2312"/>
                <a:cs typeface="仿宋_GB2312"/>
              </a:rPr>
              <a:t>* </a:t>
            </a:r>
            <a:r>
              <a:rPr lang="en-US" altLang="zh-CN" sz="3200" i="1" dirty="0">
                <a:solidFill>
                  <a:srgbClr val="FF3300"/>
                </a:solidFill>
                <a:ea typeface="仿宋_GB2312"/>
                <a:cs typeface="仿宋_GB2312"/>
              </a:rPr>
              <a:t>m</a:t>
            </a:r>
            <a:r>
              <a:rPr lang="en-US" altLang="zh-CN" sz="3200" baseline="-25000" dirty="0">
                <a:solidFill>
                  <a:srgbClr val="FF3300"/>
                </a:solidFill>
                <a:ea typeface="仿宋_GB2312"/>
                <a:cs typeface="仿宋_GB2312"/>
              </a:rPr>
              <a:t>2 </a:t>
            </a:r>
            <a:r>
              <a:rPr lang="en-US" altLang="zh-CN" sz="3200" dirty="0">
                <a:solidFill>
                  <a:srgbClr val="FF3300"/>
                </a:solidFill>
                <a:ea typeface="仿宋_GB2312"/>
                <a:cs typeface="仿宋_GB2312"/>
              </a:rPr>
              <a:t>* </a:t>
            </a:r>
            <a:r>
              <a:rPr lang="en-US" altLang="zh-CN" sz="3200" i="1" dirty="0">
                <a:solidFill>
                  <a:srgbClr val="FF3300"/>
                </a:solidFill>
                <a:ea typeface="仿宋_GB2312"/>
                <a:cs typeface="仿宋_GB2312"/>
              </a:rPr>
              <a:t>m</a:t>
            </a:r>
            <a:r>
              <a:rPr lang="en-US" altLang="zh-CN" sz="3200" baseline="-25000" dirty="0">
                <a:solidFill>
                  <a:srgbClr val="FF3300"/>
                </a:solidFill>
                <a:ea typeface="仿宋_GB2312"/>
                <a:cs typeface="仿宋_GB2312"/>
              </a:rPr>
              <a:t>3  </a:t>
            </a:r>
            <a:r>
              <a:rPr lang="en-US" altLang="zh-CN" sz="3200" i="1" dirty="0">
                <a:solidFill>
                  <a:srgbClr val="FF3300"/>
                </a:solidFill>
                <a:ea typeface="仿宋_GB2312"/>
                <a:cs typeface="仿宋_GB2312"/>
              </a:rPr>
              <a:t>+  i</a:t>
            </a:r>
            <a:r>
              <a:rPr lang="en-US" altLang="zh-CN" sz="3200" baseline="-25000" dirty="0">
                <a:solidFill>
                  <a:srgbClr val="FF3300"/>
                </a:solidFill>
                <a:ea typeface="仿宋_GB2312"/>
                <a:cs typeface="仿宋_GB2312"/>
              </a:rPr>
              <a:t>2</a:t>
            </a:r>
            <a:r>
              <a:rPr lang="en-US" altLang="zh-CN" sz="3200" i="1" dirty="0">
                <a:solidFill>
                  <a:srgbClr val="FF3300"/>
                </a:solidFill>
                <a:ea typeface="仿宋_GB2312"/>
                <a:cs typeface="仿宋_GB2312"/>
              </a:rPr>
              <a:t>* m</a:t>
            </a:r>
            <a:r>
              <a:rPr lang="en-US" altLang="zh-CN" sz="3200" baseline="-25000" dirty="0">
                <a:solidFill>
                  <a:srgbClr val="FF3300"/>
                </a:solidFill>
                <a:ea typeface="仿宋_GB2312"/>
                <a:cs typeface="仿宋_GB2312"/>
              </a:rPr>
              <a:t>3  </a:t>
            </a:r>
            <a:r>
              <a:rPr lang="en-US" altLang="zh-CN" sz="3200" i="1" dirty="0">
                <a:solidFill>
                  <a:srgbClr val="FF3300"/>
                </a:solidFill>
                <a:ea typeface="仿宋_GB2312"/>
                <a:cs typeface="仿宋_GB2312"/>
              </a:rPr>
              <a:t>+  i</a:t>
            </a:r>
            <a:r>
              <a:rPr lang="en-US" altLang="zh-CN" sz="3200" baseline="-25000" dirty="0">
                <a:solidFill>
                  <a:srgbClr val="FF3300"/>
                </a:solidFill>
                <a:ea typeface="仿宋_GB2312"/>
                <a:cs typeface="仿宋_GB2312"/>
              </a:rPr>
              <a:t>3</a:t>
            </a:r>
            <a:r>
              <a:rPr lang="en-US" altLang="zh-CN" sz="3200" dirty="0">
                <a:solidFill>
                  <a:srgbClr val="FF3300"/>
                </a:solidFill>
                <a:ea typeface="仿宋_GB2312"/>
                <a:cs typeface="仿宋_GB2312"/>
              </a:rPr>
              <a:t>)*L</a:t>
            </a:r>
            <a:endParaRPr lang="en-US" altLang="zh-CN" sz="3200" dirty="0">
              <a:ea typeface="仿宋_GB2312"/>
              <a:cs typeface="仿宋_GB2312"/>
            </a:endParaRPr>
          </a:p>
        </p:txBody>
      </p:sp>
      <p:sp>
        <p:nvSpPr>
          <p:cNvPr id="12" name="AutoShape 4">
            <a:extLst>
              <a:ext uri="{FF2B5EF4-FFF2-40B4-BE49-F238E27FC236}">
                <a16:creationId xmlns:a16="http://schemas.microsoft.com/office/drawing/2014/main" id="{A31D740A-F892-45B3-B206-633038F3B08E}"/>
              </a:ext>
            </a:extLst>
          </p:cNvPr>
          <p:cNvSpPr>
            <a:spLocks/>
          </p:cNvSpPr>
          <p:nvPr/>
        </p:nvSpPr>
        <p:spPr bwMode="auto">
          <a:xfrm rot="16200000">
            <a:off x="3522154" y="2031690"/>
            <a:ext cx="228600" cy="1727076"/>
          </a:xfrm>
          <a:prstGeom prst="leftBrace">
            <a:avLst>
              <a:gd name="adj1" fmla="val 70794"/>
              <a:gd name="adj2" fmla="val 50000"/>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a:p>
        </p:txBody>
      </p:sp>
      <p:sp>
        <p:nvSpPr>
          <p:cNvPr id="13" name="Text Box 5">
            <a:extLst>
              <a:ext uri="{FF2B5EF4-FFF2-40B4-BE49-F238E27FC236}">
                <a16:creationId xmlns:a16="http://schemas.microsoft.com/office/drawing/2014/main" id="{E6DC5627-C52F-43E9-BE11-EA2EBC9726DC}"/>
              </a:ext>
            </a:extLst>
          </p:cNvPr>
          <p:cNvSpPr txBox="1">
            <a:spLocks noChangeArrowheads="1"/>
          </p:cNvSpPr>
          <p:nvPr/>
        </p:nvSpPr>
        <p:spPr bwMode="auto">
          <a:xfrm>
            <a:off x="2843808" y="2996952"/>
            <a:ext cx="133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eaLnBrk="1" hangingPunct="1">
              <a:defRPr/>
            </a:pPr>
            <a:r>
              <a:rPr lang="zh-CN" altLang="en-US" sz="2200" dirty="0">
                <a:solidFill>
                  <a:schemeClr val="accent2"/>
                </a:solidFill>
                <a:ea typeface="仿宋_GB2312"/>
                <a:cs typeface="仿宋_GB2312"/>
              </a:rPr>
              <a:t>前</a:t>
            </a:r>
            <a:r>
              <a:rPr lang="en-US" altLang="zh-CN" sz="2200" i="1" dirty="0">
                <a:solidFill>
                  <a:srgbClr val="FF0000"/>
                </a:solidFill>
                <a:ea typeface="仿宋_GB2312"/>
                <a:cs typeface="仿宋_GB2312"/>
              </a:rPr>
              <a:t>i</a:t>
            </a:r>
            <a:r>
              <a:rPr lang="en-US" altLang="zh-CN" sz="2200" baseline="-25000" dirty="0">
                <a:solidFill>
                  <a:srgbClr val="FF0000"/>
                </a:solidFill>
                <a:ea typeface="仿宋_GB2312"/>
                <a:cs typeface="仿宋_GB2312"/>
              </a:rPr>
              <a:t>1</a:t>
            </a:r>
            <a:r>
              <a:rPr lang="zh-CN" altLang="en-US" sz="2200" dirty="0">
                <a:solidFill>
                  <a:schemeClr val="accent2"/>
                </a:solidFill>
                <a:ea typeface="仿宋_GB2312"/>
                <a:cs typeface="仿宋_GB2312"/>
              </a:rPr>
              <a:t>页</a:t>
            </a:r>
          </a:p>
          <a:p>
            <a:pPr algn="ctr" eaLnBrk="1" hangingPunct="1">
              <a:defRPr/>
            </a:pPr>
            <a:r>
              <a:rPr lang="zh-CN" altLang="en-US" sz="2200" dirty="0">
                <a:solidFill>
                  <a:schemeClr val="accent2"/>
                </a:solidFill>
                <a:ea typeface="仿宋_GB2312"/>
                <a:cs typeface="仿宋_GB2312"/>
              </a:rPr>
              <a:t>元素个数</a:t>
            </a:r>
          </a:p>
        </p:txBody>
      </p:sp>
      <p:sp>
        <p:nvSpPr>
          <p:cNvPr id="14" name="AutoShape 6">
            <a:extLst>
              <a:ext uri="{FF2B5EF4-FFF2-40B4-BE49-F238E27FC236}">
                <a16:creationId xmlns:a16="http://schemas.microsoft.com/office/drawing/2014/main" id="{A4DC6906-CFD9-4A6D-9B7E-62FBB47896ED}"/>
              </a:ext>
            </a:extLst>
          </p:cNvPr>
          <p:cNvSpPr>
            <a:spLocks/>
          </p:cNvSpPr>
          <p:nvPr/>
        </p:nvSpPr>
        <p:spPr bwMode="auto">
          <a:xfrm rot="16200000">
            <a:off x="5465812" y="2463180"/>
            <a:ext cx="228600" cy="864096"/>
          </a:xfrm>
          <a:prstGeom prst="leftBrace">
            <a:avLst>
              <a:gd name="adj1" fmla="val 40255"/>
              <a:gd name="adj2" fmla="val 50000"/>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a:p>
        </p:txBody>
      </p:sp>
      <p:sp>
        <p:nvSpPr>
          <p:cNvPr id="15" name="Text Box 7">
            <a:extLst>
              <a:ext uri="{FF2B5EF4-FFF2-40B4-BE49-F238E27FC236}">
                <a16:creationId xmlns:a16="http://schemas.microsoft.com/office/drawing/2014/main" id="{262AE79F-2B1D-43C8-8F9C-4CA137CCB8F6}"/>
              </a:ext>
            </a:extLst>
          </p:cNvPr>
          <p:cNvSpPr txBox="1">
            <a:spLocks noChangeArrowheads="1"/>
          </p:cNvSpPr>
          <p:nvPr/>
        </p:nvSpPr>
        <p:spPr bwMode="auto">
          <a:xfrm>
            <a:off x="4860032" y="2996952"/>
            <a:ext cx="1332000" cy="11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eaLnBrk="1" hangingPunct="1">
              <a:defRPr/>
            </a:pPr>
            <a:r>
              <a:rPr lang="zh-CN" altLang="en-US" sz="2200" dirty="0">
                <a:solidFill>
                  <a:schemeClr val="accent2"/>
                </a:solidFill>
                <a:ea typeface="仿宋_GB2312"/>
                <a:cs typeface="仿宋_GB2312"/>
              </a:rPr>
              <a:t>第</a:t>
            </a:r>
            <a:r>
              <a:rPr lang="en-US" altLang="zh-CN" sz="2200" i="1" dirty="0">
                <a:solidFill>
                  <a:schemeClr val="tx2"/>
                </a:solidFill>
                <a:ea typeface="仿宋_GB2312"/>
                <a:cs typeface="仿宋_GB2312"/>
              </a:rPr>
              <a:t>i</a:t>
            </a:r>
            <a:r>
              <a:rPr lang="en-US" altLang="zh-CN" sz="2200" baseline="-25000" dirty="0">
                <a:solidFill>
                  <a:schemeClr val="tx2"/>
                </a:solidFill>
                <a:ea typeface="仿宋_GB2312"/>
                <a:cs typeface="仿宋_GB2312"/>
              </a:rPr>
              <a:t>1</a:t>
            </a:r>
            <a:r>
              <a:rPr lang="zh-CN" altLang="en-US" sz="2200" dirty="0">
                <a:solidFill>
                  <a:schemeClr val="accent2"/>
                </a:solidFill>
                <a:ea typeface="仿宋_GB2312"/>
                <a:cs typeface="仿宋_GB2312"/>
              </a:rPr>
              <a:t>页的</a:t>
            </a:r>
            <a:endParaRPr lang="en-US" altLang="zh-CN" sz="2200" dirty="0">
              <a:solidFill>
                <a:schemeClr val="accent2"/>
              </a:solidFill>
              <a:ea typeface="仿宋_GB2312"/>
              <a:cs typeface="仿宋_GB2312"/>
            </a:endParaRPr>
          </a:p>
          <a:p>
            <a:pPr algn="ctr" eaLnBrk="1" hangingPunct="1">
              <a:defRPr/>
            </a:pPr>
            <a:r>
              <a:rPr lang="zh-CN" altLang="en-US" sz="2200" dirty="0">
                <a:solidFill>
                  <a:schemeClr val="accent2"/>
                </a:solidFill>
                <a:ea typeface="仿宋_GB2312"/>
                <a:cs typeface="仿宋_GB2312"/>
              </a:rPr>
              <a:t>前</a:t>
            </a:r>
            <a:r>
              <a:rPr lang="en-US" altLang="zh-CN" sz="2200" i="1" dirty="0">
                <a:solidFill>
                  <a:srgbClr val="FF3300"/>
                </a:solidFill>
                <a:ea typeface="仿宋_GB2312"/>
                <a:cs typeface="仿宋_GB2312"/>
              </a:rPr>
              <a:t>i</a:t>
            </a:r>
            <a:r>
              <a:rPr lang="en-US" altLang="zh-CN" sz="2200" baseline="-25000" dirty="0">
                <a:solidFill>
                  <a:srgbClr val="FF3300"/>
                </a:solidFill>
                <a:ea typeface="仿宋_GB2312"/>
                <a:cs typeface="仿宋_GB2312"/>
              </a:rPr>
              <a:t>2</a:t>
            </a:r>
            <a:r>
              <a:rPr lang="zh-CN" altLang="en-US" sz="2200" dirty="0">
                <a:solidFill>
                  <a:schemeClr val="accent2"/>
                </a:solidFill>
                <a:ea typeface="仿宋_GB2312"/>
                <a:cs typeface="仿宋_GB2312"/>
              </a:rPr>
              <a:t>行</a:t>
            </a:r>
            <a:endParaRPr lang="en-US" altLang="zh-CN" sz="2200" dirty="0">
              <a:solidFill>
                <a:schemeClr val="accent2"/>
              </a:solidFill>
              <a:ea typeface="仿宋_GB2312"/>
              <a:cs typeface="仿宋_GB2312"/>
            </a:endParaRPr>
          </a:p>
          <a:p>
            <a:pPr algn="ctr" eaLnBrk="1" hangingPunct="1">
              <a:defRPr/>
            </a:pPr>
            <a:r>
              <a:rPr lang="zh-CN" altLang="en-US" sz="2200" dirty="0">
                <a:solidFill>
                  <a:schemeClr val="accent2"/>
                </a:solidFill>
                <a:ea typeface="仿宋_GB2312"/>
                <a:cs typeface="仿宋_GB2312"/>
              </a:rPr>
              <a:t>元素个数</a:t>
            </a:r>
          </a:p>
        </p:txBody>
      </p:sp>
      <p:sp>
        <p:nvSpPr>
          <p:cNvPr id="16" name="Text Box 8">
            <a:extLst>
              <a:ext uri="{FF2B5EF4-FFF2-40B4-BE49-F238E27FC236}">
                <a16:creationId xmlns:a16="http://schemas.microsoft.com/office/drawing/2014/main" id="{72A1A2D8-B6DF-4504-9251-3C4002FBB9B4}"/>
              </a:ext>
            </a:extLst>
          </p:cNvPr>
          <p:cNvSpPr txBox="1">
            <a:spLocks noChangeArrowheads="1"/>
          </p:cNvSpPr>
          <p:nvPr/>
        </p:nvSpPr>
        <p:spPr bwMode="auto">
          <a:xfrm>
            <a:off x="6228184" y="2996952"/>
            <a:ext cx="1332000" cy="11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eaLnBrk="1" hangingPunct="1">
              <a:defRPr/>
            </a:pPr>
            <a:r>
              <a:rPr lang="zh-CN" altLang="en-US" sz="2200" dirty="0">
                <a:solidFill>
                  <a:schemeClr val="accent2"/>
                </a:solidFill>
                <a:ea typeface="仿宋_GB2312"/>
                <a:cs typeface="仿宋_GB2312"/>
              </a:rPr>
              <a:t>第 </a:t>
            </a:r>
            <a:r>
              <a:rPr lang="en-US" altLang="zh-CN" sz="2200" i="1" dirty="0">
                <a:solidFill>
                  <a:schemeClr val="tx2"/>
                </a:solidFill>
                <a:ea typeface="仿宋_GB2312"/>
                <a:cs typeface="仿宋_GB2312"/>
              </a:rPr>
              <a:t>i</a:t>
            </a:r>
            <a:r>
              <a:rPr lang="en-US" altLang="zh-CN" sz="2200" baseline="-25000" dirty="0">
                <a:solidFill>
                  <a:schemeClr val="tx2"/>
                </a:solidFill>
                <a:ea typeface="仿宋_GB2312"/>
                <a:cs typeface="仿宋_GB2312"/>
              </a:rPr>
              <a:t>2 </a:t>
            </a:r>
            <a:r>
              <a:rPr lang="zh-CN" altLang="en-US" sz="2200" dirty="0">
                <a:solidFill>
                  <a:schemeClr val="accent2"/>
                </a:solidFill>
                <a:ea typeface="仿宋_GB2312"/>
                <a:cs typeface="仿宋_GB2312"/>
              </a:rPr>
              <a:t>行的</a:t>
            </a:r>
            <a:endParaRPr lang="en-US" altLang="zh-CN" sz="2200" dirty="0">
              <a:solidFill>
                <a:schemeClr val="accent2"/>
              </a:solidFill>
              <a:ea typeface="仿宋_GB2312"/>
              <a:cs typeface="仿宋_GB2312"/>
            </a:endParaRPr>
          </a:p>
          <a:p>
            <a:pPr algn="ctr" eaLnBrk="1" hangingPunct="1">
              <a:defRPr/>
            </a:pPr>
            <a:r>
              <a:rPr lang="zh-CN" altLang="en-US" sz="2200" dirty="0">
                <a:solidFill>
                  <a:schemeClr val="accent2"/>
                </a:solidFill>
                <a:ea typeface="仿宋_GB2312"/>
                <a:cs typeface="仿宋_GB2312"/>
              </a:rPr>
              <a:t>前 </a:t>
            </a:r>
            <a:r>
              <a:rPr lang="en-US" altLang="zh-CN" sz="2200" i="1" dirty="0">
                <a:solidFill>
                  <a:srgbClr val="FF3300"/>
                </a:solidFill>
                <a:ea typeface="仿宋_GB2312"/>
                <a:cs typeface="仿宋_GB2312"/>
              </a:rPr>
              <a:t>i</a:t>
            </a:r>
            <a:r>
              <a:rPr lang="en-US" altLang="zh-CN" sz="2200" baseline="-25000" dirty="0">
                <a:solidFill>
                  <a:srgbClr val="FF3300"/>
                </a:solidFill>
                <a:ea typeface="仿宋_GB2312"/>
                <a:cs typeface="仿宋_GB2312"/>
              </a:rPr>
              <a:t>3 </a:t>
            </a:r>
            <a:r>
              <a:rPr lang="zh-CN" altLang="en-US" sz="2200" dirty="0">
                <a:solidFill>
                  <a:schemeClr val="accent2"/>
                </a:solidFill>
                <a:ea typeface="仿宋_GB2312"/>
                <a:cs typeface="仿宋_GB2312"/>
              </a:rPr>
              <a:t>列</a:t>
            </a:r>
            <a:endParaRPr lang="en-US" altLang="zh-CN" sz="2200" dirty="0">
              <a:solidFill>
                <a:schemeClr val="accent2"/>
              </a:solidFill>
              <a:ea typeface="仿宋_GB2312"/>
              <a:cs typeface="仿宋_GB2312"/>
            </a:endParaRPr>
          </a:p>
          <a:p>
            <a:pPr algn="ctr" eaLnBrk="1" hangingPunct="1">
              <a:defRPr/>
            </a:pPr>
            <a:r>
              <a:rPr lang="zh-CN" altLang="en-US" sz="2200" dirty="0">
                <a:solidFill>
                  <a:schemeClr val="accent2"/>
                </a:solidFill>
                <a:ea typeface="仿宋_GB2312"/>
                <a:cs typeface="仿宋_GB2312"/>
              </a:rPr>
              <a:t>元素个数</a:t>
            </a:r>
          </a:p>
        </p:txBody>
      </p:sp>
      <p:sp>
        <p:nvSpPr>
          <p:cNvPr id="17" name="Rectangle 9">
            <a:extLst>
              <a:ext uri="{FF2B5EF4-FFF2-40B4-BE49-F238E27FC236}">
                <a16:creationId xmlns:a16="http://schemas.microsoft.com/office/drawing/2014/main" id="{3493E7BF-31E8-4221-822D-1A0E3730F17E}"/>
              </a:ext>
            </a:extLst>
          </p:cNvPr>
          <p:cNvSpPr>
            <a:spLocks noChangeArrowheads="1"/>
          </p:cNvSpPr>
          <p:nvPr/>
        </p:nvSpPr>
        <p:spPr bwMode="auto">
          <a:xfrm>
            <a:off x="168275" y="215900"/>
            <a:ext cx="6707188"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r>
              <a:rPr lang="zh-CN" altLang="en-US" sz="3200" dirty="0">
                <a:effectLst>
                  <a:outerShdw blurRad="38100" dist="38100" dir="2700000" algn="tl">
                    <a:srgbClr val="000000">
                      <a:alpha val="43137"/>
                    </a:srgbClr>
                  </a:outerShdw>
                </a:effectLst>
                <a:latin typeface="楷体_GB2312"/>
              </a:rPr>
              <a:t>三维数组按页行列方式顺序存储</a:t>
            </a:r>
          </a:p>
        </p:txBody>
      </p:sp>
      <p:cxnSp>
        <p:nvCxnSpPr>
          <p:cNvPr id="3" name="直接箭头连接符 2">
            <a:extLst>
              <a:ext uri="{FF2B5EF4-FFF2-40B4-BE49-F238E27FC236}">
                <a16:creationId xmlns:a16="http://schemas.microsoft.com/office/drawing/2014/main" id="{B190048B-1119-4F27-BAAB-21D12E2A3B30}"/>
              </a:ext>
            </a:extLst>
          </p:cNvPr>
          <p:cNvCxnSpPr>
            <a:endCxn id="16" idx="0"/>
          </p:cNvCxnSpPr>
          <p:nvPr/>
        </p:nvCxnSpPr>
        <p:spPr bwMode="auto">
          <a:xfrm>
            <a:off x="6804248" y="2780928"/>
            <a:ext cx="89936" cy="216024"/>
          </a:xfrm>
          <a:prstGeom prst="straightConnector1">
            <a:avLst/>
          </a:prstGeom>
          <a:solidFill>
            <a:schemeClr val="accent1"/>
          </a:solidFill>
          <a:ln w="28575" cap="flat" cmpd="sng" algn="ctr">
            <a:solidFill>
              <a:srgbClr val="009900"/>
            </a:solidFill>
            <a:prstDash val="solid"/>
            <a:round/>
            <a:headEnd type="none" w="med" len="med"/>
            <a:tailEnd type="triangle"/>
          </a:ln>
          <a:effectLst/>
        </p:spPr>
      </p:cxnSp>
      <p:sp>
        <p:nvSpPr>
          <p:cNvPr id="18" name="矩形 17">
            <a:extLst>
              <a:ext uri="{FF2B5EF4-FFF2-40B4-BE49-F238E27FC236}">
                <a16:creationId xmlns:a16="http://schemas.microsoft.com/office/drawing/2014/main" id="{B9D936AE-BE8E-4334-9251-AD6A6CCA38CE}"/>
              </a:ext>
            </a:extLst>
          </p:cNvPr>
          <p:cNvSpPr/>
          <p:nvPr/>
        </p:nvSpPr>
        <p:spPr>
          <a:xfrm>
            <a:off x="179512" y="1772816"/>
            <a:ext cx="1617751" cy="461665"/>
          </a:xfrm>
          <a:prstGeom prst="rect">
            <a:avLst/>
          </a:prstGeom>
        </p:spPr>
        <p:txBody>
          <a:bodyPr wrap="none">
            <a:spAutoFit/>
          </a:bodyPr>
          <a:lstStyle/>
          <a:p>
            <a:r>
              <a:rPr lang="zh-CN" altLang="en-US" kern="0" dirty="0">
                <a:latin typeface="Consolas" panose="020B0609020204030204" pitchFamily="49" charset="0"/>
              </a:rPr>
              <a:t>方法一   </a:t>
            </a:r>
            <a:endParaRPr lang="zh-CN" altLang="en-US" dirty="0"/>
          </a:p>
        </p:txBody>
      </p:sp>
      <p:sp>
        <p:nvSpPr>
          <p:cNvPr id="19" name="矩形 18">
            <a:extLst>
              <a:ext uri="{FF2B5EF4-FFF2-40B4-BE49-F238E27FC236}">
                <a16:creationId xmlns:a16="http://schemas.microsoft.com/office/drawing/2014/main" id="{34309078-1985-471B-8B56-91F0972B09CA}"/>
              </a:ext>
            </a:extLst>
          </p:cNvPr>
          <p:cNvSpPr/>
          <p:nvPr/>
        </p:nvSpPr>
        <p:spPr bwMode="auto">
          <a:xfrm>
            <a:off x="107504" y="1700808"/>
            <a:ext cx="8856984" cy="252028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CC06162B-C505-48D1-A2AC-289A93FA100C}"/>
              </a:ext>
            </a:extLst>
          </p:cNvPr>
          <p:cNvSpPr>
            <a:spLocks noChangeArrowheads="1"/>
          </p:cNvSpPr>
          <p:nvPr/>
        </p:nvSpPr>
        <p:spPr bwMode="auto">
          <a:xfrm>
            <a:off x="179512" y="829171"/>
            <a:ext cx="8712968"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marL="0" lvl="1" indent="0" algn="ctr">
              <a:buClr>
                <a:srgbClr val="CC3300"/>
              </a:buClr>
              <a:defRPr/>
            </a:pPr>
            <a:r>
              <a:rPr lang="en-US" altLang="zh-CN" sz="2200" dirty="0" err="1">
                <a:solidFill>
                  <a:srgbClr val="FF3300"/>
                </a:solidFill>
                <a:ea typeface="仿宋_GB2312"/>
                <a:cs typeface="仿宋_GB2312"/>
              </a:rPr>
              <a:t>ElemType</a:t>
            </a:r>
            <a:r>
              <a:rPr lang="en-US" altLang="zh-CN" sz="2200" dirty="0">
                <a:solidFill>
                  <a:srgbClr val="FF3300"/>
                </a:solidFill>
                <a:ea typeface="仿宋_GB2312"/>
                <a:cs typeface="仿宋_GB2312"/>
              </a:rPr>
              <a:t> a[m</a:t>
            </a:r>
            <a:r>
              <a:rPr lang="en-US" altLang="zh-CN" sz="2200" baseline="-25000" dirty="0">
                <a:solidFill>
                  <a:srgbClr val="FF3300"/>
                </a:solidFill>
                <a:ea typeface="仿宋_GB2312"/>
                <a:cs typeface="仿宋_GB2312"/>
              </a:rPr>
              <a:t>1</a:t>
            </a:r>
            <a:r>
              <a:rPr lang="en-US" altLang="zh-CN" sz="2200" dirty="0">
                <a:solidFill>
                  <a:srgbClr val="FF3300"/>
                </a:solidFill>
                <a:ea typeface="仿宋_GB2312"/>
                <a:cs typeface="仿宋_GB2312"/>
              </a:rPr>
              <a:t>][m</a:t>
            </a:r>
            <a:r>
              <a:rPr lang="en-US" altLang="zh-CN" sz="2200" baseline="-25000" dirty="0">
                <a:solidFill>
                  <a:srgbClr val="FF3300"/>
                </a:solidFill>
                <a:ea typeface="仿宋_GB2312"/>
                <a:cs typeface="仿宋_GB2312"/>
              </a:rPr>
              <a:t>2</a:t>
            </a:r>
            <a:r>
              <a:rPr lang="en-US" altLang="zh-CN" sz="2200" dirty="0">
                <a:solidFill>
                  <a:srgbClr val="FF3300"/>
                </a:solidFill>
                <a:ea typeface="仿宋_GB2312"/>
                <a:cs typeface="仿宋_GB2312"/>
              </a:rPr>
              <a:t>] [m</a:t>
            </a:r>
            <a:r>
              <a:rPr lang="en-US" altLang="zh-CN" sz="2200" baseline="-25000" dirty="0">
                <a:solidFill>
                  <a:srgbClr val="FF3300"/>
                </a:solidFill>
                <a:ea typeface="仿宋_GB2312"/>
                <a:cs typeface="仿宋_GB2312"/>
              </a:rPr>
              <a:t>3</a:t>
            </a:r>
            <a:r>
              <a:rPr lang="en-US" altLang="zh-CN" sz="2200" dirty="0">
                <a:solidFill>
                  <a:srgbClr val="FF3300"/>
                </a:solidFill>
                <a:ea typeface="仿宋_GB2312"/>
                <a:cs typeface="仿宋_GB2312"/>
              </a:rPr>
              <a:t>]…[</a:t>
            </a:r>
            <a:r>
              <a:rPr lang="en-US" altLang="zh-CN" sz="2200" dirty="0" err="1">
                <a:solidFill>
                  <a:srgbClr val="FF3300"/>
                </a:solidFill>
                <a:ea typeface="仿宋_GB2312"/>
                <a:cs typeface="仿宋_GB2312"/>
              </a:rPr>
              <a:t>m</a:t>
            </a:r>
            <a:r>
              <a:rPr lang="en-US" altLang="zh-CN" sz="2200" baseline="-25000" dirty="0" err="1">
                <a:solidFill>
                  <a:srgbClr val="FF3300"/>
                </a:solidFill>
                <a:ea typeface="仿宋_GB2312"/>
                <a:cs typeface="仿宋_GB2312"/>
              </a:rPr>
              <a:t>n</a:t>
            </a:r>
            <a:r>
              <a:rPr lang="en-US" altLang="zh-CN" sz="2200" dirty="0">
                <a:solidFill>
                  <a:srgbClr val="FF3300"/>
                </a:solidFill>
                <a:ea typeface="仿宋_GB2312"/>
                <a:cs typeface="仿宋_GB2312"/>
              </a:rPr>
              <a:t>]</a:t>
            </a:r>
            <a:r>
              <a:rPr lang="zh-CN" altLang="en-US" sz="2200" dirty="0">
                <a:solidFill>
                  <a:schemeClr val="accent2"/>
                </a:solidFill>
                <a:ea typeface="仿宋_GB2312"/>
                <a:cs typeface="仿宋_GB2312"/>
              </a:rPr>
              <a:t>各维元素个数为</a:t>
            </a:r>
            <a:r>
              <a:rPr lang="zh-CN" altLang="en-US" sz="2200" b="0" dirty="0">
                <a:solidFill>
                  <a:schemeClr val="accent2"/>
                </a:solidFill>
                <a:ea typeface="仿宋_GB2312"/>
                <a:cs typeface="仿宋_GB2312"/>
              </a:rPr>
              <a:t>  </a:t>
            </a:r>
            <a:r>
              <a:rPr lang="en-US" altLang="zh-CN" sz="2200" i="1" dirty="0">
                <a:solidFill>
                  <a:schemeClr val="accent2"/>
                </a:solidFill>
                <a:ea typeface="仿宋_GB2312"/>
                <a:cs typeface="仿宋_GB2312"/>
              </a:rPr>
              <a:t>m</a:t>
            </a:r>
            <a:r>
              <a:rPr lang="en-US" altLang="zh-CN" sz="2200" baseline="-25000" dirty="0">
                <a:solidFill>
                  <a:schemeClr val="accent2"/>
                </a:solidFill>
                <a:ea typeface="仿宋_GB2312"/>
                <a:cs typeface="仿宋_GB2312"/>
              </a:rPr>
              <a:t>1</a:t>
            </a:r>
            <a:r>
              <a:rPr lang="en-US" altLang="zh-CN" sz="2200" i="1" dirty="0">
                <a:solidFill>
                  <a:schemeClr val="accent2"/>
                </a:solidFill>
                <a:ea typeface="仿宋_GB2312"/>
                <a:cs typeface="仿宋_GB2312"/>
              </a:rPr>
              <a:t>, m</a:t>
            </a:r>
            <a:r>
              <a:rPr lang="en-US" altLang="zh-CN" sz="2200" baseline="-25000" dirty="0">
                <a:solidFill>
                  <a:schemeClr val="accent2"/>
                </a:solidFill>
                <a:ea typeface="仿宋_GB2312"/>
                <a:cs typeface="仿宋_GB2312"/>
              </a:rPr>
              <a:t>2</a:t>
            </a:r>
            <a:r>
              <a:rPr lang="en-US" altLang="zh-CN" sz="2200" i="1" dirty="0">
                <a:solidFill>
                  <a:schemeClr val="accent2"/>
                </a:solidFill>
                <a:ea typeface="仿宋_GB2312"/>
                <a:cs typeface="仿宋_GB2312"/>
              </a:rPr>
              <a:t>, m</a:t>
            </a:r>
            <a:r>
              <a:rPr lang="en-US" altLang="zh-CN" sz="2200" baseline="-25000" dirty="0">
                <a:solidFill>
                  <a:schemeClr val="accent2"/>
                </a:solidFill>
                <a:ea typeface="仿宋_GB2312"/>
                <a:cs typeface="仿宋_GB2312"/>
              </a:rPr>
              <a:t>3</a:t>
            </a:r>
            <a:r>
              <a:rPr lang="en-US" altLang="zh-CN" sz="2200" i="1" dirty="0">
                <a:solidFill>
                  <a:schemeClr val="accent2"/>
                </a:solidFill>
                <a:ea typeface="仿宋_GB2312"/>
                <a:cs typeface="仿宋_GB2312"/>
              </a:rPr>
              <a:t>, …, </a:t>
            </a:r>
            <a:r>
              <a:rPr lang="en-US" altLang="zh-CN" sz="2200" i="1" dirty="0" err="1">
                <a:solidFill>
                  <a:schemeClr val="accent2"/>
                </a:solidFill>
                <a:ea typeface="仿宋_GB2312"/>
                <a:cs typeface="仿宋_GB2312"/>
              </a:rPr>
              <a:t>m</a:t>
            </a:r>
            <a:r>
              <a:rPr lang="en-US" altLang="zh-CN" sz="2200" i="1" baseline="-25000" dirty="0" err="1">
                <a:solidFill>
                  <a:schemeClr val="accent2"/>
                </a:solidFill>
                <a:ea typeface="仿宋_GB2312"/>
                <a:cs typeface="仿宋_GB2312"/>
              </a:rPr>
              <a:t>n</a:t>
            </a:r>
            <a:r>
              <a:rPr lang="zh-CN" altLang="en-US" sz="2200" i="1" baseline="-25000" dirty="0">
                <a:solidFill>
                  <a:schemeClr val="accent2"/>
                </a:solidFill>
                <a:ea typeface="仿宋_GB2312"/>
                <a:cs typeface="仿宋_GB2312"/>
              </a:rPr>
              <a:t>，</a:t>
            </a:r>
            <a:r>
              <a:rPr lang="en-US" altLang="zh-CN" sz="2200" dirty="0">
                <a:solidFill>
                  <a:schemeClr val="accent2"/>
                </a:solidFill>
                <a:ea typeface="仿宋_GB2312"/>
                <a:cs typeface="仿宋_GB2312"/>
              </a:rPr>
              <a:t> </a:t>
            </a:r>
            <a:r>
              <a:rPr lang="zh-CN" altLang="en-US" sz="2200" dirty="0">
                <a:solidFill>
                  <a:schemeClr val="accent2"/>
                </a:solidFill>
                <a:ea typeface="仿宋_GB2312"/>
                <a:cs typeface="仿宋_GB2312"/>
              </a:rPr>
              <a:t>下标为 </a:t>
            </a:r>
            <a:r>
              <a:rPr lang="en-US" altLang="zh-CN" sz="2200" i="1" dirty="0">
                <a:solidFill>
                  <a:srgbClr val="FF0000"/>
                </a:solidFill>
                <a:ea typeface="仿宋_GB2312"/>
                <a:cs typeface="仿宋_GB2312"/>
              </a:rPr>
              <a:t>i</a:t>
            </a:r>
            <a:r>
              <a:rPr lang="en-US" altLang="zh-CN" sz="2200" baseline="-25000" dirty="0">
                <a:solidFill>
                  <a:srgbClr val="FF0000"/>
                </a:solidFill>
                <a:ea typeface="仿宋_GB2312"/>
                <a:cs typeface="仿宋_GB2312"/>
              </a:rPr>
              <a:t>1</a:t>
            </a:r>
            <a:r>
              <a:rPr lang="en-US" altLang="zh-CN" sz="2200" i="1" dirty="0">
                <a:solidFill>
                  <a:srgbClr val="FF0000"/>
                </a:solidFill>
                <a:ea typeface="仿宋_GB2312"/>
                <a:cs typeface="仿宋_GB2312"/>
              </a:rPr>
              <a:t>, i</a:t>
            </a:r>
            <a:r>
              <a:rPr lang="en-US" altLang="zh-CN" sz="2200" baseline="-25000" dirty="0">
                <a:solidFill>
                  <a:srgbClr val="FF0000"/>
                </a:solidFill>
                <a:ea typeface="仿宋_GB2312"/>
                <a:cs typeface="仿宋_GB2312"/>
              </a:rPr>
              <a:t>2</a:t>
            </a:r>
            <a:r>
              <a:rPr lang="en-US" altLang="zh-CN" sz="2200" i="1" dirty="0">
                <a:solidFill>
                  <a:srgbClr val="FF0000"/>
                </a:solidFill>
                <a:ea typeface="仿宋_GB2312"/>
                <a:cs typeface="仿宋_GB2312"/>
              </a:rPr>
              <a:t>, i</a:t>
            </a:r>
            <a:r>
              <a:rPr lang="en-US" altLang="zh-CN" sz="2200" baseline="-25000" dirty="0">
                <a:solidFill>
                  <a:srgbClr val="FF0000"/>
                </a:solidFill>
                <a:ea typeface="仿宋_GB2312"/>
                <a:cs typeface="仿宋_GB2312"/>
              </a:rPr>
              <a:t>3</a:t>
            </a:r>
            <a:r>
              <a:rPr lang="en-US" altLang="zh-CN" sz="2200" b="0" dirty="0">
                <a:solidFill>
                  <a:srgbClr val="3333CC"/>
                </a:solidFill>
                <a:ea typeface="仿宋_GB2312"/>
                <a:cs typeface="仿宋_GB2312"/>
              </a:rPr>
              <a:t> …</a:t>
            </a:r>
            <a:r>
              <a:rPr lang="en-US" altLang="zh-CN" sz="2200" i="1" dirty="0">
                <a:solidFill>
                  <a:srgbClr val="FF0000"/>
                </a:solidFill>
                <a:ea typeface="仿宋_GB2312"/>
                <a:cs typeface="仿宋_GB2312"/>
              </a:rPr>
              <a:t> i</a:t>
            </a:r>
            <a:r>
              <a:rPr lang="en-US" altLang="zh-CN" sz="2200" baseline="-25000" dirty="0">
                <a:solidFill>
                  <a:srgbClr val="FF0000"/>
                </a:solidFill>
                <a:ea typeface="仿宋_GB2312"/>
                <a:cs typeface="仿宋_GB2312"/>
              </a:rPr>
              <a:t>n </a:t>
            </a:r>
            <a:r>
              <a:rPr lang="zh-CN" altLang="en-US" sz="2200" dirty="0">
                <a:solidFill>
                  <a:schemeClr val="accent2"/>
                </a:solidFill>
                <a:ea typeface="仿宋_GB2312"/>
                <a:cs typeface="仿宋_GB2312"/>
              </a:rPr>
              <a:t>的</a:t>
            </a:r>
            <a:r>
              <a:rPr lang="en-US" altLang="zh-CN" sz="2200" dirty="0">
                <a:solidFill>
                  <a:schemeClr val="accent2"/>
                </a:solidFill>
                <a:ea typeface="仿宋_GB2312"/>
                <a:cs typeface="仿宋_GB2312"/>
              </a:rPr>
              <a:t>n</a:t>
            </a:r>
            <a:r>
              <a:rPr lang="zh-CN" altLang="en-US" sz="2200" dirty="0">
                <a:solidFill>
                  <a:schemeClr val="accent2"/>
                </a:solidFill>
                <a:ea typeface="仿宋_GB2312"/>
                <a:cs typeface="仿宋_GB2312"/>
              </a:rPr>
              <a:t>维数组元素的存储位置：</a:t>
            </a:r>
            <a:r>
              <a:rPr lang="zh-CN" altLang="en-US" sz="2200" dirty="0">
                <a:ea typeface="仿宋_GB2312"/>
                <a:cs typeface="仿宋_GB2312"/>
              </a:rPr>
              <a:t>    </a:t>
            </a:r>
          </a:p>
        </p:txBody>
      </p:sp>
      <p:sp>
        <p:nvSpPr>
          <p:cNvPr id="17" name="Rectangle 9">
            <a:extLst>
              <a:ext uri="{FF2B5EF4-FFF2-40B4-BE49-F238E27FC236}">
                <a16:creationId xmlns:a16="http://schemas.microsoft.com/office/drawing/2014/main" id="{3493E7BF-31E8-4221-822D-1A0E3730F17E}"/>
              </a:ext>
            </a:extLst>
          </p:cNvPr>
          <p:cNvSpPr>
            <a:spLocks noChangeArrowheads="1"/>
          </p:cNvSpPr>
          <p:nvPr/>
        </p:nvSpPr>
        <p:spPr bwMode="auto">
          <a:xfrm>
            <a:off x="168275" y="215900"/>
            <a:ext cx="6707188"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r>
              <a:rPr lang="en-US" altLang="zh-CN" sz="3200" dirty="0">
                <a:effectLst>
                  <a:outerShdw blurRad="38100" dist="38100" dir="2700000" algn="tl">
                    <a:srgbClr val="000000">
                      <a:alpha val="43137"/>
                    </a:srgbClr>
                  </a:outerShdw>
                </a:effectLst>
                <a:latin typeface="楷体_GB2312"/>
              </a:rPr>
              <a:t>n</a:t>
            </a:r>
            <a:r>
              <a:rPr lang="zh-CN" altLang="en-US" sz="3200" dirty="0">
                <a:effectLst>
                  <a:outerShdw blurRad="38100" dist="38100" dir="2700000" algn="tl">
                    <a:srgbClr val="000000">
                      <a:alpha val="43137"/>
                    </a:srgbClr>
                  </a:outerShdw>
                </a:effectLst>
                <a:latin typeface="楷体_GB2312"/>
              </a:rPr>
              <a:t>维数组按维度先后次序式顺序存储</a:t>
            </a:r>
          </a:p>
        </p:txBody>
      </p:sp>
      <p:sp>
        <p:nvSpPr>
          <p:cNvPr id="19" name="Rectangle 3">
            <a:extLst>
              <a:ext uri="{FF2B5EF4-FFF2-40B4-BE49-F238E27FC236}">
                <a16:creationId xmlns:a16="http://schemas.microsoft.com/office/drawing/2014/main" id="{07D6B05C-2B50-4C65-B642-CA281F6C4DAF}"/>
              </a:ext>
            </a:extLst>
          </p:cNvPr>
          <p:cNvSpPr txBox="1">
            <a:spLocks noChangeArrowheads="1"/>
          </p:cNvSpPr>
          <p:nvPr/>
        </p:nvSpPr>
        <p:spPr>
          <a:xfrm>
            <a:off x="179512" y="3861048"/>
            <a:ext cx="8856984" cy="2736304"/>
          </a:xfrm>
          <a:prstGeom prst="rect">
            <a:avLst/>
          </a:prstGeom>
          <a:ln>
            <a:solidFill>
              <a:schemeClr val="tx1"/>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latin typeface="Consolas" panose="020B0609020204030204" pitchFamily="49" charset="0"/>
              </a:rPr>
              <a:t>通式（方法二）：</a:t>
            </a:r>
            <a:endParaRPr lang="en-US" altLang="zh-CN" sz="2400" kern="0" dirty="0">
              <a:latin typeface="Consolas" panose="020B0609020204030204" pitchFamily="49" charset="0"/>
            </a:endParaRPr>
          </a:p>
          <a:p>
            <a:pPr eaLnBrk="1" hangingPunct="1">
              <a:buFontTx/>
              <a:buNone/>
            </a:pPr>
            <a:r>
              <a:rPr lang="en-US" altLang="zh-CN" sz="2400" kern="0" dirty="0">
                <a:latin typeface="Consolas" panose="020B0609020204030204" pitchFamily="49" charset="0"/>
              </a:rPr>
              <a:t>LOC[j</a:t>
            </a:r>
            <a:r>
              <a:rPr lang="en-US" altLang="zh-CN" sz="2400" kern="0" baseline="-25000" dirty="0">
                <a:latin typeface="Consolas" panose="020B0609020204030204" pitchFamily="49" charset="0"/>
              </a:rPr>
              <a:t>1</a:t>
            </a:r>
            <a:r>
              <a:rPr lang="en-US" altLang="zh-CN" sz="2400" kern="0" dirty="0">
                <a:latin typeface="Consolas" panose="020B0609020204030204" pitchFamily="49" charset="0"/>
              </a:rPr>
              <a:t>,j</a:t>
            </a:r>
            <a:r>
              <a:rPr lang="en-US" altLang="zh-CN" sz="2400" kern="0" baseline="-25000" dirty="0">
                <a:latin typeface="Consolas" panose="020B0609020204030204" pitchFamily="49" charset="0"/>
              </a:rPr>
              <a:t>2</a:t>
            </a:r>
            <a:r>
              <a:rPr lang="en-US" altLang="zh-CN" sz="2400" kern="0" dirty="0">
                <a:latin typeface="Consolas" panose="020B0609020204030204" pitchFamily="49" charset="0"/>
              </a:rPr>
              <a:t>,...,</a:t>
            </a:r>
            <a:r>
              <a:rPr lang="en-US" altLang="zh-CN" sz="2400" kern="0" dirty="0" err="1">
                <a:latin typeface="Consolas" panose="020B0609020204030204" pitchFamily="49" charset="0"/>
              </a:rPr>
              <a:t>j</a:t>
            </a:r>
            <a:r>
              <a:rPr lang="en-US" altLang="zh-CN" sz="2400" kern="0" baseline="-25000" dirty="0" err="1">
                <a:latin typeface="Consolas" panose="020B0609020204030204" pitchFamily="49" charset="0"/>
              </a:rPr>
              <a:t>n</a:t>
            </a:r>
            <a:r>
              <a:rPr lang="en-US" altLang="zh-CN" sz="2400" kern="0" dirty="0">
                <a:latin typeface="Consolas" panose="020B0609020204030204" pitchFamily="49" charset="0"/>
              </a:rPr>
              <a:t>]=c</a:t>
            </a:r>
            <a:r>
              <a:rPr lang="en-US" altLang="zh-CN" sz="2400" kern="0" baseline="-25000" dirty="0">
                <a:latin typeface="Consolas" panose="020B0609020204030204" pitchFamily="49" charset="0"/>
              </a:rPr>
              <a:t>0</a:t>
            </a:r>
            <a:r>
              <a:rPr lang="en-US" altLang="zh-CN" sz="2400" kern="0" dirty="0">
                <a:latin typeface="Consolas" panose="020B0609020204030204" pitchFamily="49" charset="0"/>
              </a:rPr>
              <a:t>+c</a:t>
            </a:r>
            <a:r>
              <a:rPr lang="en-US" altLang="zh-CN" sz="2400" kern="0" baseline="-25000" dirty="0">
                <a:latin typeface="Consolas" panose="020B0609020204030204" pitchFamily="49" charset="0"/>
              </a:rPr>
              <a:t>1</a:t>
            </a:r>
            <a:r>
              <a:rPr lang="en-US" altLang="zh-CN" sz="2400" kern="0" dirty="0">
                <a:latin typeface="Consolas" panose="020B0609020204030204" pitchFamily="49" charset="0"/>
                <a:sym typeface="Symbol" panose="05050102010706020507" pitchFamily="18" charset="2"/>
              </a:rPr>
              <a:t></a:t>
            </a:r>
            <a:r>
              <a:rPr lang="en-US" altLang="zh-CN" sz="2400" kern="0" dirty="0">
                <a:latin typeface="Consolas" panose="020B0609020204030204" pitchFamily="49" charset="0"/>
              </a:rPr>
              <a:t>j</a:t>
            </a:r>
            <a:r>
              <a:rPr lang="en-US" altLang="zh-CN" sz="2400" kern="0" baseline="-25000" dirty="0">
                <a:latin typeface="Consolas" panose="020B0609020204030204" pitchFamily="49" charset="0"/>
              </a:rPr>
              <a:t>1</a:t>
            </a:r>
            <a:r>
              <a:rPr lang="en-US" altLang="zh-CN" sz="2400" kern="0" dirty="0">
                <a:latin typeface="Consolas" panose="020B0609020204030204" pitchFamily="49" charset="0"/>
              </a:rPr>
              <a:t>+c</a:t>
            </a:r>
            <a:r>
              <a:rPr lang="en-US" altLang="zh-CN" sz="2400" kern="0" baseline="-25000" dirty="0">
                <a:latin typeface="Consolas" panose="020B0609020204030204" pitchFamily="49" charset="0"/>
              </a:rPr>
              <a:t>2</a:t>
            </a:r>
            <a:r>
              <a:rPr lang="en-US" altLang="zh-CN" sz="2400" kern="0" dirty="0">
                <a:latin typeface="Consolas" panose="020B0609020204030204" pitchFamily="49" charset="0"/>
                <a:sym typeface="Symbol" panose="05050102010706020507" pitchFamily="18" charset="2"/>
              </a:rPr>
              <a:t></a:t>
            </a:r>
            <a:r>
              <a:rPr lang="en-US" altLang="zh-CN" sz="2400" kern="0" dirty="0">
                <a:latin typeface="Consolas" panose="020B0609020204030204" pitchFamily="49" charset="0"/>
              </a:rPr>
              <a:t>j</a:t>
            </a:r>
            <a:r>
              <a:rPr lang="en-US" altLang="zh-CN" sz="2400" kern="0" baseline="-25000" dirty="0">
                <a:latin typeface="Consolas" panose="020B0609020204030204" pitchFamily="49" charset="0"/>
              </a:rPr>
              <a:t>2</a:t>
            </a:r>
            <a:r>
              <a:rPr lang="en-US" altLang="zh-CN" sz="2400" kern="0" dirty="0">
                <a:latin typeface="Consolas" panose="020B0609020204030204" pitchFamily="49" charset="0"/>
              </a:rPr>
              <a:t>+...+</a:t>
            </a:r>
            <a:r>
              <a:rPr lang="en-US" altLang="zh-CN" sz="2400" kern="0" dirty="0" err="1">
                <a:latin typeface="Consolas" panose="020B0609020204030204" pitchFamily="49" charset="0"/>
              </a:rPr>
              <a:t>c</a:t>
            </a:r>
            <a:r>
              <a:rPr lang="en-US" altLang="zh-CN" sz="2400" kern="0" baseline="-25000" dirty="0" err="1">
                <a:latin typeface="Consolas" panose="020B0609020204030204" pitchFamily="49" charset="0"/>
              </a:rPr>
              <a:t>n</a:t>
            </a:r>
            <a:r>
              <a:rPr lang="en-US" altLang="zh-CN" sz="2400" kern="0" dirty="0" err="1">
                <a:latin typeface="Consolas" panose="020B0609020204030204" pitchFamily="49" charset="0"/>
                <a:sym typeface="Symbol" panose="05050102010706020507" pitchFamily="18" charset="2"/>
              </a:rPr>
              <a:t></a:t>
            </a:r>
            <a:r>
              <a:rPr lang="en-US" altLang="zh-CN" sz="2400" kern="0" dirty="0" err="1">
                <a:latin typeface="Consolas" panose="020B0609020204030204" pitchFamily="49" charset="0"/>
              </a:rPr>
              <a:t>j</a:t>
            </a:r>
            <a:r>
              <a:rPr lang="en-US" altLang="zh-CN" sz="2400" kern="0" baseline="-25000" dirty="0" err="1">
                <a:latin typeface="Consolas" panose="020B0609020204030204" pitchFamily="49" charset="0"/>
              </a:rPr>
              <a:t>n</a:t>
            </a:r>
            <a:r>
              <a:rPr lang="en-US" altLang="zh-CN" sz="2400" kern="0" baseline="-25000" dirty="0">
                <a:latin typeface="Consolas" panose="020B0609020204030204" pitchFamily="49" charset="0"/>
              </a:rPr>
              <a:t> </a:t>
            </a:r>
            <a:r>
              <a:rPr lang="en-US" altLang="zh-CN" sz="2400" kern="0" dirty="0">
                <a:latin typeface="Consolas" panose="020B0609020204030204" pitchFamily="49" charset="0"/>
              </a:rPr>
              <a:t>=c</a:t>
            </a:r>
            <a:r>
              <a:rPr lang="en-US" altLang="zh-CN" sz="2400" kern="0" baseline="-25000" dirty="0">
                <a:latin typeface="Consolas" panose="020B0609020204030204" pitchFamily="49" charset="0"/>
              </a:rPr>
              <a:t>0</a:t>
            </a:r>
            <a:r>
              <a:rPr lang="en-US" altLang="zh-CN" sz="2400" kern="0" dirty="0">
                <a:latin typeface="Consolas" panose="020B0609020204030204" pitchFamily="49" charset="0"/>
              </a:rPr>
              <a:t>+  </a:t>
            </a:r>
            <a:r>
              <a:rPr lang="en-US" altLang="zh-CN" sz="2400" kern="0" dirty="0" err="1">
                <a:latin typeface="Consolas" panose="020B0609020204030204" pitchFamily="49" charset="0"/>
              </a:rPr>
              <a:t>c</a:t>
            </a:r>
            <a:r>
              <a:rPr lang="en-US" altLang="zh-CN" sz="2400" kern="0" baseline="-25000" dirty="0" err="1">
                <a:latin typeface="Consolas" panose="020B0609020204030204" pitchFamily="49" charset="0"/>
              </a:rPr>
              <a:t>i</a:t>
            </a:r>
            <a:r>
              <a:rPr lang="en-US" altLang="zh-CN" sz="2400" kern="0" dirty="0" err="1">
                <a:latin typeface="Consolas" panose="020B0609020204030204" pitchFamily="49" charset="0"/>
                <a:sym typeface="Symbol" panose="05050102010706020507" pitchFamily="18" charset="2"/>
              </a:rPr>
              <a:t></a:t>
            </a:r>
            <a:r>
              <a:rPr lang="en-US" altLang="zh-CN" sz="2400" kern="0" dirty="0" err="1">
                <a:latin typeface="Consolas" panose="020B0609020204030204" pitchFamily="49" charset="0"/>
              </a:rPr>
              <a:t>j</a:t>
            </a:r>
            <a:r>
              <a:rPr lang="en-US" altLang="zh-CN" sz="2400" kern="0" baseline="-25000" dirty="0" err="1">
                <a:latin typeface="Consolas" panose="020B0609020204030204" pitchFamily="49" charset="0"/>
              </a:rPr>
              <a:t>i</a:t>
            </a:r>
            <a:endParaRPr lang="en-US" altLang="zh-CN" sz="2400" kern="0" baseline="-25000" dirty="0">
              <a:latin typeface="Consolas" panose="020B0609020204030204" pitchFamily="49" charset="0"/>
            </a:endParaRPr>
          </a:p>
          <a:p>
            <a:pPr eaLnBrk="1" hangingPunct="1">
              <a:buNone/>
            </a:pPr>
            <a:r>
              <a:rPr lang="zh-CN" altLang="en-US" sz="2400" kern="0" dirty="0">
                <a:latin typeface="Consolas" panose="020B0609020204030204" pitchFamily="49" charset="0"/>
              </a:rPr>
              <a:t>其中：</a:t>
            </a:r>
            <a:r>
              <a:rPr lang="en-US" altLang="zh-CN" sz="2400" kern="0" baseline="-25000" dirty="0">
                <a:latin typeface="Consolas" panose="020B0609020204030204" pitchFamily="49" charset="0"/>
              </a:rPr>
              <a:t> </a:t>
            </a:r>
            <a:r>
              <a:rPr lang="en-US" altLang="zh-CN" sz="2400" kern="0" dirty="0" err="1">
                <a:latin typeface="Consolas" panose="020B0609020204030204" pitchFamily="49" charset="0"/>
              </a:rPr>
              <a:t>c</a:t>
            </a:r>
            <a:r>
              <a:rPr lang="en-US" altLang="zh-CN" sz="2400" kern="0" baseline="-25000" dirty="0" err="1">
                <a:latin typeface="Consolas" panose="020B0609020204030204" pitchFamily="49" charset="0"/>
              </a:rPr>
              <a:t>n</a:t>
            </a:r>
            <a:r>
              <a:rPr lang="en-US" altLang="zh-CN" sz="2400" kern="0" dirty="0">
                <a:latin typeface="Consolas" panose="020B0609020204030204" pitchFamily="49" charset="0"/>
              </a:rPr>
              <a:t>=L;                 //</a:t>
            </a:r>
            <a:r>
              <a:rPr lang="en-US" altLang="zh-CN" sz="2400" dirty="0"/>
              <a:t> </a:t>
            </a:r>
            <a:r>
              <a:rPr lang="en-US" altLang="zh-CN" sz="2400" dirty="0" err="1"/>
              <a:t>ElemType</a:t>
            </a:r>
            <a:r>
              <a:rPr lang="zh-CN" altLang="en-US" sz="2400" dirty="0">
                <a:latin typeface="Consolas" panose="020B0609020204030204" pitchFamily="49" charset="0"/>
              </a:rPr>
              <a:t>大小</a:t>
            </a:r>
            <a:endParaRPr lang="en-US" altLang="zh-CN" sz="2400" kern="0" dirty="0">
              <a:latin typeface="Consolas" panose="020B0609020204030204" pitchFamily="49" charset="0"/>
            </a:endParaRPr>
          </a:p>
          <a:p>
            <a:pPr eaLnBrk="1" hangingPunct="1">
              <a:buFontTx/>
              <a:buNone/>
            </a:pPr>
            <a:r>
              <a:rPr lang="en-US" altLang="zh-CN" sz="2400" kern="0" dirty="0">
                <a:latin typeface="Consolas" panose="020B0609020204030204" pitchFamily="49" charset="0"/>
              </a:rPr>
              <a:t>      c</a:t>
            </a:r>
            <a:r>
              <a:rPr lang="en-US" altLang="zh-CN" sz="2400" kern="0" baseline="-25000" dirty="0">
                <a:latin typeface="Consolas" panose="020B0609020204030204" pitchFamily="49" charset="0"/>
              </a:rPr>
              <a:t>i-1</a:t>
            </a:r>
            <a:r>
              <a:rPr lang="en-US" altLang="zh-CN" sz="2400" kern="0" dirty="0">
                <a:latin typeface="Consolas" panose="020B0609020204030204" pitchFamily="49" charset="0"/>
              </a:rPr>
              <a:t>=</a:t>
            </a:r>
            <a:r>
              <a:rPr lang="en-US" altLang="zh-CN" sz="2400" kern="0" dirty="0" err="1">
                <a:latin typeface="Consolas" panose="020B0609020204030204" pitchFamily="49" charset="0"/>
              </a:rPr>
              <a:t>c</a:t>
            </a:r>
            <a:r>
              <a:rPr lang="en-US" altLang="zh-CN" sz="2400" kern="0" baseline="-25000" dirty="0" err="1">
                <a:latin typeface="Consolas" panose="020B0609020204030204" pitchFamily="49" charset="0"/>
              </a:rPr>
              <a:t>i</a:t>
            </a:r>
            <a:r>
              <a:rPr lang="en-US" altLang="zh-CN" sz="2400" kern="0" dirty="0" err="1">
                <a:latin typeface="Consolas" panose="020B0609020204030204" pitchFamily="49" charset="0"/>
                <a:sym typeface="Symbol" panose="05050102010706020507" pitchFamily="18" charset="2"/>
              </a:rPr>
              <a:t></a:t>
            </a:r>
            <a:r>
              <a:rPr lang="en-US" altLang="zh-CN" sz="2400" kern="0" dirty="0" err="1">
                <a:latin typeface="Consolas" panose="020B0609020204030204" pitchFamily="49" charset="0"/>
              </a:rPr>
              <a:t>b</a:t>
            </a:r>
            <a:r>
              <a:rPr lang="en-US" altLang="zh-CN" sz="2400" kern="0" baseline="-25000" dirty="0" err="1">
                <a:latin typeface="Consolas" panose="020B0609020204030204" pitchFamily="49" charset="0"/>
              </a:rPr>
              <a:t>i</a:t>
            </a:r>
            <a:r>
              <a:rPr lang="en-US" altLang="zh-CN" sz="2400" kern="0" dirty="0">
                <a:latin typeface="Consolas" panose="020B0609020204030204" pitchFamily="49" charset="0"/>
              </a:rPr>
              <a:t> (1&lt;</a:t>
            </a:r>
            <a:r>
              <a:rPr lang="en-US" altLang="zh-CN" sz="2400" kern="0" dirty="0" err="1">
                <a:latin typeface="Consolas" panose="020B0609020204030204" pitchFamily="49" charset="0"/>
              </a:rPr>
              <a:t>i</a:t>
            </a:r>
            <a:r>
              <a:rPr lang="en-US" altLang="zh-CN" sz="2400" kern="0" dirty="0" err="1">
                <a:latin typeface="Consolas" panose="020B0609020204030204" pitchFamily="49" charset="0"/>
                <a:sym typeface="Symbol" panose="05050102010706020507" pitchFamily="18" charset="2"/>
              </a:rPr>
              <a:t>n</a:t>
            </a:r>
            <a:r>
              <a:rPr lang="en-US" altLang="zh-CN" sz="2400" kern="0" dirty="0">
                <a:latin typeface="Consolas" panose="020B0609020204030204" pitchFamily="49" charset="0"/>
                <a:sym typeface="Symbol" panose="05050102010706020507" pitchFamily="18" charset="2"/>
              </a:rPr>
              <a:t>)     //</a:t>
            </a:r>
            <a:r>
              <a:rPr lang="en-US" altLang="zh-CN" sz="2400" kern="0" dirty="0" err="1">
                <a:latin typeface="Consolas" panose="020B0609020204030204" pitchFamily="49" charset="0"/>
                <a:sym typeface="Symbol" panose="05050102010706020507" pitchFamily="18" charset="2"/>
              </a:rPr>
              <a:t>i</a:t>
            </a:r>
            <a:r>
              <a:rPr lang="zh-CN" altLang="en-US" sz="2400" kern="0" dirty="0">
                <a:latin typeface="Consolas" panose="020B0609020204030204" pitchFamily="49" charset="0"/>
                <a:sym typeface="Symbol" panose="05050102010706020507" pitchFamily="18" charset="2"/>
              </a:rPr>
              <a:t>维数组整体大小</a:t>
            </a:r>
            <a:endParaRPr lang="en-US" altLang="zh-CN" sz="2400" kern="0" dirty="0">
              <a:latin typeface="Consolas" panose="020B0609020204030204" pitchFamily="49" charset="0"/>
            </a:endParaRPr>
          </a:p>
          <a:p>
            <a:pPr eaLnBrk="1" hangingPunct="1">
              <a:buFontTx/>
              <a:buNone/>
            </a:pPr>
            <a:r>
              <a:rPr lang="en-US" altLang="zh-CN" sz="2400" kern="0" dirty="0">
                <a:latin typeface="Consolas" panose="020B0609020204030204" pitchFamily="49" charset="0"/>
              </a:rPr>
              <a:t>      c</a:t>
            </a:r>
            <a:r>
              <a:rPr lang="en-US" altLang="zh-CN" sz="2400" kern="0" baseline="-25000" dirty="0">
                <a:latin typeface="Consolas" panose="020B0609020204030204" pitchFamily="49" charset="0"/>
              </a:rPr>
              <a:t>0</a:t>
            </a:r>
            <a:r>
              <a:rPr lang="en-US" altLang="zh-CN" sz="2400" kern="0" dirty="0">
                <a:latin typeface="Consolas" panose="020B0609020204030204" pitchFamily="49" charset="0"/>
              </a:rPr>
              <a:t>=b =LOC[0,0,...,0]  //</a:t>
            </a:r>
            <a:r>
              <a:rPr lang="zh-CN" altLang="en-US" sz="2400" kern="0" dirty="0">
                <a:latin typeface="Consolas" panose="020B0609020204030204" pitchFamily="49" charset="0"/>
              </a:rPr>
              <a:t>基地址</a:t>
            </a:r>
            <a:endParaRPr lang="en-US" altLang="zh-CN" sz="2400" kern="0" dirty="0">
              <a:latin typeface="Consolas" panose="020B0609020204030204" pitchFamily="49" charset="0"/>
            </a:endParaRPr>
          </a:p>
          <a:p>
            <a:pPr eaLnBrk="1" hangingPunct="1">
              <a:buFontTx/>
              <a:buNone/>
            </a:pPr>
            <a:r>
              <a:rPr lang="zh-CN" altLang="en-US" sz="2400" b="1" kern="0" dirty="0">
                <a:solidFill>
                  <a:schemeClr val="accent2"/>
                </a:solidFill>
                <a:ea typeface="楷体_GB2312" pitchFamily="49" charset="-122"/>
              </a:rPr>
              <a:t>数组是一种随机存取结构</a:t>
            </a:r>
            <a:r>
              <a:rPr lang="en-US" altLang="zh-CN" sz="2400" b="1" kern="0" dirty="0">
                <a:solidFill>
                  <a:schemeClr val="accent2"/>
                </a:solidFill>
                <a:ea typeface="楷体_GB2312" pitchFamily="49" charset="-122"/>
              </a:rPr>
              <a:t>:</a:t>
            </a:r>
            <a:r>
              <a:rPr lang="zh-CN" altLang="en-US" sz="2400" b="1" kern="0" dirty="0">
                <a:solidFill>
                  <a:schemeClr val="accent2"/>
                </a:solidFill>
                <a:ea typeface="楷体_GB2312" pitchFamily="49" charset="-122"/>
              </a:rPr>
              <a:t>对任一元素定位时间相等。</a:t>
            </a:r>
            <a:endParaRPr lang="en-US" altLang="zh-CN" sz="2400" b="1" kern="0" dirty="0">
              <a:solidFill>
                <a:schemeClr val="accent2"/>
              </a:solidFill>
              <a:ea typeface="楷体_GB2312" pitchFamily="49" charset="-122"/>
            </a:endParaRPr>
          </a:p>
        </p:txBody>
      </p:sp>
      <p:graphicFrame>
        <p:nvGraphicFramePr>
          <p:cNvPr id="20" name="Object 9">
            <a:extLst>
              <a:ext uri="{FF2B5EF4-FFF2-40B4-BE49-F238E27FC236}">
                <a16:creationId xmlns:a16="http://schemas.microsoft.com/office/drawing/2014/main" id="{9187FFB7-2197-4F70-B0F9-7DBA1F6DFF69}"/>
              </a:ext>
            </a:extLst>
          </p:cNvPr>
          <p:cNvGraphicFramePr>
            <a:graphicFrameLocks noChangeAspect="1"/>
          </p:cNvGraphicFramePr>
          <p:nvPr>
            <p:extLst>
              <p:ext uri="{D42A27DB-BD31-4B8C-83A1-F6EECF244321}">
                <p14:modId xmlns:p14="http://schemas.microsoft.com/office/powerpoint/2010/main" val="1796029449"/>
              </p:ext>
            </p:extLst>
          </p:nvPr>
        </p:nvGraphicFramePr>
        <p:xfrm>
          <a:off x="7524328" y="4221088"/>
          <a:ext cx="412750" cy="609600"/>
        </p:xfrm>
        <a:graphic>
          <a:graphicData uri="http://schemas.openxmlformats.org/presentationml/2006/ole">
            <mc:AlternateContent xmlns:mc="http://schemas.openxmlformats.org/markup-compatibility/2006">
              <mc:Choice xmlns:v="urn:schemas-microsoft-com:vml" Requires="v">
                <p:oleObj spid="_x0000_s78859" name="公式" r:id="rId3" imgW="291973" imgH="431613" progId="Equation.3">
                  <p:embed/>
                </p:oleObj>
              </mc:Choice>
              <mc:Fallback>
                <p:oleObj name="公式" r:id="rId3" imgW="291973" imgH="431613" progId="Equation.3">
                  <p:embed/>
                  <p:pic>
                    <p:nvPicPr>
                      <p:cNvPr id="16392" name="Object 9">
                        <a:extLst>
                          <a:ext uri="{FF2B5EF4-FFF2-40B4-BE49-F238E27FC236}">
                            <a16:creationId xmlns:a16="http://schemas.microsoft.com/office/drawing/2014/main" id="{885120F3-F245-4BDE-BE5C-180D5E284F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4221088"/>
                        <a:ext cx="4127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AutoShape 4">
            <a:extLst>
              <a:ext uri="{FF2B5EF4-FFF2-40B4-BE49-F238E27FC236}">
                <a16:creationId xmlns:a16="http://schemas.microsoft.com/office/drawing/2014/main" id="{F71528C4-8608-4480-BF48-4068343222CC}"/>
              </a:ext>
            </a:extLst>
          </p:cNvPr>
          <p:cNvSpPr>
            <a:spLocks/>
          </p:cNvSpPr>
          <p:nvPr/>
        </p:nvSpPr>
        <p:spPr bwMode="auto">
          <a:xfrm>
            <a:off x="1043608" y="5013176"/>
            <a:ext cx="216024" cy="936104"/>
          </a:xfrm>
          <a:prstGeom prst="leftBrace">
            <a:avLst>
              <a:gd name="adj1" fmla="val 58333"/>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BACBC3-DA0B-44E4-BB9D-4E09EFE683DA}"/>
                  </a:ext>
                </a:extLst>
              </p:cNvPr>
              <p:cNvSpPr txBox="1"/>
              <p:nvPr/>
            </p:nvSpPr>
            <p:spPr>
              <a:xfrm>
                <a:off x="1547664" y="1628800"/>
                <a:ext cx="8856984" cy="179703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𝐿𝑂𝐶</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𝑖</m:t>
                              </m:r>
                            </m:e>
                            <m:sub>
                              <m:r>
                                <a:rPr lang="en-US" altLang="zh-CN" sz="2800" b="0" i="1" smtClean="0">
                                  <a:latin typeface="Cambria Math" panose="02040503050406030204" pitchFamily="18" charset="0"/>
                                </a:rPr>
                                <m:t>𝑛</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 </m:t>
                          </m:r>
                          <m:r>
                            <a:rPr lang="en-US" altLang="zh-CN" sz="2800" i="1">
                              <a:latin typeface="Cambria Math" panose="02040503050406030204" pitchFamily="18" charset="0"/>
                            </a:rPr>
                            <m:t>𝑖</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 </m:t>
                      </m:r>
                    </m:oMath>
                  </m:oMathPara>
                </a14:m>
                <a:endParaRPr lang="en-US" altLang="zh-CN"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               +   </m:t>
                      </m:r>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4</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𝑛</m:t>
                          </m:r>
                        </m:sub>
                      </m:sSub>
                    </m:oMath>
                  </m:oMathPara>
                </a14:m>
                <a:endParaRPr lang="en-US" altLang="zh-CN" sz="2800" b="0" i="1" dirty="0">
                  <a:latin typeface="Cambria Math" panose="02040503050406030204" pitchFamily="18" charset="0"/>
                </a:endParaRPr>
              </a:p>
              <a:p>
                <a14:m>
                  <m:oMath xmlns:m="http://schemas.openxmlformats.org/officeDocument/2006/math">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           +…+</m:t>
                        </m:r>
                        <m:r>
                          <a:rPr lang="en-US" altLang="zh-CN" sz="2800" i="1">
                            <a:latin typeface="Cambria Math" panose="02040503050406030204" pitchFamily="18" charset="0"/>
                          </a:rPr>
                          <m:t>𝑖</m:t>
                        </m:r>
                      </m:e>
                      <m:sub>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𝑛</m:t>
                        </m:r>
                      </m:sub>
                    </m:sSub>
                  </m:oMath>
                </a14:m>
                <a:r>
                  <a:rPr lang="en-US" altLang="zh-CN" sz="2800" i="1" dirty="0"/>
                  <a:t>+</a:t>
                </a:r>
                <a:r>
                  <a:rPr lang="en-US" altLang="zh-CN" sz="2800" b="0" i="1" dirty="0"/>
                  <a: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𝐿</m:t>
                    </m:r>
                  </m:oMath>
                </a14:m>
                <a:endParaRPr lang="en-US" altLang="zh-CN" sz="2800" i="1" dirty="0"/>
              </a:p>
              <a:p>
                <a:r>
                  <a:rPr lang="en-US" altLang="zh-CN" sz="2800" i="1" dirty="0"/>
                  <a:t>                            =</a:t>
                </a:r>
                <a14:m>
                  <m:oMath xmlns:m="http://schemas.openxmlformats.org/officeDocument/2006/math">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p>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𝑖</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𝑛</m:t>
                            </m:r>
                          </m:sup>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𝑘</m:t>
                                </m:r>
                              </m:sub>
                            </m:sSub>
                          </m:e>
                        </m:nary>
                      </m:e>
                    </m:nary>
                  </m:oMath>
                </a14:m>
                <a:endParaRPr lang="zh-CN" altLang="en-US" i="1" dirty="0"/>
              </a:p>
            </p:txBody>
          </p:sp>
        </mc:Choice>
        <mc:Fallback xmlns="">
          <p:sp>
            <p:nvSpPr>
              <p:cNvPr id="2" name="文本框 1">
                <a:extLst>
                  <a:ext uri="{FF2B5EF4-FFF2-40B4-BE49-F238E27FC236}">
                    <a16:creationId xmlns:a16="http://schemas.microsoft.com/office/drawing/2014/main" id="{FDBACBC3-DA0B-44E4-BB9D-4E09EFE683DA}"/>
                  </a:ext>
                </a:extLst>
              </p:cNvPr>
              <p:cNvSpPr txBox="1">
                <a:spLocks noRot="1" noChangeAspect="1" noMove="1" noResize="1" noEditPoints="1" noAdjustHandles="1" noChangeArrowheads="1" noChangeShapeType="1" noTextEdit="1"/>
              </p:cNvSpPr>
              <p:nvPr/>
            </p:nvSpPr>
            <p:spPr>
              <a:xfrm>
                <a:off x="1547664" y="1628800"/>
                <a:ext cx="8856984" cy="1797030"/>
              </a:xfrm>
              <a:prstGeom prst="rect">
                <a:avLst/>
              </a:prstGeom>
              <a:blipFill>
                <a:blip r:embed="rId5"/>
                <a:stretch>
                  <a:fillRect b="-8136"/>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5801DFEE-C9B7-4E75-A418-EA6B89AB46B8}"/>
              </a:ext>
            </a:extLst>
          </p:cNvPr>
          <p:cNvSpPr/>
          <p:nvPr/>
        </p:nvSpPr>
        <p:spPr>
          <a:xfrm>
            <a:off x="395536" y="1556792"/>
            <a:ext cx="1140056" cy="461665"/>
          </a:xfrm>
          <a:prstGeom prst="rect">
            <a:avLst/>
          </a:prstGeom>
        </p:spPr>
        <p:txBody>
          <a:bodyPr wrap="none">
            <a:spAutoFit/>
          </a:bodyPr>
          <a:lstStyle/>
          <a:p>
            <a:r>
              <a:rPr lang="zh-CN" altLang="en-US" kern="0" dirty="0">
                <a:latin typeface="Consolas" panose="020B0609020204030204" pitchFamily="49" charset="0"/>
              </a:rPr>
              <a:t>方法一</a:t>
            </a:r>
            <a:endParaRPr lang="zh-CN" altLang="en-US" dirty="0"/>
          </a:p>
        </p:txBody>
      </p:sp>
      <p:sp>
        <p:nvSpPr>
          <p:cNvPr id="4" name="矩形 3">
            <a:extLst>
              <a:ext uri="{FF2B5EF4-FFF2-40B4-BE49-F238E27FC236}">
                <a16:creationId xmlns:a16="http://schemas.microsoft.com/office/drawing/2014/main" id="{D02CA004-D6BE-47B9-A6C8-1F27F1E8D168}"/>
              </a:ext>
            </a:extLst>
          </p:cNvPr>
          <p:cNvSpPr/>
          <p:nvPr/>
        </p:nvSpPr>
        <p:spPr bwMode="auto">
          <a:xfrm>
            <a:off x="179512" y="1556792"/>
            <a:ext cx="8856984" cy="2232248"/>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64208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2">
            <a:extLst>
              <a:ext uri="{FF2B5EF4-FFF2-40B4-BE49-F238E27FC236}">
                <a16:creationId xmlns:a16="http://schemas.microsoft.com/office/drawing/2014/main" id="{38CA156E-EA0D-4182-90F5-02DCB384C91A}"/>
              </a:ext>
            </a:extLst>
          </p:cNvPr>
          <p:cNvSpPr txBox="1">
            <a:spLocks noChangeArrowheads="1"/>
          </p:cNvSpPr>
          <p:nvPr/>
        </p:nvSpPr>
        <p:spPr bwMode="auto">
          <a:xfrm>
            <a:off x="467544" y="260648"/>
            <a:ext cx="8496944"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None/>
              <a:defRPr/>
            </a:pPr>
            <a:r>
              <a:rPr lang="zh-CN" altLang="en-US" sz="2400" dirty="0">
                <a:latin typeface="Consolas" panose="020B0609020204030204" pitchFamily="49" charset="0"/>
                <a:ea typeface="楷体_GB2312" pitchFamily="49" charset="-122"/>
              </a:rPr>
              <a:t>思考题：</a:t>
            </a:r>
            <a:r>
              <a:rPr lang="en-US" altLang="zh-CN" sz="2400" dirty="0">
                <a:latin typeface="Consolas" panose="020B0609020204030204" pitchFamily="49" charset="0"/>
                <a:ea typeface="楷体_GB2312" pitchFamily="49" charset="-122"/>
              </a:rPr>
              <a:t>4</a:t>
            </a:r>
            <a:r>
              <a:rPr lang="zh-CN" altLang="en-US" sz="2400" dirty="0">
                <a:latin typeface="Consolas" panose="020B0609020204030204" pitchFamily="49" charset="0"/>
                <a:ea typeface="楷体_GB2312" pitchFamily="49" charset="-122"/>
              </a:rPr>
              <a:t>维数组</a:t>
            </a:r>
            <a:r>
              <a:rPr lang="en-US" altLang="zh-CN" sz="2400" dirty="0" err="1">
                <a:latin typeface="Consolas" panose="020B0609020204030204" pitchFamily="49" charset="0"/>
                <a:ea typeface="楷体_GB2312" pitchFamily="49" charset="-122"/>
              </a:rPr>
              <a:t>ElemType</a:t>
            </a:r>
            <a:r>
              <a:rPr lang="en-US" altLang="zh-CN" sz="2400" dirty="0">
                <a:latin typeface="Consolas" panose="020B0609020204030204" pitchFamily="49" charset="0"/>
                <a:ea typeface="楷体_GB2312" pitchFamily="49" charset="-122"/>
              </a:rPr>
              <a:t> A[3..7, 0..9, 1..6, 5..12]</a:t>
            </a:r>
            <a:r>
              <a:rPr lang="zh-CN" altLang="en-US" sz="2400" dirty="0">
                <a:latin typeface="Consolas" panose="020B0609020204030204" pitchFamily="49" charset="0"/>
                <a:ea typeface="楷体_GB2312" pitchFamily="49" charset="-122"/>
              </a:rPr>
              <a:t>，设每数组元素占用</a:t>
            </a:r>
            <a:r>
              <a:rPr lang="en-US" altLang="zh-CN" sz="2400" dirty="0">
                <a:latin typeface="Consolas" panose="020B0609020204030204" pitchFamily="49" charset="0"/>
                <a:ea typeface="楷体_GB2312" pitchFamily="49" charset="-122"/>
              </a:rPr>
              <a:t>8</a:t>
            </a:r>
            <a:r>
              <a:rPr lang="zh-CN" altLang="en-US" sz="2400" dirty="0">
                <a:latin typeface="Consolas" panose="020B0609020204030204" pitchFamily="49" charset="0"/>
                <a:ea typeface="楷体_GB2312" pitchFamily="49" charset="-122"/>
              </a:rPr>
              <a:t>个存储单元，起始地址为</a:t>
            </a:r>
            <a:r>
              <a:rPr lang="en-US" altLang="zh-CN" sz="2400" dirty="0">
                <a:latin typeface="Consolas" panose="020B0609020204030204" pitchFamily="49" charset="0"/>
                <a:ea typeface="楷体_GB2312" pitchFamily="49" charset="-122"/>
              </a:rPr>
              <a:t>1000,</a:t>
            </a:r>
            <a:r>
              <a:rPr lang="zh-CN" altLang="en-US" sz="2400" dirty="0">
                <a:latin typeface="Consolas" panose="020B0609020204030204" pitchFamily="49" charset="0"/>
                <a:ea typeface="楷体_GB2312" pitchFamily="49" charset="-122"/>
              </a:rPr>
              <a:t>求按低下标优先（类似行优先）顺序存储时，</a:t>
            </a:r>
            <a:r>
              <a:rPr lang="en-US" altLang="zh-CN" sz="2400" dirty="0">
                <a:latin typeface="Consolas" panose="020B0609020204030204" pitchFamily="49" charset="0"/>
                <a:ea typeface="楷体_GB2312" pitchFamily="49" charset="-122"/>
              </a:rPr>
              <a:t>LOC[6,1,4,7]=</a:t>
            </a:r>
            <a:r>
              <a:rPr lang="zh-CN" altLang="en-US" sz="2400" dirty="0">
                <a:latin typeface="Consolas" panose="020B0609020204030204" pitchFamily="49" charset="0"/>
                <a:ea typeface="楷体_GB2312" pitchFamily="49" charset="-122"/>
              </a:rPr>
              <a:t>？</a:t>
            </a:r>
            <a:endParaRPr lang="en-US" altLang="zh-CN" sz="2400" dirty="0">
              <a:latin typeface="Consolas" panose="020B0609020204030204" pitchFamily="49" charset="0"/>
              <a:ea typeface="楷体_GB2312" pitchFamily="49" charset="-122"/>
            </a:endParaRPr>
          </a:p>
          <a:p>
            <a:pPr eaLnBrk="1" hangingPunct="1">
              <a:buNone/>
              <a:defRPr/>
            </a:pPr>
            <a:r>
              <a:rPr lang="zh-CN" altLang="en-US" sz="2400" b="1" dirty="0">
                <a:solidFill>
                  <a:srgbClr val="FF3300"/>
                </a:solidFill>
                <a:latin typeface="Consolas" panose="020B0609020204030204" pitchFamily="49" charset="0"/>
                <a:ea typeface="楷体_GB2312" pitchFamily="49" charset="-122"/>
              </a:rPr>
              <a:t>解答：</a:t>
            </a:r>
            <a:r>
              <a:rPr lang="zh-CN" altLang="en-US" sz="2400" b="1" dirty="0">
                <a:solidFill>
                  <a:srgbClr val="FF3300"/>
                </a:solidFill>
                <a:latin typeface="宋体" panose="02010600030101010101" pitchFamily="2" charset="-122"/>
              </a:rPr>
              <a:t>维数为</a:t>
            </a:r>
            <a:r>
              <a:rPr lang="en-US" altLang="zh-CN" sz="2400" b="1" dirty="0">
                <a:solidFill>
                  <a:srgbClr val="FF3300"/>
                </a:solidFill>
                <a:latin typeface="宋体" panose="02010600030101010101" pitchFamily="2" charset="-122"/>
              </a:rPr>
              <a:t> m</a:t>
            </a:r>
            <a:r>
              <a:rPr lang="en-US" altLang="zh-CN" sz="2400" b="1" baseline="-25000" dirty="0">
                <a:solidFill>
                  <a:srgbClr val="FF3300"/>
                </a:solidFill>
                <a:latin typeface="宋体" panose="02010600030101010101" pitchFamily="2" charset="-122"/>
              </a:rPr>
              <a:t>1</a:t>
            </a:r>
            <a:r>
              <a:rPr lang="en-US" altLang="zh-CN" sz="2400" b="1" dirty="0">
                <a:solidFill>
                  <a:srgbClr val="FF3300"/>
                </a:solidFill>
                <a:latin typeface="宋体" panose="02010600030101010101" pitchFamily="2" charset="-122"/>
              </a:rPr>
              <a:t>=5, m</a:t>
            </a:r>
            <a:r>
              <a:rPr lang="en-US" altLang="zh-CN" sz="2400" b="1" baseline="-25000" dirty="0">
                <a:solidFill>
                  <a:srgbClr val="FF3300"/>
                </a:solidFill>
                <a:latin typeface="宋体" panose="02010600030101010101" pitchFamily="2" charset="-122"/>
              </a:rPr>
              <a:t>2</a:t>
            </a:r>
            <a:r>
              <a:rPr lang="en-US" altLang="zh-CN" sz="2400" b="1" dirty="0">
                <a:solidFill>
                  <a:srgbClr val="FF3300"/>
                </a:solidFill>
                <a:latin typeface="宋体" panose="02010600030101010101" pitchFamily="2" charset="-122"/>
              </a:rPr>
              <a:t>=10, m</a:t>
            </a:r>
            <a:r>
              <a:rPr lang="en-US" altLang="zh-CN" sz="2400" b="1" baseline="-25000" dirty="0">
                <a:solidFill>
                  <a:srgbClr val="FF3300"/>
                </a:solidFill>
                <a:latin typeface="宋体" panose="02010600030101010101" pitchFamily="2" charset="-122"/>
              </a:rPr>
              <a:t>3</a:t>
            </a:r>
            <a:r>
              <a:rPr lang="en-US" altLang="zh-CN" sz="2400" b="1" dirty="0">
                <a:solidFill>
                  <a:srgbClr val="FF3300"/>
                </a:solidFill>
                <a:latin typeface="宋体" panose="02010600030101010101" pitchFamily="2" charset="-122"/>
              </a:rPr>
              <a:t>=6, m</a:t>
            </a:r>
            <a:r>
              <a:rPr lang="en-US" altLang="zh-CN" sz="2400" b="1" baseline="-25000" dirty="0">
                <a:solidFill>
                  <a:srgbClr val="FF3300"/>
                </a:solidFill>
                <a:latin typeface="宋体" panose="02010600030101010101" pitchFamily="2" charset="-122"/>
              </a:rPr>
              <a:t>4</a:t>
            </a:r>
            <a:r>
              <a:rPr lang="en-US" altLang="zh-CN" sz="2400" b="1" dirty="0">
                <a:solidFill>
                  <a:srgbClr val="FF3300"/>
                </a:solidFill>
                <a:latin typeface="宋体" panose="02010600030101010101" pitchFamily="2" charset="-122"/>
              </a:rPr>
              <a:t>=8  //</a:t>
            </a:r>
            <a:r>
              <a:rPr lang="zh-CN" altLang="en-US" sz="2400" b="1" dirty="0">
                <a:solidFill>
                  <a:srgbClr val="FF3300"/>
                </a:solidFill>
                <a:latin typeface="宋体" panose="02010600030101010101" pitchFamily="2" charset="-122"/>
              </a:rPr>
              <a:t>上界减去下界加</a:t>
            </a:r>
            <a:r>
              <a:rPr lang="en-US" altLang="zh-CN" sz="2400" b="1" dirty="0">
                <a:solidFill>
                  <a:srgbClr val="FF3300"/>
                </a:solidFill>
                <a:latin typeface="宋体" panose="02010600030101010101" pitchFamily="2" charset="-122"/>
              </a:rPr>
              <a:t>1</a:t>
            </a:r>
          </a:p>
        </p:txBody>
      </p:sp>
      <p:sp>
        <p:nvSpPr>
          <p:cNvPr id="2" name="文本框 1">
            <a:extLst>
              <a:ext uri="{FF2B5EF4-FFF2-40B4-BE49-F238E27FC236}">
                <a16:creationId xmlns:a16="http://schemas.microsoft.com/office/drawing/2014/main" id="{564C7CA0-974E-455A-BACD-584C4C0C4D8D}"/>
              </a:ext>
            </a:extLst>
          </p:cNvPr>
          <p:cNvSpPr txBox="1"/>
          <p:nvPr/>
        </p:nvSpPr>
        <p:spPr>
          <a:xfrm>
            <a:off x="539552" y="3356992"/>
            <a:ext cx="8244000" cy="3139321"/>
          </a:xfrm>
          <a:prstGeom prst="rect">
            <a:avLst/>
          </a:prstGeom>
          <a:noFill/>
          <a:ln>
            <a:solidFill>
              <a:schemeClr val="tx1"/>
            </a:solidFill>
          </a:ln>
        </p:spPr>
        <p:txBody>
          <a:bodyPr wrap="square" rtlCol="0">
            <a:spAutoFit/>
          </a:bodyPr>
          <a:lstStyle/>
          <a:p>
            <a:pPr eaLnBrk="1" hangingPunct="1">
              <a:spcBef>
                <a:spcPts val="600"/>
              </a:spcBef>
            </a:pPr>
            <a:r>
              <a:rPr lang="en-US" altLang="zh-CN" dirty="0">
                <a:solidFill>
                  <a:schemeClr val="accent2"/>
                </a:solidFill>
              </a:rPr>
              <a:t>[</a:t>
            </a:r>
            <a:r>
              <a:rPr lang="zh-CN" altLang="en-US" dirty="0">
                <a:solidFill>
                  <a:schemeClr val="accent2"/>
                </a:solidFill>
              </a:rPr>
              <a:t>方法二</a:t>
            </a:r>
            <a:r>
              <a:rPr lang="en-US" altLang="zh-CN" dirty="0">
                <a:solidFill>
                  <a:schemeClr val="accent2"/>
                </a:solidFill>
              </a:rPr>
              <a:t>]</a:t>
            </a:r>
            <a:r>
              <a:rPr lang="zh-CN" altLang="en-US" dirty="0">
                <a:solidFill>
                  <a:schemeClr val="accent2"/>
                </a:solidFill>
              </a:rPr>
              <a:t>相当于</a:t>
            </a:r>
            <a:r>
              <a:rPr lang="en-US" altLang="zh-CN" dirty="0">
                <a:solidFill>
                  <a:schemeClr val="accent2"/>
                </a:solidFill>
              </a:rPr>
              <a:t>A[0..4, 0..9, 0..5, 0..7], </a:t>
            </a:r>
            <a:r>
              <a:rPr lang="zh-CN" altLang="en-US" dirty="0">
                <a:solidFill>
                  <a:schemeClr val="accent2"/>
                </a:solidFill>
              </a:rPr>
              <a:t>求</a:t>
            </a:r>
            <a:r>
              <a:rPr lang="en-US" altLang="zh-CN" dirty="0">
                <a:solidFill>
                  <a:schemeClr val="accent2"/>
                </a:solidFill>
              </a:rPr>
              <a:t>LOC[3,1,3,2]</a:t>
            </a:r>
          </a:p>
          <a:p>
            <a:pPr eaLnBrk="1" hangingPunct="1">
              <a:spcBef>
                <a:spcPts val="600"/>
              </a:spcBef>
            </a:pPr>
            <a:r>
              <a:rPr lang="en-US" altLang="zh-CN" dirty="0">
                <a:solidFill>
                  <a:schemeClr val="accent2"/>
                </a:solidFill>
              </a:rPr>
              <a:t>LOC[3,1,3,2]=LOC[0,0,0,0]+c1j1 +c2j2 +c3j3 +c4j4</a:t>
            </a:r>
          </a:p>
          <a:p>
            <a:pPr eaLnBrk="1" hangingPunct="1">
              <a:spcBef>
                <a:spcPts val="600"/>
              </a:spcBef>
            </a:pPr>
            <a:r>
              <a:rPr lang="en-US" altLang="zh-CN" dirty="0">
                <a:solidFill>
                  <a:schemeClr val="accent2"/>
                </a:solidFill>
              </a:rPr>
              <a:t>                     =1000+c1j1 +c2j2 +c3j3 +8</a:t>
            </a:r>
            <a:r>
              <a:rPr lang="en-US" altLang="zh-CN" dirty="0">
                <a:solidFill>
                  <a:schemeClr val="accent2"/>
                </a:solidFill>
                <a:sym typeface="Symbol" panose="05050102010706020507" pitchFamily="18" charset="2"/>
              </a:rPr>
              <a:t></a:t>
            </a:r>
            <a:r>
              <a:rPr lang="en-US" altLang="zh-CN" dirty="0">
                <a:solidFill>
                  <a:schemeClr val="accent2"/>
                </a:solidFill>
              </a:rPr>
              <a:t>2</a:t>
            </a:r>
          </a:p>
          <a:p>
            <a:pPr eaLnBrk="1" hangingPunct="1">
              <a:spcBef>
                <a:spcPts val="600"/>
              </a:spcBef>
            </a:pPr>
            <a:r>
              <a:rPr lang="en-US" altLang="zh-CN" dirty="0">
                <a:solidFill>
                  <a:schemeClr val="accent2"/>
                </a:solidFill>
              </a:rPr>
              <a:t>                     =1000+c1j1 +c2j2 +8</a:t>
            </a:r>
            <a:r>
              <a:rPr lang="en-US" altLang="zh-CN" dirty="0">
                <a:solidFill>
                  <a:schemeClr val="accent2"/>
                </a:solidFill>
                <a:sym typeface="Symbol" panose="05050102010706020507" pitchFamily="18" charset="2"/>
              </a:rPr>
              <a:t></a:t>
            </a:r>
            <a:r>
              <a:rPr lang="en-US" altLang="zh-CN" dirty="0">
                <a:solidFill>
                  <a:schemeClr val="accent2"/>
                </a:solidFill>
              </a:rPr>
              <a:t>8</a:t>
            </a:r>
            <a:r>
              <a:rPr lang="en-US" altLang="zh-CN" dirty="0">
                <a:solidFill>
                  <a:schemeClr val="accent2"/>
                </a:solidFill>
                <a:sym typeface="Symbol" panose="05050102010706020507" pitchFamily="18" charset="2"/>
              </a:rPr>
              <a:t></a:t>
            </a:r>
            <a:r>
              <a:rPr lang="en-US" altLang="zh-CN" dirty="0">
                <a:solidFill>
                  <a:schemeClr val="accent2"/>
                </a:solidFill>
              </a:rPr>
              <a:t>3 +8</a:t>
            </a:r>
            <a:r>
              <a:rPr lang="en-US" altLang="zh-CN" dirty="0">
                <a:solidFill>
                  <a:schemeClr val="accent2"/>
                </a:solidFill>
                <a:sym typeface="Symbol" panose="05050102010706020507" pitchFamily="18" charset="2"/>
              </a:rPr>
              <a:t></a:t>
            </a:r>
            <a:r>
              <a:rPr lang="en-US" altLang="zh-CN" dirty="0">
                <a:solidFill>
                  <a:schemeClr val="accent2"/>
                </a:solidFill>
              </a:rPr>
              <a:t>2</a:t>
            </a:r>
          </a:p>
          <a:p>
            <a:pPr eaLnBrk="1" hangingPunct="1">
              <a:spcBef>
                <a:spcPts val="600"/>
              </a:spcBef>
            </a:pPr>
            <a:r>
              <a:rPr lang="en-US" altLang="zh-CN" dirty="0">
                <a:solidFill>
                  <a:schemeClr val="accent2"/>
                </a:solidFill>
              </a:rPr>
              <a:t>                     =1000+c1j1 +8</a:t>
            </a:r>
            <a:r>
              <a:rPr lang="en-US" altLang="zh-CN" dirty="0">
                <a:solidFill>
                  <a:schemeClr val="accent2"/>
                </a:solidFill>
                <a:sym typeface="Symbol" panose="05050102010706020507" pitchFamily="18" charset="2"/>
              </a:rPr>
              <a:t>86</a:t>
            </a:r>
            <a:r>
              <a:rPr lang="en-US" altLang="zh-CN" dirty="0">
                <a:solidFill>
                  <a:schemeClr val="accent2"/>
                </a:solidFill>
              </a:rPr>
              <a:t>1 +8</a:t>
            </a:r>
            <a:r>
              <a:rPr lang="en-US" altLang="zh-CN" dirty="0">
                <a:solidFill>
                  <a:schemeClr val="accent2"/>
                </a:solidFill>
                <a:sym typeface="Symbol" panose="05050102010706020507" pitchFamily="18" charset="2"/>
              </a:rPr>
              <a:t></a:t>
            </a:r>
            <a:r>
              <a:rPr lang="en-US" altLang="zh-CN" dirty="0">
                <a:solidFill>
                  <a:schemeClr val="accent2"/>
                </a:solidFill>
              </a:rPr>
              <a:t>8</a:t>
            </a:r>
            <a:r>
              <a:rPr lang="en-US" altLang="zh-CN" dirty="0">
                <a:solidFill>
                  <a:schemeClr val="accent2"/>
                </a:solidFill>
                <a:sym typeface="Symbol" panose="05050102010706020507" pitchFamily="18" charset="2"/>
              </a:rPr>
              <a:t></a:t>
            </a:r>
            <a:r>
              <a:rPr lang="en-US" altLang="zh-CN" dirty="0">
                <a:solidFill>
                  <a:schemeClr val="accent2"/>
                </a:solidFill>
              </a:rPr>
              <a:t>3 +8</a:t>
            </a:r>
            <a:r>
              <a:rPr lang="en-US" altLang="zh-CN" dirty="0">
                <a:solidFill>
                  <a:schemeClr val="accent2"/>
                </a:solidFill>
                <a:sym typeface="Symbol" panose="05050102010706020507" pitchFamily="18" charset="2"/>
              </a:rPr>
              <a:t></a:t>
            </a:r>
            <a:r>
              <a:rPr lang="en-US" altLang="zh-CN" dirty="0">
                <a:solidFill>
                  <a:schemeClr val="accent2"/>
                </a:solidFill>
              </a:rPr>
              <a:t>2</a:t>
            </a:r>
          </a:p>
          <a:p>
            <a:pPr eaLnBrk="1" hangingPunct="1">
              <a:spcBef>
                <a:spcPts val="600"/>
              </a:spcBef>
            </a:pPr>
            <a:r>
              <a:rPr lang="en-US" altLang="zh-CN" dirty="0">
                <a:solidFill>
                  <a:schemeClr val="accent2"/>
                </a:solidFill>
              </a:rPr>
              <a:t>                     =1000+ 8</a:t>
            </a:r>
            <a:r>
              <a:rPr lang="en-US" altLang="zh-CN" dirty="0">
                <a:solidFill>
                  <a:schemeClr val="accent2"/>
                </a:solidFill>
                <a:sym typeface="Symbol" panose="05050102010706020507" pitchFamily="18" charset="2"/>
              </a:rPr>
              <a:t>86</a:t>
            </a:r>
            <a:r>
              <a:rPr lang="en-US" altLang="zh-CN" dirty="0">
                <a:solidFill>
                  <a:schemeClr val="accent2"/>
                </a:solidFill>
              </a:rPr>
              <a:t>10</a:t>
            </a:r>
            <a:r>
              <a:rPr lang="en-US" altLang="zh-CN" dirty="0">
                <a:solidFill>
                  <a:schemeClr val="accent2"/>
                </a:solidFill>
                <a:sym typeface="Symbol" panose="05050102010706020507" pitchFamily="18" charset="2"/>
              </a:rPr>
              <a:t></a:t>
            </a:r>
            <a:r>
              <a:rPr lang="en-US" altLang="zh-CN" dirty="0">
                <a:solidFill>
                  <a:schemeClr val="accent2"/>
                </a:solidFill>
              </a:rPr>
              <a:t>3+</a:t>
            </a:r>
            <a:r>
              <a:rPr lang="en-US" altLang="zh-CN" dirty="0">
                <a:solidFill>
                  <a:schemeClr val="accent2"/>
                </a:solidFill>
                <a:sym typeface="Symbol" panose="05050102010706020507" pitchFamily="18" charset="2"/>
              </a:rPr>
              <a:t> 88</a:t>
            </a:r>
            <a:r>
              <a:rPr lang="en-US" altLang="zh-CN" dirty="0">
                <a:solidFill>
                  <a:schemeClr val="accent2"/>
                </a:solidFill>
              </a:rPr>
              <a:t>6</a:t>
            </a:r>
            <a:r>
              <a:rPr lang="en-US" altLang="zh-CN" dirty="0">
                <a:solidFill>
                  <a:schemeClr val="accent2"/>
                </a:solidFill>
                <a:sym typeface="Symbol" panose="05050102010706020507" pitchFamily="18" charset="2"/>
              </a:rPr>
              <a:t></a:t>
            </a:r>
            <a:r>
              <a:rPr lang="en-US" altLang="zh-CN" dirty="0">
                <a:solidFill>
                  <a:schemeClr val="accent2"/>
                </a:solidFill>
              </a:rPr>
              <a:t>1 +8</a:t>
            </a:r>
            <a:r>
              <a:rPr lang="en-US" altLang="zh-CN" dirty="0">
                <a:solidFill>
                  <a:schemeClr val="accent2"/>
                </a:solidFill>
                <a:sym typeface="Symbol" panose="05050102010706020507" pitchFamily="18" charset="2"/>
              </a:rPr>
              <a:t></a:t>
            </a:r>
            <a:r>
              <a:rPr lang="en-US" altLang="zh-CN" dirty="0">
                <a:solidFill>
                  <a:schemeClr val="accent2"/>
                </a:solidFill>
              </a:rPr>
              <a:t>8</a:t>
            </a:r>
            <a:r>
              <a:rPr lang="en-US" altLang="zh-CN" dirty="0">
                <a:solidFill>
                  <a:schemeClr val="accent2"/>
                </a:solidFill>
                <a:sym typeface="Symbol" panose="05050102010706020507" pitchFamily="18" charset="2"/>
              </a:rPr>
              <a:t></a:t>
            </a:r>
            <a:r>
              <a:rPr lang="en-US" altLang="zh-CN" dirty="0">
                <a:solidFill>
                  <a:schemeClr val="accent2"/>
                </a:solidFill>
              </a:rPr>
              <a:t>3 +8</a:t>
            </a:r>
            <a:r>
              <a:rPr lang="en-US" altLang="zh-CN" dirty="0">
                <a:solidFill>
                  <a:schemeClr val="accent2"/>
                </a:solidFill>
                <a:sym typeface="Symbol" panose="05050102010706020507" pitchFamily="18" charset="2"/>
              </a:rPr>
              <a:t></a:t>
            </a:r>
            <a:r>
              <a:rPr lang="en-US" altLang="zh-CN" dirty="0">
                <a:solidFill>
                  <a:schemeClr val="accent2"/>
                </a:solidFill>
              </a:rPr>
              <a:t>2</a:t>
            </a:r>
          </a:p>
          <a:p>
            <a:pPr eaLnBrk="1" hangingPunct="1">
              <a:spcBef>
                <a:spcPts val="600"/>
              </a:spcBef>
            </a:pPr>
            <a:r>
              <a:rPr lang="en-US" altLang="zh-CN" dirty="0">
                <a:solidFill>
                  <a:schemeClr val="accent2"/>
                </a:solidFill>
              </a:rPr>
              <a:t>                     =13112</a:t>
            </a:r>
            <a:endParaRPr lang="zh-CN" altLang="en-US" dirty="0">
              <a:solidFill>
                <a:schemeClr val="accent2"/>
              </a:solidFill>
            </a:endParaRPr>
          </a:p>
        </p:txBody>
      </p:sp>
      <p:sp>
        <p:nvSpPr>
          <p:cNvPr id="3" name="文本框 2">
            <a:extLst>
              <a:ext uri="{FF2B5EF4-FFF2-40B4-BE49-F238E27FC236}">
                <a16:creationId xmlns:a16="http://schemas.microsoft.com/office/drawing/2014/main" id="{CCF938EE-F7F7-471A-A178-D68E0DEAD805}"/>
              </a:ext>
            </a:extLst>
          </p:cNvPr>
          <p:cNvSpPr txBox="1"/>
          <p:nvPr/>
        </p:nvSpPr>
        <p:spPr>
          <a:xfrm>
            <a:off x="539552" y="1916832"/>
            <a:ext cx="8244000" cy="1354217"/>
          </a:xfrm>
          <a:prstGeom prst="rect">
            <a:avLst/>
          </a:prstGeom>
          <a:noFill/>
          <a:ln>
            <a:solidFill>
              <a:schemeClr val="tx1"/>
            </a:solidFill>
          </a:ln>
        </p:spPr>
        <p:txBody>
          <a:bodyPr wrap="none" rtlCol="0">
            <a:spAutoFit/>
          </a:bodyPr>
          <a:lstStyle/>
          <a:p>
            <a:pPr eaLnBrk="1" hangingPunct="1">
              <a:spcBef>
                <a:spcPts val="600"/>
              </a:spcBef>
              <a:buFontTx/>
              <a:buNone/>
            </a:pPr>
            <a:r>
              <a:rPr lang="en-US" altLang="zh-CN" b="1" dirty="0">
                <a:solidFill>
                  <a:schemeClr val="accent2"/>
                </a:solidFill>
              </a:rPr>
              <a:t>[</a:t>
            </a:r>
            <a:r>
              <a:rPr lang="zh-CN" altLang="en-US" b="1" dirty="0">
                <a:solidFill>
                  <a:schemeClr val="accent2"/>
                </a:solidFill>
              </a:rPr>
              <a:t>方法一</a:t>
            </a:r>
            <a:r>
              <a:rPr lang="en-US" altLang="zh-CN" b="1" dirty="0">
                <a:solidFill>
                  <a:schemeClr val="accent2"/>
                </a:solidFill>
              </a:rPr>
              <a:t>]</a:t>
            </a:r>
            <a:r>
              <a:rPr lang="en-US" altLang="zh-CN" dirty="0">
                <a:solidFill>
                  <a:schemeClr val="accent2"/>
                </a:solidFill>
              </a:rPr>
              <a:t>  LOC[6, 1, 4, 7]</a:t>
            </a:r>
          </a:p>
          <a:p>
            <a:pPr eaLnBrk="1" hangingPunct="1">
              <a:spcBef>
                <a:spcPts val="600"/>
              </a:spcBef>
              <a:buFontTx/>
              <a:buNone/>
            </a:pPr>
            <a:r>
              <a:rPr lang="en-US" altLang="zh-CN" dirty="0">
                <a:solidFill>
                  <a:schemeClr val="accent2"/>
                </a:solidFill>
              </a:rPr>
              <a:t>               =1000+[10</a:t>
            </a:r>
            <a:r>
              <a:rPr lang="en-US" altLang="zh-CN" dirty="0">
                <a:sym typeface="Symbol" panose="05050102010706020507" pitchFamily="18" charset="2"/>
              </a:rPr>
              <a:t></a:t>
            </a:r>
            <a:r>
              <a:rPr lang="en-US" altLang="zh-CN" dirty="0">
                <a:solidFill>
                  <a:schemeClr val="accent2"/>
                </a:solidFill>
              </a:rPr>
              <a:t>6</a:t>
            </a:r>
            <a:r>
              <a:rPr lang="en-US" altLang="zh-CN" dirty="0">
                <a:sym typeface="Symbol" panose="05050102010706020507" pitchFamily="18" charset="2"/>
              </a:rPr>
              <a:t></a:t>
            </a:r>
            <a:r>
              <a:rPr lang="en-US" altLang="zh-CN" dirty="0">
                <a:solidFill>
                  <a:schemeClr val="accent2"/>
                </a:solidFill>
              </a:rPr>
              <a:t>8</a:t>
            </a:r>
            <a:r>
              <a:rPr lang="en-US" altLang="zh-CN" dirty="0">
                <a:sym typeface="Symbol" panose="05050102010706020507" pitchFamily="18" charset="2"/>
              </a:rPr>
              <a:t></a:t>
            </a:r>
            <a:r>
              <a:rPr lang="en-US" altLang="zh-CN" dirty="0">
                <a:solidFill>
                  <a:schemeClr val="accent2"/>
                </a:solidFill>
              </a:rPr>
              <a:t>(6-3)+6</a:t>
            </a:r>
            <a:r>
              <a:rPr lang="en-US" altLang="zh-CN" dirty="0">
                <a:sym typeface="Symbol" panose="05050102010706020507" pitchFamily="18" charset="2"/>
              </a:rPr>
              <a:t></a:t>
            </a:r>
            <a:r>
              <a:rPr lang="en-US" altLang="zh-CN" dirty="0">
                <a:solidFill>
                  <a:schemeClr val="accent2"/>
                </a:solidFill>
              </a:rPr>
              <a:t>8</a:t>
            </a:r>
            <a:r>
              <a:rPr lang="en-US" altLang="zh-CN" dirty="0">
                <a:sym typeface="Symbol" panose="05050102010706020507" pitchFamily="18" charset="2"/>
              </a:rPr>
              <a:t></a:t>
            </a:r>
            <a:r>
              <a:rPr lang="en-US" altLang="zh-CN" dirty="0">
                <a:solidFill>
                  <a:schemeClr val="accent2"/>
                </a:solidFill>
              </a:rPr>
              <a:t>(1-0)+8</a:t>
            </a:r>
            <a:r>
              <a:rPr lang="en-US" altLang="zh-CN" dirty="0">
                <a:sym typeface="Symbol" panose="05050102010706020507" pitchFamily="18" charset="2"/>
              </a:rPr>
              <a:t></a:t>
            </a:r>
            <a:r>
              <a:rPr lang="en-US" altLang="zh-CN" dirty="0">
                <a:solidFill>
                  <a:schemeClr val="accent2"/>
                </a:solidFill>
              </a:rPr>
              <a:t>(4-1)+(7-5)]</a:t>
            </a:r>
            <a:r>
              <a:rPr lang="en-US" altLang="zh-CN" dirty="0">
                <a:sym typeface="Symbol" panose="05050102010706020507" pitchFamily="18" charset="2"/>
              </a:rPr>
              <a:t></a:t>
            </a:r>
            <a:r>
              <a:rPr lang="en-US" altLang="zh-CN" dirty="0">
                <a:solidFill>
                  <a:schemeClr val="accent2"/>
                </a:solidFill>
              </a:rPr>
              <a:t>8</a:t>
            </a:r>
          </a:p>
          <a:p>
            <a:pPr eaLnBrk="1" hangingPunct="1">
              <a:spcBef>
                <a:spcPts val="600"/>
              </a:spcBef>
              <a:buFontTx/>
              <a:buNone/>
            </a:pPr>
            <a:r>
              <a:rPr lang="en-US" altLang="zh-CN" dirty="0">
                <a:solidFill>
                  <a:schemeClr val="accent2"/>
                </a:solidFill>
              </a:rPr>
              <a:t>                =13112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42622B9-37D1-4455-8AC8-201249ADD25E}"/>
              </a:ext>
            </a:extLst>
          </p:cNvPr>
          <p:cNvSpPr>
            <a:spLocks noGrp="1"/>
          </p:cNvSpPr>
          <p:nvPr>
            <p:ph type="ftr" sz="quarter" idx="11"/>
          </p:nvPr>
        </p:nvSpPr>
        <p:spPr/>
        <p:txBody>
          <a:bodyPr/>
          <a:lstStyle/>
          <a:p>
            <a:pPr>
              <a:defRPr/>
            </a:pPr>
            <a:endParaRPr lang="en-US" altLang="zh-CN" dirty="0"/>
          </a:p>
        </p:txBody>
      </p:sp>
      <p:pic>
        <p:nvPicPr>
          <p:cNvPr id="4" name="图片 3">
            <a:extLst>
              <a:ext uri="{FF2B5EF4-FFF2-40B4-BE49-F238E27FC236}">
                <a16:creationId xmlns:a16="http://schemas.microsoft.com/office/drawing/2014/main" id="{7FB2D22C-538A-4E8D-B0AC-761CF4438E6D}"/>
              </a:ext>
            </a:extLst>
          </p:cNvPr>
          <p:cNvPicPr>
            <a:picLocks noChangeAspect="1"/>
          </p:cNvPicPr>
          <p:nvPr/>
        </p:nvPicPr>
        <p:blipFill>
          <a:blip r:embed="rId2"/>
          <a:stretch>
            <a:fillRect/>
          </a:stretch>
        </p:blipFill>
        <p:spPr>
          <a:xfrm>
            <a:off x="539552" y="187976"/>
            <a:ext cx="7055768" cy="2160904"/>
          </a:xfrm>
          <a:prstGeom prst="rect">
            <a:avLst/>
          </a:prstGeom>
        </p:spPr>
      </p:pic>
      <p:pic>
        <p:nvPicPr>
          <p:cNvPr id="5" name="图片 4">
            <a:extLst>
              <a:ext uri="{FF2B5EF4-FFF2-40B4-BE49-F238E27FC236}">
                <a16:creationId xmlns:a16="http://schemas.microsoft.com/office/drawing/2014/main" id="{FA9BB370-012A-4967-84B1-7BF253EEEE7E}"/>
              </a:ext>
            </a:extLst>
          </p:cNvPr>
          <p:cNvPicPr>
            <a:picLocks noChangeAspect="1"/>
          </p:cNvPicPr>
          <p:nvPr/>
        </p:nvPicPr>
        <p:blipFill>
          <a:blip r:embed="rId3"/>
          <a:stretch>
            <a:fillRect/>
          </a:stretch>
        </p:blipFill>
        <p:spPr>
          <a:xfrm>
            <a:off x="611560" y="2258083"/>
            <a:ext cx="7699588" cy="4592633"/>
          </a:xfrm>
          <a:prstGeom prst="rect">
            <a:avLst/>
          </a:prstGeom>
        </p:spPr>
      </p:pic>
    </p:spTree>
    <p:extLst>
      <p:ext uri="{BB962C8B-B14F-4D97-AF65-F5344CB8AC3E}">
        <p14:creationId xmlns:p14="http://schemas.microsoft.com/office/powerpoint/2010/main" val="1064221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1" name="AutoShape 31">
            <a:extLst>
              <a:ext uri="{FF2B5EF4-FFF2-40B4-BE49-F238E27FC236}">
                <a16:creationId xmlns:a16="http://schemas.microsoft.com/office/drawing/2014/main" id="{7791D188-5A3A-4813-973E-1BE3D89E0EFA}"/>
              </a:ext>
            </a:extLst>
          </p:cNvPr>
          <p:cNvSpPr>
            <a:spLocks noChangeArrowheads="1"/>
          </p:cNvSpPr>
          <p:nvPr/>
        </p:nvSpPr>
        <p:spPr bwMode="auto">
          <a:xfrm>
            <a:off x="6705600" y="4800600"/>
            <a:ext cx="1447800" cy="1447800"/>
          </a:xfrm>
          <a:prstGeom prst="rtTriangle">
            <a:avLst/>
          </a:pr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8437" name="Rectangle 2">
            <a:extLst>
              <a:ext uri="{FF2B5EF4-FFF2-40B4-BE49-F238E27FC236}">
                <a16:creationId xmlns:a16="http://schemas.microsoft.com/office/drawing/2014/main" id="{D7E2FD85-355F-49AD-9F50-5D1B7AFA7D78}"/>
              </a:ext>
            </a:extLst>
          </p:cNvPr>
          <p:cNvSpPr>
            <a:spLocks noGrp="1" noChangeArrowheads="1"/>
          </p:cNvSpPr>
          <p:nvPr>
            <p:ph type="title"/>
          </p:nvPr>
        </p:nvSpPr>
        <p:spPr>
          <a:xfrm>
            <a:off x="419100" y="333375"/>
            <a:ext cx="5376863" cy="838200"/>
          </a:xfrm>
        </p:spPr>
        <p:txBody>
          <a:bodyPr/>
          <a:lstStyle/>
          <a:p>
            <a:pPr algn="l" eaLnBrk="1" hangingPunct="1"/>
            <a:r>
              <a:rPr lang="en-US" altLang="zh-CN" sz="2800" b="1">
                <a:solidFill>
                  <a:srgbClr val="800000"/>
                </a:solidFill>
              </a:rPr>
              <a:t>5.3  </a:t>
            </a:r>
            <a:r>
              <a:rPr lang="zh-CN" altLang="en-US" sz="2800" b="1">
                <a:solidFill>
                  <a:srgbClr val="800000"/>
                </a:solidFill>
              </a:rPr>
              <a:t>矩阵的压缩存储</a:t>
            </a:r>
            <a:endParaRPr lang="zh-CN" altLang="en-US" sz="2800">
              <a:solidFill>
                <a:srgbClr val="800000"/>
              </a:solidFill>
            </a:endParaRPr>
          </a:p>
        </p:txBody>
      </p:sp>
      <p:sp>
        <p:nvSpPr>
          <p:cNvPr id="18438" name="Rectangle 3">
            <a:extLst>
              <a:ext uri="{FF2B5EF4-FFF2-40B4-BE49-F238E27FC236}">
                <a16:creationId xmlns:a16="http://schemas.microsoft.com/office/drawing/2014/main" id="{CFFE1936-8202-44E7-86E9-055DA79E5AF8}"/>
              </a:ext>
            </a:extLst>
          </p:cNvPr>
          <p:cNvSpPr>
            <a:spLocks noGrp="1" noChangeArrowheads="1"/>
          </p:cNvSpPr>
          <p:nvPr>
            <p:ph type="body" idx="1"/>
          </p:nvPr>
        </p:nvSpPr>
        <p:spPr>
          <a:xfrm>
            <a:off x="533400" y="1219200"/>
            <a:ext cx="7772400" cy="4876800"/>
          </a:xfrm>
        </p:spPr>
        <p:txBody>
          <a:bodyPr/>
          <a:lstStyle/>
          <a:p>
            <a:pPr eaLnBrk="1" hangingPunct="1">
              <a:buFontTx/>
              <a:buNone/>
            </a:pPr>
            <a:r>
              <a:rPr lang="en-US" altLang="zh-CN" sz="2400" b="1" dirty="0"/>
              <a:t>     </a:t>
            </a:r>
            <a:r>
              <a:rPr lang="zh-CN" altLang="en-US" sz="2400" dirty="0"/>
              <a:t>目的是节省空间。</a:t>
            </a:r>
          </a:p>
          <a:p>
            <a:pPr eaLnBrk="1" hangingPunct="1">
              <a:buFontTx/>
              <a:buNone/>
            </a:pPr>
            <a:r>
              <a:rPr lang="en-US" altLang="zh-CN" sz="2400" b="1" dirty="0">
                <a:solidFill>
                  <a:srgbClr val="800000"/>
                </a:solidFill>
              </a:rPr>
              <a:t>5.3.1  </a:t>
            </a:r>
            <a:r>
              <a:rPr lang="zh-CN" altLang="en-US" sz="2400" b="1" dirty="0">
                <a:solidFill>
                  <a:srgbClr val="800000"/>
                </a:solidFill>
              </a:rPr>
              <a:t>对称矩阵</a:t>
            </a:r>
            <a:endParaRPr lang="zh-CN" altLang="en-US" sz="2400" dirty="0">
              <a:solidFill>
                <a:srgbClr val="800000"/>
              </a:solidFill>
            </a:endParaRPr>
          </a:p>
          <a:p>
            <a:pPr eaLnBrk="1" hangingPunct="1">
              <a:buFontTx/>
              <a:buNone/>
            </a:pPr>
            <a:r>
              <a:rPr lang="en-US" altLang="zh-CN" sz="2400" b="1" dirty="0">
                <a:solidFill>
                  <a:srgbClr val="CC6600"/>
                </a:solidFill>
              </a:rPr>
              <a:t>[</a:t>
            </a:r>
            <a:r>
              <a:rPr lang="zh-CN" altLang="en-US" sz="2400" b="1" dirty="0">
                <a:solidFill>
                  <a:srgbClr val="CC6600"/>
                </a:solidFill>
              </a:rPr>
              <a:t>特点</a:t>
            </a:r>
            <a:r>
              <a:rPr lang="en-US" altLang="zh-CN" sz="2400" b="1" dirty="0">
                <a:solidFill>
                  <a:srgbClr val="CC6600"/>
                </a:solidFill>
              </a:rPr>
              <a:t>]    </a:t>
            </a:r>
            <a:r>
              <a:rPr lang="zh-CN" altLang="en-US" sz="2400" dirty="0"/>
              <a:t>在</a:t>
            </a:r>
            <a:r>
              <a:rPr lang="en-US" altLang="zh-CN" sz="2400" dirty="0" err="1"/>
              <a:t>n</a:t>
            </a:r>
            <a:r>
              <a:rPr lang="en-US" altLang="zh-CN" sz="2400" dirty="0" err="1">
                <a:sym typeface="Symbol" panose="05050102010706020507" pitchFamily="18" charset="2"/>
              </a:rPr>
              <a:t>n</a:t>
            </a:r>
            <a:r>
              <a:rPr lang="zh-CN" altLang="en-US" sz="2400" dirty="0">
                <a:sym typeface="Symbol" panose="05050102010706020507" pitchFamily="18" charset="2"/>
              </a:rPr>
              <a:t>的矩阵</a:t>
            </a:r>
            <a:r>
              <a:rPr lang="en-US" altLang="zh-CN" sz="2400" dirty="0">
                <a:sym typeface="Symbol" panose="05050102010706020507" pitchFamily="18" charset="2"/>
              </a:rPr>
              <a:t>a</a:t>
            </a:r>
            <a:r>
              <a:rPr lang="zh-CN" altLang="en-US" sz="2400" dirty="0">
                <a:sym typeface="Symbol" panose="05050102010706020507" pitchFamily="18" charset="2"/>
              </a:rPr>
              <a:t>中，满足如下性质：</a:t>
            </a:r>
          </a:p>
          <a:p>
            <a:pPr algn="ctr" eaLnBrk="1" hangingPunct="1">
              <a:buFontTx/>
              <a:buNone/>
            </a:pPr>
            <a:r>
              <a:rPr lang="en-US" altLang="zh-CN" sz="2400" dirty="0" err="1">
                <a:sym typeface="Symbol" panose="05050102010706020507" pitchFamily="18" charset="2"/>
              </a:rPr>
              <a:t>a</a:t>
            </a:r>
            <a:r>
              <a:rPr lang="en-US" altLang="zh-CN" sz="2400" baseline="-25000" dirty="0" err="1">
                <a:sym typeface="Symbol" panose="05050102010706020507" pitchFamily="18" charset="2"/>
              </a:rPr>
              <a:t>ij</a:t>
            </a:r>
            <a:r>
              <a:rPr lang="en-US" altLang="zh-CN" sz="2400" dirty="0">
                <a:sym typeface="Symbol" panose="05050102010706020507" pitchFamily="18" charset="2"/>
              </a:rPr>
              <a:t>=</a:t>
            </a:r>
            <a:r>
              <a:rPr lang="en-US" altLang="zh-CN" sz="2400" dirty="0" err="1">
                <a:sym typeface="Symbol" panose="05050102010706020507" pitchFamily="18" charset="2"/>
              </a:rPr>
              <a:t>a</a:t>
            </a:r>
            <a:r>
              <a:rPr lang="en-US" altLang="zh-CN" sz="2400" baseline="-25000" dirty="0" err="1">
                <a:sym typeface="Symbol" panose="05050102010706020507" pitchFamily="18" charset="2"/>
              </a:rPr>
              <a:t>ji</a:t>
            </a:r>
            <a:r>
              <a:rPr lang="en-US" altLang="zh-CN" sz="2400" dirty="0">
                <a:sym typeface="Symbol" panose="05050102010706020507" pitchFamily="18" charset="2"/>
              </a:rPr>
              <a:t>  (1  </a:t>
            </a:r>
            <a:r>
              <a:rPr lang="en-US" altLang="zh-CN" sz="2400" dirty="0" err="1">
                <a:sym typeface="Symbol" panose="05050102010706020507" pitchFamily="18" charset="2"/>
              </a:rPr>
              <a:t>i</a:t>
            </a:r>
            <a:r>
              <a:rPr lang="en-US" altLang="zh-CN" sz="2400" dirty="0">
                <a:sym typeface="Symbol" panose="05050102010706020507" pitchFamily="18" charset="2"/>
              </a:rPr>
              <a:t>, j  n)</a:t>
            </a:r>
          </a:p>
          <a:p>
            <a:pPr eaLnBrk="1" hangingPunct="1">
              <a:buFontTx/>
              <a:buNone/>
            </a:pPr>
            <a:r>
              <a:rPr lang="en-US" altLang="zh-CN" sz="2400" b="1" dirty="0">
                <a:solidFill>
                  <a:srgbClr val="CC6600"/>
                </a:solidFill>
                <a:sym typeface="Symbol" panose="05050102010706020507" pitchFamily="18" charset="2"/>
              </a:rPr>
              <a:t>[</a:t>
            </a:r>
            <a:r>
              <a:rPr lang="zh-CN" altLang="en-US" sz="2400" b="1" dirty="0">
                <a:solidFill>
                  <a:srgbClr val="CC6600"/>
                </a:solidFill>
                <a:sym typeface="Symbol" panose="05050102010706020507" pitchFamily="18" charset="2"/>
              </a:rPr>
              <a:t>存储方法</a:t>
            </a:r>
            <a:r>
              <a:rPr lang="en-US" altLang="zh-CN" sz="2400" b="1" dirty="0">
                <a:solidFill>
                  <a:srgbClr val="CC6600"/>
                </a:solidFill>
                <a:sym typeface="Symbol" panose="05050102010706020507" pitchFamily="18" charset="2"/>
              </a:rPr>
              <a:t>]   </a:t>
            </a:r>
            <a:r>
              <a:rPr lang="zh-CN" altLang="en-US" sz="2400" dirty="0">
                <a:sym typeface="Symbol" panose="05050102010706020507" pitchFamily="18" charset="2"/>
              </a:rPr>
              <a:t>只存储下</a:t>
            </a:r>
            <a:r>
              <a:rPr lang="en-US" altLang="zh-CN" sz="2400" dirty="0">
                <a:sym typeface="Symbol" panose="05050102010706020507" pitchFamily="18" charset="2"/>
              </a:rPr>
              <a:t>(</a:t>
            </a:r>
            <a:r>
              <a:rPr lang="zh-CN" altLang="en-US" sz="2400" dirty="0">
                <a:sym typeface="Symbol" panose="05050102010706020507" pitchFamily="18" charset="2"/>
              </a:rPr>
              <a:t>或者上</a:t>
            </a:r>
            <a:r>
              <a:rPr lang="en-US" altLang="zh-CN" sz="2400" dirty="0">
                <a:sym typeface="Symbol" panose="05050102010706020507" pitchFamily="18" charset="2"/>
              </a:rPr>
              <a:t>)</a:t>
            </a:r>
            <a:r>
              <a:rPr lang="zh-CN" altLang="en-US" sz="2400" dirty="0">
                <a:sym typeface="Symbol" panose="05050102010706020507" pitchFamily="18" charset="2"/>
              </a:rPr>
              <a:t>三角</a:t>
            </a:r>
            <a:r>
              <a:rPr lang="en-US" altLang="zh-CN" sz="2400" dirty="0">
                <a:sym typeface="Symbol" panose="05050102010706020507" pitchFamily="18" charset="2"/>
              </a:rPr>
              <a:t>(</a:t>
            </a:r>
            <a:r>
              <a:rPr lang="zh-CN" altLang="en-US" sz="2400" dirty="0">
                <a:sym typeface="Symbol" panose="05050102010706020507" pitchFamily="18" charset="2"/>
              </a:rPr>
              <a:t>包括主对角线</a:t>
            </a:r>
            <a:r>
              <a:rPr lang="en-US" altLang="zh-CN" sz="2400" dirty="0">
                <a:sym typeface="Symbol" panose="05050102010706020507" pitchFamily="18" charset="2"/>
              </a:rPr>
              <a:t>)</a:t>
            </a:r>
            <a:r>
              <a:rPr lang="zh-CN" altLang="en-US" sz="2400" dirty="0">
                <a:sym typeface="Symbol" panose="05050102010706020507" pitchFamily="18" charset="2"/>
              </a:rPr>
              <a:t>的数据元素。共占用</a:t>
            </a:r>
            <a:r>
              <a:rPr lang="en-US" altLang="zh-CN" sz="2400" dirty="0">
                <a:sym typeface="Symbol" panose="05050102010706020507" pitchFamily="18" charset="2"/>
              </a:rPr>
              <a:t>n(n+1)/2</a:t>
            </a:r>
            <a:r>
              <a:rPr lang="zh-CN" altLang="en-US" sz="2400" dirty="0">
                <a:sym typeface="Symbol" panose="05050102010706020507" pitchFamily="18" charset="2"/>
              </a:rPr>
              <a:t>个元素空间</a:t>
            </a:r>
            <a:r>
              <a:rPr lang="en-US" altLang="zh-CN" sz="2400" dirty="0">
                <a:sym typeface="Symbol" panose="05050102010706020507" pitchFamily="18" charset="2"/>
              </a:rPr>
              <a:t>: </a:t>
            </a:r>
            <a:r>
              <a:rPr lang="en-US" altLang="zh-CN" sz="2400" dirty="0" err="1">
                <a:sym typeface="Symbol" panose="05050102010706020507" pitchFamily="18" charset="2"/>
              </a:rPr>
              <a:t>sa</a:t>
            </a:r>
            <a:r>
              <a:rPr lang="en-US" altLang="zh-CN" sz="2400" dirty="0">
                <a:sym typeface="Symbol" panose="05050102010706020507" pitchFamily="18" charset="2"/>
              </a:rPr>
              <a:t>[0.. n(n+1)/2-1] </a:t>
            </a:r>
            <a:r>
              <a:rPr lang="zh-CN" altLang="en-US" sz="2400" dirty="0">
                <a:sym typeface="Symbol" panose="05050102010706020507" pitchFamily="18" charset="2"/>
              </a:rPr>
              <a:t>。</a:t>
            </a:r>
          </a:p>
          <a:p>
            <a:pPr eaLnBrk="1" hangingPunct="1">
              <a:buFontTx/>
              <a:buNone/>
            </a:pPr>
            <a:endParaRPr lang="zh-CN" altLang="en-US" sz="2800" dirty="0">
              <a:sym typeface="Symbol" panose="05050102010706020507" pitchFamily="18" charset="2"/>
            </a:endParaRPr>
          </a:p>
          <a:p>
            <a:pPr eaLnBrk="1" hangingPunct="1">
              <a:buFontTx/>
              <a:buNone/>
            </a:pPr>
            <a:endParaRPr lang="zh-CN" altLang="en-US" sz="2800" dirty="0">
              <a:sym typeface="Symbol" panose="05050102010706020507" pitchFamily="18" charset="2"/>
            </a:endParaRPr>
          </a:p>
          <a:p>
            <a:pPr algn="ctr" eaLnBrk="1" hangingPunct="1">
              <a:buFontTx/>
              <a:buNone/>
            </a:pPr>
            <a:r>
              <a:rPr lang="en-US" altLang="zh-CN" sz="2800" dirty="0"/>
              <a:t>       </a:t>
            </a:r>
            <a:r>
              <a:rPr lang="en-US" altLang="zh-CN" sz="2800" dirty="0" err="1"/>
              <a:t>i</a:t>
            </a:r>
            <a:r>
              <a:rPr lang="en-US" altLang="zh-CN" sz="2800" dirty="0"/>
              <a:t>(i-1)/2+j-1     </a:t>
            </a:r>
            <a:r>
              <a:rPr lang="zh-CN" altLang="zh-CN" sz="2800" dirty="0"/>
              <a:t>当</a:t>
            </a:r>
            <a:r>
              <a:rPr lang="en-US" altLang="zh-CN" sz="2800" dirty="0" err="1"/>
              <a:t>i</a:t>
            </a:r>
            <a:r>
              <a:rPr lang="en-US" altLang="zh-CN" sz="2800" dirty="0" err="1">
                <a:sym typeface="Symbol" panose="05050102010706020507" pitchFamily="18" charset="2"/>
              </a:rPr>
              <a:t>j</a:t>
            </a:r>
            <a:endParaRPr lang="en-US" altLang="zh-CN" sz="2800" dirty="0">
              <a:sym typeface="Symbol" panose="05050102010706020507" pitchFamily="18" charset="2"/>
            </a:endParaRPr>
          </a:p>
          <a:p>
            <a:pPr eaLnBrk="1" hangingPunct="1">
              <a:buFontTx/>
              <a:buNone/>
            </a:pPr>
            <a:r>
              <a:rPr lang="en-US" altLang="zh-CN" sz="2800" dirty="0"/>
              <a:t>                               j(j-1)/2+i-1     </a:t>
            </a:r>
            <a:r>
              <a:rPr lang="zh-CN" altLang="zh-CN" sz="2800" dirty="0"/>
              <a:t>当</a:t>
            </a:r>
            <a:r>
              <a:rPr lang="en-US" altLang="zh-CN" sz="2800" dirty="0" err="1"/>
              <a:t>i</a:t>
            </a:r>
            <a:r>
              <a:rPr lang="en-US" altLang="zh-CN" sz="2800" dirty="0"/>
              <a:t>&lt;j</a:t>
            </a:r>
          </a:p>
        </p:txBody>
      </p:sp>
      <p:sp>
        <p:nvSpPr>
          <p:cNvPr id="18439" name="Text Box 8">
            <a:extLst>
              <a:ext uri="{FF2B5EF4-FFF2-40B4-BE49-F238E27FC236}">
                <a16:creationId xmlns:a16="http://schemas.microsoft.com/office/drawing/2014/main" id="{1EAF4DDE-586A-4635-A26A-E5DA109AC091}"/>
              </a:ext>
            </a:extLst>
          </p:cNvPr>
          <p:cNvSpPr txBox="1">
            <a:spLocks noChangeArrowheads="1"/>
          </p:cNvSpPr>
          <p:nvPr/>
        </p:nvSpPr>
        <p:spPr bwMode="auto">
          <a:xfrm>
            <a:off x="1371600" y="3810000"/>
            <a:ext cx="5867400" cy="466725"/>
          </a:xfrm>
          <a:prstGeom prst="rect">
            <a:avLst/>
          </a:prstGeom>
          <a:solidFill>
            <a:srgbClr val="92D050"/>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r>
              <a:rPr lang="en-US" altLang="zh-CN" sz="2400" baseline="-25000"/>
              <a:t>11</a:t>
            </a:r>
            <a:r>
              <a:rPr lang="en-US" altLang="zh-CN" sz="2400"/>
              <a:t>  a</a:t>
            </a:r>
            <a:r>
              <a:rPr lang="en-US" altLang="zh-CN" sz="2400" baseline="-25000"/>
              <a:t>21</a:t>
            </a:r>
            <a:r>
              <a:rPr lang="en-US" altLang="zh-CN" sz="2400"/>
              <a:t>  a</a:t>
            </a:r>
            <a:r>
              <a:rPr lang="en-US" altLang="zh-CN" sz="2400" baseline="-25000"/>
              <a:t>22</a:t>
            </a:r>
            <a:r>
              <a:rPr lang="en-US" altLang="zh-CN" sz="2400"/>
              <a:t>  a</a:t>
            </a:r>
            <a:r>
              <a:rPr lang="en-US" altLang="zh-CN" sz="2400" baseline="-25000"/>
              <a:t>31</a:t>
            </a:r>
            <a:r>
              <a:rPr lang="en-US" altLang="zh-CN" sz="2400"/>
              <a:t>              a</a:t>
            </a:r>
            <a:r>
              <a:rPr lang="en-US" altLang="zh-CN" sz="2400" baseline="-25000"/>
              <a:t>ij</a:t>
            </a:r>
            <a:r>
              <a:rPr lang="en-US" altLang="zh-CN" sz="2400"/>
              <a:t>(a</a:t>
            </a:r>
            <a:r>
              <a:rPr lang="en-US" altLang="zh-CN" sz="2400" baseline="-25000"/>
              <a:t>ji</a:t>
            </a:r>
            <a:r>
              <a:rPr lang="en-US" altLang="zh-CN" sz="2400"/>
              <a:t>)                      a</a:t>
            </a:r>
            <a:r>
              <a:rPr lang="en-US" altLang="zh-CN" sz="2400" baseline="-25000"/>
              <a:t>nn</a:t>
            </a:r>
            <a:endParaRPr lang="en-US" altLang="zh-CN" sz="2400"/>
          </a:p>
        </p:txBody>
      </p:sp>
      <p:sp>
        <p:nvSpPr>
          <p:cNvPr id="40969" name="Line 9">
            <a:extLst>
              <a:ext uri="{FF2B5EF4-FFF2-40B4-BE49-F238E27FC236}">
                <a16:creationId xmlns:a16="http://schemas.microsoft.com/office/drawing/2014/main" id="{AA64005E-5E80-4618-A6E2-8EA1329ECA5C}"/>
              </a:ext>
            </a:extLst>
          </p:cNvPr>
          <p:cNvSpPr>
            <a:spLocks noChangeShapeType="1"/>
          </p:cNvSpPr>
          <p:nvPr/>
        </p:nvSpPr>
        <p:spPr bwMode="auto">
          <a:xfrm>
            <a:off x="1828800" y="3810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70" name="Line 10">
            <a:extLst>
              <a:ext uri="{FF2B5EF4-FFF2-40B4-BE49-F238E27FC236}">
                <a16:creationId xmlns:a16="http://schemas.microsoft.com/office/drawing/2014/main" id="{79A9F10D-7CF0-40FD-9B3F-821EAF993888}"/>
              </a:ext>
            </a:extLst>
          </p:cNvPr>
          <p:cNvSpPr>
            <a:spLocks noChangeShapeType="1"/>
          </p:cNvSpPr>
          <p:nvPr/>
        </p:nvSpPr>
        <p:spPr bwMode="auto">
          <a:xfrm>
            <a:off x="2362200" y="3810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71" name="Line 11">
            <a:extLst>
              <a:ext uri="{FF2B5EF4-FFF2-40B4-BE49-F238E27FC236}">
                <a16:creationId xmlns:a16="http://schemas.microsoft.com/office/drawing/2014/main" id="{92139A32-8690-482B-85E1-7B9AC4EF225D}"/>
              </a:ext>
            </a:extLst>
          </p:cNvPr>
          <p:cNvSpPr>
            <a:spLocks noChangeShapeType="1"/>
          </p:cNvSpPr>
          <p:nvPr/>
        </p:nvSpPr>
        <p:spPr bwMode="auto">
          <a:xfrm>
            <a:off x="2895600" y="3810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72" name="Line 12">
            <a:extLst>
              <a:ext uri="{FF2B5EF4-FFF2-40B4-BE49-F238E27FC236}">
                <a16:creationId xmlns:a16="http://schemas.microsoft.com/office/drawing/2014/main" id="{1C72B65B-852D-4C95-A829-4BFBCBB64326}"/>
              </a:ext>
            </a:extLst>
          </p:cNvPr>
          <p:cNvSpPr>
            <a:spLocks noChangeShapeType="1"/>
          </p:cNvSpPr>
          <p:nvPr/>
        </p:nvSpPr>
        <p:spPr bwMode="auto">
          <a:xfrm>
            <a:off x="3352800" y="3810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73" name="Line 13">
            <a:extLst>
              <a:ext uri="{FF2B5EF4-FFF2-40B4-BE49-F238E27FC236}">
                <a16:creationId xmlns:a16="http://schemas.microsoft.com/office/drawing/2014/main" id="{2EDEEE5C-B7DD-4119-8843-D93204F37D65}"/>
              </a:ext>
            </a:extLst>
          </p:cNvPr>
          <p:cNvSpPr>
            <a:spLocks noChangeShapeType="1"/>
          </p:cNvSpPr>
          <p:nvPr/>
        </p:nvSpPr>
        <p:spPr bwMode="auto">
          <a:xfrm>
            <a:off x="4267200" y="3810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74" name="Line 14">
            <a:extLst>
              <a:ext uri="{FF2B5EF4-FFF2-40B4-BE49-F238E27FC236}">
                <a16:creationId xmlns:a16="http://schemas.microsoft.com/office/drawing/2014/main" id="{1FDA8287-E940-4C8B-93E2-333DE727A7FF}"/>
              </a:ext>
            </a:extLst>
          </p:cNvPr>
          <p:cNvSpPr>
            <a:spLocks noChangeShapeType="1"/>
          </p:cNvSpPr>
          <p:nvPr/>
        </p:nvSpPr>
        <p:spPr bwMode="auto">
          <a:xfrm>
            <a:off x="5181600" y="3810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75" name="Line 15">
            <a:extLst>
              <a:ext uri="{FF2B5EF4-FFF2-40B4-BE49-F238E27FC236}">
                <a16:creationId xmlns:a16="http://schemas.microsoft.com/office/drawing/2014/main" id="{B5A15194-A70E-44B4-A932-C8E11735D1AF}"/>
              </a:ext>
            </a:extLst>
          </p:cNvPr>
          <p:cNvSpPr>
            <a:spLocks noChangeShapeType="1"/>
          </p:cNvSpPr>
          <p:nvPr/>
        </p:nvSpPr>
        <p:spPr bwMode="auto">
          <a:xfrm>
            <a:off x="6629400" y="3810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8447" name="Text Box 18">
            <a:extLst>
              <a:ext uri="{FF2B5EF4-FFF2-40B4-BE49-F238E27FC236}">
                <a16:creationId xmlns:a16="http://schemas.microsoft.com/office/drawing/2014/main" id="{B6B78518-1A58-4711-8BB6-5F039427B1FC}"/>
              </a:ext>
            </a:extLst>
          </p:cNvPr>
          <p:cNvSpPr txBox="1">
            <a:spLocks noChangeArrowheads="1"/>
          </p:cNvSpPr>
          <p:nvPr/>
        </p:nvSpPr>
        <p:spPr bwMode="auto">
          <a:xfrm>
            <a:off x="685800" y="4267200"/>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     k    0      1      2       3                                                  n(n+1)/2-1</a:t>
            </a:r>
            <a:endParaRPr lang="en-US" altLang="zh-CN" sz="2400"/>
          </a:p>
        </p:txBody>
      </p:sp>
      <p:sp>
        <p:nvSpPr>
          <p:cNvPr id="40979" name="AutoShape 19">
            <a:extLst>
              <a:ext uri="{FF2B5EF4-FFF2-40B4-BE49-F238E27FC236}">
                <a16:creationId xmlns:a16="http://schemas.microsoft.com/office/drawing/2014/main" id="{7750999C-81B3-421E-9128-26173AE6C006}"/>
              </a:ext>
            </a:extLst>
          </p:cNvPr>
          <p:cNvSpPr>
            <a:spLocks/>
          </p:cNvSpPr>
          <p:nvPr/>
        </p:nvSpPr>
        <p:spPr bwMode="auto">
          <a:xfrm>
            <a:off x="3124200" y="5029200"/>
            <a:ext cx="76200" cy="762000"/>
          </a:xfrm>
          <a:prstGeom prst="leftBrace">
            <a:avLst>
              <a:gd name="adj1" fmla="val 83333"/>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8449" name="Text Box 20">
            <a:extLst>
              <a:ext uri="{FF2B5EF4-FFF2-40B4-BE49-F238E27FC236}">
                <a16:creationId xmlns:a16="http://schemas.microsoft.com/office/drawing/2014/main" id="{04DD4D68-1295-4D28-858F-32A1C80E3C9C}"/>
              </a:ext>
            </a:extLst>
          </p:cNvPr>
          <p:cNvSpPr txBox="1">
            <a:spLocks noChangeArrowheads="1"/>
          </p:cNvSpPr>
          <p:nvPr/>
        </p:nvSpPr>
        <p:spPr bwMode="auto">
          <a:xfrm>
            <a:off x="838200" y="3733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sa</a:t>
            </a:r>
          </a:p>
        </p:txBody>
      </p:sp>
      <p:sp>
        <p:nvSpPr>
          <p:cNvPr id="40981" name="Line 21">
            <a:extLst>
              <a:ext uri="{FF2B5EF4-FFF2-40B4-BE49-F238E27FC236}">
                <a16:creationId xmlns:a16="http://schemas.microsoft.com/office/drawing/2014/main" id="{20702EF1-705D-46EE-8A20-70A2CCA6D48A}"/>
              </a:ext>
            </a:extLst>
          </p:cNvPr>
          <p:cNvSpPr>
            <a:spLocks noChangeShapeType="1"/>
          </p:cNvSpPr>
          <p:nvPr/>
        </p:nvSpPr>
        <p:spPr bwMode="auto">
          <a:xfrm>
            <a:off x="6553200" y="4800600"/>
            <a:ext cx="0" cy="1447800"/>
          </a:xfrm>
          <a:prstGeom prst="line">
            <a:avLst/>
          </a:prstGeom>
          <a:noFill/>
          <a:ln w="9525">
            <a:solidFill>
              <a:schemeClr val="accent2"/>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82" name="Line 22">
            <a:extLst>
              <a:ext uri="{FF2B5EF4-FFF2-40B4-BE49-F238E27FC236}">
                <a16:creationId xmlns:a16="http://schemas.microsoft.com/office/drawing/2014/main" id="{13F5BFD5-0D50-44A2-AF8E-0D00B3D5B2A1}"/>
              </a:ext>
            </a:extLst>
          </p:cNvPr>
          <p:cNvSpPr>
            <a:spLocks noChangeShapeType="1"/>
          </p:cNvSpPr>
          <p:nvPr/>
        </p:nvSpPr>
        <p:spPr bwMode="auto">
          <a:xfrm>
            <a:off x="8305800" y="4724400"/>
            <a:ext cx="0" cy="1524000"/>
          </a:xfrm>
          <a:prstGeom prst="line">
            <a:avLst/>
          </a:prstGeom>
          <a:noFill/>
          <a:ln w="9525">
            <a:solidFill>
              <a:schemeClr val="accent2"/>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83" name="Line 23">
            <a:extLst>
              <a:ext uri="{FF2B5EF4-FFF2-40B4-BE49-F238E27FC236}">
                <a16:creationId xmlns:a16="http://schemas.microsoft.com/office/drawing/2014/main" id="{A3979E30-ACCD-4E80-A48B-350E9B5C56F1}"/>
              </a:ext>
            </a:extLst>
          </p:cNvPr>
          <p:cNvSpPr>
            <a:spLocks noChangeShapeType="1"/>
          </p:cNvSpPr>
          <p:nvPr/>
        </p:nvSpPr>
        <p:spPr bwMode="auto">
          <a:xfrm>
            <a:off x="6705600" y="4800600"/>
            <a:ext cx="1447800" cy="1447800"/>
          </a:xfrm>
          <a:prstGeom prst="line">
            <a:avLst/>
          </a:prstGeom>
          <a:noFill/>
          <a:ln w="9525">
            <a:solidFill>
              <a:schemeClr val="accent2"/>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84" name="Line 24">
            <a:extLst>
              <a:ext uri="{FF2B5EF4-FFF2-40B4-BE49-F238E27FC236}">
                <a16:creationId xmlns:a16="http://schemas.microsoft.com/office/drawing/2014/main" id="{A86EAE7A-BFFD-4958-81A3-9D6A4FA3C72E}"/>
              </a:ext>
            </a:extLst>
          </p:cNvPr>
          <p:cNvSpPr>
            <a:spLocks noChangeShapeType="1"/>
          </p:cNvSpPr>
          <p:nvPr/>
        </p:nvSpPr>
        <p:spPr bwMode="auto">
          <a:xfrm>
            <a:off x="6705600" y="4800600"/>
            <a:ext cx="1447800" cy="0"/>
          </a:xfrm>
          <a:prstGeom prst="line">
            <a:avLst/>
          </a:prstGeom>
          <a:noFill/>
          <a:ln w="9525">
            <a:solidFill>
              <a:schemeClr val="accent2"/>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85" name="Line 25">
            <a:extLst>
              <a:ext uri="{FF2B5EF4-FFF2-40B4-BE49-F238E27FC236}">
                <a16:creationId xmlns:a16="http://schemas.microsoft.com/office/drawing/2014/main" id="{4B427FB2-3B28-4968-AB91-A0F34A9BE324}"/>
              </a:ext>
            </a:extLst>
          </p:cNvPr>
          <p:cNvSpPr>
            <a:spLocks noChangeShapeType="1"/>
          </p:cNvSpPr>
          <p:nvPr/>
        </p:nvSpPr>
        <p:spPr bwMode="auto">
          <a:xfrm>
            <a:off x="8153400" y="4800600"/>
            <a:ext cx="0" cy="1447800"/>
          </a:xfrm>
          <a:prstGeom prst="line">
            <a:avLst/>
          </a:prstGeom>
          <a:noFill/>
          <a:ln w="9525">
            <a:solidFill>
              <a:schemeClr val="accent2"/>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86" name="Line 26">
            <a:extLst>
              <a:ext uri="{FF2B5EF4-FFF2-40B4-BE49-F238E27FC236}">
                <a16:creationId xmlns:a16="http://schemas.microsoft.com/office/drawing/2014/main" id="{43A27A0C-8C9B-4CE1-B05B-B1A55255FA29}"/>
              </a:ext>
            </a:extLst>
          </p:cNvPr>
          <p:cNvSpPr>
            <a:spLocks noChangeShapeType="1"/>
          </p:cNvSpPr>
          <p:nvPr/>
        </p:nvSpPr>
        <p:spPr bwMode="auto">
          <a:xfrm>
            <a:off x="6705600" y="4800600"/>
            <a:ext cx="0" cy="1447800"/>
          </a:xfrm>
          <a:prstGeom prst="line">
            <a:avLst/>
          </a:prstGeom>
          <a:noFill/>
          <a:ln w="9525">
            <a:solidFill>
              <a:schemeClr val="accent2"/>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987" name="Line 27">
            <a:extLst>
              <a:ext uri="{FF2B5EF4-FFF2-40B4-BE49-F238E27FC236}">
                <a16:creationId xmlns:a16="http://schemas.microsoft.com/office/drawing/2014/main" id="{0A227053-649E-4226-94EE-7C698B79914C}"/>
              </a:ext>
            </a:extLst>
          </p:cNvPr>
          <p:cNvSpPr>
            <a:spLocks noChangeShapeType="1"/>
          </p:cNvSpPr>
          <p:nvPr/>
        </p:nvSpPr>
        <p:spPr bwMode="auto">
          <a:xfrm>
            <a:off x="6705600" y="6248400"/>
            <a:ext cx="1447800" cy="0"/>
          </a:xfrm>
          <a:prstGeom prst="line">
            <a:avLst/>
          </a:prstGeom>
          <a:noFill/>
          <a:ln w="9525">
            <a:solidFill>
              <a:schemeClr val="accent2"/>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8457" name="Text Box 28">
            <a:extLst>
              <a:ext uri="{FF2B5EF4-FFF2-40B4-BE49-F238E27FC236}">
                <a16:creationId xmlns:a16="http://schemas.microsoft.com/office/drawing/2014/main" id="{B6CABD7D-BEC0-4D35-9C05-FC8A2DAF3F9B}"/>
              </a:ext>
            </a:extLst>
          </p:cNvPr>
          <p:cNvSpPr txBox="1">
            <a:spLocks noChangeArrowheads="1"/>
          </p:cNvSpPr>
          <p:nvPr/>
        </p:nvSpPr>
        <p:spPr bwMode="auto">
          <a:xfrm>
            <a:off x="6781800" y="5410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sym typeface="Symbol" panose="05050102010706020507" pitchFamily="18" charset="2"/>
              </a:rPr>
              <a:t>a</a:t>
            </a:r>
            <a:r>
              <a:rPr lang="en-US" altLang="zh-CN" sz="2800" baseline="-25000">
                <a:solidFill>
                  <a:schemeClr val="accent2"/>
                </a:solidFill>
                <a:sym typeface="Symbol" panose="05050102010706020507" pitchFamily="18" charset="2"/>
              </a:rPr>
              <a:t>ij</a:t>
            </a:r>
          </a:p>
        </p:txBody>
      </p:sp>
      <p:sp>
        <p:nvSpPr>
          <p:cNvPr id="18458" name="Text Box 29">
            <a:extLst>
              <a:ext uri="{FF2B5EF4-FFF2-40B4-BE49-F238E27FC236}">
                <a16:creationId xmlns:a16="http://schemas.microsoft.com/office/drawing/2014/main" id="{60EDE4CA-4D83-4723-AF76-9E6D8179098B}"/>
              </a:ext>
            </a:extLst>
          </p:cNvPr>
          <p:cNvSpPr txBox="1">
            <a:spLocks noChangeArrowheads="1"/>
          </p:cNvSpPr>
          <p:nvPr/>
        </p:nvSpPr>
        <p:spPr bwMode="auto">
          <a:xfrm>
            <a:off x="7543800" y="4800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sym typeface="Symbol" panose="05050102010706020507" pitchFamily="18" charset="2"/>
              </a:rPr>
              <a:t>a</a:t>
            </a:r>
            <a:r>
              <a:rPr lang="en-US" altLang="zh-CN" sz="2800" baseline="-25000">
                <a:solidFill>
                  <a:schemeClr val="accent2"/>
                </a:solidFill>
                <a:sym typeface="Symbol" panose="05050102010706020507" pitchFamily="18" charset="2"/>
              </a:rPr>
              <a:t>ji</a:t>
            </a:r>
          </a:p>
        </p:txBody>
      </p:sp>
      <p:sp>
        <p:nvSpPr>
          <p:cNvPr id="40990" name="Line 30">
            <a:extLst>
              <a:ext uri="{FF2B5EF4-FFF2-40B4-BE49-F238E27FC236}">
                <a16:creationId xmlns:a16="http://schemas.microsoft.com/office/drawing/2014/main" id="{9D97FA15-DF43-4D4B-B90D-7F6E8134C946}"/>
              </a:ext>
            </a:extLst>
          </p:cNvPr>
          <p:cNvSpPr>
            <a:spLocks noChangeShapeType="1"/>
          </p:cNvSpPr>
          <p:nvPr/>
        </p:nvSpPr>
        <p:spPr bwMode="auto">
          <a:xfrm flipV="1">
            <a:off x="7162800" y="5257800"/>
            <a:ext cx="381000" cy="381000"/>
          </a:xfrm>
          <a:prstGeom prst="line">
            <a:avLst/>
          </a:prstGeom>
          <a:noFill/>
          <a:ln w="9525">
            <a:solidFill>
              <a:schemeClr val="accent2"/>
            </a:solidFill>
            <a:prstDash val="dash"/>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pic>
        <p:nvPicPr>
          <p:cNvPr id="18460" name="图片 27">
            <a:extLst>
              <a:ext uri="{FF2B5EF4-FFF2-40B4-BE49-F238E27FC236}">
                <a16:creationId xmlns:a16="http://schemas.microsoft.com/office/drawing/2014/main" id="{B0E0721C-40A0-4B3E-8180-9B80268690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9888" y="333375"/>
            <a:ext cx="3325812"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a:extLst>
              <a:ext uri="{FF2B5EF4-FFF2-40B4-BE49-F238E27FC236}">
                <a16:creationId xmlns:a16="http://schemas.microsoft.com/office/drawing/2014/main" id="{CA1F66CA-A501-4323-AC4D-ECD8F3C840F2}"/>
              </a:ext>
            </a:extLst>
          </p:cNvPr>
          <p:cNvSpPr/>
          <p:nvPr/>
        </p:nvSpPr>
        <p:spPr bwMode="auto">
          <a:xfrm>
            <a:off x="6084888" y="549275"/>
            <a:ext cx="468312" cy="358775"/>
          </a:xfrm>
          <a:prstGeom prst="ellipse">
            <a:avLst/>
          </a:prstGeom>
          <a:noFill/>
          <a:ln w="9525" cap="flat" cmpd="sng" algn="ctr">
            <a:solidFill>
              <a:schemeClr val="accent2"/>
            </a:solidFill>
            <a:prstDash val="solid"/>
            <a:round/>
            <a:headEnd type="none" w="med" len="med"/>
            <a:tailEnd type="non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id="{FD0F4AF8-44A5-4E79-9255-3AB1E8FFB9A0}"/>
              </a:ext>
            </a:extLst>
          </p:cNvPr>
          <p:cNvSpPr/>
          <p:nvPr/>
        </p:nvSpPr>
        <p:spPr>
          <a:xfrm>
            <a:off x="2627784" y="5157192"/>
            <a:ext cx="511679" cy="461665"/>
          </a:xfrm>
          <a:prstGeom prst="rect">
            <a:avLst/>
          </a:prstGeom>
        </p:spPr>
        <p:txBody>
          <a:bodyPr wrap="none">
            <a:spAutoFit/>
          </a:bodyPr>
          <a:lstStyle/>
          <a:p>
            <a:r>
              <a:rPr lang="en-US" altLang="zh-CN" dirty="0"/>
              <a:t>k=</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0DD3685A-FA1D-4EEC-9572-2C845107E83A}"/>
              </a:ext>
            </a:extLst>
          </p:cNvPr>
          <p:cNvSpPr>
            <a:spLocks noGrp="1" noChangeArrowheads="1"/>
          </p:cNvSpPr>
          <p:nvPr>
            <p:ph type="title"/>
          </p:nvPr>
        </p:nvSpPr>
        <p:spPr>
          <a:xfrm>
            <a:off x="755650" y="333375"/>
            <a:ext cx="7772400" cy="609600"/>
          </a:xfrm>
        </p:spPr>
        <p:txBody>
          <a:bodyPr/>
          <a:lstStyle/>
          <a:p>
            <a:pPr algn="l" eaLnBrk="1" hangingPunct="1"/>
            <a:r>
              <a:rPr lang="en-US" altLang="zh-CN" sz="2400" b="1">
                <a:solidFill>
                  <a:srgbClr val="800000"/>
                </a:solidFill>
              </a:rPr>
              <a:t>5.3.2  </a:t>
            </a:r>
            <a:r>
              <a:rPr lang="zh-CN" altLang="en-US" sz="2400" b="1">
                <a:solidFill>
                  <a:srgbClr val="800000"/>
                </a:solidFill>
              </a:rPr>
              <a:t>三角矩阵</a:t>
            </a:r>
            <a:endParaRPr lang="zh-CN" altLang="en-US" sz="4000" b="1">
              <a:solidFill>
                <a:srgbClr val="800000"/>
              </a:solidFill>
            </a:endParaRPr>
          </a:p>
        </p:txBody>
      </p:sp>
      <p:sp>
        <p:nvSpPr>
          <p:cNvPr id="19461" name="Rectangle 3">
            <a:extLst>
              <a:ext uri="{FF2B5EF4-FFF2-40B4-BE49-F238E27FC236}">
                <a16:creationId xmlns:a16="http://schemas.microsoft.com/office/drawing/2014/main" id="{BD59E794-859E-4CDD-B347-F9E5F4814847}"/>
              </a:ext>
            </a:extLst>
          </p:cNvPr>
          <p:cNvSpPr>
            <a:spLocks noGrp="1" noChangeArrowheads="1"/>
          </p:cNvSpPr>
          <p:nvPr>
            <p:ph type="body" idx="1"/>
          </p:nvPr>
        </p:nvSpPr>
        <p:spPr>
          <a:xfrm>
            <a:off x="838200" y="1052513"/>
            <a:ext cx="7924800" cy="5043487"/>
          </a:xfrm>
        </p:spPr>
        <p:txBody>
          <a:bodyPr/>
          <a:lstStyle/>
          <a:p>
            <a:pPr eaLnBrk="1" hangingPunct="1">
              <a:lnSpc>
                <a:spcPct val="90000"/>
              </a:lnSpc>
              <a:buFontTx/>
              <a:buNone/>
            </a:pPr>
            <a:r>
              <a:rPr lang="en-US" altLang="zh-CN" sz="2400" b="1" dirty="0">
                <a:solidFill>
                  <a:srgbClr val="CC6600"/>
                </a:solidFill>
              </a:rPr>
              <a:t>[</a:t>
            </a:r>
            <a:r>
              <a:rPr lang="zh-CN" altLang="en-US" sz="2400" b="1" dirty="0">
                <a:solidFill>
                  <a:srgbClr val="CC6600"/>
                </a:solidFill>
              </a:rPr>
              <a:t>特点</a:t>
            </a:r>
            <a:r>
              <a:rPr lang="en-US" altLang="zh-CN" sz="2400" b="1" dirty="0">
                <a:solidFill>
                  <a:srgbClr val="CC6600"/>
                </a:solidFill>
              </a:rPr>
              <a:t>]</a:t>
            </a:r>
            <a:r>
              <a:rPr lang="en-US" altLang="zh-CN" sz="2400" dirty="0">
                <a:solidFill>
                  <a:srgbClr val="FF3300"/>
                </a:solidFill>
              </a:rPr>
              <a:t>  </a:t>
            </a:r>
            <a:r>
              <a:rPr lang="zh-CN" altLang="en-US" sz="2400" dirty="0"/>
              <a:t>对角线以下</a:t>
            </a:r>
            <a:r>
              <a:rPr lang="en-US" altLang="zh-CN" sz="2400" dirty="0"/>
              <a:t>(</a:t>
            </a:r>
            <a:r>
              <a:rPr lang="zh-CN" altLang="en-US" sz="2400" dirty="0"/>
              <a:t>或者以上</a:t>
            </a:r>
            <a:r>
              <a:rPr lang="en-US" altLang="zh-CN" sz="2400" dirty="0"/>
              <a:t>)</a:t>
            </a:r>
            <a:r>
              <a:rPr lang="zh-CN" altLang="en-US" sz="2400" dirty="0"/>
              <a:t>的数据元素</a:t>
            </a:r>
            <a:r>
              <a:rPr lang="en-US" altLang="zh-CN" sz="2400" dirty="0"/>
              <a:t>(</a:t>
            </a:r>
            <a:r>
              <a:rPr lang="zh-CN" altLang="en-US" sz="2400" dirty="0"/>
              <a:t>不包括对角线</a:t>
            </a:r>
            <a:r>
              <a:rPr lang="en-US" altLang="zh-CN" sz="2400" dirty="0"/>
              <a:t>)</a:t>
            </a:r>
            <a:r>
              <a:rPr lang="zh-CN" altLang="en-US" sz="2400" dirty="0"/>
              <a:t>全部为常数</a:t>
            </a:r>
            <a:r>
              <a:rPr lang="en-US" altLang="zh-CN" sz="2400" dirty="0"/>
              <a:t>c</a:t>
            </a:r>
            <a:r>
              <a:rPr lang="zh-CN" altLang="en-US" sz="2400" dirty="0"/>
              <a:t>。</a:t>
            </a:r>
            <a:endParaRPr lang="zh-CN" altLang="en-US" sz="2800" dirty="0"/>
          </a:p>
          <a:p>
            <a:pPr eaLnBrk="1" hangingPunct="1">
              <a:lnSpc>
                <a:spcPct val="90000"/>
              </a:lnSpc>
              <a:buFontTx/>
              <a:buNone/>
            </a:pPr>
            <a:endParaRPr lang="zh-CN" altLang="en-US" sz="2800" dirty="0"/>
          </a:p>
          <a:p>
            <a:pPr eaLnBrk="1" hangingPunct="1">
              <a:lnSpc>
                <a:spcPct val="90000"/>
              </a:lnSpc>
              <a:buFontTx/>
              <a:buNone/>
            </a:pPr>
            <a:endParaRPr lang="zh-CN" altLang="en-US" sz="2800" dirty="0"/>
          </a:p>
          <a:p>
            <a:pPr eaLnBrk="1" hangingPunct="1">
              <a:lnSpc>
                <a:spcPct val="90000"/>
              </a:lnSpc>
              <a:buFontTx/>
              <a:buNone/>
            </a:pPr>
            <a:endParaRPr lang="zh-CN" altLang="en-US" sz="2400" dirty="0"/>
          </a:p>
          <a:p>
            <a:pPr eaLnBrk="1" hangingPunct="1">
              <a:lnSpc>
                <a:spcPct val="90000"/>
              </a:lnSpc>
              <a:buFontTx/>
              <a:buNone/>
            </a:pPr>
            <a:r>
              <a:rPr lang="en-US" altLang="zh-CN" sz="2400" b="1" dirty="0">
                <a:solidFill>
                  <a:srgbClr val="CC6600"/>
                </a:solidFill>
              </a:rPr>
              <a:t>[</a:t>
            </a:r>
            <a:r>
              <a:rPr lang="zh-CN" altLang="en-US" sz="2400" b="1" dirty="0">
                <a:solidFill>
                  <a:srgbClr val="CC6600"/>
                </a:solidFill>
              </a:rPr>
              <a:t>存储方法</a:t>
            </a:r>
            <a:r>
              <a:rPr lang="en-US" altLang="zh-CN" sz="2400" b="1" dirty="0">
                <a:solidFill>
                  <a:srgbClr val="CC6600"/>
                </a:solidFill>
              </a:rPr>
              <a:t>]</a:t>
            </a:r>
            <a:r>
              <a:rPr lang="en-US" altLang="zh-CN" sz="2400" dirty="0">
                <a:solidFill>
                  <a:srgbClr val="FF3300"/>
                </a:solidFill>
              </a:rPr>
              <a:t>  </a:t>
            </a:r>
            <a:r>
              <a:rPr lang="zh-CN" altLang="en-US" sz="2400" dirty="0"/>
              <a:t>重复元素</a:t>
            </a:r>
            <a:r>
              <a:rPr lang="en-US" altLang="zh-CN" sz="2400" dirty="0"/>
              <a:t>c</a:t>
            </a:r>
            <a:r>
              <a:rPr lang="zh-CN" altLang="en-US" sz="2400" dirty="0"/>
              <a:t>共享一个元素存储空间，</a:t>
            </a:r>
            <a:r>
              <a:rPr lang="zh-CN" altLang="en-US" sz="2400" dirty="0">
                <a:sym typeface="Symbol" panose="05050102010706020507" pitchFamily="18" charset="2"/>
              </a:rPr>
              <a:t>共占用</a:t>
            </a:r>
            <a:r>
              <a:rPr lang="en-US" altLang="zh-CN" sz="2400" dirty="0">
                <a:sym typeface="Symbol" panose="05050102010706020507" pitchFamily="18" charset="2"/>
              </a:rPr>
              <a:t>n(n+1)/2+1</a:t>
            </a:r>
            <a:r>
              <a:rPr lang="zh-CN" altLang="en-US" sz="2400" dirty="0">
                <a:sym typeface="Symbol" panose="05050102010706020507" pitchFamily="18" charset="2"/>
              </a:rPr>
              <a:t>个元素空间</a:t>
            </a:r>
            <a:r>
              <a:rPr lang="en-US" altLang="zh-CN" sz="2400" dirty="0">
                <a:sym typeface="Symbol" panose="05050102010706020507" pitchFamily="18" charset="2"/>
              </a:rPr>
              <a:t>: </a:t>
            </a:r>
            <a:r>
              <a:rPr lang="en-US" altLang="zh-CN" sz="2400" dirty="0" err="1">
                <a:sym typeface="Symbol" panose="05050102010706020507" pitchFamily="18" charset="2"/>
              </a:rPr>
              <a:t>sa</a:t>
            </a:r>
            <a:r>
              <a:rPr lang="en-US" altLang="zh-CN" sz="2400" dirty="0">
                <a:sym typeface="Symbol" panose="05050102010706020507" pitchFamily="18" charset="2"/>
              </a:rPr>
              <a:t>[0.. n(n+1)/2]</a:t>
            </a:r>
            <a:r>
              <a:rPr lang="zh-CN" altLang="en-US" sz="2400" dirty="0">
                <a:sym typeface="Symbol" panose="05050102010706020507" pitchFamily="18" charset="2"/>
              </a:rPr>
              <a:t>。</a:t>
            </a:r>
            <a:r>
              <a:rPr lang="en-US" altLang="zh-CN" sz="2400" dirty="0" err="1">
                <a:sym typeface="Symbol" panose="05050102010706020507" pitchFamily="18" charset="2"/>
              </a:rPr>
              <a:t>sa</a:t>
            </a:r>
            <a:r>
              <a:rPr lang="en-US" altLang="zh-CN" sz="2400" dirty="0">
                <a:sym typeface="Symbol" panose="05050102010706020507" pitchFamily="18" charset="2"/>
              </a:rPr>
              <a:t>[0]=C</a:t>
            </a:r>
          </a:p>
          <a:p>
            <a:pPr eaLnBrk="1" hangingPunct="1">
              <a:lnSpc>
                <a:spcPct val="90000"/>
              </a:lnSpc>
              <a:buFontTx/>
              <a:buNone/>
            </a:pPr>
            <a:endParaRPr lang="en-US" altLang="zh-CN" sz="2400" dirty="0"/>
          </a:p>
          <a:p>
            <a:pPr eaLnBrk="1" hangingPunct="1">
              <a:lnSpc>
                <a:spcPct val="90000"/>
              </a:lnSpc>
              <a:buFontTx/>
              <a:buNone/>
            </a:pPr>
            <a:endParaRPr lang="en-US" altLang="zh-CN" sz="2400" dirty="0"/>
          </a:p>
          <a:p>
            <a:pPr eaLnBrk="1" hangingPunct="1">
              <a:lnSpc>
                <a:spcPct val="90000"/>
              </a:lnSpc>
              <a:buFontTx/>
              <a:buNone/>
            </a:pPr>
            <a:r>
              <a:rPr lang="en-US" altLang="zh-CN" sz="2400" dirty="0"/>
              <a:t>          </a:t>
            </a:r>
            <a:r>
              <a:rPr lang="zh-CN" altLang="en-US" sz="2400" dirty="0">
                <a:latin typeface="楷体" panose="02010609060101010101" pitchFamily="49" charset="-122"/>
                <a:ea typeface="楷体" panose="02010609060101010101" pitchFamily="49" charset="-122"/>
              </a:rPr>
              <a:t>上三角矩阵                 下三角矩阵</a:t>
            </a:r>
          </a:p>
          <a:p>
            <a:pPr eaLnBrk="1" hangingPunct="1">
              <a:lnSpc>
                <a:spcPct val="90000"/>
              </a:lnSpc>
              <a:buFontTx/>
              <a:buNone/>
            </a:pPr>
            <a:r>
              <a:rPr lang="zh-CN" altLang="en-US" sz="2800" dirty="0"/>
              <a:t>     </a:t>
            </a:r>
            <a:r>
              <a:rPr lang="en-US" altLang="zh-CN" sz="2400" dirty="0"/>
              <a:t>  (i-1)</a:t>
            </a:r>
            <a:r>
              <a:rPr lang="en-US" altLang="zh-CN" sz="2400" dirty="0">
                <a:sym typeface="Symbol" panose="05050102010706020507" pitchFamily="18" charset="2"/>
              </a:rPr>
              <a:t>(2n-i+2)/2+j-i+1   </a:t>
            </a:r>
            <a:r>
              <a:rPr lang="en-US" altLang="zh-CN" sz="2400" dirty="0" err="1">
                <a:sym typeface="Symbol" panose="05050102010706020507" pitchFamily="18" charset="2"/>
              </a:rPr>
              <a:t>ij</a:t>
            </a:r>
            <a:r>
              <a:rPr lang="en-US" altLang="zh-CN" sz="2400" dirty="0">
                <a:sym typeface="Symbol" panose="05050102010706020507" pitchFamily="18" charset="2"/>
              </a:rPr>
              <a:t>             </a:t>
            </a:r>
            <a:r>
              <a:rPr lang="en-US" altLang="zh-CN" sz="2400" dirty="0"/>
              <a:t>  </a:t>
            </a:r>
            <a:r>
              <a:rPr lang="en-US" altLang="zh-CN" sz="2400" dirty="0" err="1"/>
              <a:t>i</a:t>
            </a:r>
            <a:r>
              <a:rPr lang="en-US" altLang="zh-CN" sz="2400" dirty="0">
                <a:sym typeface="Symbol" panose="05050102010706020507" pitchFamily="18" charset="2"/>
              </a:rPr>
              <a:t>(i-1)/2+j         </a:t>
            </a:r>
            <a:r>
              <a:rPr lang="en-US" altLang="zh-CN" sz="2400" dirty="0" err="1">
                <a:sym typeface="Symbol" panose="05050102010706020507" pitchFamily="18" charset="2"/>
              </a:rPr>
              <a:t>ij</a:t>
            </a:r>
            <a:endParaRPr lang="en-US" altLang="zh-CN" sz="2400" dirty="0">
              <a:sym typeface="Symbol" panose="05050102010706020507" pitchFamily="18" charset="2"/>
            </a:endParaRPr>
          </a:p>
          <a:p>
            <a:pPr eaLnBrk="1" hangingPunct="1">
              <a:lnSpc>
                <a:spcPct val="90000"/>
              </a:lnSpc>
              <a:buFontTx/>
              <a:buNone/>
            </a:pPr>
            <a:r>
              <a:rPr lang="en-US" altLang="zh-CN" sz="2400" dirty="0">
                <a:sym typeface="Symbol" panose="05050102010706020507" pitchFamily="18" charset="2"/>
              </a:rPr>
              <a:t>        0                                    </a:t>
            </a:r>
            <a:r>
              <a:rPr lang="en-US" altLang="zh-CN" sz="2400" dirty="0" err="1">
                <a:sym typeface="Symbol" panose="05050102010706020507" pitchFamily="18" charset="2"/>
              </a:rPr>
              <a:t>i</a:t>
            </a:r>
            <a:r>
              <a:rPr lang="en-US" altLang="zh-CN" sz="2400" dirty="0">
                <a:sym typeface="Symbol" panose="05050102010706020507" pitchFamily="18" charset="2"/>
              </a:rPr>
              <a:t>&gt;j</a:t>
            </a:r>
            <a:r>
              <a:rPr lang="en-US" altLang="zh-CN" sz="2800" dirty="0"/>
              <a:t>             </a:t>
            </a:r>
            <a:r>
              <a:rPr lang="en-US" altLang="zh-CN" sz="2400" dirty="0"/>
              <a:t>0</a:t>
            </a:r>
            <a:r>
              <a:rPr lang="en-US" altLang="zh-CN" sz="2400" dirty="0">
                <a:sym typeface="Symbol" panose="05050102010706020507" pitchFamily="18" charset="2"/>
              </a:rPr>
              <a:t>        </a:t>
            </a:r>
            <a:r>
              <a:rPr lang="en-US" altLang="zh-CN" sz="2400" dirty="0" err="1">
                <a:sym typeface="Symbol" panose="05050102010706020507" pitchFamily="18" charset="2"/>
              </a:rPr>
              <a:t>i</a:t>
            </a:r>
            <a:r>
              <a:rPr lang="en-US" altLang="zh-CN" sz="2400" dirty="0">
                <a:sym typeface="Symbol" panose="05050102010706020507" pitchFamily="18" charset="2"/>
              </a:rPr>
              <a:t>&lt;j</a:t>
            </a:r>
          </a:p>
        </p:txBody>
      </p:sp>
      <p:sp>
        <p:nvSpPr>
          <p:cNvPr id="69650" name="AutoShape 18">
            <a:extLst>
              <a:ext uri="{FF2B5EF4-FFF2-40B4-BE49-F238E27FC236}">
                <a16:creationId xmlns:a16="http://schemas.microsoft.com/office/drawing/2014/main" id="{18D9056D-BFB6-4470-91AE-66B267511A1A}"/>
              </a:ext>
            </a:extLst>
          </p:cNvPr>
          <p:cNvSpPr>
            <a:spLocks/>
          </p:cNvSpPr>
          <p:nvPr/>
        </p:nvSpPr>
        <p:spPr bwMode="auto">
          <a:xfrm>
            <a:off x="1371600" y="5200650"/>
            <a:ext cx="76200" cy="533400"/>
          </a:xfrm>
          <a:prstGeom prst="leftBrace">
            <a:avLst>
              <a:gd name="adj1" fmla="val 58333"/>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9651" name="AutoShape 19">
            <a:extLst>
              <a:ext uri="{FF2B5EF4-FFF2-40B4-BE49-F238E27FC236}">
                <a16:creationId xmlns:a16="http://schemas.microsoft.com/office/drawing/2014/main" id="{893F7E87-E552-4867-83C8-A1A9AF063E29}"/>
              </a:ext>
            </a:extLst>
          </p:cNvPr>
          <p:cNvSpPr>
            <a:spLocks/>
          </p:cNvSpPr>
          <p:nvPr/>
        </p:nvSpPr>
        <p:spPr bwMode="auto">
          <a:xfrm>
            <a:off x="5791200" y="5229225"/>
            <a:ext cx="76200" cy="609600"/>
          </a:xfrm>
          <a:prstGeom prst="leftBrace">
            <a:avLst>
              <a:gd name="adj1" fmla="val 66667"/>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nvGrpSpPr>
          <p:cNvPr id="19464" name="组合 7">
            <a:extLst>
              <a:ext uri="{FF2B5EF4-FFF2-40B4-BE49-F238E27FC236}">
                <a16:creationId xmlns:a16="http://schemas.microsoft.com/office/drawing/2014/main" id="{7E246AB6-5EA2-47B9-A235-65C6F28B0474}"/>
              </a:ext>
            </a:extLst>
          </p:cNvPr>
          <p:cNvGrpSpPr>
            <a:grpSpLocks/>
          </p:cNvGrpSpPr>
          <p:nvPr/>
        </p:nvGrpSpPr>
        <p:grpSpPr bwMode="auto">
          <a:xfrm>
            <a:off x="1209675" y="4005263"/>
            <a:ext cx="5876925" cy="565150"/>
            <a:chOff x="1209700" y="4005064"/>
            <a:chExt cx="5876900" cy="565031"/>
          </a:xfrm>
        </p:grpSpPr>
        <p:sp>
          <p:nvSpPr>
            <p:cNvPr id="2" name="矩形 1">
              <a:extLst>
                <a:ext uri="{FF2B5EF4-FFF2-40B4-BE49-F238E27FC236}">
                  <a16:creationId xmlns:a16="http://schemas.microsoft.com/office/drawing/2014/main" id="{447A32F3-35E2-44F9-B77E-A9DDD057DCC4}"/>
                </a:ext>
              </a:extLst>
            </p:cNvPr>
            <p:cNvSpPr/>
            <p:nvPr/>
          </p:nvSpPr>
          <p:spPr bwMode="auto">
            <a:xfrm>
              <a:off x="1447824" y="4005064"/>
              <a:ext cx="5427640" cy="28727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87805165-0B4C-4A71-B509-A20EDF6A6619}"/>
                </a:ext>
              </a:extLst>
            </p:cNvPr>
            <p:cNvSpPr txBox="1"/>
            <p:nvPr/>
          </p:nvSpPr>
          <p:spPr>
            <a:xfrm>
              <a:off x="1447824" y="4005064"/>
              <a:ext cx="387348" cy="287276"/>
            </a:xfrm>
            <a:prstGeom prst="rect">
              <a:avLst/>
            </a:prstGeom>
            <a:noFill/>
            <a:ln>
              <a:solidFill>
                <a:schemeClr val="tx1"/>
              </a:solidFill>
            </a:ln>
          </p:spPr>
          <p:txBody>
            <a:bodyPr>
              <a:spAutoFit/>
            </a:bodyPr>
            <a:lstStyle/>
            <a:p>
              <a:pPr algn="ctr" eaLnBrk="1" hangingPunct="1">
                <a:defRPr/>
              </a:pPr>
              <a:r>
                <a:rPr lang="en-US" altLang="zh-CN" sz="1200" dirty="0">
                  <a:effectLst>
                    <a:outerShdw blurRad="38100" dist="38100" dir="2700000" algn="tl">
                      <a:srgbClr val="000000">
                        <a:alpha val="43137"/>
                      </a:srgbClr>
                    </a:outerShdw>
                  </a:effectLst>
                </a:rPr>
                <a:t>C</a:t>
              </a:r>
              <a:endParaRPr lang="zh-CN" altLang="en-US" sz="1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BC46073-17E4-4B12-BAD1-8A9BA3426463}"/>
                </a:ext>
              </a:extLst>
            </p:cNvPr>
            <p:cNvSpPr txBox="1"/>
            <p:nvPr/>
          </p:nvSpPr>
          <p:spPr>
            <a:xfrm>
              <a:off x="1209700" y="4292340"/>
              <a:ext cx="5876900" cy="277755"/>
            </a:xfrm>
            <a:prstGeom prst="rect">
              <a:avLst/>
            </a:prstGeom>
            <a:noFill/>
          </p:spPr>
          <p:txBody>
            <a:bodyPr>
              <a:spAutoFit/>
            </a:bodyPr>
            <a:lstStyle/>
            <a:p>
              <a:pPr eaLnBrk="1" hangingPunct="1">
                <a:defRPr/>
              </a:pPr>
              <a:r>
                <a:rPr lang="en-US" altLang="zh-CN" sz="1200" b="1" dirty="0">
                  <a:effectLst>
                    <a:outerShdw blurRad="38100" dist="38100" dir="2700000" algn="tl">
                      <a:srgbClr val="000000">
                        <a:alpha val="43137"/>
                      </a:srgbClr>
                    </a:outerShdw>
                  </a:effectLst>
                </a:rPr>
                <a:t>k</a:t>
              </a:r>
              <a:r>
                <a:rPr lang="en-US" altLang="zh-CN" sz="1200" dirty="0">
                  <a:effectLst>
                    <a:outerShdw blurRad="38100" dist="38100" dir="2700000" algn="tl">
                      <a:srgbClr val="000000">
                        <a:alpha val="43137"/>
                      </a:srgbClr>
                    </a:outerShdw>
                  </a:effectLst>
                </a:rPr>
                <a:t>     0                                                                                                                             n(n+1)/2</a:t>
              </a:r>
              <a:endParaRPr lang="zh-CN" altLang="en-US" sz="1200" dirty="0">
                <a:effectLst>
                  <a:outerShdw blurRad="38100" dist="38100" dir="2700000" algn="tl">
                    <a:srgbClr val="000000">
                      <a:alpha val="43137"/>
                    </a:srgbClr>
                  </a:outerShdw>
                </a:effectLst>
              </a:endParaRPr>
            </a:p>
          </p:txBody>
        </p:sp>
        <p:cxnSp>
          <p:nvCxnSpPr>
            <p:cNvPr id="19482" name="直接连接符 5">
              <a:extLst>
                <a:ext uri="{FF2B5EF4-FFF2-40B4-BE49-F238E27FC236}">
                  <a16:creationId xmlns:a16="http://schemas.microsoft.com/office/drawing/2014/main" id="{367B578F-D420-41C5-A01D-DA8FA61F4CCA}"/>
                </a:ext>
              </a:extLst>
            </p:cNvPr>
            <p:cNvCxnSpPr>
              <a:cxnSpLocks noChangeShapeType="1"/>
            </p:cNvCxnSpPr>
            <p:nvPr/>
          </p:nvCxnSpPr>
          <p:spPr bwMode="auto">
            <a:xfrm>
              <a:off x="6553200" y="4005064"/>
              <a:ext cx="0" cy="2880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9465" name="组合 10">
            <a:extLst>
              <a:ext uri="{FF2B5EF4-FFF2-40B4-BE49-F238E27FC236}">
                <a16:creationId xmlns:a16="http://schemas.microsoft.com/office/drawing/2014/main" id="{8A18737C-9496-4321-AFEF-A566C571C26D}"/>
              </a:ext>
            </a:extLst>
          </p:cNvPr>
          <p:cNvGrpSpPr>
            <a:grpSpLocks/>
          </p:cNvGrpSpPr>
          <p:nvPr/>
        </p:nvGrpSpPr>
        <p:grpSpPr bwMode="auto">
          <a:xfrm>
            <a:off x="1676400" y="1644650"/>
            <a:ext cx="5410200" cy="1600200"/>
            <a:chOff x="1676400" y="1645348"/>
            <a:chExt cx="5410200" cy="1600200"/>
          </a:xfrm>
        </p:grpSpPr>
        <p:grpSp>
          <p:nvGrpSpPr>
            <p:cNvPr id="19466" name="组合 6">
              <a:extLst>
                <a:ext uri="{FF2B5EF4-FFF2-40B4-BE49-F238E27FC236}">
                  <a16:creationId xmlns:a16="http://schemas.microsoft.com/office/drawing/2014/main" id="{A3A0C2B7-7DDB-49A6-8914-B57310A85BEC}"/>
                </a:ext>
              </a:extLst>
            </p:cNvPr>
            <p:cNvGrpSpPr>
              <a:grpSpLocks/>
            </p:cNvGrpSpPr>
            <p:nvPr/>
          </p:nvGrpSpPr>
          <p:grpSpPr bwMode="auto">
            <a:xfrm>
              <a:off x="1676400" y="1645348"/>
              <a:ext cx="5410200" cy="1600200"/>
              <a:chOff x="1676400" y="1645348"/>
              <a:chExt cx="5410200" cy="1600200"/>
            </a:xfrm>
          </p:grpSpPr>
          <p:sp>
            <p:nvSpPr>
              <p:cNvPr id="69636" name="Line 4">
                <a:extLst>
                  <a:ext uri="{FF2B5EF4-FFF2-40B4-BE49-F238E27FC236}">
                    <a16:creationId xmlns:a16="http://schemas.microsoft.com/office/drawing/2014/main" id="{7B252A46-ECC0-4BF4-97EC-1CA03D2051F0}"/>
                  </a:ext>
                </a:extLst>
              </p:cNvPr>
              <p:cNvSpPr>
                <a:spLocks noChangeShapeType="1"/>
              </p:cNvSpPr>
              <p:nvPr/>
            </p:nvSpPr>
            <p:spPr bwMode="auto">
              <a:xfrm>
                <a:off x="1752600" y="1797748"/>
                <a:ext cx="0" cy="914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9637" name="Line 5">
                <a:extLst>
                  <a:ext uri="{FF2B5EF4-FFF2-40B4-BE49-F238E27FC236}">
                    <a16:creationId xmlns:a16="http://schemas.microsoft.com/office/drawing/2014/main" id="{E26226C8-9B23-4713-B6C2-DBC6D1261966}"/>
                  </a:ext>
                </a:extLst>
              </p:cNvPr>
              <p:cNvSpPr>
                <a:spLocks noChangeShapeType="1"/>
              </p:cNvSpPr>
              <p:nvPr/>
            </p:nvSpPr>
            <p:spPr bwMode="auto">
              <a:xfrm>
                <a:off x="3200400" y="1797748"/>
                <a:ext cx="0" cy="914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9471" name="Text Box 9">
                <a:extLst>
                  <a:ext uri="{FF2B5EF4-FFF2-40B4-BE49-F238E27FC236}">
                    <a16:creationId xmlns:a16="http://schemas.microsoft.com/office/drawing/2014/main" id="{11311B03-99D3-47DC-AB6E-329636C510F4}"/>
                  </a:ext>
                </a:extLst>
              </p:cNvPr>
              <p:cNvSpPr txBox="1">
                <a:spLocks noChangeArrowheads="1"/>
              </p:cNvSpPr>
              <p:nvPr/>
            </p:nvSpPr>
            <p:spPr bwMode="auto">
              <a:xfrm>
                <a:off x="1905000" y="2178748"/>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a:solidFill>
                      <a:schemeClr val="accent2"/>
                    </a:solidFill>
                  </a:rPr>
                  <a:t>C</a:t>
                </a:r>
                <a:endParaRPr lang="en-US" altLang="zh-CN" sz="3600">
                  <a:solidFill>
                    <a:schemeClr val="accent1"/>
                  </a:solidFill>
                </a:endParaRPr>
              </a:p>
            </p:txBody>
          </p:sp>
          <p:sp>
            <p:nvSpPr>
              <p:cNvPr id="69642" name="Line 10">
                <a:extLst>
                  <a:ext uri="{FF2B5EF4-FFF2-40B4-BE49-F238E27FC236}">
                    <a16:creationId xmlns:a16="http://schemas.microsoft.com/office/drawing/2014/main" id="{2970BFF1-E189-4B46-B740-B5E9449E8A09}"/>
                  </a:ext>
                </a:extLst>
              </p:cNvPr>
              <p:cNvSpPr>
                <a:spLocks noChangeShapeType="1"/>
              </p:cNvSpPr>
              <p:nvPr/>
            </p:nvSpPr>
            <p:spPr bwMode="auto">
              <a:xfrm>
                <a:off x="5257800" y="1721548"/>
                <a:ext cx="0" cy="9906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9643" name="Line 11">
                <a:extLst>
                  <a:ext uri="{FF2B5EF4-FFF2-40B4-BE49-F238E27FC236}">
                    <a16:creationId xmlns:a16="http://schemas.microsoft.com/office/drawing/2014/main" id="{3CE4A425-5DCE-4203-99B3-A2273E18DF58}"/>
                  </a:ext>
                </a:extLst>
              </p:cNvPr>
              <p:cNvSpPr>
                <a:spLocks noChangeShapeType="1"/>
              </p:cNvSpPr>
              <p:nvPr/>
            </p:nvSpPr>
            <p:spPr bwMode="auto">
              <a:xfrm>
                <a:off x="6629400" y="1721548"/>
                <a:ext cx="0" cy="9906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9474" name="Text Box 15">
                <a:extLst>
                  <a:ext uri="{FF2B5EF4-FFF2-40B4-BE49-F238E27FC236}">
                    <a16:creationId xmlns:a16="http://schemas.microsoft.com/office/drawing/2014/main" id="{E1D1B022-051F-411A-A328-65E8307B83A3}"/>
                  </a:ext>
                </a:extLst>
              </p:cNvPr>
              <p:cNvSpPr txBox="1">
                <a:spLocks noChangeArrowheads="1"/>
              </p:cNvSpPr>
              <p:nvPr/>
            </p:nvSpPr>
            <p:spPr bwMode="auto">
              <a:xfrm>
                <a:off x="6019800" y="164534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a:solidFill>
                      <a:schemeClr val="accent2"/>
                    </a:solidFill>
                  </a:rPr>
                  <a:t>C</a:t>
                </a:r>
              </a:p>
            </p:txBody>
          </p:sp>
          <p:sp>
            <p:nvSpPr>
              <p:cNvPr id="19475" name="Text Box 16">
                <a:extLst>
                  <a:ext uri="{FF2B5EF4-FFF2-40B4-BE49-F238E27FC236}">
                    <a16:creationId xmlns:a16="http://schemas.microsoft.com/office/drawing/2014/main" id="{A25F416E-C460-45D3-B28E-32CC46253882}"/>
                  </a:ext>
                </a:extLst>
              </p:cNvPr>
              <p:cNvSpPr txBox="1">
                <a:spLocks noChangeArrowheads="1"/>
              </p:cNvSpPr>
              <p:nvPr/>
            </p:nvSpPr>
            <p:spPr bwMode="auto">
              <a:xfrm>
                <a:off x="1676400" y="278834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latin typeface="楷体" panose="02010609060101010101" pitchFamily="49" charset="-122"/>
                    <a:ea typeface="楷体" panose="02010609060101010101" pitchFamily="49" charset="-122"/>
                  </a:rPr>
                  <a:t>上三角矩阵</a:t>
                </a:r>
              </a:p>
            </p:txBody>
          </p:sp>
          <p:sp>
            <p:nvSpPr>
              <p:cNvPr id="19476" name="Text Box 17">
                <a:extLst>
                  <a:ext uri="{FF2B5EF4-FFF2-40B4-BE49-F238E27FC236}">
                    <a16:creationId xmlns:a16="http://schemas.microsoft.com/office/drawing/2014/main" id="{2B1B4E76-753D-4E51-B1BE-AF53EEDF43F9}"/>
                  </a:ext>
                </a:extLst>
              </p:cNvPr>
              <p:cNvSpPr txBox="1">
                <a:spLocks noChangeArrowheads="1"/>
              </p:cNvSpPr>
              <p:nvPr/>
            </p:nvSpPr>
            <p:spPr bwMode="auto">
              <a:xfrm>
                <a:off x="5257800" y="278834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latin typeface="楷体" panose="02010609060101010101" pitchFamily="49" charset="-122"/>
                    <a:ea typeface="楷体" panose="02010609060101010101" pitchFamily="49" charset="-122"/>
                  </a:rPr>
                  <a:t>下三角矩阵</a:t>
                </a:r>
              </a:p>
            </p:txBody>
          </p:sp>
          <p:sp>
            <p:nvSpPr>
              <p:cNvPr id="69652" name="AutoShape 20">
                <a:extLst>
                  <a:ext uri="{FF2B5EF4-FFF2-40B4-BE49-F238E27FC236}">
                    <a16:creationId xmlns:a16="http://schemas.microsoft.com/office/drawing/2014/main" id="{1FEE604E-D9D9-4027-824A-B6D5073789A9}"/>
                  </a:ext>
                </a:extLst>
              </p:cNvPr>
              <p:cNvSpPr>
                <a:spLocks noChangeArrowheads="1"/>
              </p:cNvSpPr>
              <p:nvPr/>
            </p:nvSpPr>
            <p:spPr bwMode="auto">
              <a:xfrm rot="5400000" flipV="1">
                <a:off x="2057400" y="1645348"/>
                <a:ext cx="914400" cy="1219200"/>
              </a:xfrm>
              <a:prstGeom prst="rtTriangle">
                <a:avLst/>
              </a:pr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9653" name="AutoShape 21">
                <a:extLst>
                  <a:ext uri="{FF2B5EF4-FFF2-40B4-BE49-F238E27FC236}">
                    <a16:creationId xmlns:a16="http://schemas.microsoft.com/office/drawing/2014/main" id="{4DDC61FA-66C2-4DF9-A13C-2BADCFB7F1BD}"/>
                  </a:ext>
                </a:extLst>
              </p:cNvPr>
              <p:cNvSpPr>
                <a:spLocks noChangeArrowheads="1"/>
              </p:cNvSpPr>
              <p:nvPr/>
            </p:nvSpPr>
            <p:spPr bwMode="auto">
              <a:xfrm>
                <a:off x="5334000" y="1721548"/>
                <a:ext cx="1219200" cy="914400"/>
              </a:xfrm>
              <a:prstGeom prst="rtTriangle">
                <a:avLst/>
              </a:pr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9" name="TextBox 8">
              <a:extLst>
                <a:ext uri="{FF2B5EF4-FFF2-40B4-BE49-F238E27FC236}">
                  <a16:creationId xmlns:a16="http://schemas.microsoft.com/office/drawing/2014/main" id="{085659CF-F803-46C3-BE72-517711D89619}"/>
                </a:ext>
              </a:extLst>
            </p:cNvPr>
            <p:cNvSpPr txBox="1"/>
            <p:nvPr/>
          </p:nvSpPr>
          <p:spPr>
            <a:xfrm>
              <a:off x="2460625" y="1824736"/>
              <a:ext cx="669925" cy="461962"/>
            </a:xfrm>
            <a:prstGeom prst="rect">
              <a:avLst/>
            </a:prstGeom>
            <a:noFill/>
          </p:spPr>
          <p:txBody>
            <a:bodyPr>
              <a:spAutoFit/>
            </a:bodyPr>
            <a:lstStyle/>
            <a:p>
              <a:pPr algn="ctr" eaLnBrk="1" hangingPunct="1">
                <a:defRPr/>
              </a:pPr>
              <a:r>
                <a:rPr lang="en-US" altLang="zh-CN" dirty="0" err="1">
                  <a:effectLst>
                    <a:outerShdw blurRad="38100" dist="38100" dir="2700000" algn="tl">
                      <a:srgbClr val="000000">
                        <a:alpha val="43137"/>
                      </a:srgbClr>
                    </a:outerShdw>
                  </a:effectLst>
                  <a:sym typeface="Symbol" pitchFamily="18" charset="2"/>
                </a:rPr>
                <a:t>ij</a:t>
              </a:r>
              <a:endParaRPr lang="zh-CN" altLang="en-US"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B9458944-C6ED-4578-A212-2D05624214F3}"/>
                </a:ext>
              </a:extLst>
            </p:cNvPr>
            <p:cNvSpPr txBox="1"/>
            <p:nvPr/>
          </p:nvSpPr>
          <p:spPr>
            <a:xfrm>
              <a:off x="5400675" y="2173986"/>
              <a:ext cx="522288" cy="461962"/>
            </a:xfrm>
            <a:prstGeom prst="rect">
              <a:avLst/>
            </a:prstGeom>
            <a:noFill/>
          </p:spPr>
          <p:txBody>
            <a:bodyPr wrap="none">
              <a:spAutoFit/>
            </a:bodyPr>
            <a:lstStyle/>
            <a:p>
              <a:pPr algn="ctr" eaLnBrk="1" hangingPunct="1">
                <a:defRPr/>
              </a:pPr>
              <a:r>
                <a:rPr lang="en-US" altLang="zh-CN" dirty="0" err="1">
                  <a:effectLst>
                    <a:outerShdw blurRad="38100" dist="38100" dir="2700000" algn="tl">
                      <a:srgbClr val="000000">
                        <a:alpha val="43137"/>
                      </a:srgbClr>
                    </a:outerShdw>
                  </a:effectLst>
                  <a:sym typeface="Symbol" pitchFamily="18" charset="2"/>
                </a:rPr>
                <a:t>ij</a:t>
              </a:r>
              <a:endParaRPr lang="zh-CN" altLang="en-US" dirty="0">
                <a:effectLst>
                  <a:outerShdw blurRad="38100" dist="38100" dir="2700000" algn="tl">
                    <a:srgbClr val="000000">
                      <a:alpha val="43137"/>
                    </a:srgbClr>
                  </a:outerShdw>
                </a:effectLst>
              </a:endParaRPr>
            </a:p>
          </p:txBody>
        </p:sp>
      </p:grpSp>
      <p:sp>
        <p:nvSpPr>
          <p:cNvPr id="5" name="矩形 4">
            <a:extLst>
              <a:ext uri="{FF2B5EF4-FFF2-40B4-BE49-F238E27FC236}">
                <a16:creationId xmlns:a16="http://schemas.microsoft.com/office/drawing/2014/main" id="{57339A0C-3138-429A-9506-72D7C95ABE0E}"/>
              </a:ext>
            </a:extLst>
          </p:cNvPr>
          <p:cNvSpPr/>
          <p:nvPr/>
        </p:nvSpPr>
        <p:spPr>
          <a:xfrm>
            <a:off x="899592" y="5229200"/>
            <a:ext cx="511679" cy="461665"/>
          </a:xfrm>
          <a:prstGeom prst="rect">
            <a:avLst/>
          </a:prstGeom>
        </p:spPr>
        <p:txBody>
          <a:bodyPr wrap="none">
            <a:spAutoFit/>
          </a:bodyPr>
          <a:lstStyle/>
          <a:p>
            <a:r>
              <a:rPr lang="en-US" altLang="zh-CN" dirty="0"/>
              <a:t>k=</a:t>
            </a:r>
            <a:endParaRPr lang="zh-CN" altLang="en-US" dirty="0"/>
          </a:p>
        </p:txBody>
      </p:sp>
      <p:sp>
        <p:nvSpPr>
          <p:cNvPr id="6" name="矩形 5">
            <a:extLst>
              <a:ext uri="{FF2B5EF4-FFF2-40B4-BE49-F238E27FC236}">
                <a16:creationId xmlns:a16="http://schemas.microsoft.com/office/drawing/2014/main" id="{2EEB581E-EC4B-42F9-89B6-FF636F834070}"/>
              </a:ext>
            </a:extLst>
          </p:cNvPr>
          <p:cNvSpPr/>
          <p:nvPr/>
        </p:nvSpPr>
        <p:spPr>
          <a:xfrm>
            <a:off x="5364088" y="5301208"/>
            <a:ext cx="511679" cy="461665"/>
          </a:xfrm>
          <a:prstGeom prst="rect">
            <a:avLst/>
          </a:prstGeom>
        </p:spPr>
        <p:txBody>
          <a:bodyPr wrap="none">
            <a:spAutoFit/>
          </a:bodyPr>
          <a:lstStyle/>
          <a:p>
            <a:r>
              <a:rPr lang="en-US" altLang="zh-CN" dirty="0"/>
              <a:t>k=</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A35C0E25-ECF7-4F19-A280-A73161B0BCAB}"/>
              </a:ext>
            </a:extLst>
          </p:cNvPr>
          <p:cNvSpPr>
            <a:spLocks noGrp="1" noChangeArrowheads="1"/>
          </p:cNvSpPr>
          <p:nvPr>
            <p:ph type="title"/>
          </p:nvPr>
        </p:nvSpPr>
        <p:spPr>
          <a:xfrm>
            <a:off x="685800" y="685800"/>
            <a:ext cx="7696200" cy="685800"/>
          </a:xfrm>
        </p:spPr>
        <p:txBody>
          <a:bodyPr/>
          <a:lstStyle/>
          <a:p>
            <a:pPr algn="l" eaLnBrk="1" hangingPunct="1"/>
            <a:r>
              <a:rPr lang="en-US" altLang="zh-CN" sz="2400" b="1">
                <a:solidFill>
                  <a:srgbClr val="800000"/>
                </a:solidFill>
              </a:rPr>
              <a:t>5.3.3  </a:t>
            </a:r>
            <a:r>
              <a:rPr lang="zh-CN" altLang="en-US" sz="2400" b="1">
                <a:solidFill>
                  <a:srgbClr val="800000"/>
                </a:solidFill>
              </a:rPr>
              <a:t>带状矩阵（对角矩阵）</a:t>
            </a:r>
            <a:endParaRPr lang="zh-CN" altLang="en-US" sz="4000" b="1">
              <a:solidFill>
                <a:srgbClr val="800000"/>
              </a:solidFill>
            </a:endParaRPr>
          </a:p>
        </p:txBody>
      </p:sp>
      <p:sp>
        <p:nvSpPr>
          <p:cNvPr id="20485" name="Rectangle 3">
            <a:extLst>
              <a:ext uri="{FF2B5EF4-FFF2-40B4-BE49-F238E27FC236}">
                <a16:creationId xmlns:a16="http://schemas.microsoft.com/office/drawing/2014/main" id="{FECC8E8F-81C2-4FC9-A4B7-7FADF2A608EC}"/>
              </a:ext>
            </a:extLst>
          </p:cNvPr>
          <p:cNvSpPr>
            <a:spLocks noGrp="1" noChangeArrowheads="1"/>
          </p:cNvSpPr>
          <p:nvPr>
            <p:ph type="body" idx="1"/>
          </p:nvPr>
        </p:nvSpPr>
        <p:spPr>
          <a:xfrm>
            <a:off x="762000" y="1447800"/>
            <a:ext cx="7772400" cy="4800600"/>
          </a:xfrm>
        </p:spPr>
        <p:txBody>
          <a:bodyPr/>
          <a:lstStyle/>
          <a:p>
            <a:pPr eaLnBrk="1" hangingPunct="1">
              <a:buFontTx/>
              <a:buNone/>
            </a:pPr>
            <a:r>
              <a:rPr lang="en-US" altLang="zh-CN" sz="2400" b="1" dirty="0">
                <a:solidFill>
                  <a:srgbClr val="CC6600"/>
                </a:solidFill>
              </a:rPr>
              <a:t>[</a:t>
            </a:r>
            <a:r>
              <a:rPr lang="zh-CN" altLang="en-US" sz="2400" b="1" dirty="0">
                <a:solidFill>
                  <a:srgbClr val="CC6600"/>
                </a:solidFill>
              </a:rPr>
              <a:t>特点</a:t>
            </a:r>
            <a:r>
              <a:rPr lang="en-US" altLang="zh-CN" sz="2400" b="1" dirty="0">
                <a:solidFill>
                  <a:srgbClr val="CC6600"/>
                </a:solidFill>
              </a:rPr>
              <a:t>]</a:t>
            </a:r>
            <a:r>
              <a:rPr lang="en-US" altLang="zh-CN" sz="2400" dirty="0">
                <a:solidFill>
                  <a:srgbClr val="FF3300"/>
                </a:solidFill>
              </a:rPr>
              <a:t>   </a:t>
            </a:r>
            <a:r>
              <a:rPr lang="zh-CN" altLang="en-US" sz="2400" dirty="0"/>
              <a:t>在</a:t>
            </a:r>
            <a:r>
              <a:rPr lang="en-US" altLang="zh-CN" sz="2400" dirty="0" err="1"/>
              <a:t>n</a:t>
            </a:r>
            <a:r>
              <a:rPr lang="en-US" altLang="zh-CN" sz="2400" dirty="0" err="1">
                <a:sym typeface="Symbol" panose="05050102010706020507" pitchFamily="18" charset="2"/>
              </a:rPr>
              <a:t>n</a:t>
            </a:r>
            <a:r>
              <a:rPr lang="zh-CN" altLang="en-US" sz="2400" dirty="0">
                <a:sym typeface="Symbol" panose="05050102010706020507" pitchFamily="18" charset="2"/>
              </a:rPr>
              <a:t>的方阵中，非零元素集中在主对角线及其两侧共</a:t>
            </a:r>
            <a:r>
              <a:rPr lang="en-US" altLang="zh-CN" sz="2400" dirty="0">
                <a:sym typeface="Symbol" panose="05050102010706020507" pitchFamily="18" charset="2"/>
              </a:rPr>
              <a:t>L(</a:t>
            </a:r>
            <a:r>
              <a:rPr lang="zh-CN" altLang="en-US" sz="2400" dirty="0">
                <a:sym typeface="Symbol" panose="05050102010706020507" pitchFamily="18" charset="2"/>
              </a:rPr>
              <a:t>奇数</a:t>
            </a:r>
            <a:r>
              <a:rPr lang="en-US" altLang="zh-CN" sz="2400" dirty="0">
                <a:sym typeface="Symbol" panose="05050102010706020507" pitchFamily="18" charset="2"/>
              </a:rPr>
              <a:t>)</a:t>
            </a:r>
            <a:r>
              <a:rPr lang="zh-CN" altLang="en-US" sz="2400" dirty="0">
                <a:sym typeface="Symbol" panose="05050102010706020507" pitchFamily="18" charset="2"/>
              </a:rPr>
              <a:t>条对角线的带状区域内 </a:t>
            </a:r>
            <a:r>
              <a:rPr lang="en-US" altLang="zh-CN" sz="2400" dirty="0">
                <a:sym typeface="Symbol" panose="05050102010706020507" pitchFamily="18" charset="2"/>
              </a:rPr>
              <a:t>— L</a:t>
            </a:r>
            <a:r>
              <a:rPr lang="zh-CN" altLang="en-US" sz="2400" dirty="0">
                <a:sym typeface="Symbol" panose="05050102010706020507" pitchFamily="18" charset="2"/>
              </a:rPr>
              <a:t>对角矩阵。</a:t>
            </a:r>
          </a:p>
          <a:p>
            <a:pPr eaLnBrk="1" hangingPunct="1">
              <a:buFontTx/>
              <a:buNone/>
            </a:pPr>
            <a:r>
              <a:rPr lang="en-US" altLang="zh-CN" sz="2400" b="1" dirty="0">
                <a:solidFill>
                  <a:srgbClr val="CC6600"/>
                </a:solidFill>
                <a:sym typeface="Symbol" panose="05050102010706020507" pitchFamily="18" charset="2"/>
              </a:rPr>
              <a:t>[</a:t>
            </a:r>
            <a:r>
              <a:rPr lang="zh-CN" altLang="en-US" sz="2400" b="1" dirty="0">
                <a:solidFill>
                  <a:srgbClr val="CC6600"/>
                </a:solidFill>
                <a:sym typeface="Symbol" panose="05050102010706020507" pitchFamily="18" charset="2"/>
              </a:rPr>
              <a:t>存储方法</a:t>
            </a:r>
            <a:r>
              <a:rPr lang="en-US" altLang="zh-CN" sz="2400" b="1" dirty="0">
                <a:solidFill>
                  <a:srgbClr val="CC6600"/>
                </a:solidFill>
                <a:sym typeface="Symbol" panose="05050102010706020507" pitchFamily="18" charset="2"/>
              </a:rPr>
              <a:t>]</a:t>
            </a:r>
            <a:r>
              <a:rPr lang="en-US" altLang="zh-CN" sz="2400" dirty="0">
                <a:solidFill>
                  <a:srgbClr val="FF3300"/>
                </a:solidFill>
                <a:sym typeface="Symbol" panose="05050102010706020507" pitchFamily="18" charset="2"/>
              </a:rPr>
              <a:t>   </a:t>
            </a:r>
            <a:r>
              <a:rPr lang="zh-CN" altLang="en-US" sz="2400" dirty="0">
                <a:sym typeface="Symbol" panose="05050102010706020507" pitchFamily="18" charset="2"/>
              </a:rPr>
              <a:t>只存储带状区内的元素。</a:t>
            </a:r>
          </a:p>
          <a:p>
            <a:pPr eaLnBrk="1" hangingPunct="1">
              <a:buFontTx/>
              <a:buNone/>
            </a:pPr>
            <a:r>
              <a:rPr lang="en-US" altLang="zh-CN" sz="2400" dirty="0">
                <a:sym typeface="Symbol" panose="05050102010706020507" pitchFamily="18" charset="2"/>
              </a:rPr>
              <a:t>1</a:t>
            </a:r>
            <a:r>
              <a:rPr lang="zh-CN" altLang="en-US" sz="2400" dirty="0">
                <a:sym typeface="Symbol" panose="05050102010706020507" pitchFamily="18" charset="2"/>
              </a:rPr>
              <a:t>）以对角线的顺序存储</a:t>
            </a:r>
            <a:r>
              <a:rPr lang="en-US" altLang="zh-CN" sz="2400" dirty="0">
                <a:sym typeface="Symbol" panose="05050102010706020507" pitchFamily="18" charset="2"/>
              </a:rPr>
              <a:t>,</a:t>
            </a:r>
            <a:r>
              <a:rPr lang="zh-CN" altLang="en-US" sz="2400" dirty="0">
                <a:sym typeface="Symbol" panose="05050102010706020507" pitchFamily="18" charset="2"/>
              </a:rPr>
              <a:t>共</a:t>
            </a:r>
            <a:r>
              <a:rPr lang="en-US" altLang="zh-CN" sz="2400" dirty="0">
                <a:sym typeface="Symbol" panose="05050102010706020507" pitchFamily="18" charset="2"/>
              </a:rPr>
              <a:t>n*L</a:t>
            </a:r>
            <a:r>
              <a:rPr lang="zh-CN" altLang="en-US" sz="2400" dirty="0">
                <a:sym typeface="Symbol" panose="05050102010706020507" pitchFamily="18" charset="2"/>
              </a:rPr>
              <a:t>个元素。</a:t>
            </a:r>
          </a:p>
          <a:p>
            <a:pPr eaLnBrk="1" hangingPunct="1">
              <a:buFontTx/>
              <a:buNone/>
            </a:pPr>
            <a:r>
              <a:rPr lang="zh-CN" altLang="en-US" sz="2400" dirty="0">
                <a:sym typeface="Symbol" panose="05050102010706020507" pitchFamily="18" charset="2"/>
              </a:rPr>
              <a:t>     </a:t>
            </a:r>
            <a:r>
              <a:rPr lang="en-US" altLang="zh-CN" sz="2400" dirty="0">
                <a:sym typeface="Symbol" panose="05050102010706020507" pitchFamily="18" charset="2"/>
              </a:rPr>
              <a:t>1   2  3  4  5  6</a:t>
            </a:r>
          </a:p>
          <a:p>
            <a:pPr eaLnBrk="1" hangingPunct="1">
              <a:buFontTx/>
              <a:buNone/>
            </a:pPr>
            <a:r>
              <a:rPr lang="en-US" altLang="zh-CN" sz="2000" dirty="0"/>
              <a:t>1     </a:t>
            </a:r>
            <a:r>
              <a:rPr lang="en-US" altLang="zh-CN" sz="2000" dirty="0">
                <a:solidFill>
                  <a:srgbClr val="FF3300"/>
                </a:solidFill>
              </a:rPr>
              <a:t>8   2   3</a:t>
            </a:r>
            <a:r>
              <a:rPr lang="en-US" altLang="zh-CN" sz="2000" dirty="0"/>
              <a:t>   0   0   0</a:t>
            </a:r>
          </a:p>
          <a:p>
            <a:pPr eaLnBrk="1" hangingPunct="1">
              <a:buFontTx/>
              <a:buNone/>
            </a:pPr>
            <a:r>
              <a:rPr lang="en-US" altLang="zh-CN" sz="2000" dirty="0"/>
              <a:t>2     </a:t>
            </a:r>
            <a:r>
              <a:rPr lang="en-US" altLang="zh-CN" sz="2000" dirty="0">
                <a:solidFill>
                  <a:srgbClr val="FF3300"/>
                </a:solidFill>
              </a:rPr>
              <a:t>4   2   0   3</a:t>
            </a:r>
            <a:r>
              <a:rPr lang="en-US" altLang="zh-CN" sz="2000" dirty="0"/>
              <a:t>   0   0</a:t>
            </a:r>
          </a:p>
          <a:p>
            <a:pPr eaLnBrk="1" hangingPunct="1">
              <a:buFontTx/>
              <a:buNone/>
            </a:pPr>
            <a:r>
              <a:rPr lang="en-US" altLang="zh-CN" sz="2000" dirty="0"/>
              <a:t>3     </a:t>
            </a:r>
            <a:r>
              <a:rPr lang="en-US" altLang="zh-CN" sz="2000" dirty="0">
                <a:solidFill>
                  <a:srgbClr val="FF3300"/>
                </a:solidFill>
              </a:rPr>
              <a:t>5   7   7   6   8</a:t>
            </a:r>
            <a:r>
              <a:rPr lang="en-US" altLang="zh-CN" sz="2000" dirty="0"/>
              <a:t>   0</a:t>
            </a:r>
          </a:p>
          <a:p>
            <a:pPr eaLnBrk="1" hangingPunct="1">
              <a:buFontTx/>
              <a:buNone/>
            </a:pPr>
            <a:r>
              <a:rPr lang="en-US" altLang="zh-CN" sz="2000" dirty="0"/>
              <a:t>4     0   </a:t>
            </a:r>
            <a:r>
              <a:rPr lang="en-US" altLang="zh-CN" sz="2000" dirty="0">
                <a:solidFill>
                  <a:srgbClr val="FF3300"/>
                </a:solidFill>
              </a:rPr>
              <a:t>9   6   9   1   5</a:t>
            </a:r>
          </a:p>
          <a:p>
            <a:pPr eaLnBrk="1" hangingPunct="1">
              <a:buFontTx/>
              <a:buNone/>
            </a:pPr>
            <a:r>
              <a:rPr lang="en-US" altLang="zh-CN" sz="2000" dirty="0"/>
              <a:t>5     0   0   </a:t>
            </a:r>
            <a:r>
              <a:rPr lang="en-US" altLang="zh-CN" sz="2000" dirty="0">
                <a:solidFill>
                  <a:srgbClr val="FF3300"/>
                </a:solidFill>
              </a:rPr>
              <a:t>6   1   4   2</a:t>
            </a:r>
            <a:endParaRPr lang="en-US" altLang="zh-CN" sz="2000" dirty="0">
              <a:solidFill>
                <a:schemeClr val="accent2"/>
              </a:solidFill>
            </a:endParaRPr>
          </a:p>
          <a:p>
            <a:pPr eaLnBrk="1" hangingPunct="1">
              <a:buFontTx/>
              <a:buNone/>
            </a:pPr>
            <a:r>
              <a:rPr lang="en-US" altLang="zh-CN" sz="2000" dirty="0"/>
              <a:t>6     0   0   0   </a:t>
            </a:r>
            <a:r>
              <a:rPr lang="en-US" altLang="zh-CN" sz="2000" dirty="0">
                <a:solidFill>
                  <a:srgbClr val="FF3300"/>
                </a:solidFill>
              </a:rPr>
              <a:t>2   8   3</a:t>
            </a:r>
          </a:p>
        </p:txBody>
      </p:sp>
      <p:sp>
        <p:nvSpPr>
          <p:cNvPr id="93188" name="AutoShape 4">
            <a:extLst>
              <a:ext uri="{FF2B5EF4-FFF2-40B4-BE49-F238E27FC236}">
                <a16:creationId xmlns:a16="http://schemas.microsoft.com/office/drawing/2014/main" id="{360E8627-E6DF-4965-9F02-F6AF02D4DF31}"/>
              </a:ext>
            </a:extLst>
          </p:cNvPr>
          <p:cNvSpPr>
            <a:spLocks noChangeArrowheads="1"/>
          </p:cNvSpPr>
          <p:nvPr/>
        </p:nvSpPr>
        <p:spPr bwMode="auto">
          <a:xfrm>
            <a:off x="1066800" y="3581400"/>
            <a:ext cx="2209800" cy="2133600"/>
          </a:xfrm>
          <a:prstGeom prst="bracketPair">
            <a:avLst>
              <a:gd name="adj" fmla="val 16667"/>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3189" name="Line 5">
            <a:extLst>
              <a:ext uri="{FF2B5EF4-FFF2-40B4-BE49-F238E27FC236}">
                <a16:creationId xmlns:a16="http://schemas.microsoft.com/office/drawing/2014/main" id="{C9F58187-B34B-432B-9FE9-3CF7AED3BC58}"/>
              </a:ext>
            </a:extLst>
          </p:cNvPr>
          <p:cNvSpPr>
            <a:spLocks noChangeShapeType="1"/>
          </p:cNvSpPr>
          <p:nvPr/>
        </p:nvSpPr>
        <p:spPr bwMode="auto">
          <a:xfrm>
            <a:off x="1447800" y="3810000"/>
            <a:ext cx="1524000" cy="1828800"/>
          </a:xfrm>
          <a:prstGeom prst="line">
            <a:avLst/>
          </a:prstGeom>
          <a:noFill/>
          <a:ln w="9525">
            <a:solidFill>
              <a:schemeClr val="accent2"/>
            </a:solidFill>
            <a:prstDash val="dash"/>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0488" name="Text Box 6">
            <a:extLst>
              <a:ext uri="{FF2B5EF4-FFF2-40B4-BE49-F238E27FC236}">
                <a16:creationId xmlns:a16="http://schemas.microsoft.com/office/drawing/2014/main" id="{630EFDEA-FDD1-4E9F-9DAB-725E2EDF0942}"/>
              </a:ext>
            </a:extLst>
          </p:cNvPr>
          <p:cNvSpPr txBox="1">
            <a:spLocks noChangeArrowheads="1"/>
          </p:cNvSpPr>
          <p:nvPr/>
        </p:nvSpPr>
        <p:spPr bwMode="auto">
          <a:xfrm>
            <a:off x="1371600" y="57150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chemeClr val="accent2"/>
                </a:solidFill>
              </a:rPr>
              <a:t>五对角矩阵</a:t>
            </a:r>
          </a:p>
        </p:txBody>
      </p:sp>
      <p:sp>
        <p:nvSpPr>
          <p:cNvPr id="93191" name="Text Box 7">
            <a:extLst>
              <a:ext uri="{FF2B5EF4-FFF2-40B4-BE49-F238E27FC236}">
                <a16:creationId xmlns:a16="http://schemas.microsoft.com/office/drawing/2014/main" id="{A444639E-CFC8-4443-8F09-F55B8C84C259}"/>
              </a:ext>
            </a:extLst>
          </p:cNvPr>
          <p:cNvSpPr txBox="1">
            <a:spLocks noChangeArrowheads="1"/>
          </p:cNvSpPr>
          <p:nvPr/>
        </p:nvSpPr>
        <p:spPr bwMode="auto">
          <a:xfrm>
            <a:off x="4267200" y="3352800"/>
            <a:ext cx="2209800" cy="2295525"/>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C0C0C0"/>
                  </a:outerShdw>
                </a:effectLst>
              </a:rPr>
              <a:t>  /  /   </a:t>
            </a:r>
            <a:r>
              <a:rPr lang="en-US" altLang="zh-CN" sz="2000"/>
              <a:t>3   3    8    5</a:t>
            </a:r>
          </a:p>
          <a:p>
            <a:pPr eaLnBrk="1" hangingPunct="1">
              <a:spcBef>
                <a:spcPct val="50000"/>
              </a:spcBef>
              <a:defRPr/>
            </a:pPr>
            <a:r>
              <a:rPr lang="en-US" altLang="zh-CN" sz="2000"/>
              <a:t>  /   2   0   6    1    2</a:t>
            </a:r>
          </a:p>
          <a:p>
            <a:pPr eaLnBrk="1" hangingPunct="1">
              <a:spcBef>
                <a:spcPct val="50000"/>
              </a:spcBef>
              <a:defRPr/>
            </a:pPr>
            <a:r>
              <a:rPr lang="en-US" altLang="zh-CN" sz="2000"/>
              <a:t> 8   2   7   9    4    3</a:t>
            </a:r>
          </a:p>
          <a:p>
            <a:pPr eaLnBrk="1" hangingPunct="1">
              <a:spcBef>
                <a:spcPct val="50000"/>
              </a:spcBef>
              <a:defRPr/>
            </a:pPr>
            <a:r>
              <a:rPr lang="en-US" altLang="zh-CN" sz="2000"/>
              <a:t> 4   7   6   1    8    /</a:t>
            </a:r>
          </a:p>
          <a:p>
            <a:pPr eaLnBrk="1" hangingPunct="1">
              <a:spcBef>
                <a:spcPct val="50000"/>
              </a:spcBef>
              <a:defRPr/>
            </a:pPr>
            <a:r>
              <a:rPr lang="en-US" altLang="zh-CN" sz="2000"/>
              <a:t> 5   9   6   2    /    /</a:t>
            </a:r>
            <a:endParaRPr lang="en-US" altLang="zh-CN" sz="2000">
              <a:effectLst>
                <a:outerShdw blurRad="38100" dist="38100" dir="2700000" algn="tl">
                  <a:srgbClr val="C0C0C0"/>
                </a:outerShdw>
              </a:effectLst>
            </a:endParaRPr>
          </a:p>
        </p:txBody>
      </p:sp>
      <p:sp>
        <p:nvSpPr>
          <p:cNvPr id="93192" name="Line 8">
            <a:extLst>
              <a:ext uri="{FF2B5EF4-FFF2-40B4-BE49-F238E27FC236}">
                <a16:creationId xmlns:a16="http://schemas.microsoft.com/office/drawing/2014/main" id="{CEE45F55-D124-4F88-9E81-9371D6E19A44}"/>
              </a:ext>
            </a:extLst>
          </p:cNvPr>
          <p:cNvSpPr>
            <a:spLocks noChangeShapeType="1"/>
          </p:cNvSpPr>
          <p:nvPr/>
        </p:nvSpPr>
        <p:spPr bwMode="auto">
          <a:xfrm>
            <a:off x="4267200" y="3810000"/>
            <a:ext cx="2209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3193" name="Line 9">
            <a:extLst>
              <a:ext uri="{FF2B5EF4-FFF2-40B4-BE49-F238E27FC236}">
                <a16:creationId xmlns:a16="http://schemas.microsoft.com/office/drawing/2014/main" id="{7BE8B62B-9262-491C-8AAD-61AB4F9BBF08}"/>
              </a:ext>
            </a:extLst>
          </p:cNvPr>
          <p:cNvSpPr>
            <a:spLocks noChangeShapeType="1"/>
          </p:cNvSpPr>
          <p:nvPr/>
        </p:nvSpPr>
        <p:spPr bwMode="auto">
          <a:xfrm>
            <a:off x="4267200" y="4267200"/>
            <a:ext cx="2209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3194" name="Line 10">
            <a:extLst>
              <a:ext uri="{FF2B5EF4-FFF2-40B4-BE49-F238E27FC236}">
                <a16:creationId xmlns:a16="http://schemas.microsoft.com/office/drawing/2014/main" id="{15139DE0-2956-4A81-ACB6-AB1D4D8EA38E}"/>
              </a:ext>
            </a:extLst>
          </p:cNvPr>
          <p:cNvSpPr>
            <a:spLocks noChangeShapeType="1"/>
          </p:cNvSpPr>
          <p:nvPr/>
        </p:nvSpPr>
        <p:spPr bwMode="auto">
          <a:xfrm>
            <a:off x="4267200" y="4724400"/>
            <a:ext cx="2209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3195" name="Line 11">
            <a:extLst>
              <a:ext uri="{FF2B5EF4-FFF2-40B4-BE49-F238E27FC236}">
                <a16:creationId xmlns:a16="http://schemas.microsoft.com/office/drawing/2014/main" id="{FBA7E759-B662-4BEA-AFC8-0C225ED21047}"/>
              </a:ext>
            </a:extLst>
          </p:cNvPr>
          <p:cNvSpPr>
            <a:spLocks noChangeShapeType="1"/>
          </p:cNvSpPr>
          <p:nvPr/>
        </p:nvSpPr>
        <p:spPr bwMode="auto">
          <a:xfrm>
            <a:off x="4267200" y="5181600"/>
            <a:ext cx="2209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0494" name="Text Box 12">
            <a:extLst>
              <a:ext uri="{FF2B5EF4-FFF2-40B4-BE49-F238E27FC236}">
                <a16:creationId xmlns:a16="http://schemas.microsoft.com/office/drawing/2014/main" id="{C98A827B-7386-41E0-A67F-9090FDC57AEE}"/>
              </a:ext>
            </a:extLst>
          </p:cNvPr>
          <p:cNvSpPr txBox="1">
            <a:spLocks noChangeArrowheads="1"/>
          </p:cNvSpPr>
          <p:nvPr/>
        </p:nvSpPr>
        <p:spPr bwMode="auto">
          <a:xfrm>
            <a:off x="4267200" y="5715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s[-2..2;  1..6]</a:t>
            </a:r>
          </a:p>
        </p:txBody>
      </p:sp>
      <p:sp>
        <p:nvSpPr>
          <p:cNvPr id="20495" name="Text Box 13">
            <a:extLst>
              <a:ext uri="{FF2B5EF4-FFF2-40B4-BE49-F238E27FC236}">
                <a16:creationId xmlns:a16="http://schemas.microsoft.com/office/drawing/2014/main" id="{A4BC20BD-7CB3-4CAC-A853-B0DC9BCD5C13}"/>
              </a:ext>
            </a:extLst>
          </p:cNvPr>
          <p:cNvSpPr txBox="1">
            <a:spLocks noChangeArrowheads="1"/>
          </p:cNvSpPr>
          <p:nvPr/>
        </p:nvSpPr>
        <p:spPr bwMode="auto">
          <a:xfrm>
            <a:off x="3886200" y="3352800"/>
            <a:ext cx="609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chemeClr val="accent2"/>
                </a:solidFill>
              </a:rPr>
              <a:t>-2</a:t>
            </a:r>
          </a:p>
          <a:p>
            <a:pPr eaLnBrk="1" hangingPunct="1">
              <a:spcBef>
                <a:spcPct val="50000"/>
              </a:spcBef>
              <a:buFontTx/>
              <a:buNone/>
            </a:pPr>
            <a:r>
              <a:rPr lang="en-US" altLang="zh-CN" sz="2000">
                <a:solidFill>
                  <a:schemeClr val="accent2"/>
                </a:solidFill>
              </a:rPr>
              <a:t>-1</a:t>
            </a:r>
          </a:p>
          <a:p>
            <a:pPr eaLnBrk="1" hangingPunct="1">
              <a:spcBef>
                <a:spcPct val="50000"/>
              </a:spcBef>
              <a:buFontTx/>
              <a:buNone/>
            </a:pPr>
            <a:r>
              <a:rPr lang="en-US" altLang="zh-CN" sz="2000">
                <a:solidFill>
                  <a:schemeClr val="accent2"/>
                </a:solidFill>
              </a:rPr>
              <a:t> 0</a:t>
            </a:r>
          </a:p>
          <a:p>
            <a:pPr eaLnBrk="1" hangingPunct="1">
              <a:spcBef>
                <a:spcPct val="50000"/>
              </a:spcBef>
              <a:buFontTx/>
              <a:buNone/>
            </a:pPr>
            <a:r>
              <a:rPr lang="en-US" altLang="zh-CN" sz="2000">
                <a:solidFill>
                  <a:schemeClr val="accent2"/>
                </a:solidFill>
              </a:rPr>
              <a:t> 1</a:t>
            </a:r>
          </a:p>
          <a:p>
            <a:pPr eaLnBrk="1" hangingPunct="1">
              <a:spcBef>
                <a:spcPct val="50000"/>
              </a:spcBef>
              <a:buFontTx/>
              <a:buNone/>
            </a:pPr>
            <a:r>
              <a:rPr lang="en-US" altLang="zh-CN" sz="2000">
                <a:solidFill>
                  <a:schemeClr val="accent2"/>
                </a:solidFill>
              </a:rPr>
              <a:t> 2</a:t>
            </a:r>
          </a:p>
        </p:txBody>
      </p:sp>
      <p:sp>
        <p:nvSpPr>
          <p:cNvPr id="20496" name="Text Box 14">
            <a:extLst>
              <a:ext uri="{FF2B5EF4-FFF2-40B4-BE49-F238E27FC236}">
                <a16:creationId xmlns:a16="http://schemas.microsoft.com/office/drawing/2014/main" id="{705055A0-CCF7-4F0B-983D-B5C56529FA62}"/>
              </a:ext>
            </a:extLst>
          </p:cNvPr>
          <p:cNvSpPr txBox="1">
            <a:spLocks noChangeArrowheads="1"/>
          </p:cNvSpPr>
          <p:nvPr/>
        </p:nvSpPr>
        <p:spPr bwMode="auto">
          <a:xfrm>
            <a:off x="4191000" y="29718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chemeClr val="accent2"/>
                </a:solidFill>
              </a:rPr>
              <a:t>  1   2   3   4    5    6 </a:t>
            </a:r>
          </a:p>
        </p:txBody>
      </p:sp>
      <p:sp>
        <p:nvSpPr>
          <p:cNvPr id="20497" name="Text Box 15">
            <a:extLst>
              <a:ext uri="{FF2B5EF4-FFF2-40B4-BE49-F238E27FC236}">
                <a16:creationId xmlns:a16="http://schemas.microsoft.com/office/drawing/2014/main" id="{B9F1F93D-C5B5-4286-9710-6B46336FB1AC}"/>
              </a:ext>
            </a:extLst>
          </p:cNvPr>
          <p:cNvSpPr txBox="1">
            <a:spLocks noChangeArrowheads="1"/>
          </p:cNvSpPr>
          <p:nvPr/>
        </p:nvSpPr>
        <p:spPr bwMode="auto">
          <a:xfrm>
            <a:off x="6804248" y="3212976"/>
            <a:ext cx="1295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t>i1=</a:t>
            </a:r>
            <a:r>
              <a:rPr lang="en-US" altLang="zh-CN" sz="2400" dirty="0" err="1"/>
              <a:t>i</a:t>
            </a:r>
            <a:r>
              <a:rPr lang="en-US" altLang="zh-CN" sz="2400" dirty="0"/>
              <a:t>-j</a:t>
            </a:r>
          </a:p>
          <a:p>
            <a:pPr eaLnBrk="1" hangingPunct="1">
              <a:spcBef>
                <a:spcPct val="50000"/>
              </a:spcBef>
              <a:buFontTx/>
              <a:buNone/>
            </a:pPr>
            <a:r>
              <a:rPr lang="en-US" altLang="zh-CN" sz="2400" dirty="0"/>
              <a:t>j1=j</a:t>
            </a:r>
          </a:p>
        </p:txBody>
      </p:sp>
      <p:sp>
        <p:nvSpPr>
          <p:cNvPr id="93200" name="AutoShape 16">
            <a:extLst>
              <a:ext uri="{FF2B5EF4-FFF2-40B4-BE49-F238E27FC236}">
                <a16:creationId xmlns:a16="http://schemas.microsoft.com/office/drawing/2014/main" id="{D16FBDDE-79DD-40DB-AAE8-35203EF82820}"/>
              </a:ext>
            </a:extLst>
          </p:cNvPr>
          <p:cNvSpPr>
            <a:spLocks/>
          </p:cNvSpPr>
          <p:nvPr/>
        </p:nvSpPr>
        <p:spPr bwMode="auto">
          <a:xfrm>
            <a:off x="6575648" y="3441576"/>
            <a:ext cx="228600" cy="685800"/>
          </a:xfrm>
          <a:prstGeom prst="leftBrace">
            <a:avLst>
              <a:gd name="adj1" fmla="val 25000"/>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3201" name="Text Box 17">
            <a:extLst>
              <a:ext uri="{FF2B5EF4-FFF2-40B4-BE49-F238E27FC236}">
                <a16:creationId xmlns:a16="http://schemas.microsoft.com/office/drawing/2014/main" id="{2CA1FDD9-51E1-4972-B135-1A688515691D}"/>
              </a:ext>
            </a:extLst>
          </p:cNvPr>
          <p:cNvSpPr txBox="1">
            <a:spLocks noChangeArrowheads="1"/>
          </p:cNvSpPr>
          <p:nvPr/>
        </p:nvSpPr>
        <p:spPr bwMode="auto">
          <a:xfrm>
            <a:off x="7162800" y="4572000"/>
            <a:ext cx="1447800" cy="366713"/>
          </a:xfrm>
          <a:prstGeom prst="rect">
            <a:avLst/>
          </a:prstGeom>
          <a:noFill/>
          <a:ln w="9525">
            <a:noFill/>
            <a:miter lim="800000"/>
            <a:headEnd/>
            <a:tailEnd/>
          </a:ln>
          <a:effectLst/>
        </p:spPr>
        <p:txBody>
          <a:bodyPr>
            <a:spAutoFit/>
          </a:bodyPr>
          <a:lstStyle/>
          <a:p>
            <a:pPr eaLnBrk="1" hangingPunct="1">
              <a:defRPr/>
            </a:pPr>
            <a:r>
              <a:rPr lang="en-US" altLang="zh-CN" sz="1800"/>
              <a:t>|i-j|</a:t>
            </a:r>
            <a:r>
              <a:rPr lang="en-US" altLang="zh-CN" sz="1800">
                <a:sym typeface="Symbol" pitchFamily="18" charset="2"/>
              </a:rPr>
              <a:t>(L-1)/2</a:t>
            </a:r>
            <a:endParaRPr lang="en-US" altLang="zh-CN">
              <a:effectLst>
                <a:outerShdw blurRad="38100" dist="38100" dir="2700000" algn="tl">
                  <a:srgbClr val="C0C0C0"/>
                </a:outerShdw>
              </a:effectLst>
            </a:endParaRPr>
          </a:p>
        </p:txBody>
      </p:sp>
      <p:sp>
        <p:nvSpPr>
          <p:cNvPr id="93202" name="Rectangle 18">
            <a:extLst>
              <a:ext uri="{FF2B5EF4-FFF2-40B4-BE49-F238E27FC236}">
                <a16:creationId xmlns:a16="http://schemas.microsoft.com/office/drawing/2014/main" id="{A6B3A92F-98C7-4CF9-B382-AF43BE66A766}"/>
              </a:ext>
            </a:extLst>
          </p:cNvPr>
          <p:cNvSpPr>
            <a:spLocks noChangeArrowheads="1"/>
          </p:cNvSpPr>
          <p:nvPr/>
        </p:nvSpPr>
        <p:spPr bwMode="auto">
          <a:xfrm>
            <a:off x="6705600" y="5562600"/>
            <a:ext cx="1905000" cy="381000"/>
          </a:xfrm>
          <a:prstGeom prst="rect">
            <a:avLst/>
          </a:prstGeom>
          <a:solidFill>
            <a:srgbClr val="92D050"/>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0501" name="Text Box 19">
            <a:extLst>
              <a:ext uri="{FF2B5EF4-FFF2-40B4-BE49-F238E27FC236}">
                <a16:creationId xmlns:a16="http://schemas.microsoft.com/office/drawing/2014/main" id="{5222F11F-A0B8-4CD9-B520-2F950219EB47}"/>
              </a:ext>
            </a:extLst>
          </p:cNvPr>
          <p:cNvSpPr txBox="1">
            <a:spLocks noChangeArrowheads="1"/>
          </p:cNvSpPr>
          <p:nvPr/>
        </p:nvSpPr>
        <p:spPr bwMode="auto">
          <a:xfrm>
            <a:off x="6477000" y="5867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k 0                    n*L-1</a:t>
            </a:r>
          </a:p>
        </p:txBody>
      </p:sp>
      <p:sp>
        <p:nvSpPr>
          <p:cNvPr id="93204" name="Line 20">
            <a:extLst>
              <a:ext uri="{FF2B5EF4-FFF2-40B4-BE49-F238E27FC236}">
                <a16:creationId xmlns:a16="http://schemas.microsoft.com/office/drawing/2014/main" id="{378BFAA4-D6DA-4C70-97FB-6D7D57C67A69}"/>
              </a:ext>
            </a:extLst>
          </p:cNvPr>
          <p:cNvSpPr>
            <a:spLocks noChangeShapeType="1"/>
          </p:cNvSpPr>
          <p:nvPr/>
        </p:nvSpPr>
        <p:spPr bwMode="auto">
          <a:xfrm>
            <a:off x="6934200" y="5562600"/>
            <a:ext cx="0" cy="3810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3205" name="Line 21">
            <a:extLst>
              <a:ext uri="{FF2B5EF4-FFF2-40B4-BE49-F238E27FC236}">
                <a16:creationId xmlns:a16="http://schemas.microsoft.com/office/drawing/2014/main" id="{2C690C8F-6D27-4726-84AB-15EBE1C20DDC}"/>
              </a:ext>
            </a:extLst>
          </p:cNvPr>
          <p:cNvSpPr>
            <a:spLocks noChangeShapeType="1"/>
          </p:cNvSpPr>
          <p:nvPr/>
        </p:nvSpPr>
        <p:spPr bwMode="auto">
          <a:xfrm>
            <a:off x="8305800" y="5562600"/>
            <a:ext cx="0" cy="3810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0504" name="Text Box 22">
            <a:extLst>
              <a:ext uri="{FF2B5EF4-FFF2-40B4-BE49-F238E27FC236}">
                <a16:creationId xmlns:a16="http://schemas.microsoft.com/office/drawing/2014/main" id="{29BB64B5-DBCC-40E2-9739-5B2F05DB2DA3}"/>
              </a:ext>
            </a:extLst>
          </p:cNvPr>
          <p:cNvSpPr txBox="1">
            <a:spLocks noChangeArrowheads="1"/>
          </p:cNvSpPr>
          <p:nvPr/>
        </p:nvSpPr>
        <p:spPr bwMode="auto">
          <a:xfrm>
            <a:off x="6324600" y="5562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sa</a:t>
            </a:r>
          </a:p>
        </p:txBody>
      </p:sp>
      <p:sp>
        <p:nvSpPr>
          <p:cNvPr id="93207" name="AutoShape 23">
            <a:extLst>
              <a:ext uri="{FF2B5EF4-FFF2-40B4-BE49-F238E27FC236}">
                <a16:creationId xmlns:a16="http://schemas.microsoft.com/office/drawing/2014/main" id="{897DD194-6EED-4E57-A504-E336D8185C7A}"/>
              </a:ext>
            </a:extLst>
          </p:cNvPr>
          <p:cNvSpPr>
            <a:spLocks noChangeArrowheads="1"/>
          </p:cNvSpPr>
          <p:nvPr/>
        </p:nvSpPr>
        <p:spPr bwMode="auto">
          <a:xfrm>
            <a:off x="3505200" y="4343400"/>
            <a:ext cx="457200" cy="228600"/>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3208" name="AutoShape 24">
            <a:extLst>
              <a:ext uri="{FF2B5EF4-FFF2-40B4-BE49-F238E27FC236}">
                <a16:creationId xmlns:a16="http://schemas.microsoft.com/office/drawing/2014/main" id="{015F193E-990C-479E-8D0E-B2A9B4158904}"/>
              </a:ext>
            </a:extLst>
          </p:cNvPr>
          <p:cNvSpPr>
            <a:spLocks noChangeArrowheads="1"/>
          </p:cNvSpPr>
          <p:nvPr/>
        </p:nvSpPr>
        <p:spPr bwMode="auto">
          <a:xfrm flipV="1">
            <a:off x="6553200" y="4876800"/>
            <a:ext cx="533400" cy="5334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159B0C2E-D466-42BA-AA84-0E6D259EE7E8}"/>
              </a:ext>
            </a:extLst>
          </p:cNvPr>
          <p:cNvSpPr>
            <a:spLocks noGrp="1" noChangeArrowheads="1"/>
          </p:cNvSpPr>
          <p:nvPr>
            <p:ph type="title"/>
          </p:nvPr>
        </p:nvSpPr>
        <p:spPr>
          <a:xfrm>
            <a:off x="609600" y="609600"/>
            <a:ext cx="7772400" cy="762000"/>
          </a:xfrm>
        </p:spPr>
        <p:txBody>
          <a:bodyPr/>
          <a:lstStyle/>
          <a:p>
            <a:pPr algn="l" eaLnBrk="1" hangingPunct="1"/>
            <a:r>
              <a:rPr lang="en-US" altLang="zh-CN" sz="2400">
                <a:sym typeface="Symbol" panose="05050102010706020507" pitchFamily="18" charset="2"/>
              </a:rPr>
              <a:t>2</a:t>
            </a:r>
            <a:r>
              <a:rPr lang="zh-CN" altLang="en-US" sz="2400">
                <a:sym typeface="Symbol" panose="05050102010706020507" pitchFamily="18" charset="2"/>
              </a:rPr>
              <a:t>）只存储带状区内的元素。除首行和末行，按每行 </a:t>
            </a:r>
            <a:r>
              <a:rPr lang="en-US" altLang="zh-CN" sz="2400">
                <a:sym typeface="Symbol" panose="05050102010706020507" pitchFamily="18" charset="2"/>
              </a:rPr>
              <a:t>L</a:t>
            </a:r>
            <a:r>
              <a:rPr lang="zh-CN" altLang="zh-CN" sz="2400">
                <a:sym typeface="Symbol" panose="05050102010706020507" pitchFamily="18" charset="2"/>
              </a:rPr>
              <a:t>个元素，共</a:t>
            </a:r>
            <a:r>
              <a:rPr lang="en-US" altLang="zh-CN" sz="2400">
                <a:sym typeface="Symbol" panose="05050102010706020507" pitchFamily="18" charset="2"/>
              </a:rPr>
              <a:t> </a:t>
            </a:r>
            <a:r>
              <a:rPr lang="en-US" altLang="zh-CN" sz="2400">
                <a:latin typeface="楷体" panose="02010609060101010101" pitchFamily="49" charset="-122"/>
                <a:ea typeface="楷体" panose="02010609060101010101" pitchFamily="49" charset="-122"/>
                <a:sym typeface="Symbol" panose="05050102010706020507" pitchFamily="18" charset="2"/>
              </a:rPr>
              <a:t>(n-2)L+(L+1)=(n-1)L+1 </a:t>
            </a:r>
            <a:r>
              <a:rPr lang="zh-CN" altLang="zh-CN" sz="2400">
                <a:sym typeface="Symbol" panose="05050102010706020507" pitchFamily="18" charset="2"/>
              </a:rPr>
              <a:t>个元素。</a:t>
            </a:r>
            <a:r>
              <a:rPr lang="en-US" altLang="zh-CN" sz="2400">
                <a:sym typeface="Symbol" panose="05050102010706020507" pitchFamily="18" charset="2"/>
              </a:rPr>
              <a:t>sa[0..(n-1)L]</a:t>
            </a:r>
            <a:endParaRPr lang="en-US" altLang="zh-CN" sz="2800"/>
          </a:p>
        </p:txBody>
      </p:sp>
      <p:sp>
        <p:nvSpPr>
          <p:cNvPr id="21509" name="Rectangle 3">
            <a:extLst>
              <a:ext uri="{FF2B5EF4-FFF2-40B4-BE49-F238E27FC236}">
                <a16:creationId xmlns:a16="http://schemas.microsoft.com/office/drawing/2014/main" id="{AEB924B1-BE5B-43E3-A4DD-0C180D95B27C}"/>
              </a:ext>
            </a:extLst>
          </p:cNvPr>
          <p:cNvSpPr>
            <a:spLocks noGrp="1" noChangeArrowheads="1"/>
          </p:cNvSpPr>
          <p:nvPr>
            <p:ph type="body" idx="1"/>
          </p:nvPr>
        </p:nvSpPr>
        <p:spPr>
          <a:xfrm>
            <a:off x="685800" y="1524000"/>
            <a:ext cx="7772400" cy="4648200"/>
          </a:xfrm>
        </p:spPr>
        <p:txBody>
          <a:bodyPr/>
          <a:lstStyle/>
          <a:p>
            <a:pPr eaLnBrk="1" hangingPunct="1">
              <a:buFontTx/>
              <a:buNone/>
            </a:pPr>
            <a:r>
              <a:rPr lang="en-US" altLang="zh-CN" sz="2400"/>
              <a:t>      </a:t>
            </a:r>
            <a:r>
              <a:rPr lang="zh-CN" altLang="en-US" sz="2400"/>
              <a:t>存储地址计算： </a:t>
            </a:r>
            <a:r>
              <a:rPr lang="en-US" altLang="zh-CN" sz="2400"/>
              <a:t>k=(i-1)L+(j-i)</a:t>
            </a:r>
          </a:p>
          <a:p>
            <a:pPr eaLnBrk="1" hangingPunct="1">
              <a:buFontTx/>
              <a:buNone/>
            </a:pPr>
            <a:r>
              <a:rPr lang="en-US" altLang="zh-CN" sz="2400"/>
              <a:t>                                   1</a:t>
            </a:r>
            <a:r>
              <a:rPr lang="en-US" altLang="zh-CN" sz="2400">
                <a:sym typeface="Symbol" panose="05050102010706020507" pitchFamily="18" charset="2"/>
              </a:rPr>
              <a:t> i, j  n        </a:t>
            </a:r>
            <a:r>
              <a:rPr lang="en-US" altLang="zh-CN" sz="2400"/>
              <a:t>|i-j|</a:t>
            </a:r>
            <a:r>
              <a:rPr lang="en-US" altLang="zh-CN" sz="2400">
                <a:sym typeface="Symbol" panose="05050102010706020507" pitchFamily="18" charset="2"/>
              </a:rPr>
              <a:t>(L-1)/2</a:t>
            </a:r>
            <a:endParaRPr lang="en-US" altLang="zh-CN" sz="2400"/>
          </a:p>
          <a:p>
            <a:pPr eaLnBrk="1" hangingPunct="1">
              <a:buFontTx/>
              <a:buNone/>
            </a:pPr>
            <a:endParaRPr lang="en-US" altLang="zh-CN" sz="2400"/>
          </a:p>
          <a:p>
            <a:pPr eaLnBrk="1" hangingPunct="1">
              <a:buFontTx/>
              <a:buNone/>
            </a:pPr>
            <a:r>
              <a:rPr lang="en-US" altLang="zh-CN" sz="2800"/>
              <a:t>     </a:t>
            </a:r>
            <a:r>
              <a:rPr lang="en-US" altLang="zh-CN" sz="2800">
                <a:solidFill>
                  <a:srgbClr val="FF3300"/>
                </a:solidFill>
              </a:rPr>
              <a:t>8   2   3</a:t>
            </a:r>
            <a:r>
              <a:rPr lang="en-US" altLang="zh-CN" sz="2800"/>
              <a:t>   0   0   0</a:t>
            </a:r>
          </a:p>
          <a:p>
            <a:pPr eaLnBrk="1" hangingPunct="1">
              <a:buFontTx/>
              <a:buNone/>
            </a:pPr>
            <a:r>
              <a:rPr lang="en-US" altLang="zh-CN" sz="2800"/>
              <a:t>     </a:t>
            </a:r>
            <a:r>
              <a:rPr lang="en-US" altLang="zh-CN" sz="2800">
                <a:solidFill>
                  <a:srgbClr val="FF3300"/>
                </a:solidFill>
              </a:rPr>
              <a:t>4   2   0   3</a:t>
            </a:r>
            <a:r>
              <a:rPr lang="en-US" altLang="zh-CN" sz="2800"/>
              <a:t>   0   0</a:t>
            </a:r>
          </a:p>
          <a:p>
            <a:pPr eaLnBrk="1" hangingPunct="1">
              <a:buFontTx/>
              <a:buNone/>
            </a:pPr>
            <a:r>
              <a:rPr lang="en-US" altLang="zh-CN" sz="2800"/>
              <a:t>     </a:t>
            </a:r>
            <a:r>
              <a:rPr lang="en-US" altLang="zh-CN" sz="2800">
                <a:solidFill>
                  <a:srgbClr val="FF3300"/>
                </a:solidFill>
              </a:rPr>
              <a:t>5   7   7   6   8</a:t>
            </a:r>
            <a:r>
              <a:rPr lang="en-US" altLang="zh-CN" sz="2800"/>
              <a:t>   0</a:t>
            </a:r>
          </a:p>
          <a:p>
            <a:pPr eaLnBrk="1" hangingPunct="1">
              <a:buFontTx/>
              <a:buNone/>
            </a:pPr>
            <a:r>
              <a:rPr lang="en-US" altLang="zh-CN" sz="2800"/>
              <a:t>     0   </a:t>
            </a:r>
            <a:r>
              <a:rPr lang="en-US" altLang="zh-CN" sz="2800">
                <a:solidFill>
                  <a:srgbClr val="FF3300"/>
                </a:solidFill>
              </a:rPr>
              <a:t>9   6   9   1   5</a:t>
            </a:r>
            <a:endParaRPr lang="en-US" altLang="zh-CN" sz="2800"/>
          </a:p>
          <a:p>
            <a:pPr eaLnBrk="1" hangingPunct="1">
              <a:buFontTx/>
              <a:buNone/>
            </a:pPr>
            <a:r>
              <a:rPr lang="en-US" altLang="zh-CN" sz="2800"/>
              <a:t>     0   0   </a:t>
            </a:r>
            <a:r>
              <a:rPr lang="en-US" altLang="zh-CN" sz="2800">
                <a:solidFill>
                  <a:srgbClr val="FF3300"/>
                </a:solidFill>
              </a:rPr>
              <a:t>6   1   4   2</a:t>
            </a:r>
            <a:endParaRPr lang="en-US" altLang="zh-CN" sz="2800"/>
          </a:p>
          <a:p>
            <a:pPr eaLnBrk="1" hangingPunct="1">
              <a:buFontTx/>
              <a:buNone/>
            </a:pPr>
            <a:r>
              <a:rPr lang="en-US" altLang="zh-CN" sz="2800"/>
              <a:t>     0   0   0   </a:t>
            </a:r>
            <a:r>
              <a:rPr lang="en-US" altLang="zh-CN" sz="2800">
                <a:solidFill>
                  <a:srgbClr val="FF3300"/>
                </a:solidFill>
              </a:rPr>
              <a:t>2   8   3</a:t>
            </a:r>
          </a:p>
        </p:txBody>
      </p:sp>
      <p:sp>
        <p:nvSpPr>
          <p:cNvPr id="43013" name="Line 5">
            <a:extLst>
              <a:ext uri="{FF2B5EF4-FFF2-40B4-BE49-F238E27FC236}">
                <a16:creationId xmlns:a16="http://schemas.microsoft.com/office/drawing/2014/main" id="{312019C3-A022-4EAB-979F-D10A93304958}"/>
              </a:ext>
            </a:extLst>
          </p:cNvPr>
          <p:cNvSpPr>
            <a:spLocks noChangeShapeType="1"/>
          </p:cNvSpPr>
          <p:nvPr/>
        </p:nvSpPr>
        <p:spPr bwMode="auto">
          <a:xfrm>
            <a:off x="914400" y="3048000"/>
            <a:ext cx="0" cy="26670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15" name="Line 7">
            <a:extLst>
              <a:ext uri="{FF2B5EF4-FFF2-40B4-BE49-F238E27FC236}">
                <a16:creationId xmlns:a16="http://schemas.microsoft.com/office/drawing/2014/main" id="{2E1E149E-7F07-47FB-B5B0-386EEB09B051}"/>
              </a:ext>
            </a:extLst>
          </p:cNvPr>
          <p:cNvSpPr>
            <a:spLocks noChangeShapeType="1"/>
          </p:cNvSpPr>
          <p:nvPr/>
        </p:nvSpPr>
        <p:spPr bwMode="auto">
          <a:xfrm>
            <a:off x="914400" y="3048000"/>
            <a:ext cx="1524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16" name="Line 8">
            <a:extLst>
              <a:ext uri="{FF2B5EF4-FFF2-40B4-BE49-F238E27FC236}">
                <a16:creationId xmlns:a16="http://schemas.microsoft.com/office/drawing/2014/main" id="{3F5A99E7-F7CA-483E-8C37-DD8E8A75A288}"/>
              </a:ext>
            </a:extLst>
          </p:cNvPr>
          <p:cNvSpPr>
            <a:spLocks noChangeShapeType="1"/>
          </p:cNvSpPr>
          <p:nvPr/>
        </p:nvSpPr>
        <p:spPr bwMode="auto">
          <a:xfrm>
            <a:off x="914400" y="5715000"/>
            <a:ext cx="1524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17" name="Line 9">
            <a:extLst>
              <a:ext uri="{FF2B5EF4-FFF2-40B4-BE49-F238E27FC236}">
                <a16:creationId xmlns:a16="http://schemas.microsoft.com/office/drawing/2014/main" id="{68A921DF-3D29-4869-B387-C10C337B182A}"/>
              </a:ext>
            </a:extLst>
          </p:cNvPr>
          <p:cNvSpPr>
            <a:spLocks noChangeShapeType="1"/>
          </p:cNvSpPr>
          <p:nvPr/>
        </p:nvSpPr>
        <p:spPr bwMode="auto">
          <a:xfrm>
            <a:off x="3886200" y="3048000"/>
            <a:ext cx="0" cy="26670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18" name="Line 10">
            <a:extLst>
              <a:ext uri="{FF2B5EF4-FFF2-40B4-BE49-F238E27FC236}">
                <a16:creationId xmlns:a16="http://schemas.microsoft.com/office/drawing/2014/main" id="{65F49F7A-EE4C-4F0B-9F40-D4FAD6EEDF68}"/>
              </a:ext>
            </a:extLst>
          </p:cNvPr>
          <p:cNvSpPr>
            <a:spLocks noChangeShapeType="1"/>
          </p:cNvSpPr>
          <p:nvPr/>
        </p:nvSpPr>
        <p:spPr bwMode="auto">
          <a:xfrm flipH="1">
            <a:off x="3733800" y="3048000"/>
            <a:ext cx="1524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19" name="Line 11">
            <a:extLst>
              <a:ext uri="{FF2B5EF4-FFF2-40B4-BE49-F238E27FC236}">
                <a16:creationId xmlns:a16="http://schemas.microsoft.com/office/drawing/2014/main" id="{31E69544-E446-4562-949F-6466C8A56E1C}"/>
              </a:ext>
            </a:extLst>
          </p:cNvPr>
          <p:cNvSpPr>
            <a:spLocks noChangeShapeType="1"/>
          </p:cNvSpPr>
          <p:nvPr/>
        </p:nvSpPr>
        <p:spPr bwMode="auto">
          <a:xfrm flipH="1">
            <a:off x="3733800" y="5715000"/>
            <a:ext cx="1524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20" name="Line 12">
            <a:extLst>
              <a:ext uri="{FF2B5EF4-FFF2-40B4-BE49-F238E27FC236}">
                <a16:creationId xmlns:a16="http://schemas.microsoft.com/office/drawing/2014/main" id="{FF5030E0-ACDD-4346-9C6C-6FE9A7BEB54F}"/>
              </a:ext>
            </a:extLst>
          </p:cNvPr>
          <p:cNvSpPr>
            <a:spLocks noChangeShapeType="1"/>
          </p:cNvSpPr>
          <p:nvPr/>
        </p:nvSpPr>
        <p:spPr bwMode="auto">
          <a:xfrm>
            <a:off x="2286000" y="3200400"/>
            <a:ext cx="1219200" cy="1371600"/>
          </a:xfrm>
          <a:prstGeom prst="line">
            <a:avLst/>
          </a:prstGeom>
          <a:noFill/>
          <a:ln w="9525" cap="rnd">
            <a:solidFill>
              <a:schemeClr val="tx1"/>
            </a:solidFill>
            <a:prstDash val="sysDot"/>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21" name="Line 13">
            <a:extLst>
              <a:ext uri="{FF2B5EF4-FFF2-40B4-BE49-F238E27FC236}">
                <a16:creationId xmlns:a16="http://schemas.microsoft.com/office/drawing/2014/main" id="{08BA64E8-8364-43C2-82D8-A166E0E1EE94}"/>
              </a:ext>
            </a:extLst>
          </p:cNvPr>
          <p:cNvSpPr>
            <a:spLocks noChangeShapeType="1"/>
          </p:cNvSpPr>
          <p:nvPr/>
        </p:nvSpPr>
        <p:spPr bwMode="auto">
          <a:xfrm>
            <a:off x="1371600" y="4267200"/>
            <a:ext cx="1295400" cy="1524000"/>
          </a:xfrm>
          <a:prstGeom prst="line">
            <a:avLst/>
          </a:prstGeom>
          <a:noFill/>
          <a:ln w="9525" cap="rnd">
            <a:solidFill>
              <a:schemeClr val="tx1"/>
            </a:solidFill>
            <a:prstDash val="sysDot"/>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1518" name="Text Box 19">
            <a:extLst>
              <a:ext uri="{FF2B5EF4-FFF2-40B4-BE49-F238E27FC236}">
                <a16:creationId xmlns:a16="http://schemas.microsoft.com/office/drawing/2014/main" id="{104DBCBA-0C8C-47A0-AFB9-0C33964F2765}"/>
              </a:ext>
            </a:extLst>
          </p:cNvPr>
          <p:cNvSpPr txBox="1">
            <a:spLocks noChangeArrowheads="1"/>
          </p:cNvSpPr>
          <p:nvPr/>
        </p:nvSpPr>
        <p:spPr bwMode="auto">
          <a:xfrm>
            <a:off x="4419600" y="3276600"/>
            <a:ext cx="3352800" cy="466725"/>
          </a:xfrm>
          <a:prstGeom prst="rect">
            <a:avLst/>
          </a:prstGeom>
          <a:solidFill>
            <a:srgbClr val="92D050"/>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8  2  3   /  4  2  0  3  5  7</a:t>
            </a:r>
          </a:p>
        </p:txBody>
      </p:sp>
      <p:sp>
        <p:nvSpPr>
          <p:cNvPr id="21519" name="Text Box 20">
            <a:extLst>
              <a:ext uri="{FF2B5EF4-FFF2-40B4-BE49-F238E27FC236}">
                <a16:creationId xmlns:a16="http://schemas.microsoft.com/office/drawing/2014/main" id="{1007051D-023D-4D7D-88FA-0B55ABC9DE9E}"/>
              </a:ext>
            </a:extLst>
          </p:cNvPr>
          <p:cNvSpPr txBox="1">
            <a:spLocks noChangeArrowheads="1"/>
          </p:cNvSpPr>
          <p:nvPr/>
        </p:nvSpPr>
        <p:spPr bwMode="auto">
          <a:xfrm>
            <a:off x="4419600" y="4191000"/>
            <a:ext cx="3276600" cy="466725"/>
          </a:xfrm>
          <a:prstGeom prst="rect">
            <a:avLst/>
          </a:prstGeom>
          <a:solidFill>
            <a:srgbClr val="92D050"/>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7  6  8  9  6   9  1  5  6  1 </a:t>
            </a:r>
          </a:p>
        </p:txBody>
      </p:sp>
      <p:sp>
        <p:nvSpPr>
          <p:cNvPr id="21520" name="Text Box 21">
            <a:extLst>
              <a:ext uri="{FF2B5EF4-FFF2-40B4-BE49-F238E27FC236}">
                <a16:creationId xmlns:a16="http://schemas.microsoft.com/office/drawing/2014/main" id="{260E7C65-68FD-4C21-B03C-F27BDF986B5C}"/>
              </a:ext>
            </a:extLst>
          </p:cNvPr>
          <p:cNvSpPr txBox="1">
            <a:spLocks noChangeArrowheads="1"/>
          </p:cNvSpPr>
          <p:nvPr/>
        </p:nvSpPr>
        <p:spPr bwMode="auto">
          <a:xfrm>
            <a:off x="4419600" y="5105400"/>
            <a:ext cx="3276600" cy="466725"/>
          </a:xfrm>
          <a:prstGeom prst="rect">
            <a:avLst/>
          </a:prstGeom>
          <a:solidFill>
            <a:srgbClr val="92D050"/>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4  2   /   2  8  3</a:t>
            </a:r>
          </a:p>
        </p:txBody>
      </p:sp>
      <p:sp>
        <p:nvSpPr>
          <p:cNvPr id="43030" name="Line 22">
            <a:extLst>
              <a:ext uri="{FF2B5EF4-FFF2-40B4-BE49-F238E27FC236}">
                <a16:creationId xmlns:a16="http://schemas.microsoft.com/office/drawing/2014/main" id="{9A8F7A62-62FB-4AAB-9AE5-5AC7A9588E55}"/>
              </a:ext>
            </a:extLst>
          </p:cNvPr>
          <p:cNvSpPr>
            <a:spLocks noChangeShapeType="1"/>
          </p:cNvSpPr>
          <p:nvPr/>
        </p:nvSpPr>
        <p:spPr bwMode="auto">
          <a:xfrm>
            <a:off x="5943600" y="3276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31" name="Line 23">
            <a:extLst>
              <a:ext uri="{FF2B5EF4-FFF2-40B4-BE49-F238E27FC236}">
                <a16:creationId xmlns:a16="http://schemas.microsoft.com/office/drawing/2014/main" id="{9228AC84-27A8-4EB4-AAB4-6F9941B296CF}"/>
              </a:ext>
            </a:extLst>
          </p:cNvPr>
          <p:cNvSpPr>
            <a:spLocks noChangeShapeType="1"/>
          </p:cNvSpPr>
          <p:nvPr/>
        </p:nvSpPr>
        <p:spPr bwMode="auto">
          <a:xfrm>
            <a:off x="5943600" y="4191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32" name="Line 24">
            <a:extLst>
              <a:ext uri="{FF2B5EF4-FFF2-40B4-BE49-F238E27FC236}">
                <a16:creationId xmlns:a16="http://schemas.microsoft.com/office/drawing/2014/main" id="{F790E51E-CA78-4AA8-8E16-EC1E49D6AD34}"/>
              </a:ext>
            </a:extLst>
          </p:cNvPr>
          <p:cNvSpPr>
            <a:spLocks noChangeShapeType="1"/>
          </p:cNvSpPr>
          <p:nvPr/>
        </p:nvSpPr>
        <p:spPr bwMode="auto">
          <a:xfrm>
            <a:off x="6019800" y="5105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33" name="Line 25">
            <a:extLst>
              <a:ext uri="{FF2B5EF4-FFF2-40B4-BE49-F238E27FC236}">
                <a16:creationId xmlns:a16="http://schemas.microsoft.com/office/drawing/2014/main" id="{321C7F56-C74A-43E1-BC9F-9AC958321C6F}"/>
              </a:ext>
            </a:extLst>
          </p:cNvPr>
          <p:cNvSpPr>
            <a:spLocks noChangeShapeType="1"/>
          </p:cNvSpPr>
          <p:nvPr/>
        </p:nvSpPr>
        <p:spPr bwMode="auto">
          <a:xfrm>
            <a:off x="4724400" y="3276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34" name="Line 26">
            <a:extLst>
              <a:ext uri="{FF2B5EF4-FFF2-40B4-BE49-F238E27FC236}">
                <a16:creationId xmlns:a16="http://schemas.microsoft.com/office/drawing/2014/main" id="{3DE9A106-875C-4792-B323-8A317DF09715}"/>
              </a:ext>
            </a:extLst>
          </p:cNvPr>
          <p:cNvSpPr>
            <a:spLocks noChangeShapeType="1"/>
          </p:cNvSpPr>
          <p:nvPr/>
        </p:nvSpPr>
        <p:spPr bwMode="auto">
          <a:xfrm>
            <a:off x="5029200" y="3276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35" name="Line 27">
            <a:extLst>
              <a:ext uri="{FF2B5EF4-FFF2-40B4-BE49-F238E27FC236}">
                <a16:creationId xmlns:a16="http://schemas.microsoft.com/office/drawing/2014/main" id="{2E06F43B-316E-4383-B494-138FAF12B192}"/>
              </a:ext>
            </a:extLst>
          </p:cNvPr>
          <p:cNvSpPr>
            <a:spLocks noChangeShapeType="1"/>
          </p:cNvSpPr>
          <p:nvPr/>
        </p:nvSpPr>
        <p:spPr bwMode="auto">
          <a:xfrm>
            <a:off x="5334000" y="3276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36" name="Line 28">
            <a:extLst>
              <a:ext uri="{FF2B5EF4-FFF2-40B4-BE49-F238E27FC236}">
                <a16:creationId xmlns:a16="http://schemas.microsoft.com/office/drawing/2014/main" id="{0FA82D42-F630-4CE0-87F8-86D64712A9EE}"/>
              </a:ext>
            </a:extLst>
          </p:cNvPr>
          <p:cNvSpPr>
            <a:spLocks noChangeShapeType="1"/>
          </p:cNvSpPr>
          <p:nvPr/>
        </p:nvSpPr>
        <p:spPr bwMode="auto">
          <a:xfrm>
            <a:off x="5638800" y="3276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37" name="Line 29">
            <a:extLst>
              <a:ext uri="{FF2B5EF4-FFF2-40B4-BE49-F238E27FC236}">
                <a16:creationId xmlns:a16="http://schemas.microsoft.com/office/drawing/2014/main" id="{E2EDE9F3-D736-43AB-AE85-767F7C33FC0F}"/>
              </a:ext>
            </a:extLst>
          </p:cNvPr>
          <p:cNvSpPr>
            <a:spLocks noChangeShapeType="1"/>
          </p:cNvSpPr>
          <p:nvPr/>
        </p:nvSpPr>
        <p:spPr bwMode="auto">
          <a:xfrm>
            <a:off x="1371600" y="3276600"/>
            <a:ext cx="1981200" cy="2286000"/>
          </a:xfrm>
          <a:prstGeom prst="line">
            <a:avLst/>
          </a:prstGeom>
          <a:noFill/>
          <a:ln w="9525">
            <a:solidFill>
              <a:schemeClr val="tx1"/>
            </a:solidFill>
            <a:prstDash val="dash"/>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1529" name="Text Box 33">
            <a:extLst>
              <a:ext uri="{FF2B5EF4-FFF2-40B4-BE49-F238E27FC236}">
                <a16:creationId xmlns:a16="http://schemas.microsoft.com/office/drawing/2014/main" id="{E4F383A4-0668-45DC-835D-95E1479E999D}"/>
              </a:ext>
            </a:extLst>
          </p:cNvPr>
          <p:cNvSpPr txBox="1">
            <a:spLocks noChangeArrowheads="1"/>
          </p:cNvSpPr>
          <p:nvPr/>
        </p:nvSpPr>
        <p:spPr bwMode="auto">
          <a:xfrm>
            <a:off x="40386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sa</a:t>
            </a:r>
          </a:p>
        </p:txBody>
      </p:sp>
      <p:sp>
        <p:nvSpPr>
          <p:cNvPr id="21530" name="Text Box 34">
            <a:extLst>
              <a:ext uri="{FF2B5EF4-FFF2-40B4-BE49-F238E27FC236}">
                <a16:creationId xmlns:a16="http://schemas.microsoft.com/office/drawing/2014/main" id="{9E9F52B6-8E1A-435A-AA82-E11962B193AC}"/>
              </a:ext>
            </a:extLst>
          </p:cNvPr>
          <p:cNvSpPr txBox="1">
            <a:spLocks noChangeArrowheads="1"/>
          </p:cNvSpPr>
          <p:nvPr/>
        </p:nvSpPr>
        <p:spPr bwMode="auto">
          <a:xfrm>
            <a:off x="4038600" y="37338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k   0  </a:t>
            </a:r>
            <a:r>
              <a:rPr lang="en-US" altLang="zh-CN" sz="2000"/>
              <a:t>1   2   3  4    5   6  7    8  9  </a:t>
            </a:r>
          </a:p>
        </p:txBody>
      </p:sp>
      <p:sp>
        <p:nvSpPr>
          <p:cNvPr id="21531" name="Text Box 35">
            <a:extLst>
              <a:ext uri="{FF2B5EF4-FFF2-40B4-BE49-F238E27FC236}">
                <a16:creationId xmlns:a16="http://schemas.microsoft.com/office/drawing/2014/main" id="{75508C84-BF7B-4C13-BA2D-ACF5647B1DAD}"/>
              </a:ext>
            </a:extLst>
          </p:cNvPr>
          <p:cNvSpPr txBox="1">
            <a:spLocks noChangeArrowheads="1"/>
          </p:cNvSpPr>
          <p:nvPr/>
        </p:nvSpPr>
        <p:spPr bwMode="auto">
          <a:xfrm>
            <a:off x="4419600" y="4648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10 11 12 13 14 15 16 17 18 19 </a:t>
            </a:r>
          </a:p>
        </p:txBody>
      </p:sp>
      <p:sp>
        <p:nvSpPr>
          <p:cNvPr id="21532" name="Text Box 36">
            <a:extLst>
              <a:ext uri="{FF2B5EF4-FFF2-40B4-BE49-F238E27FC236}">
                <a16:creationId xmlns:a16="http://schemas.microsoft.com/office/drawing/2014/main" id="{82EE9B01-52C1-4111-8C4E-9C4EC6E43F3D}"/>
              </a:ext>
            </a:extLst>
          </p:cNvPr>
          <p:cNvSpPr txBox="1">
            <a:spLocks noChangeArrowheads="1"/>
          </p:cNvSpPr>
          <p:nvPr/>
        </p:nvSpPr>
        <p:spPr bwMode="auto">
          <a:xfrm>
            <a:off x="4419600" y="56388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20 21 22 23 24 25 </a:t>
            </a:r>
          </a:p>
        </p:txBody>
      </p:sp>
      <p:sp>
        <p:nvSpPr>
          <p:cNvPr id="21533" name="Text Box 37">
            <a:extLst>
              <a:ext uri="{FF2B5EF4-FFF2-40B4-BE49-F238E27FC236}">
                <a16:creationId xmlns:a16="http://schemas.microsoft.com/office/drawing/2014/main" id="{7CDB6E0A-363C-4435-99F1-CEDB644573AC}"/>
              </a:ext>
            </a:extLst>
          </p:cNvPr>
          <p:cNvSpPr txBox="1">
            <a:spLocks noChangeArrowheads="1"/>
          </p:cNvSpPr>
          <p:nvPr/>
        </p:nvSpPr>
        <p:spPr bwMode="auto">
          <a:xfrm>
            <a:off x="6019800" y="17526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3ACC7B71-7CF2-4E1C-BCE3-27D0898B1606}"/>
              </a:ext>
            </a:extLst>
          </p:cNvPr>
          <p:cNvSpPr>
            <a:spLocks noGrp="1" noChangeArrowheads="1"/>
          </p:cNvSpPr>
          <p:nvPr>
            <p:ph type="title"/>
          </p:nvPr>
        </p:nvSpPr>
        <p:spPr>
          <a:xfrm>
            <a:off x="609600" y="381000"/>
            <a:ext cx="7772400" cy="533400"/>
          </a:xfrm>
        </p:spPr>
        <p:txBody>
          <a:bodyPr/>
          <a:lstStyle/>
          <a:p>
            <a:pPr algn="l" eaLnBrk="1" hangingPunct="1"/>
            <a:r>
              <a:rPr lang="en-US" altLang="zh-CN" sz="2400" b="1">
                <a:solidFill>
                  <a:srgbClr val="800000"/>
                </a:solidFill>
              </a:rPr>
              <a:t>5.3.4  </a:t>
            </a:r>
            <a:r>
              <a:rPr lang="zh-CN" altLang="en-US" sz="2400" b="1">
                <a:solidFill>
                  <a:srgbClr val="800000"/>
                </a:solidFill>
              </a:rPr>
              <a:t>随机稀疏矩阵</a:t>
            </a:r>
            <a:endParaRPr lang="zh-CN" altLang="en-US" sz="2800" b="1">
              <a:solidFill>
                <a:srgbClr val="800000"/>
              </a:solidFill>
            </a:endParaRPr>
          </a:p>
        </p:txBody>
      </p:sp>
      <p:sp>
        <p:nvSpPr>
          <p:cNvPr id="22533" name="Rectangle 3">
            <a:extLst>
              <a:ext uri="{FF2B5EF4-FFF2-40B4-BE49-F238E27FC236}">
                <a16:creationId xmlns:a16="http://schemas.microsoft.com/office/drawing/2014/main" id="{BB3CFFF8-4B61-4380-B92E-4DC80BB0E777}"/>
              </a:ext>
            </a:extLst>
          </p:cNvPr>
          <p:cNvSpPr>
            <a:spLocks noGrp="1" noChangeArrowheads="1"/>
          </p:cNvSpPr>
          <p:nvPr>
            <p:ph type="body" idx="1"/>
          </p:nvPr>
        </p:nvSpPr>
        <p:spPr>
          <a:xfrm>
            <a:off x="685800" y="838200"/>
            <a:ext cx="7772400" cy="5257800"/>
          </a:xfrm>
        </p:spPr>
        <p:txBody>
          <a:bodyPr/>
          <a:lstStyle/>
          <a:p>
            <a:pPr eaLnBrk="1" hangingPunct="1">
              <a:buFontTx/>
              <a:buNone/>
            </a:pPr>
            <a:r>
              <a:rPr lang="en-US" altLang="zh-CN" sz="2400" b="1">
                <a:solidFill>
                  <a:srgbClr val="CC6600"/>
                </a:solidFill>
              </a:rPr>
              <a:t>[</a:t>
            </a:r>
            <a:r>
              <a:rPr lang="zh-CN" altLang="en-US" sz="2400" b="1">
                <a:solidFill>
                  <a:srgbClr val="CC6600"/>
                </a:solidFill>
              </a:rPr>
              <a:t>特点</a:t>
            </a:r>
            <a:r>
              <a:rPr lang="en-US" altLang="zh-CN" sz="2400" b="1">
                <a:solidFill>
                  <a:srgbClr val="CC6600"/>
                </a:solidFill>
              </a:rPr>
              <a:t>]</a:t>
            </a:r>
            <a:r>
              <a:rPr lang="en-US" altLang="zh-CN" sz="2400">
                <a:solidFill>
                  <a:srgbClr val="FF3300"/>
                </a:solidFill>
              </a:rPr>
              <a:t>  </a:t>
            </a:r>
            <a:r>
              <a:rPr lang="zh-CN" altLang="en-US" sz="2400"/>
              <a:t>大多数元素为零。</a:t>
            </a:r>
          </a:p>
          <a:p>
            <a:pPr eaLnBrk="1" hangingPunct="1">
              <a:buFontTx/>
              <a:buNone/>
            </a:pPr>
            <a:r>
              <a:rPr lang="en-US" altLang="zh-CN" sz="2400" b="1">
                <a:solidFill>
                  <a:srgbClr val="CC6600"/>
                </a:solidFill>
              </a:rPr>
              <a:t>[</a:t>
            </a:r>
            <a:r>
              <a:rPr lang="zh-CN" altLang="en-US" sz="2400" b="1">
                <a:solidFill>
                  <a:srgbClr val="CC6600"/>
                </a:solidFill>
              </a:rPr>
              <a:t>常用存储方法</a:t>
            </a:r>
            <a:r>
              <a:rPr lang="en-US" altLang="zh-CN" sz="2400" b="1">
                <a:solidFill>
                  <a:srgbClr val="CC6600"/>
                </a:solidFill>
              </a:rPr>
              <a:t>]</a:t>
            </a:r>
            <a:r>
              <a:rPr lang="en-US" altLang="zh-CN" sz="2400">
                <a:solidFill>
                  <a:srgbClr val="FF3300"/>
                </a:solidFill>
              </a:rPr>
              <a:t>  </a:t>
            </a:r>
            <a:r>
              <a:rPr lang="zh-CN" altLang="en-US" sz="2400"/>
              <a:t>记录每一非零元素</a:t>
            </a:r>
            <a:r>
              <a:rPr lang="en-US" altLang="zh-CN" sz="2400"/>
              <a:t>(i,j,a</a:t>
            </a:r>
            <a:r>
              <a:rPr lang="en-US" altLang="zh-CN" sz="2400" baseline="-25000"/>
              <a:t>ij</a:t>
            </a:r>
            <a:r>
              <a:rPr lang="en-US" altLang="zh-CN" sz="2400"/>
              <a:t> )</a:t>
            </a:r>
          </a:p>
          <a:p>
            <a:pPr eaLnBrk="1" hangingPunct="1">
              <a:buFontTx/>
              <a:buNone/>
            </a:pPr>
            <a:r>
              <a:rPr lang="en-US" altLang="zh-CN" sz="2400"/>
              <a:t>                         —</a:t>
            </a:r>
            <a:r>
              <a:rPr lang="zh-CN" altLang="en-US" sz="2400"/>
              <a:t>节省空间，但丧失随机存取功能</a:t>
            </a:r>
          </a:p>
          <a:p>
            <a:pPr eaLnBrk="1" hangingPunct="1"/>
            <a:r>
              <a:rPr lang="zh-CN" altLang="en-US" sz="2400"/>
              <a:t>顺序存储：三元组表</a:t>
            </a:r>
          </a:p>
          <a:p>
            <a:pPr eaLnBrk="1" hangingPunct="1"/>
            <a:r>
              <a:rPr lang="zh-CN" altLang="en-US" sz="2400"/>
              <a:t>链式存储：十字</a:t>
            </a:r>
            <a:r>
              <a:rPr lang="en-US" altLang="zh-CN" sz="2400"/>
              <a:t>(</a:t>
            </a:r>
            <a:r>
              <a:rPr lang="zh-CN" altLang="en-US" sz="2400"/>
              <a:t>正交</a:t>
            </a:r>
            <a:r>
              <a:rPr lang="en-US" altLang="zh-CN" sz="2400"/>
              <a:t>)</a:t>
            </a:r>
            <a:r>
              <a:rPr lang="zh-CN" altLang="en-US" sz="2400"/>
              <a:t>链表 </a:t>
            </a:r>
          </a:p>
          <a:p>
            <a:pPr eaLnBrk="1" hangingPunct="1">
              <a:lnSpc>
                <a:spcPct val="85000"/>
              </a:lnSpc>
              <a:buFontTx/>
              <a:buNone/>
            </a:pPr>
            <a:r>
              <a:rPr lang="zh-CN" altLang="en-US" sz="2800"/>
              <a:t>                 </a:t>
            </a:r>
            <a:r>
              <a:rPr lang="en-US" altLang="zh-CN" sz="2800"/>
              <a:t>15      0      0      22      0     -15</a:t>
            </a:r>
          </a:p>
          <a:p>
            <a:pPr eaLnBrk="1" hangingPunct="1">
              <a:lnSpc>
                <a:spcPct val="85000"/>
              </a:lnSpc>
              <a:buFontTx/>
              <a:buNone/>
            </a:pPr>
            <a:r>
              <a:rPr lang="en-US" altLang="zh-CN" sz="2800"/>
              <a:t>                   0     11     3       0       0       0</a:t>
            </a:r>
          </a:p>
          <a:p>
            <a:pPr eaLnBrk="1" hangingPunct="1">
              <a:lnSpc>
                <a:spcPct val="85000"/>
              </a:lnSpc>
              <a:buFontTx/>
              <a:buNone/>
            </a:pPr>
            <a:r>
              <a:rPr lang="en-US" altLang="zh-CN" sz="2800"/>
              <a:t>                   0      0      0       -6      0       0</a:t>
            </a:r>
          </a:p>
          <a:p>
            <a:pPr eaLnBrk="1" hangingPunct="1">
              <a:lnSpc>
                <a:spcPct val="85000"/>
              </a:lnSpc>
              <a:buFontTx/>
              <a:buNone/>
            </a:pPr>
            <a:r>
              <a:rPr lang="en-US" altLang="zh-CN" sz="2800"/>
              <a:t>                   0      0      0        0      0       0</a:t>
            </a:r>
          </a:p>
          <a:p>
            <a:pPr eaLnBrk="1" hangingPunct="1">
              <a:lnSpc>
                <a:spcPct val="85000"/>
              </a:lnSpc>
              <a:buFontTx/>
              <a:buNone/>
            </a:pPr>
            <a:r>
              <a:rPr lang="en-US" altLang="zh-CN" sz="2800"/>
              <a:t>                 91      0      0        0      0       0</a:t>
            </a:r>
          </a:p>
          <a:p>
            <a:pPr eaLnBrk="1" hangingPunct="1">
              <a:lnSpc>
                <a:spcPct val="85000"/>
              </a:lnSpc>
              <a:buFontTx/>
              <a:buNone/>
            </a:pPr>
            <a:r>
              <a:rPr lang="en-US" altLang="zh-CN" sz="2800"/>
              <a:t>                   0      0     28       0      0       0</a:t>
            </a:r>
          </a:p>
        </p:txBody>
      </p:sp>
      <p:sp>
        <p:nvSpPr>
          <p:cNvPr id="44036" name="Line 4">
            <a:extLst>
              <a:ext uri="{FF2B5EF4-FFF2-40B4-BE49-F238E27FC236}">
                <a16:creationId xmlns:a16="http://schemas.microsoft.com/office/drawing/2014/main" id="{C1993D32-4344-43BE-8801-2EA7CB49B083}"/>
              </a:ext>
            </a:extLst>
          </p:cNvPr>
          <p:cNvSpPr>
            <a:spLocks noChangeShapeType="1"/>
          </p:cNvSpPr>
          <p:nvPr/>
        </p:nvSpPr>
        <p:spPr bwMode="auto">
          <a:xfrm>
            <a:off x="1905000" y="3048000"/>
            <a:ext cx="0" cy="26670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037" name="Line 5">
            <a:extLst>
              <a:ext uri="{FF2B5EF4-FFF2-40B4-BE49-F238E27FC236}">
                <a16:creationId xmlns:a16="http://schemas.microsoft.com/office/drawing/2014/main" id="{E71B3E16-C07D-4F5E-88DB-FF5E712936A4}"/>
              </a:ext>
            </a:extLst>
          </p:cNvPr>
          <p:cNvSpPr>
            <a:spLocks noChangeShapeType="1"/>
          </p:cNvSpPr>
          <p:nvPr/>
        </p:nvSpPr>
        <p:spPr bwMode="auto">
          <a:xfrm>
            <a:off x="1905000" y="3048000"/>
            <a:ext cx="2286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040" name="Line 8">
            <a:extLst>
              <a:ext uri="{FF2B5EF4-FFF2-40B4-BE49-F238E27FC236}">
                <a16:creationId xmlns:a16="http://schemas.microsoft.com/office/drawing/2014/main" id="{499EE114-1DF4-4C31-8B16-D98AF4052D76}"/>
              </a:ext>
            </a:extLst>
          </p:cNvPr>
          <p:cNvSpPr>
            <a:spLocks noChangeShapeType="1"/>
          </p:cNvSpPr>
          <p:nvPr/>
        </p:nvSpPr>
        <p:spPr bwMode="auto">
          <a:xfrm>
            <a:off x="1905000" y="5715000"/>
            <a:ext cx="2286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041" name="Line 9">
            <a:extLst>
              <a:ext uri="{FF2B5EF4-FFF2-40B4-BE49-F238E27FC236}">
                <a16:creationId xmlns:a16="http://schemas.microsoft.com/office/drawing/2014/main" id="{2A9FA25E-950D-41A5-AF49-4CE9A834DD78}"/>
              </a:ext>
            </a:extLst>
          </p:cNvPr>
          <p:cNvSpPr>
            <a:spLocks noChangeShapeType="1"/>
          </p:cNvSpPr>
          <p:nvPr/>
        </p:nvSpPr>
        <p:spPr bwMode="auto">
          <a:xfrm>
            <a:off x="6934200" y="3048000"/>
            <a:ext cx="0" cy="26670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042" name="Line 10">
            <a:extLst>
              <a:ext uri="{FF2B5EF4-FFF2-40B4-BE49-F238E27FC236}">
                <a16:creationId xmlns:a16="http://schemas.microsoft.com/office/drawing/2014/main" id="{EA65E763-708A-42C5-9C3B-CDF71D49C77B}"/>
              </a:ext>
            </a:extLst>
          </p:cNvPr>
          <p:cNvSpPr>
            <a:spLocks noChangeShapeType="1"/>
          </p:cNvSpPr>
          <p:nvPr/>
        </p:nvSpPr>
        <p:spPr bwMode="auto">
          <a:xfrm flipH="1">
            <a:off x="6705600" y="3048000"/>
            <a:ext cx="2286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2540" name="Text Box 12">
            <a:extLst>
              <a:ext uri="{FF2B5EF4-FFF2-40B4-BE49-F238E27FC236}">
                <a16:creationId xmlns:a16="http://schemas.microsoft.com/office/drawing/2014/main" id="{58482763-0967-439C-9150-374ABECA79BB}"/>
              </a:ext>
            </a:extLst>
          </p:cNvPr>
          <p:cNvSpPr txBox="1">
            <a:spLocks noChangeArrowheads="1"/>
          </p:cNvSpPr>
          <p:nvPr/>
        </p:nvSpPr>
        <p:spPr bwMode="auto">
          <a:xfrm>
            <a:off x="4114800" y="762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ym typeface="Symbol" panose="05050102010706020507" pitchFamily="18" charset="2"/>
              </a:rPr>
              <a:t> = t/(mn) 0.05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FB08C275-0B27-49A6-A69D-DA29CCBA7F33}"/>
              </a:ext>
            </a:extLst>
          </p:cNvPr>
          <p:cNvSpPr>
            <a:spLocks noGrp="1" noChangeArrowheads="1"/>
          </p:cNvSpPr>
          <p:nvPr>
            <p:ph type="title"/>
          </p:nvPr>
        </p:nvSpPr>
        <p:spPr>
          <a:xfrm>
            <a:off x="381000" y="609600"/>
            <a:ext cx="8382000" cy="762000"/>
          </a:xfrm>
        </p:spPr>
        <p:txBody>
          <a:bodyPr/>
          <a:lstStyle/>
          <a:p>
            <a:pPr algn="l" eaLnBrk="1" hangingPunct="1"/>
            <a:r>
              <a:rPr lang="en-US" altLang="zh-CN" sz="2800" b="1">
                <a:solidFill>
                  <a:srgbClr val="800000"/>
                </a:solidFill>
              </a:rPr>
              <a:t>5.1 </a:t>
            </a:r>
            <a:r>
              <a:rPr lang="zh-CN" altLang="en-US" sz="2800" b="1">
                <a:solidFill>
                  <a:srgbClr val="800000"/>
                </a:solidFill>
              </a:rPr>
              <a:t>数组和线性表的关系以及数组的运算</a:t>
            </a:r>
            <a:endParaRPr lang="zh-CN" altLang="en-US" sz="2800">
              <a:solidFill>
                <a:srgbClr val="800000"/>
              </a:solidFill>
            </a:endParaRPr>
          </a:p>
        </p:txBody>
      </p:sp>
      <p:sp>
        <p:nvSpPr>
          <p:cNvPr id="6149" name="Rectangle 3">
            <a:extLst>
              <a:ext uri="{FF2B5EF4-FFF2-40B4-BE49-F238E27FC236}">
                <a16:creationId xmlns:a16="http://schemas.microsoft.com/office/drawing/2014/main" id="{250367FD-AE81-4267-B6C8-2ECC0EB802DA}"/>
              </a:ext>
            </a:extLst>
          </p:cNvPr>
          <p:cNvSpPr>
            <a:spLocks noGrp="1" noChangeArrowheads="1"/>
          </p:cNvSpPr>
          <p:nvPr>
            <p:ph type="body" idx="1"/>
          </p:nvPr>
        </p:nvSpPr>
        <p:spPr>
          <a:xfrm>
            <a:off x="685800" y="1371600"/>
            <a:ext cx="7772400" cy="4572000"/>
          </a:xfrm>
        </p:spPr>
        <p:txBody>
          <a:bodyPr/>
          <a:lstStyle/>
          <a:p>
            <a:pPr eaLnBrk="1" hangingPunct="1">
              <a:buFontTx/>
              <a:buNone/>
            </a:pPr>
            <a:r>
              <a:rPr lang="zh-CN" altLang="en-US" sz="2400" b="1" dirty="0">
                <a:solidFill>
                  <a:srgbClr val="CC6600"/>
                </a:solidFill>
              </a:rPr>
              <a:t>任何数组</a:t>
            </a:r>
            <a:r>
              <a:rPr lang="en-US" altLang="zh-CN" sz="2400" b="1" dirty="0">
                <a:solidFill>
                  <a:srgbClr val="CC6600"/>
                </a:solidFill>
              </a:rPr>
              <a:t>A</a:t>
            </a:r>
            <a:r>
              <a:rPr lang="zh-CN" altLang="zh-CN" sz="2400" b="1" dirty="0">
                <a:solidFill>
                  <a:srgbClr val="CC6600"/>
                </a:solidFill>
              </a:rPr>
              <a:t>都可以看作一个线性表</a:t>
            </a:r>
            <a:endParaRPr lang="zh-CN" altLang="zh-CN" sz="2800" dirty="0">
              <a:solidFill>
                <a:srgbClr val="CC6600"/>
              </a:solidFill>
            </a:endParaRPr>
          </a:p>
          <a:p>
            <a:pPr algn="ctr" eaLnBrk="1" hangingPunct="1">
              <a:buFontTx/>
              <a:buNone/>
            </a:pPr>
            <a:r>
              <a:rPr lang="zh-CN" altLang="zh-CN" sz="2800" dirty="0">
                <a:sym typeface="Symbol" panose="05050102010706020507" pitchFamily="18" charset="2"/>
              </a:rPr>
              <a:t>    </a:t>
            </a:r>
            <a:r>
              <a:rPr lang="en-US" altLang="zh-CN" sz="2400" dirty="0">
                <a:sym typeface="Symbol" panose="05050102010706020507" pitchFamily="18" charset="2"/>
              </a:rPr>
              <a:t>A=(a</a:t>
            </a:r>
            <a:r>
              <a:rPr lang="en-US" altLang="zh-CN" sz="2400" baseline="-25000" dirty="0">
                <a:sym typeface="Symbol" panose="05050102010706020507" pitchFamily="18" charset="2"/>
              </a:rPr>
              <a:t>1</a:t>
            </a:r>
            <a:r>
              <a:rPr lang="en-US" altLang="zh-CN" sz="2400" dirty="0">
                <a:sym typeface="Symbol" panose="05050102010706020507" pitchFamily="18" charset="2"/>
              </a:rPr>
              <a:t>, a</a:t>
            </a:r>
            <a:r>
              <a:rPr lang="en-US" altLang="zh-CN" sz="2400" baseline="-25000" dirty="0">
                <a:sym typeface="Symbol" panose="05050102010706020507" pitchFamily="18" charset="2"/>
              </a:rPr>
              <a:t>2</a:t>
            </a:r>
            <a:r>
              <a:rPr lang="en-US" altLang="zh-CN" sz="2400" dirty="0">
                <a:sym typeface="Symbol" panose="05050102010706020507" pitchFamily="18" charset="2"/>
              </a:rPr>
              <a:t>, …, a</a:t>
            </a:r>
            <a:r>
              <a:rPr lang="en-US" altLang="zh-CN" sz="2400" baseline="-25000" dirty="0">
                <a:sym typeface="Symbol" panose="05050102010706020507" pitchFamily="18" charset="2"/>
              </a:rPr>
              <a:t>i</a:t>
            </a:r>
            <a:r>
              <a:rPr lang="en-US" altLang="zh-CN" sz="2400" dirty="0">
                <a:sym typeface="Symbol" panose="05050102010706020507" pitchFamily="18" charset="2"/>
              </a:rPr>
              <a:t> , …a</a:t>
            </a:r>
            <a:r>
              <a:rPr lang="en-US" altLang="zh-CN" sz="2400" baseline="-25000" dirty="0">
                <a:sym typeface="Symbol" panose="05050102010706020507" pitchFamily="18" charset="2"/>
              </a:rPr>
              <a:t>n</a:t>
            </a:r>
            <a:r>
              <a:rPr lang="en-US" altLang="zh-CN" sz="2400" dirty="0">
                <a:sym typeface="Symbol" panose="05050102010706020507" pitchFamily="18" charset="2"/>
              </a:rPr>
              <a:t> )</a:t>
            </a:r>
          </a:p>
          <a:p>
            <a:pPr eaLnBrk="1" hangingPunct="1">
              <a:buFontTx/>
              <a:buNone/>
            </a:pPr>
            <a:r>
              <a:rPr lang="zh-CN" altLang="en-US" sz="2400" dirty="0">
                <a:sym typeface="Symbol" panose="05050102010706020507" pitchFamily="18" charset="2"/>
              </a:rPr>
              <a:t>二维数组</a:t>
            </a:r>
            <a:r>
              <a:rPr lang="en-US" altLang="zh-CN" sz="2400" dirty="0" err="1">
                <a:sym typeface="Symbol" panose="05050102010706020507" pitchFamily="18" charset="2"/>
              </a:rPr>
              <a:t>mn</a:t>
            </a:r>
            <a:r>
              <a:rPr lang="zh-CN" altLang="en-US" sz="2400" dirty="0">
                <a:sym typeface="Symbol" panose="05050102010706020507" pitchFamily="18" charset="2"/>
              </a:rPr>
              <a:t>时， </a:t>
            </a:r>
          </a:p>
          <a:p>
            <a:pPr eaLnBrk="1" hangingPunct="1">
              <a:buFontTx/>
              <a:buNone/>
            </a:pPr>
            <a:r>
              <a:rPr lang="zh-CN" altLang="en-US" sz="2400" dirty="0">
                <a:sym typeface="Symbol" panose="05050102010706020507" pitchFamily="18" charset="2"/>
              </a:rPr>
              <a:t>        </a:t>
            </a:r>
            <a:r>
              <a:rPr lang="en-US" altLang="zh-CN" sz="2400" dirty="0">
                <a:sym typeface="Symbol" panose="05050102010706020507" pitchFamily="18" charset="2"/>
              </a:rPr>
              <a:t>a</a:t>
            </a:r>
            <a:r>
              <a:rPr lang="en-US" altLang="zh-CN" sz="2400" baseline="-25000" dirty="0">
                <a:sym typeface="Symbol" panose="05050102010706020507" pitchFamily="18" charset="2"/>
              </a:rPr>
              <a:t>i</a:t>
            </a:r>
            <a:r>
              <a:rPr lang="zh-CN" altLang="en-US" sz="2400" dirty="0">
                <a:sym typeface="Symbol" panose="05050102010706020507" pitchFamily="18" charset="2"/>
              </a:rPr>
              <a:t>是数组中第</a:t>
            </a:r>
            <a:r>
              <a:rPr lang="en-US" altLang="zh-CN" sz="2400" dirty="0" err="1">
                <a:sym typeface="Symbol" panose="05050102010706020507" pitchFamily="18" charset="2"/>
              </a:rPr>
              <a:t>i</a:t>
            </a:r>
            <a:r>
              <a:rPr lang="zh-CN" altLang="en-US" sz="2400" dirty="0">
                <a:sym typeface="Symbol" panose="05050102010706020507" pitchFamily="18" charset="2"/>
              </a:rPr>
              <a:t>行所有元素，</a:t>
            </a:r>
            <a:r>
              <a:rPr lang="en-US" altLang="zh-CN" sz="2400" dirty="0">
                <a:sym typeface="Symbol" panose="05050102010706020507" pitchFamily="18" charset="2"/>
              </a:rPr>
              <a:t>0im-1</a:t>
            </a:r>
            <a:r>
              <a:rPr lang="zh-CN" altLang="en-US" sz="2400" dirty="0">
                <a:sym typeface="Symbol" panose="05050102010706020507" pitchFamily="18" charset="2"/>
              </a:rPr>
              <a:t>，表中每一个元素是一个一维数组；</a:t>
            </a:r>
          </a:p>
          <a:p>
            <a:pPr eaLnBrk="1" hangingPunct="1">
              <a:buFontTx/>
              <a:buNone/>
            </a:pPr>
            <a:endParaRPr lang="zh-CN" altLang="en-US" sz="2400" dirty="0">
              <a:sym typeface="Symbol" panose="05050102010706020507" pitchFamily="18" charset="2"/>
            </a:endParaRPr>
          </a:p>
          <a:p>
            <a:pPr eaLnBrk="1" hangingPunct="1">
              <a:buFontTx/>
              <a:buNone/>
            </a:pPr>
            <a:r>
              <a:rPr lang="zh-CN" altLang="en-US" sz="2400" dirty="0">
                <a:sym typeface="Symbol" panose="05050102010706020507" pitchFamily="18" charset="2"/>
              </a:rPr>
              <a:t>三维数组时，</a:t>
            </a:r>
          </a:p>
          <a:p>
            <a:pPr eaLnBrk="1" hangingPunct="1">
              <a:buFontTx/>
              <a:buNone/>
            </a:pPr>
            <a:r>
              <a:rPr lang="zh-CN" altLang="en-US" sz="2400" dirty="0">
                <a:sym typeface="Symbol" panose="05050102010706020507" pitchFamily="18" charset="2"/>
              </a:rPr>
              <a:t>        表中每一个元素是一个二维数组；</a:t>
            </a:r>
          </a:p>
          <a:p>
            <a:pPr eaLnBrk="1" hangingPunct="1">
              <a:buFontTx/>
              <a:buNone/>
            </a:pPr>
            <a:endParaRPr lang="en-US" altLang="zh-CN" sz="2400" dirty="0">
              <a:sym typeface="Symbol" panose="05050102010706020507" pitchFamily="18" charset="2"/>
            </a:endParaRPr>
          </a:p>
          <a:p>
            <a:pPr eaLnBrk="1" hangingPunct="1">
              <a:buFontTx/>
              <a:buNone/>
            </a:pPr>
            <a:r>
              <a:rPr lang="en-US" altLang="zh-CN" sz="2400" dirty="0">
                <a:sym typeface="Symbol" panose="05050102010706020507" pitchFamily="18" charset="2"/>
              </a:rPr>
              <a:t>n</a:t>
            </a:r>
            <a:r>
              <a:rPr lang="zh-CN" altLang="en-US" sz="2400" dirty="0">
                <a:sym typeface="Symbol" panose="05050102010706020507" pitchFamily="18" charset="2"/>
              </a:rPr>
              <a:t>维数组时，</a:t>
            </a:r>
          </a:p>
          <a:p>
            <a:pPr eaLnBrk="1" hangingPunct="1">
              <a:buFontTx/>
              <a:buNone/>
            </a:pPr>
            <a:r>
              <a:rPr lang="zh-CN" altLang="en-US" sz="2400" dirty="0">
                <a:sym typeface="Symbol" panose="05050102010706020507" pitchFamily="18" charset="2"/>
              </a:rPr>
              <a:t>        表中每一个元素是一个</a:t>
            </a:r>
            <a:r>
              <a:rPr lang="en-US" altLang="zh-CN" sz="2400" dirty="0">
                <a:sym typeface="Symbol" panose="05050102010706020507" pitchFamily="18" charset="2"/>
              </a:rPr>
              <a:t>(n-1)</a:t>
            </a:r>
            <a:r>
              <a:rPr lang="zh-CN" altLang="en-US" sz="2400" dirty="0">
                <a:sym typeface="Symbol" panose="05050102010706020507" pitchFamily="18" charset="2"/>
              </a:rPr>
              <a:t>维数组</a:t>
            </a:r>
            <a:endParaRPr lang="zh-CN" altLang="en-US" sz="2800" dirty="0">
              <a:sym typeface="Symbol" panose="05050102010706020507" pitchFamily="18" charset="2"/>
            </a:endParaRPr>
          </a:p>
        </p:txBody>
      </p:sp>
      <p:grpSp>
        <p:nvGrpSpPr>
          <p:cNvPr id="6150" name="组合 5">
            <a:extLst>
              <a:ext uri="{FF2B5EF4-FFF2-40B4-BE49-F238E27FC236}">
                <a16:creationId xmlns:a16="http://schemas.microsoft.com/office/drawing/2014/main" id="{9FE4E05E-CC1B-45B3-8F20-61ACA8C32B36}"/>
              </a:ext>
            </a:extLst>
          </p:cNvPr>
          <p:cNvGrpSpPr>
            <a:grpSpLocks/>
          </p:cNvGrpSpPr>
          <p:nvPr/>
        </p:nvGrpSpPr>
        <p:grpSpPr bwMode="auto">
          <a:xfrm>
            <a:off x="4800600" y="3357563"/>
            <a:ext cx="3886200" cy="2085975"/>
            <a:chOff x="4800600" y="3356991"/>
            <a:chExt cx="3886944" cy="2085977"/>
          </a:xfrm>
        </p:grpSpPr>
        <p:grpSp>
          <p:nvGrpSpPr>
            <p:cNvPr id="6151" name="Group 5">
              <a:extLst>
                <a:ext uri="{FF2B5EF4-FFF2-40B4-BE49-F238E27FC236}">
                  <a16:creationId xmlns:a16="http://schemas.microsoft.com/office/drawing/2014/main" id="{BDA391BC-446C-48FD-ADC2-724301D2E9B8}"/>
                </a:ext>
              </a:extLst>
            </p:cNvPr>
            <p:cNvGrpSpPr>
              <a:grpSpLocks/>
            </p:cNvGrpSpPr>
            <p:nvPr/>
          </p:nvGrpSpPr>
          <p:grpSpPr bwMode="auto">
            <a:xfrm>
              <a:off x="5791200" y="3505200"/>
              <a:ext cx="2828925" cy="1692275"/>
              <a:chOff x="2064" y="1440"/>
              <a:chExt cx="1605" cy="1066"/>
            </a:xfrm>
          </p:grpSpPr>
          <p:sp>
            <p:nvSpPr>
              <p:cNvPr id="6162" name="Text Box 6">
                <a:extLst>
                  <a:ext uri="{FF2B5EF4-FFF2-40B4-BE49-F238E27FC236}">
                    <a16:creationId xmlns:a16="http://schemas.microsoft.com/office/drawing/2014/main" id="{ACA05BC0-730D-4E4E-9D80-BE16E8372D85}"/>
                  </a:ext>
                </a:extLst>
              </p:cNvPr>
              <p:cNvSpPr txBox="1">
                <a:spLocks noChangeArrowheads="1"/>
              </p:cNvSpPr>
              <p:nvPr/>
            </p:nvSpPr>
            <p:spPr bwMode="auto">
              <a:xfrm>
                <a:off x="2064" y="1440"/>
                <a:ext cx="16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0000FF"/>
                    </a:solidFill>
                  </a:rPr>
                  <a:t>(                                       )</a:t>
                </a:r>
              </a:p>
            </p:txBody>
          </p:sp>
          <p:sp>
            <p:nvSpPr>
              <p:cNvPr id="6163" name="Text Box 7">
                <a:extLst>
                  <a:ext uri="{FF2B5EF4-FFF2-40B4-BE49-F238E27FC236}">
                    <a16:creationId xmlns:a16="http://schemas.microsoft.com/office/drawing/2014/main" id="{DDA9AA99-6C90-4D0B-8EB6-94C445615B34}"/>
                  </a:ext>
                </a:extLst>
              </p:cNvPr>
              <p:cNvSpPr txBox="1">
                <a:spLocks noChangeArrowheads="1"/>
              </p:cNvSpPr>
              <p:nvPr/>
            </p:nvSpPr>
            <p:spPr bwMode="auto">
              <a:xfrm>
                <a:off x="2064" y="1728"/>
                <a:ext cx="16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0000FF"/>
                    </a:solidFill>
                  </a:rPr>
                  <a:t>(                                       )</a:t>
                </a:r>
              </a:p>
            </p:txBody>
          </p:sp>
          <p:sp>
            <p:nvSpPr>
              <p:cNvPr id="6164" name="Text Box 8">
                <a:extLst>
                  <a:ext uri="{FF2B5EF4-FFF2-40B4-BE49-F238E27FC236}">
                    <a16:creationId xmlns:a16="http://schemas.microsoft.com/office/drawing/2014/main" id="{FFE3CBCA-2AA7-4190-A4A2-C7392D9EF298}"/>
                  </a:ext>
                </a:extLst>
              </p:cNvPr>
              <p:cNvSpPr txBox="1">
                <a:spLocks noChangeArrowheads="1"/>
              </p:cNvSpPr>
              <p:nvPr/>
            </p:nvSpPr>
            <p:spPr bwMode="auto">
              <a:xfrm>
                <a:off x="2064" y="2016"/>
                <a:ext cx="16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0000FF"/>
                    </a:solidFill>
                  </a:rPr>
                  <a:t>(                                       )</a:t>
                </a:r>
              </a:p>
            </p:txBody>
          </p:sp>
          <p:sp>
            <p:nvSpPr>
              <p:cNvPr id="6165" name="Text Box 9">
                <a:extLst>
                  <a:ext uri="{FF2B5EF4-FFF2-40B4-BE49-F238E27FC236}">
                    <a16:creationId xmlns:a16="http://schemas.microsoft.com/office/drawing/2014/main" id="{32B53665-996E-4CA7-8ED7-A96AE259B871}"/>
                  </a:ext>
                </a:extLst>
              </p:cNvPr>
              <p:cNvSpPr txBox="1">
                <a:spLocks noChangeArrowheads="1"/>
              </p:cNvSpPr>
              <p:nvPr/>
            </p:nvSpPr>
            <p:spPr bwMode="auto">
              <a:xfrm>
                <a:off x="2064" y="2256"/>
                <a:ext cx="16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0000FF"/>
                    </a:solidFill>
                  </a:rPr>
                  <a:t>(                                       )</a:t>
                </a:r>
              </a:p>
            </p:txBody>
          </p:sp>
        </p:grpSp>
        <p:sp>
          <p:nvSpPr>
            <p:cNvPr id="6152" name="Text Box 11">
              <a:extLst>
                <a:ext uri="{FF2B5EF4-FFF2-40B4-BE49-F238E27FC236}">
                  <a16:creationId xmlns:a16="http://schemas.microsoft.com/office/drawing/2014/main" id="{AD98ED74-F18B-4CD3-9336-855F863FD9A5}"/>
                </a:ext>
              </a:extLst>
            </p:cNvPr>
            <p:cNvSpPr txBox="1">
              <a:spLocks noChangeArrowheads="1"/>
            </p:cNvSpPr>
            <p:nvPr/>
          </p:nvSpPr>
          <p:spPr bwMode="auto">
            <a:xfrm rot="-5400000">
              <a:off x="5024439" y="4199955"/>
              <a:ext cx="208597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3300"/>
                  </a:solidFill>
                </a:rPr>
                <a:t>(                           )</a:t>
              </a:r>
            </a:p>
          </p:txBody>
        </p:sp>
        <p:grpSp>
          <p:nvGrpSpPr>
            <p:cNvPr id="6153" name="组合 4">
              <a:extLst>
                <a:ext uri="{FF2B5EF4-FFF2-40B4-BE49-F238E27FC236}">
                  <a16:creationId xmlns:a16="http://schemas.microsoft.com/office/drawing/2014/main" id="{4A1245ED-2F95-46C5-8003-0259979DB482}"/>
                </a:ext>
              </a:extLst>
            </p:cNvPr>
            <p:cNvGrpSpPr>
              <a:grpSpLocks/>
            </p:cNvGrpSpPr>
            <p:nvPr/>
          </p:nvGrpSpPr>
          <p:grpSpPr bwMode="auto">
            <a:xfrm>
              <a:off x="4800600" y="3460725"/>
              <a:ext cx="3886944" cy="1768475"/>
              <a:chOff x="4800600" y="3460725"/>
              <a:chExt cx="3886944" cy="1768475"/>
            </a:xfrm>
          </p:grpSpPr>
          <p:sp>
            <p:nvSpPr>
              <p:cNvPr id="4128" name="Rectangle 32">
                <a:extLst>
                  <a:ext uri="{FF2B5EF4-FFF2-40B4-BE49-F238E27FC236}">
                    <a16:creationId xmlns:a16="http://schemas.microsoft.com/office/drawing/2014/main" id="{2D62C9B6-C681-43A9-B10E-FF4A9875D12D}"/>
                  </a:ext>
                </a:extLst>
              </p:cNvPr>
              <p:cNvSpPr>
                <a:spLocks noChangeArrowheads="1"/>
              </p:cNvSpPr>
              <p:nvPr/>
            </p:nvSpPr>
            <p:spPr bwMode="auto">
              <a:xfrm>
                <a:off x="5559570" y="3885628"/>
                <a:ext cx="131788" cy="288925"/>
              </a:xfrm>
              <a:prstGeom prst="rect">
                <a:avLst/>
              </a:prstGeom>
              <a:noFill/>
              <a:ln w="9525">
                <a:noFill/>
                <a:miter lim="800000"/>
                <a:headEnd/>
                <a:tailEnd/>
              </a:ln>
            </p:spPr>
            <p:txBody>
              <a:bodyPr wrap="none" lIns="0" tIns="0" rIns="0" bIns="0">
                <a:spAutoFit/>
              </a:bodyPr>
              <a:lstStyle/>
              <a:p>
                <a:pPr algn="ctr" eaLnBrk="1" hangingPunct="1">
                  <a:defRPr/>
                </a:pPr>
                <a:r>
                  <a:rPr lang="en-US" altLang="zh-CN" sz="1900">
                    <a:solidFill>
                      <a:srgbClr val="000000"/>
                    </a:solidFill>
                    <a:latin typeface="Symbol" pitchFamily="18" charset="2"/>
                  </a:rPr>
                  <a:t>=</a:t>
                </a:r>
                <a:endParaRPr lang="en-US" altLang="zh-CN">
                  <a:effectLst>
                    <a:outerShdw blurRad="38100" dist="38100" dir="2700000" algn="tl">
                      <a:srgbClr val="C0C0C0"/>
                    </a:outerShdw>
                  </a:effectLst>
                </a:endParaRPr>
              </a:p>
            </p:txBody>
          </p:sp>
          <p:sp>
            <p:nvSpPr>
              <p:cNvPr id="6158" name="Rectangle 50">
                <a:extLst>
                  <a:ext uri="{FF2B5EF4-FFF2-40B4-BE49-F238E27FC236}">
                    <a16:creationId xmlns:a16="http://schemas.microsoft.com/office/drawing/2014/main" id="{DAF9FB54-771A-4D66-ACAD-564F07B8C4DF}"/>
                  </a:ext>
                </a:extLst>
              </p:cNvPr>
              <p:cNvSpPr>
                <a:spLocks noChangeArrowheads="1"/>
              </p:cNvSpPr>
              <p:nvPr/>
            </p:nvSpPr>
            <p:spPr bwMode="auto">
              <a:xfrm>
                <a:off x="4800600" y="3810003"/>
                <a:ext cx="762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900" i="1">
                    <a:solidFill>
                      <a:srgbClr val="000000"/>
                    </a:solidFill>
                  </a:rPr>
                  <a:t>A </a:t>
                </a:r>
                <a:r>
                  <a:rPr lang="en-US" altLang="zh-CN" sz="1900" i="1" baseline="-25000">
                    <a:solidFill>
                      <a:srgbClr val="000000"/>
                    </a:solidFill>
                  </a:rPr>
                  <a:t>m</a:t>
                </a:r>
                <a:r>
                  <a:rPr lang="en-US" altLang="zh-CN" sz="1900" i="1" baseline="-25000">
                    <a:solidFill>
                      <a:srgbClr val="000000"/>
                    </a:solidFill>
                    <a:sym typeface="Symbol" panose="05050102010706020507" pitchFamily="18" charset="2"/>
                  </a:rPr>
                  <a:t>n</a:t>
                </a:r>
                <a:endParaRPr lang="en-US" altLang="zh-CN" sz="1900" i="1" baseline="-25000">
                  <a:solidFill>
                    <a:srgbClr val="000000"/>
                  </a:solidFill>
                </a:endParaRPr>
              </a:p>
            </p:txBody>
          </p:sp>
          <p:sp>
            <p:nvSpPr>
              <p:cNvPr id="4166" name="Text Box 70">
                <a:extLst>
                  <a:ext uri="{FF2B5EF4-FFF2-40B4-BE49-F238E27FC236}">
                    <a16:creationId xmlns:a16="http://schemas.microsoft.com/office/drawing/2014/main" id="{F8B41D15-965E-46CD-942C-44DADF6D786B}"/>
                  </a:ext>
                </a:extLst>
              </p:cNvPr>
              <p:cNvSpPr txBox="1">
                <a:spLocks noChangeArrowheads="1"/>
              </p:cNvSpPr>
              <p:nvPr/>
            </p:nvSpPr>
            <p:spPr bwMode="auto">
              <a:xfrm>
                <a:off x="5867604" y="3460178"/>
                <a:ext cx="2819940" cy="1768477"/>
              </a:xfrm>
              <a:prstGeom prst="rect">
                <a:avLst/>
              </a:prstGeom>
              <a:noFill/>
              <a:ln w="9525">
                <a:noFill/>
                <a:miter lim="800000"/>
                <a:headEnd/>
                <a:tailEnd/>
              </a:ln>
              <a:effectLst/>
            </p:spPr>
            <p:txBody>
              <a:bodyPr>
                <a:spAutoFit/>
              </a:bodyPr>
              <a:lstStyle/>
              <a:p>
                <a:pPr eaLnBrk="1" hangingPunct="1">
                  <a:spcBef>
                    <a:spcPct val="50000"/>
                  </a:spcBef>
                  <a:defRPr/>
                </a:pPr>
                <a:r>
                  <a:rPr lang="en-US" altLang="zh-CN" sz="2000" dirty="0"/>
                  <a:t>a</a:t>
                </a:r>
                <a:r>
                  <a:rPr lang="en-US" altLang="zh-CN" sz="2000" baseline="-25000" dirty="0"/>
                  <a:t>00</a:t>
                </a:r>
                <a:r>
                  <a:rPr lang="en-US" altLang="zh-CN" sz="2000" dirty="0"/>
                  <a:t>     a</a:t>
                </a:r>
                <a:r>
                  <a:rPr lang="en-US" altLang="zh-CN" sz="2000" baseline="-25000" dirty="0"/>
                  <a:t>01</a:t>
                </a:r>
                <a:r>
                  <a:rPr lang="en-US" altLang="zh-CN" sz="2000" dirty="0">
                    <a:effectLst>
                      <a:outerShdw blurRad="38100" dist="38100" dir="2700000" algn="tl">
                        <a:srgbClr val="C0C0C0"/>
                      </a:outerShdw>
                    </a:effectLst>
                  </a:rPr>
                  <a:t>      </a:t>
                </a:r>
                <a:r>
                  <a:rPr lang="en-US" altLang="zh-CN" sz="2000" dirty="0"/>
                  <a:t>…      a</a:t>
                </a:r>
                <a:r>
                  <a:rPr lang="en-US" altLang="zh-CN" sz="2000" baseline="-25000" dirty="0"/>
                  <a:t>0,n-1 </a:t>
                </a:r>
              </a:p>
              <a:p>
                <a:pPr eaLnBrk="1" hangingPunct="1">
                  <a:spcBef>
                    <a:spcPct val="50000"/>
                  </a:spcBef>
                  <a:defRPr/>
                </a:pPr>
                <a:r>
                  <a:rPr lang="en-US" altLang="zh-CN" sz="2000" dirty="0"/>
                  <a:t>a</a:t>
                </a:r>
                <a:r>
                  <a:rPr lang="en-US" altLang="zh-CN" sz="2000" baseline="-25000" dirty="0"/>
                  <a:t>10</a:t>
                </a:r>
                <a:r>
                  <a:rPr lang="en-US" altLang="zh-CN" sz="2000" dirty="0"/>
                  <a:t>     a</a:t>
                </a:r>
                <a:r>
                  <a:rPr lang="en-US" altLang="zh-CN" sz="2000" baseline="-25000" dirty="0"/>
                  <a:t>11</a:t>
                </a:r>
                <a:r>
                  <a:rPr lang="en-US" altLang="zh-CN" sz="2000" dirty="0">
                    <a:effectLst>
                      <a:outerShdw blurRad="38100" dist="38100" dir="2700000" algn="tl">
                        <a:srgbClr val="C0C0C0"/>
                      </a:outerShdw>
                    </a:effectLst>
                  </a:rPr>
                  <a:t>      </a:t>
                </a:r>
                <a:r>
                  <a:rPr lang="en-US" altLang="zh-CN" sz="2000" dirty="0"/>
                  <a:t>…      a</a:t>
                </a:r>
                <a:r>
                  <a:rPr lang="en-US" altLang="zh-CN" sz="2000" baseline="-25000" dirty="0"/>
                  <a:t>1,n-1</a:t>
                </a:r>
              </a:p>
              <a:p>
                <a:pPr eaLnBrk="1" hangingPunct="1">
                  <a:spcBef>
                    <a:spcPct val="50000"/>
                  </a:spcBef>
                  <a:defRPr/>
                </a:pPr>
                <a:r>
                  <a:rPr lang="en-US" altLang="zh-CN" sz="2000" dirty="0">
                    <a:effectLst>
                      <a:outerShdw blurRad="38100" dist="38100" dir="2700000" algn="tl">
                        <a:srgbClr val="C0C0C0"/>
                      </a:outerShdw>
                    </a:effectLst>
                  </a:rPr>
                  <a:t>…        …      …     …</a:t>
                </a:r>
              </a:p>
              <a:p>
                <a:pPr eaLnBrk="1" hangingPunct="1">
                  <a:spcBef>
                    <a:spcPct val="50000"/>
                  </a:spcBef>
                  <a:defRPr/>
                </a:pPr>
                <a:r>
                  <a:rPr lang="en-US" altLang="zh-CN" sz="2000" dirty="0"/>
                  <a:t>a</a:t>
                </a:r>
                <a:r>
                  <a:rPr lang="en-US" altLang="zh-CN" sz="2000" baseline="-25000" dirty="0"/>
                  <a:t>m-1,0</a:t>
                </a:r>
                <a:r>
                  <a:rPr lang="en-US" altLang="zh-CN" sz="2000" dirty="0"/>
                  <a:t> a</a:t>
                </a:r>
                <a:r>
                  <a:rPr lang="en-US" altLang="zh-CN" sz="2000" baseline="-25000" dirty="0"/>
                  <a:t>m-1,1</a:t>
                </a:r>
                <a:r>
                  <a:rPr lang="en-US" altLang="zh-CN" sz="2000" dirty="0">
                    <a:effectLst>
                      <a:outerShdw blurRad="38100" dist="38100" dir="2700000" algn="tl">
                        <a:srgbClr val="C0C0C0"/>
                      </a:outerShdw>
                    </a:effectLst>
                  </a:rPr>
                  <a:t>    </a:t>
                </a:r>
                <a:r>
                  <a:rPr lang="en-US" altLang="zh-CN" sz="2000" dirty="0"/>
                  <a:t>…    a</a:t>
                </a:r>
                <a:r>
                  <a:rPr lang="en-US" altLang="zh-CN" sz="2000" baseline="-25000" dirty="0"/>
                  <a:t>m-1,n-1</a:t>
                </a:r>
                <a:endParaRPr lang="en-US" altLang="zh-CN" sz="2000" dirty="0"/>
              </a:p>
            </p:txBody>
          </p:sp>
          <p:sp>
            <p:nvSpPr>
              <p:cNvPr id="4167" name="AutoShape 71">
                <a:extLst>
                  <a:ext uri="{FF2B5EF4-FFF2-40B4-BE49-F238E27FC236}">
                    <a16:creationId xmlns:a16="http://schemas.microsoft.com/office/drawing/2014/main" id="{9388727E-70BB-4C0F-AC0C-283DAD196780}"/>
                  </a:ext>
                </a:extLst>
              </p:cNvPr>
              <p:cNvSpPr>
                <a:spLocks/>
              </p:cNvSpPr>
              <p:nvPr/>
            </p:nvSpPr>
            <p:spPr bwMode="auto">
              <a:xfrm>
                <a:off x="5791390" y="3580828"/>
                <a:ext cx="76215" cy="1447802"/>
              </a:xfrm>
              <a:prstGeom prst="leftBracket">
                <a:avLst>
                  <a:gd name="adj" fmla="val 158333"/>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168" name="AutoShape 72">
                <a:extLst>
                  <a:ext uri="{FF2B5EF4-FFF2-40B4-BE49-F238E27FC236}">
                    <a16:creationId xmlns:a16="http://schemas.microsoft.com/office/drawing/2014/main" id="{FD439D9D-A561-4590-BAE9-380CB473A1FA}"/>
                  </a:ext>
                </a:extLst>
              </p:cNvPr>
              <p:cNvSpPr>
                <a:spLocks/>
              </p:cNvSpPr>
              <p:nvPr/>
            </p:nvSpPr>
            <p:spPr bwMode="auto">
              <a:xfrm>
                <a:off x="8535115" y="3580828"/>
                <a:ext cx="76215" cy="1447802"/>
              </a:xfrm>
              <a:prstGeom prst="rightBracket">
                <a:avLst>
                  <a:gd name="adj" fmla="val 158333"/>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6154" name="Text Box 11">
              <a:extLst>
                <a:ext uri="{FF2B5EF4-FFF2-40B4-BE49-F238E27FC236}">
                  <a16:creationId xmlns:a16="http://schemas.microsoft.com/office/drawing/2014/main" id="{F38E6AB6-0D2C-4D7A-8CEF-26FE13DB6934}"/>
                </a:ext>
              </a:extLst>
            </p:cNvPr>
            <p:cNvSpPr txBox="1">
              <a:spLocks noChangeArrowheads="1"/>
            </p:cNvSpPr>
            <p:nvPr/>
          </p:nvSpPr>
          <p:spPr bwMode="auto">
            <a:xfrm rot="-5400000">
              <a:off x="5601245" y="4199955"/>
              <a:ext cx="208597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3300"/>
                  </a:solidFill>
                </a:rPr>
                <a:t>(                           )</a:t>
              </a:r>
            </a:p>
          </p:txBody>
        </p:sp>
        <p:sp>
          <p:nvSpPr>
            <p:cNvPr id="6155" name="Text Box 11">
              <a:extLst>
                <a:ext uri="{FF2B5EF4-FFF2-40B4-BE49-F238E27FC236}">
                  <a16:creationId xmlns:a16="http://schemas.microsoft.com/office/drawing/2014/main" id="{CA6B99E8-089F-4A04-98C3-09FAB2B4F4C8}"/>
                </a:ext>
              </a:extLst>
            </p:cNvPr>
            <p:cNvSpPr txBox="1">
              <a:spLocks noChangeArrowheads="1"/>
            </p:cNvSpPr>
            <p:nvPr/>
          </p:nvSpPr>
          <p:spPr bwMode="auto">
            <a:xfrm rot="-5400000">
              <a:off x="6321325" y="4199954"/>
              <a:ext cx="208597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3300"/>
                  </a:solidFill>
                </a:rPr>
                <a:t>(                           )</a:t>
              </a:r>
            </a:p>
          </p:txBody>
        </p:sp>
        <p:sp>
          <p:nvSpPr>
            <p:cNvPr id="6156" name="Text Box 11">
              <a:extLst>
                <a:ext uri="{FF2B5EF4-FFF2-40B4-BE49-F238E27FC236}">
                  <a16:creationId xmlns:a16="http://schemas.microsoft.com/office/drawing/2014/main" id="{04CD97A3-5850-4141-AB68-AE8B40414946}"/>
                </a:ext>
              </a:extLst>
            </p:cNvPr>
            <p:cNvSpPr txBox="1">
              <a:spLocks noChangeArrowheads="1"/>
            </p:cNvSpPr>
            <p:nvPr/>
          </p:nvSpPr>
          <p:spPr bwMode="auto">
            <a:xfrm rot="-5400000">
              <a:off x="7113413" y="4199954"/>
              <a:ext cx="208597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3300"/>
                  </a:solidFill>
                </a:rPr>
                <a:t>(                           )</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08328F37-CC96-4326-AA85-C71184A28457}"/>
              </a:ext>
            </a:extLst>
          </p:cNvPr>
          <p:cNvSpPr>
            <a:spLocks noGrp="1" noChangeArrowheads="1"/>
          </p:cNvSpPr>
          <p:nvPr>
            <p:ph type="title"/>
          </p:nvPr>
        </p:nvSpPr>
        <p:spPr>
          <a:xfrm>
            <a:off x="685800" y="609600"/>
            <a:ext cx="7772400" cy="457200"/>
          </a:xfrm>
        </p:spPr>
        <p:txBody>
          <a:bodyPr/>
          <a:lstStyle/>
          <a:p>
            <a:pPr algn="l" eaLnBrk="1" hangingPunct="1"/>
            <a:r>
              <a:rPr lang="en-US" altLang="zh-CN" sz="2400" b="1">
                <a:solidFill>
                  <a:srgbClr val="800000"/>
                </a:solidFill>
              </a:rPr>
              <a:t>5.3.4.1  </a:t>
            </a:r>
            <a:r>
              <a:rPr lang="zh-CN" altLang="en-US" sz="2400" b="1">
                <a:solidFill>
                  <a:srgbClr val="800000"/>
                </a:solidFill>
              </a:rPr>
              <a:t>三元组表</a:t>
            </a:r>
          </a:p>
        </p:txBody>
      </p:sp>
      <p:sp>
        <p:nvSpPr>
          <p:cNvPr id="24581" name="Rectangle 3">
            <a:extLst>
              <a:ext uri="{FF2B5EF4-FFF2-40B4-BE49-F238E27FC236}">
                <a16:creationId xmlns:a16="http://schemas.microsoft.com/office/drawing/2014/main" id="{9B0974A1-3337-41B0-9B31-E400B9BEE9DE}"/>
              </a:ext>
            </a:extLst>
          </p:cNvPr>
          <p:cNvSpPr>
            <a:spLocks noGrp="1" noChangeArrowheads="1"/>
          </p:cNvSpPr>
          <p:nvPr>
            <p:ph type="body" idx="1"/>
          </p:nvPr>
        </p:nvSpPr>
        <p:spPr>
          <a:xfrm>
            <a:off x="685800" y="1066800"/>
            <a:ext cx="7772400" cy="533400"/>
          </a:xfrm>
        </p:spPr>
        <p:txBody>
          <a:bodyPr/>
          <a:lstStyle/>
          <a:p>
            <a:pPr eaLnBrk="1" hangingPunct="1">
              <a:buFontTx/>
              <a:buNone/>
            </a:pPr>
            <a:r>
              <a:rPr lang="en-US" altLang="zh-CN" sz="2400" b="1">
                <a:solidFill>
                  <a:srgbClr val="CC6600"/>
                </a:solidFill>
              </a:rPr>
              <a:t>[</a:t>
            </a:r>
            <a:r>
              <a:rPr lang="zh-CN" altLang="en-US" sz="2400" b="1">
                <a:solidFill>
                  <a:srgbClr val="CC6600"/>
                </a:solidFill>
              </a:rPr>
              <a:t>类型定义</a:t>
            </a:r>
            <a:r>
              <a:rPr lang="en-US" altLang="zh-CN" sz="2400" b="1">
                <a:solidFill>
                  <a:srgbClr val="CC6600"/>
                </a:solidFill>
              </a:rPr>
              <a:t>]</a:t>
            </a:r>
            <a:endParaRPr lang="en-US" altLang="zh-CN" sz="2400"/>
          </a:p>
        </p:txBody>
      </p:sp>
      <p:sp>
        <p:nvSpPr>
          <p:cNvPr id="24582" name="Text Box 14">
            <a:extLst>
              <a:ext uri="{FF2B5EF4-FFF2-40B4-BE49-F238E27FC236}">
                <a16:creationId xmlns:a16="http://schemas.microsoft.com/office/drawing/2014/main" id="{3F475C92-63CC-4035-A610-E04CCF3F2625}"/>
              </a:ext>
            </a:extLst>
          </p:cNvPr>
          <p:cNvSpPr txBox="1">
            <a:spLocks noChangeArrowheads="1"/>
          </p:cNvSpPr>
          <p:nvPr/>
        </p:nvSpPr>
        <p:spPr bwMode="auto">
          <a:xfrm>
            <a:off x="838200" y="1600200"/>
            <a:ext cx="4953000" cy="44735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#define MAXSIZE   1000  </a:t>
            </a:r>
          </a:p>
          <a:p>
            <a:pPr eaLnBrk="1" hangingPunct="1">
              <a:spcBef>
                <a:spcPct val="0"/>
              </a:spcBef>
              <a:buFontTx/>
              <a:buNone/>
            </a:pPr>
            <a:r>
              <a:rPr lang="en-US" altLang="zh-CN" sz="2400" dirty="0"/>
              <a:t>    </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设定非零元素最大值</a:t>
            </a:r>
          </a:p>
          <a:p>
            <a:pPr eaLnBrk="1" hangingPunct="1">
              <a:spcBef>
                <a:spcPct val="0"/>
              </a:spcBef>
              <a:buFontTx/>
              <a:buNone/>
            </a:pPr>
            <a:r>
              <a:rPr lang="en-US" altLang="zh-CN" sz="2400" dirty="0"/>
              <a:t>typedef   struct  {</a:t>
            </a:r>
          </a:p>
          <a:p>
            <a:pPr eaLnBrk="1" hangingPunct="1">
              <a:spcBef>
                <a:spcPct val="0"/>
              </a:spcBef>
              <a:buFontTx/>
              <a:buNone/>
            </a:pPr>
            <a:r>
              <a:rPr lang="en-US" altLang="zh-CN" sz="2400" dirty="0"/>
              <a:t>	int    </a:t>
            </a:r>
            <a:r>
              <a:rPr lang="en-US" altLang="zh-CN" sz="2400" dirty="0" err="1"/>
              <a:t>i</a:t>
            </a:r>
            <a:r>
              <a:rPr lang="en-US" altLang="zh-CN" sz="2400" dirty="0"/>
              <a:t>, j ;</a:t>
            </a:r>
          </a:p>
          <a:p>
            <a:pPr eaLnBrk="1" hangingPunct="1">
              <a:spcBef>
                <a:spcPct val="0"/>
              </a:spcBef>
              <a:buFontTx/>
              <a:buNone/>
            </a:pPr>
            <a:r>
              <a:rPr lang="en-US" altLang="zh-CN" sz="2400" dirty="0"/>
              <a:t>	</a:t>
            </a:r>
            <a:r>
              <a:rPr lang="en-US" altLang="zh-CN" sz="2400" dirty="0" err="1"/>
              <a:t>ElemType</a:t>
            </a:r>
            <a:r>
              <a:rPr lang="en-US" altLang="zh-CN" sz="2400" dirty="0"/>
              <a:t>   e;</a:t>
            </a:r>
          </a:p>
          <a:p>
            <a:pPr eaLnBrk="1" hangingPunct="1">
              <a:spcBef>
                <a:spcPct val="0"/>
              </a:spcBef>
              <a:buFontTx/>
              <a:buNone/>
            </a:pPr>
            <a:r>
              <a:rPr lang="en-US" altLang="zh-CN" sz="2400" dirty="0"/>
              <a:t>}Triple;</a:t>
            </a:r>
          </a:p>
          <a:p>
            <a:pPr eaLnBrk="1" hangingPunct="1">
              <a:spcBef>
                <a:spcPct val="0"/>
              </a:spcBef>
              <a:buFontTx/>
              <a:buNone/>
            </a:pPr>
            <a:r>
              <a:rPr lang="en-US" altLang="zh-CN" sz="2400" dirty="0"/>
              <a:t>typedef  struct {</a:t>
            </a:r>
          </a:p>
          <a:p>
            <a:pPr eaLnBrk="1" hangingPunct="1">
              <a:spcBef>
                <a:spcPct val="0"/>
              </a:spcBef>
              <a:buFontTx/>
              <a:buNone/>
            </a:pPr>
            <a:r>
              <a:rPr lang="en-US" altLang="zh-CN" sz="2400" dirty="0"/>
              <a:t>	Triple  data[MAXSIZE+1];</a:t>
            </a:r>
          </a:p>
          <a:p>
            <a:pPr eaLnBrk="1" hangingPunct="1">
              <a:spcBef>
                <a:spcPct val="0"/>
              </a:spcBef>
              <a:buFontTx/>
              <a:buNone/>
            </a:pPr>
            <a:r>
              <a:rPr lang="en-US" altLang="zh-CN" sz="2400" dirty="0"/>
              <a:t>             </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三元组表，</a:t>
            </a:r>
            <a:r>
              <a:rPr lang="en-US" altLang="zh-CN" sz="2400" dirty="0">
                <a:latin typeface="楷体_GB2312" pitchFamily="49" charset="-122"/>
                <a:ea typeface="楷体_GB2312" pitchFamily="49" charset="-122"/>
              </a:rPr>
              <a:t>data[0]</a:t>
            </a:r>
            <a:r>
              <a:rPr lang="zh-CN" altLang="en-US" sz="2400" dirty="0">
                <a:latin typeface="楷体_GB2312" pitchFamily="49" charset="-122"/>
                <a:ea typeface="楷体_GB2312" pitchFamily="49" charset="-122"/>
              </a:rPr>
              <a:t>未用</a:t>
            </a:r>
          </a:p>
          <a:p>
            <a:pPr eaLnBrk="1" hangingPunct="1">
              <a:spcBef>
                <a:spcPct val="0"/>
              </a:spcBef>
              <a:buFontTx/>
              <a:buNone/>
            </a:pPr>
            <a:r>
              <a:rPr lang="zh-CN" altLang="en-US" sz="2400" dirty="0"/>
              <a:t>	</a:t>
            </a:r>
            <a:r>
              <a:rPr lang="en-US" altLang="zh-CN" sz="2400" dirty="0"/>
              <a:t>int    mu, nu, </a:t>
            </a:r>
            <a:r>
              <a:rPr lang="en-US" altLang="zh-CN" sz="2400" dirty="0" err="1"/>
              <a:t>tu</a:t>
            </a:r>
            <a:r>
              <a:rPr lang="en-US" altLang="zh-CN" sz="2400" dirty="0"/>
              <a:t>;</a:t>
            </a:r>
          </a:p>
          <a:p>
            <a:pPr eaLnBrk="1" hangingPunct="1">
              <a:spcBef>
                <a:spcPct val="0"/>
              </a:spcBef>
              <a:buFontTx/>
              <a:buNone/>
            </a:pPr>
            <a:r>
              <a:rPr lang="en-US" altLang="zh-CN" sz="2400" dirty="0"/>
              <a:t>	</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行数、列数、非零元个数</a:t>
            </a:r>
          </a:p>
          <a:p>
            <a:pPr eaLnBrk="1" hangingPunct="1">
              <a:spcBef>
                <a:spcPct val="0"/>
              </a:spcBef>
              <a:buFontTx/>
              <a:buNone/>
            </a:pPr>
            <a:r>
              <a:rPr lang="en-US" altLang="zh-CN" sz="2400" dirty="0"/>
              <a:t>}</a:t>
            </a:r>
            <a:r>
              <a:rPr lang="en-US" altLang="zh-CN" sz="2400" b="1" dirty="0" err="1">
                <a:solidFill>
                  <a:schemeClr val="accent2"/>
                </a:solidFill>
              </a:rPr>
              <a:t>TSMatrix</a:t>
            </a:r>
            <a:r>
              <a:rPr lang="en-US" altLang="zh-CN" sz="2400" dirty="0"/>
              <a:t>;</a:t>
            </a:r>
          </a:p>
        </p:txBody>
      </p:sp>
      <p:grpSp>
        <p:nvGrpSpPr>
          <p:cNvPr id="24583" name="Group 24">
            <a:extLst>
              <a:ext uri="{FF2B5EF4-FFF2-40B4-BE49-F238E27FC236}">
                <a16:creationId xmlns:a16="http://schemas.microsoft.com/office/drawing/2014/main" id="{1A8872DA-9D68-4F48-808F-D02D73CD9042}"/>
              </a:ext>
            </a:extLst>
          </p:cNvPr>
          <p:cNvGrpSpPr>
            <a:grpSpLocks/>
          </p:cNvGrpSpPr>
          <p:nvPr/>
        </p:nvGrpSpPr>
        <p:grpSpPr bwMode="auto">
          <a:xfrm>
            <a:off x="6300788" y="1557338"/>
            <a:ext cx="2112962" cy="4176712"/>
            <a:chOff x="3969" y="981"/>
            <a:chExt cx="1331" cy="2631"/>
          </a:xfrm>
        </p:grpSpPr>
        <p:sp>
          <p:nvSpPr>
            <p:cNvPr id="24584" name="Text Box 6">
              <a:extLst>
                <a:ext uri="{FF2B5EF4-FFF2-40B4-BE49-F238E27FC236}">
                  <a16:creationId xmlns:a16="http://schemas.microsoft.com/office/drawing/2014/main" id="{E91057BB-9259-45F2-8FC6-B0B5AC2F2A3A}"/>
                </a:ext>
              </a:extLst>
            </p:cNvPr>
            <p:cNvSpPr txBox="1">
              <a:spLocks noChangeArrowheads="1"/>
            </p:cNvSpPr>
            <p:nvPr/>
          </p:nvSpPr>
          <p:spPr bwMode="auto">
            <a:xfrm>
              <a:off x="4195" y="981"/>
              <a:ext cx="1104"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i      j       e</a:t>
              </a:r>
            </a:p>
            <a:p>
              <a:pPr eaLnBrk="1" hangingPunct="1">
                <a:lnSpc>
                  <a:spcPct val="50000"/>
                </a:lnSpc>
                <a:spcBef>
                  <a:spcPct val="50000"/>
                </a:spcBef>
                <a:buFontTx/>
                <a:buNone/>
              </a:pPr>
              <a:r>
                <a:rPr lang="en-US" altLang="zh-CN" sz="2400"/>
                <a:t>1     1      15</a:t>
              </a:r>
            </a:p>
            <a:p>
              <a:pPr eaLnBrk="1" hangingPunct="1">
                <a:lnSpc>
                  <a:spcPct val="50000"/>
                </a:lnSpc>
                <a:spcBef>
                  <a:spcPct val="50000"/>
                </a:spcBef>
                <a:buFontTx/>
                <a:buNone/>
              </a:pPr>
              <a:r>
                <a:rPr lang="en-US" altLang="zh-CN" sz="2400"/>
                <a:t>1     4      22</a:t>
              </a:r>
            </a:p>
            <a:p>
              <a:pPr eaLnBrk="1" hangingPunct="1">
                <a:lnSpc>
                  <a:spcPct val="50000"/>
                </a:lnSpc>
                <a:spcBef>
                  <a:spcPct val="50000"/>
                </a:spcBef>
                <a:buFontTx/>
                <a:buNone/>
              </a:pPr>
              <a:r>
                <a:rPr lang="en-US" altLang="zh-CN" sz="2400"/>
                <a:t>1     6     -15</a:t>
              </a:r>
            </a:p>
            <a:p>
              <a:pPr eaLnBrk="1" hangingPunct="1">
                <a:lnSpc>
                  <a:spcPct val="50000"/>
                </a:lnSpc>
                <a:spcBef>
                  <a:spcPct val="50000"/>
                </a:spcBef>
                <a:buFontTx/>
                <a:buNone/>
              </a:pPr>
              <a:r>
                <a:rPr lang="en-US" altLang="zh-CN" sz="2400"/>
                <a:t>2     2      22</a:t>
              </a:r>
            </a:p>
            <a:p>
              <a:pPr eaLnBrk="1" hangingPunct="1">
                <a:lnSpc>
                  <a:spcPct val="50000"/>
                </a:lnSpc>
                <a:spcBef>
                  <a:spcPct val="50000"/>
                </a:spcBef>
                <a:buFontTx/>
                <a:buNone/>
              </a:pPr>
              <a:r>
                <a:rPr lang="en-US" altLang="zh-CN" sz="2400"/>
                <a:t>2     3       3</a:t>
              </a:r>
            </a:p>
            <a:p>
              <a:pPr eaLnBrk="1" hangingPunct="1">
                <a:lnSpc>
                  <a:spcPct val="50000"/>
                </a:lnSpc>
                <a:spcBef>
                  <a:spcPct val="50000"/>
                </a:spcBef>
                <a:buFontTx/>
                <a:buNone/>
              </a:pPr>
              <a:r>
                <a:rPr lang="en-US" altLang="zh-CN" sz="2400"/>
                <a:t>3     4       -6</a:t>
              </a:r>
            </a:p>
            <a:p>
              <a:pPr eaLnBrk="1" hangingPunct="1">
                <a:lnSpc>
                  <a:spcPct val="50000"/>
                </a:lnSpc>
                <a:spcBef>
                  <a:spcPct val="50000"/>
                </a:spcBef>
                <a:buFontTx/>
                <a:buNone/>
              </a:pPr>
              <a:r>
                <a:rPr lang="en-US" altLang="zh-CN" sz="2400"/>
                <a:t>5     1       91</a:t>
              </a:r>
            </a:p>
            <a:p>
              <a:pPr eaLnBrk="1" hangingPunct="1">
                <a:lnSpc>
                  <a:spcPct val="50000"/>
                </a:lnSpc>
                <a:spcBef>
                  <a:spcPct val="50000"/>
                </a:spcBef>
                <a:buFontTx/>
                <a:buNone/>
              </a:pPr>
              <a:r>
                <a:rPr lang="en-US" altLang="zh-CN" sz="2400"/>
                <a:t>6     3       28</a:t>
              </a:r>
            </a:p>
          </p:txBody>
        </p:sp>
        <p:sp>
          <p:nvSpPr>
            <p:cNvPr id="46087" name="Line 7">
              <a:extLst>
                <a:ext uri="{FF2B5EF4-FFF2-40B4-BE49-F238E27FC236}">
                  <a16:creationId xmlns:a16="http://schemas.microsoft.com/office/drawing/2014/main" id="{E09DA129-CB54-4EC7-8F30-84347ADF1156}"/>
                </a:ext>
              </a:extLst>
            </p:cNvPr>
            <p:cNvSpPr>
              <a:spLocks noChangeShapeType="1"/>
            </p:cNvSpPr>
            <p:nvPr/>
          </p:nvSpPr>
          <p:spPr bwMode="auto">
            <a:xfrm>
              <a:off x="4212" y="1512"/>
              <a:ext cx="104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6092" name="Text Box 12">
              <a:extLst>
                <a:ext uri="{FF2B5EF4-FFF2-40B4-BE49-F238E27FC236}">
                  <a16:creationId xmlns:a16="http://schemas.microsoft.com/office/drawing/2014/main" id="{F62E5B59-48FB-43DD-A099-753F30BE0A3A}"/>
                </a:ext>
              </a:extLst>
            </p:cNvPr>
            <p:cNvSpPr txBox="1">
              <a:spLocks noChangeArrowheads="1"/>
            </p:cNvSpPr>
            <p:nvPr/>
          </p:nvSpPr>
          <p:spPr bwMode="auto">
            <a:xfrm>
              <a:off x="3969" y="1298"/>
              <a:ext cx="317" cy="2291"/>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en-US" altLang="zh-CN" sz="1600">
                  <a:solidFill>
                    <a:schemeClr val="accent2"/>
                  </a:solidFill>
                  <a:effectLst>
                    <a:outerShdw blurRad="38100" dist="38100" dir="2700000" algn="tl">
                      <a:srgbClr val="C0C0C0"/>
                    </a:outerShdw>
                  </a:effectLst>
                </a:rPr>
                <a:t>1</a:t>
              </a:r>
            </a:p>
            <a:p>
              <a:pPr eaLnBrk="1" hangingPunct="1">
                <a:spcBef>
                  <a:spcPct val="50000"/>
                </a:spcBef>
                <a:defRPr/>
              </a:pPr>
              <a:r>
                <a:rPr lang="en-US" altLang="zh-CN" sz="1600">
                  <a:solidFill>
                    <a:schemeClr val="accent2"/>
                  </a:solidFill>
                  <a:effectLst>
                    <a:outerShdw blurRad="38100" dist="38100" dir="2700000" algn="tl">
                      <a:srgbClr val="C0C0C0"/>
                    </a:outerShdw>
                  </a:effectLst>
                </a:rPr>
                <a:t>2</a:t>
              </a:r>
            </a:p>
            <a:p>
              <a:pPr eaLnBrk="1" hangingPunct="1">
                <a:spcBef>
                  <a:spcPct val="50000"/>
                </a:spcBef>
                <a:defRPr/>
              </a:pPr>
              <a:r>
                <a:rPr lang="en-US" altLang="zh-CN" sz="1600">
                  <a:solidFill>
                    <a:schemeClr val="accent2"/>
                  </a:solidFill>
                  <a:effectLst>
                    <a:outerShdw blurRad="38100" dist="38100" dir="2700000" algn="tl">
                      <a:srgbClr val="C0C0C0"/>
                    </a:outerShdw>
                  </a:effectLst>
                </a:rPr>
                <a:t>3</a:t>
              </a:r>
            </a:p>
            <a:p>
              <a:pPr eaLnBrk="1" hangingPunct="1">
                <a:spcBef>
                  <a:spcPct val="50000"/>
                </a:spcBef>
                <a:defRPr/>
              </a:pPr>
              <a:r>
                <a:rPr lang="en-US" altLang="zh-CN" sz="1600">
                  <a:solidFill>
                    <a:schemeClr val="accent2"/>
                  </a:solidFill>
                  <a:effectLst>
                    <a:outerShdw blurRad="38100" dist="38100" dir="2700000" algn="tl">
                      <a:srgbClr val="C0C0C0"/>
                    </a:outerShdw>
                  </a:effectLst>
                </a:rPr>
                <a:t>4</a:t>
              </a:r>
            </a:p>
            <a:p>
              <a:pPr eaLnBrk="1" hangingPunct="1">
                <a:spcBef>
                  <a:spcPct val="50000"/>
                </a:spcBef>
                <a:defRPr/>
              </a:pPr>
              <a:r>
                <a:rPr lang="en-US" altLang="zh-CN" sz="1600">
                  <a:solidFill>
                    <a:schemeClr val="accent2"/>
                  </a:solidFill>
                  <a:effectLst>
                    <a:outerShdw blurRad="38100" dist="38100" dir="2700000" algn="tl">
                      <a:srgbClr val="C0C0C0"/>
                    </a:outerShdw>
                  </a:effectLst>
                </a:rPr>
                <a:t>5</a:t>
              </a:r>
            </a:p>
            <a:p>
              <a:pPr eaLnBrk="1" hangingPunct="1">
                <a:spcBef>
                  <a:spcPct val="50000"/>
                </a:spcBef>
                <a:defRPr/>
              </a:pPr>
              <a:r>
                <a:rPr lang="en-US" altLang="zh-CN" sz="1600">
                  <a:solidFill>
                    <a:schemeClr val="accent2"/>
                  </a:solidFill>
                  <a:effectLst>
                    <a:outerShdw blurRad="38100" dist="38100" dir="2700000" algn="tl">
                      <a:srgbClr val="C0C0C0"/>
                    </a:outerShdw>
                  </a:effectLst>
                </a:rPr>
                <a:t>6</a:t>
              </a:r>
            </a:p>
            <a:p>
              <a:pPr eaLnBrk="1" hangingPunct="1">
                <a:spcBef>
                  <a:spcPct val="50000"/>
                </a:spcBef>
                <a:defRPr/>
              </a:pPr>
              <a:r>
                <a:rPr lang="en-US" altLang="zh-CN" sz="1600">
                  <a:solidFill>
                    <a:schemeClr val="accent2"/>
                  </a:solidFill>
                  <a:effectLst>
                    <a:outerShdw blurRad="38100" dist="38100" dir="2700000" algn="tl">
                      <a:srgbClr val="C0C0C0"/>
                    </a:outerShdw>
                  </a:effectLst>
                </a:rPr>
                <a:t>7</a:t>
              </a:r>
            </a:p>
            <a:p>
              <a:pPr eaLnBrk="1" hangingPunct="1">
                <a:spcBef>
                  <a:spcPct val="50000"/>
                </a:spcBef>
                <a:defRPr/>
              </a:pPr>
              <a:r>
                <a:rPr lang="en-US" altLang="zh-CN" sz="1600">
                  <a:solidFill>
                    <a:schemeClr val="accent2"/>
                  </a:solidFill>
                  <a:effectLst>
                    <a:outerShdw blurRad="38100" dist="38100" dir="2700000" algn="tl">
                      <a:srgbClr val="C0C0C0"/>
                    </a:outerShdw>
                  </a:effectLst>
                </a:rPr>
                <a:t>8</a:t>
              </a:r>
            </a:p>
            <a:p>
              <a:pPr eaLnBrk="1" hangingPunct="1">
                <a:spcBef>
                  <a:spcPct val="50000"/>
                </a:spcBef>
                <a:defRPr/>
              </a:pPr>
              <a:endParaRPr lang="en-US" altLang="zh-CN" sz="1600">
                <a:solidFill>
                  <a:schemeClr val="accent2"/>
                </a:solidFill>
                <a:effectLst>
                  <a:outerShdw blurRad="38100" dist="38100" dir="2700000" algn="tl">
                    <a:srgbClr val="C0C0C0"/>
                  </a:outerShdw>
                </a:effectLst>
              </a:endParaRPr>
            </a:p>
            <a:p>
              <a:pPr eaLnBrk="1" hangingPunct="1">
                <a:spcBef>
                  <a:spcPct val="50000"/>
                </a:spcBef>
                <a:defRPr/>
              </a:pPr>
              <a:r>
                <a:rPr lang="en-US" altLang="zh-CN" sz="1600">
                  <a:solidFill>
                    <a:schemeClr val="accent2"/>
                  </a:solidFill>
                  <a:effectLst>
                    <a:outerShdw blurRad="38100" dist="38100" dir="2700000" algn="tl">
                      <a:srgbClr val="C0C0C0"/>
                    </a:outerShdw>
                  </a:effectLst>
                </a:rPr>
                <a:t>m</a:t>
              </a:r>
              <a:endParaRPr lang="en-US" altLang="zh-CN">
                <a:solidFill>
                  <a:schemeClr val="accent2"/>
                </a:solidFill>
                <a:effectLst>
                  <a:outerShdw blurRad="38100" dist="38100" dir="2700000" algn="tl">
                    <a:srgbClr val="C0C0C0"/>
                  </a:outerShdw>
                </a:effectLst>
              </a:endParaRPr>
            </a:p>
          </p:txBody>
        </p:sp>
        <p:sp>
          <p:nvSpPr>
            <p:cNvPr id="46095" name="Rectangle 15">
              <a:extLst>
                <a:ext uri="{FF2B5EF4-FFF2-40B4-BE49-F238E27FC236}">
                  <a16:creationId xmlns:a16="http://schemas.microsoft.com/office/drawing/2014/main" id="{865DAA93-1741-423D-8B6D-52C120AF0E66}"/>
                </a:ext>
              </a:extLst>
            </p:cNvPr>
            <p:cNvSpPr>
              <a:spLocks noChangeArrowheads="1"/>
            </p:cNvSpPr>
            <p:nvPr/>
          </p:nvSpPr>
          <p:spPr bwMode="auto">
            <a:xfrm>
              <a:off x="4212" y="1285"/>
              <a:ext cx="1072" cy="2327"/>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6096" name="Line 16">
              <a:extLst>
                <a:ext uri="{FF2B5EF4-FFF2-40B4-BE49-F238E27FC236}">
                  <a16:creationId xmlns:a16="http://schemas.microsoft.com/office/drawing/2014/main" id="{A4C8D7F4-F1FF-416F-AC64-A21B62E9D37C}"/>
                </a:ext>
              </a:extLst>
            </p:cNvPr>
            <p:cNvSpPr>
              <a:spLocks noChangeShapeType="1"/>
            </p:cNvSpPr>
            <p:nvPr/>
          </p:nvSpPr>
          <p:spPr bwMode="auto">
            <a:xfrm>
              <a:off x="4212" y="1738"/>
              <a:ext cx="104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6097" name="Line 17">
              <a:extLst>
                <a:ext uri="{FF2B5EF4-FFF2-40B4-BE49-F238E27FC236}">
                  <a16:creationId xmlns:a16="http://schemas.microsoft.com/office/drawing/2014/main" id="{822FA07C-26D2-428B-8A84-11C74C5B0342}"/>
                </a:ext>
              </a:extLst>
            </p:cNvPr>
            <p:cNvSpPr>
              <a:spLocks noChangeShapeType="1"/>
            </p:cNvSpPr>
            <p:nvPr/>
          </p:nvSpPr>
          <p:spPr bwMode="auto">
            <a:xfrm>
              <a:off x="4212" y="1965"/>
              <a:ext cx="104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6098" name="Line 18">
              <a:extLst>
                <a:ext uri="{FF2B5EF4-FFF2-40B4-BE49-F238E27FC236}">
                  <a16:creationId xmlns:a16="http://schemas.microsoft.com/office/drawing/2014/main" id="{404B0F3D-392C-4C85-AED2-304662874FDE}"/>
                </a:ext>
              </a:extLst>
            </p:cNvPr>
            <p:cNvSpPr>
              <a:spLocks noChangeShapeType="1"/>
            </p:cNvSpPr>
            <p:nvPr/>
          </p:nvSpPr>
          <p:spPr bwMode="auto">
            <a:xfrm>
              <a:off x="4212" y="2192"/>
              <a:ext cx="104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6099" name="Line 19">
              <a:extLst>
                <a:ext uri="{FF2B5EF4-FFF2-40B4-BE49-F238E27FC236}">
                  <a16:creationId xmlns:a16="http://schemas.microsoft.com/office/drawing/2014/main" id="{55573123-1D1C-4948-A644-6CF9EDDDCF67}"/>
                </a:ext>
              </a:extLst>
            </p:cNvPr>
            <p:cNvSpPr>
              <a:spLocks noChangeShapeType="1"/>
            </p:cNvSpPr>
            <p:nvPr/>
          </p:nvSpPr>
          <p:spPr bwMode="auto">
            <a:xfrm>
              <a:off x="4212" y="2419"/>
              <a:ext cx="104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6100" name="Line 20">
              <a:extLst>
                <a:ext uri="{FF2B5EF4-FFF2-40B4-BE49-F238E27FC236}">
                  <a16:creationId xmlns:a16="http://schemas.microsoft.com/office/drawing/2014/main" id="{DD7006C6-6DF3-49F7-B6B1-11EBAFEC38D8}"/>
                </a:ext>
              </a:extLst>
            </p:cNvPr>
            <p:cNvSpPr>
              <a:spLocks noChangeShapeType="1"/>
            </p:cNvSpPr>
            <p:nvPr/>
          </p:nvSpPr>
          <p:spPr bwMode="auto">
            <a:xfrm>
              <a:off x="4212" y="2646"/>
              <a:ext cx="104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6101" name="Line 21">
              <a:extLst>
                <a:ext uri="{FF2B5EF4-FFF2-40B4-BE49-F238E27FC236}">
                  <a16:creationId xmlns:a16="http://schemas.microsoft.com/office/drawing/2014/main" id="{678DEB79-1B6D-46DA-B717-449C476871C3}"/>
                </a:ext>
              </a:extLst>
            </p:cNvPr>
            <p:cNvSpPr>
              <a:spLocks noChangeShapeType="1"/>
            </p:cNvSpPr>
            <p:nvPr/>
          </p:nvSpPr>
          <p:spPr bwMode="auto">
            <a:xfrm>
              <a:off x="4212" y="2872"/>
              <a:ext cx="104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6103" name="Line 23">
              <a:extLst>
                <a:ext uri="{FF2B5EF4-FFF2-40B4-BE49-F238E27FC236}">
                  <a16:creationId xmlns:a16="http://schemas.microsoft.com/office/drawing/2014/main" id="{94F65F5A-9AB6-4EE3-9FA4-DBFF60DFFA95}"/>
                </a:ext>
              </a:extLst>
            </p:cNvPr>
            <p:cNvSpPr>
              <a:spLocks noChangeShapeType="1"/>
            </p:cNvSpPr>
            <p:nvPr/>
          </p:nvSpPr>
          <p:spPr bwMode="auto">
            <a:xfrm>
              <a:off x="4257" y="3099"/>
              <a:ext cx="104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EB822AE1-CD47-4E2E-A946-98989554112F}"/>
              </a:ext>
            </a:extLst>
          </p:cNvPr>
          <p:cNvSpPr>
            <a:spLocks noChangeArrowheads="1"/>
          </p:cNvSpPr>
          <p:nvPr/>
        </p:nvSpPr>
        <p:spPr bwMode="auto">
          <a:xfrm>
            <a:off x="685800" y="609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CC3300"/>
                </a:solidFill>
              </a:rPr>
              <a:t>[</a:t>
            </a:r>
            <a:r>
              <a:rPr lang="zh-CN" altLang="en-US" sz="2400" b="1">
                <a:solidFill>
                  <a:srgbClr val="CC3300"/>
                </a:solidFill>
              </a:rPr>
              <a:t>应用例</a:t>
            </a:r>
            <a:r>
              <a:rPr lang="en-US" altLang="zh-CN" sz="2400" b="1">
                <a:solidFill>
                  <a:srgbClr val="CC3300"/>
                </a:solidFill>
              </a:rPr>
              <a:t>]   </a:t>
            </a:r>
            <a:r>
              <a:rPr lang="zh-CN" altLang="en-US" sz="2400" b="1">
                <a:solidFill>
                  <a:srgbClr val="CC3300"/>
                </a:solidFill>
              </a:rPr>
              <a:t>求转置矩阵</a:t>
            </a:r>
            <a:endParaRPr lang="zh-CN" altLang="en-US" sz="2800">
              <a:solidFill>
                <a:schemeClr val="tx2"/>
              </a:solidFill>
            </a:endParaRPr>
          </a:p>
        </p:txBody>
      </p:sp>
      <p:sp>
        <p:nvSpPr>
          <p:cNvPr id="26629" name="Text Box 3">
            <a:extLst>
              <a:ext uri="{FF2B5EF4-FFF2-40B4-BE49-F238E27FC236}">
                <a16:creationId xmlns:a16="http://schemas.microsoft.com/office/drawing/2014/main" id="{DBF78D9D-57D2-42F4-8DC1-41CCF68657D6}"/>
              </a:ext>
            </a:extLst>
          </p:cNvPr>
          <p:cNvSpPr txBox="1">
            <a:spLocks noChangeArrowheads="1"/>
          </p:cNvSpPr>
          <p:nvPr/>
        </p:nvSpPr>
        <p:spPr bwMode="auto">
          <a:xfrm>
            <a:off x="1828800" y="2133600"/>
            <a:ext cx="2286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solidFill>
                  <a:schemeClr val="accent2"/>
                </a:solidFill>
              </a:rPr>
              <a:t>       </a:t>
            </a:r>
            <a:r>
              <a:rPr lang="en-US" altLang="zh-CN" sz="2400">
                <a:solidFill>
                  <a:schemeClr val="accent2"/>
                </a:solidFill>
              </a:rPr>
              <a:t>i      j       e</a:t>
            </a:r>
          </a:p>
          <a:p>
            <a:pPr eaLnBrk="1" hangingPunct="1">
              <a:lnSpc>
                <a:spcPct val="50000"/>
              </a:lnSpc>
              <a:spcBef>
                <a:spcPct val="50000"/>
              </a:spcBef>
              <a:buFontTx/>
              <a:buNone/>
            </a:pPr>
            <a:r>
              <a:rPr lang="en-US" altLang="zh-CN" sz="2400">
                <a:solidFill>
                  <a:schemeClr val="accent2"/>
                </a:solidFill>
              </a:rPr>
              <a:t>1   1     1      15</a:t>
            </a:r>
          </a:p>
          <a:p>
            <a:pPr eaLnBrk="1" hangingPunct="1">
              <a:lnSpc>
                <a:spcPct val="50000"/>
              </a:lnSpc>
              <a:spcBef>
                <a:spcPct val="50000"/>
              </a:spcBef>
              <a:buFontTx/>
              <a:buNone/>
            </a:pPr>
            <a:r>
              <a:rPr lang="en-US" altLang="zh-CN" sz="2400">
                <a:solidFill>
                  <a:schemeClr val="accent2"/>
                </a:solidFill>
              </a:rPr>
              <a:t>2   1     4      22</a:t>
            </a:r>
          </a:p>
          <a:p>
            <a:pPr eaLnBrk="1" hangingPunct="1">
              <a:lnSpc>
                <a:spcPct val="50000"/>
              </a:lnSpc>
              <a:spcBef>
                <a:spcPct val="50000"/>
              </a:spcBef>
              <a:buFontTx/>
              <a:buNone/>
            </a:pPr>
            <a:r>
              <a:rPr lang="en-US" altLang="zh-CN" sz="2400">
                <a:solidFill>
                  <a:schemeClr val="accent2"/>
                </a:solidFill>
              </a:rPr>
              <a:t>3   1     6     -15</a:t>
            </a:r>
          </a:p>
          <a:p>
            <a:pPr eaLnBrk="1" hangingPunct="1">
              <a:lnSpc>
                <a:spcPct val="50000"/>
              </a:lnSpc>
              <a:spcBef>
                <a:spcPct val="50000"/>
              </a:spcBef>
              <a:buFontTx/>
              <a:buNone/>
            </a:pPr>
            <a:r>
              <a:rPr lang="en-US" altLang="zh-CN" sz="2400">
                <a:solidFill>
                  <a:schemeClr val="accent2"/>
                </a:solidFill>
              </a:rPr>
              <a:t>4   2     2      22</a:t>
            </a:r>
          </a:p>
          <a:p>
            <a:pPr eaLnBrk="1" hangingPunct="1">
              <a:lnSpc>
                <a:spcPct val="50000"/>
              </a:lnSpc>
              <a:spcBef>
                <a:spcPct val="50000"/>
              </a:spcBef>
              <a:buFontTx/>
              <a:buNone/>
            </a:pPr>
            <a:r>
              <a:rPr lang="en-US" altLang="zh-CN" sz="2400">
                <a:solidFill>
                  <a:schemeClr val="accent2"/>
                </a:solidFill>
              </a:rPr>
              <a:t>5   2     3       3</a:t>
            </a:r>
          </a:p>
          <a:p>
            <a:pPr eaLnBrk="1" hangingPunct="1">
              <a:lnSpc>
                <a:spcPct val="50000"/>
              </a:lnSpc>
              <a:spcBef>
                <a:spcPct val="50000"/>
              </a:spcBef>
              <a:buFontTx/>
              <a:buNone/>
            </a:pPr>
            <a:r>
              <a:rPr lang="en-US" altLang="zh-CN" sz="2400">
                <a:solidFill>
                  <a:schemeClr val="accent2"/>
                </a:solidFill>
              </a:rPr>
              <a:t>6   3     4       -6</a:t>
            </a:r>
          </a:p>
          <a:p>
            <a:pPr eaLnBrk="1" hangingPunct="1">
              <a:lnSpc>
                <a:spcPct val="50000"/>
              </a:lnSpc>
              <a:spcBef>
                <a:spcPct val="50000"/>
              </a:spcBef>
              <a:buFontTx/>
              <a:buNone/>
            </a:pPr>
            <a:r>
              <a:rPr lang="en-US" altLang="zh-CN" sz="2400">
                <a:solidFill>
                  <a:schemeClr val="accent2"/>
                </a:solidFill>
              </a:rPr>
              <a:t>7   5     1       91</a:t>
            </a:r>
          </a:p>
          <a:p>
            <a:pPr eaLnBrk="1" hangingPunct="1">
              <a:lnSpc>
                <a:spcPct val="50000"/>
              </a:lnSpc>
              <a:spcBef>
                <a:spcPct val="50000"/>
              </a:spcBef>
              <a:buFontTx/>
              <a:buNone/>
            </a:pPr>
            <a:r>
              <a:rPr lang="en-US" altLang="zh-CN" sz="2400">
                <a:solidFill>
                  <a:schemeClr val="accent2"/>
                </a:solidFill>
              </a:rPr>
              <a:t>8   6     3       28</a:t>
            </a:r>
            <a:endParaRPr lang="en-US" altLang="zh-CN" sz="2400"/>
          </a:p>
        </p:txBody>
      </p:sp>
      <p:sp>
        <p:nvSpPr>
          <p:cNvPr id="99332" name="Rectangle 4">
            <a:extLst>
              <a:ext uri="{FF2B5EF4-FFF2-40B4-BE49-F238E27FC236}">
                <a16:creationId xmlns:a16="http://schemas.microsoft.com/office/drawing/2014/main" id="{01621940-0508-41FA-9557-A2E7F5373002}"/>
              </a:ext>
            </a:extLst>
          </p:cNvPr>
          <p:cNvSpPr>
            <a:spLocks noChangeArrowheads="1"/>
          </p:cNvSpPr>
          <p:nvPr/>
        </p:nvSpPr>
        <p:spPr bwMode="auto">
          <a:xfrm>
            <a:off x="2209800" y="2590800"/>
            <a:ext cx="1752600" cy="2971800"/>
          </a:xfrm>
          <a:prstGeom prst="rect">
            <a:avLst/>
          </a:prstGeom>
          <a:noFill/>
          <a:ln w="9525">
            <a:solidFill>
              <a:schemeClr val="accent2"/>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9333" name="Text Box 5">
            <a:extLst>
              <a:ext uri="{FF2B5EF4-FFF2-40B4-BE49-F238E27FC236}">
                <a16:creationId xmlns:a16="http://schemas.microsoft.com/office/drawing/2014/main" id="{921BC3B5-C236-4410-A10A-1892B8875FC6}"/>
              </a:ext>
            </a:extLst>
          </p:cNvPr>
          <p:cNvSpPr txBox="1">
            <a:spLocks noChangeArrowheads="1"/>
          </p:cNvSpPr>
          <p:nvPr/>
        </p:nvSpPr>
        <p:spPr bwMode="auto">
          <a:xfrm>
            <a:off x="2438400" y="1524000"/>
            <a:ext cx="1295400" cy="519113"/>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a:solidFill>
                  <a:schemeClr val="accent2"/>
                </a:solidFill>
                <a:effectLst>
                  <a:outerShdw blurRad="38100" dist="38100" dir="2700000" algn="tl">
                    <a:srgbClr val="C0C0C0"/>
                  </a:outerShdw>
                </a:effectLst>
              </a:rPr>
              <a:t>a.data</a:t>
            </a:r>
            <a:endParaRPr lang="en-US" altLang="zh-CN">
              <a:effectLst>
                <a:outerShdw blurRad="38100" dist="38100" dir="2700000" algn="tl">
                  <a:srgbClr val="C0C0C0"/>
                </a:outerShdw>
              </a:effectLst>
            </a:endParaRPr>
          </a:p>
        </p:txBody>
      </p:sp>
      <p:sp>
        <p:nvSpPr>
          <p:cNvPr id="99334" name="AutoShape 6">
            <a:extLst>
              <a:ext uri="{FF2B5EF4-FFF2-40B4-BE49-F238E27FC236}">
                <a16:creationId xmlns:a16="http://schemas.microsoft.com/office/drawing/2014/main" id="{1A7A25AE-0AED-46BB-B709-A194184A608B}"/>
              </a:ext>
            </a:extLst>
          </p:cNvPr>
          <p:cNvSpPr>
            <a:spLocks noChangeArrowheads="1"/>
          </p:cNvSpPr>
          <p:nvPr/>
        </p:nvSpPr>
        <p:spPr bwMode="auto">
          <a:xfrm>
            <a:off x="4267200" y="3962400"/>
            <a:ext cx="762000" cy="76200"/>
          </a:xfrm>
          <a:prstGeom prst="rightArrow">
            <a:avLst>
              <a:gd name="adj1" fmla="val 50000"/>
              <a:gd name="adj2" fmla="val 250000"/>
            </a:avLst>
          </a:pr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9335" name="Text Box 7">
            <a:extLst>
              <a:ext uri="{FF2B5EF4-FFF2-40B4-BE49-F238E27FC236}">
                <a16:creationId xmlns:a16="http://schemas.microsoft.com/office/drawing/2014/main" id="{2EC5AC56-0545-4027-8DA9-6CF25BB6560A}"/>
              </a:ext>
            </a:extLst>
          </p:cNvPr>
          <p:cNvSpPr txBox="1">
            <a:spLocks noChangeArrowheads="1"/>
          </p:cNvSpPr>
          <p:nvPr/>
        </p:nvSpPr>
        <p:spPr bwMode="auto">
          <a:xfrm>
            <a:off x="4267200" y="3581400"/>
            <a:ext cx="1371600" cy="396875"/>
          </a:xfrm>
          <a:prstGeom prst="rect">
            <a:avLst/>
          </a:prstGeom>
          <a:noFill/>
          <a:ln w="9525">
            <a:noFill/>
            <a:miter lim="800000"/>
            <a:headEnd/>
            <a:tailEnd/>
          </a:ln>
          <a:effectLst/>
        </p:spPr>
        <p:txBody>
          <a:bodyPr>
            <a:spAutoFit/>
          </a:bodyPr>
          <a:lstStyle/>
          <a:p>
            <a:pPr eaLnBrk="1" hangingPunct="1">
              <a:spcBef>
                <a:spcPct val="50000"/>
              </a:spcBef>
              <a:defRPr/>
            </a:pPr>
            <a:r>
              <a:rPr lang="zh-CN" altLang="en-US" sz="2000">
                <a:solidFill>
                  <a:schemeClr val="accent2"/>
                </a:solidFill>
                <a:effectLst>
                  <a:outerShdw blurRad="38100" dist="38100" dir="2700000" algn="tl">
                    <a:srgbClr val="C0C0C0"/>
                  </a:outerShdw>
                </a:effectLst>
              </a:rPr>
              <a:t>转置</a:t>
            </a:r>
          </a:p>
        </p:txBody>
      </p:sp>
      <p:sp>
        <p:nvSpPr>
          <p:cNvPr id="26634" name="Text Box 8">
            <a:extLst>
              <a:ext uri="{FF2B5EF4-FFF2-40B4-BE49-F238E27FC236}">
                <a16:creationId xmlns:a16="http://schemas.microsoft.com/office/drawing/2014/main" id="{4CB88BEB-87C0-4A19-B616-BC256E1F351A}"/>
              </a:ext>
            </a:extLst>
          </p:cNvPr>
          <p:cNvSpPr txBox="1">
            <a:spLocks noChangeArrowheads="1"/>
          </p:cNvSpPr>
          <p:nvPr/>
        </p:nvSpPr>
        <p:spPr bwMode="auto">
          <a:xfrm>
            <a:off x="5105400" y="2133600"/>
            <a:ext cx="2286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solidFill>
                  <a:schemeClr val="accent2"/>
                </a:solidFill>
              </a:rPr>
              <a:t>         </a:t>
            </a:r>
            <a:r>
              <a:rPr lang="en-US" altLang="zh-CN" sz="2400">
                <a:solidFill>
                  <a:schemeClr val="accent2"/>
                </a:solidFill>
              </a:rPr>
              <a:t>i      j       e</a:t>
            </a:r>
          </a:p>
          <a:p>
            <a:pPr eaLnBrk="1" hangingPunct="1">
              <a:lnSpc>
                <a:spcPct val="50000"/>
              </a:lnSpc>
              <a:spcBef>
                <a:spcPct val="50000"/>
              </a:spcBef>
              <a:buFontTx/>
              <a:buNone/>
            </a:pPr>
            <a:r>
              <a:rPr lang="en-US" altLang="zh-CN" sz="2400">
                <a:solidFill>
                  <a:schemeClr val="accent2"/>
                </a:solidFill>
              </a:rPr>
              <a:t>1    1     1      15</a:t>
            </a:r>
          </a:p>
          <a:p>
            <a:pPr eaLnBrk="1" hangingPunct="1">
              <a:lnSpc>
                <a:spcPct val="50000"/>
              </a:lnSpc>
              <a:spcBef>
                <a:spcPct val="50000"/>
              </a:spcBef>
              <a:buFontTx/>
              <a:buNone/>
            </a:pPr>
            <a:r>
              <a:rPr lang="en-US" altLang="zh-CN" sz="2400">
                <a:solidFill>
                  <a:schemeClr val="accent2"/>
                </a:solidFill>
              </a:rPr>
              <a:t>2    1     5      91</a:t>
            </a:r>
          </a:p>
          <a:p>
            <a:pPr eaLnBrk="1" hangingPunct="1">
              <a:lnSpc>
                <a:spcPct val="50000"/>
              </a:lnSpc>
              <a:spcBef>
                <a:spcPct val="50000"/>
              </a:spcBef>
              <a:buFontTx/>
              <a:buNone/>
            </a:pPr>
            <a:r>
              <a:rPr lang="en-US" altLang="zh-CN" sz="2400">
                <a:solidFill>
                  <a:schemeClr val="accent2"/>
                </a:solidFill>
              </a:rPr>
              <a:t>3    2     2      22</a:t>
            </a:r>
          </a:p>
          <a:p>
            <a:pPr eaLnBrk="1" hangingPunct="1">
              <a:lnSpc>
                <a:spcPct val="50000"/>
              </a:lnSpc>
              <a:spcBef>
                <a:spcPct val="50000"/>
              </a:spcBef>
              <a:buFontTx/>
              <a:buNone/>
            </a:pPr>
            <a:r>
              <a:rPr lang="en-US" altLang="zh-CN" sz="2400">
                <a:solidFill>
                  <a:schemeClr val="accent2"/>
                </a:solidFill>
              </a:rPr>
              <a:t>4    3     2       3</a:t>
            </a:r>
          </a:p>
          <a:p>
            <a:pPr eaLnBrk="1" hangingPunct="1">
              <a:lnSpc>
                <a:spcPct val="50000"/>
              </a:lnSpc>
              <a:spcBef>
                <a:spcPct val="50000"/>
              </a:spcBef>
              <a:buFontTx/>
              <a:buNone/>
            </a:pPr>
            <a:r>
              <a:rPr lang="en-US" altLang="zh-CN" sz="2400">
                <a:solidFill>
                  <a:schemeClr val="accent2"/>
                </a:solidFill>
              </a:rPr>
              <a:t>5    3     6      28</a:t>
            </a:r>
          </a:p>
          <a:p>
            <a:pPr eaLnBrk="1" hangingPunct="1">
              <a:lnSpc>
                <a:spcPct val="50000"/>
              </a:lnSpc>
              <a:spcBef>
                <a:spcPct val="50000"/>
              </a:spcBef>
              <a:buFontTx/>
              <a:buNone/>
            </a:pPr>
            <a:r>
              <a:rPr lang="en-US" altLang="zh-CN" sz="2400">
                <a:solidFill>
                  <a:schemeClr val="accent2"/>
                </a:solidFill>
              </a:rPr>
              <a:t>6    4     1      22</a:t>
            </a:r>
          </a:p>
          <a:p>
            <a:pPr eaLnBrk="1" hangingPunct="1">
              <a:lnSpc>
                <a:spcPct val="50000"/>
              </a:lnSpc>
              <a:spcBef>
                <a:spcPct val="50000"/>
              </a:spcBef>
              <a:buFontTx/>
              <a:buNone/>
            </a:pPr>
            <a:r>
              <a:rPr lang="en-US" altLang="zh-CN" sz="2400">
                <a:solidFill>
                  <a:schemeClr val="accent2"/>
                </a:solidFill>
              </a:rPr>
              <a:t>7    4     3      -6</a:t>
            </a:r>
          </a:p>
          <a:p>
            <a:pPr eaLnBrk="1" hangingPunct="1">
              <a:lnSpc>
                <a:spcPct val="50000"/>
              </a:lnSpc>
              <a:spcBef>
                <a:spcPct val="50000"/>
              </a:spcBef>
              <a:buFontTx/>
              <a:buNone/>
            </a:pPr>
            <a:r>
              <a:rPr lang="en-US" altLang="zh-CN" sz="2400">
                <a:solidFill>
                  <a:schemeClr val="accent2"/>
                </a:solidFill>
              </a:rPr>
              <a:t>8    6     1      -15</a:t>
            </a:r>
            <a:endParaRPr lang="en-US" altLang="zh-CN" sz="2400"/>
          </a:p>
        </p:txBody>
      </p:sp>
      <p:sp>
        <p:nvSpPr>
          <p:cNvPr id="99337" name="Rectangle 9">
            <a:extLst>
              <a:ext uri="{FF2B5EF4-FFF2-40B4-BE49-F238E27FC236}">
                <a16:creationId xmlns:a16="http://schemas.microsoft.com/office/drawing/2014/main" id="{9BB3D2B2-C1D7-42F1-8A1B-E73126DCD66E}"/>
              </a:ext>
            </a:extLst>
          </p:cNvPr>
          <p:cNvSpPr>
            <a:spLocks noChangeArrowheads="1"/>
          </p:cNvSpPr>
          <p:nvPr/>
        </p:nvSpPr>
        <p:spPr bwMode="auto">
          <a:xfrm>
            <a:off x="5486400" y="2590800"/>
            <a:ext cx="1752600" cy="2971800"/>
          </a:xfrm>
          <a:prstGeom prst="rect">
            <a:avLst/>
          </a:prstGeom>
          <a:noFill/>
          <a:ln w="9525">
            <a:solidFill>
              <a:schemeClr val="accent2"/>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6636" name="Text Box 10">
            <a:extLst>
              <a:ext uri="{FF2B5EF4-FFF2-40B4-BE49-F238E27FC236}">
                <a16:creationId xmlns:a16="http://schemas.microsoft.com/office/drawing/2014/main" id="{FA360F14-8987-47BD-AC28-5A9FDB0B603C}"/>
              </a:ext>
            </a:extLst>
          </p:cNvPr>
          <p:cNvSpPr txBox="1">
            <a:spLocks noChangeArrowheads="1"/>
          </p:cNvSpPr>
          <p:nvPr/>
        </p:nvSpPr>
        <p:spPr bwMode="auto">
          <a:xfrm>
            <a:off x="5715000" y="15240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accent2"/>
                </a:solidFill>
              </a:rPr>
              <a:t>b.data</a:t>
            </a:r>
            <a:endParaRPr lang="en-US" altLang="zh-CN"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2">
            <a:extLst>
              <a:ext uri="{FF2B5EF4-FFF2-40B4-BE49-F238E27FC236}">
                <a16:creationId xmlns:a16="http://schemas.microsoft.com/office/drawing/2014/main" id="{98EB77E3-0C6D-4BEC-B4FB-60AC68BFDA15}"/>
              </a:ext>
            </a:extLst>
          </p:cNvPr>
          <p:cNvSpPr txBox="1">
            <a:spLocks noChangeArrowheads="1"/>
          </p:cNvSpPr>
          <p:nvPr/>
        </p:nvSpPr>
        <p:spPr bwMode="auto">
          <a:xfrm>
            <a:off x="609600" y="457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算法</a:t>
            </a:r>
            <a:r>
              <a:rPr lang="en-US" altLang="zh-CN" sz="2400" b="1"/>
              <a:t>1</a:t>
            </a:r>
            <a:r>
              <a:rPr lang="en-US" altLang="zh-CN" sz="2400"/>
              <a:t> </a:t>
            </a:r>
            <a:r>
              <a:rPr lang="en-US" altLang="zh-CN" sz="2400">
                <a:solidFill>
                  <a:schemeClr val="accent2"/>
                </a:solidFill>
              </a:rPr>
              <a:t>{ O(n</a:t>
            </a:r>
            <a:r>
              <a:rPr lang="en-US" altLang="zh-CN" sz="2400">
                <a:solidFill>
                  <a:schemeClr val="accent2"/>
                </a:solidFill>
                <a:sym typeface="Symbol" panose="05050102010706020507" pitchFamily="18" charset="2"/>
              </a:rPr>
              <a:t></a:t>
            </a:r>
            <a:r>
              <a:rPr lang="en-US" altLang="zh-CN" sz="2400">
                <a:solidFill>
                  <a:schemeClr val="accent2"/>
                </a:solidFill>
              </a:rPr>
              <a:t>t) }</a:t>
            </a:r>
          </a:p>
        </p:txBody>
      </p:sp>
      <p:sp>
        <p:nvSpPr>
          <p:cNvPr id="27653" name="Rectangle 3">
            <a:extLst>
              <a:ext uri="{FF2B5EF4-FFF2-40B4-BE49-F238E27FC236}">
                <a16:creationId xmlns:a16="http://schemas.microsoft.com/office/drawing/2014/main" id="{AEFF29AC-78BE-4F21-B9AB-EF89BF0E9473}"/>
              </a:ext>
            </a:extLst>
          </p:cNvPr>
          <p:cNvSpPr>
            <a:spLocks noChangeArrowheads="1"/>
          </p:cNvSpPr>
          <p:nvPr/>
        </p:nvSpPr>
        <p:spPr bwMode="auto">
          <a:xfrm>
            <a:off x="457200" y="1143000"/>
            <a:ext cx="8458200" cy="51054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FontTx/>
              <a:buNone/>
            </a:pPr>
            <a:r>
              <a:rPr lang="en-US" altLang="zh-CN" sz="2400"/>
              <a:t>void </a:t>
            </a:r>
            <a:r>
              <a:rPr lang="en-US" altLang="zh-CN" sz="2400" b="1">
                <a:solidFill>
                  <a:schemeClr val="accent2"/>
                </a:solidFill>
              </a:rPr>
              <a:t>TransMatrix</a:t>
            </a:r>
            <a:r>
              <a:rPr lang="en-US" altLang="zh-CN" sz="2400"/>
              <a:t>(TSMatrix &amp;b,  TSMatrix a)</a:t>
            </a:r>
          </a:p>
          <a:p>
            <a:pPr eaLnBrk="1" hangingPunct="1">
              <a:lnSpc>
                <a:spcPct val="80000"/>
              </a:lnSpc>
              <a:buFontTx/>
              <a:buNone/>
            </a:pPr>
            <a:r>
              <a:rPr lang="en-US" altLang="zh-CN" sz="2400"/>
              <a:t>{    b.mu=a.nu;  b.nu=a.mu;  b.tu=a.tu;</a:t>
            </a:r>
          </a:p>
          <a:p>
            <a:pPr eaLnBrk="1" hangingPunct="1">
              <a:lnSpc>
                <a:spcPct val="80000"/>
              </a:lnSpc>
              <a:buFontTx/>
              <a:buNone/>
            </a:pPr>
            <a:r>
              <a:rPr lang="en-US" altLang="zh-CN" sz="2400"/>
              <a:t>      if  ( b.tu  )  {</a:t>
            </a:r>
          </a:p>
          <a:p>
            <a:pPr eaLnBrk="1" hangingPunct="1">
              <a:lnSpc>
                <a:spcPct val="80000"/>
              </a:lnSpc>
              <a:buFontTx/>
              <a:buNone/>
            </a:pPr>
            <a:r>
              <a:rPr lang="en-US" altLang="zh-CN" sz="2400"/>
              <a:t>            q=1;  </a:t>
            </a:r>
            <a:r>
              <a:rPr lang="en-US" altLang="zh-CN" sz="2400">
                <a:latin typeface="楷体_GB2312" pitchFamily="49" charset="-122"/>
                <a:ea typeface="楷体_GB2312" pitchFamily="49" charset="-122"/>
              </a:rPr>
              <a:t>  </a:t>
            </a:r>
            <a:r>
              <a:rPr lang="en-US" altLang="zh-CN" sz="2400">
                <a:ea typeface="楷体_GB2312" pitchFamily="49" charset="-122"/>
              </a:rPr>
              <a:t>//</a:t>
            </a:r>
            <a:r>
              <a:rPr lang="zh-CN" altLang="zh-CN" sz="2400">
                <a:latin typeface="楷体_GB2312" pitchFamily="49" charset="-122"/>
                <a:ea typeface="楷体_GB2312" pitchFamily="49" charset="-122"/>
              </a:rPr>
              <a:t>指示</a:t>
            </a:r>
            <a:r>
              <a:rPr lang="en-US" altLang="zh-CN" sz="2400">
                <a:latin typeface="楷体_GB2312" pitchFamily="49" charset="-122"/>
                <a:ea typeface="楷体_GB2312" pitchFamily="49" charset="-122"/>
              </a:rPr>
              <a:t>b</a:t>
            </a:r>
            <a:r>
              <a:rPr lang="zh-CN" altLang="zh-CN" sz="2400">
                <a:latin typeface="楷体_GB2312" pitchFamily="49" charset="-122"/>
                <a:ea typeface="楷体_GB2312" pitchFamily="49" charset="-122"/>
              </a:rPr>
              <a:t>中存放数据的位置，初值为</a:t>
            </a:r>
            <a:r>
              <a:rPr lang="en-US" altLang="zh-CN" sz="2400">
                <a:latin typeface="楷体_GB2312" pitchFamily="49" charset="-122"/>
                <a:ea typeface="楷体_GB2312" pitchFamily="49" charset="-122"/>
              </a:rPr>
              <a:t>1</a:t>
            </a:r>
          </a:p>
          <a:p>
            <a:pPr eaLnBrk="1" hangingPunct="1">
              <a:lnSpc>
                <a:spcPct val="80000"/>
              </a:lnSpc>
              <a:buFontTx/>
              <a:buNone/>
            </a:pPr>
            <a:r>
              <a:rPr lang="en-US" altLang="zh-CN" sz="2400"/>
              <a:t>            for ( col=1; col&lt;=a.nu;  col++ )     //</a:t>
            </a:r>
            <a:r>
              <a:rPr lang="zh-CN" altLang="en-US" sz="2400">
                <a:latin typeface="楷体_GB2312" pitchFamily="49" charset="-122"/>
                <a:ea typeface="楷体_GB2312" pitchFamily="49" charset="-122"/>
              </a:rPr>
              <a:t>对</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的每一列</a:t>
            </a:r>
            <a:endParaRPr lang="zh-CN" altLang="en-US" sz="2400"/>
          </a:p>
          <a:p>
            <a:pPr eaLnBrk="1" hangingPunct="1">
              <a:lnSpc>
                <a:spcPct val="80000"/>
              </a:lnSpc>
              <a:buFontTx/>
              <a:buNone/>
            </a:pPr>
            <a:r>
              <a:rPr lang="zh-CN" altLang="en-US" sz="2400"/>
              <a:t>                   </a:t>
            </a:r>
            <a:r>
              <a:rPr lang="en-US" altLang="zh-CN" sz="2400"/>
              <a:t>for ( p=1; p&lt;=a.tu;  p++ )        //</a:t>
            </a:r>
            <a:r>
              <a:rPr lang="zh-CN" altLang="en-US" sz="2400">
                <a:latin typeface="楷体_GB2312" pitchFamily="49" charset="-122"/>
                <a:ea typeface="楷体_GB2312" pitchFamily="49" charset="-122"/>
              </a:rPr>
              <a:t>对</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的每个三元组检查</a:t>
            </a:r>
            <a:endParaRPr lang="zh-CN" altLang="en-US" sz="2400"/>
          </a:p>
          <a:p>
            <a:pPr eaLnBrk="1" hangingPunct="1">
              <a:lnSpc>
                <a:spcPct val="80000"/>
              </a:lnSpc>
              <a:buFontTx/>
              <a:buNone/>
            </a:pPr>
            <a:r>
              <a:rPr lang="zh-CN" altLang="en-US" sz="2400"/>
              <a:t>                        </a:t>
            </a:r>
            <a:r>
              <a:rPr lang="en-US" altLang="zh-CN" sz="2400"/>
              <a:t>if  (a.data[p].j==col) {    //</a:t>
            </a:r>
            <a:r>
              <a:rPr lang="zh-CN" altLang="en-US" sz="2400">
                <a:latin typeface="楷体_GB2312" pitchFamily="49" charset="-122"/>
                <a:ea typeface="楷体_GB2312" pitchFamily="49" charset="-122"/>
              </a:rPr>
              <a:t>找列号为</a:t>
            </a:r>
            <a:r>
              <a:rPr lang="en-US" altLang="zh-CN" sz="2400">
                <a:latin typeface="楷体_GB2312" pitchFamily="49" charset="-122"/>
                <a:ea typeface="楷体_GB2312" pitchFamily="49" charset="-122"/>
              </a:rPr>
              <a:t>col</a:t>
            </a:r>
            <a:r>
              <a:rPr lang="zh-CN" altLang="en-US" sz="2400">
                <a:latin typeface="楷体_GB2312" pitchFamily="49" charset="-122"/>
                <a:ea typeface="楷体_GB2312" pitchFamily="49" charset="-122"/>
              </a:rPr>
              <a:t>的三元组</a:t>
            </a:r>
            <a:endParaRPr lang="zh-CN" altLang="en-US" sz="2400"/>
          </a:p>
          <a:p>
            <a:pPr eaLnBrk="1" hangingPunct="1">
              <a:lnSpc>
                <a:spcPct val="80000"/>
              </a:lnSpc>
              <a:buFontTx/>
              <a:buNone/>
            </a:pPr>
            <a:r>
              <a:rPr lang="zh-CN" altLang="en-US" sz="2400"/>
              <a:t>                                     </a:t>
            </a:r>
            <a:r>
              <a:rPr lang="en-US" altLang="zh-CN" sz="2400"/>
              <a:t>b.data[q].i =a.data[p].j; </a:t>
            </a:r>
          </a:p>
          <a:p>
            <a:pPr eaLnBrk="1" hangingPunct="1">
              <a:lnSpc>
                <a:spcPct val="80000"/>
              </a:lnSpc>
              <a:buFontTx/>
              <a:buNone/>
            </a:pPr>
            <a:r>
              <a:rPr lang="en-US" altLang="zh-CN" sz="2400"/>
              <a:t>                                     b.data[q].j =a.data[p].i;</a:t>
            </a:r>
          </a:p>
          <a:p>
            <a:pPr eaLnBrk="1" hangingPunct="1">
              <a:lnSpc>
                <a:spcPct val="80000"/>
              </a:lnSpc>
              <a:buFontTx/>
              <a:buNone/>
            </a:pPr>
            <a:r>
              <a:rPr lang="en-US" altLang="zh-CN" sz="2400"/>
              <a:t>                                     b.data[q].e =a.data[p].e;</a:t>
            </a:r>
          </a:p>
          <a:p>
            <a:pPr eaLnBrk="1" hangingPunct="1">
              <a:lnSpc>
                <a:spcPct val="80000"/>
              </a:lnSpc>
              <a:buFontTx/>
              <a:buNone/>
            </a:pPr>
            <a:r>
              <a:rPr lang="en-US" altLang="zh-CN" sz="2400"/>
              <a:t>                                     q++;                   //</a:t>
            </a:r>
            <a:r>
              <a:rPr lang="zh-CN" altLang="en-US" sz="2400">
                <a:latin typeface="楷体_GB2312" pitchFamily="49" charset="-122"/>
                <a:ea typeface="楷体_GB2312" pitchFamily="49" charset="-122"/>
              </a:rPr>
              <a:t>修正</a:t>
            </a:r>
            <a:r>
              <a:rPr lang="en-US" altLang="zh-CN" sz="2400">
                <a:latin typeface="楷体_GB2312" pitchFamily="49" charset="-122"/>
                <a:ea typeface="楷体_GB2312" pitchFamily="49" charset="-122"/>
              </a:rPr>
              <a:t>q</a:t>
            </a:r>
            <a:r>
              <a:rPr lang="zh-CN" altLang="en-US" sz="2400">
                <a:latin typeface="楷体_GB2312" pitchFamily="49" charset="-122"/>
                <a:ea typeface="楷体_GB2312" pitchFamily="49" charset="-122"/>
              </a:rPr>
              <a:t>值</a:t>
            </a:r>
          </a:p>
          <a:p>
            <a:pPr eaLnBrk="1" hangingPunct="1">
              <a:lnSpc>
                <a:spcPct val="80000"/>
              </a:lnSpc>
              <a:buFontTx/>
              <a:buNone/>
            </a:pPr>
            <a:r>
              <a:rPr lang="zh-CN" altLang="en-US" sz="2400"/>
              <a:t>                         </a:t>
            </a:r>
            <a:r>
              <a:rPr lang="en-US" altLang="zh-CN" sz="2400"/>
              <a:t>}</a:t>
            </a:r>
          </a:p>
          <a:p>
            <a:pPr eaLnBrk="1" hangingPunct="1">
              <a:lnSpc>
                <a:spcPct val="80000"/>
              </a:lnSpc>
              <a:buFontTx/>
              <a:buNone/>
            </a:pPr>
            <a:r>
              <a:rPr lang="en-US" altLang="zh-CN" sz="2400"/>
              <a:t>       }</a:t>
            </a:r>
          </a:p>
          <a:p>
            <a:pPr eaLnBrk="1" hangingPunct="1">
              <a:lnSpc>
                <a:spcPct val="80000"/>
              </a:lnSpc>
              <a:buFontTx/>
              <a:buNone/>
            </a:pPr>
            <a:r>
              <a:rPr lang="en-US" altLang="zh-CN" sz="2400"/>
              <a:t>} //TransMatrix</a:t>
            </a:r>
            <a:endParaRPr lang="en-US" altLang="zh-CN"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DBDD964F-1855-4978-9BD4-FF472741A6F2}"/>
              </a:ext>
            </a:extLst>
          </p:cNvPr>
          <p:cNvSpPr>
            <a:spLocks noGrp="1" noChangeArrowheads="1"/>
          </p:cNvSpPr>
          <p:nvPr>
            <p:ph type="title"/>
          </p:nvPr>
        </p:nvSpPr>
        <p:spPr>
          <a:xfrm>
            <a:off x="457200" y="381000"/>
            <a:ext cx="7772400" cy="533400"/>
          </a:xfrm>
        </p:spPr>
        <p:txBody>
          <a:bodyPr/>
          <a:lstStyle/>
          <a:p>
            <a:pPr algn="l" eaLnBrk="1" hangingPunct="1"/>
            <a:r>
              <a:rPr lang="en-US" altLang="zh-CN" sz="2800"/>
              <a:t>  </a:t>
            </a:r>
            <a:r>
              <a:rPr lang="zh-CN" altLang="en-US" sz="2400" b="1"/>
              <a:t>算法</a:t>
            </a:r>
            <a:r>
              <a:rPr lang="en-US" altLang="zh-CN" sz="2400" b="1"/>
              <a:t>2 </a:t>
            </a:r>
            <a:r>
              <a:rPr lang="zh-CN" altLang="en-US" sz="2400"/>
              <a:t>快速转置法</a:t>
            </a:r>
            <a:r>
              <a:rPr lang="zh-CN" altLang="en-US" sz="2800"/>
              <a:t>  </a:t>
            </a:r>
            <a:r>
              <a:rPr lang="en-US" altLang="zh-CN" sz="2800">
                <a:solidFill>
                  <a:schemeClr val="accent2"/>
                </a:solidFill>
              </a:rPr>
              <a:t>{ O(n+t) }</a:t>
            </a:r>
            <a:endParaRPr lang="en-US" altLang="zh-CN" sz="2800"/>
          </a:p>
        </p:txBody>
      </p:sp>
      <p:sp>
        <p:nvSpPr>
          <p:cNvPr id="28677" name="Rectangle 3">
            <a:extLst>
              <a:ext uri="{FF2B5EF4-FFF2-40B4-BE49-F238E27FC236}">
                <a16:creationId xmlns:a16="http://schemas.microsoft.com/office/drawing/2014/main" id="{5FCD1D68-448F-404A-A2D8-8C9F374457AD}"/>
              </a:ext>
            </a:extLst>
          </p:cNvPr>
          <p:cNvSpPr>
            <a:spLocks noGrp="1" noChangeArrowheads="1"/>
          </p:cNvSpPr>
          <p:nvPr>
            <p:ph type="body" idx="1"/>
          </p:nvPr>
        </p:nvSpPr>
        <p:spPr>
          <a:xfrm>
            <a:off x="304800" y="1066800"/>
            <a:ext cx="8382000" cy="5029200"/>
          </a:xfrm>
        </p:spPr>
        <p:txBody>
          <a:bodyPr/>
          <a:lstStyle/>
          <a:p>
            <a:pPr lvl="1" eaLnBrk="1" hangingPunct="1">
              <a:buFontTx/>
              <a:buNone/>
            </a:pPr>
            <a:r>
              <a:rPr lang="zh-CN" altLang="en-US" sz="2400"/>
              <a:t>引入两个辅助向量：</a:t>
            </a:r>
          </a:p>
          <a:p>
            <a:pPr lvl="1" eaLnBrk="1" hangingPunct="1"/>
            <a:r>
              <a:rPr lang="en-US" altLang="zh-CN" sz="2400"/>
              <a:t>num[1 : a.nu]</a:t>
            </a:r>
            <a:r>
              <a:rPr lang="zh-CN" altLang="en-US" sz="2400"/>
              <a:t>：</a:t>
            </a:r>
            <a:r>
              <a:rPr lang="en-US" altLang="zh-CN" sz="2400"/>
              <a:t>a</a:t>
            </a:r>
            <a:r>
              <a:rPr lang="zh-CN" altLang="en-US" sz="2400"/>
              <a:t>中每列的非零元素个数</a:t>
            </a:r>
          </a:p>
          <a:p>
            <a:pPr lvl="1" eaLnBrk="1" hangingPunct="1"/>
            <a:r>
              <a:rPr lang="en-US" altLang="zh-CN" sz="2400"/>
              <a:t>cpot[1 : a.nu]</a:t>
            </a:r>
            <a:r>
              <a:rPr lang="zh-CN" altLang="en-US" sz="2400"/>
              <a:t>：</a:t>
            </a:r>
            <a:r>
              <a:rPr lang="en-US" altLang="zh-CN" sz="2400"/>
              <a:t>a</a:t>
            </a:r>
            <a:r>
              <a:rPr lang="zh-CN" altLang="en-US" sz="2400"/>
              <a:t>中每列的第一个非零元素在</a:t>
            </a:r>
            <a:r>
              <a:rPr lang="en-US" altLang="zh-CN" sz="2400"/>
              <a:t>b</a:t>
            </a:r>
            <a:r>
              <a:rPr lang="zh-CN" altLang="en-US" sz="2400"/>
              <a:t>中的位置</a:t>
            </a:r>
          </a:p>
          <a:p>
            <a:pPr lvl="1" eaLnBrk="1" hangingPunct="1">
              <a:buFontTx/>
              <a:buNone/>
            </a:pPr>
            <a:endParaRPr lang="zh-CN" altLang="en-US" sz="1800"/>
          </a:p>
          <a:p>
            <a:pPr lvl="1" eaLnBrk="1" hangingPunct="1">
              <a:buFontTx/>
              <a:buNone/>
            </a:pPr>
            <a:r>
              <a:rPr lang="en-US" altLang="zh-CN" sz="1800"/>
              <a:t>a</a:t>
            </a:r>
            <a:r>
              <a:rPr lang="zh-CN" altLang="en-US" sz="1800"/>
              <a:t>中的列号</a:t>
            </a:r>
            <a:endParaRPr lang="zh-CN" altLang="en-US" sz="2400"/>
          </a:p>
          <a:p>
            <a:pPr lvl="1" eaLnBrk="1" hangingPunct="1">
              <a:buFontTx/>
              <a:buNone/>
            </a:pPr>
            <a:r>
              <a:rPr lang="zh-CN" altLang="en-US" sz="2400"/>
              <a:t>  </a:t>
            </a:r>
            <a:r>
              <a:rPr lang="en-US" altLang="zh-CN" sz="2400"/>
              <a:t>col  num[col]  cpot[col]</a:t>
            </a:r>
          </a:p>
          <a:p>
            <a:pPr lvl="1" eaLnBrk="1" hangingPunct="1">
              <a:buFontTx/>
              <a:buNone/>
            </a:pPr>
            <a:r>
              <a:rPr lang="en-US" altLang="zh-CN" sz="2400"/>
              <a:t>     1     2              1</a:t>
            </a:r>
          </a:p>
          <a:p>
            <a:pPr lvl="1" eaLnBrk="1" hangingPunct="1">
              <a:buFontTx/>
              <a:buNone/>
            </a:pPr>
            <a:r>
              <a:rPr lang="en-US" altLang="zh-CN" sz="2400"/>
              <a:t>     2     1              3</a:t>
            </a:r>
          </a:p>
          <a:p>
            <a:pPr lvl="1" eaLnBrk="1" hangingPunct="1">
              <a:buFontTx/>
              <a:buNone/>
            </a:pPr>
            <a:r>
              <a:rPr lang="en-US" altLang="zh-CN" sz="2400"/>
              <a:t>     3     2              4</a:t>
            </a:r>
          </a:p>
          <a:p>
            <a:pPr lvl="1" eaLnBrk="1" hangingPunct="1">
              <a:buFontTx/>
              <a:buNone/>
            </a:pPr>
            <a:r>
              <a:rPr lang="en-US" altLang="zh-CN" sz="2400"/>
              <a:t>     4     2              6</a:t>
            </a:r>
          </a:p>
          <a:p>
            <a:pPr lvl="1" eaLnBrk="1" hangingPunct="1">
              <a:buFontTx/>
              <a:buNone/>
            </a:pPr>
            <a:r>
              <a:rPr lang="en-US" altLang="zh-CN" sz="2400"/>
              <a:t>     5     0              8</a:t>
            </a:r>
          </a:p>
          <a:p>
            <a:pPr lvl="1" eaLnBrk="1" hangingPunct="1">
              <a:buFontTx/>
              <a:buNone/>
            </a:pPr>
            <a:r>
              <a:rPr lang="en-US" altLang="zh-CN" sz="2400"/>
              <a:t>     6     1              8</a:t>
            </a:r>
          </a:p>
        </p:txBody>
      </p:sp>
      <p:sp>
        <p:nvSpPr>
          <p:cNvPr id="28678" name="Text Box 7">
            <a:extLst>
              <a:ext uri="{FF2B5EF4-FFF2-40B4-BE49-F238E27FC236}">
                <a16:creationId xmlns:a16="http://schemas.microsoft.com/office/drawing/2014/main" id="{61A91C07-0C8A-453F-AE30-F9E0FBA41351}"/>
              </a:ext>
            </a:extLst>
          </p:cNvPr>
          <p:cNvSpPr txBox="1">
            <a:spLocks noChangeArrowheads="1"/>
          </p:cNvSpPr>
          <p:nvPr/>
        </p:nvSpPr>
        <p:spPr bwMode="auto">
          <a:xfrm>
            <a:off x="3657600" y="4953000"/>
            <a:ext cx="4572000" cy="112395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buFontTx/>
              <a:buNone/>
            </a:pPr>
            <a:r>
              <a:rPr lang="en-US" altLang="zh-CN" sz="2400"/>
              <a:t>cpot[1]=1</a:t>
            </a:r>
          </a:p>
          <a:p>
            <a:pPr eaLnBrk="1" hangingPunct="1">
              <a:lnSpc>
                <a:spcPct val="60000"/>
              </a:lnSpc>
              <a:spcBef>
                <a:spcPct val="50000"/>
              </a:spcBef>
              <a:buFontTx/>
              <a:buNone/>
            </a:pPr>
            <a:r>
              <a:rPr lang="en-US" altLang="zh-CN" sz="2400"/>
              <a:t>cpot[col]=cpot[col-1] +num[col-1]</a:t>
            </a:r>
          </a:p>
          <a:p>
            <a:pPr eaLnBrk="1" hangingPunct="1">
              <a:lnSpc>
                <a:spcPct val="60000"/>
              </a:lnSpc>
              <a:spcBef>
                <a:spcPct val="50000"/>
              </a:spcBef>
              <a:buFontTx/>
              <a:buNone/>
            </a:pPr>
            <a:r>
              <a:rPr lang="en-US" altLang="zh-CN" sz="2400"/>
              <a:t>                 (2</a:t>
            </a:r>
            <a:r>
              <a:rPr lang="en-US" altLang="zh-CN" sz="2400">
                <a:sym typeface="Symbol" panose="05050102010706020507" pitchFamily="18" charset="2"/>
              </a:rPr>
              <a:t>coln)</a:t>
            </a:r>
            <a:endParaRPr lang="en-US" altLang="zh-CN" sz="2400"/>
          </a:p>
        </p:txBody>
      </p:sp>
      <p:sp>
        <p:nvSpPr>
          <p:cNvPr id="48136" name="Rectangle 8">
            <a:extLst>
              <a:ext uri="{FF2B5EF4-FFF2-40B4-BE49-F238E27FC236}">
                <a16:creationId xmlns:a16="http://schemas.microsoft.com/office/drawing/2014/main" id="{22444C76-3C81-45AA-B600-D93FFAE3D2F7}"/>
              </a:ext>
            </a:extLst>
          </p:cNvPr>
          <p:cNvSpPr>
            <a:spLocks noChangeArrowheads="1"/>
          </p:cNvSpPr>
          <p:nvPr/>
        </p:nvSpPr>
        <p:spPr bwMode="auto">
          <a:xfrm>
            <a:off x="1600200" y="3581400"/>
            <a:ext cx="1905000" cy="25146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37" name="Line 9">
            <a:extLst>
              <a:ext uri="{FF2B5EF4-FFF2-40B4-BE49-F238E27FC236}">
                <a16:creationId xmlns:a16="http://schemas.microsoft.com/office/drawing/2014/main" id="{46CA224E-941D-4798-90A8-1FF1A714C9F6}"/>
              </a:ext>
            </a:extLst>
          </p:cNvPr>
          <p:cNvSpPr>
            <a:spLocks noChangeShapeType="1"/>
          </p:cNvSpPr>
          <p:nvPr/>
        </p:nvSpPr>
        <p:spPr bwMode="auto">
          <a:xfrm>
            <a:off x="2514600" y="3581400"/>
            <a:ext cx="0" cy="25146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8681" name="Text Box 10">
            <a:extLst>
              <a:ext uri="{FF2B5EF4-FFF2-40B4-BE49-F238E27FC236}">
                <a16:creationId xmlns:a16="http://schemas.microsoft.com/office/drawing/2014/main" id="{B98DFC4D-A2C4-4760-B211-AB8F565CED81}"/>
              </a:ext>
            </a:extLst>
          </p:cNvPr>
          <p:cNvSpPr txBox="1">
            <a:spLocks noChangeArrowheads="1"/>
          </p:cNvSpPr>
          <p:nvPr/>
        </p:nvSpPr>
        <p:spPr bwMode="auto">
          <a:xfrm>
            <a:off x="4572000" y="2286000"/>
            <a:ext cx="17526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solidFill>
                  <a:schemeClr val="accent2"/>
                </a:solidFill>
              </a:rPr>
              <a:t>     i      j       e</a:t>
            </a:r>
          </a:p>
          <a:p>
            <a:pPr eaLnBrk="1" hangingPunct="1">
              <a:lnSpc>
                <a:spcPct val="50000"/>
              </a:lnSpc>
              <a:spcBef>
                <a:spcPct val="50000"/>
              </a:spcBef>
              <a:buFontTx/>
              <a:buNone/>
            </a:pPr>
            <a:r>
              <a:rPr lang="en-US" altLang="zh-CN" sz="1800">
                <a:solidFill>
                  <a:schemeClr val="accent2"/>
                </a:solidFill>
              </a:rPr>
              <a:t>1   1     1      15</a:t>
            </a:r>
          </a:p>
          <a:p>
            <a:pPr eaLnBrk="1" hangingPunct="1">
              <a:lnSpc>
                <a:spcPct val="50000"/>
              </a:lnSpc>
              <a:spcBef>
                <a:spcPct val="50000"/>
              </a:spcBef>
              <a:buFontTx/>
              <a:buNone/>
            </a:pPr>
            <a:r>
              <a:rPr lang="en-US" altLang="zh-CN" sz="1800">
                <a:solidFill>
                  <a:schemeClr val="accent2"/>
                </a:solidFill>
              </a:rPr>
              <a:t>2   1     4      22</a:t>
            </a:r>
          </a:p>
          <a:p>
            <a:pPr eaLnBrk="1" hangingPunct="1">
              <a:lnSpc>
                <a:spcPct val="50000"/>
              </a:lnSpc>
              <a:spcBef>
                <a:spcPct val="50000"/>
              </a:spcBef>
              <a:buFontTx/>
              <a:buNone/>
            </a:pPr>
            <a:r>
              <a:rPr lang="en-US" altLang="zh-CN" sz="1800">
                <a:solidFill>
                  <a:schemeClr val="accent2"/>
                </a:solidFill>
              </a:rPr>
              <a:t>3   1     6     -15</a:t>
            </a:r>
          </a:p>
          <a:p>
            <a:pPr eaLnBrk="1" hangingPunct="1">
              <a:lnSpc>
                <a:spcPct val="50000"/>
              </a:lnSpc>
              <a:spcBef>
                <a:spcPct val="50000"/>
              </a:spcBef>
              <a:buFontTx/>
              <a:buNone/>
            </a:pPr>
            <a:r>
              <a:rPr lang="en-US" altLang="zh-CN" sz="1800">
                <a:solidFill>
                  <a:schemeClr val="accent2"/>
                </a:solidFill>
              </a:rPr>
              <a:t>4   2     2      22</a:t>
            </a:r>
          </a:p>
          <a:p>
            <a:pPr eaLnBrk="1" hangingPunct="1">
              <a:lnSpc>
                <a:spcPct val="50000"/>
              </a:lnSpc>
              <a:spcBef>
                <a:spcPct val="50000"/>
              </a:spcBef>
              <a:buFontTx/>
              <a:buNone/>
            </a:pPr>
            <a:r>
              <a:rPr lang="en-US" altLang="zh-CN" sz="1800">
                <a:solidFill>
                  <a:schemeClr val="accent2"/>
                </a:solidFill>
              </a:rPr>
              <a:t>5   2     3       3</a:t>
            </a:r>
          </a:p>
          <a:p>
            <a:pPr eaLnBrk="1" hangingPunct="1">
              <a:lnSpc>
                <a:spcPct val="50000"/>
              </a:lnSpc>
              <a:spcBef>
                <a:spcPct val="50000"/>
              </a:spcBef>
              <a:buFontTx/>
              <a:buNone/>
            </a:pPr>
            <a:r>
              <a:rPr lang="en-US" altLang="zh-CN" sz="1800">
                <a:solidFill>
                  <a:schemeClr val="accent2"/>
                </a:solidFill>
              </a:rPr>
              <a:t>6   3     4       -6</a:t>
            </a:r>
          </a:p>
          <a:p>
            <a:pPr eaLnBrk="1" hangingPunct="1">
              <a:lnSpc>
                <a:spcPct val="50000"/>
              </a:lnSpc>
              <a:spcBef>
                <a:spcPct val="50000"/>
              </a:spcBef>
              <a:buFontTx/>
              <a:buNone/>
            </a:pPr>
            <a:r>
              <a:rPr lang="en-US" altLang="zh-CN" sz="1800">
                <a:solidFill>
                  <a:schemeClr val="accent2"/>
                </a:solidFill>
              </a:rPr>
              <a:t>7   5     1       91</a:t>
            </a:r>
          </a:p>
          <a:p>
            <a:pPr eaLnBrk="1" hangingPunct="1">
              <a:lnSpc>
                <a:spcPct val="50000"/>
              </a:lnSpc>
              <a:spcBef>
                <a:spcPct val="50000"/>
              </a:spcBef>
              <a:buFontTx/>
              <a:buNone/>
            </a:pPr>
            <a:r>
              <a:rPr lang="en-US" altLang="zh-CN" sz="1800">
                <a:solidFill>
                  <a:schemeClr val="accent2"/>
                </a:solidFill>
              </a:rPr>
              <a:t>8   6     3       28</a:t>
            </a:r>
            <a:endParaRPr lang="en-US" altLang="zh-CN" sz="2400"/>
          </a:p>
        </p:txBody>
      </p:sp>
      <p:sp>
        <p:nvSpPr>
          <p:cNvPr id="48139" name="Rectangle 11">
            <a:extLst>
              <a:ext uri="{FF2B5EF4-FFF2-40B4-BE49-F238E27FC236}">
                <a16:creationId xmlns:a16="http://schemas.microsoft.com/office/drawing/2014/main" id="{933478F2-6360-4C0F-883C-5DD15B4E0BA2}"/>
              </a:ext>
            </a:extLst>
          </p:cNvPr>
          <p:cNvSpPr>
            <a:spLocks noChangeArrowheads="1"/>
          </p:cNvSpPr>
          <p:nvPr/>
        </p:nvSpPr>
        <p:spPr bwMode="auto">
          <a:xfrm>
            <a:off x="4876800" y="2590800"/>
            <a:ext cx="1295400" cy="2286000"/>
          </a:xfrm>
          <a:prstGeom prst="rect">
            <a:avLst/>
          </a:prstGeom>
          <a:noFill/>
          <a:ln w="9525">
            <a:solidFill>
              <a:schemeClr val="accent2"/>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40" name="Text Box 12">
            <a:extLst>
              <a:ext uri="{FF2B5EF4-FFF2-40B4-BE49-F238E27FC236}">
                <a16:creationId xmlns:a16="http://schemas.microsoft.com/office/drawing/2014/main" id="{0709E424-77A6-4D6E-A6F3-FEEF87579A2B}"/>
              </a:ext>
            </a:extLst>
          </p:cNvPr>
          <p:cNvSpPr txBox="1">
            <a:spLocks noChangeArrowheads="1"/>
          </p:cNvSpPr>
          <p:nvPr/>
        </p:nvSpPr>
        <p:spPr bwMode="auto">
          <a:xfrm>
            <a:off x="4343400" y="2209800"/>
            <a:ext cx="3048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accent2"/>
                </a:solidFill>
                <a:effectLst>
                  <a:outerShdw blurRad="38100" dist="38100" dir="2700000" algn="tl">
                    <a:srgbClr val="C0C0C0"/>
                  </a:outerShdw>
                </a:effectLst>
              </a:rPr>
              <a:t>a</a:t>
            </a:r>
            <a:endParaRPr lang="en-US" altLang="zh-CN">
              <a:effectLst>
                <a:outerShdw blurRad="38100" dist="38100" dir="2700000" algn="tl">
                  <a:srgbClr val="C0C0C0"/>
                </a:outerShdw>
              </a:effectLst>
            </a:endParaRPr>
          </a:p>
        </p:txBody>
      </p:sp>
      <p:sp>
        <p:nvSpPr>
          <p:cNvPr id="48141" name="AutoShape 13">
            <a:extLst>
              <a:ext uri="{FF2B5EF4-FFF2-40B4-BE49-F238E27FC236}">
                <a16:creationId xmlns:a16="http://schemas.microsoft.com/office/drawing/2014/main" id="{4267BB1B-36FD-4332-A355-C977B64CB61E}"/>
              </a:ext>
            </a:extLst>
          </p:cNvPr>
          <p:cNvSpPr>
            <a:spLocks noChangeArrowheads="1"/>
          </p:cNvSpPr>
          <p:nvPr/>
        </p:nvSpPr>
        <p:spPr bwMode="auto">
          <a:xfrm>
            <a:off x="6172200" y="3429000"/>
            <a:ext cx="762000" cy="76200"/>
          </a:xfrm>
          <a:prstGeom prst="rightArrow">
            <a:avLst>
              <a:gd name="adj1" fmla="val 50000"/>
              <a:gd name="adj2" fmla="val 250000"/>
            </a:avLst>
          </a:pr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42" name="Text Box 14">
            <a:extLst>
              <a:ext uri="{FF2B5EF4-FFF2-40B4-BE49-F238E27FC236}">
                <a16:creationId xmlns:a16="http://schemas.microsoft.com/office/drawing/2014/main" id="{7E333576-1E67-4DEB-83DE-FF9AE3FDE80D}"/>
              </a:ext>
            </a:extLst>
          </p:cNvPr>
          <p:cNvSpPr txBox="1">
            <a:spLocks noChangeArrowheads="1"/>
          </p:cNvSpPr>
          <p:nvPr/>
        </p:nvSpPr>
        <p:spPr bwMode="auto">
          <a:xfrm>
            <a:off x="6172200" y="3048000"/>
            <a:ext cx="1371600" cy="396875"/>
          </a:xfrm>
          <a:prstGeom prst="rect">
            <a:avLst/>
          </a:prstGeom>
          <a:noFill/>
          <a:ln w="9525">
            <a:noFill/>
            <a:miter lim="800000"/>
            <a:headEnd/>
            <a:tailEnd/>
          </a:ln>
          <a:effectLst/>
        </p:spPr>
        <p:txBody>
          <a:bodyPr>
            <a:spAutoFit/>
          </a:bodyPr>
          <a:lstStyle/>
          <a:p>
            <a:pPr eaLnBrk="1" hangingPunct="1">
              <a:spcBef>
                <a:spcPct val="50000"/>
              </a:spcBef>
              <a:defRPr/>
            </a:pPr>
            <a:r>
              <a:rPr lang="zh-CN" altLang="en-US" sz="2000">
                <a:solidFill>
                  <a:schemeClr val="accent2"/>
                </a:solidFill>
                <a:effectLst>
                  <a:outerShdw blurRad="38100" dist="38100" dir="2700000" algn="tl">
                    <a:srgbClr val="C0C0C0"/>
                  </a:outerShdw>
                </a:effectLst>
              </a:rPr>
              <a:t>转置</a:t>
            </a:r>
          </a:p>
        </p:txBody>
      </p:sp>
      <p:sp>
        <p:nvSpPr>
          <p:cNvPr id="28686" name="Text Box 15">
            <a:extLst>
              <a:ext uri="{FF2B5EF4-FFF2-40B4-BE49-F238E27FC236}">
                <a16:creationId xmlns:a16="http://schemas.microsoft.com/office/drawing/2014/main" id="{518B4369-E699-45DF-BC80-903D5AB96748}"/>
              </a:ext>
            </a:extLst>
          </p:cNvPr>
          <p:cNvSpPr txBox="1">
            <a:spLocks noChangeArrowheads="1"/>
          </p:cNvSpPr>
          <p:nvPr/>
        </p:nvSpPr>
        <p:spPr bwMode="auto">
          <a:xfrm>
            <a:off x="7010400" y="2286000"/>
            <a:ext cx="17526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solidFill>
                  <a:schemeClr val="accent2"/>
                </a:solidFill>
              </a:rPr>
              <a:t>      i      j       e</a:t>
            </a:r>
          </a:p>
          <a:p>
            <a:pPr eaLnBrk="1" hangingPunct="1">
              <a:lnSpc>
                <a:spcPct val="50000"/>
              </a:lnSpc>
              <a:spcBef>
                <a:spcPct val="50000"/>
              </a:spcBef>
              <a:buFontTx/>
              <a:buNone/>
            </a:pPr>
            <a:r>
              <a:rPr lang="en-US" altLang="zh-CN" sz="1800">
                <a:solidFill>
                  <a:schemeClr val="accent2"/>
                </a:solidFill>
              </a:rPr>
              <a:t>1    1     1      15</a:t>
            </a:r>
          </a:p>
          <a:p>
            <a:pPr eaLnBrk="1" hangingPunct="1">
              <a:lnSpc>
                <a:spcPct val="50000"/>
              </a:lnSpc>
              <a:spcBef>
                <a:spcPct val="50000"/>
              </a:spcBef>
              <a:buFontTx/>
              <a:buNone/>
            </a:pPr>
            <a:r>
              <a:rPr lang="en-US" altLang="zh-CN" sz="1800">
                <a:solidFill>
                  <a:schemeClr val="accent2"/>
                </a:solidFill>
              </a:rPr>
              <a:t>2    1     5      91</a:t>
            </a:r>
          </a:p>
          <a:p>
            <a:pPr eaLnBrk="1" hangingPunct="1">
              <a:lnSpc>
                <a:spcPct val="50000"/>
              </a:lnSpc>
              <a:spcBef>
                <a:spcPct val="50000"/>
              </a:spcBef>
              <a:buFontTx/>
              <a:buNone/>
            </a:pPr>
            <a:r>
              <a:rPr lang="en-US" altLang="zh-CN" sz="1800">
                <a:solidFill>
                  <a:schemeClr val="accent2"/>
                </a:solidFill>
              </a:rPr>
              <a:t>3    2     2      22</a:t>
            </a:r>
          </a:p>
          <a:p>
            <a:pPr eaLnBrk="1" hangingPunct="1">
              <a:lnSpc>
                <a:spcPct val="50000"/>
              </a:lnSpc>
              <a:spcBef>
                <a:spcPct val="50000"/>
              </a:spcBef>
              <a:buFontTx/>
              <a:buNone/>
            </a:pPr>
            <a:r>
              <a:rPr lang="en-US" altLang="zh-CN" sz="1800">
                <a:solidFill>
                  <a:schemeClr val="accent2"/>
                </a:solidFill>
              </a:rPr>
              <a:t>4    3     2       3</a:t>
            </a:r>
          </a:p>
          <a:p>
            <a:pPr eaLnBrk="1" hangingPunct="1">
              <a:lnSpc>
                <a:spcPct val="50000"/>
              </a:lnSpc>
              <a:spcBef>
                <a:spcPct val="50000"/>
              </a:spcBef>
              <a:buFontTx/>
              <a:buNone/>
            </a:pPr>
            <a:r>
              <a:rPr lang="en-US" altLang="zh-CN" sz="1800">
                <a:solidFill>
                  <a:schemeClr val="accent2"/>
                </a:solidFill>
              </a:rPr>
              <a:t>5    3     6      28</a:t>
            </a:r>
          </a:p>
          <a:p>
            <a:pPr eaLnBrk="1" hangingPunct="1">
              <a:lnSpc>
                <a:spcPct val="50000"/>
              </a:lnSpc>
              <a:spcBef>
                <a:spcPct val="50000"/>
              </a:spcBef>
              <a:buFontTx/>
              <a:buNone/>
            </a:pPr>
            <a:r>
              <a:rPr lang="en-US" altLang="zh-CN" sz="1800">
                <a:solidFill>
                  <a:schemeClr val="accent2"/>
                </a:solidFill>
              </a:rPr>
              <a:t>6    4     1      22</a:t>
            </a:r>
          </a:p>
          <a:p>
            <a:pPr eaLnBrk="1" hangingPunct="1">
              <a:lnSpc>
                <a:spcPct val="50000"/>
              </a:lnSpc>
              <a:spcBef>
                <a:spcPct val="50000"/>
              </a:spcBef>
              <a:buFontTx/>
              <a:buNone/>
            </a:pPr>
            <a:r>
              <a:rPr lang="en-US" altLang="zh-CN" sz="1800">
                <a:solidFill>
                  <a:schemeClr val="accent2"/>
                </a:solidFill>
              </a:rPr>
              <a:t>7    4     3      -6</a:t>
            </a:r>
          </a:p>
          <a:p>
            <a:pPr eaLnBrk="1" hangingPunct="1">
              <a:lnSpc>
                <a:spcPct val="50000"/>
              </a:lnSpc>
              <a:spcBef>
                <a:spcPct val="50000"/>
              </a:spcBef>
              <a:buFontTx/>
              <a:buNone/>
            </a:pPr>
            <a:r>
              <a:rPr lang="en-US" altLang="zh-CN" sz="1800">
                <a:solidFill>
                  <a:schemeClr val="accent2"/>
                </a:solidFill>
              </a:rPr>
              <a:t>8    6     1      -15</a:t>
            </a:r>
            <a:endParaRPr lang="en-US" altLang="zh-CN" sz="2400"/>
          </a:p>
        </p:txBody>
      </p:sp>
      <p:sp>
        <p:nvSpPr>
          <p:cNvPr id="48144" name="Rectangle 16">
            <a:extLst>
              <a:ext uri="{FF2B5EF4-FFF2-40B4-BE49-F238E27FC236}">
                <a16:creationId xmlns:a16="http://schemas.microsoft.com/office/drawing/2014/main" id="{EBD3D679-645C-4224-8A1F-A5BF4BC13C5A}"/>
              </a:ext>
            </a:extLst>
          </p:cNvPr>
          <p:cNvSpPr>
            <a:spLocks noChangeArrowheads="1"/>
          </p:cNvSpPr>
          <p:nvPr/>
        </p:nvSpPr>
        <p:spPr bwMode="auto">
          <a:xfrm>
            <a:off x="7315200" y="2590800"/>
            <a:ext cx="1295400" cy="2286000"/>
          </a:xfrm>
          <a:prstGeom prst="rect">
            <a:avLst/>
          </a:prstGeom>
          <a:noFill/>
          <a:ln w="9525">
            <a:solidFill>
              <a:schemeClr val="accent2"/>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45" name="Text Box 17">
            <a:extLst>
              <a:ext uri="{FF2B5EF4-FFF2-40B4-BE49-F238E27FC236}">
                <a16:creationId xmlns:a16="http://schemas.microsoft.com/office/drawing/2014/main" id="{3D513B3D-74A0-4CEB-ABB6-903654A83D26}"/>
              </a:ext>
            </a:extLst>
          </p:cNvPr>
          <p:cNvSpPr txBox="1">
            <a:spLocks noChangeArrowheads="1"/>
          </p:cNvSpPr>
          <p:nvPr/>
        </p:nvSpPr>
        <p:spPr bwMode="auto">
          <a:xfrm>
            <a:off x="6934200" y="2209800"/>
            <a:ext cx="4572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solidFill>
                  <a:schemeClr val="accent2"/>
                </a:solidFill>
                <a:effectLst>
                  <a:outerShdw blurRad="38100" dist="38100" dir="2700000" algn="tl">
                    <a:srgbClr val="C0C0C0"/>
                  </a:outerShdw>
                </a:effectLst>
              </a:rPr>
              <a:t>b</a:t>
            </a:r>
            <a:endParaRPr lang="en-US" altLang="zh-CN">
              <a:effectLst>
                <a:outerShdw blurRad="38100" dist="38100" dir="2700000" algn="tl">
                  <a:srgbClr val="C0C0C0"/>
                </a:outerShdw>
              </a:effectLst>
            </a:endParaRPr>
          </a:p>
        </p:txBody>
      </p:sp>
      <p:sp>
        <p:nvSpPr>
          <p:cNvPr id="48148" name="Line 20">
            <a:extLst>
              <a:ext uri="{FF2B5EF4-FFF2-40B4-BE49-F238E27FC236}">
                <a16:creationId xmlns:a16="http://schemas.microsoft.com/office/drawing/2014/main" id="{5FB461EA-43FC-4375-A951-E33359EC0364}"/>
              </a:ext>
            </a:extLst>
          </p:cNvPr>
          <p:cNvSpPr>
            <a:spLocks noChangeShapeType="1"/>
          </p:cNvSpPr>
          <p:nvPr/>
        </p:nvSpPr>
        <p:spPr bwMode="auto">
          <a:xfrm flipV="1">
            <a:off x="3200400" y="3276600"/>
            <a:ext cx="3886200" cy="838200"/>
          </a:xfrm>
          <a:prstGeom prst="line">
            <a:avLst/>
          </a:prstGeom>
          <a:noFill/>
          <a:ln w="9525">
            <a:solidFill>
              <a:srgbClr val="FF3300"/>
            </a:solidFill>
            <a:prstDash val="dash"/>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49" name="Line 21">
            <a:extLst>
              <a:ext uri="{FF2B5EF4-FFF2-40B4-BE49-F238E27FC236}">
                <a16:creationId xmlns:a16="http://schemas.microsoft.com/office/drawing/2014/main" id="{228101E3-2960-4828-B7C8-558CC360BC1A}"/>
              </a:ext>
            </a:extLst>
          </p:cNvPr>
          <p:cNvSpPr>
            <a:spLocks noChangeShapeType="1"/>
          </p:cNvSpPr>
          <p:nvPr/>
        </p:nvSpPr>
        <p:spPr bwMode="auto">
          <a:xfrm flipV="1">
            <a:off x="3200400" y="3581400"/>
            <a:ext cx="3886200" cy="990600"/>
          </a:xfrm>
          <a:prstGeom prst="line">
            <a:avLst/>
          </a:prstGeom>
          <a:noFill/>
          <a:ln w="9525">
            <a:solidFill>
              <a:srgbClr val="FF3300"/>
            </a:solidFill>
            <a:prstDash val="dash"/>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50" name="Line 22">
            <a:extLst>
              <a:ext uri="{FF2B5EF4-FFF2-40B4-BE49-F238E27FC236}">
                <a16:creationId xmlns:a16="http://schemas.microsoft.com/office/drawing/2014/main" id="{A4441E3E-7040-4E37-AB51-937CCEB0B24E}"/>
              </a:ext>
            </a:extLst>
          </p:cNvPr>
          <p:cNvSpPr>
            <a:spLocks noChangeShapeType="1"/>
          </p:cNvSpPr>
          <p:nvPr/>
        </p:nvSpPr>
        <p:spPr bwMode="auto">
          <a:xfrm flipV="1">
            <a:off x="3124200" y="4114800"/>
            <a:ext cx="3962400" cy="914400"/>
          </a:xfrm>
          <a:prstGeom prst="line">
            <a:avLst/>
          </a:prstGeom>
          <a:noFill/>
          <a:ln w="9525">
            <a:solidFill>
              <a:srgbClr val="FF3300"/>
            </a:solidFill>
            <a:prstDash val="dash"/>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51" name="Line 23">
            <a:extLst>
              <a:ext uri="{FF2B5EF4-FFF2-40B4-BE49-F238E27FC236}">
                <a16:creationId xmlns:a16="http://schemas.microsoft.com/office/drawing/2014/main" id="{18C18FAC-8431-4A1A-A057-12AF7FE20CBB}"/>
              </a:ext>
            </a:extLst>
          </p:cNvPr>
          <p:cNvSpPr>
            <a:spLocks noChangeShapeType="1"/>
          </p:cNvSpPr>
          <p:nvPr/>
        </p:nvSpPr>
        <p:spPr bwMode="auto">
          <a:xfrm flipV="1">
            <a:off x="3124200" y="4648200"/>
            <a:ext cx="3886200" cy="838200"/>
          </a:xfrm>
          <a:prstGeom prst="line">
            <a:avLst/>
          </a:prstGeom>
          <a:noFill/>
          <a:ln w="9525">
            <a:solidFill>
              <a:srgbClr val="FF3300"/>
            </a:solidFill>
            <a:prstDash val="dash"/>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52" name="Line 24">
            <a:extLst>
              <a:ext uri="{FF2B5EF4-FFF2-40B4-BE49-F238E27FC236}">
                <a16:creationId xmlns:a16="http://schemas.microsoft.com/office/drawing/2014/main" id="{CA028B2D-0ED0-4A05-B7E6-77403E084186}"/>
              </a:ext>
            </a:extLst>
          </p:cNvPr>
          <p:cNvSpPr>
            <a:spLocks noChangeShapeType="1"/>
          </p:cNvSpPr>
          <p:nvPr/>
        </p:nvSpPr>
        <p:spPr bwMode="auto">
          <a:xfrm flipV="1">
            <a:off x="3200400" y="4724400"/>
            <a:ext cx="3810000" cy="1219200"/>
          </a:xfrm>
          <a:prstGeom prst="line">
            <a:avLst/>
          </a:prstGeom>
          <a:noFill/>
          <a:ln w="9525">
            <a:solidFill>
              <a:srgbClr val="FF3300"/>
            </a:solidFill>
            <a:prstDash val="dash"/>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153" name="Line 25">
            <a:extLst>
              <a:ext uri="{FF2B5EF4-FFF2-40B4-BE49-F238E27FC236}">
                <a16:creationId xmlns:a16="http://schemas.microsoft.com/office/drawing/2014/main" id="{C1D0C28D-949A-49A7-A714-347BFC4B3339}"/>
              </a:ext>
            </a:extLst>
          </p:cNvPr>
          <p:cNvSpPr>
            <a:spLocks noChangeShapeType="1"/>
          </p:cNvSpPr>
          <p:nvPr/>
        </p:nvSpPr>
        <p:spPr bwMode="auto">
          <a:xfrm flipV="1">
            <a:off x="3276600" y="2743200"/>
            <a:ext cx="3810000" cy="914400"/>
          </a:xfrm>
          <a:prstGeom prst="line">
            <a:avLst/>
          </a:prstGeom>
          <a:noFill/>
          <a:ln w="9525">
            <a:solidFill>
              <a:srgbClr val="FF3300"/>
            </a:solidFill>
            <a:prstDash val="dash"/>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8153"/>
                                        </p:tgtEl>
                                        <p:attrNameLst>
                                          <p:attrName>style.visibility</p:attrName>
                                        </p:attrNameLst>
                                      </p:cBhvr>
                                      <p:to>
                                        <p:strVal val="visible"/>
                                      </p:to>
                                    </p:set>
                                    <p:animEffect transition="in" filter="box(out)">
                                      <p:cBhvr>
                                        <p:cTn id="7" dur="500"/>
                                        <p:tgtEl>
                                          <p:spTgt spid="4815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8148"/>
                                        </p:tgtEl>
                                        <p:attrNameLst>
                                          <p:attrName>style.visibility</p:attrName>
                                        </p:attrNameLst>
                                      </p:cBhvr>
                                      <p:to>
                                        <p:strVal val="visible"/>
                                      </p:to>
                                    </p:set>
                                    <p:animEffect transition="in" filter="box(out)">
                                      <p:cBhvr>
                                        <p:cTn id="12" dur="500"/>
                                        <p:tgtEl>
                                          <p:spTgt spid="4814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8149"/>
                                        </p:tgtEl>
                                        <p:attrNameLst>
                                          <p:attrName>style.visibility</p:attrName>
                                        </p:attrNameLst>
                                      </p:cBhvr>
                                      <p:to>
                                        <p:strVal val="visible"/>
                                      </p:to>
                                    </p:set>
                                    <p:animEffect transition="in" filter="box(out)">
                                      <p:cBhvr>
                                        <p:cTn id="17" dur="500"/>
                                        <p:tgtEl>
                                          <p:spTgt spid="4814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8150"/>
                                        </p:tgtEl>
                                        <p:attrNameLst>
                                          <p:attrName>style.visibility</p:attrName>
                                        </p:attrNameLst>
                                      </p:cBhvr>
                                      <p:to>
                                        <p:strVal val="visible"/>
                                      </p:to>
                                    </p:set>
                                    <p:animEffect transition="in" filter="box(out)">
                                      <p:cBhvr>
                                        <p:cTn id="22" dur="500"/>
                                        <p:tgtEl>
                                          <p:spTgt spid="48150"/>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8151"/>
                                        </p:tgtEl>
                                        <p:attrNameLst>
                                          <p:attrName>style.visibility</p:attrName>
                                        </p:attrNameLst>
                                      </p:cBhvr>
                                      <p:to>
                                        <p:strVal val="visible"/>
                                      </p:to>
                                    </p:set>
                                    <p:animEffect transition="in" filter="box(out)">
                                      <p:cBhvr>
                                        <p:cTn id="27" dur="500"/>
                                        <p:tgtEl>
                                          <p:spTgt spid="48151"/>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48152"/>
                                        </p:tgtEl>
                                        <p:attrNameLst>
                                          <p:attrName>style.visibility</p:attrName>
                                        </p:attrNameLst>
                                      </p:cBhvr>
                                      <p:to>
                                        <p:strVal val="visible"/>
                                      </p:to>
                                    </p:set>
                                    <p:animEffect transition="in" filter="box(out)">
                                      <p:cBhvr>
                                        <p:cTn id="32" dur="500"/>
                                        <p:tgtEl>
                                          <p:spTgt spid="48152"/>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a:extLst>
              <a:ext uri="{FF2B5EF4-FFF2-40B4-BE49-F238E27FC236}">
                <a16:creationId xmlns:a16="http://schemas.microsoft.com/office/drawing/2014/main" id="{83E2B5D7-427A-4BF5-875B-3A40C3F7E4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400"/>
              <a:t>数据结构---第五章 数组和广义表</a:t>
            </a:r>
          </a:p>
        </p:txBody>
      </p:sp>
      <p:sp>
        <p:nvSpPr>
          <p:cNvPr id="29699" name="灯片编号占位符 5">
            <a:extLst>
              <a:ext uri="{FF2B5EF4-FFF2-40B4-BE49-F238E27FC236}">
                <a16:creationId xmlns:a16="http://schemas.microsoft.com/office/drawing/2014/main" id="{F1F65133-1CD0-44AB-B1D1-64B815C829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FBC47E1-EED9-4AE4-B62B-29B161C7332A}" type="slidenum">
              <a:rPr lang="en-US" altLang="zh-CN" sz="1400"/>
              <a:pPr>
                <a:spcBef>
                  <a:spcPct val="0"/>
                </a:spcBef>
                <a:buFontTx/>
                <a:buNone/>
              </a:pPr>
              <a:t>24</a:t>
            </a:fld>
            <a:endParaRPr lang="en-US" altLang="zh-CN" sz="1400"/>
          </a:p>
        </p:txBody>
      </p:sp>
      <p:sp>
        <p:nvSpPr>
          <p:cNvPr id="29700" name="Rectangle 2">
            <a:extLst>
              <a:ext uri="{FF2B5EF4-FFF2-40B4-BE49-F238E27FC236}">
                <a16:creationId xmlns:a16="http://schemas.microsoft.com/office/drawing/2014/main" id="{80321B6D-8468-458B-B2E3-87576ADFCC24}"/>
              </a:ext>
            </a:extLst>
          </p:cNvPr>
          <p:cNvSpPr>
            <a:spLocks noGrp="1" noChangeArrowheads="1"/>
          </p:cNvSpPr>
          <p:nvPr>
            <p:ph type="title"/>
          </p:nvPr>
        </p:nvSpPr>
        <p:spPr>
          <a:xfrm>
            <a:off x="457200" y="457200"/>
            <a:ext cx="7772400" cy="533400"/>
          </a:xfrm>
        </p:spPr>
        <p:txBody>
          <a:bodyPr/>
          <a:lstStyle/>
          <a:p>
            <a:pPr algn="l" eaLnBrk="1" hangingPunct="1"/>
            <a:r>
              <a:rPr lang="en-US" altLang="zh-CN" sz="2800"/>
              <a:t>  </a:t>
            </a:r>
          </a:p>
        </p:txBody>
      </p:sp>
      <p:sp>
        <p:nvSpPr>
          <p:cNvPr id="29701" name="Rectangle 3">
            <a:extLst>
              <a:ext uri="{FF2B5EF4-FFF2-40B4-BE49-F238E27FC236}">
                <a16:creationId xmlns:a16="http://schemas.microsoft.com/office/drawing/2014/main" id="{4FE08071-42CF-4145-A5D3-FBEF9065ED7E}"/>
              </a:ext>
            </a:extLst>
          </p:cNvPr>
          <p:cNvSpPr>
            <a:spLocks noGrp="1" noChangeArrowheads="1"/>
          </p:cNvSpPr>
          <p:nvPr>
            <p:ph type="body" idx="1"/>
          </p:nvPr>
        </p:nvSpPr>
        <p:spPr>
          <a:xfrm>
            <a:off x="685800" y="457200"/>
            <a:ext cx="8001000" cy="6096000"/>
          </a:xfrm>
          <a:solidFill>
            <a:srgbClr val="FFCC66"/>
          </a:solidFill>
        </p:spPr>
        <p:txBody>
          <a:bodyPr/>
          <a:lstStyle/>
          <a:p>
            <a:pPr eaLnBrk="1" hangingPunct="1">
              <a:buFontTx/>
              <a:buNone/>
            </a:pPr>
            <a:r>
              <a:rPr lang="en-US" altLang="zh-CN" sz="2400"/>
              <a:t>Statue </a:t>
            </a:r>
            <a:r>
              <a:rPr lang="en-US" altLang="zh-CN" sz="2400" b="1">
                <a:solidFill>
                  <a:schemeClr val="accent2"/>
                </a:solidFill>
              </a:rPr>
              <a:t>FastTransMatrix</a:t>
            </a:r>
            <a:r>
              <a:rPr lang="en-US" altLang="zh-CN" sz="2400"/>
              <a:t>(TSMatrix &amp;b,  TSMatrix a)</a:t>
            </a:r>
          </a:p>
          <a:p>
            <a:pPr eaLnBrk="1" hangingPunct="1">
              <a:lnSpc>
                <a:spcPct val="60000"/>
              </a:lnSpc>
              <a:buFontTx/>
              <a:buNone/>
            </a:pPr>
            <a:r>
              <a:rPr lang="en-US" altLang="zh-CN" sz="2800"/>
              <a:t>{    </a:t>
            </a:r>
            <a:r>
              <a:rPr lang="en-US" altLang="zh-CN" sz="2400"/>
              <a:t>b.mu=a.nu;  b.nu=a.mu;  b.tu=a.tu;</a:t>
            </a:r>
          </a:p>
          <a:p>
            <a:pPr eaLnBrk="1" hangingPunct="1">
              <a:lnSpc>
                <a:spcPct val="60000"/>
              </a:lnSpc>
              <a:buFontTx/>
              <a:buNone/>
            </a:pPr>
            <a:r>
              <a:rPr lang="en-US" altLang="zh-CN" sz="2400"/>
              <a:t>       if   ( b.tu )  {</a:t>
            </a:r>
          </a:p>
          <a:p>
            <a:pPr eaLnBrk="1" hangingPunct="1">
              <a:lnSpc>
                <a:spcPct val="60000"/>
              </a:lnSpc>
              <a:buFontTx/>
              <a:buNone/>
            </a:pPr>
            <a:r>
              <a:rPr lang="en-US" altLang="zh-CN" sz="2400"/>
              <a:t>       {	 for  (col=1; col&lt;= a.nu; ++col)      //</a:t>
            </a:r>
            <a:r>
              <a:rPr lang="en-US" altLang="zh-CN" sz="2000"/>
              <a:t>num</a:t>
            </a:r>
            <a:r>
              <a:rPr lang="zh-CN" altLang="en-US" sz="2000"/>
              <a:t>清零</a:t>
            </a:r>
            <a:endParaRPr lang="zh-CN" altLang="en-US" sz="2400"/>
          </a:p>
          <a:p>
            <a:pPr eaLnBrk="1" hangingPunct="1">
              <a:lnSpc>
                <a:spcPct val="60000"/>
              </a:lnSpc>
              <a:buFontTx/>
              <a:buNone/>
            </a:pPr>
            <a:r>
              <a:rPr lang="zh-CN" altLang="en-US" sz="2400"/>
              <a:t>                  </a:t>
            </a:r>
            <a:r>
              <a:rPr lang="en-US" altLang="zh-CN" sz="2400"/>
              <a:t>num[col]=0;                    </a:t>
            </a:r>
            <a:endParaRPr lang="en-US" altLang="zh-CN" sz="2000"/>
          </a:p>
          <a:p>
            <a:pPr eaLnBrk="1" hangingPunct="1">
              <a:lnSpc>
                <a:spcPct val="60000"/>
              </a:lnSpc>
              <a:buFontTx/>
              <a:buNone/>
            </a:pPr>
            <a:r>
              <a:rPr lang="en-US" altLang="zh-CN" sz="2000"/>
              <a:t>         	 for</a:t>
            </a:r>
            <a:r>
              <a:rPr lang="en-US" altLang="zh-CN" sz="2400"/>
              <a:t> (t=1; t&lt;=a.tu; ++t)            </a:t>
            </a:r>
            <a:r>
              <a:rPr lang="en-US" altLang="zh-CN" sz="2000"/>
              <a:t>//</a:t>
            </a:r>
            <a:r>
              <a:rPr lang="zh-CN" altLang="en-US" sz="2000"/>
              <a:t>对</a:t>
            </a:r>
            <a:r>
              <a:rPr lang="en-US" altLang="zh-CN" sz="2000"/>
              <a:t>a.tu</a:t>
            </a:r>
            <a:r>
              <a:rPr lang="zh-CN" altLang="en-US" sz="2000"/>
              <a:t>个非零元素按列号计数</a:t>
            </a:r>
            <a:endParaRPr lang="zh-CN" altLang="en-US" sz="2400"/>
          </a:p>
          <a:p>
            <a:pPr eaLnBrk="1" hangingPunct="1">
              <a:lnSpc>
                <a:spcPct val="60000"/>
              </a:lnSpc>
              <a:buFontTx/>
              <a:buNone/>
            </a:pPr>
            <a:r>
              <a:rPr lang="zh-CN" altLang="en-US" sz="2400"/>
              <a:t>                  </a:t>
            </a:r>
            <a:r>
              <a:rPr lang="en-US" altLang="zh-CN" sz="2400"/>
              <a:t>++num[a.data[t].j];         </a:t>
            </a:r>
            <a:endParaRPr lang="en-US" altLang="zh-CN" sz="2000"/>
          </a:p>
          <a:p>
            <a:pPr eaLnBrk="1" hangingPunct="1">
              <a:lnSpc>
                <a:spcPct val="60000"/>
              </a:lnSpc>
              <a:buFontTx/>
              <a:buNone/>
            </a:pPr>
            <a:r>
              <a:rPr lang="en-US" altLang="zh-CN" sz="2000"/>
              <a:t>          	 </a:t>
            </a:r>
            <a:r>
              <a:rPr lang="en-US" altLang="zh-CN" sz="2400"/>
              <a:t>cpot[1]=1;                            //</a:t>
            </a:r>
            <a:r>
              <a:rPr lang="zh-CN" altLang="zh-CN" sz="2000"/>
              <a:t>生成</a:t>
            </a:r>
            <a:r>
              <a:rPr lang="en-US" altLang="zh-CN" sz="2000"/>
              <a:t>cpot</a:t>
            </a:r>
          </a:p>
          <a:p>
            <a:pPr eaLnBrk="1" hangingPunct="1">
              <a:lnSpc>
                <a:spcPct val="60000"/>
              </a:lnSpc>
              <a:buFontTx/>
              <a:buNone/>
            </a:pPr>
            <a:r>
              <a:rPr lang="en-US" altLang="zh-CN" sz="2400"/>
              <a:t>       	 for ( col=2; col&lt;=a.nu; ++col ) </a:t>
            </a:r>
          </a:p>
          <a:p>
            <a:pPr eaLnBrk="1" hangingPunct="1">
              <a:lnSpc>
                <a:spcPct val="60000"/>
              </a:lnSpc>
              <a:buFontTx/>
              <a:buNone/>
            </a:pPr>
            <a:r>
              <a:rPr lang="en-US" altLang="zh-CN" sz="2400"/>
              <a:t>                 cpot[col]=cpot[col-1]+num[col-1];</a:t>
            </a:r>
          </a:p>
          <a:p>
            <a:pPr eaLnBrk="1" hangingPunct="1">
              <a:lnSpc>
                <a:spcPct val="60000"/>
              </a:lnSpc>
              <a:buFontTx/>
              <a:buNone/>
            </a:pPr>
            <a:r>
              <a:rPr lang="en-US" altLang="zh-CN" sz="2400"/>
              <a:t>       	 for  ( p=1; p&lt;=a.tu; ++p )  {       //</a:t>
            </a:r>
            <a:r>
              <a:rPr lang="zh-CN" altLang="en-US" sz="2000"/>
              <a:t>对</a:t>
            </a:r>
            <a:r>
              <a:rPr lang="en-US" altLang="zh-CN" sz="2000"/>
              <a:t>a.tu</a:t>
            </a:r>
            <a:r>
              <a:rPr lang="zh-CN" altLang="en-US" sz="2000"/>
              <a:t>个非零元素转置</a:t>
            </a:r>
            <a:endParaRPr lang="zh-CN" altLang="en-US" sz="2400"/>
          </a:p>
          <a:p>
            <a:pPr eaLnBrk="1" hangingPunct="1">
              <a:lnSpc>
                <a:spcPct val="60000"/>
              </a:lnSpc>
              <a:buFontTx/>
              <a:buNone/>
            </a:pPr>
            <a:r>
              <a:rPr lang="zh-CN" altLang="en-US" sz="2400"/>
              <a:t>                    </a:t>
            </a:r>
            <a:r>
              <a:rPr lang="en-US" altLang="zh-CN" sz="2400"/>
              <a:t>col=a.data[p].j;   q=cpot[col];</a:t>
            </a:r>
          </a:p>
          <a:p>
            <a:pPr eaLnBrk="1" hangingPunct="1">
              <a:lnSpc>
                <a:spcPct val="60000"/>
              </a:lnSpc>
              <a:buFontTx/>
              <a:buNone/>
            </a:pPr>
            <a:r>
              <a:rPr lang="en-US" altLang="zh-CN" sz="2400"/>
              <a:t>                    b.data[q].i =a.data[p].j;</a:t>
            </a:r>
          </a:p>
          <a:p>
            <a:pPr eaLnBrk="1" hangingPunct="1">
              <a:lnSpc>
                <a:spcPct val="60000"/>
              </a:lnSpc>
              <a:buFontTx/>
              <a:buNone/>
            </a:pPr>
            <a:r>
              <a:rPr lang="en-US" altLang="zh-CN" sz="2400"/>
              <a:t>                    b.data[q].j =a.data[p].i;</a:t>
            </a:r>
          </a:p>
          <a:p>
            <a:pPr eaLnBrk="1" hangingPunct="1">
              <a:lnSpc>
                <a:spcPct val="60000"/>
              </a:lnSpc>
              <a:buFontTx/>
              <a:buNone/>
            </a:pPr>
            <a:r>
              <a:rPr lang="en-US" altLang="zh-CN" sz="2400"/>
              <a:t>                    b.data[q].e =a.data[p].e;</a:t>
            </a:r>
          </a:p>
          <a:p>
            <a:pPr eaLnBrk="1" hangingPunct="1">
              <a:lnSpc>
                <a:spcPct val="60000"/>
              </a:lnSpc>
              <a:buFontTx/>
              <a:buNone/>
            </a:pPr>
            <a:r>
              <a:rPr lang="en-US" altLang="zh-CN" sz="2400"/>
              <a:t>                    ++cpot[col] ;</a:t>
            </a:r>
          </a:p>
          <a:p>
            <a:pPr eaLnBrk="1" hangingPunct="1">
              <a:lnSpc>
                <a:spcPct val="60000"/>
              </a:lnSpc>
              <a:buFontTx/>
              <a:buNone/>
            </a:pPr>
            <a:r>
              <a:rPr lang="en-US" altLang="zh-CN" sz="2400"/>
              <a:t>             }</a:t>
            </a:r>
          </a:p>
          <a:p>
            <a:pPr eaLnBrk="1" hangingPunct="1">
              <a:lnSpc>
                <a:spcPct val="60000"/>
              </a:lnSpc>
              <a:buFontTx/>
              <a:buNone/>
            </a:pPr>
            <a:r>
              <a:rPr lang="en-US" altLang="zh-CN" sz="2400"/>
              <a:t>       }</a:t>
            </a:r>
          </a:p>
          <a:p>
            <a:pPr eaLnBrk="1" hangingPunct="1">
              <a:lnSpc>
                <a:spcPct val="60000"/>
              </a:lnSpc>
              <a:buFontTx/>
              <a:buNone/>
            </a:pPr>
            <a:r>
              <a:rPr lang="en-US" altLang="zh-CN" sz="2400"/>
              <a:t>       return OK;  </a:t>
            </a:r>
            <a:endParaRPr lang="en-US" altLang="zh-CN" sz="2000"/>
          </a:p>
          <a:p>
            <a:pPr eaLnBrk="1" hangingPunct="1">
              <a:lnSpc>
                <a:spcPct val="60000"/>
              </a:lnSpc>
              <a:buFontTx/>
              <a:buNone/>
            </a:pPr>
            <a:r>
              <a:rPr lang="en-US" altLang="zh-CN" sz="2400"/>
              <a:t>}//FastTransMatrix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CF3183EB-3C14-4F2D-B32B-FB06E98A0AA5}"/>
              </a:ext>
            </a:extLst>
          </p:cNvPr>
          <p:cNvSpPr>
            <a:spLocks noChangeArrowheads="1"/>
          </p:cNvSpPr>
          <p:nvPr/>
        </p:nvSpPr>
        <p:spPr bwMode="auto">
          <a:xfrm>
            <a:off x="685800" y="609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800000"/>
                </a:solidFill>
              </a:rPr>
              <a:t>5.3.4.2  </a:t>
            </a:r>
            <a:r>
              <a:rPr lang="zh-CN" altLang="en-US" sz="2400" b="1">
                <a:solidFill>
                  <a:srgbClr val="800000"/>
                </a:solidFill>
              </a:rPr>
              <a:t>行逻辑链接的表</a:t>
            </a:r>
          </a:p>
        </p:txBody>
      </p:sp>
      <p:sp>
        <p:nvSpPr>
          <p:cNvPr id="30725" name="Text Box 3">
            <a:extLst>
              <a:ext uri="{FF2B5EF4-FFF2-40B4-BE49-F238E27FC236}">
                <a16:creationId xmlns:a16="http://schemas.microsoft.com/office/drawing/2014/main" id="{8A1D9C98-4BA6-4E9B-98B3-DC6EBAE1576C}"/>
              </a:ext>
            </a:extLst>
          </p:cNvPr>
          <p:cNvSpPr txBox="1">
            <a:spLocks noChangeArrowheads="1"/>
          </p:cNvSpPr>
          <p:nvPr/>
        </p:nvSpPr>
        <p:spPr bwMode="auto">
          <a:xfrm>
            <a:off x="762000" y="12954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便于随机存取任意一行的非零元素。</a:t>
            </a:r>
          </a:p>
        </p:txBody>
      </p:sp>
      <p:sp>
        <p:nvSpPr>
          <p:cNvPr id="30726" name="Text Box 29">
            <a:extLst>
              <a:ext uri="{FF2B5EF4-FFF2-40B4-BE49-F238E27FC236}">
                <a16:creationId xmlns:a16="http://schemas.microsoft.com/office/drawing/2014/main" id="{FCF848F0-D124-4EAC-9400-F0483A4784EA}"/>
              </a:ext>
            </a:extLst>
          </p:cNvPr>
          <p:cNvSpPr txBox="1">
            <a:spLocks noChangeArrowheads="1"/>
          </p:cNvSpPr>
          <p:nvPr/>
        </p:nvSpPr>
        <p:spPr bwMode="auto">
          <a:xfrm>
            <a:off x="838200" y="2133600"/>
            <a:ext cx="4114800" cy="26479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typedef  struct  {</a:t>
            </a:r>
          </a:p>
          <a:p>
            <a:pPr eaLnBrk="1" hangingPunct="1">
              <a:spcBef>
                <a:spcPct val="50000"/>
              </a:spcBef>
              <a:buFontTx/>
              <a:buNone/>
            </a:pPr>
            <a:r>
              <a:rPr lang="en-US" altLang="zh-CN" sz="2400" b="1"/>
              <a:t>     Triple  data[MAXSIZE+1];</a:t>
            </a:r>
          </a:p>
          <a:p>
            <a:pPr eaLnBrk="1" hangingPunct="1">
              <a:spcBef>
                <a:spcPct val="50000"/>
              </a:spcBef>
              <a:buFontTx/>
              <a:buNone/>
            </a:pPr>
            <a:r>
              <a:rPr lang="en-US" altLang="zh-CN" sz="2400" b="1"/>
              <a:t>     int       rpos[MAXRC+1];</a:t>
            </a:r>
          </a:p>
          <a:p>
            <a:pPr eaLnBrk="1" hangingPunct="1">
              <a:spcBef>
                <a:spcPct val="50000"/>
              </a:spcBef>
              <a:buFontTx/>
              <a:buNone/>
            </a:pPr>
            <a:r>
              <a:rPr lang="en-US" altLang="zh-CN" sz="2400" b="1"/>
              <a:t>     int       mu, nu, tu;</a:t>
            </a:r>
          </a:p>
          <a:p>
            <a:pPr eaLnBrk="1" hangingPunct="1">
              <a:spcBef>
                <a:spcPct val="50000"/>
              </a:spcBef>
              <a:buFontTx/>
              <a:buNone/>
            </a:pPr>
            <a:r>
              <a:rPr lang="en-US" altLang="zh-CN" sz="2400" b="1"/>
              <a:t>}</a:t>
            </a:r>
            <a:r>
              <a:rPr lang="en-US" altLang="zh-CN" sz="2400" b="1">
                <a:solidFill>
                  <a:schemeClr val="accent2"/>
                </a:solidFill>
              </a:rPr>
              <a:t>RLSMatrix</a:t>
            </a:r>
            <a:r>
              <a:rPr lang="en-US" altLang="zh-CN" sz="2400" b="1"/>
              <a:t>;</a:t>
            </a:r>
          </a:p>
        </p:txBody>
      </p:sp>
      <p:grpSp>
        <p:nvGrpSpPr>
          <p:cNvPr id="30727" name="Group 36">
            <a:extLst>
              <a:ext uri="{FF2B5EF4-FFF2-40B4-BE49-F238E27FC236}">
                <a16:creationId xmlns:a16="http://schemas.microsoft.com/office/drawing/2014/main" id="{5EF6F340-FDC3-438D-AFD8-53AC7FA9EE69}"/>
              </a:ext>
            </a:extLst>
          </p:cNvPr>
          <p:cNvGrpSpPr>
            <a:grpSpLocks/>
          </p:cNvGrpSpPr>
          <p:nvPr/>
        </p:nvGrpSpPr>
        <p:grpSpPr bwMode="auto">
          <a:xfrm>
            <a:off x="5029200" y="1828800"/>
            <a:ext cx="3733800" cy="3657600"/>
            <a:chOff x="3216" y="672"/>
            <a:chExt cx="2352" cy="2304"/>
          </a:xfrm>
        </p:grpSpPr>
        <p:sp>
          <p:nvSpPr>
            <p:cNvPr id="30730" name="Text Box 4">
              <a:extLst>
                <a:ext uri="{FF2B5EF4-FFF2-40B4-BE49-F238E27FC236}">
                  <a16:creationId xmlns:a16="http://schemas.microsoft.com/office/drawing/2014/main" id="{F0F49467-467F-4960-9949-B83E4DA12485}"/>
                </a:ext>
              </a:extLst>
            </p:cNvPr>
            <p:cNvSpPr txBox="1">
              <a:spLocks noChangeArrowheads="1"/>
            </p:cNvSpPr>
            <p:nvPr/>
          </p:nvSpPr>
          <p:spPr bwMode="auto">
            <a:xfrm>
              <a:off x="4416" y="816"/>
              <a:ext cx="1104"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 i       j       e</a:t>
              </a:r>
            </a:p>
            <a:p>
              <a:pPr eaLnBrk="1" hangingPunct="1">
                <a:lnSpc>
                  <a:spcPct val="50000"/>
                </a:lnSpc>
                <a:spcBef>
                  <a:spcPct val="50000"/>
                </a:spcBef>
                <a:buFontTx/>
                <a:buNone/>
              </a:pPr>
              <a:r>
                <a:rPr lang="en-US" altLang="zh-CN" sz="2400"/>
                <a:t>1      1      15</a:t>
              </a:r>
            </a:p>
            <a:p>
              <a:pPr eaLnBrk="1" hangingPunct="1">
                <a:lnSpc>
                  <a:spcPct val="50000"/>
                </a:lnSpc>
                <a:spcBef>
                  <a:spcPct val="50000"/>
                </a:spcBef>
                <a:buFontTx/>
                <a:buNone/>
              </a:pPr>
              <a:r>
                <a:rPr lang="en-US" altLang="zh-CN" sz="2400"/>
                <a:t>1      4      22</a:t>
              </a:r>
            </a:p>
            <a:p>
              <a:pPr eaLnBrk="1" hangingPunct="1">
                <a:lnSpc>
                  <a:spcPct val="50000"/>
                </a:lnSpc>
                <a:spcBef>
                  <a:spcPct val="50000"/>
                </a:spcBef>
                <a:buFontTx/>
                <a:buNone/>
              </a:pPr>
              <a:r>
                <a:rPr lang="en-US" altLang="zh-CN" sz="2400"/>
                <a:t>1      6     -15</a:t>
              </a:r>
            </a:p>
            <a:p>
              <a:pPr eaLnBrk="1" hangingPunct="1">
                <a:lnSpc>
                  <a:spcPct val="50000"/>
                </a:lnSpc>
                <a:spcBef>
                  <a:spcPct val="50000"/>
                </a:spcBef>
                <a:buFontTx/>
                <a:buNone/>
              </a:pPr>
              <a:r>
                <a:rPr lang="en-US" altLang="zh-CN" sz="2400"/>
                <a:t>2      2      22</a:t>
              </a:r>
            </a:p>
            <a:p>
              <a:pPr eaLnBrk="1" hangingPunct="1">
                <a:lnSpc>
                  <a:spcPct val="50000"/>
                </a:lnSpc>
                <a:spcBef>
                  <a:spcPct val="50000"/>
                </a:spcBef>
                <a:buFontTx/>
                <a:buNone/>
              </a:pPr>
              <a:r>
                <a:rPr lang="en-US" altLang="zh-CN" sz="2400"/>
                <a:t>2      3       3</a:t>
              </a:r>
            </a:p>
            <a:p>
              <a:pPr eaLnBrk="1" hangingPunct="1">
                <a:lnSpc>
                  <a:spcPct val="50000"/>
                </a:lnSpc>
                <a:spcBef>
                  <a:spcPct val="50000"/>
                </a:spcBef>
                <a:buFontTx/>
                <a:buNone/>
              </a:pPr>
              <a:r>
                <a:rPr lang="en-US" altLang="zh-CN" sz="2400"/>
                <a:t>3      4       -6</a:t>
              </a:r>
            </a:p>
            <a:p>
              <a:pPr eaLnBrk="1" hangingPunct="1">
                <a:lnSpc>
                  <a:spcPct val="50000"/>
                </a:lnSpc>
                <a:spcBef>
                  <a:spcPct val="50000"/>
                </a:spcBef>
                <a:buFontTx/>
                <a:buNone/>
              </a:pPr>
              <a:r>
                <a:rPr lang="en-US" altLang="zh-CN" sz="2400"/>
                <a:t>5     1       91</a:t>
              </a:r>
            </a:p>
            <a:p>
              <a:pPr eaLnBrk="1" hangingPunct="1">
                <a:lnSpc>
                  <a:spcPct val="50000"/>
                </a:lnSpc>
                <a:spcBef>
                  <a:spcPct val="50000"/>
                </a:spcBef>
                <a:buFontTx/>
                <a:buAutoNum type="arabicPlain" startAt="6"/>
              </a:pPr>
              <a:r>
                <a:rPr lang="en-US" altLang="zh-CN" sz="2400"/>
                <a:t> 3       28</a:t>
              </a:r>
            </a:p>
          </p:txBody>
        </p:sp>
        <p:sp>
          <p:nvSpPr>
            <p:cNvPr id="102405" name="Rectangle 5">
              <a:extLst>
                <a:ext uri="{FF2B5EF4-FFF2-40B4-BE49-F238E27FC236}">
                  <a16:creationId xmlns:a16="http://schemas.microsoft.com/office/drawing/2014/main" id="{05ADC47E-1219-45D3-96BB-FB5181EB28AD}"/>
                </a:ext>
              </a:extLst>
            </p:cNvPr>
            <p:cNvSpPr>
              <a:spLocks noChangeArrowheads="1"/>
            </p:cNvSpPr>
            <p:nvPr/>
          </p:nvSpPr>
          <p:spPr bwMode="auto">
            <a:xfrm>
              <a:off x="4416" y="1056"/>
              <a:ext cx="1152" cy="192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06" name="Line 6">
              <a:extLst>
                <a:ext uri="{FF2B5EF4-FFF2-40B4-BE49-F238E27FC236}">
                  <a16:creationId xmlns:a16="http://schemas.microsoft.com/office/drawing/2014/main" id="{1BA6A241-F085-41FE-9A47-48A5B8765234}"/>
                </a:ext>
              </a:extLst>
            </p:cNvPr>
            <p:cNvSpPr>
              <a:spLocks noChangeShapeType="1"/>
            </p:cNvSpPr>
            <p:nvPr/>
          </p:nvSpPr>
          <p:spPr bwMode="auto">
            <a:xfrm>
              <a:off x="4416" y="1344"/>
              <a:ext cx="1152"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07" name="Line 7">
              <a:extLst>
                <a:ext uri="{FF2B5EF4-FFF2-40B4-BE49-F238E27FC236}">
                  <a16:creationId xmlns:a16="http://schemas.microsoft.com/office/drawing/2014/main" id="{48735EBC-AA59-426C-A181-94ABB63E8FD0}"/>
                </a:ext>
              </a:extLst>
            </p:cNvPr>
            <p:cNvSpPr>
              <a:spLocks noChangeShapeType="1"/>
            </p:cNvSpPr>
            <p:nvPr/>
          </p:nvSpPr>
          <p:spPr bwMode="auto">
            <a:xfrm>
              <a:off x="4416" y="1536"/>
              <a:ext cx="1152"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08" name="Line 8">
              <a:extLst>
                <a:ext uri="{FF2B5EF4-FFF2-40B4-BE49-F238E27FC236}">
                  <a16:creationId xmlns:a16="http://schemas.microsoft.com/office/drawing/2014/main" id="{B7AC91B8-05BB-4A12-994B-99E3C796250B}"/>
                </a:ext>
              </a:extLst>
            </p:cNvPr>
            <p:cNvSpPr>
              <a:spLocks noChangeShapeType="1"/>
            </p:cNvSpPr>
            <p:nvPr/>
          </p:nvSpPr>
          <p:spPr bwMode="auto">
            <a:xfrm>
              <a:off x="4416" y="1776"/>
              <a:ext cx="1152"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09" name="Line 9">
              <a:extLst>
                <a:ext uri="{FF2B5EF4-FFF2-40B4-BE49-F238E27FC236}">
                  <a16:creationId xmlns:a16="http://schemas.microsoft.com/office/drawing/2014/main" id="{88051A20-1FEA-47E1-8F00-9A2ABC71094D}"/>
                </a:ext>
              </a:extLst>
            </p:cNvPr>
            <p:cNvSpPr>
              <a:spLocks noChangeShapeType="1"/>
            </p:cNvSpPr>
            <p:nvPr/>
          </p:nvSpPr>
          <p:spPr bwMode="auto">
            <a:xfrm>
              <a:off x="4416" y="2016"/>
              <a:ext cx="1104"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10" name="Line 10">
              <a:extLst>
                <a:ext uri="{FF2B5EF4-FFF2-40B4-BE49-F238E27FC236}">
                  <a16:creationId xmlns:a16="http://schemas.microsoft.com/office/drawing/2014/main" id="{41C95AEC-60EF-4288-92D5-658622A28707}"/>
                </a:ext>
              </a:extLst>
            </p:cNvPr>
            <p:cNvSpPr>
              <a:spLocks noChangeShapeType="1"/>
            </p:cNvSpPr>
            <p:nvPr/>
          </p:nvSpPr>
          <p:spPr bwMode="auto">
            <a:xfrm>
              <a:off x="4416" y="2256"/>
              <a:ext cx="1152"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11" name="Line 11">
              <a:extLst>
                <a:ext uri="{FF2B5EF4-FFF2-40B4-BE49-F238E27FC236}">
                  <a16:creationId xmlns:a16="http://schemas.microsoft.com/office/drawing/2014/main" id="{224AEB06-ABFA-42ED-8F40-321EDD987EB1}"/>
                </a:ext>
              </a:extLst>
            </p:cNvPr>
            <p:cNvSpPr>
              <a:spLocks noChangeShapeType="1"/>
            </p:cNvSpPr>
            <p:nvPr/>
          </p:nvSpPr>
          <p:spPr bwMode="auto">
            <a:xfrm>
              <a:off x="4416" y="2496"/>
              <a:ext cx="1152"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12" name="Line 12">
              <a:extLst>
                <a:ext uri="{FF2B5EF4-FFF2-40B4-BE49-F238E27FC236}">
                  <a16:creationId xmlns:a16="http://schemas.microsoft.com/office/drawing/2014/main" id="{6FD8B0F7-E29F-477C-BD34-9B5D4D54077B}"/>
                </a:ext>
              </a:extLst>
            </p:cNvPr>
            <p:cNvSpPr>
              <a:spLocks noChangeShapeType="1"/>
            </p:cNvSpPr>
            <p:nvPr/>
          </p:nvSpPr>
          <p:spPr bwMode="auto">
            <a:xfrm>
              <a:off x="4416" y="2736"/>
              <a:ext cx="1152"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0739" name="Text Box 14">
              <a:extLst>
                <a:ext uri="{FF2B5EF4-FFF2-40B4-BE49-F238E27FC236}">
                  <a16:creationId xmlns:a16="http://schemas.microsoft.com/office/drawing/2014/main" id="{8EC0C9BB-2D79-460A-B930-011293F35C12}"/>
                </a:ext>
              </a:extLst>
            </p:cNvPr>
            <p:cNvSpPr txBox="1">
              <a:spLocks noChangeArrowheads="1"/>
            </p:cNvSpPr>
            <p:nvPr/>
          </p:nvSpPr>
          <p:spPr bwMode="auto">
            <a:xfrm>
              <a:off x="3504" y="1056"/>
              <a:ext cx="480" cy="14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FontTx/>
                <a:buNone/>
              </a:pPr>
              <a:r>
                <a:rPr lang="en-US" altLang="zh-CN" sz="2400"/>
                <a:t>  </a:t>
              </a:r>
              <a:r>
                <a:rPr lang="en-US" altLang="zh-CN" sz="2000"/>
                <a:t>1</a:t>
              </a:r>
            </a:p>
            <a:p>
              <a:pPr eaLnBrk="1" hangingPunct="1">
                <a:lnSpc>
                  <a:spcPct val="80000"/>
                </a:lnSpc>
                <a:spcBef>
                  <a:spcPct val="50000"/>
                </a:spcBef>
                <a:buFontTx/>
                <a:buNone/>
              </a:pPr>
              <a:r>
                <a:rPr lang="en-US" altLang="zh-CN" sz="2000"/>
                <a:t>  4</a:t>
              </a:r>
            </a:p>
            <a:p>
              <a:pPr eaLnBrk="1" hangingPunct="1">
                <a:lnSpc>
                  <a:spcPct val="80000"/>
                </a:lnSpc>
                <a:spcBef>
                  <a:spcPct val="50000"/>
                </a:spcBef>
                <a:buFontTx/>
                <a:buNone/>
              </a:pPr>
              <a:r>
                <a:rPr lang="en-US" altLang="zh-CN" sz="2000"/>
                <a:t>  6</a:t>
              </a:r>
            </a:p>
            <a:p>
              <a:pPr eaLnBrk="1" hangingPunct="1">
                <a:lnSpc>
                  <a:spcPct val="80000"/>
                </a:lnSpc>
                <a:spcBef>
                  <a:spcPct val="50000"/>
                </a:spcBef>
                <a:buFontTx/>
                <a:buNone/>
              </a:pPr>
              <a:r>
                <a:rPr lang="en-US" altLang="zh-CN" sz="2000"/>
                <a:t>  0</a:t>
              </a:r>
            </a:p>
            <a:p>
              <a:pPr eaLnBrk="1" hangingPunct="1">
                <a:lnSpc>
                  <a:spcPct val="80000"/>
                </a:lnSpc>
                <a:spcBef>
                  <a:spcPct val="50000"/>
                </a:spcBef>
                <a:buFontTx/>
                <a:buNone/>
              </a:pPr>
              <a:r>
                <a:rPr lang="en-US" altLang="zh-CN" sz="2000"/>
                <a:t>  7</a:t>
              </a:r>
            </a:p>
            <a:p>
              <a:pPr eaLnBrk="1" hangingPunct="1">
                <a:lnSpc>
                  <a:spcPct val="80000"/>
                </a:lnSpc>
                <a:spcBef>
                  <a:spcPct val="50000"/>
                </a:spcBef>
                <a:buFontTx/>
                <a:buNone/>
              </a:pPr>
              <a:r>
                <a:rPr lang="en-US" altLang="zh-CN" sz="2000"/>
                <a:t>  8</a:t>
              </a:r>
            </a:p>
          </p:txBody>
        </p:sp>
        <p:sp>
          <p:nvSpPr>
            <p:cNvPr id="102415" name="Line 15">
              <a:extLst>
                <a:ext uri="{FF2B5EF4-FFF2-40B4-BE49-F238E27FC236}">
                  <a16:creationId xmlns:a16="http://schemas.microsoft.com/office/drawing/2014/main" id="{77895FAF-6DCC-410A-ADB3-24C56EE59F64}"/>
                </a:ext>
              </a:extLst>
            </p:cNvPr>
            <p:cNvSpPr>
              <a:spLocks noChangeShapeType="1"/>
            </p:cNvSpPr>
            <p:nvPr/>
          </p:nvSpPr>
          <p:spPr bwMode="auto">
            <a:xfrm>
              <a:off x="3504" y="1296"/>
              <a:ext cx="48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16" name="Line 16">
              <a:extLst>
                <a:ext uri="{FF2B5EF4-FFF2-40B4-BE49-F238E27FC236}">
                  <a16:creationId xmlns:a16="http://schemas.microsoft.com/office/drawing/2014/main" id="{461FDD9A-0E1A-4806-BC30-04465E9C4778}"/>
                </a:ext>
              </a:extLst>
            </p:cNvPr>
            <p:cNvSpPr>
              <a:spLocks noChangeShapeType="1"/>
            </p:cNvSpPr>
            <p:nvPr/>
          </p:nvSpPr>
          <p:spPr bwMode="auto">
            <a:xfrm>
              <a:off x="3504" y="1536"/>
              <a:ext cx="48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17" name="Line 17">
              <a:extLst>
                <a:ext uri="{FF2B5EF4-FFF2-40B4-BE49-F238E27FC236}">
                  <a16:creationId xmlns:a16="http://schemas.microsoft.com/office/drawing/2014/main" id="{DC2C42D2-A676-4DBC-8FE5-799059CC95A9}"/>
                </a:ext>
              </a:extLst>
            </p:cNvPr>
            <p:cNvSpPr>
              <a:spLocks noChangeShapeType="1"/>
            </p:cNvSpPr>
            <p:nvPr/>
          </p:nvSpPr>
          <p:spPr bwMode="auto">
            <a:xfrm>
              <a:off x="3504" y="1776"/>
              <a:ext cx="48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18" name="Line 18">
              <a:extLst>
                <a:ext uri="{FF2B5EF4-FFF2-40B4-BE49-F238E27FC236}">
                  <a16:creationId xmlns:a16="http://schemas.microsoft.com/office/drawing/2014/main" id="{F74D617B-6D18-46AC-9EEB-87E61AAC95E9}"/>
                </a:ext>
              </a:extLst>
            </p:cNvPr>
            <p:cNvSpPr>
              <a:spLocks noChangeShapeType="1"/>
            </p:cNvSpPr>
            <p:nvPr/>
          </p:nvSpPr>
          <p:spPr bwMode="auto">
            <a:xfrm>
              <a:off x="3504" y="2016"/>
              <a:ext cx="48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19" name="Line 19">
              <a:extLst>
                <a:ext uri="{FF2B5EF4-FFF2-40B4-BE49-F238E27FC236}">
                  <a16:creationId xmlns:a16="http://schemas.microsoft.com/office/drawing/2014/main" id="{6BBB373F-08E7-40DA-8B47-8D8F50E04D6F}"/>
                </a:ext>
              </a:extLst>
            </p:cNvPr>
            <p:cNvSpPr>
              <a:spLocks noChangeShapeType="1"/>
            </p:cNvSpPr>
            <p:nvPr/>
          </p:nvSpPr>
          <p:spPr bwMode="auto">
            <a:xfrm>
              <a:off x="3504" y="2256"/>
              <a:ext cx="48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20" name="Text Box 20">
              <a:extLst>
                <a:ext uri="{FF2B5EF4-FFF2-40B4-BE49-F238E27FC236}">
                  <a16:creationId xmlns:a16="http://schemas.microsoft.com/office/drawing/2014/main" id="{5EC3FA93-76C2-4ED4-A323-94AA9DAB3300}"/>
                </a:ext>
              </a:extLst>
            </p:cNvPr>
            <p:cNvSpPr txBox="1">
              <a:spLocks noChangeArrowheads="1"/>
            </p:cNvSpPr>
            <p:nvPr/>
          </p:nvSpPr>
          <p:spPr bwMode="auto">
            <a:xfrm>
              <a:off x="3216" y="1056"/>
              <a:ext cx="432" cy="1462"/>
            </a:xfrm>
            <a:prstGeom prst="rect">
              <a:avLst/>
            </a:prstGeom>
            <a:noFill/>
            <a:ln w="9525">
              <a:noFill/>
              <a:miter lim="800000"/>
              <a:headEnd/>
              <a:tailEnd/>
            </a:ln>
            <a:effectLst/>
          </p:spPr>
          <p:txBody>
            <a:bodyPr>
              <a:spAutoFit/>
            </a:bodyPr>
            <a:lstStyle/>
            <a:p>
              <a:pPr eaLnBrk="1" hangingPunct="1">
                <a:lnSpc>
                  <a:spcPct val="80000"/>
                </a:lnSpc>
                <a:spcBef>
                  <a:spcPct val="50000"/>
                </a:spcBef>
                <a:defRPr/>
              </a:pPr>
              <a:r>
                <a:rPr lang="en-US" altLang="zh-CN" sz="2000"/>
                <a:t>  1</a:t>
              </a:r>
            </a:p>
            <a:p>
              <a:pPr eaLnBrk="1" hangingPunct="1">
                <a:lnSpc>
                  <a:spcPct val="80000"/>
                </a:lnSpc>
                <a:spcBef>
                  <a:spcPct val="50000"/>
                </a:spcBef>
                <a:defRPr/>
              </a:pPr>
              <a:r>
                <a:rPr lang="en-US" altLang="zh-CN" sz="2000"/>
                <a:t>  2</a:t>
              </a:r>
            </a:p>
            <a:p>
              <a:pPr eaLnBrk="1" hangingPunct="1">
                <a:lnSpc>
                  <a:spcPct val="80000"/>
                </a:lnSpc>
                <a:spcBef>
                  <a:spcPct val="50000"/>
                </a:spcBef>
                <a:defRPr/>
              </a:pPr>
              <a:r>
                <a:rPr lang="en-US" altLang="zh-CN" sz="2000"/>
                <a:t>  3</a:t>
              </a:r>
            </a:p>
            <a:p>
              <a:pPr eaLnBrk="1" hangingPunct="1">
                <a:lnSpc>
                  <a:spcPct val="80000"/>
                </a:lnSpc>
                <a:spcBef>
                  <a:spcPct val="50000"/>
                </a:spcBef>
                <a:defRPr/>
              </a:pPr>
              <a:r>
                <a:rPr lang="en-US" altLang="zh-CN" sz="2000"/>
                <a:t>  4</a:t>
              </a:r>
            </a:p>
            <a:p>
              <a:pPr eaLnBrk="1" hangingPunct="1">
                <a:lnSpc>
                  <a:spcPct val="80000"/>
                </a:lnSpc>
                <a:spcBef>
                  <a:spcPct val="50000"/>
                </a:spcBef>
                <a:defRPr/>
              </a:pPr>
              <a:r>
                <a:rPr lang="en-US" altLang="zh-CN" sz="2000"/>
                <a:t>  5</a:t>
              </a:r>
            </a:p>
            <a:p>
              <a:pPr eaLnBrk="1" hangingPunct="1">
                <a:lnSpc>
                  <a:spcPct val="80000"/>
                </a:lnSpc>
                <a:spcBef>
                  <a:spcPct val="50000"/>
                </a:spcBef>
                <a:defRPr/>
              </a:pPr>
              <a:r>
                <a:rPr lang="en-US" altLang="zh-CN" sz="2000"/>
                <a:t>  6</a:t>
              </a:r>
              <a:endParaRPr lang="en-US" altLang="zh-CN">
                <a:effectLst>
                  <a:outerShdw blurRad="38100" dist="38100" dir="2700000" algn="tl">
                    <a:srgbClr val="C0C0C0"/>
                  </a:outerShdw>
                </a:effectLst>
              </a:endParaRPr>
            </a:p>
          </p:txBody>
        </p:sp>
        <p:sp>
          <p:nvSpPr>
            <p:cNvPr id="30746" name="Text Box 21">
              <a:extLst>
                <a:ext uri="{FF2B5EF4-FFF2-40B4-BE49-F238E27FC236}">
                  <a16:creationId xmlns:a16="http://schemas.microsoft.com/office/drawing/2014/main" id="{2C3D5975-CE14-490C-AA6E-0C59F3B50E56}"/>
                </a:ext>
              </a:extLst>
            </p:cNvPr>
            <p:cNvSpPr txBox="1">
              <a:spLocks noChangeArrowheads="1"/>
            </p:cNvSpPr>
            <p:nvPr/>
          </p:nvSpPr>
          <p:spPr bwMode="auto">
            <a:xfrm>
              <a:off x="4224" y="912"/>
              <a:ext cx="336" cy="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buFontTx/>
                <a:buNone/>
              </a:pPr>
              <a:endParaRPr lang="en-US" altLang="zh-CN" sz="2400"/>
            </a:p>
            <a:p>
              <a:pPr eaLnBrk="1" hangingPunct="1">
                <a:lnSpc>
                  <a:spcPct val="50000"/>
                </a:lnSpc>
                <a:spcBef>
                  <a:spcPct val="50000"/>
                </a:spcBef>
                <a:buFontTx/>
                <a:buNone/>
              </a:pPr>
              <a:r>
                <a:rPr lang="en-US" altLang="zh-CN" sz="2400"/>
                <a:t>1</a:t>
              </a:r>
            </a:p>
            <a:p>
              <a:pPr eaLnBrk="1" hangingPunct="1">
                <a:lnSpc>
                  <a:spcPct val="50000"/>
                </a:lnSpc>
                <a:spcBef>
                  <a:spcPct val="50000"/>
                </a:spcBef>
                <a:buFontTx/>
                <a:buNone/>
              </a:pPr>
              <a:r>
                <a:rPr lang="en-US" altLang="zh-CN" sz="2400"/>
                <a:t>2</a:t>
              </a:r>
            </a:p>
            <a:p>
              <a:pPr eaLnBrk="1" hangingPunct="1">
                <a:lnSpc>
                  <a:spcPct val="50000"/>
                </a:lnSpc>
                <a:spcBef>
                  <a:spcPct val="50000"/>
                </a:spcBef>
                <a:buFontTx/>
                <a:buNone/>
              </a:pPr>
              <a:r>
                <a:rPr lang="en-US" altLang="zh-CN" sz="2400"/>
                <a:t>3</a:t>
              </a:r>
            </a:p>
            <a:p>
              <a:pPr eaLnBrk="1" hangingPunct="1">
                <a:lnSpc>
                  <a:spcPct val="50000"/>
                </a:lnSpc>
                <a:spcBef>
                  <a:spcPct val="50000"/>
                </a:spcBef>
                <a:buFontTx/>
                <a:buNone/>
              </a:pPr>
              <a:r>
                <a:rPr lang="en-US" altLang="zh-CN" sz="2400"/>
                <a:t>4</a:t>
              </a:r>
            </a:p>
            <a:p>
              <a:pPr eaLnBrk="1" hangingPunct="1">
                <a:lnSpc>
                  <a:spcPct val="50000"/>
                </a:lnSpc>
                <a:spcBef>
                  <a:spcPct val="50000"/>
                </a:spcBef>
                <a:buFontTx/>
                <a:buNone/>
              </a:pPr>
              <a:r>
                <a:rPr lang="en-US" altLang="zh-CN" sz="2400"/>
                <a:t>5</a:t>
              </a:r>
            </a:p>
            <a:p>
              <a:pPr eaLnBrk="1" hangingPunct="1">
                <a:lnSpc>
                  <a:spcPct val="50000"/>
                </a:lnSpc>
                <a:spcBef>
                  <a:spcPct val="50000"/>
                </a:spcBef>
                <a:buFontTx/>
                <a:buNone/>
              </a:pPr>
              <a:r>
                <a:rPr lang="en-US" altLang="zh-CN" sz="2400"/>
                <a:t>6</a:t>
              </a:r>
            </a:p>
            <a:p>
              <a:pPr eaLnBrk="1" hangingPunct="1">
                <a:lnSpc>
                  <a:spcPct val="50000"/>
                </a:lnSpc>
                <a:spcBef>
                  <a:spcPct val="50000"/>
                </a:spcBef>
                <a:buFontTx/>
                <a:buNone/>
              </a:pPr>
              <a:r>
                <a:rPr lang="en-US" altLang="zh-CN" sz="2400"/>
                <a:t>7</a:t>
              </a:r>
            </a:p>
            <a:p>
              <a:pPr eaLnBrk="1" hangingPunct="1">
                <a:lnSpc>
                  <a:spcPct val="50000"/>
                </a:lnSpc>
                <a:spcBef>
                  <a:spcPct val="50000"/>
                </a:spcBef>
                <a:buFontTx/>
                <a:buNone/>
              </a:pPr>
              <a:r>
                <a:rPr lang="en-US" altLang="zh-CN" sz="2400"/>
                <a:t>8</a:t>
              </a:r>
            </a:p>
          </p:txBody>
        </p:sp>
        <p:sp>
          <p:nvSpPr>
            <p:cNvPr id="102422" name="Line 22">
              <a:extLst>
                <a:ext uri="{FF2B5EF4-FFF2-40B4-BE49-F238E27FC236}">
                  <a16:creationId xmlns:a16="http://schemas.microsoft.com/office/drawing/2014/main" id="{F816EFA1-9D3B-430C-85C7-9561BBBEDBCC}"/>
                </a:ext>
              </a:extLst>
            </p:cNvPr>
            <p:cNvSpPr>
              <a:spLocks noChangeShapeType="1"/>
            </p:cNvSpPr>
            <p:nvPr/>
          </p:nvSpPr>
          <p:spPr bwMode="auto">
            <a:xfrm>
              <a:off x="3888" y="1152"/>
              <a:ext cx="384" cy="0"/>
            </a:xfrm>
            <a:prstGeom prst="line">
              <a:avLst/>
            </a:prstGeom>
            <a:noFill/>
            <a:ln w="38100">
              <a:solidFill>
                <a:schemeClr val="accent2"/>
              </a:solidFill>
              <a:prstDash val="dash"/>
              <a:round/>
              <a:headEnd/>
              <a:tailEnd type="triangle" w="sm" len="sm"/>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23" name="Line 23">
              <a:extLst>
                <a:ext uri="{FF2B5EF4-FFF2-40B4-BE49-F238E27FC236}">
                  <a16:creationId xmlns:a16="http://schemas.microsoft.com/office/drawing/2014/main" id="{5BE11FA4-544C-40FA-8987-2DDF0C858F72}"/>
                </a:ext>
              </a:extLst>
            </p:cNvPr>
            <p:cNvSpPr>
              <a:spLocks noChangeShapeType="1"/>
            </p:cNvSpPr>
            <p:nvPr/>
          </p:nvSpPr>
          <p:spPr bwMode="auto">
            <a:xfrm>
              <a:off x="3888" y="1392"/>
              <a:ext cx="384" cy="480"/>
            </a:xfrm>
            <a:prstGeom prst="line">
              <a:avLst/>
            </a:prstGeom>
            <a:noFill/>
            <a:ln w="38100">
              <a:solidFill>
                <a:schemeClr val="accent2"/>
              </a:solidFill>
              <a:prstDash val="dash"/>
              <a:round/>
              <a:headEnd/>
              <a:tailEnd type="triangle" w="sm" len="sm"/>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24" name="Line 24">
              <a:extLst>
                <a:ext uri="{FF2B5EF4-FFF2-40B4-BE49-F238E27FC236}">
                  <a16:creationId xmlns:a16="http://schemas.microsoft.com/office/drawing/2014/main" id="{80C038EC-28AF-4949-9FD4-57261B5D1895}"/>
                </a:ext>
              </a:extLst>
            </p:cNvPr>
            <p:cNvSpPr>
              <a:spLocks noChangeShapeType="1"/>
            </p:cNvSpPr>
            <p:nvPr/>
          </p:nvSpPr>
          <p:spPr bwMode="auto">
            <a:xfrm>
              <a:off x="3840" y="1728"/>
              <a:ext cx="432" cy="528"/>
            </a:xfrm>
            <a:prstGeom prst="line">
              <a:avLst/>
            </a:prstGeom>
            <a:noFill/>
            <a:ln w="38100">
              <a:solidFill>
                <a:schemeClr val="accent2"/>
              </a:solidFill>
              <a:prstDash val="dash"/>
              <a:round/>
              <a:headEnd/>
              <a:tailEnd type="triangle" w="sm" len="sm"/>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26" name="Line 26">
              <a:extLst>
                <a:ext uri="{FF2B5EF4-FFF2-40B4-BE49-F238E27FC236}">
                  <a16:creationId xmlns:a16="http://schemas.microsoft.com/office/drawing/2014/main" id="{F8328C5E-A8D1-47D1-9AC8-EDF49778AFE3}"/>
                </a:ext>
              </a:extLst>
            </p:cNvPr>
            <p:cNvSpPr>
              <a:spLocks noChangeShapeType="1"/>
            </p:cNvSpPr>
            <p:nvPr/>
          </p:nvSpPr>
          <p:spPr bwMode="auto">
            <a:xfrm>
              <a:off x="3840" y="2160"/>
              <a:ext cx="432" cy="432"/>
            </a:xfrm>
            <a:prstGeom prst="line">
              <a:avLst/>
            </a:prstGeom>
            <a:noFill/>
            <a:ln w="38100">
              <a:solidFill>
                <a:schemeClr val="accent2"/>
              </a:solidFill>
              <a:prstDash val="dash"/>
              <a:round/>
              <a:headEnd/>
              <a:tailEnd type="triangle" w="sm" len="sm"/>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427" name="Line 27">
              <a:extLst>
                <a:ext uri="{FF2B5EF4-FFF2-40B4-BE49-F238E27FC236}">
                  <a16:creationId xmlns:a16="http://schemas.microsoft.com/office/drawing/2014/main" id="{AE98E0F1-8013-4BFF-8E20-755B328230B8}"/>
                </a:ext>
              </a:extLst>
            </p:cNvPr>
            <p:cNvSpPr>
              <a:spLocks noChangeShapeType="1"/>
            </p:cNvSpPr>
            <p:nvPr/>
          </p:nvSpPr>
          <p:spPr bwMode="auto">
            <a:xfrm>
              <a:off x="3840" y="2448"/>
              <a:ext cx="432" cy="384"/>
            </a:xfrm>
            <a:prstGeom prst="line">
              <a:avLst/>
            </a:prstGeom>
            <a:noFill/>
            <a:ln w="38100">
              <a:solidFill>
                <a:schemeClr val="accent2"/>
              </a:solidFill>
              <a:prstDash val="dash"/>
              <a:round/>
              <a:headEnd/>
              <a:tailEnd type="triangle" w="sm" len="sm"/>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0752" name="Text Box 30">
              <a:extLst>
                <a:ext uri="{FF2B5EF4-FFF2-40B4-BE49-F238E27FC236}">
                  <a16:creationId xmlns:a16="http://schemas.microsoft.com/office/drawing/2014/main" id="{39C6D3D9-2412-4FFA-8604-0F2EF1635E10}"/>
                </a:ext>
              </a:extLst>
            </p:cNvPr>
            <p:cNvSpPr txBox="1">
              <a:spLocks noChangeArrowheads="1"/>
            </p:cNvSpPr>
            <p:nvPr/>
          </p:nvSpPr>
          <p:spPr bwMode="auto">
            <a:xfrm>
              <a:off x="3456" y="72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M.rpos</a:t>
              </a:r>
            </a:p>
          </p:txBody>
        </p:sp>
        <p:sp>
          <p:nvSpPr>
            <p:cNvPr id="30753" name="Text Box 31">
              <a:extLst>
                <a:ext uri="{FF2B5EF4-FFF2-40B4-BE49-F238E27FC236}">
                  <a16:creationId xmlns:a16="http://schemas.microsoft.com/office/drawing/2014/main" id="{69D71090-1F42-426C-8507-157488E1420D}"/>
                </a:ext>
              </a:extLst>
            </p:cNvPr>
            <p:cNvSpPr txBox="1">
              <a:spLocks noChangeArrowheads="1"/>
            </p:cNvSpPr>
            <p:nvPr/>
          </p:nvSpPr>
          <p:spPr bwMode="auto">
            <a:xfrm>
              <a:off x="4656" y="672"/>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M.data</a:t>
              </a:r>
            </a:p>
          </p:txBody>
        </p:sp>
      </p:grpSp>
      <p:sp>
        <p:nvSpPr>
          <p:cNvPr id="30728" name="Text Box 32">
            <a:extLst>
              <a:ext uri="{FF2B5EF4-FFF2-40B4-BE49-F238E27FC236}">
                <a16:creationId xmlns:a16="http://schemas.microsoft.com/office/drawing/2014/main" id="{649C9087-E668-4DD9-B1DB-2B38B18E77BC}"/>
              </a:ext>
            </a:extLst>
          </p:cNvPr>
          <p:cNvSpPr txBox="1">
            <a:spLocks noChangeArrowheads="1"/>
          </p:cNvSpPr>
          <p:nvPr/>
        </p:nvSpPr>
        <p:spPr bwMode="auto">
          <a:xfrm>
            <a:off x="900113" y="5084763"/>
            <a:ext cx="3886200" cy="4572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RLSMatrix  M;</a:t>
            </a:r>
          </a:p>
        </p:txBody>
      </p:sp>
      <p:sp>
        <p:nvSpPr>
          <p:cNvPr id="102437" name="Text Box 37">
            <a:extLst>
              <a:ext uri="{FF2B5EF4-FFF2-40B4-BE49-F238E27FC236}">
                <a16:creationId xmlns:a16="http://schemas.microsoft.com/office/drawing/2014/main" id="{1E8FBAAC-9C78-4B87-BB2C-CD4CFA89E1A3}"/>
              </a:ext>
            </a:extLst>
          </p:cNvPr>
          <p:cNvSpPr txBox="1">
            <a:spLocks noChangeArrowheads="1"/>
          </p:cNvSpPr>
          <p:nvPr/>
        </p:nvSpPr>
        <p:spPr bwMode="auto">
          <a:xfrm>
            <a:off x="827088" y="5805488"/>
            <a:ext cx="7777162" cy="457200"/>
          </a:xfrm>
          <a:prstGeom prst="rect">
            <a:avLst/>
          </a:prstGeom>
          <a:noFill/>
          <a:ln w="9525">
            <a:noFill/>
            <a:miter lim="800000"/>
            <a:headEnd/>
            <a:tailEnd/>
          </a:ln>
          <a:effectLst/>
        </p:spPr>
        <p:txBody>
          <a:bodyPr>
            <a:spAutoFit/>
          </a:bodyPr>
          <a:lstStyle/>
          <a:p>
            <a:pPr eaLnBrk="1" hangingPunct="1">
              <a:spcBef>
                <a:spcPct val="50000"/>
              </a:spcBef>
              <a:defRPr/>
            </a:pPr>
            <a:r>
              <a:rPr lang="zh-CN" altLang="en-US" b="1">
                <a:solidFill>
                  <a:schemeClr val="accent2"/>
                </a:solidFill>
                <a:effectLst>
                  <a:outerShdw blurRad="38100" dist="38100" dir="2700000" algn="tl">
                    <a:srgbClr val="C0C0C0"/>
                  </a:outerShdw>
                </a:effectLst>
                <a:ea typeface="楷体_GB2312" pitchFamily="49" charset="-122"/>
              </a:rPr>
              <a:t>这种方式可以便于某些运算，如：稀疏矩阵相乘等。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A536F99E-8484-4200-8DD8-49D2F8C0F3EA}"/>
              </a:ext>
            </a:extLst>
          </p:cNvPr>
          <p:cNvSpPr>
            <a:spLocks noGrp="1" noChangeArrowheads="1"/>
          </p:cNvSpPr>
          <p:nvPr>
            <p:ph type="title"/>
          </p:nvPr>
        </p:nvSpPr>
        <p:spPr>
          <a:xfrm>
            <a:off x="684213" y="404813"/>
            <a:ext cx="7772400" cy="685800"/>
          </a:xfrm>
        </p:spPr>
        <p:txBody>
          <a:bodyPr/>
          <a:lstStyle/>
          <a:p>
            <a:pPr algn="l" eaLnBrk="1" hangingPunct="1"/>
            <a:r>
              <a:rPr lang="en-US" altLang="zh-CN" sz="2400" b="1">
                <a:solidFill>
                  <a:srgbClr val="800000"/>
                </a:solidFill>
              </a:rPr>
              <a:t>5.3.4.3  </a:t>
            </a:r>
            <a:r>
              <a:rPr lang="zh-CN" altLang="en-US" sz="2400" b="1">
                <a:solidFill>
                  <a:srgbClr val="800000"/>
                </a:solidFill>
              </a:rPr>
              <a:t>十字（正交）链表</a:t>
            </a:r>
          </a:p>
        </p:txBody>
      </p:sp>
      <p:sp>
        <p:nvSpPr>
          <p:cNvPr id="31749" name="Rectangle 3">
            <a:extLst>
              <a:ext uri="{FF2B5EF4-FFF2-40B4-BE49-F238E27FC236}">
                <a16:creationId xmlns:a16="http://schemas.microsoft.com/office/drawing/2014/main" id="{4B87D99D-22DE-4D75-9552-EC8624BD656D}"/>
              </a:ext>
            </a:extLst>
          </p:cNvPr>
          <p:cNvSpPr>
            <a:spLocks noGrp="1" noChangeArrowheads="1"/>
          </p:cNvSpPr>
          <p:nvPr>
            <p:ph type="body" idx="1"/>
          </p:nvPr>
        </p:nvSpPr>
        <p:spPr>
          <a:xfrm>
            <a:off x="684213" y="1052513"/>
            <a:ext cx="7772400" cy="5021262"/>
          </a:xfrm>
        </p:spPr>
        <p:txBody>
          <a:bodyPr/>
          <a:lstStyle/>
          <a:p>
            <a:pPr eaLnBrk="1" hangingPunct="1">
              <a:buFontTx/>
              <a:buNone/>
            </a:pPr>
            <a:r>
              <a:rPr lang="zh-CN" altLang="en-US" sz="2400" b="1">
                <a:solidFill>
                  <a:srgbClr val="CC6600"/>
                </a:solidFill>
              </a:rPr>
              <a:t>［特点］</a:t>
            </a:r>
            <a:r>
              <a:rPr lang="zh-CN" altLang="en-US" sz="2400"/>
              <a:t>在行、列两个方向上，将非零元素链接在一起。克服三元组表在矩阵的非零元素位置或个数经常变动时的使用不便。</a:t>
            </a:r>
          </a:p>
          <a:p>
            <a:pPr eaLnBrk="1" hangingPunct="1">
              <a:buFontTx/>
              <a:buNone/>
            </a:pPr>
            <a:r>
              <a:rPr lang="zh-CN" altLang="en-US" sz="2400" b="1">
                <a:solidFill>
                  <a:srgbClr val="CC6600"/>
                </a:solidFill>
              </a:rPr>
              <a:t>［类型定义］</a:t>
            </a:r>
          </a:p>
          <a:p>
            <a:pPr eaLnBrk="1" hangingPunct="1">
              <a:buFontTx/>
              <a:buNone/>
            </a:pPr>
            <a:endParaRPr lang="en-US" altLang="zh-CN" sz="1200">
              <a:solidFill>
                <a:srgbClr val="FF3300"/>
              </a:solidFill>
            </a:endParaRPr>
          </a:p>
        </p:txBody>
      </p:sp>
      <p:sp>
        <p:nvSpPr>
          <p:cNvPr id="31750" name="Text Box 5">
            <a:extLst>
              <a:ext uri="{FF2B5EF4-FFF2-40B4-BE49-F238E27FC236}">
                <a16:creationId xmlns:a16="http://schemas.microsoft.com/office/drawing/2014/main" id="{61C1A321-F2C2-4ADD-AE7D-E207E9297D74}"/>
              </a:ext>
            </a:extLst>
          </p:cNvPr>
          <p:cNvSpPr txBox="1">
            <a:spLocks noChangeArrowheads="1"/>
          </p:cNvSpPr>
          <p:nvPr/>
        </p:nvSpPr>
        <p:spPr bwMode="auto">
          <a:xfrm>
            <a:off x="5715000" y="2819400"/>
            <a:ext cx="2895600" cy="1014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   i         j          e  </a:t>
            </a:r>
          </a:p>
          <a:p>
            <a:pPr eaLnBrk="1" hangingPunct="1">
              <a:spcBef>
                <a:spcPct val="50000"/>
              </a:spcBef>
              <a:buFontTx/>
              <a:buNone/>
            </a:pPr>
            <a:r>
              <a:rPr lang="en-US" altLang="zh-CN" sz="2400"/>
              <a:t>     down        right</a:t>
            </a:r>
          </a:p>
        </p:txBody>
      </p:sp>
      <p:sp>
        <p:nvSpPr>
          <p:cNvPr id="49158" name="Line 6">
            <a:extLst>
              <a:ext uri="{FF2B5EF4-FFF2-40B4-BE49-F238E27FC236}">
                <a16:creationId xmlns:a16="http://schemas.microsoft.com/office/drawing/2014/main" id="{17E41DED-D938-45D0-A091-31518EC9695A}"/>
              </a:ext>
            </a:extLst>
          </p:cNvPr>
          <p:cNvSpPr>
            <a:spLocks noChangeShapeType="1"/>
          </p:cNvSpPr>
          <p:nvPr/>
        </p:nvSpPr>
        <p:spPr bwMode="auto">
          <a:xfrm>
            <a:off x="5715000" y="3352800"/>
            <a:ext cx="28956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9159" name="Line 7">
            <a:extLst>
              <a:ext uri="{FF2B5EF4-FFF2-40B4-BE49-F238E27FC236}">
                <a16:creationId xmlns:a16="http://schemas.microsoft.com/office/drawing/2014/main" id="{82B94477-B6DA-4B9A-B9AE-A3A99B7B97DE}"/>
              </a:ext>
            </a:extLst>
          </p:cNvPr>
          <p:cNvSpPr>
            <a:spLocks noChangeShapeType="1"/>
          </p:cNvSpPr>
          <p:nvPr/>
        </p:nvSpPr>
        <p:spPr bwMode="auto">
          <a:xfrm>
            <a:off x="6400800" y="2819400"/>
            <a:ext cx="0" cy="533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9160" name="Line 8">
            <a:extLst>
              <a:ext uri="{FF2B5EF4-FFF2-40B4-BE49-F238E27FC236}">
                <a16:creationId xmlns:a16="http://schemas.microsoft.com/office/drawing/2014/main" id="{2910D96B-66C9-4957-BE32-A5DC5973D036}"/>
              </a:ext>
            </a:extLst>
          </p:cNvPr>
          <p:cNvSpPr>
            <a:spLocks noChangeShapeType="1"/>
          </p:cNvSpPr>
          <p:nvPr/>
        </p:nvSpPr>
        <p:spPr bwMode="auto">
          <a:xfrm>
            <a:off x="7162800" y="2819400"/>
            <a:ext cx="0" cy="533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9161" name="Line 9">
            <a:extLst>
              <a:ext uri="{FF2B5EF4-FFF2-40B4-BE49-F238E27FC236}">
                <a16:creationId xmlns:a16="http://schemas.microsoft.com/office/drawing/2014/main" id="{160ACA37-035E-4B8E-835A-990658380237}"/>
              </a:ext>
            </a:extLst>
          </p:cNvPr>
          <p:cNvSpPr>
            <a:spLocks noChangeShapeType="1"/>
          </p:cNvSpPr>
          <p:nvPr/>
        </p:nvSpPr>
        <p:spPr bwMode="auto">
          <a:xfrm>
            <a:off x="6934200" y="3352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1755" name="Text Box 15">
            <a:extLst>
              <a:ext uri="{FF2B5EF4-FFF2-40B4-BE49-F238E27FC236}">
                <a16:creationId xmlns:a16="http://schemas.microsoft.com/office/drawing/2014/main" id="{43F9D7B4-19D5-4AFA-8703-7AB70C1F72CA}"/>
              </a:ext>
            </a:extLst>
          </p:cNvPr>
          <p:cNvSpPr txBox="1">
            <a:spLocks noChangeArrowheads="1"/>
          </p:cNvSpPr>
          <p:nvPr/>
        </p:nvSpPr>
        <p:spPr bwMode="auto">
          <a:xfrm>
            <a:off x="539750" y="2781300"/>
            <a:ext cx="4824413" cy="3378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typedef  struct OLNode</a:t>
            </a:r>
          </a:p>
          <a:p>
            <a:pPr eaLnBrk="1" hangingPunct="1">
              <a:spcBef>
                <a:spcPct val="0"/>
              </a:spcBef>
              <a:buFontTx/>
              <a:buNone/>
            </a:pPr>
            <a:r>
              <a:rPr lang="en-US" altLang="zh-CN" sz="2400"/>
              <a:t>{  int               i, j ;</a:t>
            </a:r>
          </a:p>
          <a:p>
            <a:pPr eaLnBrk="1" hangingPunct="1">
              <a:spcBef>
                <a:spcPct val="0"/>
              </a:spcBef>
              <a:buFontTx/>
              <a:buNone/>
            </a:pPr>
            <a:r>
              <a:rPr lang="en-US" altLang="zh-CN" sz="2400"/>
              <a:t>    ElemType  e;</a:t>
            </a:r>
          </a:p>
          <a:p>
            <a:pPr eaLnBrk="1" hangingPunct="1">
              <a:spcBef>
                <a:spcPct val="0"/>
              </a:spcBef>
              <a:buFontTx/>
              <a:buNone/>
            </a:pPr>
            <a:r>
              <a:rPr lang="en-US" altLang="zh-CN" sz="2400"/>
              <a:t>    struct  OLNode  * right, * down;</a:t>
            </a:r>
          </a:p>
          <a:p>
            <a:pPr eaLnBrk="1" hangingPunct="1">
              <a:spcBef>
                <a:spcPct val="0"/>
              </a:spcBef>
              <a:buFontTx/>
              <a:buNone/>
            </a:pPr>
            <a:r>
              <a:rPr lang="en-US" altLang="zh-CN" sz="2400"/>
              <a:t>}OLNode, * OLink;</a:t>
            </a:r>
          </a:p>
          <a:p>
            <a:pPr eaLnBrk="1" hangingPunct="1">
              <a:spcBef>
                <a:spcPct val="0"/>
              </a:spcBef>
              <a:buFontTx/>
              <a:buNone/>
            </a:pPr>
            <a:r>
              <a:rPr lang="en-US" altLang="zh-CN" sz="2400"/>
              <a:t>typedef  struct  {</a:t>
            </a:r>
          </a:p>
          <a:p>
            <a:pPr eaLnBrk="1" hangingPunct="1">
              <a:spcBef>
                <a:spcPct val="0"/>
              </a:spcBef>
              <a:buFontTx/>
              <a:buNone/>
            </a:pPr>
            <a:r>
              <a:rPr lang="en-US" altLang="zh-CN" sz="2400"/>
              <a:t>    OLink   * rhead, * chead;</a:t>
            </a:r>
          </a:p>
          <a:p>
            <a:pPr eaLnBrk="1" hangingPunct="1">
              <a:spcBef>
                <a:spcPct val="0"/>
              </a:spcBef>
              <a:buFontTx/>
              <a:buNone/>
            </a:pPr>
            <a:r>
              <a:rPr lang="en-US" altLang="zh-CN" sz="2400"/>
              <a:t>    int          mu, nu, tu;</a:t>
            </a:r>
          </a:p>
          <a:p>
            <a:pPr eaLnBrk="1" hangingPunct="1">
              <a:spcBef>
                <a:spcPct val="0"/>
              </a:spcBef>
              <a:buFontTx/>
              <a:buNone/>
            </a:pPr>
            <a:r>
              <a:rPr lang="en-US" altLang="zh-CN" sz="2400"/>
              <a:t>}</a:t>
            </a:r>
            <a:r>
              <a:rPr lang="en-US" altLang="zh-CN" sz="2400" b="1">
                <a:solidFill>
                  <a:schemeClr val="accent2"/>
                </a:solidFill>
              </a:rPr>
              <a:t>CrossList</a:t>
            </a:r>
            <a:r>
              <a:rPr lang="en-US" altLang="zh-CN" sz="24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9">
            <a:extLst>
              <a:ext uri="{FF2B5EF4-FFF2-40B4-BE49-F238E27FC236}">
                <a16:creationId xmlns:a16="http://schemas.microsoft.com/office/drawing/2014/main" id="{C8622414-5EE8-4E70-B72A-5A5ED5A299D1}"/>
              </a:ext>
            </a:extLst>
          </p:cNvPr>
          <p:cNvSpPr txBox="1">
            <a:spLocks noChangeArrowheads="1"/>
          </p:cNvSpPr>
          <p:nvPr/>
        </p:nvSpPr>
        <p:spPr bwMode="auto">
          <a:xfrm>
            <a:off x="6516688" y="3789363"/>
            <a:ext cx="129698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lain" startAt="3"/>
            </a:pPr>
            <a:r>
              <a:rPr lang="en-US" altLang="zh-CN" sz="2000"/>
              <a:t>4     7</a:t>
            </a:r>
          </a:p>
          <a:p>
            <a:pPr eaLnBrk="1" hangingPunct="1">
              <a:spcBef>
                <a:spcPct val="50000"/>
              </a:spcBef>
              <a:buFontTx/>
              <a:buNone/>
            </a:pPr>
            <a:r>
              <a:rPr lang="en-US" altLang="zh-CN" sz="2000"/>
              <a:t>^             ^</a:t>
            </a:r>
          </a:p>
        </p:txBody>
      </p:sp>
      <p:sp>
        <p:nvSpPr>
          <p:cNvPr id="105528" name="Rectangle 56">
            <a:extLst>
              <a:ext uri="{FF2B5EF4-FFF2-40B4-BE49-F238E27FC236}">
                <a16:creationId xmlns:a16="http://schemas.microsoft.com/office/drawing/2014/main" id="{8CDA9E1D-7A1A-470E-AC63-5C020B4A43E1}"/>
              </a:ext>
            </a:extLst>
          </p:cNvPr>
          <p:cNvSpPr>
            <a:spLocks noChangeArrowheads="1"/>
          </p:cNvSpPr>
          <p:nvPr/>
        </p:nvSpPr>
        <p:spPr bwMode="auto">
          <a:xfrm>
            <a:off x="1619250" y="1555750"/>
            <a:ext cx="576263" cy="3097213"/>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nvGrpSpPr>
          <p:cNvPr id="32774" name="Group 67">
            <a:extLst>
              <a:ext uri="{FF2B5EF4-FFF2-40B4-BE49-F238E27FC236}">
                <a16:creationId xmlns:a16="http://schemas.microsoft.com/office/drawing/2014/main" id="{F3397FF2-2A82-42A3-ABFD-70A86C787B1E}"/>
              </a:ext>
            </a:extLst>
          </p:cNvPr>
          <p:cNvGrpSpPr>
            <a:grpSpLocks/>
          </p:cNvGrpSpPr>
          <p:nvPr/>
        </p:nvGrpSpPr>
        <p:grpSpPr bwMode="auto">
          <a:xfrm>
            <a:off x="4140200" y="4652963"/>
            <a:ext cx="2087563" cy="1311275"/>
            <a:chOff x="2608" y="2931"/>
            <a:chExt cx="1315" cy="826"/>
          </a:xfrm>
        </p:grpSpPr>
        <p:sp>
          <p:nvSpPr>
            <p:cNvPr id="32834" name="Text Box 64">
              <a:extLst>
                <a:ext uri="{FF2B5EF4-FFF2-40B4-BE49-F238E27FC236}">
                  <a16:creationId xmlns:a16="http://schemas.microsoft.com/office/drawing/2014/main" id="{6D94B0D0-98B8-4DC9-A5BE-D2AD0A9CEE23}"/>
                </a:ext>
              </a:extLst>
            </p:cNvPr>
            <p:cNvSpPr txBox="1">
              <a:spLocks noChangeArrowheads="1"/>
            </p:cNvSpPr>
            <p:nvPr/>
          </p:nvSpPr>
          <p:spPr bwMode="auto">
            <a:xfrm>
              <a:off x="2699" y="2931"/>
              <a:ext cx="117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lain" startAt="6"/>
              </a:pPr>
              <a:r>
                <a:rPr lang="en-US" altLang="zh-CN" sz="2000"/>
                <a:t>0     0      8</a:t>
              </a:r>
            </a:p>
            <a:p>
              <a:pPr eaLnBrk="1" hangingPunct="1">
                <a:spcBef>
                  <a:spcPct val="50000"/>
                </a:spcBef>
                <a:buFontTx/>
                <a:buNone/>
              </a:pPr>
              <a:r>
                <a:rPr lang="en-US" altLang="zh-CN" sz="2000"/>
                <a:t>0     -5    0      0</a:t>
              </a:r>
            </a:p>
            <a:p>
              <a:pPr eaLnBrk="1" hangingPunct="1">
                <a:spcBef>
                  <a:spcPct val="50000"/>
                </a:spcBef>
                <a:buFontTx/>
                <a:buNone/>
              </a:pPr>
              <a:r>
                <a:rPr lang="en-US" altLang="zh-CN" sz="2000"/>
                <a:t>4      0     0      7</a:t>
              </a:r>
            </a:p>
          </p:txBody>
        </p:sp>
        <p:sp>
          <p:nvSpPr>
            <p:cNvPr id="105537" name="Line 65">
              <a:extLst>
                <a:ext uri="{FF2B5EF4-FFF2-40B4-BE49-F238E27FC236}">
                  <a16:creationId xmlns:a16="http://schemas.microsoft.com/office/drawing/2014/main" id="{28054577-A7FE-4A46-8FA5-4DEB055AFAB7}"/>
                </a:ext>
              </a:extLst>
            </p:cNvPr>
            <p:cNvSpPr>
              <a:spLocks noChangeShapeType="1"/>
            </p:cNvSpPr>
            <p:nvPr/>
          </p:nvSpPr>
          <p:spPr bwMode="auto">
            <a:xfrm>
              <a:off x="2608" y="3022"/>
              <a:ext cx="0" cy="681"/>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38" name="Line 66">
              <a:extLst>
                <a:ext uri="{FF2B5EF4-FFF2-40B4-BE49-F238E27FC236}">
                  <a16:creationId xmlns:a16="http://schemas.microsoft.com/office/drawing/2014/main" id="{03C5EBCA-660F-42C5-B2FE-0B6B87CF94D2}"/>
                </a:ext>
              </a:extLst>
            </p:cNvPr>
            <p:cNvSpPr>
              <a:spLocks noChangeShapeType="1"/>
            </p:cNvSpPr>
            <p:nvPr/>
          </p:nvSpPr>
          <p:spPr bwMode="auto">
            <a:xfrm>
              <a:off x="3923" y="3022"/>
              <a:ext cx="0" cy="681"/>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grpSp>
        <p:nvGrpSpPr>
          <p:cNvPr id="32775" name="Group 74">
            <a:extLst>
              <a:ext uri="{FF2B5EF4-FFF2-40B4-BE49-F238E27FC236}">
                <a16:creationId xmlns:a16="http://schemas.microsoft.com/office/drawing/2014/main" id="{CFE19131-DC43-4905-8229-7B9B06387259}"/>
              </a:ext>
            </a:extLst>
          </p:cNvPr>
          <p:cNvGrpSpPr>
            <a:grpSpLocks/>
          </p:cNvGrpSpPr>
          <p:nvPr/>
        </p:nvGrpSpPr>
        <p:grpSpPr bwMode="auto">
          <a:xfrm>
            <a:off x="1042988" y="260350"/>
            <a:ext cx="6842125" cy="4321175"/>
            <a:chOff x="657" y="164"/>
            <a:chExt cx="4310" cy="2722"/>
          </a:xfrm>
        </p:grpSpPr>
        <p:sp>
          <p:nvSpPr>
            <p:cNvPr id="105476" name="Rectangle 4">
              <a:extLst>
                <a:ext uri="{FF2B5EF4-FFF2-40B4-BE49-F238E27FC236}">
                  <a16:creationId xmlns:a16="http://schemas.microsoft.com/office/drawing/2014/main" id="{0BBA22E4-C010-4B19-9EA9-56D690C21D52}"/>
                </a:ext>
              </a:extLst>
            </p:cNvPr>
            <p:cNvSpPr>
              <a:spLocks noChangeArrowheads="1"/>
            </p:cNvSpPr>
            <p:nvPr/>
          </p:nvSpPr>
          <p:spPr bwMode="auto">
            <a:xfrm>
              <a:off x="1610" y="391"/>
              <a:ext cx="3357" cy="317"/>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77" name="Line 5">
              <a:extLst>
                <a:ext uri="{FF2B5EF4-FFF2-40B4-BE49-F238E27FC236}">
                  <a16:creationId xmlns:a16="http://schemas.microsoft.com/office/drawing/2014/main" id="{4F6148C4-3374-4053-B778-F903B2985BC7}"/>
                </a:ext>
              </a:extLst>
            </p:cNvPr>
            <p:cNvSpPr>
              <a:spLocks noChangeShapeType="1"/>
            </p:cNvSpPr>
            <p:nvPr/>
          </p:nvSpPr>
          <p:spPr bwMode="auto">
            <a:xfrm>
              <a:off x="3288" y="391"/>
              <a:ext cx="0" cy="31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78" name="Line 6">
              <a:extLst>
                <a:ext uri="{FF2B5EF4-FFF2-40B4-BE49-F238E27FC236}">
                  <a16:creationId xmlns:a16="http://schemas.microsoft.com/office/drawing/2014/main" id="{4C27BDF9-A3D7-4D2F-B589-8B06FCF8A9C5}"/>
                </a:ext>
              </a:extLst>
            </p:cNvPr>
            <p:cNvSpPr>
              <a:spLocks noChangeShapeType="1"/>
            </p:cNvSpPr>
            <p:nvPr/>
          </p:nvSpPr>
          <p:spPr bwMode="auto">
            <a:xfrm>
              <a:off x="2472" y="391"/>
              <a:ext cx="0" cy="31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79" name="Line 7">
              <a:extLst>
                <a:ext uri="{FF2B5EF4-FFF2-40B4-BE49-F238E27FC236}">
                  <a16:creationId xmlns:a16="http://schemas.microsoft.com/office/drawing/2014/main" id="{58D9D8DC-F0E9-4F01-9680-B297CC5C54D6}"/>
                </a:ext>
              </a:extLst>
            </p:cNvPr>
            <p:cNvSpPr>
              <a:spLocks noChangeShapeType="1"/>
            </p:cNvSpPr>
            <p:nvPr/>
          </p:nvSpPr>
          <p:spPr bwMode="auto">
            <a:xfrm>
              <a:off x="4150" y="391"/>
              <a:ext cx="0" cy="31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nvGrpSpPr>
            <p:cNvPr id="32781" name="Group 13">
              <a:extLst>
                <a:ext uri="{FF2B5EF4-FFF2-40B4-BE49-F238E27FC236}">
                  <a16:creationId xmlns:a16="http://schemas.microsoft.com/office/drawing/2014/main" id="{88E03AC1-A3A6-4C55-95CD-59F03DDAAF52}"/>
                </a:ext>
              </a:extLst>
            </p:cNvPr>
            <p:cNvGrpSpPr>
              <a:grpSpLocks/>
            </p:cNvGrpSpPr>
            <p:nvPr/>
          </p:nvGrpSpPr>
          <p:grpSpPr bwMode="auto">
            <a:xfrm>
              <a:off x="1655" y="1026"/>
              <a:ext cx="817" cy="499"/>
              <a:chOff x="1655" y="1253"/>
              <a:chExt cx="817" cy="499"/>
            </a:xfrm>
          </p:grpSpPr>
          <p:sp>
            <p:nvSpPr>
              <p:cNvPr id="105480" name="Rectangle 8">
                <a:extLst>
                  <a:ext uri="{FF2B5EF4-FFF2-40B4-BE49-F238E27FC236}">
                    <a16:creationId xmlns:a16="http://schemas.microsoft.com/office/drawing/2014/main" id="{02ECE94D-FB15-4567-884C-06670D612767}"/>
                  </a:ext>
                </a:extLst>
              </p:cNvPr>
              <p:cNvSpPr>
                <a:spLocks noChangeArrowheads="1"/>
              </p:cNvSpPr>
              <p:nvPr/>
            </p:nvSpPr>
            <p:spPr bwMode="auto">
              <a:xfrm>
                <a:off x="1655" y="1253"/>
                <a:ext cx="817" cy="499"/>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81" name="Line 9">
                <a:extLst>
                  <a:ext uri="{FF2B5EF4-FFF2-40B4-BE49-F238E27FC236}">
                    <a16:creationId xmlns:a16="http://schemas.microsoft.com/office/drawing/2014/main" id="{B6ED1C88-13D6-4659-8A64-FC0C4FB72039}"/>
                  </a:ext>
                </a:extLst>
              </p:cNvPr>
              <p:cNvSpPr>
                <a:spLocks noChangeShapeType="1"/>
              </p:cNvSpPr>
              <p:nvPr/>
            </p:nvSpPr>
            <p:spPr bwMode="auto">
              <a:xfrm>
                <a:off x="1655" y="1525"/>
                <a:ext cx="817"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82" name="Line 10">
                <a:extLst>
                  <a:ext uri="{FF2B5EF4-FFF2-40B4-BE49-F238E27FC236}">
                    <a16:creationId xmlns:a16="http://schemas.microsoft.com/office/drawing/2014/main" id="{4B5270D1-DB41-4A3C-A5D3-322A14FB4B33}"/>
                  </a:ext>
                </a:extLst>
              </p:cNvPr>
              <p:cNvSpPr>
                <a:spLocks noChangeShapeType="1"/>
              </p:cNvSpPr>
              <p:nvPr/>
            </p:nvSpPr>
            <p:spPr bwMode="auto">
              <a:xfrm>
                <a:off x="1882"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83" name="Line 11">
                <a:extLst>
                  <a:ext uri="{FF2B5EF4-FFF2-40B4-BE49-F238E27FC236}">
                    <a16:creationId xmlns:a16="http://schemas.microsoft.com/office/drawing/2014/main" id="{FA7FF13F-8ECD-4EA5-8457-A15BDE3FAB88}"/>
                  </a:ext>
                </a:extLst>
              </p:cNvPr>
              <p:cNvSpPr>
                <a:spLocks noChangeShapeType="1"/>
              </p:cNvSpPr>
              <p:nvPr/>
            </p:nvSpPr>
            <p:spPr bwMode="auto">
              <a:xfrm>
                <a:off x="2109"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84" name="Line 12">
                <a:extLst>
                  <a:ext uri="{FF2B5EF4-FFF2-40B4-BE49-F238E27FC236}">
                    <a16:creationId xmlns:a16="http://schemas.microsoft.com/office/drawing/2014/main" id="{2F60579A-96FB-488B-BDF0-AA7579F24BA3}"/>
                  </a:ext>
                </a:extLst>
              </p:cNvPr>
              <p:cNvSpPr>
                <a:spLocks noChangeShapeType="1"/>
              </p:cNvSpPr>
              <p:nvPr/>
            </p:nvSpPr>
            <p:spPr bwMode="auto">
              <a:xfrm>
                <a:off x="2064" y="1525"/>
                <a:ext cx="0" cy="22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32782" name="Text Box 14">
              <a:extLst>
                <a:ext uri="{FF2B5EF4-FFF2-40B4-BE49-F238E27FC236}">
                  <a16:creationId xmlns:a16="http://schemas.microsoft.com/office/drawing/2014/main" id="{D23C6805-6115-4703-85BF-4F0F6FA7162F}"/>
                </a:ext>
              </a:extLst>
            </p:cNvPr>
            <p:cNvSpPr txBox="1">
              <a:spLocks noChangeArrowheads="1"/>
            </p:cNvSpPr>
            <p:nvPr/>
          </p:nvSpPr>
          <p:spPr bwMode="auto">
            <a:xfrm>
              <a:off x="1655" y="1026"/>
              <a:ext cx="8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lain"/>
              </a:pPr>
              <a:r>
                <a:rPr lang="en-US" altLang="zh-CN" sz="2000"/>
                <a:t>1     6</a:t>
              </a:r>
            </a:p>
          </p:txBody>
        </p:sp>
        <p:grpSp>
          <p:nvGrpSpPr>
            <p:cNvPr id="32783" name="Group 22">
              <a:extLst>
                <a:ext uri="{FF2B5EF4-FFF2-40B4-BE49-F238E27FC236}">
                  <a16:creationId xmlns:a16="http://schemas.microsoft.com/office/drawing/2014/main" id="{4CF99873-3774-4E56-93DC-79424B883EB7}"/>
                </a:ext>
              </a:extLst>
            </p:cNvPr>
            <p:cNvGrpSpPr>
              <a:grpSpLocks/>
            </p:cNvGrpSpPr>
            <p:nvPr/>
          </p:nvGrpSpPr>
          <p:grpSpPr bwMode="auto">
            <a:xfrm>
              <a:off x="2472" y="1661"/>
              <a:ext cx="817" cy="499"/>
              <a:chOff x="1655" y="1253"/>
              <a:chExt cx="817" cy="499"/>
            </a:xfrm>
          </p:grpSpPr>
          <p:sp>
            <p:nvSpPr>
              <p:cNvPr id="105495" name="Rectangle 23">
                <a:extLst>
                  <a:ext uri="{FF2B5EF4-FFF2-40B4-BE49-F238E27FC236}">
                    <a16:creationId xmlns:a16="http://schemas.microsoft.com/office/drawing/2014/main" id="{8B748284-5133-4F3E-94A2-D90641EC3326}"/>
                  </a:ext>
                </a:extLst>
              </p:cNvPr>
              <p:cNvSpPr>
                <a:spLocks noChangeArrowheads="1"/>
              </p:cNvSpPr>
              <p:nvPr/>
            </p:nvSpPr>
            <p:spPr bwMode="auto">
              <a:xfrm>
                <a:off x="1655" y="1253"/>
                <a:ext cx="817" cy="499"/>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96" name="Line 24">
                <a:extLst>
                  <a:ext uri="{FF2B5EF4-FFF2-40B4-BE49-F238E27FC236}">
                    <a16:creationId xmlns:a16="http://schemas.microsoft.com/office/drawing/2014/main" id="{887DBBBE-793F-4398-8B6F-360C000E41C8}"/>
                  </a:ext>
                </a:extLst>
              </p:cNvPr>
              <p:cNvSpPr>
                <a:spLocks noChangeShapeType="1"/>
              </p:cNvSpPr>
              <p:nvPr/>
            </p:nvSpPr>
            <p:spPr bwMode="auto">
              <a:xfrm>
                <a:off x="1655" y="1525"/>
                <a:ext cx="817"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97" name="Line 25">
                <a:extLst>
                  <a:ext uri="{FF2B5EF4-FFF2-40B4-BE49-F238E27FC236}">
                    <a16:creationId xmlns:a16="http://schemas.microsoft.com/office/drawing/2014/main" id="{62F5082D-E084-4040-928F-301DDED4BF8A}"/>
                  </a:ext>
                </a:extLst>
              </p:cNvPr>
              <p:cNvSpPr>
                <a:spLocks noChangeShapeType="1"/>
              </p:cNvSpPr>
              <p:nvPr/>
            </p:nvSpPr>
            <p:spPr bwMode="auto">
              <a:xfrm>
                <a:off x="1882"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98" name="Line 26">
                <a:extLst>
                  <a:ext uri="{FF2B5EF4-FFF2-40B4-BE49-F238E27FC236}">
                    <a16:creationId xmlns:a16="http://schemas.microsoft.com/office/drawing/2014/main" id="{96DF0C7D-C253-4C32-AF34-34960E446E98}"/>
                  </a:ext>
                </a:extLst>
              </p:cNvPr>
              <p:cNvSpPr>
                <a:spLocks noChangeShapeType="1"/>
              </p:cNvSpPr>
              <p:nvPr/>
            </p:nvSpPr>
            <p:spPr bwMode="auto">
              <a:xfrm>
                <a:off x="2109"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499" name="Line 27">
                <a:extLst>
                  <a:ext uri="{FF2B5EF4-FFF2-40B4-BE49-F238E27FC236}">
                    <a16:creationId xmlns:a16="http://schemas.microsoft.com/office/drawing/2014/main" id="{1BD4ABB5-6850-4151-8EF0-6836AD0FE170}"/>
                  </a:ext>
                </a:extLst>
              </p:cNvPr>
              <p:cNvSpPr>
                <a:spLocks noChangeShapeType="1"/>
              </p:cNvSpPr>
              <p:nvPr/>
            </p:nvSpPr>
            <p:spPr bwMode="auto">
              <a:xfrm>
                <a:off x="2064" y="1525"/>
                <a:ext cx="0" cy="22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32784" name="Text Box 28">
              <a:extLst>
                <a:ext uri="{FF2B5EF4-FFF2-40B4-BE49-F238E27FC236}">
                  <a16:creationId xmlns:a16="http://schemas.microsoft.com/office/drawing/2014/main" id="{2067082C-811B-456D-BCD5-C2C0ECC78DE8}"/>
                </a:ext>
              </a:extLst>
            </p:cNvPr>
            <p:cNvSpPr txBox="1">
              <a:spLocks noChangeArrowheads="1"/>
            </p:cNvSpPr>
            <p:nvPr/>
          </p:nvSpPr>
          <p:spPr bwMode="auto">
            <a:xfrm>
              <a:off x="2472" y="1661"/>
              <a:ext cx="817"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lain" startAt="2"/>
              </a:pPr>
              <a:r>
                <a:rPr lang="en-US" altLang="zh-CN" sz="2000"/>
                <a:t>2     -5</a:t>
              </a:r>
            </a:p>
            <a:p>
              <a:pPr eaLnBrk="1" hangingPunct="1">
                <a:spcBef>
                  <a:spcPct val="50000"/>
                </a:spcBef>
                <a:buFontTx/>
                <a:buNone/>
              </a:pPr>
              <a:r>
                <a:rPr lang="en-US" altLang="zh-CN" sz="2000"/>
                <a:t>^             ^</a:t>
              </a:r>
            </a:p>
          </p:txBody>
        </p:sp>
        <p:grpSp>
          <p:nvGrpSpPr>
            <p:cNvPr id="32785" name="Group 29">
              <a:extLst>
                <a:ext uri="{FF2B5EF4-FFF2-40B4-BE49-F238E27FC236}">
                  <a16:creationId xmlns:a16="http://schemas.microsoft.com/office/drawing/2014/main" id="{A5FC9953-B6ED-4000-84A5-F9C7D1AE296A}"/>
                </a:ext>
              </a:extLst>
            </p:cNvPr>
            <p:cNvGrpSpPr>
              <a:grpSpLocks/>
            </p:cNvGrpSpPr>
            <p:nvPr/>
          </p:nvGrpSpPr>
          <p:grpSpPr bwMode="auto">
            <a:xfrm>
              <a:off x="1655" y="2341"/>
              <a:ext cx="817" cy="499"/>
              <a:chOff x="1655" y="1253"/>
              <a:chExt cx="817" cy="499"/>
            </a:xfrm>
          </p:grpSpPr>
          <p:sp>
            <p:nvSpPr>
              <p:cNvPr id="105502" name="Rectangle 30">
                <a:extLst>
                  <a:ext uri="{FF2B5EF4-FFF2-40B4-BE49-F238E27FC236}">
                    <a16:creationId xmlns:a16="http://schemas.microsoft.com/office/drawing/2014/main" id="{F7E82A8C-F0DA-483B-998B-2304B20A0EDD}"/>
                  </a:ext>
                </a:extLst>
              </p:cNvPr>
              <p:cNvSpPr>
                <a:spLocks noChangeArrowheads="1"/>
              </p:cNvSpPr>
              <p:nvPr/>
            </p:nvSpPr>
            <p:spPr bwMode="auto">
              <a:xfrm>
                <a:off x="1655" y="1253"/>
                <a:ext cx="817" cy="499"/>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03" name="Line 31">
                <a:extLst>
                  <a:ext uri="{FF2B5EF4-FFF2-40B4-BE49-F238E27FC236}">
                    <a16:creationId xmlns:a16="http://schemas.microsoft.com/office/drawing/2014/main" id="{A182227A-C838-43CD-8352-0D7ADE701321}"/>
                  </a:ext>
                </a:extLst>
              </p:cNvPr>
              <p:cNvSpPr>
                <a:spLocks noChangeShapeType="1"/>
              </p:cNvSpPr>
              <p:nvPr/>
            </p:nvSpPr>
            <p:spPr bwMode="auto">
              <a:xfrm>
                <a:off x="1655" y="1525"/>
                <a:ext cx="817"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04" name="Line 32">
                <a:extLst>
                  <a:ext uri="{FF2B5EF4-FFF2-40B4-BE49-F238E27FC236}">
                    <a16:creationId xmlns:a16="http://schemas.microsoft.com/office/drawing/2014/main" id="{568CB433-70D3-4B75-8197-3C2D89476B0A}"/>
                  </a:ext>
                </a:extLst>
              </p:cNvPr>
              <p:cNvSpPr>
                <a:spLocks noChangeShapeType="1"/>
              </p:cNvSpPr>
              <p:nvPr/>
            </p:nvSpPr>
            <p:spPr bwMode="auto">
              <a:xfrm>
                <a:off x="1882"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05" name="Line 33">
                <a:extLst>
                  <a:ext uri="{FF2B5EF4-FFF2-40B4-BE49-F238E27FC236}">
                    <a16:creationId xmlns:a16="http://schemas.microsoft.com/office/drawing/2014/main" id="{251AB117-9C06-47DF-8E4E-1D6DA86D32C9}"/>
                  </a:ext>
                </a:extLst>
              </p:cNvPr>
              <p:cNvSpPr>
                <a:spLocks noChangeShapeType="1"/>
              </p:cNvSpPr>
              <p:nvPr/>
            </p:nvSpPr>
            <p:spPr bwMode="auto">
              <a:xfrm>
                <a:off x="2109"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06" name="Line 34">
                <a:extLst>
                  <a:ext uri="{FF2B5EF4-FFF2-40B4-BE49-F238E27FC236}">
                    <a16:creationId xmlns:a16="http://schemas.microsoft.com/office/drawing/2014/main" id="{2E348E07-4262-46C2-AD59-76F041CB827F}"/>
                  </a:ext>
                </a:extLst>
              </p:cNvPr>
              <p:cNvSpPr>
                <a:spLocks noChangeShapeType="1"/>
              </p:cNvSpPr>
              <p:nvPr/>
            </p:nvSpPr>
            <p:spPr bwMode="auto">
              <a:xfrm>
                <a:off x="2064" y="1525"/>
                <a:ext cx="0" cy="22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32786" name="Text Box 35">
              <a:extLst>
                <a:ext uri="{FF2B5EF4-FFF2-40B4-BE49-F238E27FC236}">
                  <a16:creationId xmlns:a16="http://schemas.microsoft.com/office/drawing/2014/main" id="{6EBAF419-3AC9-44D2-932F-17CB2B71CE0B}"/>
                </a:ext>
              </a:extLst>
            </p:cNvPr>
            <p:cNvSpPr txBox="1">
              <a:spLocks noChangeArrowheads="1"/>
            </p:cNvSpPr>
            <p:nvPr/>
          </p:nvSpPr>
          <p:spPr bwMode="auto">
            <a:xfrm>
              <a:off x="1655" y="2341"/>
              <a:ext cx="817"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lain" startAt="3"/>
              </a:pPr>
              <a:r>
                <a:rPr lang="en-US" altLang="zh-CN" sz="2000"/>
                <a:t>1     4</a:t>
              </a:r>
            </a:p>
            <a:p>
              <a:pPr eaLnBrk="1" hangingPunct="1">
                <a:spcBef>
                  <a:spcPct val="50000"/>
                </a:spcBef>
                <a:buFontTx/>
                <a:buNone/>
              </a:pPr>
              <a:r>
                <a:rPr lang="en-US" altLang="zh-CN" sz="2000"/>
                <a:t>^</a:t>
              </a:r>
            </a:p>
          </p:txBody>
        </p:sp>
        <p:grpSp>
          <p:nvGrpSpPr>
            <p:cNvPr id="32787" name="Group 36">
              <a:extLst>
                <a:ext uri="{FF2B5EF4-FFF2-40B4-BE49-F238E27FC236}">
                  <a16:creationId xmlns:a16="http://schemas.microsoft.com/office/drawing/2014/main" id="{05EBE0AB-816D-43AF-812A-6F892958A99A}"/>
                </a:ext>
              </a:extLst>
            </p:cNvPr>
            <p:cNvGrpSpPr>
              <a:grpSpLocks/>
            </p:cNvGrpSpPr>
            <p:nvPr/>
          </p:nvGrpSpPr>
          <p:grpSpPr bwMode="auto">
            <a:xfrm>
              <a:off x="4105" y="980"/>
              <a:ext cx="817" cy="499"/>
              <a:chOff x="1655" y="1253"/>
              <a:chExt cx="817" cy="499"/>
            </a:xfrm>
          </p:grpSpPr>
          <p:sp>
            <p:nvSpPr>
              <p:cNvPr id="105509" name="Rectangle 37">
                <a:extLst>
                  <a:ext uri="{FF2B5EF4-FFF2-40B4-BE49-F238E27FC236}">
                    <a16:creationId xmlns:a16="http://schemas.microsoft.com/office/drawing/2014/main" id="{CC0B6CD6-5B20-4C21-AEE1-93A250A018CA}"/>
                  </a:ext>
                </a:extLst>
              </p:cNvPr>
              <p:cNvSpPr>
                <a:spLocks noChangeArrowheads="1"/>
              </p:cNvSpPr>
              <p:nvPr/>
            </p:nvSpPr>
            <p:spPr bwMode="auto">
              <a:xfrm>
                <a:off x="1655" y="1253"/>
                <a:ext cx="817" cy="499"/>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10" name="Line 38">
                <a:extLst>
                  <a:ext uri="{FF2B5EF4-FFF2-40B4-BE49-F238E27FC236}">
                    <a16:creationId xmlns:a16="http://schemas.microsoft.com/office/drawing/2014/main" id="{FDE34B04-34F7-48B6-B821-8D4D6AC9608B}"/>
                  </a:ext>
                </a:extLst>
              </p:cNvPr>
              <p:cNvSpPr>
                <a:spLocks noChangeShapeType="1"/>
              </p:cNvSpPr>
              <p:nvPr/>
            </p:nvSpPr>
            <p:spPr bwMode="auto">
              <a:xfrm>
                <a:off x="1655" y="1525"/>
                <a:ext cx="817"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11" name="Line 39">
                <a:extLst>
                  <a:ext uri="{FF2B5EF4-FFF2-40B4-BE49-F238E27FC236}">
                    <a16:creationId xmlns:a16="http://schemas.microsoft.com/office/drawing/2014/main" id="{8A002BF3-FED4-4768-BF75-D1C0387C2DBD}"/>
                  </a:ext>
                </a:extLst>
              </p:cNvPr>
              <p:cNvSpPr>
                <a:spLocks noChangeShapeType="1"/>
              </p:cNvSpPr>
              <p:nvPr/>
            </p:nvSpPr>
            <p:spPr bwMode="auto">
              <a:xfrm>
                <a:off x="1882"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12" name="Line 40">
                <a:extLst>
                  <a:ext uri="{FF2B5EF4-FFF2-40B4-BE49-F238E27FC236}">
                    <a16:creationId xmlns:a16="http://schemas.microsoft.com/office/drawing/2014/main" id="{0A30E5C7-7CA7-45AE-B2BF-5F664F3458E1}"/>
                  </a:ext>
                </a:extLst>
              </p:cNvPr>
              <p:cNvSpPr>
                <a:spLocks noChangeShapeType="1"/>
              </p:cNvSpPr>
              <p:nvPr/>
            </p:nvSpPr>
            <p:spPr bwMode="auto">
              <a:xfrm>
                <a:off x="2109"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13" name="Line 41">
                <a:extLst>
                  <a:ext uri="{FF2B5EF4-FFF2-40B4-BE49-F238E27FC236}">
                    <a16:creationId xmlns:a16="http://schemas.microsoft.com/office/drawing/2014/main" id="{56FB7195-380F-47ED-A2E9-1D9D70369C1E}"/>
                  </a:ext>
                </a:extLst>
              </p:cNvPr>
              <p:cNvSpPr>
                <a:spLocks noChangeShapeType="1"/>
              </p:cNvSpPr>
              <p:nvPr/>
            </p:nvSpPr>
            <p:spPr bwMode="auto">
              <a:xfrm>
                <a:off x="2064" y="1525"/>
                <a:ext cx="0" cy="22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32788" name="Text Box 42">
              <a:extLst>
                <a:ext uri="{FF2B5EF4-FFF2-40B4-BE49-F238E27FC236}">
                  <a16:creationId xmlns:a16="http://schemas.microsoft.com/office/drawing/2014/main" id="{897F7C75-1761-471E-B677-BE5CFD6887A2}"/>
                </a:ext>
              </a:extLst>
            </p:cNvPr>
            <p:cNvSpPr txBox="1">
              <a:spLocks noChangeArrowheads="1"/>
            </p:cNvSpPr>
            <p:nvPr/>
          </p:nvSpPr>
          <p:spPr bwMode="auto">
            <a:xfrm>
              <a:off x="4105" y="980"/>
              <a:ext cx="817"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lain"/>
              </a:pPr>
              <a:r>
                <a:rPr lang="en-US" altLang="zh-CN" sz="2000"/>
                <a:t>4     8</a:t>
              </a:r>
            </a:p>
            <a:p>
              <a:pPr eaLnBrk="1" hangingPunct="1">
                <a:spcBef>
                  <a:spcPct val="50000"/>
                </a:spcBef>
                <a:buFontTx/>
                <a:buNone/>
              </a:pPr>
              <a:r>
                <a:rPr lang="en-US" altLang="zh-CN" sz="2000"/>
                <a:t>              ^</a:t>
              </a:r>
            </a:p>
          </p:txBody>
        </p:sp>
        <p:grpSp>
          <p:nvGrpSpPr>
            <p:cNvPr id="32789" name="Group 43">
              <a:extLst>
                <a:ext uri="{FF2B5EF4-FFF2-40B4-BE49-F238E27FC236}">
                  <a16:creationId xmlns:a16="http://schemas.microsoft.com/office/drawing/2014/main" id="{4B032714-FB48-46A2-B38B-88200CAE2DD0}"/>
                </a:ext>
              </a:extLst>
            </p:cNvPr>
            <p:cNvGrpSpPr>
              <a:grpSpLocks/>
            </p:cNvGrpSpPr>
            <p:nvPr/>
          </p:nvGrpSpPr>
          <p:grpSpPr bwMode="auto">
            <a:xfrm>
              <a:off x="4105" y="2387"/>
              <a:ext cx="817" cy="499"/>
              <a:chOff x="1655" y="1253"/>
              <a:chExt cx="817" cy="499"/>
            </a:xfrm>
          </p:grpSpPr>
          <p:sp>
            <p:nvSpPr>
              <p:cNvPr id="105516" name="Rectangle 44">
                <a:extLst>
                  <a:ext uri="{FF2B5EF4-FFF2-40B4-BE49-F238E27FC236}">
                    <a16:creationId xmlns:a16="http://schemas.microsoft.com/office/drawing/2014/main" id="{0B085EA3-6DB5-4918-88AC-D49977DC1DEA}"/>
                  </a:ext>
                </a:extLst>
              </p:cNvPr>
              <p:cNvSpPr>
                <a:spLocks noChangeArrowheads="1"/>
              </p:cNvSpPr>
              <p:nvPr/>
            </p:nvSpPr>
            <p:spPr bwMode="auto">
              <a:xfrm>
                <a:off x="1655" y="1253"/>
                <a:ext cx="817" cy="499"/>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17" name="Line 45">
                <a:extLst>
                  <a:ext uri="{FF2B5EF4-FFF2-40B4-BE49-F238E27FC236}">
                    <a16:creationId xmlns:a16="http://schemas.microsoft.com/office/drawing/2014/main" id="{C583CB63-282E-449B-BE7D-AFA12BAE4D72}"/>
                  </a:ext>
                </a:extLst>
              </p:cNvPr>
              <p:cNvSpPr>
                <a:spLocks noChangeShapeType="1"/>
              </p:cNvSpPr>
              <p:nvPr/>
            </p:nvSpPr>
            <p:spPr bwMode="auto">
              <a:xfrm>
                <a:off x="1655" y="1525"/>
                <a:ext cx="817"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18" name="Line 46">
                <a:extLst>
                  <a:ext uri="{FF2B5EF4-FFF2-40B4-BE49-F238E27FC236}">
                    <a16:creationId xmlns:a16="http://schemas.microsoft.com/office/drawing/2014/main" id="{276F7890-0FF0-496E-9024-6FDEE2234857}"/>
                  </a:ext>
                </a:extLst>
              </p:cNvPr>
              <p:cNvSpPr>
                <a:spLocks noChangeShapeType="1"/>
              </p:cNvSpPr>
              <p:nvPr/>
            </p:nvSpPr>
            <p:spPr bwMode="auto">
              <a:xfrm>
                <a:off x="1882"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19" name="Line 47">
                <a:extLst>
                  <a:ext uri="{FF2B5EF4-FFF2-40B4-BE49-F238E27FC236}">
                    <a16:creationId xmlns:a16="http://schemas.microsoft.com/office/drawing/2014/main" id="{E5E49524-A3C8-48EE-ADB5-38C3F7C14449}"/>
                  </a:ext>
                </a:extLst>
              </p:cNvPr>
              <p:cNvSpPr>
                <a:spLocks noChangeShapeType="1"/>
              </p:cNvSpPr>
              <p:nvPr/>
            </p:nvSpPr>
            <p:spPr bwMode="auto">
              <a:xfrm>
                <a:off x="2109" y="1253"/>
                <a:ext cx="0" cy="272"/>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20" name="Line 48">
                <a:extLst>
                  <a:ext uri="{FF2B5EF4-FFF2-40B4-BE49-F238E27FC236}">
                    <a16:creationId xmlns:a16="http://schemas.microsoft.com/office/drawing/2014/main" id="{A6E4FD5F-F71D-4B60-AAC3-31E884E659AE}"/>
                  </a:ext>
                </a:extLst>
              </p:cNvPr>
              <p:cNvSpPr>
                <a:spLocks noChangeShapeType="1"/>
              </p:cNvSpPr>
              <p:nvPr/>
            </p:nvSpPr>
            <p:spPr bwMode="auto">
              <a:xfrm>
                <a:off x="2064" y="1525"/>
                <a:ext cx="0" cy="22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105522" name="Line 50">
              <a:extLst>
                <a:ext uri="{FF2B5EF4-FFF2-40B4-BE49-F238E27FC236}">
                  <a16:creationId xmlns:a16="http://schemas.microsoft.com/office/drawing/2014/main" id="{D6B13E51-4FE0-4A2A-A518-341383BEA073}"/>
                </a:ext>
              </a:extLst>
            </p:cNvPr>
            <p:cNvSpPr>
              <a:spLocks noChangeShapeType="1"/>
            </p:cNvSpPr>
            <p:nvPr/>
          </p:nvSpPr>
          <p:spPr bwMode="auto">
            <a:xfrm>
              <a:off x="1746" y="572"/>
              <a:ext cx="0" cy="408"/>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23" name="Line 51">
              <a:extLst>
                <a:ext uri="{FF2B5EF4-FFF2-40B4-BE49-F238E27FC236}">
                  <a16:creationId xmlns:a16="http://schemas.microsoft.com/office/drawing/2014/main" id="{90ED4377-097A-4C3F-97CD-78DD3D5CE601}"/>
                </a:ext>
              </a:extLst>
            </p:cNvPr>
            <p:cNvSpPr>
              <a:spLocks noChangeShapeType="1"/>
            </p:cNvSpPr>
            <p:nvPr/>
          </p:nvSpPr>
          <p:spPr bwMode="auto">
            <a:xfrm>
              <a:off x="1746" y="1434"/>
              <a:ext cx="0" cy="907"/>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24" name="Line 52">
              <a:extLst>
                <a:ext uri="{FF2B5EF4-FFF2-40B4-BE49-F238E27FC236}">
                  <a16:creationId xmlns:a16="http://schemas.microsoft.com/office/drawing/2014/main" id="{E974F727-7590-42DA-A454-ADD14028C26C}"/>
                </a:ext>
              </a:extLst>
            </p:cNvPr>
            <p:cNvSpPr>
              <a:spLocks noChangeShapeType="1"/>
            </p:cNvSpPr>
            <p:nvPr/>
          </p:nvSpPr>
          <p:spPr bwMode="auto">
            <a:xfrm>
              <a:off x="2699" y="572"/>
              <a:ext cx="0" cy="1043"/>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25" name="Text Box 53">
              <a:extLst>
                <a:ext uri="{FF2B5EF4-FFF2-40B4-BE49-F238E27FC236}">
                  <a16:creationId xmlns:a16="http://schemas.microsoft.com/office/drawing/2014/main" id="{869FB2D4-6E4E-4117-9FC4-9DF09EB4669F}"/>
                </a:ext>
              </a:extLst>
            </p:cNvPr>
            <p:cNvSpPr txBox="1">
              <a:spLocks noChangeArrowheads="1"/>
            </p:cNvSpPr>
            <p:nvPr/>
          </p:nvSpPr>
          <p:spPr bwMode="auto">
            <a:xfrm>
              <a:off x="3334" y="436"/>
              <a:ext cx="589" cy="2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2000">
                  <a:effectLst>
                    <a:outerShdw blurRad="38100" dist="38100" dir="2700000" algn="tl">
                      <a:srgbClr val="C0C0C0"/>
                    </a:outerShdw>
                  </a:effectLst>
                </a:rPr>
                <a:t>^</a:t>
              </a:r>
            </a:p>
          </p:txBody>
        </p:sp>
        <p:sp>
          <p:nvSpPr>
            <p:cNvPr id="105526" name="Line 54">
              <a:extLst>
                <a:ext uri="{FF2B5EF4-FFF2-40B4-BE49-F238E27FC236}">
                  <a16:creationId xmlns:a16="http://schemas.microsoft.com/office/drawing/2014/main" id="{4136E8D0-5656-4300-888D-63A26E1351F9}"/>
                </a:ext>
              </a:extLst>
            </p:cNvPr>
            <p:cNvSpPr>
              <a:spLocks noChangeShapeType="1"/>
            </p:cNvSpPr>
            <p:nvPr/>
          </p:nvSpPr>
          <p:spPr bwMode="auto">
            <a:xfrm>
              <a:off x="4286" y="572"/>
              <a:ext cx="0" cy="408"/>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27" name="Line 55">
              <a:extLst>
                <a:ext uri="{FF2B5EF4-FFF2-40B4-BE49-F238E27FC236}">
                  <a16:creationId xmlns:a16="http://schemas.microsoft.com/office/drawing/2014/main" id="{3DEB1526-960A-4FE0-86CE-106021A402CB}"/>
                </a:ext>
              </a:extLst>
            </p:cNvPr>
            <p:cNvSpPr>
              <a:spLocks noChangeShapeType="1"/>
            </p:cNvSpPr>
            <p:nvPr/>
          </p:nvSpPr>
          <p:spPr bwMode="auto">
            <a:xfrm>
              <a:off x="4286" y="1389"/>
              <a:ext cx="0" cy="952"/>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29" name="Line 57">
              <a:extLst>
                <a:ext uri="{FF2B5EF4-FFF2-40B4-BE49-F238E27FC236}">
                  <a16:creationId xmlns:a16="http://schemas.microsoft.com/office/drawing/2014/main" id="{E6FDBD29-89F4-4D46-972C-7166BDE072C9}"/>
                </a:ext>
              </a:extLst>
            </p:cNvPr>
            <p:cNvSpPr>
              <a:spLocks noChangeShapeType="1"/>
            </p:cNvSpPr>
            <p:nvPr/>
          </p:nvSpPr>
          <p:spPr bwMode="auto">
            <a:xfrm>
              <a:off x="1020" y="1525"/>
              <a:ext cx="36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30" name="Line 58">
              <a:extLst>
                <a:ext uri="{FF2B5EF4-FFF2-40B4-BE49-F238E27FC236}">
                  <a16:creationId xmlns:a16="http://schemas.microsoft.com/office/drawing/2014/main" id="{6EF72BBA-F5E4-4292-B6B0-3D6DFE3CCE0C}"/>
                </a:ext>
              </a:extLst>
            </p:cNvPr>
            <p:cNvSpPr>
              <a:spLocks noChangeShapeType="1"/>
            </p:cNvSpPr>
            <p:nvPr/>
          </p:nvSpPr>
          <p:spPr bwMode="auto">
            <a:xfrm>
              <a:off x="1020" y="2205"/>
              <a:ext cx="363"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31" name="Line 59">
              <a:extLst>
                <a:ext uri="{FF2B5EF4-FFF2-40B4-BE49-F238E27FC236}">
                  <a16:creationId xmlns:a16="http://schemas.microsoft.com/office/drawing/2014/main" id="{C4A72EF3-94DE-49A4-88C0-8D0FB36322DF}"/>
                </a:ext>
              </a:extLst>
            </p:cNvPr>
            <p:cNvSpPr>
              <a:spLocks noChangeShapeType="1"/>
            </p:cNvSpPr>
            <p:nvPr/>
          </p:nvSpPr>
          <p:spPr bwMode="auto">
            <a:xfrm>
              <a:off x="1247" y="1434"/>
              <a:ext cx="408"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32" name="Line 60">
              <a:extLst>
                <a:ext uri="{FF2B5EF4-FFF2-40B4-BE49-F238E27FC236}">
                  <a16:creationId xmlns:a16="http://schemas.microsoft.com/office/drawing/2014/main" id="{47347948-6ABE-4249-9D14-DC1921EDE2C1}"/>
                </a:ext>
              </a:extLst>
            </p:cNvPr>
            <p:cNvSpPr>
              <a:spLocks noChangeShapeType="1"/>
            </p:cNvSpPr>
            <p:nvPr/>
          </p:nvSpPr>
          <p:spPr bwMode="auto">
            <a:xfrm>
              <a:off x="2336" y="1389"/>
              <a:ext cx="1723"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33" name="Line 61">
              <a:extLst>
                <a:ext uri="{FF2B5EF4-FFF2-40B4-BE49-F238E27FC236}">
                  <a16:creationId xmlns:a16="http://schemas.microsoft.com/office/drawing/2014/main" id="{836156B5-D019-457F-9641-CE32D99CCAB4}"/>
                </a:ext>
              </a:extLst>
            </p:cNvPr>
            <p:cNvSpPr>
              <a:spLocks noChangeShapeType="1"/>
            </p:cNvSpPr>
            <p:nvPr/>
          </p:nvSpPr>
          <p:spPr bwMode="auto">
            <a:xfrm>
              <a:off x="1202" y="2024"/>
              <a:ext cx="1225"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34" name="Line 62">
              <a:extLst>
                <a:ext uri="{FF2B5EF4-FFF2-40B4-BE49-F238E27FC236}">
                  <a16:creationId xmlns:a16="http://schemas.microsoft.com/office/drawing/2014/main" id="{156CDB1E-A1B5-4DCA-8B8E-DEEA06B3D48F}"/>
                </a:ext>
              </a:extLst>
            </p:cNvPr>
            <p:cNvSpPr>
              <a:spLocks noChangeShapeType="1"/>
            </p:cNvSpPr>
            <p:nvPr/>
          </p:nvSpPr>
          <p:spPr bwMode="auto">
            <a:xfrm>
              <a:off x="1247" y="2704"/>
              <a:ext cx="408"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35" name="Line 63">
              <a:extLst>
                <a:ext uri="{FF2B5EF4-FFF2-40B4-BE49-F238E27FC236}">
                  <a16:creationId xmlns:a16="http://schemas.microsoft.com/office/drawing/2014/main" id="{6F737122-A3A6-4AF9-91AC-2D128A1E8287}"/>
                </a:ext>
              </a:extLst>
            </p:cNvPr>
            <p:cNvSpPr>
              <a:spLocks noChangeShapeType="1"/>
            </p:cNvSpPr>
            <p:nvPr/>
          </p:nvSpPr>
          <p:spPr bwMode="auto">
            <a:xfrm>
              <a:off x="2336" y="2704"/>
              <a:ext cx="1769"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2803" name="Text Box 68">
              <a:extLst>
                <a:ext uri="{FF2B5EF4-FFF2-40B4-BE49-F238E27FC236}">
                  <a16:creationId xmlns:a16="http://schemas.microsoft.com/office/drawing/2014/main" id="{F65ACD53-CD16-45FA-9FAF-2AF7D835216E}"/>
                </a:ext>
              </a:extLst>
            </p:cNvPr>
            <p:cNvSpPr txBox="1">
              <a:spLocks noChangeArrowheads="1"/>
            </p:cNvSpPr>
            <p:nvPr/>
          </p:nvSpPr>
          <p:spPr bwMode="auto">
            <a:xfrm>
              <a:off x="1020" y="164"/>
              <a:ext cx="6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M.chead</a:t>
              </a:r>
            </a:p>
          </p:txBody>
        </p:sp>
        <p:sp>
          <p:nvSpPr>
            <p:cNvPr id="105541" name="Line 69">
              <a:extLst>
                <a:ext uri="{FF2B5EF4-FFF2-40B4-BE49-F238E27FC236}">
                  <a16:creationId xmlns:a16="http://schemas.microsoft.com/office/drawing/2014/main" id="{327561E1-76DD-4A59-84F1-A116BB993C9A}"/>
                </a:ext>
              </a:extLst>
            </p:cNvPr>
            <p:cNvSpPr>
              <a:spLocks noChangeShapeType="1"/>
            </p:cNvSpPr>
            <p:nvPr/>
          </p:nvSpPr>
          <p:spPr bwMode="auto">
            <a:xfrm>
              <a:off x="1292" y="391"/>
              <a:ext cx="0" cy="91"/>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42" name="Line 70">
              <a:extLst>
                <a:ext uri="{FF2B5EF4-FFF2-40B4-BE49-F238E27FC236}">
                  <a16:creationId xmlns:a16="http://schemas.microsoft.com/office/drawing/2014/main" id="{1565EE49-B6A4-4DB4-A11D-B20D8886D194}"/>
                </a:ext>
              </a:extLst>
            </p:cNvPr>
            <p:cNvSpPr>
              <a:spLocks noChangeShapeType="1"/>
            </p:cNvSpPr>
            <p:nvPr/>
          </p:nvSpPr>
          <p:spPr bwMode="auto">
            <a:xfrm>
              <a:off x="1292" y="482"/>
              <a:ext cx="318"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2806" name="Text Box 71">
              <a:extLst>
                <a:ext uri="{FF2B5EF4-FFF2-40B4-BE49-F238E27FC236}">
                  <a16:creationId xmlns:a16="http://schemas.microsoft.com/office/drawing/2014/main" id="{B62D1D45-8256-4D21-A1C9-733EB0827CDB}"/>
                </a:ext>
              </a:extLst>
            </p:cNvPr>
            <p:cNvSpPr txBox="1">
              <a:spLocks noChangeArrowheads="1"/>
            </p:cNvSpPr>
            <p:nvPr/>
          </p:nvSpPr>
          <p:spPr bwMode="auto">
            <a:xfrm>
              <a:off x="657" y="709"/>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t>M.rhead</a:t>
              </a:r>
            </a:p>
          </p:txBody>
        </p:sp>
        <p:sp>
          <p:nvSpPr>
            <p:cNvPr id="105544" name="Line 72">
              <a:extLst>
                <a:ext uri="{FF2B5EF4-FFF2-40B4-BE49-F238E27FC236}">
                  <a16:creationId xmlns:a16="http://schemas.microsoft.com/office/drawing/2014/main" id="{86C46027-26E3-4116-9E5B-D0C644B67FB5}"/>
                </a:ext>
              </a:extLst>
            </p:cNvPr>
            <p:cNvSpPr>
              <a:spLocks noChangeShapeType="1"/>
            </p:cNvSpPr>
            <p:nvPr/>
          </p:nvSpPr>
          <p:spPr bwMode="auto">
            <a:xfrm>
              <a:off x="793" y="981"/>
              <a:ext cx="0" cy="136"/>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5545" name="Line 73">
              <a:extLst>
                <a:ext uri="{FF2B5EF4-FFF2-40B4-BE49-F238E27FC236}">
                  <a16:creationId xmlns:a16="http://schemas.microsoft.com/office/drawing/2014/main" id="{115C09E1-6E6C-4E67-B897-40D8287CDCFE}"/>
                </a:ext>
              </a:extLst>
            </p:cNvPr>
            <p:cNvSpPr>
              <a:spLocks noChangeShapeType="1"/>
            </p:cNvSpPr>
            <p:nvPr/>
          </p:nvSpPr>
          <p:spPr bwMode="auto">
            <a:xfrm>
              <a:off x="793" y="1117"/>
              <a:ext cx="227"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32776" name="Text Box 75">
            <a:extLst>
              <a:ext uri="{FF2B5EF4-FFF2-40B4-BE49-F238E27FC236}">
                <a16:creationId xmlns:a16="http://schemas.microsoft.com/office/drawing/2014/main" id="{CB12EBBA-7641-4231-B47A-CAC86025ED9A}"/>
              </a:ext>
            </a:extLst>
          </p:cNvPr>
          <p:cNvSpPr txBox="1">
            <a:spLocks noChangeArrowheads="1"/>
          </p:cNvSpPr>
          <p:nvPr/>
        </p:nvSpPr>
        <p:spPr bwMode="auto">
          <a:xfrm>
            <a:off x="827088" y="5084763"/>
            <a:ext cx="2881312" cy="4572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CrossList  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4818" name="页脚占位符 4">
            <a:extLst>
              <a:ext uri="{FF2B5EF4-FFF2-40B4-BE49-F238E27FC236}">
                <a16:creationId xmlns:a16="http://schemas.microsoft.com/office/drawing/2014/main" id="{EED0100F-1BAD-48DE-9680-35F45F3F8F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400">
                <a:solidFill>
                  <a:srgbClr val="000000"/>
                </a:solidFill>
              </a:rPr>
              <a:t>数据结构---第五章 数组和广义表</a:t>
            </a:r>
          </a:p>
        </p:txBody>
      </p:sp>
      <p:sp>
        <p:nvSpPr>
          <p:cNvPr id="34819" name="灯片编号占位符 5">
            <a:extLst>
              <a:ext uri="{FF2B5EF4-FFF2-40B4-BE49-F238E27FC236}">
                <a16:creationId xmlns:a16="http://schemas.microsoft.com/office/drawing/2014/main" id="{C88F58F1-D38F-44D2-BEFF-86813FACB7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0B86AEB-3BC9-4D27-900E-6CE988F4D678}" type="slidenum">
              <a:rPr lang="en-US" altLang="zh-CN" sz="1400">
                <a:solidFill>
                  <a:srgbClr val="000000"/>
                </a:solidFill>
              </a:rPr>
              <a:pPr>
                <a:spcBef>
                  <a:spcPct val="0"/>
                </a:spcBef>
                <a:buFontTx/>
                <a:buNone/>
              </a:pPr>
              <a:t>28</a:t>
            </a:fld>
            <a:endParaRPr lang="en-US" altLang="zh-CN" sz="1400">
              <a:solidFill>
                <a:srgbClr val="000000"/>
              </a:solidFill>
            </a:endParaRPr>
          </a:p>
        </p:txBody>
      </p:sp>
      <p:sp>
        <p:nvSpPr>
          <p:cNvPr id="34820" name="Rectangle 2">
            <a:extLst>
              <a:ext uri="{FF2B5EF4-FFF2-40B4-BE49-F238E27FC236}">
                <a16:creationId xmlns:a16="http://schemas.microsoft.com/office/drawing/2014/main" id="{72EAFC3B-43CC-460C-B769-6BD56E78AC6A}"/>
              </a:ext>
            </a:extLst>
          </p:cNvPr>
          <p:cNvSpPr>
            <a:spLocks noGrp="1" noChangeArrowheads="1"/>
          </p:cNvSpPr>
          <p:nvPr>
            <p:ph type="title"/>
          </p:nvPr>
        </p:nvSpPr>
        <p:spPr>
          <a:xfrm>
            <a:off x="1676400" y="304800"/>
            <a:ext cx="5257800" cy="990600"/>
          </a:xfrm>
          <a:solidFill>
            <a:srgbClr val="FFCC66"/>
          </a:solidFill>
        </p:spPr>
        <p:txBody>
          <a:bodyPr/>
          <a:lstStyle/>
          <a:p>
            <a:pPr eaLnBrk="1" hangingPunct="1"/>
            <a:r>
              <a:rPr lang="zh-CN" altLang="en-US" sz="3600" b="1"/>
              <a:t>第五章  数组和广义表</a:t>
            </a:r>
            <a:endParaRPr lang="zh-CN" altLang="en-US" b="1"/>
          </a:p>
        </p:txBody>
      </p:sp>
      <p:sp>
        <p:nvSpPr>
          <p:cNvPr id="34821" name="Rectangle 3">
            <a:extLst>
              <a:ext uri="{FF2B5EF4-FFF2-40B4-BE49-F238E27FC236}">
                <a16:creationId xmlns:a16="http://schemas.microsoft.com/office/drawing/2014/main" id="{0B638D38-0940-4EF0-A9CE-BE3FE13D1964}"/>
              </a:ext>
            </a:extLst>
          </p:cNvPr>
          <p:cNvSpPr>
            <a:spLocks noGrp="1" noChangeArrowheads="1"/>
          </p:cNvSpPr>
          <p:nvPr>
            <p:ph type="body" idx="1"/>
          </p:nvPr>
        </p:nvSpPr>
        <p:spPr>
          <a:xfrm>
            <a:off x="838200" y="2667000"/>
            <a:ext cx="7239000" cy="3810000"/>
          </a:xfrm>
          <a:solidFill>
            <a:schemeClr val="tx1"/>
          </a:solidFill>
        </p:spPr>
        <p:txBody>
          <a:bodyPr/>
          <a:lstStyle/>
          <a:p>
            <a:pPr eaLnBrk="1" hangingPunct="1">
              <a:buFontTx/>
              <a:buNone/>
            </a:pPr>
            <a:r>
              <a:rPr lang="en-US" altLang="zh-CN" sz="2800" b="1">
                <a:solidFill>
                  <a:schemeClr val="hlink"/>
                </a:solidFill>
                <a:latin typeface="楷体_GB2312" pitchFamily="49" charset="-122"/>
                <a:ea typeface="楷体_GB2312" pitchFamily="49" charset="-122"/>
                <a:hlinkClick r:id="rId3" action="ppaction://hlinksldjump"/>
              </a:rPr>
              <a:t>5.4  </a:t>
            </a:r>
            <a:r>
              <a:rPr lang="zh-CN" altLang="en-US" sz="2800" b="1">
                <a:solidFill>
                  <a:schemeClr val="hlink"/>
                </a:solidFill>
                <a:latin typeface="楷体_GB2312" pitchFamily="49" charset="-122"/>
                <a:ea typeface="楷体_GB2312" pitchFamily="49" charset="-122"/>
                <a:hlinkClick r:id="rId3" action="ppaction://hlinksldjump"/>
              </a:rPr>
              <a:t>广义表的定义和表示方法</a:t>
            </a:r>
            <a:endParaRPr lang="zh-CN" altLang="en-US" sz="2800" b="1">
              <a:solidFill>
                <a:schemeClr val="hlink"/>
              </a:solidFill>
              <a:latin typeface="楷体_GB2312" pitchFamily="49" charset="-122"/>
              <a:ea typeface="楷体_GB2312" pitchFamily="49" charset="-122"/>
            </a:endParaRPr>
          </a:p>
          <a:p>
            <a:pPr eaLnBrk="1" hangingPunct="1">
              <a:buFontTx/>
              <a:buNone/>
            </a:pPr>
            <a:r>
              <a:rPr lang="en-US" altLang="zh-CN" sz="2800" b="1">
                <a:solidFill>
                  <a:schemeClr val="hlink"/>
                </a:solidFill>
                <a:latin typeface="楷体_GB2312" pitchFamily="49" charset="-122"/>
                <a:ea typeface="楷体_GB2312" pitchFamily="49" charset="-122"/>
                <a:hlinkClick r:id="rId4" action="ppaction://hlinksldjump"/>
              </a:rPr>
              <a:t>5.5  </a:t>
            </a:r>
            <a:r>
              <a:rPr lang="zh-CN" altLang="en-US" sz="2800" b="1">
                <a:solidFill>
                  <a:schemeClr val="hlink"/>
                </a:solidFill>
                <a:latin typeface="楷体_GB2312" pitchFamily="49" charset="-122"/>
                <a:ea typeface="楷体_GB2312" pitchFamily="49" charset="-122"/>
                <a:hlinkClick r:id="rId4" action="ppaction://hlinksldjump"/>
              </a:rPr>
              <a:t>广义表的存储结构</a:t>
            </a:r>
            <a:r>
              <a:rPr lang="zh-CN" altLang="en-US" sz="2800" b="1">
                <a:solidFill>
                  <a:schemeClr val="hlink"/>
                </a:solidFill>
                <a:latin typeface="楷体_GB2312" pitchFamily="49" charset="-122"/>
                <a:ea typeface="楷体_GB2312" pitchFamily="49" charset="-122"/>
              </a:rPr>
              <a:t> </a:t>
            </a:r>
            <a:r>
              <a:rPr lang="en-US" altLang="zh-CN" sz="2800" b="1">
                <a:solidFill>
                  <a:schemeClr val="hlink"/>
                </a:solidFill>
                <a:latin typeface="楷体_GB2312" pitchFamily="49" charset="-122"/>
                <a:ea typeface="楷体_GB2312" pitchFamily="49" charset="-122"/>
              </a:rPr>
              <a:t>*</a:t>
            </a:r>
            <a:endParaRPr lang="zh-CN" altLang="en-US" sz="2800" b="1">
              <a:solidFill>
                <a:schemeClr val="hlink"/>
              </a:solidFill>
              <a:latin typeface="楷体_GB2312" pitchFamily="49" charset="-122"/>
              <a:ea typeface="楷体_GB2312" pitchFamily="49" charset="-122"/>
            </a:endParaRPr>
          </a:p>
          <a:p>
            <a:pPr eaLnBrk="1" hangingPunct="1">
              <a:buFontTx/>
              <a:buNone/>
            </a:pPr>
            <a:r>
              <a:rPr lang="en-US" altLang="zh-CN" sz="2800" b="1">
                <a:solidFill>
                  <a:schemeClr val="hlink"/>
                </a:solidFill>
                <a:latin typeface="楷体_GB2312" pitchFamily="49" charset="-122"/>
                <a:ea typeface="楷体_GB2312" pitchFamily="49" charset="-122"/>
                <a:hlinkClick r:id="rId5" action="ppaction://hlinksldjump"/>
              </a:rPr>
              <a:t>5.6  </a:t>
            </a:r>
            <a:r>
              <a:rPr lang="zh-CN" altLang="en-US" sz="2800" b="1">
                <a:solidFill>
                  <a:schemeClr val="hlink"/>
                </a:solidFill>
                <a:latin typeface="楷体_GB2312" pitchFamily="49" charset="-122"/>
                <a:ea typeface="楷体_GB2312" pitchFamily="49" charset="-122"/>
                <a:hlinkClick r:id="rId5" action="ppaction://hlinksldjump"/>
              </a:rPr>
              <a:t>广义表的递归算法</a:t>
            </a:r>
            <a:r>
              <a:rPr lang="zh-CN" altLang="en-US" sz="2800" b="1">
                <a:solidFill>
                  <a:schemeClr val="hlink"/>
                </a:solidFill>
                <a:latin typeface="楷体_GB2312" pitchFamily="49" charset="-122"/>
                <a:ea typeface="楷体_GB2312" pitchFamily="49" charset="-122"/>
              </a:rPr>
              <a:t> </a:t>
            </a:r>
            <a:r>
              <a:rPr lang="en-US" altLang="zh-CN" sz="2800" b="1">
                <a:solidFill>
                  <a:schemeClr val="hlink"/>
                </a:solidFill>
                <a:latin typeface="楷体_GB2312" pitchFamily="49" charset="-122"/>
                <a:ea typeface="楷体_GB2312" pitchFamily="49" charset="-122"/>
              </a:rPr>
              <a:t>*</a:t>
            </a:r>
            <a:endParaRPr lang="zh-CN" altLang="en-US" sz="2800" b="1">
              <a:solidFill>
                <a:schemeClr val="hlink"/>
              </a:solidFill>
              <a:latin typeface="楷体_GB2312" pitchFamily="49" charset="-122"/>
              <a:ea typeface="楷体_GB2312" pitchFamily="49" charset="-122"/>
            </a:endParaRPr>
          </a:p>
        </p:txBody>
      </p:sp>
      <p:sp>
        <p:nvSpPr>
          <p:cNvPr id="2" name="Text Box 5">
            <a:extLst>
              <a:ext uri="{FF2B5EF4-FFF2-40B4-BE49-F238E27FC236}">
                <a16:creationId xmlns:a16="http://schemas.microsoft.com/office/drawing/2014/main" id="{BAF14B45-968C-4314-BED9-DAF01E15CE07}"/>
              </a:ext>
            </a:extLst>
          </p:cNvPr>
          <p:cNvSpPr txBox="1">
            <a:spLocks noChangeArrowheads="1"/>
          </p:cNvSpPr>
          <p:nvPr/>
        </p:nvSpPr>
        <p:spPr bwMode="auto">
          <a:xfrm>
            <a:off x="990600" y="1524000"/>
            <a:ext cx="7162800" cy="523220"/>
          </a:xfrm>
          <a:prstGeom prst="rect">
            <a:avLst/>
          </a:prstGeom>
          <a:noFill/>
          <a:ln w="9525">
            <a:noFill/>
            <a:miter lim="800000"/>
            <a:headEnd/>
            <a:tailEnd/>
          </a:ln>
          <a:effectLst/>
        </p:spPr>
        <p:txBody>
          <a:bodyPr>
            <a:spAutoFit/>
          </a:bodyPr>
          <a:lstStyle/>
          <a:p>
            <a:pPr eaLnBrk="1" hangingPunct="1">
              <a:spcBef>
                <a:spcPct val="20000"/>
              </a:spcBef>
              <a:defRPr/>
            </a:pPr>
            <a:r>
              <a:rPr lang="en-US" altLang="zh-CN" sz="2800" b="1" dirty="0">
                <a:solidFill>
                  <a:srgbClr val="FFCC66"/>
                </a:solidFill>
                <a:ea typeface="楷体_GB2312" pitchFamily="49" charset="-122"/>
              </a:rPr>
              <a:t>       </a:t>
            </a:r>
            <a:endParaRPr lang="zh-CN" altLang="en-US" dirty="0">
              <a:solidFill>
                <a:srgbClr val="000000"/>
              </a:solidFill>
              <a:effectLst>
                <a:outerShdw blurRad="38100" dist="38100" dir="2700000" algn="tl">
                  <a:srgbClr val="FFFFFF"/>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0246D5C6-A933-4C6B-A043-E11F2806A71B}"/>
              </a:ext>
            </a:extLst>
          </p:cNvPr>
          <p:cNvSpPr>
            <a:spLocks noGrp="1" noChangeArrowheads="1"/>
          </p:cNvSpPr>
          <p:nvPr>
            <p:ph type="title"/>
          </p:nvPr>
        </p:nvSpPr>
        <p:spPr>
          <a:xfrm>
            <a:off x="685800" y="609600"/>
            <a:ext cx="8001000" cy="685800"/>
          </a:xfrm>
        </p:spPr>
        <p:txBody>
          <a:bodyPr/>
          <a:lstStyle/>
          <a:p>
            <a:pPr algn="l" eaLnBrk="1" hangingPunct="1"/>
            <a:r>
              <a:rPr lang="en-US" altLang="zh-CN" sz="2800" b="1">
                <a:solidFill>
                  <a:srgbClr val="800000"/>
                </a:solidFill>
              </a:rPr>
              <a:t>5.4  </a:t>
            </a:r>
            <a:r>
              <a:rPr lang="zh-CN" altLang="en-US" sz="2800" b="1">
                <a:solidFill>
                  <a:srgbClr val="800000"/>
                </a:solidFill>
              </a:rPr>
              <a:t>广义表（列表）的定义和表示方法</a:t>
            </a:r>
            <a:endParaRPr lang="zh-CN" altLang="en-US" sz="2800">
              <a:solidFill>
                <a:srgbClr val="800000"/>
              </a:solidFill>
            </a:endParaRPr>
          </a:p>
        </p:txBody>
      </p:sp>
      <p:sp>
        <p:nvSpPr>
          <p:cNvPr id="35845" name="Rectangle 3">
            <a:extLst>
              <a:ext uri="{FF2B5EF4-FFF2-40B4-BE49-F238E27FC236}">
                <a16:creationId xmlns:a16="http://schemas.microsoft.com/office/drawing/2014/main" id="{13775717-A2ED-47B5-8A32-6295C0DFC15F}"/>
              </a:ext>
            </a:extLst>
          </p:cNvPr>
          <p:cNvSpPr>
            <a:spLocks noGrp="1" noChangeArrowheads="1"/>
          </p:cNvSpPr>
          <p:nvPr>
            <p:ph type="body" idx="1"/>
          </p:nvPr>
        </p:nvSpPr>
        <p:spPr>
          <a:xfrm>
            <a:off x="685800" y="1989138"/>
            <a:ext cx="7772400" cy="4106862"/>
          </a:xfrm>
        </p:spPr>
        <p:txBody>
          <a:bodyPr/>
          <a:lstStyle/>
          <a:p>
            <a:pPr eaLnBrk="1" hangingPunct="1">
              <a:buFontTx/>
              <a:buNone/>
            </a:pPr>
            <a:r>
              <a:rPr lang="zh-CN" altLang="en-US" sz="2400" b="1">
                <a:solidFill>
                  <a:srgbClr val="CC6600"/>
                </a:solidFill>
              </a:rPr>
              <a:t>概念</a:t>
            </a:r>
            <a:r>
              <a:rPr lang="zh-CN" altLang="en-US" sz="2400" b="1">
                <a:solidFill>
                  <a:srgbClr val="FF3300"/>
                </a:solidFill>
              </a:rPr>
              <a:t>  </a:t>
            </a:r>
            <a:r>
              <a:rPr lang="zh-CN" altLang="en-US" sz="2400"/>
              <a:t>广义表是由零个或多个原子或者子表组成的有限序列。可以记作：</a:t>
            </a:r>
            <a:r>
              <a:rPr lang="en-US" altLang="zh-CN" sz="2400"/>
              <a:t>LS=(d</a:t>
            </a:r>
            <a:r>
              <a:rPr lang="en-US" altLang="zh-CN" sz="2400" baseline="-25000"/>
              <a:t>1</a:t>
            </a:r>
            <a:r>
              <a:rPr lang="en-US" altLang="zh-CN" sz="2400"/>
              <a:t>, d</a:t>
            </a:r>
            <a:r>
              <a:rPr lang="en-US" altLang="zh-CN" sz="2400" baseline="-25000"/>
              <a:t>2</a:t>
            </a:r>
            <a:r>
              <a:rPr lang="en-US" altLang="zh-CN" sz="2400"/>
              <a:t>, … , d</a:t>
            </a:r>
            <a:r>
              <a:rPr lang="en-US" altLang="zh-CN" sz="2400" baseline="-25000"/>
              <a:t>n</a:t>
            </a:r>
            <a:r>
              <a:rPr lang="en-US" altLang="zh-CN" sz="2400">
                <a:sym typeface="Symbol" panose="05050102010706020507" pitchFamily="18" charset="2"/>
              </a:rPr>
              <a:t> </a:t>
            </a:r>
            <a:r>
              <a:rPr lang="en-US" altLang="zh-CN" sz="2400"/>
              <a:t>) </a:t>
            </a:r>
          </a:p>
          <a:p>
            <a:pPr eaLnBrk="1" hangingPunct="1">
              <a:buFontTx/>
              <a:buNone/>
            </a:pPr>
            <a:r>
              <a:rPr lang="en-US" altLang="zh-CN" sz="2400"/>
              <a:t>           </a:t>
            </a:r>
            <a:r>
              <a:rPr lang="zh-CN" altLang="en-US" sz="2400"/>
              <a:t>原子：逻辑上不能再分解的元素。</a:t>
            </a:r>
          </a:p>
          <a:p>
            <a:pPr eaLnBrk="1" hangingPunct="1">
              <a:buFontTx/>
              <a:buNone/>
            </a:pPr>
            <a:r>
              <a:rPr lang="zh-CN" altLang="en-US" sz="2400"/>
              <a:t>           子表：作为广义表中元素的广义表。</a:t>
            </a:r>
          </a:p>
          <a:p>
            <a:pPr eaLnBrk="1" hangingPunct="1">
              <a:buFontTx/>
              <a:buNone/>
            </a:pPr>
            <a:endParaRPr lang="zh-CN" altLang="en-US" sz="2400"/>
          </a:p>
          <a:p>
            <a:pPr eaLnBrk="1" hangingPunct="1">
              <a:buFontTx/>
              <a:buNone/>
            </a:pPr>
            <a:r>
              <a:rPr lang="zh-CN" altLang="en-US" sz="2400" b="1">
                <a:solidFill>
                  <a:srgbClr val="CC6600"/>
                </a:solidFill>
              </a:rPr>
              <a:t>与线性表的关系</a:t>
            </a:r>
          </a:p>
          <a:p>
            <a:pPr eaLnBrk="1" hangingPunct="1">
              <a:buFontTx/>
              <a:buNone/>
            </a:pPr>
            <a:r>
              <a:rPr lang="zh-CN" altLang="en-US" sz="2400"/>
              <a:t>             广义表中的元素全部为原子时即为线性表。线性表是广义表的特例，广义表是线性表的推广。</a:t>
            </a:r>
            <a:endParaRPr lang="zh-CN" altLang="en-US" sz="2400">
              <a:sym typeface="Symbol" panose="050501020107060205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32C282C7-CE03-458E-BB3A-ACA0FA8EC6AA}"/>
              </a:ext>
            </a:extLst>
          </p:cNvPr>
          <p:cNvSpPr>
            <a:spLocks noGrp="1" noChangeArrowheads="1"/>
          </p:cNvSpPr>
          <p:nvPr>
            <p:ph type="title"/>
          </p:nvPr>
        </p:nvSpPr>
        <p:spPr>
          <a:xfrm>
            <a:off x="685800" y="457200"/>
            <a:ext cx="7772400" cy="533400"/>
          </a:xfrm>
        </p:spPr>
        <p:txBody>
          <a:bodyPr/>
          <a:lstStyle/>
          <a:p>
            <a:pPr algn="l" eaLnBrk="1" hangingPunct="1"/>
            <a:r>
              <a:rPr lang="zh-CN" altLang="en-US" sz="2400" b="1">
                <a:solidFill>
                  <a:srgbClr val="CC6600"/>
                </a:solidFill>
              </a:rPr>
              <a:t>数组与线性表之间的关系</a:t>
            </a:r>
          </a:p>
        </p:txBody>
      </p:sp>
      <p:sp>
        <p:nvSpPr>
          <p:cNvPr id="7173" name="Rectangle 3">
            <a:extLst>
              <a:ext uri="{FF2B5EF4-FFF2-40B4-BE49-F238E27FC236}">
                <a16:creationId xmlns:a16="http://schemas.microsoft.com/office/drawing/2014/main" id="{5F5FBBBF-2BAF-466E-8164-D132428CA2A0}"/>
              </a:ext>
            </a:extLst>
          </p:cNvPr>
          <p:cNvSpPr>
            <a:spLocks noGrp="1" noChangeArrowheads="1"/>
          </p:cNvSpPr>
          <p:nvPr>
            <p:ph type="body" idx="1"/>
          </p:nvPr>
        </p:nvSpPr>
        <p:spPr>
          <a:xfrm>
            <a:off x="685800" y="990600"/>
            <a:ext cx="7772400" cy="5105400"/>
          </a:xfrm>
        </p:spPr>
        <p:txBody>
          <a:bodyPr/>
          <a:lstStyle/>
          <a:p>
            <a:pPr lvl="1" eaLnBrk="1" hangingPunct="1">
              <a:buFontTx/>
              <a:buNone/>
            </a:pPr>
            <a:r>
              <a:rPr lang="zh-CN" altLang="en-US" sz="2400" dirty="0"/>
              <a:t>线性表的扩展，其数据元素本身也是线性表</a:t>
            </a:r>
          </a:p>
          <a:p>
            <a:pPr eaLnBrk="1" hangingPunct="1">
              <a:buFontTx/>
              <a:buNone/>
            </a:pPr>
            <a:r>
              <a:rPr lang="zh-CN" altLang="en-US" sz="2400" b="1" dirty="0">
                <a:solidFill>
                  <a:srgbClr val="CC6600"/>
                </a:solidFill>
              </a:rPr>
              <a:t>数组的特点</a:t>
            </a:r>
            <a:endParaRPr lang="zh-CN" altLang="en-US" sz="2800" dirty="0">
              <a:solidFill>
                <a:srgbClr val="CC6600"/>
              </a:solidFill>
            </a:endParaRPr>
          </a:p>
          <a:p>
            <a:pPr lvl="1" eaLnBrk="1" hangingPunct="1"/>
            <a:r>
              <a:rPr lang="zh-CN" altLang="en-US" sz="2400" dirty="0"/>
              <a:t>数组中各元素都具有统一的类型</a:t>
            </a:r>
          </a:p>
          <a:p>
            <a:pPr lvl="1" eaLnBrk="1" hangingPunct="1"/>
            <a:r>
              <a:rPr lang="zh-CN" altLang="en-US" sz="2400" dirty="0"/>
              <a:t>可以认为，</a:t>
            </a:r>
            <a:r>
              <a:rPr lang="en-US" altLang="zh-CN" sz="2400" dirty="0"/>
              <a:t>d</a:t>
            </a:r>
            <a:r>
              <a:rPr lang="zh-CN" altLang="en-US" sz="2400" dirty="0"/>
              <a:t>维数组的非边界元素具有</a:t>
            </a:r>
            <a:r>
              <a:rPr lang="en-US" altLang="zh-CN" sz="2400" dirty="0"/>
              <a:t>d</a:t>
            </a:r>
            <a:r>
              <a:rPr lang="zh-CN" altLang="en-US" sz="2400" dirty="0"/>
              <a:t>个直接前趋和</a:t>
            </a:r>
            <a:r>
              <a:rPr lang="en-US" altLang="zh-CN" sz="2400" dirty="0"/>
              <a:t>d</a:t>
            </a:r>
            <a:r>
              <a:rPr lang="zh-CN" altLang="en-US" sz="2400" dirty="0"/>
              <a:t>个直接后继</a:t>
            </a:r>
            <a:endParaRPr lang="en-US" altLang="zh-CN" sz="2400" dirty="0"/>
          </a:p>
          <a:p>
            <a:pPr lvl="2" eaLnBrk="1" hangingPunct="1"/>
            <a:r>
              <a:rPr lang="zh-CN" altLang="en-US" sz="2000" dirty="0"/>
              <a:t>以二维数组为例：上和左，下和右；多维以此类推</a:t>
            </a:r>
          </a:p>
          <a:p>
            <a:pPr lvl="1" eaLnBrk="1" hangingPunct="1"/>
            <a:r>
              <a:rPr lang="zh-CN" altLang="en-US" sz="2400" dirty="0"/>
              <a:t>数组维数确定后，数据元素个数和元素之间的关系不再发生改变，适合于顺序存储</a:t>
            </a:r>
          </a:p>
          <a:p>
            <a:pPr lvl="1" eaLnBrk="1" hangingPunct="1"/>
            <a:r>
              <a:rPr lang="zh-CN" altLang="en-US" sz="2400" dirty="0"/>
              <a:t>每组有定义的下标都存在一个与其相对应的值</a:t>
            </a:r>
          </a:p>
          <a:p>
            <a:pPr eaLnBrk="1" hangingPunct="1">
              <a:buFontTx/>
              <a:buNone/>
            </a:pPr>
            <a:r>
              <a:rPr lang="zh-CN" altLang="en-US" sz="2400" b="1" dirty="0">
                <a:solidFill>
                  <a:srgbClr val="CC6600"/>
                </a:solidFill>
              </a:rPr>
              <a:t>在数组上的基本操作</a:t>
            </a:r>
          </a:p>
          <a:p>
            <a:pPr lvl="1" eaLnBrk="1" hangingPunct="1"/>
            <a:r>
              <a:rPr lang="zh-CN" altLang="en-US" sz="2400" dirty="0"/>
              <a:t>给定一组下标，取得相应的数据元素值，</a:t>
            </a:r>
            <a:r>
              <a:rPr lang="en-US" altLang="zh-CN" sz="2400" dirty="0">
                <a:solidFill>
                  <a:schemeClr val="accent2"/>
                </a:solidFill>
                <a:sym typeface="Symbol" panose="05050102010706020507" pitchFamily="18" charset="2"/>
              </a:rPr>
              <a:t> Value</a:t>
            </a:r>
            <a:endParaRPr lang="zh-CN" altLang="en-US" sz="2400" dirty="0"/>
          </a:p>
          <a:p>
            <a:pPr lvl="1" eaLnBrk="1" hangingPunct="1"/>
            <a:r>
              <a:rPr lang="zh-CN" altLang="en-US" sz="2400" dirty="0"/>
              <a:t>给定一组下标，修改相应的数据元素值，</a:t>
            </a:r>
            <a:r>
              <a:rPr lang="en-US" altLang="zh-CN" sz="2400" dirty="0">
                <a:solidFill>
                  <a:schemeClr val="accent2"/>
                </a:solidFill>
                <a:sym typeface="Symbol" panose="05050102010706020507" pitchFamily="18" charset="2"/>
              </a:rPr>
              <a:t> Assign</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1C0F1828-7FDA-48DD-AC2B-BEAA0EAF9153}"/>
              </a:ext>
            </a:extLst>
          </p:cNvPr>
          <p:cNvSpPr>
            <a:spLocks noGrp="1" noChangeArrowheads="1"/>
          </p:cNvSpPr>
          <p:nvPr>
            <p:ph type="title"/>
          </p:nvPr>
        </p:nvSpPr>
        <p:spPr>
          <a:xfrm>
            <a:off x="827088" y="290513"/>
            <a:ext cx="7772400" cy="533400"/>
          </a:xfrm>
        </p:spPr>
        <p:txBody>
          <a:bodyPr/>
          <a:lstStyle/>
          <a:p>
            <a:pPr algn="l" eaLnBrk="1" hangingPunct="1"/>
            <a:r>
              <a:rPr lang="zh-CN" altLang="en-US" sz="2400" b="1">
                <a:solidFill>
                  <a:srgbClr val="CC6600"/>
                </a:solidFill>
              </a:rPr>
              <a:t>广义表的表示方法和相关术语</a:t>
            </a:r>
            <a:endParaRPr lang="zh-CN" altLang="en-US" sz="2800" b="1">
              <a:solidFill>
                <a:srgbClr val="CC6600"/>
              </a:solidFill>
            </a:endParaRPr>
          </a:p>
        </p:txBody>
      </p:sp>
      <p:sp>
        <p:nvSpPr>
          <p:cNvPr id="36869" name="Rectangle 3">
            <a:extLst>
              <a:ext uri="{FF2B5EF4-FFF2-40B4-BE49-F238E27FC236}">
                <a16:creationId xmlns:a16="http://schemas.microsoft.com/office/drawing/2014/main" id="{0D226701-0CAA-45F6-B0F8-BFE5AD0FDE4C}"/>
              </a:ext>
            </a:extLst>
          </p:cNvPr>
          <p:cNvSpPr>
            <a:spLocks noGrp="1" noChangeArrowheads="1"/>
          </p:cNvSpPr>
          <p:nvPr>
            <p:ph type="body" idx="1"/>
          </p:nvPr>
        </p:nvSpPr>
        <p:spPr>
          <a:xfrm>
            <a:off x="827088" y="1052513"/>
            <a:ext cx="7993062" cy="5113337"/>
          </a:xfrm>
        </p:spPr>
        <p:txBody>
          <a:bodyPr/>
          <a:lstStyle/>
          <a:p>
            <a:pPr eaLnBrk="1" hangingPunct="1">
              <a:buFontTx/>
              <a:buNone/>
            </a:pPr>
            <a:r>
              <a:rPr lang="en-US" altLang="zh-CN" sz="2400" b="1"/>
              <a:t>                                                       </a:t>
            </a:r>
            <a:r>
              <a:rPr lang="zh-CN" altLang="en-US" sz="2400"/>
              <a:t>表长  表深   表头    表尾</a:t>
            </a:r>
          </a:p>
          <a:p>
            <a:pPr eaLnBrk="1" hangingPunct="1">
              <a:buFontTx/>
              <a:buNone/>
            </a:pPr>
            <a:r>
              <a:rPr lang="zh-CN" altLang="en-US" sz="2800" b="1"/>
              <a:t>   </a:t>
            </a:r>
            <a:r>
              <a:rPr lang="en-US" altLang="zh-CN" sz="2800"/>
              <a:t>A=( )                                     0       1        -        -</a:t>
            </a:r>
          </a:p>
          <a:p>
            <a:pPr eaLnBrk="1" hangingPunct="1">
              <a:buFontTx/>
              <a:buNone/>
            </a:pPr>
            <a:r>
              <a:rPr lang="en-US" altLang="zh-CN" sz="2800"/>
              <a:t>   B=(a, A)=(a, ( ))                   2       2        a      (( ))</a:t>
            </a:r>
          </a:p>
          <a:p>
            <a:pPr eaLnBrk="1" hangingPunct="1">
              <a:buFontTx/>
              <a:buNone/>
            </a:pPr>
            <a:r>
              <a:rPr lang="en-US" altLang="zh-CN" sz="2800"/>
              <a:t>   C=((a,b), c, d)                       3       2     (a,b)   (c,d)</a:t>
            </a:r>
          </a:p>
          <a:p>
            <a:pPr eaLnBrk="1" hangingPunct="1">
              <a:buFontTx/>
              <a:buNone/>
            </a:pPr>
            <a:r>
              <a:rPr lang="en-US" altLang="zh-CN" sz="2800"/>
              <a:t>   D=(a, D)=(a, (a, (a, …)))      2      </a:t>
            </a:r>
            <a:r>
              <a:rPr lang="en-US" altLang="zh-CN" sz="2800">
                <a:sym typeface="Symbol" panose="05050102010706020507" pitchFamily="18" charset="2"/>
              </a:rPr>
              <a:t>        a       (D)</a:t>
            </a:r>
            <a:endParaRPr lang="en-US" altLang="zh-CN" sz="2800"/>
          </a:p>
          <a:p>
            <a:pPr eaLnBrk="1" hangingPunct="1">
              <a:buFontTx/>
              <a:buNone/>
            </a:pPr>
            <a:endParaRPr lang="en-US" altLang="zh-CN" sz="2400" b="1">
              <a:solidFill>
                <a:srgbClr val="FF3300"/>
              </a:solidFill>
            </a:endParaRPr>
          </a:p>
          <a:p>
            <a:pPr eaLnBrk="1" hangingPunct="1">
              <a:buFontTx/>
              <a:buNone/>
            </a:pPr>
            <a:r>
              <a:rPr lang="zh-CN" altLang="en-US" sz="2400" b="1">
                <a:solidFill>
                  <a:srgbClr val="FF3300"/>
                </a:solidFill>
              </a:rPr>
              <a:t>表的长度    </a:t>
            </a:r>
            <a:r>
              <a:rPr lang="zh-CN" altLang="en-US" sz="2400"/>
              <a:t>表中的元素（第一层）个数。</a:t>
            </a:r>
          </a:p>
          <a:p>
            <a:pPr eaLnBrk="1" hangingPunct="1">
              <a:buFontTx/>
              <a:buNone/>
            </a:pPr>
            <a:r>
              <a:rPr lang="zh-CN" altLang="en-US" sz="2400" b="1">
                <a:solidFill>
                  <a:srgbClr val="FF3300"/>
                </a:solidFill>
              </a:rPr>
              <a:t>表的深度    </a:t>
            </a:r>
            <a:r>
              <a:rPr lang="zh-CN" altLang="en-US" sz="2400"/>
              <a:t>表中元素的最深嵌套层数。</a:t>
            </a:r>
          </a:p>
          <a:p>
            <a:pPr eaLnBrk="1" hangingPunct="1">
              <a:buFontTx/>
              <a:buNone/>
            </a:pPr>
            <a:r>
              <a:rPr lang="zh-CN" altLang="en-US" sz="2400" b="1">
                <a:solidFill>
                  <a:srgbClr val="FF3300"/>
                </a:solidFill>
              </a:rPr>
              <a:t>表头    </a:t>
            </a:r>
            <a:r>
              <a:rPr lang="zh-CN" altLang="en-US" sz="2400"/>
              <a:t>表中的第一个元素。</a:t>
            </a:r>
          </a:p>
          <a:p>
            <a:pPr eaLnBrk="1" hangingPunct="1">
              <a:buFontTx/>
              <a:buNone/>
            </a:pPr>
            <a:r>
              <a:rPr lang="zh-CN" altLang="en-US" sz="2400" b="1">
                <a:solidFill>
                  <a:srgbClr val="FF3300"/>
                </a:solidFill>
              </a:rPr>
              <a:t>表尾    </a:t>
            </a:r>
            <a:r>
              <a:rPr lang="zh-CN" altLang="en-US" sz="2400"/>
              <a:t>除第一个元素外，剩余元素构成的广义表。</a:t>
            </a:r>
          </a:p>
          <a:p>
            <a:pPr eaLnBrk="1" hangingPunct="1">
              <a:buFontTx/>
              <a:buNone/>
            </a:pPr>
            <a:r>
              <a:rPr lang="zh-CN" altLang="en-US" sz="2000"/>
              <a:t>               </a:t>
            </a:r>
            <a:r>
              <a:rPr lang="zh-CN" altLang="en-US" sz="2000">
                <a:solidFill>
                  <a:schemeClr val="accent2"/>
                </a:solidFill>
                <a:ea typeface="楷体_GB2312" pitchFamily="49" charset="-122"/>
              </a:rPr>
              <a:t>非空广义表的表尾必定仍为广义表。</a:t>
            </a:r>
          </a:p>
        </p:txBody>
      </p:sp>
      <p:sp>
        <p:nvSpPr>
          <p:cNvPr id="78852" name="Line 4">
            <a:extLst>
              <a:ext uri="{FF2B5EF4-FFF2-40B4-BE49-F238E27FC236}">
                <a16:creationId xmlns:a16="http://schemas.microsoft.com/office/drawing/2014/main" id="{392E6AB4-314A-4548-849F-C362C35F6313}"/>
              </a:ext>
            </a:extLst>
          </p:cNvPr>
          <p:cNvSpPr>
            <a:spLocks noChangeShapeType="1"/>
          </p:cNvSpPr>
          <p:nvPr/>
        </p:nvSpPr>
        <p:spPr bwMode="auto">
          <a:xfrm>
            <a:off x="979488" y="1509713"/>
            <a:ext cx="76962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78853" name="Line 5">
            <a:extLst>
              <a:ext uri="{FF2B5EF4-FFF2-40B4-BE49-F238E27FC236}">
                <a16:creationId xmlns:a16="http://schemas.microsoft.com/office/drawing/2014/main" id="{BF1EEB7F-5DE7-4048-87C0-96EC9621E14E}"/>
              </a:ext>
            </a:extLst>
          </p:cNvPr>
          <p:cNvSpPr>
            <a:spLocks noChangeShapeType="1"/>
          </p:cNvSpPr>
          <p:nvPr/>
        </p:nvSpPr>
        <p:spPr bwMode="auto">
          <a:xfrm>
            <a:off x="4789488" y="1128713"/>
            <a:ext cx="0" cy="2438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78854" name="Line 6">
            <a:extLst>
              <a:ext uri="{FF2B5EF4-FFF2-40B4-BE49-F238E27FC236}">
                <a16:creationId xmlns:a16="http://schemas.microsoft.com/office/drawing/2014/main" id="{F484B463-8154-48BB-89A2-BB240833365C}"/>
              </a:ext>
            </a:extLst>
          </p:cNvPr>
          <p:cNvSpPr>
            <a:spLocks noChangeShapeType="1"/>
          </p:cNvSpPr>
          <p:nvPr/>
        </p:nvSpPr>
        <p:spPr bwMode="auto">
          <a:xfrm>
            <a:off x="5703888" y="1128713"/>
            <a:ext cx="0" cy="2438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78855" name="Line 7">
            <a:extLst>
              <a:ext uri="{FF2B5EF4-FFF2-40B4-BE49-F238E27FC236}">
                <a16:creationId xmlns:a16="http://schemas.microsoft.com/office/drawing/2014/main" id="{71D18792-B637-4370-8B46-48CB9E4FDAC2}"/>
              </a:ext>
            </a:extLst>
          </p:cNvPr>
          <p:cNvSpPr>
            <a:spLocks noChangeShapeType="1"/>
          </p:cNvSpPr>
          <p:nvPr/>
        </p:nvSpPr>
        <p:spPr bwMode="auto">
          <a:xfrm>
            <a:off x="6542088" y="1128713"/>
            <a:ext cx="0" cy="2438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78856" name="Line 8">
            <a:extLst>
              <a:ext uri="{FF2B5EF4-FFF2-40B4-BE49-F238E27FC236}">
                <a16:creationId xmlns:a16="http://schemas.microsoft.com/office/drawing/2014/main" id="{B03D3B65-EBED-4475-9D09-9E59C5340432}"/>
              </a:ext>
            </a:extLst>
          </p:cNvPr>
          <p:cNvSpPr>
            <a:spLocks noChangeShapeType="1"/>
          </p:cNvSpPr>
          <p:nvPr/>
        </p:nvSpPr>
        <p:spPr bwMode="auto">
          <a:xfrm>
            <a:off x="979488" y="3567113"/>
            <a:ext cx="76200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78857" name="Line 9">
            <a:extLst>
              <a:ext uri="{FF2B5EF4-FFF2-40B4-BE49-F238E27FC236}">
                <a16:creationId xmlns:a16="http://schemas.microsoft.com/office/drawing/2014/main" id="{416A9196-9850-421C-A03B-9BB38C3A1666}"/>
              </a:ext>
            </a:extLst>
          </p:cNvPr>
          <p:cNvSpPr>
            <a:spLocks noChangeShapeType="1"/>
          </p:cNvSpPr>
          <p:nvPr/>
        </p:nvSpPr>
        <p:spPr bwMode="auto">
          <a:xfrm>
            <a:off x="1055688" y="1052513"/>
            <a:ext cx="7543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78858" name="Line 10">
            <a:extLst>
              <a:ext uri="{FF2B5EF4-FFF2-40B4-BE49-F238E27FC236}">
                <a16:creationId xmlns:a16="http://schemas.microsoft.com/office/drawing/2014/main" id="{39723287-5F4A-4AF5-8641-4316D769781F}"/>
              </a:ext>
            </a:extLst>
          </p:cNvPr>
          <p:cNvSpPr>
            <a:spLocks noChangeShapeType="1"/>
          </p:cNvSpPr>
          <p:nvPr/>
        </p:nvSpPr>
        <p:spPr bwMode="auto">
          <a:xfrm>
            <a:off x="7532688" y="1128713"/>
            <a:ext cx="0" cy="2438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050">
            <a:extLst>
              <a:ext uri="{FF2B5EF4-FFF2-40B4-BE49-F238E27FC236}">
                <a16:creationId xmlns:a16="http://schemas.microsoft.com/office/drawing/2014/main" id="{A96B20D3-D526-4017-B3F5-F3A3BCC5B08A}"/>
              </a:ext>
            </a:extLst>
          </p:cNvPr>
          <p:cNvSpPr>
            <a:spLocks noGrp="1" noChangeArrowheads="1"/>
          </p:cNvSpPr>
          <p:nvPr>
            <p:ph type="title"/>
          </p:nvPr>
        </p:nvSpPr>
        <p:spPr>
          <a:xfrm>
            <a:off x="685800" y="609600"/>
            <a:ext cx="7772400" cy="762000"/>
          </a:xfrm>
        </p:spPr>
        <p:txBody>
          <a:bodyPr/>
          <a:lstStyle/>
          <a:p>
            <a:pPr algn="l" eaLnBrk="1" hangingPunct="1"/>
            <a:r>
              <a:rPr lang="zh-CN" altLang="en-US" sz="2400" b="1">
                <a:solidFill>
                  <a:srgbClr val="CC6600"/>
                </a:solidFill>
              </a:rPr>
              <a:t>广义表的图形表达方法</a:t>
            </a:r>
            <a:endParaRPr lang="zh-CN" altLang="en-US" sz="2800" b="1">
              <a:solidFill>
                <a:srgbClr val="CC6600"/>
              </a:solidFill>
            </a:endParaRPr>
          </a:p>
        </p:txBody>
      </p:sp>
      <p:sp>
        <p:nvSpPr>
          <p:cNvPr id="37893" name="Rectangle 2051">
            <a:extLst>
              <a:ext uri="{FF2B5EF4-FFF2-40B4-BE49-F238E27FC236}">
                <a16:creationId xmlns:a16="http://schemas.microsoft.com/office/drawing/2014/main" id="{0F75B597-53D3-4107-BC3D-A7E06DFC68B7}"/>
              </a:ext>
            </a:extLst>
          </p:cNvPr>
          <p:cNvSpPr>
            <a:spLocks noGrp="1" noChangeArrowheads="1"/>
          </p:cNvSpPr>
          <p:nvPr>
            <p:ph type="body" idx="1"/>
          </p:nvPr>
        </p:nvSpPr>
        <p:spPr>
          <a:xfrm>
            <a:off x="685800" y="1371600"/>
            <a:ext cx="7772400" cy="4724400"/>
          </a:xfrm>
        </p:spPr>
        <p:txBody>
          <a:bodyPr/>
          <a:lstStyle/>
          <a:p>
            <a:pPr eaLnBrk="1" hangingPunct="1">
              <a:buFontTx/>
              <a:buNone/>
            </a:pPr>
            <a:r>
              <a:rPr lang="en-US" altLang="zh-CN" sz="2800"/>
              <a:t> </a:t>
            </a:r>
          </a:p>
        </p:txBody>
      </p:sp>
      <p:sp>
        <p:nvSpPr>
          <p:cNvPr id="58372" name="Oval 2052">
            <a:extLst>
              <a:ext uri="{FF2B5EF4-FFF2-40B4-BE49-F238E27FC236}">
                <a16:creationId xmlns:a16="http://schemas.microsoft.com/office/drawing/2014/main" id="{3AC32AD2-03A5-49E7-8938-9E300CE8F559}"/>
              </a:ext>
            </a:extLst>
          </p:cNvPr>
          <p:cNvSpPr>
            <a:spLocks noChangeArrowheads="1"/>
          </p:cNvSpPr>
          <p:nvPr/>
        </p:nvSpPr>
        <p:spPr bwMode="auto">
          <a:xfrm>
            <a:off x="1981200" y="1447800"/>
            <a:ext cx="304800" cy="304800"/>
          </a:xfrm>
          <a:prstGeom prst="ellips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373" name="Rectangle 2053">
            <a:extLst>
              <a:ext uri="{FF2B5EF4-FFF2-40B4-BE49-F238E27FC236}">
                <a16:creationId xmlns:a16="http://schemas.microsoft.com/office/drawing/2014/main" id="{4A431974-3739-40B6-8B5F-24745A01BC0A}"/>
              </a:ext>
            </a:extLst>
          </p:cNvPr>
          <p:cNvSpPr>
            <a:spLocks noChangeArrowheads="1"/>
          </p:cNvSpPr>
          <p:nvPr/>
        </p:nvSpPr>
        <p:spPr bwMode="auto">
          <a:xfrm>
            <a:off x="1447800" y="22098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374" name="Rectangle 2054">
            <a:extLst>
              <a:ext uri="{FF2B5EF4-FFF2-40B4-BE49-F238E27FC236}">
                <a16:creationId xmlns:a16="http://schemas.microsoft.com/office/drawing/2014/main" id="{C448331E-C1B7-4A8F-B7E1-C4404ECC67AC}"/>
              </a:ext>
            </a:extLst>
          </p:cNvPr>
          <p:cNvSpPr>
            <a:spLocks noChangeArrowheads="1"/>
          </p:cNvSpPr>
          <p:nvPr/>
        </p:nvSpPr>
        <p:spPr bwMode="auto">
          <a:xfrm>
            <a:off x="2362200" y="22098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375" name="Line 2055">
            <a:extLst>
              <a:ext uri="{FF2B5EF4-FFF2-40B4-BE49-F238E27FC236}">
                <a16:creationId xmlns:a16="http://schemas.microsoft.com/office/drawing/2014/main" id="{B0D703F8-CFBA-4C62-A93E-3D8D73F14573}"/>
              </a:ext>
            </a:extLst>
          </p:cNvPr>
          <p:cNvSpPr>
            <a:spLocks noChangeShapeType="1"/>
          </p:cNvSpPr>
          <p:nvPr/>
        </p:nvSpPr>
        <p:spPr bwMode="auto">
          <a:xfrm flipH="1">
            <a:off x="1600200" y="1752600"/>
            <a:ext cx="53340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376" name="Line 2056">
            <a:extLst>
              <a:ext uri="{FF2B5EF4-FFF2-40B4-BE49-F238E27FC236}">
                <a16:creationId xmlns:a16="http://schemas.microsoft.com/office/drawing/2014/main" id="{358E93D0-55D5-444E-92C9-B47E684D351E}"/>
              </a:ext>
            </a:extLst>
          </p:cNvPr>
          <p:cNvSpPr>
            <a:spLocks noChangeShapeType="1"/>
          </p:cNvSpPr>
          <p:nvPr/>
        </p:nvSpPr>
        <p:spPr bwMode="auto">
          <a:xfrm>
            <a:off x="2133600" y="1752600"/>
            <a:ext cx="45720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899" name="Text Box 2057">
            <a:extLst>
              <a:ext uri="{FF2B5EF4-FFF2-40B4-BE49-F238E27FC236}">
                <a16:creationId xmlns:a16="http://schemas.microsoft.com/office/drawing/2014/main" id="{370AFE3A-37CB-4C21-B897-72D4A5B35899}"/>
              </a:ext>
            </a:extLst>
          </p:cNvPr>
          <p:cNvSpPr txBox="1">
            <a:spLocks noChangeArrowheads="1"/>
          </p:cNvSpPr>
          <p:nvPr/>
        </p:nvSpPr>
        <p:spPr bwMode="auto">
          <a:xfrm>
            <a:off x="1600200" y="2971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A=(a,b)</a:t>
            </a:r>
          </a:p>
        </p:txBody>
      </p:sp>
      <p:sp>
        <p:nvSpPr>
          <p:cNvPr id="37900" name="Text Box 2058">
            <a:extLst>
              <a:ext uri="{FF2B5EF4-FFF2-40B4-BE49-F238E27FC236}">
                <a16:creationId xmlns:a16="http://schemas.microsoft.com/office/drawing/2014/main" id="{F944BB45-43DF-4FB1-8FD0-A86F6B577C33}"/>
              </a:ext>
            </a:extLst>
          </p:cNvPr>
          <p:cNvSpPr txBox="1">
            <a:spLocks noChangeArrowheads="1"/>
          </p:cNvSpPr>
          <p:nvPr/>
        </p:nvSpPr>
        <p:spPr bwMode="auto">
          <a:xfrm>
            <a:off x="1371600" y="2438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37901" name="Text Box 2059">
            <a:extLst>
              <a:ext uri="{FF2B5EF4-FFF2-40B4-BE49-F238E27FC236}">
                <a16:creationId xmlns:a16="http://schemas.microsoft.com/office/drawing/2014/main" id="{DB5EC927-DD81-44FB-8675-1A8D46FC371B}"/>
              </a:ext>
            </a:extLst>
          </p:cNvPr>
          <p:cNvSpPr txBox="1">
            <a:spLocks noChangeArrowheads="1"/>
          </p:cNvSpPr>
          <p:nvPr/>
        </p:nvSpPr>
        <p:spPr bwMode="auto">
          <a:xfrm>
            <a:off x="2438400" y="243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p>
        </p:txBody>
      </p:sp>
      <p:sp>
        <p:nvSpPr>
          <p:cNvPr id="37902" name="Text Box 2060">
            <a:extLst>
              <a:ext uri="{FF2B5EF4-FFF2-40B4-BE49-F238E27FC236}">
                <a16:creationId xmlns:a16="http://schemas.microsoft.com/office/drawing/2014/main" id="{442644BE-4786-4859-8137-7021CD180CA4}"/>
              </a:ext>
            </a:extLst>
          </p:cNvPr>
          <p:cNvSpPr txBox="1">
            <a:spLocks noChangeArrowheads="1"/>
          </p:cNvSpPr>
          <p:nvPr/>
        </p:nvSpPr>
        <p:spPr bwMode="auto">
          <a:xfrm>
            <a:off x="1600200" y="129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58381" name="Oval 2061">
            <a:extLst>
              <a:ext uri="{FF2B5EF4-FFF2-40B4-BE49-F238E27FC236}">
                <a16:creationId xmlns:a16="http://schemas.microsoft.com/office/drawing/2014/main" id="{953D79B8-359E-4FF8-AFE0-101721FF66E4}"/>
              </a:ext>
            </a:extLst>
          </p:cNvPr>
          <p:cNvSpPr>
            <a:spLocks noChangeArrowheads="1"/>
          </p:cNvSpPr>
          <p:nvPr/>
        </p:nvSpPr>
        <p:spPr bwMode="auto">
          <a:xfrm>
            <a:off x="5257800" y="1371600"/>
            <a:ext cx="304800" cy="304800"/>
          </a:xfrm>
          <a:prstGeom prst="ellips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904" name="Text Box 2069">
            <a:extLst>
              <a:ext uri="{FF2B5EF4-FFF2-40B4-BE49-F238E27FC236}">
                <a16:creationId xmlns:a16="http://schemas.microsoft.com/office/drawing/2014/main" id="{0EAF8201-1CDC-4CE6-825C-D63AF9C968DA}"/>
              </a:ext>
            </a:extLst>
          </p:cNvPr>
          <p:cNvSpPr txBox="1">
            <a:spLocks noChangeArrowheads="1"/>
          </p:cNvSpPr>
          <p:nvPr/>
        </p:nvSpPr>
        <p:spPr bwMode="auto">
          <a:xfrm>
            <a:off x="4800600" y="3048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B=(A,c)</a:t>
            </a:r>
          </a:p>
        </p:txBody>
      </p:sp>
      <p:sp>
        <p:nvSpPr>
          <p:cNvPr id="37905" name="Text Box 2074">
            <a:extLst>
              <a:ext uri="{FF2B5EF4-FFF2-40B4-BE49-F238E27FC236}">
                <a16:creationId xmlns:a16="http://schemas.microsoft.com/office/drawing/2014/main" id="{BA84E4F8-6140-4EAF-ACD8-75EB43DDFD9B}"/>
              </a:ext>
            </a:extLst>
          </p:cNvPr>
          <p:cNvSpPr txBox="1">
            <a:spLocks noChangeArrowheads="1"/>
          </p:cNvSpPr>
          <p:nvPr/>
        </p:nvSpPr>
        <p:spPr bwMode="auto">
          <a:xfrm>
            <a:off x="5562600" y="1143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p>
        </p:txBody>
      </p:sp>
      <p:sp>
        <p:nvSpPr>
          <p:cNvPr id="58399" name="Oval 2079">
            <a:extLst>
              <a:ext uri="{FF2B5EF4-FFF2-40B4-BE49-F238E27FC236}">
                <a16:creationId xmlns:a16="http://schemas.microsoft.com/office/drawing/2014/main" id="{3120B5FC-12D2-48C6-A8F9-22FEF574E8D3}"/>
              </a:ext>
            </a:extLst>
          </p:cNvPr>
          <p:cNvSpPr>
            <a:spLocks noChangeArrowheads="1"/>
          </p:cNvSpPr>
          <p:nvPr/>
        </p:nvSpPr>
        <p:spPr bwMode="auto">
          <a:xfrm>
            <a:off x="1981200" y="3886200"/>
            <a:ext cx="304800" cy="304800"/>
          </a:xfrm>
          <a:prstGeom prst="ellips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00" name="Rectangle 2080">
            <a:extLst>
              <a:ext uri="{FF2B5EF4-FFF2-40B4-BE49-F238E27FC236}">
                <a16:creationId xmlns:a16="http://schemas.microsoft.com/office/drawing/2014/main" id="{070B5161-6502-47A1-A448-A041EFA0EB54}"/>
              </a:ext>
            </a:extLst>
          </p:cNvPr>
          <p:cNvSpPr>
            <a:spLocks noChangeArrowheads="1"/>
          </p:cNvSpPr>
          <p:nvPr/>
        </p:nvSpPr>
        <p:spPr bwMode="auto">
          <a:xfrm>
            <a:off x="1371600" y="46482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03" name="Arc 2083">
            <a:extLst>
              <a:ext uri="{FF2B5EF4-FFF2-40B4-BE49-F238E27FC236}">
                <a16:creationId xmlns:a16="http://schemas.microsoft.com/office/drawing/2014/main" id="{FBB0B4A1-BF24-465E-A309-62B93125C3A9}"/>
              </a:ext>
            </a:extLst>
          </p:cNvPr>
          <p:cNvSpPr>
            <a:spLocks/>
          </p:cNvSpPr>
          <p:nvPr/>
        </p:nvSpPr>
        <p:spPr bwMode="auto">
          <a:xfrm>
            <a:off x="2362200" y="3657600"/>
            <a:ext cx="3048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10" name="Arc 2090">
            <a:extLst>
              <a:ext uri="{FF2B5EF4-FFF2-40B4-BE49-F238E27FC236}">
                <a16:creationId xmlns:a16="http://schemas.microsoft.com/office/drawing/2014/main" id="{EB6CF1F7-0F4F-4F1E-A366-316B4CBD63E3}"/>
              </a:ext>
            </a:extLst>
          </p:cNvPr>
          <p:cNvSpPr>
            <a:spLocks/>
          </p:cNvSpPr>
          <p:nvPr/>
        </p:nvSpPr>
        <p:spPr bwMode="auto">
          <a:xfrm flipV="1">
            <a:off x="2514600" y="3886200"/>
            <a:ext cx="1524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16" name="Line 2096">
            <a:extLst>
              <a:ext uri="{FF2B5EF4-FFF2-40B4-BE49-F238E27FC236}">
                <a16:creationId xmlns:a16="http://schemas.microsoft.com/office/drawing/2014/main" id="{3FE47BBD-E106-469D-8F1C-FFDFEFED9F98}"/>
              </a:ext>
            </a:extLst>
          </p:cNvPr>
          <p:cNvSpPr>
            <a:spLocks noChangeShapeType="1"/>
          </p:cNvSpPr>
          <p:nvPr/>
        </p:nvSpPr>
        <p:spPr bwMode="auto">
          <a:xfrm flipH="1">
            <a:off x="1524000" y="4191000"/>
            <a:ext cx="45720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911" name="Text Box 2097">
            <a:extLst>
              <a:ext uri="{FF2B5EF4-FFF2-40B4-BE49-F238E27FC236}">
                <a16:creationId xmlns:a16="http://schemas.microsoft.com/office/drawing/2014/main" id="{193184E8-3236-481B-9BAD-F91696872EF4}"/>
              </a:ext>
            </a:extLst>
          </p:cNvPr>
          <p:cNvSpPr txBox="1">
            <a:spLocks noChangeArrowheads="1"/>
          </p:cNvSpPr>
          <p:nvPr/>
        </p:nvSpPr>
        <p:spPr bwMode="auto">
          <a:xfrm>
            <a:off x="1676400" y="5334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D=(a,D)</a:t>
            </a:r>
          </a:p>
        </p:txBody>
      </p:sp>
      <p:sp>
        <p:nvSpPr>
          <p:cNvPr id="58419" name="Line 2099">
            <a:extLst>
              <a:ext uri="{FF2B5EF4-FFF2-40B4-BE49-F238E27FC236}">
                <a16:creationId xmlns:a16="http://schemas.microsoft.com/office/drawing/2014/main" id="{3D079C88-715C-42F2-8903-8EF980237602}"/>
              </a:ext>
            </a:extLst>
          </p:cNvPr>
          <p:cNvSpPr>
            <a:spLocks noChangeShapeType="1"/>
          </p:cNvSpPr>
          <p:nvPr/>
        </p:nvSpPr>
        <p:spPr bwMode="auto">
          <a:xfrm>
            <a:off x="2286000" y="4114800"/>
            <a:ext cx="228600" cy="76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20" name="Line 2100">
            <a:extLst>
              <a:ext uri="{FF2B5EF4-FFF2-40B4-BE49-F238E27FC236}">
                <a16:creationId xmlns:a16="http://schemas.microsoft.com/office/drawing/2014/main" id="{AEBF617A-0D82-4ED4-92B3-74933C94453A}"/>
              </a:ext>
            </a:extLst>
          </p:cNvPr>
          <p:cNvSpPr>
            <a:spLocks noChangeShapeType="1"/>
          </p:cNvSpPr>
          <p:nvPr/>
        </p:nvSpPr>
        <p:spPr bwMode="auto">
          <a:xfrm flipH="1">
            <a:off x="2209800" y="3657600"/>
            <a:ext cx="152400" cy="2286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914" name="Text Box 2101">
            <a:extLst>
              <a:ext uri="{FF2B5EF4-FFF2-40B4-BE49-F238E27FC236}">
                <a16:creationId xmlns:a16="http://schemas.microsoft.com/office/drawing/2014/main" id="{91241A3D-4301-40D6-83F3-68E7D8F25A58}"/>
              </a:ext>
            </a:extLst>
          </p:cNvPr>
          <p:cNvSpPr txBox="1">
            <a:spLocks noChangeArrowheads="1"/>
          </p:cNvSpPr>
          <p:nvPr/>
        </p:nvSpPr>
        <p:spPr bwMode="auto">
          <a:xfrm>
            <a:off x="1371600" y="4876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37915" name="Text Box 2102">
            <a:extLst>
              <a:ext uri="{FF2B5EF4-FFF2-40B4-BE49-F238E27FC236}">
                <a16:creationId xmlns:a16="http://schemas.microsoft.com/office/drawing/2014/main" id="{7B270317-0F9E-412F-A904-5ECA41F99B56}"/>
              </a:ext>
            </a:extLst>
          </p:cNvPr>
          <p:cNvSpPr txBox="1">
            <a:spLocks noChangeArrowheads="1"/>
          </p:cNvSpPr>
          <p:nvPr/>
        </p:nvSpPr>
        <p:spPr bwMode="auto">
          <a:xfrm>
            <a:off x="1676400" y="3733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D</a:t>
            </a:r>
          </a:p>
        </p:txBody>
      </p:sp>
      <p:sp>
        <p:nvSpPr>
          <p:cNvPr id="58423" name="Oval 2103">
            <a:extLst>
              <a:ext uri="{FF2B5EF4-FFF2-40B4-BE49-F238E27FC236}">
                <a16:creationId xmlns:a16="http://schemas.microsoft.com/office/drawing/2014/main" id="{DD116F78-4025-434C-9A57-CBF81F141ADA}"/>
              </a:ext>
            </a:extLst>
          </p:cNvPr>
          <p:cNvSpPr>
            <a:spLocks noChangeArrowheads="1"/>
          </p:cNvSpPr>
          <p:nvPr/>
        </p:nvSpPr>
        <p:spPr bwMode="auto">
          <a:xfrm>
            <a:off x="5638800" y="3581400"/>
            <a:ext cx="304800" cy="304800"/>
          </a:xfrm>
          <a:prstGeom prst="ellips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24" name="Oval 2104">
            <a:extLst>
              <a:ext uri="{FF2B5EF4-FFF2-40B4-BE49-F238E27FC236}">
                <a16:creationId xmlns:a16="http://schemas.microsoft.com/office/drawing/2014/main" id="{0FC9A96B-CEE9-4D14-9AC3-7BEDB89C3015}"/>
              </a:ext>
            </a:extLst>
          </p:cNvPr>
          <p:cNvSpPr>
            <a:spLocks noChangeArrowheads="1"/>
          </p:cNvSpPr>
          <p:nvPr/>
        </p:nvSpPr>
        <p:spPr bwMode="auto">
          <a:xfrm>
            <a:off x="5105400" y="4191000"/>
            <a:ext cx="304800" cy="304800"/>
          </a:xfrm>
          <a:prstGeom prst="ellips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25" name="Oval 2105">
            <a:extLst>
              <a:ext uri="{FF2B5EF4-FFF2-40B4-BE49-F238E27FC236}">
                <a16:creationId xmlns:a16="http://schemas.microsoft.com/office/drawing/2014/main" id="{F86AA92B-54EB-49D2-9D76-6978C7D4A8C4}"/>
              </a:ext>
            </a:extLst>
          </p:cNvPr>
          <p:cNvSpPr>
            <a:spLocks noChangeArrowheads="1"/>
          </p:cNvSpPr>
          <p:nvPr/>
        </p:nvSpPr>
        <p:spPr bwMode="auto">
          <a:xfrm>
            <a:off x="6324600" y="4114800"/>
            <a:ext cx="304800" cy="304800"/>
          </a:xfrm>
          <a:prstGeom prst="ellips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26" name="Rectangle 2106">
            <a:extLst>
              <a:ext uri="{FF2B5EF4-FFF2-40B4-BE49-F238E27FC236}">
                <a16:creationId xmlns:a16="http://schemas.microsoft.com/office/drawing/2014/main" id="{5918BDE5-2D11-46F4-AF13-5C747A8A4480}"/>
              </a:ext>
            </a:extLst>
          </p:cNvPr>
          <p:cNvSpPr>
            <a:spLocks noChangeArrowheads="1"/>
          </p:cNvSpPr>
          <p:nvPr/>
        </p:nvSpPr>
        <p:spPr bwMode="auto">
          <a:xfrm>
            <a:off x="4572000" y="48768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27" name="Rectangle 2107">
            <a:extLst>
              <a:ext uri="{FF2B5EF4-FFF2-40B4-BE49-F238E27FC236}">
                <a16:creationId xmlns:a16="http://schemas.microsoft.com/office/drawing/2014/main" id="{D53CD6FA-E3BD-4829-BFE0-3919FFBE9ECE}"/>
              </a:ext>
            </a:extLst>
          </p:cNvPr>
          <p:cNvSpPr>
            <a:spLocks noChangeArrowheads="1"/>
          </p:cNvSpPr>
          <p:nvPr/>
        </p:nvSpPr>
        <p:spPr bwMode="auto">
          <a:xfrm>
            <a:off x="5486400" y="48768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29" name="Rectangle 2109">
            <a:extLst>
              <a:ext uri="{FF2B5EF4-FFF2-40B4-BE49-F238E27FC236}">
                <a16:creationId xmlns:a16="http://schemas.microsoft.com/office/drawing/2014/main" id="{C2D283BB-3CAF-46DD-84EE-FD713A71DB7A}"/>
              </a:ext>
            </a:extLst>
          </p:cNvPr>
          <p:cNvSpPr>
            <a:spLocks noChangeArrowheads="1"/>
          </p:cNvSpPr>
          <p:nvPr/>
        </p:nvSpPr>
        <p:spPr bwMode="auto">
          <a:xfrm>
            <a:off x="6781800" y="48768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30" name="Line 2110">
            <a:extLst>
              <a:ext uri="{FF2B5EF4-FFF2-40B4-BE49-F238E27FC236}">
                <a16:creationId xmlns:a16="http://schemas.microsoft.com/office/drawing/2014/main" id="{76CB767E-9BB6-4FBF-B849-391341024EF4}"/>
              </a:ext>
            </a:extLst>
          </p:cNvPr>
          <p:cNvSpPr>
            <a:spLocks noChangeShapeType="1"/>
          </p:cNvSpPr>
          <p:nvPr/>
        </p:nvSpPr>
        <p:spPr bwMode="auto">
          <a:xfrm flipH="1">
            <a:off x="5334000" y="3886200"/>
            <a:ext cx="381000" cy="3048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31" name="Line 2111">
            <a:extLst>
              <a:ext uri="{FF2B5EF4-FFF2-40B4-BE49-F238E27FC236}">
                <a16:creationId xmlns:a16="http://schemas.microsoft.com/office/drawing/2014/main" id="{3550CCD7-B27A-4D48-9A4D-93D8D6DBC5CD}"/>
              </a:ext>
            </a:extLst>
          </p:cNvPr>
          <p:cNvSpPr>
            <a:spLocks noChangeShapeType="1"/>
          </p:cNvSpPr>
          <p:nvPr/>
        </p:nvSpPr>
        <p:spPr bwMode="auto">
          <a:xfrm>
            <a:off x="5791200" y="3886200"/>
            <a:ext cx="609600" cy="3048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32" name="Line 2112">
            <a:extLst>
              <a:ext uri="{FF2B5EF4-FFF2-40B4-BE49-F238E27FC236}">
                <a16:creationId xmlns:a16="http://schemas.microsoft.com/office/drawing/2014/main" id="{6CF236C1-4C68-43F6-946F-04D67E9A2C13}"/>
              </a:ext>
            </a:extLst>
          </p:cNvPr>
          <p:cNvSpPr>
            <a:spLocks noChangeShapeType="1"/>
          </p:cNvSpPr>
          <p:nvPr/>
        </p:nvSpPr>
        <p:spPr bwMode="auto">
          <a:xfrm flipH="1">
            <a:off x="4724400" y="4495800"/>
            <a:ext cx="457200" cy="3810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33" name="Line 2113">
            <a:extLst>
              <a:ext uri="{FF2B5EF4-FFF2-40B4-BE49-F238E27FC236}">
                <a16:creationId xmlns:a16="http://schemas.microsoft.com/office/drawing/2014/main" id="{1EA3271C-EC22-4C9E-9246-62FCC22849CC}"/>
              </a:ext>
            </a:extLst>
          </p:cNvPr>
          <p:cNvSpPr>
            <a:spLocks noChangeShapeType="1"/>
          </p:cNvSpPr>
          <p:nvPr/>
        </p:nvSpPr>
        <p:spPr bwMode="auto">
          <a:xfrm>
            <a:off x="5257800" y="4495800"/>
            <a:ext cx="381000" cy="3810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34" name="Line 2114">
            <a:extLst>
              <a:ext uri="{FF2B5EF4-FFF2-40B4-BE49-F238E27FC236}">
                <a16:creationId xmlns:a16="http://schemas.microsoft.com/office/drawing/2014/main" id="{997DDCAE-266B-44EB-B074-718DEA480243}"/>
              </a:ext>
            </a:extLst>
          </p:cNvPr>
          <p:cNvSpPr>
            <a:spLocks noChangeShapeType="1"/>
          </p:cNvSpPr>
          <p:nvPr/>
        </p:nvSpPr>
        <p:spPr bwMode="auto">
          <a:xfrm>
            <a:off x="6477000" y="4419600"/>
            <a:ext cx="45720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35" name="Line 2115">
            <a:extLst>
              <a:ext uri="{FF2B5EF4-FFF2-40B4-BE49-F238E27FC236}">
                <a16:creationId xmlns:a16="http://schemas.microsoft.com/office/drawing/2014/main" id="{4556B912-85CA-4DE5-A106-FF054AD5F6F6}"/>
              </a:ext>
            </a:extLst>
          </p:cNvPr>
          <p:cNvSpPr>
            <a:spLocks noChangeShapeType="1"/>
          </p:cNvSpPr>
          <p:nvPr/>
        </p:nvSpPr>
        <p:spPr bwMode="auto">
          <a:xfrm flipH="1">
            <a:off x="5410200" y="4343400"/>
            <a:ext cx="9144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928" name="Text Box 2116">
            <a:extLst>
              <a:ext uri="{FF2B5EF4-FFF2-40B4-BE49-F238E27FC236}">
                <a16:creationId xmlns:a16="http://schemas.microsoft.com/office/drawing/2014/main" id="{66293417-E667-47BD-B8DA-3D8C70FEBB60}"/>
              </a:ext>
            </a:extLst>
          </p:cNvPr>
          <p:cNvSpPr txBox="1">
            <a:spLocks noChangeArrowheads="1"/>
          </p:cNvSpPr>
          <p:nvPr/>
        </p:nvSpPr>
        <p:spPr bwMode="auto">
          <a:xfrm>
            <a:off x="5029200" y="5334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L=(A,B)</a:t>
            </a:r>
          </a:p>
        </p:txBody>
      </p:sp>
      <p:sp>
        <p:nvSpPr>
          <p:cNvPr id="37929" name="Text Box 2117">
            <a:extLst>
              <a:ext uri="{FF2B5EF4-FFF2-40B4-BE49-F238E27FC236}">
                <a16:creationId xmlns:a16="http://schemas.microsoft.com/office/drawing/2014/main" id="{CD73B286-7435-4F17-A359-7CBC99E0E4C4}"/>
              </a:ext>
            </a:extLst>
          </p:cNvPr>
          <p:cNvSpPr txBox="1">
            <a:spLocks noChangeArrowheads="1"/>
          </p:cNvSpPr>
          <p:nvPr/>
        </p:nvSpPr>
        <p:spPr bwMode="auto">
          <a:xfrm>
            <a:off x="5943600"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L</a:t>
            </a:r>
          </a:p>
        </p:txBody>
      </p:sp>
      <p:sp>
        <p:nvSpPr>
          <p:cNvPr id="37930" name="Text Box 2118">
            <a:extLst>
              <a:ext uri="{FF2B5EF4-FFF2-40B4-BE49-F238E27FC236}">
                <a16:creationId xmlns:a16="http://schemas.microsoft.com/office/drawing/2014/main" id="{2D07A4F0-0A8B-4FAC-99DB-F38B14F9CA7B}"/>
              </a:ext>
            </a:extLst>
          </p:cNvPr>
          <p:cNvSpPr txBox="1">
            <a:spLocks noChangeArrowheads="1"/>
          </p:cNvSpPr>
          <p:nvPr/>
        </p:nvSpPr>
        <p:spPr bwMode="auto">
          <a:xfrm>
            <a:off x="4800600" y="4038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37931" name="Text Box 2119">
            <a:extLst>
              <a:ext uri="{FF2B5EF4-FFF2-40B4-BE49-F238E27FC236}">
                <a16:creationId xmlns:a16="http://schemas.microsoft.com/office/drawing/2014/main" id="{B6912BA4-AA9A-42DD-81A8-099369C7BEED}"/>
              </a:ext>
            </a:extLst>
          </p:cNvPr>
          <p:cNvSpPr txBox="1">
            <a:spLocks noChangeArrowheads="1"/>
          </p:cNvSpPr>
          <p:nvPr/>
        </p:nvSpPr>
        <p:spPr bwMode="auto">
          <a:xfrm>
            <a:off x="6553200" y="3810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p>
        </p:txBody>
      </p:sp>
      <p:sp>
        <p:nvSpPr>
          <p:cNvPr id="37932" name="Text Box 2120">
            <a:extLst>
              <a:ext uri="{FF2B5EF4-FFF2-40B4-BE49-F238E27FC236}">
                <a16:creationId xmlns:a16="http://schemas.microsoft.com/office/drawing/2014/main" id="{909B2253-600A-4F3A-926B-700673723063}"/>
              </a:ext>
            </a:extLst>
          </p:cNvPr>
          <p:cNvSpPr txBox="1">
            <a:spLocks noChangeArrowheads="1"/>
          </p:cNvSpPr>
          <p:nvPr/>
        </p:nvSpPr>
        <p:spPr bwMode="auto">
          <a:xfrm>
            <a:off x="4343400" y="5029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37933" name="Text Box 2121">
            <a:extLst>
              <a:ext uri="{FF2B5EF4-FFF2-40B4-BE49-F238E27FC236}">
                <a16:creationId xmlns:a16="http://schemas.microsoft.com/office/drawing/2014/main" id="{23FFE1E8-D646-4DF9-8A39-ADC08FAC45D9}"/>
              </a:ext>
            </a:extLst>
          </p:cNvPr>
          <p:cNvSpPr txBox="1">
            <a:spLocks noChangeArrowheads="1"/>
          </p:cNvSpPr>
          <p:nvPr/>
        </p:nvSpPr>
        <p:spPr bwMode="auto">
          <a:xfrm>
            <a:off x="5791200" y="4953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p>
        </p:txBody>
      </p:sp>
      <p:sp>
        <p:nvSpPr>
          <p:cNvPr id="37934" name="Text Box 2122">
            <a:extLst>
              <a:ext uri="{FF2B5EF4-FFF2-40B4-BE49-F238E27FC236}">
                <a16:creationId xmlns:a16="http://schemas.microsoft.com/office/drawing/2014/main" id="{38B570B6-547C-4B0D-9670-711F3A49FF23}"/>
              </a:ext>
            </a:extLst>
          </p:cNvPr>
          <p:cNvSpPr txBox="1">
            <a:spLocks noChangeArrowheads="1"/>
          </p:cNvSpPr>
          <p:nvPr/>
        </p:nvSpPr>
        <p:spPr bwMode="auto">
          <a:xfrm>
            <a:off x="6934200" y="5029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c</a:t>
            </a:r>
          </a:p>
        </p:txBody>
      </p:sp>
      <p:sp>
        <p:nvSpPr>
          <p:cNvPr id="58447" name="Line 2127">
            <a:extLst>
              <a:ext uri="{FF2B5EF4-FFF2-40B4-BE49-F238E27FC236}">
                <a16:creationId xmlns:a16="http://schemas.microsoft.com/office/drawing/2014/main" id="{299B46E9-A632-418E-B0EF-9E21BDE353FE}"/>
              </a:ext>
            </a:extLst>
          </p:cNvPr>
          <p:cNvSpPr>
            <a:spLocks noChangeShapeType="1"/>
          </p:cNvSpPr>
          <p:nvPr/>
        </p:nvSpPr>
        <p:spPr bwMode="auto">
          <a:xfrm flipH="1">
            <a:off x="4953000" y="1676400"/>
            <a:ext cx="381000" cy="2286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48" name="Line 2128">
            <a:extLst>
              <a:ext uri="{FF2B5EF4-FFF2-40B4-BE49-F238E27FC236}">
                <a16:creationId xmlns:a16="http://schemas.microsoft.com/office/drawing/2014/main" id="{2101B472-04B3-4A26-9E9C-422CCE4C200A}"/>
              </a:ext>
            </a:extLst>
          </p:cNvPr>
          <p:cNvSpPr>
            <a:spLocks noChangeShapeType="1"/>
          </p:cNvSpPr>
          <p:nvPr/>
        </p:nvSpPr>
        <p:spPr bwMode="auto">
          <a:xfrm>
            <a:off x="5486400" y="1676400"/>
            <a:ext cx="533400" cy="2286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49" name="Line 2129">
            <a:extLst>
              <a:ext uri="{FF2B5EF4-FFF2-40B4-BE49-F238E27FC236}">
                <a16:creationId xmlns:a16="http://schemas.microsoft.com/office/drawing/2014/main" id="{D9C9ED5B-BE1B-44B5-90BC-8313ABEEB43C}"/>
              </a:ext>
            </a:extLst>
          </p:cNvPr>
          <p:cNvSpPr>
            <a:spLocks noChangeShapeType="1"/>
          </p:cNvSpPr>
          <p:nvPr/>
        </p:nvSpPr>
        <p:spPr bwMode="auto">
          <a:xfrm flipH="1">
            <a:off x="4267200" y="2209800"/>
            <a:ext cx="68580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51" name="Line 2131">
            <a:extLst>
              <a:ext uri="{FF2B5EF4-FFF2-40B4-BE49-F238E27FC236}">
                <a16:creationId xmlns:a16="http://schemas.microsoft.com/office/drawing/2014/main" id="{8DE3F38B-3362-44C3-AB38-18BA9D3D3E13}"/>
              </a:ext>
            </a:extLst>
          </p:cNvPr>
          <p:cNvSpPr>
            <a:spLocks noChangeShapeType="1"/>
          </p:cNvSpPr>
          <p:nvPr/>
        </p:nvSpPr>
        <p:spPr bwMode="auto">
          <a:xfrm>
            <a:off x="5029200" y="2209800"/>
            <a:ext cx="45720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939" name="Text Box 2132">
            <a:extLst>
              <a:ext uri="{FF2B5EF4-FFF2-40B4-BE49-F238E27FC236}">
                <a16:creationId xmlns:a16="http://schemas.microsoft.com/office/drawing/2014/main" id="{B04D5A78-737A-472B-91E3-5214944A2685}"/>
              </a:ext>
            </a:extLst>
          </p:cNvPr>
          <p:cNvSpPr txBox="1">
            <a:spLocks noChangeArrowheads="1"/>
          </p:cNvSpPr>
          <p:nvPr/>
        </p:nvSpPr>
        <p:spPr bwMode="auto">
          <a:xfrm>
            <a:off x="4495800" y="1752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37940" name="Text Box 2134">
            <a:extLst>
              <a:ext uri="{FF2B5EF4-FFF2-40B4-BE49-F238E27FC236}">
                <a16:creationId xmlns:a16="http://schemas.microsoft.com/office/drawing/2014/main" id="{4608E22A-189D-4089-84E5-6A132A09F20A}"/>
              </a:ext>
            </a:extLst>
          </p:cNvPr>
          <p:cNvSpPr txBox="1">
            <a:spLocks noChangeArrowheads="1"/>
          </p:cNvSpPr>
          <p:nvPr/>
        </p:nvSpPr>
        <p:spPr bwMode="auto">
          <a:xfrm>
            <a:off x="3886200" y="2667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37941" name="Text Box 2135">
            <a:extLst>
              <a:ext uri="{FF2B5EF4-FFF2-40B4-BE49-F238E27FC236}">
                <a16:creationId xmlns:a16="http://schemas.microsoft.com/office/drawing/2014/main" id="{A82AC645-75F2-4E80-8904-B371824C6EC2}"/>
              </a:ext>
            </a:extLst>
          </p:cNvPr>
          <p:cNvSpPr txBox="1">
            <a:spLocks noChangeArrowheads="1"/>
          </p:cNvSpPr>
          <p:nvPr/>
        </p:nvSpPr>
        <p:spPr bwMode="auto">
          <a:xfrm>
            <a:off x="5105400" y="2667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p>
        </p:txBody>
      </p:sp>
      <p:sp>
        <p:nvSpPr>
          <p:cNvPr id="37942" name="Text Box 2136">
            <a:extLst>
              <a:ext uri="{FF2B5EF4-FFF2-40B4-BE49-F238E27FC236}">
                <a16:creationId xmlns:a16="http://schemas.microsoft.com/office/drawing/2014/main" id="{30267F3A-C986-4F71-A890-A1D1228CBFDF}"/>
              </a:ext>
            </a:extLst>
          </p:cNvPr>
          <p:cNvSpPr txBox="1">
            <a:spLocks noChangeArrowheads="1"/>
          </p:cNvSpPr>
          <p:nvPr/>
        </p:nvSpPr>
        <p:spPr bwMode="auto">
          <a:xfrm>
            <a:off x="5867400" y="2133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c</a:t>
            </a:r>
          </a:p>
        </p:txBody>
      </p:sp>
      <p:sp>
        <p:nvSpPr>
          <p:cNvPr id="58458" name="Rectangle 2138">
            <a:extLst>
              <a:ext uri="{FF2B5EF4-FFF2-40B4-BE49-F238E27FC236}">
                <a16:creationId xmlns:a16="http://schemas.microsoft.com/office/drawing/2014/main" id="{B818AC32-EFCC-4040-A7D3-C9275C838D57}"/>
              </a:ext>
            </a:extLst>
          </p:cNvPr>
          <p:cNvSpPr>
            <a:spLocks noChangeArrowheads="1"/>
          </p:cNvSpPr>
          <p:nvPr/>
        </p:nvSpPr>
        <p:spPr bwMode="auto">
          <a:xfrm>
            <a:off x="6781800" y="1219200"/>
            <a:ext cx="1447800" cy="1371600"/>
          </a:xfrm>
          <a:prstGeom prst="rect">
            <a:avLst/>
          </a:prstGeom>
          <a:noFill/>
          <a:ln w="9525">
            <a:solidFill>
              <a:schemeClr val="accent2"/>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59" name="Oval 2139">
            <a:extLst>
              <a:ext uri="{FF2B5EF4-FFF2-40B4-BE49-F238E27FC236}">
                <a16:creationId xmlns:a16="http://schemas.microsoft.com/office/drawing/2014/main" id="{2A46151B-A9E9-47A5-8830-EA68A9550838}"/>
              </a:ext>
            </a:extLst>
          </p:cNvPr>
          <p:cNvSpPr>
            <a:spLocks noChangeArrowheads="1"/>
          </p:cNvSpPr>
          <p:nvPr/>
        </p:nvSpPr>
        <p:spPr bwMode="auto">
          <a:xfrm>
            <a:off x="6934200" y="1371600"/>
            <a:ext cx="304800" cy="304800"/>
          </a:xfrm>
          <a:prstGeom prst="ellips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945" name="Text Box 2140">
            <a:extLst>
              <a:ext uri="{FF2B5EF4-FFF2-40B4-BE49-F238E27FC236}">
                <a16:creationId xmlns:a16="http://schemas.microsoft.com/office/drawing/2014/main" id="{74B3CE00-3A96-48C5-A1A7-6BA4F25A86BA}"/>
              </a:ext>
            </a:extLst>
          </p:cNvPr>
          <p:cNvSpPr txBox="1">
            <a:spLocks noChangeArrowheads="1"/>
          </p:cNvSpPr>
          <p:nvPr/>
        </p:nvSpPr>
        <p:spPr bwMode="auto">
          <a:xfrm>
            <a:off x="6934200" y="21336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400"/>
          </a:p>
        </p:txBody>
      </p:sp>
      <p:sp>
        <p:nvSpPr>
          <p:cNvPr id="58461" name="Rectangle 2141">
            <a:extLst>
              <a:ext uri="{FF2B5EF4-FFF2-40B4-BE49-F238E27FC236}">
                <a16:creationId xmlns:a16="http://schemas.microsoft.com/office/drawing/2014/main" id="{46B17E75-86F1-4CFB-94FA-740CD7434EB9}"/>
              </a:ext>
            </a:extLst>
          </p:cNvPr>
          <p:cNvSpPr>
            <a:spLocks noChangeArrowheads="1"/>
          </p:cNvSpPr>
          <p:nvPr/>
        </p:nvSpPr>
        <p:spPr bwMode="auto">
          <a:xfrm>
            <a:off x="6934200" y="21336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947" name="Text Box 2142">
            <a:extLst>
              <a:ext uri="{FF2B5EF4-FFF2-40B4-BE49-F238E27FC236}">
                <a16:creationId xmlns:a16="http://schemas.microsoft.com/office/drawing/2014/main" id="{E8772F33-003A-48AC-BCD5-FA95A84B04A0}"/>
              </a:ext>
            </a:extLst>
          </p:cNvPr>
          <p:cNvSpPr txBox="1">
            <a:spLocks noChangeArrowheads="1"/>
          </p:cNvSpPr>
          <p:nvPr/>
        </p:nvSpPr>
        <p:spPr bwMode="auto">
          <a:xfrm>
            <a:off x="7391400" y="1295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表</a:t>
            </a:r>
          </a:p>
        </p:txBody>
      </p:sp>
      <p:sp>
        <p:nvSpPr>
          <p:cNvPr id="37948" name="Text Box 2143">
            <a:extLst>
              <a:ext uri="{FF2B5EF4-FFF2-40B4-BE49-F238E27FC236}">
                <a16:creationId xmlns:a16="http://schemas.microsoft.com/office/drawing/2014/main" id="{9B44EB3F-C513-4B1E-9081-3992EB7BC455}"/>
              </a:ext>
            </a:extLst>
          </p:cNvPr>
          <p:cNvSpPr txBox="1">
            <a:spLocks noChangeArrowheads="1"/>
          </p:cNvSpPr>
          <p:nvPr/>
        </p:nvSpPr>
        <p:spPr bwMode="auto">
          <a:xfrm>
            <a:off x="7391400" y="2057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原子</a:t>
            </a:r>
          </a:p>
        </p:txBody>
      </p:sp>
      <p:sp>
        <p:nvSpPr>
          <p:cNvPr id="58464" name="Rectangle 2144">
            <a:extLst>
              <a:ext uri="{FF2B5EF4-FFF2-40B4-BE49-F238E27FC236}">
                <a16:creationId xmlns:a16="http://schemas.microsoft.com/office/drawing/2014/main" id="{59C8D8AB-E2EA-4508-ADFB-DD9DDF6D86EA}"/>
              </a:ext>
            </a:extLst>
          </p:cNvPr>
          <p:cNvSpPr>
            <a:spLocks noChangeArrowheads="1"/>
          </p:cNvSpPr>
          <p:nvPr/>
        </p:nvSpPr>
        <p:spPr bwMode="auto">
          <a:xfrm>
            <a:off x="5867400" y="19050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65" name="Oval 2145">
            <a:extLst>
              <a:ext uri="{FF2B5EF4-FFF2-40B4-BE49-F238E27FC236}">
                <a16:creationId xmlns:a16="http://schemas.microsoft.com/office/drawing/2014/main" id="{25BF407B-40FC-4B50-BD3D-5ACD659E01F5}"/>
              </a:ext>
            </a:extLst>
          </p:cNvPr>
          <p:cNvSpPr>
            <a:spLocks noChangeArrowheads="1"/>
          </p:cNvSpPr>
          <p:nvPr/>
        </p:nvSpPr>
        <p:spPr bwMode="auto">
          <a:xfrm>
            <a:off x="4876800" y="1905000"/>
            <a:ext cx="304800" cy="304800"/>
          </a:xfrm>
          <a:prstGeom prst="ellips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66" name="Rectangle 2146">
            <a:extLst>
              <a:ext uri="{FF2B5EF4-FFF2-40B4-BE49-F238E27FC236}">
                <a16:creationId xmlns:a16="http://schemas.microsoft.com/office/drawing/2014/main" id="{F522153E-8F72-4781-A4B7-DD329BCD617A}"/>
              </a:ext>
            </a:extLst>
          </p:cNvPr>
          <p:cNvSpPr>
            <a:spLocks noChangeArrowheads="1"/>
          </p:cNvSpPr>
          <p:nvPr/>
        </p:nvSpPr>
        <p:spPr bwMode="auto">
          <a:xfrm>
            <a:off x="4191000" y="26670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67" name="Rectangle 2147">
            <a:extLst>
              <a:ext uri="{FF2B5EF4-FFF2-40B4-BE49-F238E27FC236}">
                <a16:creationId xmlns:a16="http://schemas.microsoft.com/office/drawing/2014/main" id="{2630D08F-F2BE-45E2-9B8C-9780C3F60376}"/>
              </a:ext>
            </a:extLst>
          </p:cNvPr>
          <p:cNvSpPr>
            <a:spLocks noChangeArrowheads="1"/>
          </p:cNvSpPr>
          <p:nvPr/>
        </p:nvSpPr>
        <p:spPr bwMode="auto">
          <a:xfrm>
            <a:off x="5334000" y="2667000"/>
            <a:ext cx="304800" cy="3048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8468" name="Text Box 2148">
            <a:extLst>
              <a:ext uri="{FF2B5EF4-FFF2-40B4-BE49-F238E27FC236}">
                <a16:creationId xmlns:a16="http://schemas.microsoft.com/office/drawing/2014/main" id="{910BB93F-3576-44E0-B241-03D3BBE69A33}"/>
              </a:ext>
            </a:extLst>
          </p:cNvPr>
          <p:cNvSpPr txBox="1">
            <a:spLocks noChangeArrowheads="1"/>
          </p:cNvSpPr>
          <p:nvPr/>
        </p:nvSpPr>
        <p:spPr bwMode="auto">
          <a:xfrm>
            <a:off x="2843213" y="3716338"/>
            <a:ext cx="488950" cy="1511300"/>
          </a:xfrm>
          <a:prstGeom prst="rect">
            <a:avLst/>
          </a:prstGeom>
          <a:noFill/>
          <a:ln w="9525">
            <a:noFill/>
            <a:miter lim="800000"/>
            <a:headEnd/>
            <a:tailEnd/>
          </a:ln>
          <a:effectLst/>
        </p:spPr>
        <p:txBody>
          <a:bodyPr vert="eaVert">
            <a:spAutoFit/>
          </a:bodyPr>
          <a:lstStyle/>
          <a:p>
            <a:pPr algn="ctr" eaLnBrk="1" hangingPunct="1">
              <a:spcBef>
                <a:spcPct val="50000"/>
              </a:spcBef>
              <a:defRPr/>
            </a:pPr>
            <a:r>
              <a:rPr lang="zh-CN" altLang="en-US" sz="2000">
                <a:solidFill>
                  <a:schemeClr val="accent2"/>
                </a:solidFill>
                <a:effectLst>
                  <a:outerShdw blurRad="38100" dist="38100" dir="2700000" algn="tl">
                    <a:srgbClr val="C0C0C0"/>
                  </a:outerShdw>
                </a:effectLst>
                <a:ea typeface="楷体_GB2312" pitchFamily="49" charset="-122"/>
              </a:rPr>
              <a:t>含有递归</a:t>
            </a:r>
          </a:p>
        </p:txBody>
      </p:sp>
      <p:sp>
        <p:nvSpPr>
          <p:cNvPr id="58469" name="Text Box 2149">
            <a:extLst>
              <a:ext uri="{FF2B5EF4-FFF2-40B4-BE49-F238E27FC236}">
                <a16:creationId xmlns:a16="http://schemas.microsoft.com/office/drawing/2014/main" id="{22EA94F7-FCC9-48BE-A04C-F80346216685}"/>
              </a:ext>
            </a:extLst>
          </p:cNvPr>
          <p:cNvSpPr txBox="1">
            <a:spLocks noChangeArrowheads="1"/>
          </p:cNvSpPr>
          <p:nvPr/>
        </p:nvSpPr>
        <p:spPr bwMode="auto">
          <a:xfrm>
            <a:off x="7308850" y="3644900"/>
            <a:ext cx="488950" cy="1511300"/>
          </a:xfrm>
          <a:prstGeom prst="rect">
            <a:avLst/>
          </a:prstGeom>
          <a:noFill/>
          <a:ln w="9525">
            <a:noFill/>
            <a:miter lim="800000"/>
            <a:headEnd/>
            <a:tailEnd/>
          </a:ln>
          <a:effectLst/>
        </p:spPr>
        <p:txBody>
          <a:bodyPr vert="eaVert">
            <a:spAutoFit/>
          </a:bodyPr>
          <a:lstStyle/>
          <a:p>
            <a:pPr algn="ctr" eaLnBrk="1" hangingPunct="1">
              <a:spcBef>
                <a:spcPct val="50000"/>
              </a:spcBef>
              <a:defRPr/>
            </a:pPr>
            <a:r>
              <a:rPr lang="zh-CN" altLang="en-US" sz="2000">
                <a:solidFill>
                  <a:schemeClr val="accent2"/>
                </a:solidFill>
                <a:effectLst>
                  <a:outerShdw blurRad="38100" dist="38100" dir="2700000" algn="tl">
                    <a:srgbClr val="C0C0C0"/>
                  </a:outerShdw>
                </a:effectLst>
                <a:ea typeface="楷体_GB2312" pitchFamily="49" charset="-122"/>
              </a:rPr>
              <a:t>含有共享</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a:extLst>
              <a:ext uri="{FF2B5EF4-FFF2-40B4-BE49-F238E27FC236}">
                <a16:creationId xmlns:a16="http://schemas.microsoft.com/office/drawing/2014/main" id="{99EDB3CE-75A6-4DC3-BA4D-6E0AD14518A9}"/>
              </a:ext>
            </a:extLst>
          </p:cNvPr>
          <p:cNvSpPr>
            <a:spLocks noGrp="1" noChangeArrowheads="1"/>
          </p:cNvSpPr>
          <p:nvPr>
            <p:ph type="body" idx="1"/>
          </p:nvPr>
        </p:nvSpPr>
        <p:spPr>
          <a:xfrm>
            <a:off x="468313" y="549275"/>
            <a:ext cx="7921625" cy="5256213"/>
          </a:xfrm>
        </p:spPr>
        <p:txBody>
          <a:bodyPr/>
          <a:lstStyle/>
          <a:p>
            <a:pPr eaLnBrk="1" hangingPunct="1">
              <a:lnSpc>
                <a:spcPct val="80000"/>
              </a:lnSpc>
              <a:buFontTx/>
              <a:buNone/>
            </a:pPr>
            <a:r>
              <a:rPr lang="zh-CN" altLang="en-US" sz="2400" b="1">
                <a:solidFill>
                  <a:srgbClr val="CC6600"/>
                </a:solidFill>
                <a:sym typeface="Symbol" panose="05050102010706020507" pitchFamily="18" charset="2"/>
              </a:rPr>
              <a:t>规定所有表都有名字时，广义表的表示方法</a:t>
            </a:r>
          </a:p>
          <a:p>
            <a:pPr eaLnBrk="1" hangingPunct="1">
              <a:lnSpc>
                <a:spcPct val="80000"/>
              </a:lnSpc>
              <a:buFontTx/>
              <a:buNone/>
            </a:pPr>
            <a:r>
              <a:rPr lang="zh-CN" altLang="en-US" sz="2400">
                <a:sym typeface="Symbol" panose="05050102010706020507" pitchFamily="18" charset="2"/>
              </a:rPr>
              <a:t>例    </a:t>
            </a:r>
            <a:r>
              <a:rPr lang="en-US" altLang="zh-CN" sz="2400">
                <a:sym typeface="Symbol" panose="05050102010706020507" pitchFamily="18" charset="2"/>
              </a:rPr>
              <a:t>A(a,b)</a:t>
            </a:r>
          </a:p>
          <a:p>
            <a:pPr eaLnBrk="1" hangingPunct="1">
              <a:lnSpc>
                <a:spcPct val="80000"/>
              </a:lnSpc>
              <a:buFontTx/>
              <a:buNone/>
            </a:pPr>
            <a:r>
              <a:rPr lang="en-US" altLang="zh-CN" sz="2400">
                <a:sym typeface="Symbol" panose="05050102010706020507" pitchFamily="18" charset="2"/>
              </a:rPr>
              <a:t>        B(A(a,b), c)</a:t>
            </a:r>
          </a:p>
          <a:p>
            <a:pPr eaLnBrk="1" hangingPunct="1">
              <a:lnSpc>
                <a:spcPct val="80000"/>
              </a:lnSpc>
              <a:buFontTx/>
              <a:buNone/>
            </a:pPr>
            <a:r>
              <a:rPr lang="en-US" altLang="zh-CN" sz="2400">
                <a:sym typeface="Symbol" panose="05050102010706020507" pitchFamily="18" charset="2"/>
              </a:rPr>
              <a:t>        L(A(a,b), B(A(a,b),c))</a:t>
            </a:r>
          </a:p>
          <a:p>
            <a:pPr eaLnBrk="1" hangingPunct="1">
              <a:lnSpc>
                <a:spcPct val="80000"/>
              </a:lnSpc>
              <a:buFontTx/>
              <a:buNone/>
            </a:pPr>
            <a:r>
              <a:rPr lang="en-US" altLang="zh-CN" sz="2400"/>
              <a:t>        D(a, D(a, D(…)))</a:t>
            </a:r>
          </a:p>
          <a:p>
            <a:pPr eaLnBrk="1" hangingPunct="1">
              <a:lnSpc>
                <a:spcPct val="80000"/>
              </a:lnSpc>
              <a:buFontTx/>
              <a:buNone/>
            </a:pPr>
            <a:endParaRPr lang="en-US" altLang="zh-CN" sz="2400"/>
          </a:p>
          <a:p>
            <a:pPr eaLnBrk="1" hangingPunct="1">
              <a:lnSpc>
                <a:spcPct val="80000"/>
              </a:lnSpc>
              <a:buFontTx/>
              <a:buNone/>
            </a:pPr>
            <a:r>
              <a:rPr lang="zh-CN" altLang="en-US" sz="2400" b="1">
                <a:solidFill>
                  <a:srgbClr val="CC6600"/>
                </a:solidFill>
              </a:rPr>
              <a:t>广义表结构的分类</a:t>
            </a:r>
            <a:endParaRPr lang="zh-CN" altLang="en-US" sz="2400">
              <a:solidFill>
                <a:srgbClr val="CC6600"/>
              </a:solidFill>
            </a:endParaRPr>
          </a:p>
          <a:p>
            <a:pPr eaLnBrk="1" hangingPunct="1">
              <a:lnSpc>
                <a:spcPct val="80000"/>
              </a:lnSpc>
            </a:pPr>
            <a:r>
              <a:rPr lang="zh-CN" altLang="en-US" sz="2400"/>
              <a:t>纯表：与树型结构对应的广义表。</a:t>
            </a:r>
          </a:p>
          <a:p>
            <a:pPr eaLnBrk="1" hangingPunct="1">
              <a:lnSpc>
                <a:spcPct val="80000"/>
              </a:lnSpc>
            </a:pPr>
            <a:r>
              <a:rPr lang="zh-CN" altLang="en-US" sz="2400"/>
              <a:t>再入表：允许结点共享的广义表。</a:t>
            </a:r>
          </a:p>
          <a:p>
            <a:pPr eaLnBrk="1" hangingPunct="1">
              <a:lnSpc>
                <a:spcPct val="80000"/>
              </a:lnSpc>
            </a:pPr>
            <a:r>
              <a:rPr lang="zh-CN" altLang="en-US" sz="2400"/>
              <a:t>递归表：允许递归的广义表。</a:t>
            </a:r>
          </a:p>
          <a:p>
            <a:pPr eaLnBrk="1" hangingPunct="1">
              <a:lnSpc>
                <a:spcPct val="80000"/>
              </a:lnSpc>
              <a:buFontTx/>
              <a:buNone/>
            </a:pPr>
            <a:r>
              <a:rPr lang="zh-CN" altLang="en-US" sz="2400"/>
              <a:t>递归表</a:t>
            </a:r>
            <a:r>
              <a:rPr lang="zh-CN" altLang="en-US" sz="2400">
                <a:sym typeface="Symbol" panose="05050102010706020507" pitchFamily="18" charset="2"/>
              </a:rPr>
              <a:t>再入表纯表线性表</a:t>
            </a:r>
          </a:p>
          <a:p>
            <a:pPr eaLnBrk="1" hangingPunct="1">
              <a:lnSpc>
                <a:spcPct val="80000"/>
              </a:lnSpc>
              <a:buFontTx/>
              <a:buNone/>
            </a:pPr>
            <a:endParaRPr lang="zh-CN" altLang="en-US" sz="2400">
              <a:sym typeface="Symbol" panose="05050102010706020507" pitchFamily="18" charset="2"/>
            </a:endParaRPr>
          </a:p>
          <a:p>
            <a:pPr eaLnBrk="1" hangingPunct="1">
              <a:lnSpc>
                <a:spcPct val="80000"/>
              </a:lnSpc>
              <a:buFontTx/>
              <a:buNone/>
            </a:pPr>
            <a:r>
              <a:rPr lang="zh-CN" altLang="en-US" sz="2400" b="1">
                <a:solidFill>
                  <a:srgbClr val="CC6600"/>
                </a:solidFill>
              </a:rPr>
              <a:t>广义表的应用</a:t>
            </a:r>
            <a:endParaRPr lang="zh-CN" altLang="en-US" sz="2400">
              <a:solidFill>
                <a:srgbClr val="CC6600"/>
              </a:solidFill>
            </a:endParaRPr>
          </a:p>
          <a:p>
            <a:pPr eaLnBrk="1" hangingPunct="1">
              <a:lnSpc>
                <a:spcPct val="80000"/>
              </a:lnSpc>
              <a:buFontTx/>
              <a:buNone/>
            </a:pPr>
            <a:r>
              <a:rPr lang="zh-CN" altLang="en-US" sz="2400">
                <a:sym typeface="Symbol" panose="05050102010706020507" pitchFamily="18" charset="2"/>
              </a:rPr>
              <a:t>    如：程序的语句结构</a:t>
            </a:r>
            <a:r>
              <a:rPr lang="en-US" altLang="zh-CN" sz="2400">
                <a:sym typeface="Symbol" panose="05050102010706020507" pitchFamily="18" charset="2"/>
              </a:rPr>
              <a:t>;  </a:t>
            </a:r>
            <a:r>
              <a:rPr lang="en-US" altLang="zh-CN" sz="2400" u="sng">
                <a:sym typeface="Symbol" panose="05050102010706020507" pitchFamily="18" charset="2"/>
              </a:rPr>
              <a:t>m</a:t>
            </a:r>
            <a:r>
              <a:rPr lang="zh-CN" altLang="en-US" sz="2400" u="sng">
                <a:sym typeface="Symbol" panose="05050102010706020507" pitchFamily="18" charset="2"/>
              </a:rPr>
              <a:t>元多项式的表示</a:t>
            </a:r>
          </a:p>
        </p:txBody>
      </p:sp>
      <p:sp>
        <p:nvSpPr>
          <p:cNvPr id="5" name="TextBox 4">
            <a:extLst>
              <a:ext uri="{FF2B5EF4-FFF2-40B4-BE49-F238E27FC236}">
                <a16:creationId xmlns:a16="http://schemas.microsoft.com/office/drawing/2014/main" id="{422DFE41-5E2E-45EE-B34A-0068817ADD79}"/>
              </a:ext>
            </a:extLst>
          </p:cNvPr>
          <p:cNvSpPr txBox="1"/>
          <p:nvPr/>
        </p:nvSpPr>
        <p:spPr>
          <a:xfrm>
            <a:off x="2484438" y="2492375"/>
            <a:ext cx="6408737" cy="2678113"/>
          </a:xfrm>
          <a:prstGeom prst="rect">
            <a:avLst/>
          </a:prstGeom>
          <a:solidFill>
            <a:schemeClr val="accent1">
              <a:lumMod val="40000"/>
              <a:lumOff val="60000"/>
            </a:schemeClr>
          </a:solidFill>
          <a:ln>
            <a:solidFill>
              <a:schemeClr val="tx1"/>
            </a:solidFill>
          </a:ln>
        </p:spPr>
        <p:txBody>
          <a:bodyPr>
            <a:spAutoFit/>
          </a:bodyPr>
          <a:lstStyle/>
          <a:p>
            <a:pPr eaLnBrk="1" hangingPunct="1">
              <a:defRPr/>
            </a:pPr>
            <a:r>
              <a:rPr lang="en-US" altLang="zh-CN" dirty="0"/>
              <a:t>P(x, y, z) = x</a:t>
            </a:r>
            <a:r>
              <a:rPr lang="en-US" altLang="zh-CN" baseline="30000" dirty="0"/>
              <a:t>10</a:t>
            </a:r>
            <a:r>
              <a:rPr lang="en-US" altLang="zh-CN" dirty="0"/>
              <a:t>y</a:t>
            </a:r>
            <a:r>
              <a:rPr lang="en-US" altLang="zh-CN" baseline="30000" dirty="0"/>
              <a:t>3</a:t>
            </a:r>
            <a:r>
              <a:rPr lang="en-US" altLang="zh-CN" dirty="0"/>
              <a:t>z</a:t>
            </a:r>
            <a:r>
              <a:rPr lang="en-US" altLang="zh-CN" baseline="30000" dirty="0"/>
              <a:t>2</a:t>
            </a:r>
            <a:r>
              <a:rPr lang="en-US" altLang="zh-CN" dirty="0"/>
              <a:t> + 2x</a:t>
            </a:r>
            <a:r>
              <a:rPr lang="en-US" altLang="zh-CN" baseline="30000" dirty="0"/>
              <a:t>6</a:t>
            </a:r>
            <a:r>
              <a:rPr lang="en-US" altLang="zh-CN" dirty="0"/>
              <a:t>y</a:t>
            </a:r>
            <a:r>
              <a:rPr lang="en-US" altLang="zh-CN" baseline="30000" dirty="0"/>
              <a:t>3</a:t>
            </a:r>
            <a:r>
              <a:rPr lang="en-US" altLang="zh-CN" dirty="0"/>
              <a:t>z</a:t>
            </a:r>
            <a:r>
              <a:rPr lang="en-US" altLang="zh-CN" baseline="30000" dirty="0"/>
              <a:t>2</a:t>
            </a:r>
            <a:r>
              <a:rPr lang="en-US" altLang="zh-CN" dirty="0"/>
              <a:t> + 3x</a:t>
            </a:r>
            <a:r>
              <a:rPr lang="en-US" altLang="zh-CN" baseline="30000" dirty="0"/>
              <a:t>5</a:t>
            </a:r>
            <a:r>
              <a:rPr lang="en-US" altLang="zh-CN" dirty="0"/>
              <a:t>y</a:t>
            </a:r>
            <a:r>
              <a:rPr lang="en-US" altLang="zh-CN" baseline="30000" dirty="0"/>
              <a:t>2</a:t>
            </a:r>
            <a:r>
              <a:rPr lang="en-US" altLang="zh-CN" dirty="0"/>
              <a:t>z+ 2yz + 15</a:t>
            </a:r>
          </a:p>
          <a:p>
            <a:pPr eaLnBrk="1" hangingPunct="1">
              <a:defRPr/>
            </a:pPr>
            <a:r>
              <a:rPr lang="en-US" altLang="zh-CN" dirty="0"/>
              <a:t>                = (x</a:t>
            </a:r>
            <a:r>
              <a:rPr lang="en-US" altLang="zh-CN" baseline="30000" dirty="0"/>
              <a:t>10</a:t>
            </a:r>
            <a:r>
              <a:rPr lang="en-US" altLang="zh-CN" dirty="0"/>
              <a:t>y</a:t>
            </a:r>
            <a:r>
              <a:rPr lang="en-US" altLang="zh-CN" baseline="30000" dirty="0"/>
              <a:t>3 </a:t>
            </a:r>
            <a:r>
              <a:rPr lang="en-US" altLang="zh-CN" dirty="0"/>
              <a:t>+ 2x</a:t>
            </a:r>
            <a:r>
              <a:rPr lang="en-US" altLang="zh-CN" baseline="30000" dirty="0"/>
              <a:t>6</a:t>
            </a:r>
            <a:r>
              <a:rPr lang="en-US" altLang="zh-CN" dirty="0"/>
              <a:t>y</a:t>
            </a:r>
            <a:r>
              <a:rPr lang="en-US" altLang="zh-CN" baseline="30000" dirty="0"/>
              <a:t>3</a:t>
            </a:r>
            <a:r>
              <a:rPr lang="en-US" altLang="zh-CN" dirty="0"/>
              <a:t> )z</a:t>
            </a:r>
            <a:r>
              <a:rPr lang="en-US" altLang="zh-CN" baseline="30000" dirty="0"/>
              <a:t>2 </a:t>
            </a:r>
            <a:r>
              <a:rPr lang="en-US" altLang="zh-CN" dirty="0"/>
              <a:t>+ (3x</a:t>
            </a:r>
            <a:r>
              <a:rPr lang="en-US" altLang="zh-CN" baseline="30000" dirty="0"/>
              <a:t>5</a:t>
            </a:r>
            <a:r>
              <a:rPr lang="en-US" altLang="zh-CN" dirty="0"/>
              <a:t>y</a:t>
            </a:r>
            <a:r>
              <a:rPr lang="en-US" altLang="zh-CN" baseline="30000" dirty="0"/>
              <a:t>2 </a:t>
            </a:r>
            <a:r>
              <a:rPr lang="en-US" altLang="zh-CN" dirty="0"/>
              <a:t>+ 2y )z + 15</a:t>
            </a:r>
          </a:p>
          <a:p>
            <a:pPr eaLnBrk="1" hangingPunct="1">
              <a:defRPr/>
            </a:pPr>
            <a:r>
              <a:rPr lang="en-US" altLang="zh-CN" dirty="0"/>
              <a:t>P = z ( (A,2), (B,1), (15, 0) )</a:t>
            </a:r>
          </a:p>
          <a:p>
            <a:pPr eaLnBrk="1" hangingPunct="1">
              <a:defRPr/>
            </a:pPr>
            <a:r>
              <a:rPr lang="en-US" altLang="zh-CN" dirty="0"/>
              <a:t>     A = y( (C, 3) )</a:t>
            </a:r>
          </a:p>
          <a:p>
            <a:pPr eaLnBrk="1" hangingPunct="1">
              <a:defRPr/>
            </a:pPr>
            <a:r>
              <a:rPr lang="en-US" altLang="zh-CN" dirty="0"/>
              <a:t>        C = x ( (1, 10), (2, 6) )</a:t>
            </a:r>
          </a:p>
          <a:p>
            <a:pPr eaLnBrk="1" hangingPunct="1">
              <a:defRPr/>
            </a:pPr>
            <a:r>
              <a:rPr lang="en-US" altLang="zh-CN" dirty="0"/>
              <a:t>     B = y( (D, 2), (2, 1) )</a:t>
            </a:r>
          </a:p>
          <a:p>
            <a:pPr eaLnBrk="1" hangingPunct="1">
              <a:defRPr/>
            </a:pPr>
            <a:r>
              <a:rPr lang="en-US" altLang="zh-CN" dirty="0"/>
              <a:t>        D = x ( (3, 5)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5">
            <a:extLst>
              <a:ext uri="{FF2B5EF4-FFF2-40B4-BE49-F238E27FC236}">
                <a16:creationId xmlns:a16="http://schemas.microsoft.com/office/drawing/2014/main" id="{2344F8C6-BCE8-4A64-AAE7-4713016350C4}"/>
              </a:ext>
            </a:extLst>
          </p:cNvPr>
          <p:cNvSpPr txBox="1">
            <a:spLocks noChangeArrowheads="1"/>
          </p:cNvSpPr>
          <p:nvPr/>
        </p:nvSpPr>
        <p:spPr bwMode="auto">
          <a:xfrm>
            <a:off x="395288" y="260350"/>
            <a:ext cx="7559675" cy="611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CC6600"/>
                </a:solidFill>
                <a:sym typeface="Symbol" panose="05050102010706020507" pitchFamily="18" charset="2"/>
              </a:rPr>
              <a:t>基本操作</a:t>
            </a:r>
          </a:p>
          <a:p>
            <a:pPr eaLnBrk="1" hangingPunct="1">
              <a:spcBef>
                <a:spcPct val="50000"/>
              </a:spcBef>
              <a:buFontTx/>
              <a:buNone/>
            </a:pPr>
            <a:endParaRPr lang="zh-CN" altLang="en-US" sz="2400" b="1">
              <a:solidFill>
                <a:srgbClr val="CC6600"/>
              </a:solidFill>
              <a:sym typeface="Symbol" panose="05050102010706020507" pitchFamily="18" charset="2"/>
            </a:endParaRPr>
          </a:p>
          <a:p>
            <a:pPr eaLnBrk="1" hangingPunct="1">
              <a:spcBef>
                <a:spcPct val="0"/>
              </a:spcBef>
            </a:pPr>
            <a:r>
              <a:rPr lang="zh-CN" altLang="en-US" sz="2400" b="1">
                <a:latin typeface="楷体_GB2312" pitchFamily="49" charset="-122"/>
                <a:ea typeface="楷体_GB2312" pitchFamily="49" charset="-122"/>
              </a:rPr>
              <a:t>  结构的创建和销毁</a:t>
            </a:r>
          </a:p>
          <a:p>
            <a:pPr eaLnBrk="1" hangingPunct="1">
              <a:spcBef>
                <a:spcPct val="0"/>
              </a:spcBef>
              <a:buFontTx/>
              <a:buNone/>
            </a:pPr>
            <a:r>
              <a:rPr lang="zh-CN" altLang="en-US" sz="2400"/>
              <a:t>   </a:t>
            </a:r>
            <a:r>
              <a:rPr lang="en-US" altLang="zh-CN" sz="2400"/>
              <a:t>InitGList(</a:t>
            </a:r>
            <a:r>
              <a:rPr lang="en-US" altLang="zh-CN" sz="2400" b="1"/>
              <a:t>&amp;</a:t>
            </a:r>
            <a:r>
              <a:rPr lang="en-US" altLang="zh-CN" sz="2400"/>
              <a:t>L);      DestroyGList(</a:t>
            </a:r>
            <a:r>
              <a:rPr lang="en-US" altLang="zh-CN" sz="2400" b="1"/>
              <a:t>&amp;</a:t>
            </a:r>
            <a:r>
              <a:rPr lang="en-US" altLang="zh-CN" sz="2400"/>
              <a:t>L);</a:t>
            </a:r>
          </a:p>
          <a:p>
            <a:pPr eaLnBrk="1" hangingPunct="1">
              <a:spcBef>
                <a:spcPct val="0"/>
              </a:spcBef>
              <a:buFontTx/>
              <a:buNone/>
            </a:pPr>
            <a:r>
              <a:rPr lang="en-US" altLang="zh-CN" sz="2400"/>
              <a:t>   CreateGList(</a:t>
            </a:r>
            <a:r>
              <a:rPr lang="en-US" altLang="zh-CN" sz="2400" b="1"/>
              <a:t>&amp;</a:t>
            </a:r>
            <a:r>
              <a:rPr lang="en-US" altLang="zh-CN" sz="2400"/>
              <a:t>L, S);   CopyGList(</a:t>
            </a:r>
            <a:r>
              <a:rPr lang="en-US" altLang="zh-CN" sz="2400" b="1"/>
              <a:t>&amp;</a:t>
            </a:r>
            <a:r>
              <a:rPr lang="en-US" altLang="zh-CN" sz="2400"/>
              <a:t>T, L);</a:t>
            </a:r>
          </a:p>
          <a:p>
            <a:pPr eaLnBrk="1" hangingPunct="1">
              <a:spcBef>
                <a:spcPct val="0"/>
              </a:spcBef>
              <a:buFontTx/>
              <a:buNone/>
            </a:pPr>
            <a:endParaRPr lang="en-US" altLang="zh-CN" sz="2400"/>
          </a:p>
          <a:p>
            <a:pPr eaLnBrk="1" hangingPunct="1">
              <a:spcBef>
                <a:spcPct val="0"/>
              </a:spcBef>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状态函数</a:t>
            </a:r>
            <a:endParaRPr lang="zh-CN" altLang="en-US" sz="2400">
              <a:latin typeface="楷体_GB2312" pitchFamily="49" charset="-122"/>
              <a:ea typeface="楷体_GB2312" pitchFamily="49" charset="-122"/>
            </a:endParaRPr>
          </a:p>
          <a:p>
            <a:pPr eaLnBrk="1" hangingPunct="1">
              <a:spcBef>
                <a:spcPct val="0"/>
              </a:spcBef>
              <a:buFontTx/>
              <a:buNone/>
            </a:pPr>
            <a:r>
              <a:rPr lang="zh-CN" altLang="en-US" sz="2400"/>
              <a:t>   </a:t>
            </a:r>
            <a:r>
              <a:rPr lang="en-US" altLang="zh-CN" sz="2400"/>
              <a:t>GListLength(L);   GListDepth(L);</a:t>
            </a:r>
          </a:p>
          <a:p>
            <a:pPr eaLnBrk="1" hangingPunct="1">
              <a:spcBef>
                <a:spcPct val="0"/>
              </a:spcBef>
              <a:buFontTx/>
              <a:buNone/>
            </a:pPr>
            <a:r>
              <a:rPr lang="en-US" altLang="zh-CN" sz="2400"/>
              <a:t>   GListEmpty(L);   GetHead(L);    GetTail(L);</a:t>
            </a:r>
          </a:p>
          <a:p>
            <a:pPr eaLnBrk="1" hangingPunct="1">
              <a:spcBef>
                <a:spcPct val="0"/>
              </a:spcBef>
              <a:buFontTx/>
              <a:buNone/>
            </a:pPr>
            <a:endParaRPr lang="en-US" altLang="zh-CN" sz="2400">
              <a:latin typeface="楷体_GB2312" pitchFamily="49" charset="-122"/>
              <a:ea typeface="楷体_GB2312" pitchFamily="49" charset="-122"/>
            </a:endParaRPr>
          </a:p>
          <a:p>
            <a:pPr eaLnBrk="1" hangingPunct="1">
              <a:spcBef>
                <a:spcPct val="0"/>
              </a:spcBef>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插入和删除操作</a:t>
            </a:r>
          </a:p>
          <a:p>
            <a:pPr eaLnBrk="1" hangingPunct="1">
              <a:spcBef>
                <a:spcPct val="0"/>
              </a:spcBef>
              <a:buFontTx/>
              <a:buNone/>
            </a:pPr>
            <a:r>
              <a:rPr lang="zh-CN" altLang="en-US" sz="2400"/>
              <a:t>   </a:t>
            </a:r>
            <a:r>
              <a:rPr lang="en-US" altLang="zh-CN" sz="2400"/>
              <a:t>InsertFirst_GL(</a:t>
            </a:r>
            <a:r>
              <a:rPr lang="en-US" altLang="zh-CN" sz="2400" b="1"/>
              <a:t>&amp;</a:t>
            </a:r>
            <a:r>
              <a:rPr lang="en-US" altLang="zh-CN" sz="2400"/>
              <a:t>L, e);</a:t>
            </a:r>
          </a:p>
          <a:p>
            <a:pPr eaLnBrk="1" hangingPunct="1">
              <a:spcBef>
                <a:spcPct val="0"/>
              </a:spcBef>
              <a:buFontTx/>
              <a:buNone/>
            </a:pPr>
            <a:r>
              <a:rPr lang="en-US" altLang="zh-CN" sz="2400"/>
              <a:t>   DeleteFirst_GL(</a:t>
            </a:r>
            <a:r>
              <a:rPr lang="en-US" altLang="zh-CN" sz="2400" b="1"/>
              <a:t>&amp;</a:t>
            </a:r>
            <a:r>
              <a:rPr lang="en-US" altLang="zh-CN" sz="2400"/>
              <a:t>L, </a:t>
            </a:r>
            <a:r>
              <a:rPr lang="en-US" altLang="zh-CN" sz="2400" b="1"/>
              <a:t>&amp;</a:t>
            </a:r>
            <a:r>
              <a:rPr lang="en-US" altLang="zh-CN" sz="2400"/>
              <a:t>e);</a:t>
            </a:r>
          </a:p>
          <a:p>
            <a:pPr eaLnBrk="1" hangingPunct="1">
              <a:spcBef>
                <a:spcPct val="0"/>
              </a:spcBef>
              <a:buFontTx/>
              <a:buNone/>
            </a:pPr>
            <a:endParaRPr lang="en-US" altLang="zh-CN" sz="2400">
              <a:latin typeface="楷体_GB2312" pitchFamily="49" charset="-122"/>
              <a:ea typeface="楷体_GB2312" pitchFamily="49" charset="-122"/>
            </a:endParaRPr>
          </a:p>
          <a:p>
            <a:pPr eaLnBrk="1" hangingPunct="1">
              <a:spcBef>
                <a:spcPct val="0"/>
              </a:spcBef>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遍历</a:t>
            </a:r>
          </a:p>
          <a:p>
            <a:pPr eaLnBrk="1" hangingPunct="1">
              <a:spcBef>
                <a:spcPct val="0"/>
              </a:spcBef>
              <a:buFontTx/>
              <a:buNone/>
            </a:pPr>
            <a:r>
              <a:rPr lang="zh-CN" altLang="en-US" sz="2400"/>
              <a:t>   </a:t>
            </a:r>
            <a:r>
              <a:rPr lang="en-US" altLang="zh-CN" sz="2400"/>
              <a:t>Traverse_GL(L, Visit());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ext Box 5">
            <a:extLst>
              <a:ext uri="{FF2B5EF4-FFF2-40B4-BE49-F238E27FC236}">
                <a16:creationId xmlns:a16="http://schemas.microsoft.com/office/drawing/2014/main" id="{9AFB66A9-2D4F-4B4D-B801-D87C06F46EDE}"/>
              </a:ext>
            </a:extLst>
          </p:cNvPr>
          <p:cNvSpPr txBox="1">
            <a:spLocks noChangeArrowheads="1"/>
          </p:cNvSpPr>
          <p:nvPr/>
        </p:nvSpPr>
        <p:spPr bwMode="auto">
          <a:xfrm>
            <a:off x="395288" y="260350"/>
            <a:ext cx="8208962" cy="644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solidFill>
                  <a:srgbClr val="CC6600"/>
                </a:solidFill>
              </a:rPr>
              <a:t>抽象数据类型定义</a:t>
            </a:r>
            <a:endParaRPr lang="en-US" altLang="zh-CN" sz="2400" b="1" dirty="0">
              <a:solidFill>
                <a:srgbClr val="CC6600"/>
              </a:solidFill>
            </a:endParaRPr>
          </a:p>
          <a:p>
            <a:pPr eaLnBrk="1" hangingPunct="1">
              <a:spcBef>
                <a:spcPct val="50000"/>
              </a:spcBef>
              <a:buFontTx/>
              <a:buNone/>
            </a:pPr>
            <a:r>
              <a:rPr lang="en-US" altLang="zh-CN" sz="2400" b="1" dirty="0">
                <a:sym typeface="Symbol" panose="05050102010706020507" pitchFamily="18" charset="2"/>
              </a:rPr>
              <a:t>ADT </a:t>
            </a:r>
            <a:r>
              <a:rPr lang="en-US" altLang="zh-CN" sz="2400" b="1" dirty="0" err="1">
                <a:sym typeface="Symbol" panose="05050102010706020507" pitchFamily="18" charset="2"/>
              </a:rPr>
              <a:t>GList</a:t>
            </a:r>
            <a:r>
              <a:rPr lang="en-US" altLang="zh-CN" sz="2400" b="1" dirty="0">
                <a:sym typeface="Symbol" panose="05050102010706020507" pitchFamily="18" charset="2"/>
              </a:rPr>
              <a:t>  {</a:t>
            </a:r>
          </a:p>
          <a:p>
            <a:pPr eaLnBrk="1" hangingPunct="1">
              <a:spcBef>
                <a:spcPct val="50000"/>
              </a:spcBef>
              <a:buFontTx/>
              <a:buNone/>
            </a:pPr>
            <a:r>
              <a:rPr lang="zh-CN" altLang="en-US" sz="2400" b="1" dirty="0">
                <a:sym typeface="Symbol" panose="05050102010706020507" pitchFamily="18" charset="2"/>
              </a:rPr>
              <a:t>  数据对象：</a:t>
            </a:r>
            <a:r>
              <a:rPr lang="en-US" altLang="zh-CN" sz="2400" dirty="0">
                <a:sym typeface="Symbol" panose="05050102010706020507" pitchFamily="18" charset="2"/>
              </a:rPr>
              <a:t>D={</a:t>
            </a:r>
            <a:r>
              <a:rPr lang="en-US" altLang="zh-CN" sz="2400" dirty="0" err="1">
                <a:sym typeface="Symbol" panose="05050102010706020507" pitchFamily="18" charset="2"/>
              </a:rPr>
              <a:t>e</a:t>
            </a:r>
            <a:r>
              <a:rPr lang="en-US" altLang="zh-CN" sz="2400" baseline="-25000" dirty="0" err="1">
                <a:sym typeface="Symbol" panose="05050102010706020507" pitchFamily="18" charset="2"/>
              </a:rPr>
              <a:t>i</a:t>
            </a:r>
            <a:r>
              <a:rPr lang="en-US" altLang="zh-CN" sz="2400" dirty="0">
                <a:sym typeface="Symbol" panose="05050102010706020507" pitchFamily="18" charset="2"/>
              </a:rPr>
              <a:t> | </a:t>
            </a:r>
            <a:r>
              <a:rPr lang="en-US" altLang="zh-CN" sz="2400" dirty="0" err="1">
                <a:sym typeface="Symbol" panose="05050102010706020507" pitchFamily="18" charset="2"/>
              </a:rPr>
              <a:t>i</a:t>
            </a:r>
            <a:r>
              <a:rPr lang="en-US" altLang="zh-CN" sz="2400" dirty="0">
                <a:sym typeface="Symbol" panose="05050102010706020507" pitchFamily="18" charset="2"/>
              </a:rPr>
              <a:t>=1,2,…,n; n0; </a:t>
            </a:r>
            <a:r>
              <a:rPr lang="en-US" altLang="zh-CN" sz="2400" dirty="0" err="1">
                <a:sym typeface="Symbol" panose="05050102010706020507" pitchFamily="18" charset="2"/>
              </a:rPr>
              <a:t>e</a:t>
            </a:r>
            <a:r>
              <a:rPr lang="en-US" altLang="zh-CN" sz="2400" baseline="-25000" dirty="0" err="1">
                <a:sym typeface="Symbol" panose="05050102010706020507" pitchFamily="18" charset="2"/>
              </a:rPr>
              <a:t>i</a:t>
            </a:r>
            <a:r>
              <a:rPr lang="en-US" altLang="zh-CN" sz="2400" dirty="0" err="1">
                <a:sym typeface="Symbol" panose="05050102010706020507" pitchFamily="18" charset="2"/>
              </a:rPr>
              <a:t>AtomSet</a:t>
            </a:r>
            <a:r>
              <a:rPr lang="en-US" altLang="zh-CN" sz="2400" dirty="0">
                <a:sym typeface="Symbol" panose="05050102010706020507" pitchFamily="18" charset="2"/>
              </a:rPr>
              <a:t> </a:t>
            </a:r>
            <a:r>
              <a:rPr lang="zh-CN" altLang="en-US" sz="2400" dirty="0">
                <a:sym typeface="Symbol" panose="05050102010706020507" pitchFamily="18" charset="2"/>
              </a:rPr>
              <a:t>或 </a:t>
            </a:r>
            <a:r>
              <a:rPr lang="en-US" altLang="zh-CN" sz="2400" dirty="0" err="1">
                <a:sym typeface="Symbol" panose="05050102010706020507" pitchFamily="18" charset="2"/>
              </a:rPr>
              <a:t>e</a:t>
            </a:r>
            <a:r>
              <a:rPr lang="en-US" altLang="zh-CN" sz="2400" baseline="-25000" dirty="0" err="1">
                <a:sym typeface="Symbol" panose="05050102010706020507" pitchFamily="18" charset="2"/>
              </a:rPr>
              <a:t>i</a:t>
            </a:r>
            <a:r>
              <a:rPr lang="en-US" altLang="zh-CN" sz="2400" dirty="0" err="1">
                <a:sym typeface="Symbol" panose="05050102010706020507" pitchFamily="18" charset="2"/>
              </a:rPr>
              <a:t>GList</a:t>
            </a:r>
            <a:r>
              <a:rPr lang="en-US" altLang="zh-CN" sz="2400" dirty="0">
                <a:sym typeface="Symbol" panose="05050102010706020507" pitchFamily="18" charset="2"/>
              </a:rPr>
              <a:t>,</a:t>
            </a:r>
          </a:p>
          <a:p>
            <a:pPr eaLnBrk="1" hangingPunct="1">
              <a:spcBef>
                <a:spcPct val="50000"/>
              </a:spcBef>
              <a:buFontTx/>
              <a:buNone/>
            </a:pPr>
            <a:r>
              <a:rPr lang="en-US" altLang="zh-CN" sz="2400" dirty="0">
                <a:sym typeface="Symbol" panose="05050102010706020507" pitchFamily="18" charset="2"/>
              </a:rPr>
              <a:t>                              </a:t>
            </a:r>
            <a:r>
              <a:rPr lang="en-US" altLang="zh-CN" sz="2400" dirty="0" err="1">
                <a:sym typeface="Symbol" panose="05050102010706020507" pitchFamily="18" charset="2"/>
              </a:rPr>
              <a:t>AtomSet</a:t>
            </a:r>
            <a:r>
              <a:rPr lang="zh-CN" altLang="en-US" sz="2400" dirty="0">
                <a:sym typeface="Symbol" panose="05050102010706020507" pitchFamily="18" charset="2"/>
              </a:rPr>
              <a:t>为某个数据对象</a:t>
            </a:r>
            <a:r>
              <a:rPr lang="en-US" altLang="zh-CN" sz="2400" dirty="0">
                <a:sym typeface="Symbol" panose="05050102010706020507" pitchFamily="18" charset="2"/>
              </a:rPr>
              <a:t>}</a:t>
            </a:r>
          </a:p>
          <a:p>
            <a:pPr eaLnBrk="1" hangingPunct="1">
              <a:spcBef>
                <a:spcPct val="50000"/>
              </a:spcBef>
              <a:buFontTx/>
              <a:buNone/>
            </a:pPr>
            <a:r>
              <a:rPr lang="en-US" altLang="zh-CN" sz="2400" dirty="0">
                <a:sym typeface="Symbol" panose="05050102010706020507" pitchFamily="18" charset="2"/>
              </a:rPr>
              <a:t>  </a:t>
            </a:r>
            <a:r>
              <a:rPr lang="zh-CN" altLang="en-US" sz="2400" b="1" dirty="0">
                <a:sym typeface="Symbol" panose="05050102010706020507" pitchFamily="18" charset="2"/>
              </a:rPr>
              <a:t>数据关系：</a:t>
            </a:r>
            <a:r>
              <a:rPr lang="en-US" altLang="zh-CN" sz="2400" dirty="0">
                <a:sym typeface="Symbol" panose="05050102010706020507" pitchFamily="18" charset="2"/>
              </a:rPr>
              <a:t>R={&lt; e</a:t>
            </a:r>
            <a:r>
              <a:rPr lang="en-US" altLang="zh-CN" sz="2400" baseline="-25000" dirty="0">
                <a:sym typeface="Symbol" panose="05050102010706020507" pitchFamily="18" charset="2"/>
              </a:rPr>
              <a:t>i-1</a:t>
            </a:r>
            <a:r>
              <a:rPr lang="en-US" altLang="zh-CN" sz="2400" dirty="0">
                <a:sym typeface="Symbol" panose="05050102010706020507" pitchFamily="18" charset="2"/>
              </a:rPr>
              <a:t>, </a:t>
            </a:r>
            <a:r>
              <a:rPr lang="en-US" altLang="zh-CN" sz="2400" dirty="0" err="1">
                <a:sym typeface="Symbol" panose="05050102010706020507" pitchFamily="18" charset="2"/>
              </a:rPr>
              <a:t>e</a:t>
            </a:r>
            <a:r>
              <a:rPr lang="en-US" altLang="zh-CN" sz="2400" baseline="-25000" dirty="0" err="1">
                <a:sym typeface="Symbol" panose="05050102010706020507" pitchFamily="18" charset="2"/>
              </a:rPr>
              <a:t>i</a:t>
            </a:r>
            <a:r>
              <a:rPr lang="en-US" altLang="zh-CN" sz="2400" dirty="0">
                <a:sym typeface="Symbol" panose="05050102010706020507" pitchFamily="18" charset="2"/>
              </a:rPr>
              <a:t> &gt;| e</a:t>
            </a:r>
            <a:r>
              <a:rPr lang="en-US" altLang="zh-CN" sz="2400" baseline="-25000" dirty="0">
                <a:sym typeface="Symbol" panose="05050102010706020507" pitchFamily="18" charset="2"/>
              </a:rPr>
              <a:t>i-1</a:t>
            </a:r>
            <a:r>
              <a:rPr lang="en-US" altLang="zh-CN" sz="2400" dirty="0">
                <a:sym typeface="Symbol" panose="05050102010706020507" pitchFamily="18" charset="2"/>
              </a:rPr>
              <a:t>, </a:t>
            </a:r>
            <a:r>
              <a:rPr lang="en-US" altLang="zh-CN" sz="2400" dirty="0" err="1">
                <a:sym typeface="Symbol" panose="05050102010706020507" pitchFamily="18" charset="2"/>
              </a:rPr>
              <a:t>e</a:t>
            </a:r>
            <a:r>
              <a:rPr lang="en-US" altLang="zh-CN" sz="2400" baseline="-25000" dirty="0" err="1">
                <a:sym typeface="Symbol" panose="05050102010706020507" pitchFamily="18" charset="2"/>
              </a:rPr>
              <a:t>i</a:t>
            </a:r>
            <a:r>
              <a:rPr lang="en-US" altLang="zh-CN" sz="2400" dirty="0">
                <a:sym typeface="Symbol" panose="05050102010706020507" pitchFamily="18" charset="2"/>
              </a:rPr>
              <a:t> D, 2i  n}</a:t>
            </a:r>
          </a:p>
          <a:p>
            <a:pPr eaLnBrk="1" hangingPunct="1">
              <a:spcBef>
                <a:spcPct val="50000"/>
              </a:spcBef>
              <a:buFontTx/>
              <a:buNone/>
            </a:pPr>
            <a:r>
              <a:rPr lang="en-US" altLang="zh-CN" sz="2400" dirty="0">
                <a:sym typeface="Symbol" panose="05050102010706020507" pitchFamily="18" charset="2"/>
              </a:rPr>
              <a:t>  </a:t>
            </a:r>
            <a:r>
              <a:rPr lang="zh-CN" altLang="en-US" sz="2400" b="1" dirty="0">
                <a:sym typeface="Symbol" panose="05050102010706020507" pitchFamily="18" charset="2"/>
              </a:rPr>
              <a:t>基本操作：</a:t>
            </a:r>
            <a:endParaRPr lang="en-US" altLang="zh-CN" sz="2400" b="1" dirty="0">
              <a:sym typeface="Symbol" panose="05050102010706020507" pitchFamily="18" charset="2"/>
            </a:endParaRPr>
          </a:p>
          <a:p>
            <a:pPr eaLnBrk="1" hangingPunct="1">
              <a:spcBef>
                <a:spcPts val="600"/>
              </a:spcBef>
              <a:buFontTx/>
              <a:buNone/>
            </a:pPr>
            <a:r>
              <a:rPr lang="en-US" altLang="zh-CN" sz="2400" dirty="0">
                <a:sym typeface="Symbol" panose="05050102010706020507" pitchFamily="18" charset="2"/>
              </a:rPr>
              <a:t>          </a:t>
            </a:r>
            <a:r>
              <a:rPr lang="en-US" altLang="zh-CN" sz="2400" dirty="0" err="1"/>
              <a:t>InitGList</a:t>
            </a:r>
            <a:r>
              <a:rPr lang="en-US" altLang="zh-CN" sz="2400" dirty="0"/>
              <a:t>(</a:t>
            </a:r>
            <a:r>
              <a:rPr lang="en-US" altLang="zh-CN" sz="2400" b="1" dirty="0"/>
              <a:t>&amp;</a:t>
            </a:r>
            <a:r>
              <a:rPr lang="en-US" altLang="zh-CN" sz="2400" dirty="0"/>
              <a:t>L);</a:t>
            </a:r>
          </a:p>
          <a:p>
            <a:pPr eaLnBrk="1" hangingPunct="1">
              <a:spcBef>
                <a:spcPts val="600"/>
              </a:spcBef>
              <a:buFontTx/>
              <a:buNone/>
            </a:pPr>
            <a:r>
              <a:rPr lang="en-US" altLang="zh-CN" sz="2400" dirty="0">
                <a:sym typeface="Symbol" panose="05050102010706020507" pitchFamily="18" charset="2"/>
              </a:rPr>
              <a:t>                 </a:t>
            </a:r>
            <a:r>
              <a:rPr lang="zh-CN" altLang="en-US" sz="2400" dirty="0">
                <a:sym typeface="Symbol" panose="05050102010706020507" pitchFamily="18" charset="2"/>
              </a:rPr>
              <a:t>操作结果：创建空的广义表</a:t>
            </a:r>
            <a:r>
              <a:rPr lang="en-US" altLang="zh-CN" sz="2400" dirty="0">
                <a:sym typeface="Symbol" panose="05050102010706020507" pitchFamily="18" charset="2"/>
              </a:rPr>
              <a:t>L</a:t>
            </a:r>
            <a:r>
              <a:rPr lang="zh-CN" altLang="en-US" sz="2400" dirty="0">
                <a:sym typeface="Symbol" panose="05050102010706020507" pitchFamily="18" charset="2"/>
              </a:rPr>
              <a:t>。</a:t>
            </a:r>
            <a:endParaRPr lang="en-US" altLang="zh-CN" sz="2400" dirty="0">
              <a:sym typeface="Symbol" panose="05050102010706020507" pitchFamily="18" charset="2"/>
            </a:endParaRPr>
          </a:p>
          <a:p>
            <a:pPr eaLnBrk="1" hangingPunct="1">
              <a:spcBef>
                <a:spcPts val="600"/>
              </a:spcBef>
              <a:buFontTx/>
              <a:buNone/>
            </a:pPr>
            <a:r>
              <a:rPr lang="en-US" altLang="zh-CN" sz="2400" dirty="0"/>
              <a:t>          </a:t>
            </a:r>
            <a:r>
              <a:rPr lang="en-US" altLang="zh-CN" sz="2400" dirty="0" err="1"/>
              <a:t>CreateGList</a:t>
            </a:r>
            <a:r>
              <a:rPr lang="en-US" altLang="zh-CN" sz="2400" dirty="0"/>
              <a:t>(</a:t>
            </a:r>
            <a:r>
              <a:rPr lang="en-US" altLang="zh-CN" sz="2400" b="1" dirty="0"/>
              <a:t>&amp;</a:t>
            </a:r>
            <a:r>
              <a:rPr lang="en-US" altLang="zh-CN" sz="2400" dirty="0"/>
              <a:t>L, S);</a:t>
            </a:r>
          </a:p>
          <a:p>
            <a:pPr eaLnBrk="1" hangingPunct="1">
              <a:spcBef>
                <a:spcPts val="600"/>
              </a:spcBef>
              <a:buFontTx/>
              <a:buNone/>
            </a:pPr>
            <a:r>
              <a:rPr lang="en-US" altLang="zh-CN" sz="2400" dirty="0">
                <a:sym typeface="Symbol" panose="05050102010706020507" pitchFamily="18" charset="2"/>
              </a:rPr>
              <a:t>                </a:t>
            </a:r>
            <a:r>
              <a:rPr lang="zh-CN" altLang="en-US" sz="2400" dirty="0">
                <a:sym typeface="Symbol" panose="05050102010706020507" pitchFamily="18" charset="2"/>
              </a:rPr>
              <a:t>初始条件：</a:t>
            </a:r>
            <a:r>
              <a:rPr lang="en-US" altLang="zh-CN" sz="2400" dirty="0">
                <a:sym typeface="Symbol" panose="05050102010706020507" pitchFamily="18" charset="2"/>
              </a:rPr>
              <a:t>S</a:t>
            </a:r>
            <a:r>
              <a:rPr lang="zh-CN" altLang="en-US" sz="2400" dirty="0">
                <a:sym typeface="Symbol" panose="05050102010706020507" pitchFamily="18" charset="2"/>
              </a:rPr>
              <a:t>是广义表的书写形式串。</a:t>
            </a:r>
            <a:endParaRPr lang="en-US" altLang="zh-CN" sz="2400" dirty="0">
              <a:sym typeface="Symbol" panose="05050102010706020507" pitchFamily="18" charset="2"/>
            </a:endParaRPr>
          </a:p>
          <a:p>
            <a:pPr eaLnBrk="1" hangingPunct="1">
              <a:spcBef>
                <a:spcPts val="600"/>
              </a:spcBef>
              <a:buFontTx/>
              <a:buNone/>
            </a:pPr>
            <a:r>
              <a:rPr lang="en-US" altLang="zh-CN" sz="2400" dirty="0">
                <a:sym typeface="Symbol" panose="05050102010706020507" pitchFamily="18" charset="2"/>
              </a:rPr>
              <a:t>                </a:t>
            </a:r>
            <a:r>
              <a:rPr lang="zh-CN" altLang="en-US" sz="2400" dirty="0">
                <a:sym typeface="Symbol" panose="05050102010706020507" pitchFamily="18" charset="2"/>
              </a:rPr>
              <a:t>操作结果：由</a:t>
            </a:r>
            <a:r>
              <a:rPr lang="en-US" altLang="zh-CN" sz="2400" dirty="0">
                <a:sym typeface="Symbol" panose="05050102010706020507" pitchFamily="18" charset="2"/>
              </a:rPr>
              <a:t>S</a:t>
            </a:r>
            <a:r>
              <a:rPr lang="zh-CN" altLang="en-US" sz="2400" dirty="0">
                <a:sym typeface="Symbol" panose="05050102010706020507" pitchFamily="18" charset="2"/>
              </a:rPr>
              <a:t>创建广义表</a:t>
            </a:r>
            <a:r>
              <a:rPr lang="en-US" altLang="zh-CN" sz="2400" dirty="0">
                <a:sym typeface="Symbol" panose="05050102010706020507" pitchFamily="18" charset="2"/>
              </a:rPr>
              <a:t>L</a:t>
            </a:r>
            <a:r>
              <a:rPr lang="zh-CN" altLang="en-US" sz="2400" dirty="0">
                <a:sym typeface="Symbol" panose="05050102010706020507" pitchFamily="18" charset="2"/>
              </a:rPr>
              <a:t>。</a:t>
            </a:r>
            <a:endParaRPr lang="en-US" altLang="zh-CN" sz="2400" dirty="0">
              <a:sym typeface="Symbol" panose="05050102010706020507" pitchFamily="18" charset="2"/>
            </a:endParaRPr>
          </a:p>
          <a:p>
            <a:pPr eaLnBrk="1" hangingPunct="1">
              <a:spcBef>
                <a:spcPts val="600"/>
              </a:spcBef>
              <a:buFontTx/>
              <a:buNone/>
            </a:pPr>
            <a:r>
              <a:rPr lang="en-US" altLang="zh-CN" sz="2400" dirty="0">
                <a:sym typeface="Symbol" panose="05050102010706020507" pitchFamily="18" charset="2"/>
              </a:rPr>
              <a:t>            ……</a:t>
            </a:r>
          </a:p>
          <a:p>
            <a:pPr eaLnBrk="1" hangingPunct="1">
              <a:spcBef>
                <a:spcPct val="50000"/>
              </a:spcBef>
              <a:buFontTx/>
              <a:buNone/>
            </a:pPr>
            <a:r>
              <a:rPr lang="en-US" altLang="zh-CN" sz="2400" b="1" dirty="0">
                <a:sym typeface="Symbol" panose="05050102010706020507" pitchFamily="18" charset="2"/>
              </a:rPr>
              <a:t>} ADT </a:t>
            </a:r>
            <a:r>
              <a:rPr lang="en-US" altLang="zh-CN" sz="2400" dirty="0" err="1">
                <a:sym typeface="Symbol" panose="05050102010706020507" pitchFamily="18" charset="2"/>
              </a:rPr>
              <a:t>GList</a:t>
            </a:r>
            <a:r>
              <a:rPr lang="en-US" altLang="zh-CN" sz="2400" b="1" dirty="0">
                <a:sym typeface="Symbol" panose="05050102010706020507" pitchFamily="18" charset="2"/>
              </a:rPr>
              <a:t> </a:t>
            </a:r>
            <a:endParaRPr lang="zh-CN" altLang="en-US" sz="2400" b="1" dirty="0">
              <a:sym typeface="Symbol" panose="05050102010706020507"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10EDBA9A-00C5-43D1-BAB0-D5762D7F135E}"/>
              </a:ext>
            </a:extLst>
          </p:cNvPr>
          <p:cNvSpPr>
            <a:spLocks noGrp="1" noChangeArrowheads="1"/>
          </p:cNvSpPr>
          <p:nvPr>
            <p:ph type="title"/>
          </p:nvPr>
        </p:nvSpPr>
        <p:spPr>
          <a:xfrm>
            <a:off x="611188" y="188913"/>
            <a:ext cx="7772400" cy="762000"/>
          </a:xfrm>
        </p:spPr>
        <p:txBody>
          <a:bodyPr/>
          <a:lstStyle/>
          <a:p>
            <a:pPr algn="l" eaLnBrk="1" hangingPunct="1"/>
            <a:r>
              <a:rPr lang="en-US" altLang="zh-CN" sz="2800" b="1">
                <a:solidFill>
                  <a:srgbClr val="800000"/>
                </a:solidFill>
              </a:rPr>
              <a:t>5.5  </a:t>
            </a:r>
            <a:r>
              <a:rPr lang="zh-CN" altLang="en-US" sz="2800" b="1">
                <a:solidFill>
                  <a:srgbClr val="800000"/>
                </a:solidFill>
              </a:rPr>
              <a:t>广义表的存储结构</a:t>
            </a:r>
          </a:p>
        </p:txBody>
      </p:sp>
      <p:sp>
        <p:nvSpPr>
          <p:cNvPr id="41989" name="Rectangle 3">
            <a:extLst>
              <a:ext uri="{FF2B5EF4-FFF2-40B4-BE49-F238E27FC236}">
                <a16:creationId xmlns:a16="http://schemas.microsoft.com/office/drawing/2014/main" id="{838361F6-0566-4C72-8007-06489C1198D3}"/>
              </a:ext>
            </a:extLst>
          </p:cNvPr>
          <p:cNvSpPr>
            <a:spLocks noGrp="1" noChangeArrowheads="1"/>
          </p:cNvSpPr>
          <p:nvPr>
            <p:ph type="body" idx="1"/>
          </p:nvPr>
        </p:nvSpPr>
        <p:spPr>
          <a:xfrm>
            <a:off x="611188" y="908050"/>
            <a:ext cx="7924800" cy="4876800"/>
          </a:xfrm>
        </p:spPr>
        <p:txBody>
          <a:bodyPr/>
          <a:lstStyle/>
          <a:p>
            <a:pPr eaLnBrk="1" hangingPunct="1">
              <a:buFontTx/>
              <a:buNone/>
            </a:pPr>
            <a:r>
              <a:rPr lang="en-US" altLang="zh-CN" sz="2400" b="1">
                <a:solidFill>
                  <a:srgbClr val="800000"/>
                </a:solidFill>
              </a:rPr>
              <a:t>5.5.1 </a:t>
            </a:r>
            <a:r>
              <a:rPr lang="zh-CN" altLang="en-US" sz="2400" b="1">
                <a:solidFill>
                  <a:srgbClr val="800000"/>
                </a:solidFill>
              </a:rPr>
              <a:t>方法１</a:t>
            </a:r>
            <a:r>
              <a:rPr lang="en-US" altLang="zh-CN" sz="2400" b="1">
                <a:solidFill>
                  <a:srgbClr val="800000"/>
                </a:solidFill>
              </a:rPr>
              <a:t>—</a:t>
            </a:r>
            <a:r>
              <a:rPr lang="zh-CN" altLang="en-US" sz="2400" b="1">
                <a:solidFill>
                  <a:srgbClr val="800000"/>
                </a:solidFill>
              </a:rPr>
              <a:t>头尾链表形式</a:t>
            </a:r>
          </a:p>
          <a:p>
            <a:pPr eaLnBrk="1" hangingPunct="1">
              <a:buFontTx/>
              <a:buNone/>
            </a:pPr>
            <a:r>
              <a:rPr lang="zh-CN" altLang="en-US" sz="2400" b="1">
                <a:solidFill>
                  <a:srgbClr val="CC6600"/>
                </a:solidFill>
              </a:rPr>
              <a:t>   </a:t>
            </a:r>
            <a:r>
              <a:rPr lang="en-US" altLang="zh-CN" sz="2400" b="1">
                <a:solidFill>
                  <a:srgbClr val="CC6600"/>
                </a:solidFill>
              </a:rPr>
              <a:t>[</a:t>
            </a:r>
            <a:r>
              <a:rPr lang="zh-CN" altLang="en-US" sz="2400" b="1">
                <a:solidFill>
                  <a:srgbClr val="CC6600"/>
                </a:solidFill>
              </a:rPr>
              <a:t>类型定义</a:t>
            </a:r>
            <a:r>
              <a:rPr lang="en-US" altLang="zh-CN" sz="2400" b="1">
                <a:solidFill>
                  <a:srgbClr val="CC6600"/>
                </a:solidFill>
              </a:rPr>
              <a:t>]</a:t>
            </a:r>
          </a:p>
          <a:p>
            <a:pPr eaLnBrk="1" hangingPunct="1">
              <a:buFontTx/>
              <a:buNone/>
            </a:pPr>
            <a:endParaRPr lang="en-US" altLang="zh-CN" sz="2400"/>
          </a:p>
        </p:txBody>
      </p:sp>
      <p:sp>
        <p:nvSpPr>
          <p:cNvPr id="41990" name="Text Box 8">
            <a:extLst>
              <a:ext uri="{FF2B5EF4-FFF2-40B4-BE49-F238E27FC236}">
                <a16:creationId xmlns:a16="http://schemas.microsoft.com/office/drawing/2014/main" id="{4D924381-439E-4BD5-8383-4483291F32E9}"/>
              </a:ext>
            </a:extLst>
          </p:cNvPr>
          <p:cNvSpPr txBox="1">
            <a:spLocks noChangeArrowheads="1"/>
          </p:cNvSpPr>
          <p:nvPr/>
        </p:nvSpPr>
        <p:spPr bwMode="auto">
          <a:xfrm>
            <a:off x="6105525" y="4071938"/>
            <a:ext cx="1752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tag=0   atom</a:t>
            </a:r>
          </a:p>
        </p:txBody>
      </p:sp>
      <p:sp>
        <p:nvSpPr>
          <p:cNvPr id="85001" name="Line 9">
            <a:extLst>
              <a:ext uri="{FF2B5EF4-FFF2-40B4-BE49-F238E27FC236}">
                <a16:creationId xmlns:a16="http://schemas.microsoft.com/office/drawing/2014/main" id="{1E8A822B-E88C-43A2-A98F-0EAB4055C433}"/>
              </a:ext>
            </a:extLst>
          </p:cNvPr>
          <p:cNvSpPr>
            <a:spLocks noChangeShapeType="1"/>
          </p:cNvSpPr>
          <p:nvPr/>
        </p:nvSpPr>
        <p:spPr bwMode="auto">
          <a:xfrm>
            <a:off x="7019925" y="4071938"/>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1992" name="Text Box 10">
            <a:extLst>
              <a:ext uri="{FF2B5EF4-FFF2-40B4-BE49-F238E27FC236}">
                <a16:creationId xmlns:a16="http://schemas.microsoft.com/office/drawing/2014/main" id="{92946EDD-F37E-45AE-9C6D-6B4FE14B30F5}"/>
              </a:ext>
            </a:extLst>
          </p:cNvPr>
          <p:cNvSpPr txBox="1">
            <a:spLocks noChangeArrowheads="1"/>
          </p:cNvSpPr>
          <p:nvPr/>
        </p:nvSpPr>
        <p:spPr bwMode="auto">
          <a:xfrm>
            <a:off x="6257925" y="36147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原子结点</a:t>
            </a:r>
          </a:p>
        </p:txBody>
      </p:sp>
      <p:sp>
        <p:nvSpPr>
          <p:cNvPr id="41993" name="Text Box 11">
            <a:extLst>
              <a:ext uri="{FF2B5EF4-FFF2-40B4-BE49-F238E27FC236}">
                <a16:creationId xmlns:a16="http://schemas.microsoft.com/office/drawing/2014/main" id="{4A495D90-ACB0-4945-A70D-CC89FC2F86C7}"/>
              </a:ext>
            </a:extLst>
          </p:cNvPr>
          <p:cNvSpPr txBox="1">
            <a:spLocks noChangeArrowheads="1"/>
          </p:cNvSpPr>
          <p:nvPr/>
        </p:nvSpPr>
        <p:spPr bwMode="auto">
          <a:xfrm>
            <a:off x="6011863" y="4959350"/>
            <a:ext cx="2819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楷体_GB2312" pitchFamily="49" charset="-122"/>
                <a:ea typeface="楷体_GB2312" pitchFamily="49" charset="-122"/>
              </a:rPr>
              <a:t>hp: </a:t>
            </a:r>
            <a:r>
              <a:rPr lang="zh-CN" altLang="zh-CN" sz="2000">
                <a:solidFill>
                  <a:schemeClr val="accent2"/>
                </a:solidFill>
                <a:latin typeface="楷体_GB2312" pitchFamily="49" charset="-122"/>
                <a:ea typeface="楷体_GB2312" pitchFamily="49" charset="-122"/>
              </a:rPr>
              <a:t>指示表头的指针</a:t>
            </a:r>
          </a:p>
          <a:p>
            <a:pPr eaLnBrk="1" hangingPunct="1">
              <a:spcBef>
                <a:spcPct val="50000"/>
              </a:spcBef>
              <a:buFontTx/>
              <a:buNone/>
            </a:pPr>
            <a:r>
              <a:rPr lang="en-US" altLang="zh-CN" sz="2000">
                <a:solidFill>
                  <a:schemeClr val="accent2"/>
                </a:solidFill>
                <a:latin typeface="楷体_GB2312" pitchFamily="49" charset="-122"/>
                <a:ea typeface="楷体_GB2312" pitchFamily="49" charset="-122"/>
              </a:rPr>
              <a:t>tp:</a:t>
            </a:r>
            <a:r>
              <a:rPr lang="zh-CN" altLang="zh-CN" sz="2000">
                <a:solidFill>
                  <a:schemeClr val="accent2"/>
                </a:solidFill>
                <a:latin typeface="楷体_GB2312" pitchFamily="49" charset="-122"/>
                <a:ea typeface="楷体_GB2312" pitchFamily="49" charset="-122"/>
              </a:rPr>
              <a:t>指示表尾的指针</a:t>
            </a:r>
            <a:endParaRPr lang="zh-CN" altLang="en-US" sz="2400">
              <a:solidFill>
                <a:schemeClr val="accent2"/>
              </a:solidFill>
            </a:endParaRPr>
          </a:p>
        </p:txBody>
      </p:sp>
      <p:sp>
        <p:nvSpPr>
          <p:cNvPr id="41994" name="Text Box 13">
            <a:extLst>
              <a:ext uri="{FF2B5EF4-FFF2-40B4-BE49-F238E27FC236}">
                <a16:creationId xmlns:a16="http://schemas.microsoft.com/office/drawing/2014/main" id="{167DD6A7-D113-46CF-886C-E707DB54FE8F}"/>
              </a:ext>
            </a:extLst>
          </p:cNvPr>
          <p:cNvSpPr txBox="1">
            <a:spLocks noChangeArrowheads="1"/>
          </p:cNvSpPr>
          <p:nvPr/>
        </p:nvSpPr>
        <p:spPr bwMode="auto">
          <a:xfrm>
            <a:off x="539750" y="1844675"/>
            <a:ext cx="5040313" cy="3997325"/>
          </a:xfrm>
          <a:prstGeom prst="rect">
            <a:avLst/>
          </a:prstGeom>
          <a:solidFill>
            <a:schemeClr val="hlink"/>
          </a:solidFill>
          <a:ln w="9525">
            <a:solidFill>
              <a:schemeClr val="hlink"/>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typedef enum {ATOM, LIST} ElemTag;</a:t>
            </a:r>
          </a:p>
          <a:p>
            <a:pPr eaLnBrk="1" hangingPunct="1">
              <a:spcBef>
                <a:spcPct val="0"/>
              </a:spcBef>
              <a:buFontTx/>
              <a:buNone/>
            </a:pPr>
            <a:r>
              <a:rPr lang="en-US" altLang="zh-CN" sz="2000"/>
              <a:t>// </a:t>
            </a:r>
            <a:r>
              <a:rPr lang="en-US" altLang="zh-CN" sz="2000">
                <a:latin typeface="楷体_GB2312" pitchFamily="49" charset="-122"/>
                <a:ea typeface="楷体_GB2312" pitchFamily="49" charset="-122"/>
              </a:rPr>
              <a:t>ATOM==0:</a:t>
            </a:r>
            <a:r>
              <a:rPr lang="zh-CN" altLang="en-US" sz="2000">
                <a:latin typeface="楷体_GB2312" pitchFamily="49" charset="-122"/>
                <a:ea typeface="楷体_GB2312" pitchFamily="49" charset="-122"/>
              </a:rPr>
              <a:t>原子；</a:t>
            </a:r>
            <a:r>
              <a:rPr lang="en-US" altLang="zh-CN" sz="2000">
                <a:latin typeface="楷体_GB2312" pitchFamily="49" charset="-122"/>
                <a:ea typeface="楷体_GB2312" pitchFamily="49" charset="-122"/>
              </a:rPr>
              <a:t>LIST==1</a:t>
            </a:r>
            <a:r>
              <a:rPr lang="zh-CN" altLang="en-US" sz="2000">
                <a:latin typeface="楷体_GB2312" pitchFamily="49" charset="-122"/>
                <a:ea typeface="楷体_GB2312" pitchFamily="49" charset="-122"/>
              </a:rPr>
              <a:t>：子表</a:t>
            </a:r>
          </a:p>
          <a:p>
            <a:pPr eaLnBrk="1" hangingPunct="1">
              <a:spcBef>
                <a:spcPct val="0"/>
              </a:spcBef>
              <a:buFontTx/>
              <a:buNone/>
            </a:pPr>
            <a:r>
              <a:rPr lang="en-US" altLang="zh-CN" sz="2400"/>
              <a:t>typedef struct GLNode{</a:t>
            </a:r>
          </a:p>
          <a:p>
            <a:pPr eaLnBrk="1" hangingPunct="1">
              <a:spcBef>
                <a:spcPct val="0"/>
              </a:spcBef>
              <a:buFontTx/>
              <a:buNone/>
            </a:pPr>
            <a:r>
              <a:rPr lang="en-US" altLang="zh-CN" sz="2400"/>
              <a:t>	ElemTag  tag;</a:t>
            </a:r>
          </a:p>
          <a:p>
            <a:pPr eaLnBrk="1" hangingPunct="1">
              <a:spcBef>
                <a:spcPct val="0"/>
              </a:spcBef>
              <a:buFontTx/>
              <a:buNone/>
            </a:pPr>
            <a:r>
              <a:rPr lang="en-US" altLang="zh-CN" sz="2400"/>
              <a:t>	union {</a:t>
            </a:r>
          </a:p>
          <a:p>
            <a:pPr eaLnBrk="1" hangingPunct="1">
              <a:spcBef>
                <a:spcPct val="0"/>
              </a:spcBef>
              <a:buFontTx/>
              <a:buNone/>
            </a:pPr>
            <a:r>
              <a:rPr lang="en-US" altLang="zh-CN" sz="2400"/>
              <a:t>	     AtomType  atom;</a:t>
            </a:r>
          </a:p>
          <a:p>
            <a:pPr eaLnBrk="1" hangingPunct="1">
              <a:spcBef>
                <a:spcPct val="0"/>
              </a:spcBef>
              <a:buFontTx/>
              <a:buNone/>
            </a:pPr>
            <a:r>
              <a:rPr lang="en-US" altLang="zh-CN" sz="2400"/>
              <a:t>	     struct  {</a:t>
            </a:r>
          </a:p>
          <a:p>
            <a:pPr eaLnBrk="1" hangingPunct="1">
              <a:spcBef>
                <a:spcPct val="0"/>
              </a:spcBef>
              <a:buFontTx/>
              <a:buNone/>
            </a:pPr>
            <a:r>
              <a:rPr lang="en-US" altLang="zh-CN" sz="2400"/>
              <a:t>	          struct GLNode  *hp, *tp;</a:t>
            </a:r>
          </a:p>
          <a:p>
            <a:pPr eaLnBrk="1" hangingPunct="1">
              <a:spcBef>
                <a:spcPct val="0"/>
              </a:spcBef>
              <a:buFontTx/>
              <a:buNone/>
            </a:pPr>
            <a:r>
              <a:rPr lang="en-US" altLang="zh-CN" sz="2400"/>
              <a:t>	     }ptr;</a:t>
            </a:r>
          </a:p>
          <a:p>
            <a:pPr eaLnBrk="1" hangingPunct="1">
              <a:spcBef>
                <a:spcPct val="0"/>
              </a:spcBef>
              <a:buFontTx/>
              <a:buNone/>
            </a:pPr>
            <a:r>
              <a:rPr lang="en-US" altLang="zh-CN" sz="2400"/>
              <a:t>	}</a:t>
            </a:r>
          </a:p>
          <a:p>
            <a:pPr eaLnBrk="1" hangingPunct="1">
              <a:spcBef>
                <a:spcPct val="0"/>
              </a:spcBef>
              <a:buFontTx/>
              <a:buNone/>
            </a:pPr>
            <a:r>
              <a:rPr lang="en-US" altLang="zh-CN" sz="2400"/>
              <a:t>} * </a:t>
            </a:r>
            <a:r>
              <a:rPr lang="en-US" altLang="zh-CN" sz="2400" b="1">
                <a:solidFill>
                  <a:schemeClr val="accent2"/>
                </a:solidFill>
              </a:rPr>
              <a:t>GList1</a:t>
            </a:r>
            <a:r>
              <a:rPr lang="en-US" altLang="zh-CN" sz="2400"/>
              <a:t>;</a:t>
            </a:r>
          </a:p>
        </p:txBody>
      </p:sp>
      <p:grpSp>
        <p:nvGrpSpPr>
          <p:cNvPr id="41995" name="Group 16">
            <a:extLst>
              <a:ext uri="{FF2B5EF4-FFF2-40B4-BE49-F238E27FC236}">
                <a16:creationId xmlns:a16="http://schemas.microsoft.com/office/drawing/2014/main" id="{D56E6DFD-FE2D-4A02-87C0-C0485640C82D}"/>
              </a:ext>
            </a:extLst>
          </p:cNvPr>
          <p:cNvGrpSpPr>
            <a:grpSpLocks/>
          </p:cNvGrpSpPr>
          <p:nvPr/>
        </p:nvGrpSpPr>
        <p:grpSpPr bwMode="auto">
          <a:xfrm>
            <a:off x="6021388" y="2195513"/>
            <a:ext cx="2057400" cy="1430337"/>
            <a:chOff x="3696" y="647"/>
            <a:chExt cx="1296" cy="901"/>
          </a:xfrm>
        </p:grpSpPr>
        <p:sp>
          <p:nvSpPr>
            <p:cNvPr id="41997" name="Text Box 4">
              <a:extLst>
                <a:ext uri="{FF2B5EF4-FFF2-40B4-BE49-F238E27FC236}">
                  <a16:creationId xmlns:a16="http://schemas.microsoft.com/office/drawing/2014/main" id="{F6F606C9-17A0-4C9D-8AE2-5E1B4A5DCB39}"/>
                </a:ext>
              </a:extLst>
            </p:cNvPr>
            <p:cNvSpPr txBox="1">
              <a:spLocks noChangeArrowheads="1"/>
            </p:cNvSpPr>
            <p:nvPr/>
          </p:nvSpPr>
          <p:spPr bwMode="auto">
            <a:xfrm>
              <a:off x="3696" y="935"/>
              <a:ext cx="129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tag=1   hp   tp  </a:t>
              </a:r>
            </a:p>
          </p:txBody>
        </p:sp>
        <p:sp>
          <p:nvSpPr>
            <p:cNvPr id="84997" name="Line 5">
              <a:extLst>
                <a:ext uri="{FF2B5EF4-FFF2-40B4-BE49-F238E27FC236}">
                  <a16:creationId xmlns:a16="http://schemas.microsoft.com/office/drawing/2014/main" id="{30BCC5D7-AB0E-4693-A0C5-6E2FA258457D}"/>
                </a:ext>
              </a:extLst>
            </p:cNvPr>
            <p:cNvSpPr>
              <a:spLocks noChangeShapeType="1"/>
            </p:cNvSpPr>
            <p:nvPr/>
          </p:nvSpPr>
          <p:spPr bwMode="auto">
            <a:xfrm>
              <a:off x="4272" y="935"/>
              <a:ext cx="0" cy="288"/>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4998" name="Line 6">
              <a:extLst>
                <a:ext uri="{FF2B5EF4-FFF2-40B4-BE49-F238E27FC236}">
                  <a16:creationId xmlns:a16="http://schemas.microsoft.com/office/drawing/2014/main" id="{F20E6367-28E7-4B3A-97C8-0BE23C5A08A6}"/>
                </a:ext>
              </a:extLst>
            </p:cNvPr>
            <p:cNvSpPr>
              <a:spLocks noChangeShapeType="1"/>
            </p:cNvSpPr>
            <p:nvPr/>
          </p:nvSpPr>
          <p:spPr bwMode="auto">
            <a:xfrm>
              <a:off x="4608" y="935"/>
              <a:ext cx="0" cy="288"/>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2000" name="Text Box 7">
              <a:extLst>
                <a:ext uri="{FF2B5EF4-FFF2-40B4-BE49-F238E27FC236}">
                  <a16:creationId xmlns:a16="http://schemas.microsoft.com/office/drawing/2014/main" id="{4AFA1EE6-9ADA-4EA6-B35E-9D439B5E0BA4}"/>
                </a:ext>
              </a:extLst>
            </p:cNvPr>
            <p:cNvSpPr txBox="1">
              <a:spLocks noChangeArrowheads="1"/>
            </p:cNvSpPr>
            <p:nvPr/>
          </p:nvSpPr>
          <p:spPr bwMode="auto">
            <a:xfrm>
              <a:off x="3936" y="647"/>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表结点</a:t>
              </a:r>
            </a:p>
          </p:txBody>
        </p:sp>
        <p:sp>
          <p:nvSpPr>
            <p:cNvPr id="85006" name="AutoShape 14">
              <a:extLst>
                <a:ext uri="{FF2B5EF4-FFF2-40B4-BE49-F238E27FC236}">
                  <a16:creationId xmlns:a16="http://schemas.microsoft.com/office/drawing/2014/main" id="{AC0CDEB7-BEAC-40DA-971D-0C2BBF8086BB}"/>
                </a:ext>
              </a:extLst>
            </p:cNvPr>
            <p:cNvSpPr>
              <a:spLocks/>
            </p:cNvSpPr>
            <p:nvPr/>
          </p:nvSpPr>
          <p:spPr bwMode="auto">
            <a:xfrm rot="-5400000">
              <a:off x="4581" y="958"/>
              <a:ext cx="91" cy="681"/>
            </a:xfrm>
            <a:prstGeom prst="leftBrace">
              <a:avLst>
                <a:gd name="adj1" fmla="val 62363"/>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2002" name="Text Box 15">
              <a:extLst>
                <a:ext uri="{FF2B5EF4-FFF2-40B4-BE49-F238E27FC236}">
                  <a16:creationId xmlns:a16="http://schemas.microsoft.com/office/drawing/2014/main" id="{C07D8428-AF3E-4009-A59D-319F27680089}"/>
                </a:ext>
              </a:extLst>
            </p:cNvPr>
            <p:cNvSpPr txBox="1">
              <a:spLocks noChangeArrowheads="1"/>
            </p:cNvSpPr>
            <p:nvPr/>
          </p:nvSpPr>
          <p:spPr bwMode="auto">
            <a:xfrm>
              <a:off x="4468" y="1298"/>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ptr</a:t>
              </a:r>
            </a:p>
          </p:txBody>
        </p:sp>
      </p:grpSp>
      <p:sp>
        <p:nvSpPr>
          <p:cNvPr id="18" name="Text Box 16">
            <a:extLst>
              <a:ext uri="{FF2B5EF4-FFF2-40B4-BE49-F238E27FC236}">
                <a16:creationId xmlns:a16="http://schemas.microsoft.com/office/drawing/2014/main" id="{F36DBE15-6041-4E0B-ADAC-A6806011140F}"/>
              </a:ext>
            </a:extLst>
          </p:cNvPr>
          <p:cNvSpPr txBox="1">
            <a:spLocks noChangeArrowheads="1"/>
          </p:cNvSpPr>
          <p:nvPr/>
        </p:nvSpPr>
        <p:spPr bwMode="auto">
          <a:xfrm>
            <a:off x="5580063" y="263525"/>
            <a:ext cx="3179762" cy="1570038"/>
          </a:xfrm>
          <a:prstGeom prst="rect">
            <a:avLst/>
          </a:prstGeom>
          <a:solidFill>
            <a:schemeClr val="accent1">
              <a:lumMod val="40000"/>
              <a:lumOff val="60000"/>
            </a:schemeClr>
          </a:solidFill>
          <a:ln>
            <a:no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en-US" altLang="zh-CN" dirty="0"/>
              <a:t>GL=( 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 )</a:t>
            </a:r>
          </a:p>
          <a:p>
            <a:pPr eaLnBrk="1" hangingPunct="1">
              <a:spcBef>
                <a:spcPct val="50000"/>
              </a:spcBef>
              <a:defRPr/>
            </a:pPr>
            <a:r>
              <a:rPr lang="en-US" altLang="zh-CN" dirty="0"/>
              <a:t> head(GL)= a</a:t>
            </a:r>
            <a:r>
              <a:rPr lang="en-US" altLang="zh-CN" baseline="-25000" dirty="0"/>
              <a:t>1</a:t>
            </a:r>
            <a:endParaRPr lang="en-US" altLang="zh-CN" dirty="0"/>
          </a:p>
          <a:p>
            <a:pPr eaLnBrk="1" hangingPunct="1">
              <a:spcBef>
                <a:spcPct val="50000"/>
              </a:spcBef>
              <a:defRPr/>
            </a:pPr>
            <a:r>
              <a:rPr lang="en-US" altLang="zh-CN" dirty="0"/>
              <a:t>Tail(GL)=( a</a:t>
            </a:r>
            <a:r>
              <a:rPr lang="en-US" altLang="zh-CN" baseline="-25000" dirty="0"/>
              <a:t>2</a:t>
            </a:r>
            <a:r>
              <a:rPr lang="en-US" altLang="zh-CN" dirty="0"/>
              <a:t>, ……, a</a:t>
            </a:r>
            <a:r>
              <a:rPr lang="en-US" altLang="zh-CN" baseline="-25000" dirty="0"/>
              <a:t>n</a:t>
            </a:r>
            <a:r>
              <a:rPr lang="en-US" altLang="zh-CN"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1026">
            <a:extLst>
              <a:ext uri="{FF2B5EF4-FFF2-40B4-BE49-F238E27FC236}">
                <a16:creationId xmlns:a16="http://schemas.microsoft.com/office/drawing/2014/main" id="{E0EBCA73-DB3F-4CE0-B18C-32A919AB90DC}"/>
              </a:ext>
            </a:extLst>
          </p:cNvPr>
          <p:cNvSpPr>
            <a:spLocks noGrp="1" noChangeArrowheads="1"/>
          </p:cNvSpPr>
          <p:nvPr>
            <p:ph type="title"/>
          </p:nvPr>
        </p:nvSpPr>
        <p:spPr>
          <a:xfrm>
            <a:off x="684213" y="333375"/>
            <a:ext cx="1511300" cy="685800"/>
          </a:xfrm>
        </p:spPr>
        <p:txBody>
          <a:bodyPr/>
          <a:lstStyle/>
          <a:p>
            <a:pPr algn="l" eaLnBrk="1" hangingPunct="1"/>
            <a:r>
              <a:rPr lang="en-US" altLang="zh-CN" sz="2400" b="1">
                <a:solidFill>
                  <a:srgbClr val="CC6600"/>
                </a:solidFill>
              </a:rPr>
              <a:t>[</a:t>
            </a:r>
            <a:r>
              <a:rPr lang="zh-CN" altLang="en-US" sz="2400" b="1">
                <a:solidFill>
                  <a:srgbClr val="CC6600"/>
                </a:solidFill>
              </a:rPr>
              <a:t>示例</a:t>
            </a:r>
            <a:r>
              <a:rPr lang="en-US" altLang="zh-CN" sz="2400" b="1">
                <a:solidFill>
                  <a:srgbClr val="CC6600"/>
                </a:solidFill>
              </a:rPr>
              <a:t>]</a:t>
            </a:r>
            <a:endParaRPr lang="en-US" altLang="zh-CN" sz="2800" b="1">
              <a:solidFill>
                <a:srgbClr val="CC6600"/>
              </a:solidFill>
            </a:endParaRPr>
          </a:p>
        </p:txBody>
      </p:sp>
      <p:sp>
        <p:nvSpPr>
          <p:cNvPr id="43013" name="Rectangle 1027">
            <a:extLst>
              <a:ext uri="{FF2B5EF4-FFF2-40B4-BE49-F238E27FC236}">
                <a16:creationId xmlns:a16="http://schemas.microsoft.com/office/drawing/2014/main" id="{63CCCA8A-F6F4-482A-AF28-12A9BB80D52F}"/>
              </a:ext>
            </a:extLst>
          </p:cNvPr>
          <p:cNvSpPr>
            <a:spLocks noGrp="1" noChangeArrowheads="1"/>
          </p:cNvSpPr>
          <p:nvPr>
            <p:ph type="body" idx="1"/>
          </p:nvPr>
        </p:nvSpPr>
        <p:spPr>
          <a:xfrm>
            <a:off x="685800" y="1295400"/>
            <a:ext cx="7772400" cy="4800600"/>
          </a:xfrm>
        </p:spPr>
        <p:txBody>
          <a:bodyPr/>
          <a:lstStyle/>
          <a:p>
            <a:pPr eaLnBrk="1" hangingPunct="1">
              <a:buFontTx/>
              <a:buNone/>
            </a:pPr>
            <a:r>
              <a:rPr lang="en-US" altLang="zh-CN" sz="2400">
                <a:solidFill>
                  <a:srgbClr val="FF0066"/>
                </a:solidFill>
              </a:rPr>
              <a:t>A=( )</a:t>
            </a:r>
            <a:r>
              <a:rPr lang="en-US" altLang="zh-CN" sz="2800"/>
              <a:t>    A = NULL</a:t>
            </a:r>
          </a:p>
          <a:p>
            <a:pPr eaLnBrk="1" hangingPunct="1">
              <a:buFontTx/>
              <a:buNone/>
            </a:pPr>
            <a:r>
              <a:rPr lang="en-US" altLang="zh-CN" sz="2800"/>
              <a:t>B</a:t>
            </a:r>
          </a:p>
          <a:p>
            <a:pPr eaLnBrk="1" hangingPunct="1">
              <a:buFontTx/>
              <a:buNone/>
            </a:pPr>
            <a:endParaRPr lang="en-US" altLang="zh-CN" sz="2800"/>
          </a:p>
          <a:p>
            <a:pPr eaLnBrk="1" hangingPunct="1">
              <a:buFontTx/>
              <a:buNone/>
            </a:pPr>
            <a:endParaRPr lang="en-US" altLang="zh-CN" sz="2800"/>
          </a:p>
          <a:p>
            <a:pPr eaLnBrk="1" hangingPunct="1">
              <a:buFontTx/>
              <a:buNone/>
            </a:pPr>
            <a:r>
              <a:rPr lang="en-US" altLang="zh-CN" sz="2800"/>
              <a:t>C</a:t>
            </a:r>
          </a:p>
        </p:txBody>
      </p:sp>
      <p:sp>
        <p:nvSpPr>
          <p:cNvPr id="43014" name="Text Box 1029">
            <a:extLst>
              <a:ext uri="{FF2B5EF4-FFF2-40B4-BE49-F238E27FC236}">
                <a16:creationId xmlns:a16="http://schemas.microsoft.com/office/drawing/2014/main" id="{52ACB9E8-F7A1-489C-B25C-23D8FFB2140D}"/>
              </a:ext>
            </a:extLst>
          </p:cNvPr>
          <p:cNvSpPr txBox="1">
            <a:spLocks noChangeArrowheads="1"/>
          </p:cNvSpPr>
          <p:nvPr/>
        </p:nvSpPr>
        <p:spPr bwMode="auto">
          <a:xfrm>
            <a:off x="1447800" y="1905000"/>
            <a:ext cx="1295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a:t>
            </a:r>
          </a:p>
        </p:txBody>
      </p:sp>
      <p:sp>
        <p:nvSpPr>
          <p:cNvPr id="60422" name="Line 1030">
            <a:extLst>
              <a:ext uri="{FF2B5EF4-FFF2-40B4-BE49-F238E27FC236}">
                <a16:creationId xmlns:a16="http://schemas.microsoft.com/office/drawing/2014/main" id="{47B3CEAC-D0A3-4048-B79C-8E3E49922A9A}"/>
              </a:ext>
            </a:extLst>
          </p:cNvPr>
          <p:cNvSpPr>
            <a:spLocks noChangeShapeType="1"/>
          </p:cNvSpPr>
          <p:nvPr/>
        </p:nvSpPr>
        <p:spPr bwMode="auto">
          <a:xfrm>
            <a:off x="1905000" y="1905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23" name="Line 1031">
            <a:extLst>
              <a:ext uri="{FF2B5EF4-FFF2-40B4-BE49-F238E27FC236}">
                <a16:creationId xmlns:a16="http://schemas.microsoft.com/office/drawing/2014/main" id="{7970EA35-7BEC-4DC5-9DCF-EDDAF0B800FA}"/>
              </a:ext>
            </a:extLst>
          </p:cNvPr>
          <p:cNvSpPr>
            <a:spLocks noChangeShapeType="1"/>
          </p:cNvSpPr>
          <p:nvPr/>
        </p:nvSpPr>
        <p:spPr bwMode="auto">
          <a:xfrm>
            <a:off x="2362200" y="1905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17" name="Text Box 1033">
            <a:extLst>
              <a:ext uri="{FF2B5EF4-FFF2-40B4-BE49-F238E27FC236}">
                <a16:creationId xmlns:a16="http://schemas.microsoft.com/office/drawing/2014/main" id="{C6800F3D-A758-4D10-A3A4-F73E764B9E2B}"/>
              </a:ext>
            </a:extLst>
          </p:cNvPr>
          <p:cNvSpPr txBox="1">
            <a:spLocks noChangeArrowheads="1"/>
          </p:cNvSpPr>
          <p:nvPr/>
        </p:nvSpPr>
        <p:spPr bwMode="auto">
          <a:xfrm>
            <a:off x="3200400" y="1905000"/>
            <a:ext cx="1219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   ^</a:t>
            </a:r>
          </a:p>
        </p:txBody>
      </p:sp>
      <p:sp>
        <p:nvSpPr>
          <p:cNvPr id="60426" name="Line 1034">
            <a:extLst>
              <a:ext uri="{FF2B5EF4-FFF2-40B4-BE49-F238E27FC236}">
                <a16:creationId xmlns:a16="http://schemas.microsoft.com/office/drawing/2014/main" id="{DB0E0D6A-C8A2-48AE-9B5B-03F3A8530CD4}"/>
              </a:ext>
            </a:extLst>
          </p:cNvPr>
          <p:cNvSpPr>
            <a:spLocks noChangeShapeType="1"/>
          </p:cNvSpPr>
          <p:nvPr/>
        </p:nvSpPr>
        <p:spPr bwMode="auto">
          <a:xfrm>
            <a:off x="3581400" y="1905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27" name="Line 1035">
            <a:extLst>
              <a:ext uri="{FF2B5EF4-FFF2-40B4-BE49-F238E27FC236}">
                <a16:creationId xmlns:a16="http://schemas.microsoft.com/office/drawing/2014/main" id="{A68B1F0C-E629-4D67-BD71-954842D06BA4}"/>
              </a:ext>
            </a:extLst>
          </p:cNvPr>
          <p:cNvSpPr>
            <a:spLocks noChangeShapeType="1"/>
          </p:cNvSpPr>
          <p:nvPr/>
        </p:nvSpPr>
        <p:spPr bwMode="auto">
          <a:xfrm>
            <a:off x="4038600" y="1905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20" name="Text Box 1036">
            <a:extLst>
              <a:ext uri="{FF2B5EF4-FFF2-40B4-BE49-F238E27FC236}">
                <a16:creationId xmlns:a16="http://schemas.microsoft.com/office/drawing/2014/main" id="{36D17FEB-581B-491C-AF4A-DDB71C9E0F24}"/>
              </a:ext>
            </a:extLst>
          </p:cNvPr>
          <p:cNvSpPr txBox="1">
            <a:spLocks noChangeArrowheads="1"/>
          </p:cNvSpPr>
          <p:nvPr/>
        </p:nvSpPr>
        <p:spPr bwMode="auto">
          <a:xfrm>
            <a:off x="1905000" y="2667000"/>
            <a:ext cx="838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a</a:t>
            </a:r>
          </a:p>
        </p:txBody>
      </p:sp>
      <p:sp>
        <p:nvSpPr>
          <p:cNvPr id="60429" name="Line 1037">
            <a:extLst>
              <a:ext uri="{FF2B5EF4-FFF2-40B4-BE49-F238E27FC236}">
                <a16:creationId xmlns:a16="http://schemas.microsoft.com/office/drawing/2014/main" id="{EC306080-BF48-4047-8865-CC01BCECEF2E}"/>
              </a:ext>
            </a:extLst>
          </p:cNvPr>
          <p:cNvSpPr>
            <a:spLocks noChangeShapeType="1"/>
          </p:cNvSpPr>
          <p:nvPr/>
        </p:nvSpPr>
        <p:spPr bwMode="auto">
          <a:xfrm>
            <a:off x="2362200" y="26670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30" name="Line 1038">
            <a:extLst>
              <a:ext uri="{FF2B5EF4-FFF2-40B4-BE49-F238E27FC236}">
                <a16:creationId xmlns:a16="http://schemas.microsoft.com/office/drawing/2014/main" id="{9CCF218F-7960-4367-AE07-C8BEEFE0B1AB}"/>
              </a:ext>
            </a:extLst>
          </p:cNvPr>
          <p:cNvSpPr>
            <a:spLocks noChangeShapeType="1"/>
          </p:cNvSpPr>
          <p:nvPr/>
        </p:nvSpPr>
        <p:spPr bwMode="auto">
          <a:xfrm>
            <a:off x="2590800" y="2133600"/>
            <a:ext cx="6096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31" name="Line 1039">
            <a:extLst>
              <a:ext uri="{FF2B5EF4-FFF2-40B4-BE49-F238E27FC236}">
                <a16:creationId xmlns:a16="http://schemas.microsoft.com/office/drawing/2014/main" id="{AE880625-F34B-4E24-A38E-BB53A98C01AC}"/>
              </a:ext>
            </a:extLst>
          </p:cNvPr>
          <p:cNvSpPr>
            <a:spLocks noChangeShapeType="1"/>
          </p:cNvSpPr>
          <p:nvPr/>
        </p:nvSpPr>
        <p:spPr bwMode="auto">
          <a:xfrm>
            <a:off x="2133600" y="2133600"/>
            <a:ext cx="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32" name="Line 1040">
            <a:extLst>
              <a:ext uri="{FF2B5EF4-FFF2-40B4-BE49-F238E27FC236}">
                <a16:creationId xmlns:a16="http://schemas.microsoft.com/office/drawing/2014/main" id="{29DB92AC-00FE-4922-BA2F-A635EE23DAD3}"/>
              </a:ext>
            </a:extLst>
          </p:cNvPr>
          <p:cNvSpPr>
            <a:spLocks noChangeShapeType="1"/>
          </p:cNvSpPr>
          <p:nvPr/>
        </p:nvSpPr>
        <p:spPr bwMode="auto">
          <a:xfrm>
            <a:off x="1066800" y="2057400"/>
            <a:ext cx="3810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25" name="Text Box 1042">
            <a:extLst>
              <a:ext uri="{FF2B5EF4-FFF2-40B4-BE49-F238E27FC236}">
                <a16:creationId xmlns:a16="http://schemas.microsoft.com/office/drawing/2014/main" id="{47C1B813-F565-44A5-B175-C89B8FD8EB09}"/>
              </a:ext>
            </a:extLst>
          </p:cNvPr>
          <p:cNvSpPr txBox="1">
            <a:spLocks noChangeArrowheads="1"/>
          </p:cNvSpPr>
          <p:nvPr/>
        </p:nvSpPr>
        <p:spPr bwMode="auto">
          <a:xfrm>
            <a:off x="1447800" y="3352800"/>
            <a:ext cx="1295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a:t>
            </a:r>
          </a:p>
        </p:txBody>
      </p:sp>
      <p:sp>
        <p:nvSpPr>
          <p:cNvPr id="43026" name="Text Box 1044">
            <a:extLst>
              <a:ext uri="{FF2B5EF4-FFF2-40B4-BE49-F238E27FC236}">
                <a16:creationId xmlns:a16="http://schemas.microsoft.com/office/drawing/2014/main" id="{0E22EE34-9CF8-4B8B-B04A-A695C54BF3C7}"/>
              </a:ext>
            </a:extLst>
          </p:cNvPr>
          <p:cNvSpPr txBox="1">
            <a:spLocks noChangeArrowheads="1"/>
          </p:cNvSpPr>
          <p:nvPr/>
        </p:nvSpPr>
        <p:spPr bwMode="auto">
          <a:xfrm>
            <a:off x="3200400" y="3352800"/>
            <a:ext cx="1219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a:t>
            </a:r>
          </a:p>
        </p:txBody>
      </p:sp>
      <p:sp>
        <p:nvSpPr>
          <p:cNvPr id="43027" name="Text Box 1045">
            <a:extLst>
              <a:ext uri="{FF2B5EF4-FFF2-40B4-BE49-F238E27FC236}">
                <a16:creationId xmlns:a16="http://schemas.microsoft.com/office/drawing/2014/main" id="{65D47502-43DB-48A1-B22D-6FE2C8B95B72}"/>
              </a:ext>
            </a:extLst>
          </p:cNvPr>
          <p:cNvSpPr txBox="1">
            <a:spLocks noChangeArrowheads="1"/>
          </p:cNvSpPr>
          <p:nvPr/>
        </p:nvSpPr>
        <p:spPr bwMode="auto">
          <a:xfrm>
            <a:off x="4953000" y="3352800"/>
            <a:ext cx="1371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a:t>
            </a:r>
          </a:p>
        </p:txBody>
      </p:sp>
      <p:sp>
        <p:nvSpPr>
          <p:cNvPr id="60438" name="Line 1046">
            <a:extLst>
              <a:ext uri="{FF2B5EF4-FFF2-40B4-BE49-F238E27FC236}">
                <a16:creationId xmlns:a16="http://schemas.microsoft.com/office/drawing/2014/main" id="{BB7229D4-5756-4B13-9330-AAE17E51B5E5}"/>
              </a:ext>
            </a:extLst>
          </p:cNvPr>
          <p:cNvSpPr>
            <a:spLocks noChangeShapeType="1"/>
          </p:cNvSpPr>
          <p:nvPr/>
        </p:nvSpPr>
        <p:spPr bwMode="auto">
          <a:xfrm>
            <a:off x="1905000" y="3352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39" name="Line 1047">
            <a:extLst>
              <a:ext uri="{FF2B5EF4-FFF2-40B4-BE49-F238E27FC236}">
                <a16:creationId xmlns:a16="http://schemas.microsoft.com/office/drawing/2014/main" id="{50C4A59E-DBFA-41FC-963A-4D2839BFF520}"/>
              </a:ext>
            </a:extLst>
          </p:cNvPr>
          <p:cNvSpPr>
            <a:spLocks noChangeShapeType="1"/>
          </p:cNvSpPr>
          <p:nvPr/>
        </p:nvSpPr>
        <p:spPr bwMode="auto">
          <a:xfrm>
            <a:off x="2286000" y="3352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40" name="Line 1048">
            <a:extLst>
              <a:ext uri="{FF2B5EF4-FFF2-40B4-BE49-F238E27FC236}">
                <a16:creationId xmlns:a16="http://schemas.microsoft.com/office/drawing/2014/main" id="{75F9AF92-E420-4030-8321-E7A3F7644B94}"/>
              </a:ext>
            </a:extLst>
          </p:cNvPr>
          <p:cNvSpPr>
            <a:spLocks noChangeShapeType="1"/>
          </p:cNvSpPr>
          <p:nvPr/>
        </p:nvSpPr>
        <p:spPr bwMode="auto">
          <a:xfrm>
            <a:off x="3581400" y="3352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41" name="Line 1049">
            <a:extLst>
              <a:ext uri="{FF2B5EF4-FFF2-40B4-BE49-F238E27FC236}">
                <a16:creationId xmlns:a16="http://schemas.microsoft.com/office/drawing/2014/main" id="{437B53F2-D2FE-489B-B4B7-C04261CB308D}"/>
              </a:ext>
            </a:extLst>
          </p:cNvPr>
          <p:cNvSpPr>
            <a:spLocks noChangeShapeType="1"/>
          </p:cNvSpPr>
          <p:nvPr/>
        </p:nvSpPr>
        <p:spPr bwMode="auto">
          <a:xfrm>
            <a:off x="4038600" y="3352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42" name="Line 1050">
            <a:extLst>
              <a:ext uri="{FF2B5EF4-FFF2-40B4-BE49-F238E27FC236}">
                <a16:creationId xmlns:a16="http://schemas.microsoft.com/office/drawing/2014/main" id="{C288DA66-F5AF-4A62-8CB4-9B8B53DD9FF0}"/>
              </a:ext>
            </a:extLst>
          </p:cNvPr>
          <p:cNvSpPr>
            <a:spLocks noChangeShapeType="1"/>
          </p:cNvSpPr>
          <p:nvPr/>
        </p:nvSpPr>
        <p:spPr bwMode="auto">
          <a:xfrm>
            <a:off x="5410200" y="3352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44" name="Line 1052">
            <a:extLst>
              <a:ext uri="{FF2B5EF4-FFF2-40B4-BE49-F238E27FC236}">
                <a16:creationId xmlns:a16="http://schemas.microsoft.com/office/drawing/2014/main" id="{72937DED-F747-422D-95D0-A235BCFF9A07}"/>
              </a:ext>
            </a:extLst>
          </p:cNvPr>
          <p:cNvSpPr>
            <a:spLocks noChangeShapeType="1"/>
          </p:cNvSpPr>
          <p:nvPr/>
        </p:nvSpPr>
        <p:spPr bwMode="auto">
          <a:xfrm>
            <a:off x="5867400" y="3352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45" name="Line 1053">
            <a:extLst>
              <a:ext uri="{FF2B5EF4-FFF2-40B4-BE49-F238E27FC236}">
                <a16:creationId xmlns:a16="http://schemas.microsoft.com/office/drawing/2014/main" id="{8DE9A10D-F5EF-4142-B7DE-DFF2A90FF8BE}"/>
              </a:ext>
            </a:extLst>
          </p:cNvPr>
          <p:cNvSpPr>
            <a:spLocks noChangeShapeType="1"/>
          </p:cNvSpPr>
          <p:nvPr/>
        </p:nvSpPr>
        <p:spPr bwMode="auto">
          <a:xfrm>
            <a:off x="990600" y="3581400"/>
            <a:ext cx="4572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46" name="Line 1054">
            <a:extLst>
              <a:ext uri="{FF2B5EF4-FFF2-40B4-BE49-F238E27FC236}">
                <a16:creationId xmlns:a16="http://schemas.microsoft.com/office/drawing/2014/main" id="{243CB933-67DE-4943-8DF7-DD57BF151F43}"/>
              </a:ext>
            </a:extLst>
          </p:cNvPr>
          <p:cNvSpPr>
            <a:spLocks noChangeShapeType="1"/>
          </p:cNvSpPr>
          <p:nvPr/>
        </p:nvSpPr>
        <p:spPr bwMode="auto">
          <a:xfrm>
            <a:off x="2514600" y="3581400"/>
            <a:ext cx="6858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47" name="Line 1055">
            <a:extLst>
              <a:ext uri="{FF2B5EF4-FFF2-40B4-BE49-F238E27FC236}">
                <a16:creationId xmlns:a16="http://schemas.microsoft.com/office/drawing/2014/main" id="{8DBDC870-39F9-4F18-BA4F-7B1E5C2BBC8A}"/>
              </a:ext>
            </a:extLst>
          </p:cNvPr>
          <p:cNvSpPr>
            <a:spLocks noChangeShapeType="1"/>
          </p:cNvSpPr>
          <p:nvPr/>
        </p:nvSpPr>
        <p:spPr bwMode="auto">
          <a:xfrm>
            <a:off x="4267200" y="3581400"/>
            <a:ext cx="6858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37" name="Text Box 1056">
            <a:extLst>
              <a:ext uri="{FF2B5EF4-FFF2-40B4-BE49-F238E27FC236}">
                <a16:creationId xmlns:a16="http://schemas.microsoft.com/office/drawing/2014/main" id="{19FB3ECD-86A9-48A9-B254-967551B51755}"/>
              </a:ext>
            </a:extLst>
          </p:cNvPr>
          <p:cNvSpPr txBox="1">
            <a:spLocks noChangeArrowheads="1"/>
          </p:cNvSpPr>
          <p:nvPr/>
        </p:nvSpPr>
        <p:spPr bwMode="auto">
          <a:xfrm>
            <a:off x="3581400" y="3962400"/>
            <a:ext cx="838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c</a:t>
            </a:r>
          </a:p>
        </p:txBody>
      </p:sp>
      <p:sp>
        <p:nvSpPr>
          <p:cNvPr id="43038" name="Text Box 1057">
            <a:extLst>
              <a:ext uri="{FF2B5EF4-FFF2-40B4-BE49-F238E27FC236}">
                <a16:creationId xmlns:a16="http://schemas.microsoft.com/office/drawing/2014/main" id="{DF8CE182-B3B2-4241-A079-28393B63015A}"/>
              </a:ext>
            </a:extLst>
          </p:cNvPr>
          <p:cNvSpPr txBox="1">
            <a:spLocks noChangeArrowheads="1"/>
          </p:cNvSpPr>
          <p:nvPr/>
        </p:nvSpPr>
        <p:spPr bwMode="auto">
          <a:xfrm>
            <a:off x="5410200" y="3962400"/>
            <a:ext cx="914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d</a:t>
            </a:r>
          </a:p>
        </p:txBody>
      </p:sp>
      <p:sp>
        <p:nvSpPr>
          <p:cNvPr id="60450" name="Line 1058">
            <a:extLst>
              <a:ext uri="{FF2B5EF4-FFF2-40B4-BE49-F238E27FC236}">
                <a16:creationId xmlns:a16="http://schemas.microsoft.com/office/drawing/2014/main" id="{68797FE7-0960-4C0D-ADFF-B77BCE216E61}"/>
              </a:ext>
            </a:extLst>
          </p:cNvPr>
          <p:cNvSpPr>
            <a:spLocks noChangeShapeType="1"/>
          </p:cNvSpPr>
          <p:nvPr/>
        </p:nvSpPr>
        <p:spPr bwMode="auto">
          <a:xfrm>
            <a:off x="3962400" y="3962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51" name="Line 1059">
            <a:extLst>
              <a:ext uri="{FF2B5EF4-FFF2-40B4-BE49-F238E27FC236}">
                <a16:creationId xmlns:a16="http://schemas.microsoft.com/office/drawing/2014/main" id="{47CE6B44-11E4-4DB6-A0DA-5D846D7D96B0}"/>
              </a:ext>
            </a:extLst>
          </p:cNvPr>
          <p:cNvSpPr>
            <a:spLocks noChangeShapeType="1"/>
          </p:cNvSpPr>
          <p:nvPr/>
        </p:nvSpPr>
        <p:spPr bwMode="auto">
          <a:xfrm>
            <a:off x="5791200" y="3962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52" name="Line 1060">
            <a:extLst>
              <a:ext uri="{FF2B5EF4-FFF2-40B4-BE49-F238E27FC236}">
                <a16:creationId xmlns:a16="http://schemas.microsoft.com/office/drawing/2014/main" id="{794CCF8E-2177-4BA4-A268-B54B6C7BAF97}"/>
              </a:ext>
            </a:extLst>
          </p:cNvPr>
          <p:cNvSpPr>
            <a:spLocks noChangeShapeType="1"/>
          </p:cNvSpPr>
          <p:nvPr/>
        </p:nvSpPr>
        <p:spPr bwMode="auto">
          <a:xfrm>
            <a:off x="3810000" y="3581400"/>
            <a:ext cx="0" cy="3810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53" name="Line 1061">
            <a:extLst>
              <a:ext uri="{FF2B5EF4-FFF2-40B4-BE49-F238E27FC236}">
                <a16:creationId xmlns:a16="http://schemas.microsoft.com/office/drawing/2014/main" id="{42C22E2E-DA62-4DD7-8931-97BE19876FC8}"/>
              </a:ext>
            </a:extLst>
          </p:cNvPr>
          <p:cNvSpPr>
            <a:spLocks noChangeShapeType="1"/>
          </p:cNvSpPr>
          <p:nvPr/>
        </p:nvSpPr>
        <p:spPr bwMode="auto">
          <a:xfrm>
            <a:off x="5638800" y="3581400"/>
            <a:ext cx="0" cy="3810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43" name="Text Box 1062">
            <a:extLst>
              <a:ext uri="{FF2B5EF4-FFF2-40B4-BE49-F238E27FC236}">
                <a16:creationId xmlns:a16="http://schemas.microsoft.com/office/drawing/2014/main" id="{4279352D-C5B4-4B8C-ACF4-7C5ADB4FF907}"/>
              </a:ext>
            </a:extLst>
          </p:cNvPr>
          <p:cNvSpPr txBox="1">
            <a:spLocks noChangeArrowheads="1"/>
          </p:cNvSpPr>
          <p:nvPr/>
        </p:nvSpPr>
        <p:spPr bwMode="auto">
          <a:xfrm>
            <a:off x="1371600" y="4495800"/>
            <a:ext cx="1371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a:t>
            </a:r>
          </a:p>
        </p:txBody>
      </p:sp>
      <p:sp>
        <p:nvSpPr>
          <p:cNvPr id="43044" name="Text Box 1063">
            <a:extLst>
              <a:ext uri="{FF2B5EF4-FFF2-40B4-BE49-F238E27FC236}">
                <a16:creationId xmlns:a16="http://schemas.microsoft.com/office/drawing/2014/main" id="{091C9DA5-2F94-406E-84E5-B1CC6AC6C963}"/>
              </a:ext>
            </a:extLst>
          </p:cNvPr>
          <p:cNvSpPr txBox="1">
            <a:spLocks noChangeArrowheads="1"/>
          </p:cNvSpPr>
          <p:nvPr/>
        </p:nvSpPr>
        <p:spPr bwMode="auto">
          <a:xfrm>
            <a:off x="3200400" y="4495800"/>
            <a:ext cx="1295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a:t>
            </a:r>
          </a:p>
        </p:txBody>
      </p:sp>
      <p:sp>
        <p:nvSpPr>
          <p:cNvPr id="60457" name="Line 1065">
            <a:extLst>
              <a:ext uri="{FF2B5EF4-FFF2-40B4-BE49-F238E27FC236}">
                <a16:creationId xmlns:a16="http://schemas.microsoft.com/office/drawing/2014/main" id="{059C1A29-BCA1-4807-917C-49E20AEDD770}"/>
              </a:ext>
            </a:extLst>
          </p:cNvPr>
          <p:cNvSpPr>
            <a:spLocks noChangeShapeType="1"/>
          </p:cNvSpPr>
          <p:nvPr/>
        </p:nvSpPr>
        <p:spPr bwMode="auto">
          <a:xfrm>
            <a:off x="1828800" y="4495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58" name="Line 1066">
            <a:extLst>
              <a:ext uri="{FF2B5EF4-FFF2-40B4-BE49-F238E27FC236}">
                <a16:creationId xmlns:a16="http://schemas.microsoft.com/office/drawing/2014/main" id="{68C868B6-3B60-4F4B-931B-891D60A19C67}"/>
              </a:ext>
            </a:extLst>
          </p:cNvPr>
          <p:cNvSpPr>
            <a:spLocks noChangeShapeType="1"/>
          </p:cNvSpPr>
          <p:nvPr/>
        </p:nvSpPr>
        <p:spPr bwMode="auto">
          <a:xfrm>
            <a:off x="2286000" y="4495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59" name="Line 1067">
            <a:extLst>
              <a:ext uri="{FF2B5EF4-FFF2-40B4-BE49-F238E27FC236}">
                <a16:creationId xmlns:a16="http://schemas.microsoft.com/office/drawing/2014/main" id="{6E168713-18E9-4608-95FC-A4BC9AC185AD}"/>
              </a:ext>
            </a:extLst>
          </p:cNvPr>
          <p:cNvSpPr>
            <a:spLocks noChangeShapeType="1"/>
          </p:cNvSpPr>
          <p:nvPr/>
        </p:nvSpPr>
        <p:spPr bwMode="auto">
          <a:xfrm>
            <a:off x="3581400" y="4495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60" name="Line 1068">
            <a:extLst>
              <a:ext uri="{FF2B5EF4-FFF2-40B4-BE49-F238E27FC236}">
                <a16:creationId xmlns:a16="http://schemas.microsoft.com/office/drawing/2014/main" id="{4F994555-6C57-45E6-879C-151847A5B6FB}"/>
              </a:ext>
            </a:extLst>
          </p:cNvPr>
          <p:cNvSpPr>
            <a:spLocks noChangeShapeType="1"/>
          </p:cNvSpPr>
          <p:nvPr/>
        </p:nvSpPr>
        <p:spPr bwMode="auto">
          <a:xfrm>
            <a:off x="4038600" y="4495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61" name="Line 1069">
            <a:extLst>
              <a:ext uri="{FF2B5EF4-FFF2-40B4-BE49-F238E27FC236}">
                <a16:creationId xmlns:a16="http://schemas.microsoft.com/office/drawing/2014/main" id="{CAF8D823-5123-45C7-8394-559F9E930E16}"/>
              </a:ext>
            </a:extLst>
          </p:cNvPr>
          <p:cNvSpPr>
            <a:spLocks noChangeShapeType="1"/>
          </p:cNvSpPr>
          <p:nvPr/>
        </p:nvSpPr>
        <p:spPr bwMode="auto">
          <a:xfrm>
            <a:off x="2057400" y="3581400"/>
            <a:ext cx="0" cy="9144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62" name="Line 1070">
            <a:extLst>
              <a:ext uri="{FF2B5EF4-FFF2-40B4-BE49-F238E27FC236}">
                <a16:creationId xmlns:a16="http://schemas.microsoft.com/office/drawing/2014/main" id="{356033E3-58E4-4161-B8E2-67F2E87E91C1}"/>
              </a:ext>
            </a:extLst>
          </p:cNvPr>
          <p:cNvSpPr>
            <a:spLocks noChangeShapeType="1"/>
          </p:cNvSpPr>
          <p:nvPr/>
        </p:nvSpPr>
        <p:spPr bwMode="auto">
          <a:xfrm>
            <a:off x="2514600" y="4724400"/>
            <a:ext cx="6858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51" name="Text Box 1071">
            <a:extLst>
              <a:ext uri="{FF2B5EF4-FFF2-40B4-BE49-F238E27FC236}">
                <a16:creationId xmlns:a16="http://schemas.microsoft.com/office/drawing/2014/main" id="{3C93DE43-A94D-41EB-A5CD-2F136AE0E26B}"/>
              </a:ext>
            </a:extLst>
          </p:cNvPr>
          <p:cNvSpPr txBox="1">
            <a:spLocks noChangeArrowheads="1"/>
          </p:cNvSpPr>
          <p:nvPr/>
        </p:nvSpPr>
        <p:spPr bwMode="auto">
          <a:xfrm>
            <a:off x="1828800" y="5181600"/>
            <a:ext cx="914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a</a:t>
            </a:r>
          </a:p>
        </p:txBody>
      </p:sp>
      <p:sp>
        <p:nvSpPr>
          <p:cNvPr id="43052" name="Text Box 1072">
            <a:extLst>
              <a:ext uri="{FF2B5EF4-FFF2-40B4-BE49-F238E27FC236}">
                <a16:creationId xmlns:a16="http://schemas.microsoft.com/office/drawing/2014/main" id="{43A82F35-3C2C-4E3D-93E4-EE0DE68932B4}"/>
              </a:ext>
            </a:extLst>
          </p:cNvPr>
          <p:cNvSpPr txBox="1">
            <a:spLocks noChangeArrowheads="1"/>
          </p:cNvSpPr>
          <p:nvPr/>
        </p:nvSpPr>
        <p:spPr bwMode="auto">
          <a:xfrm>
            <a:off x="3581400" y="5181600"/>
            <a:ext cx="914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b</a:t>
            </a:r>
          </a:p>
        </p:txBody>
      </p:sp>
      <p:sp>
        <p:nvSpPr>
          <p:cNvPr id="60465" name="Line 1073">
            <a:extLst>
              <a:ext uri="{FF2B5EF4-FFF2-40B4-BE49-F238E27FC236}">
                <a16:creationId xmlns:a16="http://schemas.microsoft.com/office/drawing/2014/main" id="{541493A5-D0C2-49F9-BF1C-1B28C2A7A166}"/>
              </a:ext>
            </a:extLst>
          </p:cNvPr>
          <p:cNvSpPr>
            <a:spLocks noChangeShapeType="1"/>
          </p:cNvSpPr>
          <p:nvPr/>
        </p:nvSpPr>
        <p:spPr bwMode="auto">
          <a:xfrm>
            <a:off x="2286000" y="5181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66" name="Line 1074">
            <a:extLst>
              <a:ext uri="{FF2B5EF4-FFF2-40B4-BE49-F238E27FC236}">
                <a16:creationId xmlns:a16="http://schemas.microsoft.com/office/drawing/2014/main" id="{3F2661D9-E972-49F5-8EFD-552861EAEAF5}"/>
              </a:ext>
            </a:extLst>
          </p:cNvPr>
          <p:cNvSpPr>
            <a:spLocks noChangeShapeType="1"/>
          </p:cNvSpPr>
          <p:nvPr/>
        </p:nvSpPr>
        <p:spPr bwMode="auto">
          <a:xfrm>
            <a:off x="3962400" y="5181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67" name="Line 1075">
            <a:extLst>
              <a:ext uri="{FF2B5EF4-FFF2-40B4-BE49-F238E27FC236}">
                <a16:creationId xmlns:a16="http://schemas.microsoft.com/office/drawing/2014/main" id="{F0C39DEE-6BBC-40AC-8637-FF7A0DB23E4A}"/>
              </a:ext>
            </a:extLst>
          </p:cNvPr>
          <p:cNvSpPr>
            <a:spLocks noChangeShapeType="1"/>
          </p:cNvSpPr>
          <p:nvPr/>
        </p:nvSpPr>
        <p:spPr bwMode="auto">
          <a:xfrm>
            <a:off x="2057400" y="4724400"/>
            <a:ext cx="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68" name="Line 1076">
            <a:extLst>
              <a:ext uri="{FF2B5EF4-FFF2-40B4-BE49-F238E27FC236}">
                <a16:creationId xmlns:a16="http://schemas.microsoft.com/office/drawing/2014/main" id="{721659E2-F653-4CE1-802F-5AAB2EC3D4DC}"/>
              </a:ext>
            </a:extLst>
          </p:cNvPr>
          <p:cNvSpPr>
            <a:spLocks noChangeShapeType="1"/>
          </p:cNvSpPr>
          <p:nvPr/>
        </p:nvSpPr>
        <p:spPr bwMode="auto">
          <a:xfrm>
            <a:off x="3810000" y="4724400"/>
            <a:ext cx="0" cy="5334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57" name="Text Box 1077">
            <a:extLst>
              <a:ext uri="{FF2B5EF4-FFF2-40B4-BE49-F238E27FC236}">
                <a16:creationId xmlns:a16="http://schemas.microsoft.com/office/drawing/2014/main" id="{337F6503-7DFF-4E57-92FC-5D1C8A957EBD}"/>
              </a:ext>
            </a:extLst>
          </p:cNvPr>
          <p:cNvSpPr txBox="1">
            <a:spLocks noChangeArrowheads="1"/>
          </p:cNvSpPr>
          <p:nvPr/>
        </p:nvSpPr>
        <p:spPr bwMode="auto">
          <a:xfrm>
            <a:off x="5562600" y="1447800"/>
            <a:ext cx="1143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a:t>
            </a:r>
          </a:p>
        </p:txBody>
      </p:sp>
      <p:sp>
        <p:nvSpPr>
          <p:cNvPr id="43058" name="Text Box 1078">
            <a:extLst>
              <a:ext uri="{FF2B5EF4-FFF2-40B4-BE49-F238E27FC236}">
                <a16:creationId xmlns:a16="http://schemas.microsoft.com/office/drawing/2014/main" id="{B9E475B4-FB71-4B0C-BF98-6B7036F39B44}"/>
              </a:ext>
            </a:extLst>
          </p:cNvPr>
          <p:cNvSpPr txBox="1">
            <a:spLocks noChangeArrowheads="1"/>
          </p:cNvSpPr>
          <p:nvPr/>
        </p:nvSpPr>
        <p:spPr bwMode="auto">
          <a:xfrm>
            <a:off x="7010400" y="1447800"/>
            <a:ext cx="1219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a:t>
            </a:r>
          </a:p>
        </p:txBody>
      </p:sp>
      <p:sp>
        <p:nvSpPr>
          <p:cNvPr id="60471" name="Line 1079">
            <a:extLst>
              <a:ext uri="{FF2B5EF4-FFF2-40B4-BE49-F238E27FC236}">
                <a16:creationId xmlns:a16="http://schemas.microsoft.com/office/drawing/2014/main" id="{6B78F4CA-0D79-45C8-8B9B-0040EACF647F}"/>
              </a:ext>
            </a:extLst>
          </p:cNvPr>
          <p:cNvSpPr>
            <a:spLocks noChangeShapeType="1"/>
          </p:cNvSpPr>
          <p:nvPr/>
        </p:nvSpPr>
        <p:spPr bwMode="auto">
          <a:xfrm>
            <a:off x="5943600" y="1447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72" name="Line 1080">
            <a:extLst>
              <a:ext uri="{FF2B5EF4-FFF2-40B4-BE49-F238E27FC236}">
                <a16:creationId xmlns:a16="http://schemas.microsoft.com/office/drawing/2014/main" id="{9CE3E4BF-341D-4AE2-91D2-A9FE69A91D06}"/>
              </a:ext>
            </a:extLst>
          </p:cNvPr>
          <p:cNvSpPr>
            <a:spLocks noChangeShapeType="1"/>
          </p:cNvSpPr>
          <p:nvPr/>
        </p:nvSpPr>
        <p:spPr bwMode="auto">
          <a:xfrm>
            <a:off x="6324600" y="1447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73" name="Line 1081">
            <a:extLst>
              <a:ext uri="{FF2B5EF4-FFF2-40B4-BE49-F238E27FC236}">
                <a16:creationId xmlns:a16="http://schemas.microsoft.com/office/drawing/2014/main" id="{04CC2311-6B3A-42A3-8391-DA0AEDA71BC1}"/>
              </a:ext>
            </a:extLst>
          </p:cNvPr>
          <p:cNvSpPr>
            <a:spLocks noChangeShapeType="1"/>
          </p:cNvSpPr>
          <p:nvPr/>
        </p:nvSpPr>
        <p:spPr bwMode="auto">
          <a:xfrm>
            <a:off x="7391400" y="1447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74" name="Line 1082">
            <a:extLst>
              <a:ext uri="{FF2B5EF4-FFF2-40B4-BE49-F238E27FC236}">
                <a16:creationId xmlns:a16="http://schemas.microsoft.com/office/drawing/2014/main" id="{FDAF53F3-2C5E-4121-8EE0-4A65FFBBD285}"/>
              </a:ext>
            </a:extLst>
          </p:cNvPr>
          <p:cNvSpPr>
            <a:spLocks noChangeShapeType="1"/>
          </p:cNvSpPr>
          <p:nvPr/>
        </p:nvSpPr>
        <p:spPr bwMode="auto">
          <a:xfrm>
            <a:off x="7772400" y="1447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75" name="Line 1083">
            <a:extLst>
              <a:ext uri="{FF2B5EF4-FFF2-40B4-BE49-F238E27FC236}">
                <a16:creationId xmlns:a16="http://schemas.microsoft.com/office/drawing/2014/main" id="{2EEC9A6D-FFF8-4602-AE91-57236F7EFF43}"/>
              </a:ext>
            </a:extLst>
          </p:cNvPr>
          <p:cNvSpPr>
            <a:spLocks noChangeShapeType="1"/>
          </p:cNvSpPr>
          <p:nvPr/>
        </p:nvSpPr>
        <p:spPr bwMode="auto">
          <a:xfrm>
            <a:off x="5029200" y="1676400"/>
            <a:ext cx="5334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76" name="Line 1084">
            <a:extLst>
              <a:ext uri="{FF2B5EF4-FFF2-40B4-BE49-F238E27FC236}">
                <a16:creationId xmlns:a16="http://schemas.microsoft.com/office/drawing/2014/main" id="{CCDC7002-AE21-471E-9C27-422BED54636D}"/>
              </a:ext>
            </a:extLst>
          </p:cNvPr>
          <p:cNvSpPr>
            <a:spLocks noChangeShapeType="1"/>
          </p:cNvSpPr>
          <p:nvPr/>
        </p:nvSpPr>
        <p:spPr bwMode="auto">
          <a:xfrm>
            <a:off x="6553200" y="1676400"/>
            <a:ext cx="4572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65" name="Text Box 1085">
            <a:extLst>
              <a:ext uri="{FF2B5EF4-FFF2-40B4-BE49-F238E27FC236}">
                <a16:creationId xmlns:a16="http://schemas.microsoft.com/office/drawing/2014/main" id="{DDF2BAA7-544F-4A89-BC6E-1F9A65A5C976}"/>
              </a:ext>
            </a:extLst>
          </p:cNvPr>
          <p:cNvSpPr txBox="1">
            <a:spLocks noChangeArrowheads="1"/>
          </p:cNvSpPr>
          <p:nvPr/>
        </p:nvSpPr>
        <p:spPr bwMode="auto">
          <a:xfrm>
            <a:off x="4572000" y="1447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D</a:t>
            </a:r>
          </a:p>
        </p:txBody>
      </p:sp>
      <p:sp>
        <p:nvSpPr>
          <p:cNvPr id="43066" name="Text Box 1086">
            <a:extLst>
              <a:ext uri="{FF2B5EF4-FFF2-40B4-BE49-F238E27FC236}">
                <a16:creationId xmlns:a16="http://schemas.microsoft.com/office/drawing/2014/main" id="{097C54B8-116D-46B0-85E0-B34D621BEBCA}"/>
              </a:ext>
            </a:extLst>
          </p:cNvPr>
          <p:cNvSpPr txBox="1">
            <a:spLocks noChangeArrowheads="1"/>
          </p:cNvSpPr>
          <p:nvPr/>
        </p:nvSpPr>
        <p:spPr bwMode="auto">
          <a:xfrm>
            <a:off x="5943600" y="2133600"/>
            <a:ext cx="762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a</a:t>
            </a:r>
          </a:p>
        </p:txBody>
      </p:sp>
      <p:sp>
        <p:nvSpPr>
          <p:cNvPr id="60479" name="Line 1087">
            <a:extLst>
              <a:ext uri="{FF2B5EF4-FFF2-40B4-BE49-F238E27FC236}">
                <a16:creationId xmlns:a16="http://schemas.microsoft.com/office/drawing/2014/main" id="{607E368D-B24D-408F-8F31-7409782F8FF8}"/>
              </a:ext>
            </a:extLst>
          </p:cNvPr>
          <p:cNvSpPr>
            <a:spLocks noChangeShapeType="1"/>
          </p:cNvSpPr>
          <p:nvPr/>
        </p:nvSpPr>
        <p:spPr bwMode="auto">
          <a:xfrm>
            <a:off x="6324600" y="2133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80" name="Line 1088">
            <a:extLst>
              <a:ext uri="{FF2B5EF4-FFF2-40B4-BE49-F238E27FC236}">
                <a16:creationId xmlns:a16="http://schemas.microsoft.com/office/drawing/2014/main" id="{641478F6-5A96-42F0-A9EC-680321498F03}"/>
              </a:ext>
            </a:extLst>
          </p:cNvPr>
          <p:cNvSpPr>
            <a:spLocks noChangeShapeType="1"/>
          </p:cNvSpPr>
          <p:nvPr/>
        </p:nvSpPr>
        <p:spPr bwMode="auto">
          <a:xfrm>
            <a:off x="6096000" y="1676400"/>
            <a:ext cx="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81" name="Line 1089">
            <a:extLst>
              <a:ext uri="{FF2B5EF4-FFF2-40B4-BE49-F238E27FC236}">
                <a16:creationId xmlns:a16="http://schemas.microsoft.com/office/drawing/2014/main" id="{B9C9B9D7-7199-4C73-8C61-DB4E9350255C}"/>
              </a:ext>
            </a:extLst>
          </p:cNvPr>
          <p:cNvSpPr>
            <a:spLocks noChangeShapeType="1"/>
          </p:cNvSpPr>
          <p:nvPr/>
        </p:nvSpPr>
        <p:spPr bwMode="auto">
          <a:xfrm flipV="1">
            <a:off x="7543800" y="1066800"/>
            <a:ext cx="0" cy="6096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82" name="Line 1090">
            <a:extLst>
              <a:ext uri="{FF2B5EF4-FFF2-40B4-BE49-F238E27FC236}">
                <a16:creationId xmlns:a16="http://schemas.microsoft.com/office/drawing/2014/main" id="{14CC86EB-7613-460D-81B8-195A2F7A6EBC}"/>
              </a:ext>
            </a:extLst>
          </p:cNvPr>
          <p:cNvSpPr>
            <a:spLocks noChangeShapeType="1"/>
          </p:cNvSpPr>
          <p:nvPr/>
        </p:nvSpPr>
        <p:spPr bwMode="auto">
          <a:xfrm flipH="1" flipV="1">
            <a:off x="5867400" y="1052513"/>
            <a:ext cx="1676400" cy="14287"/>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60483" name="Line 1091">
            <a:extLst>
              <a:ext uri="{FF2B5EF4-FFF2-40B4-BE49-F238E27FC236}">
                <a16:creationId xmlns:a16="http://schemas.microsoft.com/office/drawing/2014/main" id="{13695282-134A-4779-BC3A-7AE7675EBAF7}"/>
              </a:ext>
            </a:extLst>
          </p:cNvPr>
          <p:cNvSpPr>
            <a:spLocks noChangeShapeType="1"/>
          </p:cNvSpPr>
          <p:nvPr/>
        </p:nvSpPr>
        <p:spPr bwMode="auto">
          <a:xfrm flipH="1">
            <a:off x="5867400" y="1052513"/>
            <a:ext cx="0" cy="360362"/>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072" name="Text Box 1092">
            <a:extLst>
              <a:ext uri="{FF2B5EF4-FFF2-40B4-BE49-F238E27FC236}">
                <a16:creationId xmlns:a16="http://schemas.microsoft.com/office/drawing/2014/main" id="{506127B1-1A06-4DA2-A5AE-C279047AFAB7}"/>
              </a:ext>
            </a:extLst>
          </p:cNvPr>
          <p:cNvSpPr txBox="1">
            <a:spLocks noChangeArrowheads="1"/>
          </p:cNvSpPr>
          <p:nvPr/>
        </p:nvSpPr>
        <p:spPr bwMode="auto">
          <a:xfrm>
            <a:off x="381000" y="2362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66"/>
                </a:solidFill>
              </a:rPr>
              <a:t>B=(a,A)</a:t>
            </a:r>
            <a:endParaRPr lang="en-US" altLang="zh-CN" sz="2400">
              <a:solidFill>
                <a:srgbClr val="FF3300"/>
              </a:solidFill>
            </a:endParaRPr>
          </a:p>
        </p:txBody>
      </p:sp>
      <p:sp>
        <p:nvSpPr>
          <p:cNvPr id="43073" name="Text Box 1093">
            <a:extLst>
              <a:ext uri="{FF2B5EF4-FFF2-40B4-BE49-F238E27FC236}">
                <a16:creationId xmlns:a16="http://schemas.microsoft.com/office/drawing/2014/main" id="{7866E53E-40FF-4E2A-AB39-09E399A067BB}"/>
              </a:ext>
            </a:extLst>
          </p:cNvPr>
          <p:cNvSpPr txBox="1">
            <a:spLocks noChangeArrowheads="1"/>
          </p:cNvSpPr>
          <p:nvPr/>
        </p:nvSpPr>
        <p:spPr bwMode="auto">
          <a:xfrm>
            <a:off x="381000" y="3810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66"/>
                </a:solidFill>
              </a:rPr>
              <a:t>C=((a,b),c,d)</a:t>
            </a:r>
            <a:endParaRPr lang="en-US" altLang="zh-CN" sz="2400">
              <a:solidFill>
                <a:srgbClr val="FF3300"/>
              </a:solidFill>
            </a:endParaRPr>
          </a:p>
        </p:txBody>
      </p:sp>
      <p:sp>
        <p:nvSpPr>
          <p:cNvPr id="43074" name="Text Box 1094">
            <a:extLst>
              <a:ext uri="{FF2B5EF4-FFF2-40B4-BE49-F238E27FC236}">
                <a16:creationId xmlns:a16="http://schemas.microsoft.com/office/drawing/2014/main" id="{6474B8F6-82A6-4E42-9854-1113AFD4C84A}"/>
              </a:ext>
            </a:extLst>
          </p:cNvPr>
          <p:cNvSpPr txBox="1">
            <a:spLocks noChangeArrowheads="1"/>
          </p:cNvSpPr>
          <p:nvPr/>
        </p:nvSpPr>
        <p:spPr bwMode="auto">
          <a:xfrm>
            <a:off x="4648200" y="19050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66"/>
                </a:solidFill>
              </a:rPr>
              <a:t>D=(a,D)</a:t>
            </a:r>
            <a:endParaRPr lang="en-US" altLang="zh-CN" sz="2400">
              <a:solidFill>
                <a:srgbClr val="FF3300"/>
              </a:solidFill>
            </a:endParaRPr>
          </a:p>
        </p:txBody>
      </p:sp>
      <p:sp>
        <p:nvSpPr>
          <p:cNvPr id="60487" name="Text Box 1095">
            <a:extLst>
              <a:ext uri="{FF2B5EF4-FFF2-40B4-BE49-F238E27FC236}">
                <a16:creationId xmlns:a16="http://schemas.microsoft.com/office/drawing/2014/main" id="{3633877E-05CD-4E9B-A491-04EC74FB023D}"/>
              </a:ext>
            </a:extLst>
          </p:cNvPr>
          <p:cNvSpPr txBox="1">
            <a:spLocks noChangeArrowheads="1"/>
          </p:cNvSpPr>
          <p:nvPr/>
        </p:nvSpPr>
        <p:spPr bwMode="auto">
          <a:xfrm>
            <a:off x="3276600" y="1447800"/>
            <a:ext cx="8382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(A)</a:t>
            </a:r>
          </a:p>
        </p:txBody>
      </p:sp>
      <p:sp>
        <p:nvSpPr>
          <p:cNvPr id="60496" name="Text Box 1104">
            <a:extLst>
              <a:ext uri="{FF2B5EF4-FFF2-40B4-BE49-F238E27FC236}">
                <a16:creationId xmlns:a16="http://schemas.microsoft.com/office/drawing/2014/main" id="{47C39DA8-AEDF-413E-A42F-7082FB407BEF}"/>
              </a:ext>
            </a:extLst>
          </p:cNvPr>
          <p:cNvSpPr txBox="1">
            <a:spLocks noChangeArrowheads="1"/>
          </p:cNvSpPr>
          <p:nvPr/>
        </p:nvSpPr>
        <p:spPr bwMode="auto">
          <a:xfrm>
            <a:off x="7010400" y="1828800"/>
            <a:ext cx="9144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(D)</a:t>
            </a:r>
            <a:endParaRPr lang="en-US" altLang="zh-CN">
              <a:solidFill>
                <a:schemeClr val="accent1"/>
              </a:solidFill>
              <a:effectLst>
                <a:outerShdw blurRad="38100" dist="38100" dir="2700000" algn="tl">
                  <a:srgbClr val="C0C0C0"/>
                </a:outerShdw>
              </a:effectLst>
            </a:endParaRPr>
          </a:p>
        </p:txBody>
      </p:sp>
      <p:sp>
        <p:nvSpPr>
          <p:cNvPr id="60497" name="Text Box 1105">
            <a:extLst>
              <a:ext uri="{FF2B5EF4-FFF2-40B4-BE49-F238E27FC236}">
                <a16:creationId xmlns:a16="http://schemas.microsoft.com/office/drawing/2014/main" id="{52B7F773-3802-4715-BB06-6FB42986EF8B}"/>
              </a:ext>
            </a:extLst>
          </p:cNvPr>
          <p:cNvSpPr txBox="1">
            <a:spLocks noChangeArrowheads="1"/>
          </p:cNvSpPr>
          <p:nvPr/>
        </p:nvSpPr>
        <p:spPr bwMode="auto">
          <a:xfrm>
            <a:off x="2057400" y="4114800"/>
            <a:ext cx="9906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(a,b)</a:t>
            </a:r>
          </a:p>
        </p:txBody>
      </p:sp>
      <p:sp>
        <p:nvSpPr>
          <p:cNvPr id="60498" name="Text Box 1106">
            <a:extLst>
              <a:ext uri="{FF2B5EF4-FFF2-40B4-BE49-F238E27FC236}">
                <a16:creationId xmlns:a16="http://schemas.microsoft.com/office/drawing/2014/main" id="{3B275E0F-1D7B-4BBD-BBCD-C2C4EB8E1AF5}"/>
              </a:ext>
            </a:extLst>
          </p:cNvPr>
          <p:cNvSpPr txBox="1">
            <a:spLocks noChangeArrowheads="1"/>
          </p:cNvSpPr>
          <p:nvPr/>
        </p:nvSpPr>
        <p:spPr bwMode="auto">
          <a:xfrm>
            <a:off x="3352800" y="2971800"/>
            <a:ext cx="9906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(c,d)</a:t>
            </a:r>
          </a:p>
        </p:txBody>
      </p:sp>
      <p:sp>
        <p:nvSpPr>
          <p:cNvPr id="60499" name="Text Box 1107">
            <a:extLst>
              <a:ext uri="{FF2B5EF4-FFF2-40B4-BE49-F238E27FC236}">
                <a16:creationId xmlns:a16="http://schemas.microsoft.com/office/drawing/2014/main" id="{24B4099A-7EFF-45A1-AF56-6799E7567B82}"/>
              </a:ext>
            </a:extLst>
          </p:cNvPr>
          <p:cNvSpPr txBox="1">
            <a:spLocks noChangeArrowheads="1"/>
          </p:cNvSpPr>
          <p:nvPr/>
        </p:nvSpPr>
        <p:spPr bwMode="auto">
          <a:xfrm>
            <a:off x="5334000" y="2895600"/>
            <a:ext cx="6096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(d)</a:t>
            </a:r>
            <a:endParaRPr lang="en-US" altLang="zh-CN">
              <a:solidFill>
                <a:schemeClr val="accent1"/>
              </a:solidFill>
              <a:effectLst>
                <a:outerShdw blurRad="38100" dist="38100" dir="2700000" algn="tl">
                  <a:srgbClr val="C0C0C0"/>
                </a:outerShdw>
              </a:effectLst>
            </a:endParaRPr>
          </a:p>
        </p:txBody>
      </p:sp>
      <p:sp>
        <p:nvSpPr>
          <p:cNvPr id="60500" name="Text Box 1108">
            <a:extLst>
              <a:ext uri="{FF2B5EF4-FFF2-40B4-BE49-F238E27FC236}">
                <a16:creationId xmlns:a16="http://schemas.microsoft.com/office/drawing/2014/main" id="{3C684858-23E1-4EB2-86C2-A46FA00F64DD}"/>
              </a:ext>
            </a:extLst>
          </p:cNvPr>
          <p:cNvSpPr txBox="1">
            <a:spLocks noChangeArrowheads="1"/>
          </p:cNvSpPr>
          <p:nvPr/>
        </p:nvSpPr>
        <p:spPr bwMode="auto">
          <a:xfrm>
            <a:off x="4495800" y="4495800"/>
            <a:ext cx="7620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(b)</a:t>
            </a:r>
            <a:endParaRPr lang="en-US" altLang="zh-CN">
              <a:effectLst>
                <a:outerShdw blurRad="38100" dist="38100" dir="2700000" algn="tl">
                  <a:srgbClr val="C0C0C0"/>
                </a:outerShdw>
              </a:effectLst>
            </a:endParaRPr>
          </a:p>
        </p:txBody>
      </p:sp>
      <p:sp>
        <p:nvSpPr>
          <p:cNvPr id="43081" name="Text Box 1109">
            <a:extLst>
              <a:ext uri="{FF2B5EF4-FFF2-40B4-BE49-F238E27FC236}">
                <a16:creationId xmlns:a16="http://schemas.microsoft.com/office/drawing/2014/main" id="{ABC921E3-6576-46F0-8E88-8031A07F325B}"/>
              </a:ext>
            </a:extLst>
          </p:cNvPr>
          <p:cNvSpPr txBox="1">
            <a:spLocks noChangeArrowheads="1"/>
          </p:cNvSpPr>
          <p:nvPr/>
        </p:nvSpPr>
        <p:spPr bwMode="auto">
          <a:xfrm>
            <a:off x="2771775" y="333375"/>
            <a:ext cx="2736850" cy="4572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GList1  A, B, C, 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CA40223F-5A65-4238-B1A7-629CDF6728A2}"/>
              </a:ext>
            </a:extLst>
          </p:cNvPr>
          <p:cNvSpPr>
            <a:spLocks noGrp="1" noChangeArrowheads="1"/>
          </p:cNvSpPr>
          <p:nvPr>
            <p:ph type="body" idx="1"/>
          </p:nvPr>
        </p:nvSpPr>
        <p:spPr>
          <a:xfrm>
            <a:off x="468313" y="620713"/>
            <a:ext cx="7924800" cy="936625"/>
          </a:xfrm>
        </p:spPr>
        <p:txBody>
          <a:bodyPr/>
          <a:lstStyle/>
          <a:p>
            <a:pPr eaLnBrk="1" hangingPunct="1">
              <a:buFontTx/>
              <a:buNone/>
            </a:pPr>
            <a:r>
              <a:rPr lang="en-US" altLang="zh-CN" sz="2400" b="1">
                <a:solidFill>
                  <a:srgbClr val="800000"/>
                </a:solidFill>
              </a:rPr>
              <a:t>5.5.2  </a:t>
            </a:r>
            <a:r>
              <a:rPr lang="zh-CN" altLang="en-US" sz="2400" b="1">
                <a:solidFill>
                  <a:srgbClr val="800000"/>
                </a:solidFill>
              </a:rPr>
              <a:t>方法</a:t>
            </a:r>
            <a:r>
              <a:rPr lang="en-US" altLang="zh-CN" sz="2400" b="1">
                <a:solidFill>
                  <a:srgbClr val="800000"/>
                </a:solidFill>
              </a:rPr>
              <a:t>2—</a:t>
            </a:r>
            <a:r>
              <a:rPr lang="zh-CN" altLang="en-US" sz="2400" b="1">
                <a:solidFill>
                  <a:srgbClr val="800000"/>
                </a:solidFill>
              </a:rPr>
              <a:t>扩展的线性链表形式</a:t>
            </a:r>
          </a:p>
          <a:p>
            <a:pPr eaLnBrk="1" hangingPunct="1">
              <a:buFontTx/>
              <a:buNone/>
            </a:pPr>
            <a:r>
              <a:rPr lang="zh-CN" altLang="en-US" sz="2400" b="1">
                <a:solidFill>
                  <a:srgbClr val="CC6600"/>
                </a:solidFill>
              </a:rPr>
              <a:t>   </a:t>
            </a:r>
            <a:r>
              <a:rPr lang="en-US" altLang="zh-CN" sz="2400" b="1">
                <a:solidFill>
                  <a:srgbClr val="CC6600"/>
                </a:solidFill>
              </a:rPr>
              <a:t>[</a:t>
            </a:r>
            <a:r>
              <a:rPr lang="zh-CN" altLang="en-US" sz="2400" b="1">
                <a:solidFill>
                  <a:srgbClr val="CC6600"/>
                </a:solidFill>
              </a:rPr>
              <a:t>类型定义</a:t>
            </a:r>
            <a:r>
              <a:rPr lang="en-US" altLang="zh-CN" sz="2400" b="1">
                <a:solidFill>
                  <a:srgbClr val="CC6600"/>
                </a:solidFill>
              </a:rPr>
              <a:t>]</a:t>
            </a:r>
            <a:endParaRPr lang="en-US" altLang="zh-CN"/>
          </a:p>
        </p:txBody>
      </p:sp>
      <p:sp>
        <p:nvSpPr>
          <p:cNvPr id="44037" name="Text Box 5">
            <a:extLst>
              <a:ext uri="{FF2B5EF4-FFF2-40B4-BE49-F238E27FC236}">
                <a16:creationId xmlns:a16="http://schemas.microsoft.com/office/drawing/2014/main" id="{D22E31BE-E538-4F7E-B270-A9E2CF6703C2}"/>
              </a:ext>
            </a:extLst>
          </p:cNvPr>
          <p:cNvSpPr txBox="1">
            <a:spLocks noChangeArrowheads="1"/>
          </p:cNvSpPr>
          <p:nvPr/>
        </p:nvSpPr>
        <p:spPr bwMode="auto">
          <a:xfrm>
            <a:off x="5867400" y="2074863"/>
            <a:ext cx="2057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tag=1   hp   tp  </a:t>
            </a:r>
          </a:p>
        </p:txBody>
      </p:sp>
      <p:sp>
        <p:nvSpPr>
          <p:cNvPr id="59398" name="Line 6">
            <a:extLst>
              <a:ext uri="{FF2B5EF4-FFF2-40B4-BE49-F238E27FC236}">
                <a16:creationId xmlns:a16="http://schemas.microsoft.com/office/drawing/2014/main" id="{335394D2-3BE9-44D7-BF01-23F732F25790}"/>
              </a:ext>
            </a:extLst>
          </p:cNvPr>
          <p:cNvSpPr>
            <a:spLocks noChangeShapeType="1"/>
          </p:cNvSpPr>
          <p:nvPr/>
        </p:nvSpPr>
        <p:spPr bwMode="auto">
          <a:xfrm>
            <a:off x="6781800" y="2074863"/>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9399" name="Line 7">
            <a:extLst>
              <a:ext uri="{FF2B5EF4-FFF2-40B4-BE49-F238E27FC236}">
                <a16:creationId xmlns:a16="http://schemas.microsoft.com/office/drawing/2014/main" id="{14F8EC4E-CF08-4001-8A50-535D13096C05}"/>
              </a:ext>
            </a:extLst>
          </p:cNvPr>
          <p:cNvSpPr>
            <a:spLocks noChangeShapeType="1"/>
          </p:cNvSpPr>
          <p:nvPr/>
        </p:nvSpPr>
        <p:spPr bwMode="auto">
          <a:xfrm>
            <a:off x="7315200" y="2074863"/>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040" name="Text Box 8">
            <a:extLst>
              <a:ext uri="{FF2B5EF4-FFF2-40B4-BE49-F238E27FC236}">
                <a16:creationId xmlns:a16="http://schemas.microsoft.com/office/drawing/2014/main" id="{13EF2E41-FC64-4D49-9CE2-FE86173FC1EF}"/>
              </a:ext>
            </a:extLst>
          </p:cNvPr>
          <p:cNvSpPr txBox="1">
            <a:spLocks noChangeArrowheads="1"/>
          </p:cNvSpPr>
          <p:nvPr/>
        </p:nvSpPr>
        <p:spPr bwMode="auto">
          <a:xfrm>
            <a:off x="6248400" y="1617663"/>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表结点</a:t>
            </a:r>
          </a:p>
        </p:txBody>
      </p:sp>
      <p:sp>
        <p:nvSpPr>
          <p:cNvPr id="44041" name="Text Box 10">
            <a:extLst>
              <a:ext uri="{FF2B5EF4-FFF2-40B4-BE49-F238E27FC236}">
                <a16:creationId xmlns:a16="http://schemas.microsoft.com/office/drawing/2014/main" id="{1D0CB965-767F-4F13-BC1D-2F9EF50F8446}"/>
              </a:ext>
            </a:extLst>
          </p:cNvPr>
          <p:cNvSpPr txBox="1">
            <a:spLocks noChangeArrowheads="1"/>
          </p:cNvSpPr>
          <p:nvPr/>
        </p:nvSpPr>
        <p:spPr bwMode="auto">
          <a:xfrm>
            <a:off x="5867400" y="3217863"/>
            <a:ext cx="2057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tag=0  atom  tp</a:t>
            </a:r>
          </a:p>
        </p:txBody>
      </p:sp>
      <p:sp>
        <p:nvSpPr>
          <p:cNvPr id="59403" name="Line 11">
            <a:extLst>
              <a:ext uri="{FF2B5EF4-FFF2-40B4-BE49-F238E27FC236}">
                <a16:creationId xmlns:a16="http://schemas.microsoft.com/office/drawing/2014/main" id="{6609FBBF-4EA1-4E4E-8D58-3D04018EF245}"/>
              </a:ext>
            </a:extLst>
          </p:cNvPr>
          <p:cNvSpPr>
            <a:spLocks noChangeShapeType="1"/>
          </p:cNvSpPr>
          <p:nvPr/>
        </p:nvSpPr>
        <p:spPr bwMode="auto">
          <a:xfrm>
            <a:off x="6781800" y="3217863"/>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043" name="Text Box 12">
            <a:extLst>
              <a:ext uri="{FF2B5EF4-FFF2-40B4-BE49-F238E27FC236}">
                <a16:creationId xmlns:a16="http://schemas.microsoft.com/office/drawing/2014/main" id="{06BFE84E-A812-4527-8077-CB3D090D30FA}"/>
              </a:ext>
            </a:extLst>
          </p:cNvPr>
          <p:cNvSpPr txBox="1">
            <a:spLocks noChangeArrowheads="1"/>
          </p:cNvSpPr>
          <p:nvPr/>
        </p:nvSpPr>
        <p:spPr bwMode="auto">
          <a:xfrm>
            <a:off x="6248400" y="276066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原子结点</a:t>
            </a:r>
          </a:p>
        </p:txBody>
      </p:sp>
      <p:sp>
        <p:nvSpPr>
          <p:cNvPr id="59405" name="Line 13">
            <a:extLst>
              <a:ext uri="{FF2B5EF4-FFF2-40B4-BE49-F238E27FC236}">
                <a16:creationId xmlns:a16="http://schemas.microsoft.com/office/drawing/2014/main" id="{A1BD3ED6-718F-4C08-8BFA-EBAC728A1278}"/>
              </a:ext>
            </a:extLst>
          </p:cNvPr>
          <p:cNvSpPr>
            <a:spLocks noChangeShapeType="1"/>
          </p:cNvSpPr>
          <p:nvPr/>
        </p:nvSpPr>
        <p:spPr bwMode="auto">
          <a:xfrm>
            <a:off x="7451725" y="32131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045" name="Text Box 14">
            <a:extLst>
              <a:ext uri="{FF2B5EF4-FFF2-40B4-BE49-F238E27FC236}">
                <a16:creationId xmlns:a16="http://schemas.microsoft.com/office/drawing/2014/main" id="{2A6262A2-AA62-4407-BD70-B9FEDDD15B19}"/>
              </a:ext>
            </a:extLst>
          </p:cNvPr>
          <p:cNvSpPr txBox="1">
            <a:spLocks noChangeArrowheads="1"/>
          </p:cNvSpPr>
          <p:nvPr/>
        </p:nvSpPr>
        <p:spPr bwMode="auto">
          <a:xfrm>
            <a:off x="5791200" y="3903663"/>
            <a:ext cx="2743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楷体_GB2312" pitchFamily="49" charset="-122"/>
                <a:ea typeface="楷体_GB2312" pitchFamily="49" charset="-122"/>
              </a:rPr>
              <a:t>hp: </a:t>
            </a:r>
            <a:r>
              <a:rPr lang="zh-CN" altLang="en-US" sz="2000">
                <a:solidFill>
                  <a:schemeClr val="accent2"/>
                </a:solidFill>
                <a:latin typeface="楷体_GB2312" pitchFamily="49" charset="-122"/>
                <a:ea typeface="楷体_GB2312" pitchFamily="49" charset="-122"/>
              </a:rPr>
              <a:t>指向表头的指针</a:t>
            </a:r>
            <a:endParaRPr lang="en-US" altLang="en-US" sz="2000">
              <a:solidFill>
                <a:schemeClr val="accent2"/>
              </a:solidFill>
              <a:latin typeface="楷体_GB2312" pitchFamily="49" charset="-122"/>
              <a:ea typeface="楷体_GB2312" pitchFamily="49" charset="-122"/>
            </a:endParaRPr>
          </a:p>
          <a:p>
            <a:pPr eaLnBrk="1" hangingPunct="1">
              <a:spcBef>
                <a:spcPct val="50000"/>
              </a:spcBef>
              <a:buFontTx/>
              <a:buNone/>
            </a:pPr>
            <a:r>
              <a:rPr lang="en-US" altLang="zh-CN" sz="2000">
                <a:solidFill>
                  <a:schemeClr val="accent2"/>
                </a:solidFill>
                <a:latin typeface="楷体_GB2312" pitchFamily="49" charset="-122"/>
                <a:ea typeface="楷体_GB2312" pitchFamily="49" charset="-122"/>
              </a:rPr>
              <a:t>tp: </a:t>
            </a:r>
            <a:r>
              <a:rPr lang="zh-CN" altLang="en-US" sz="2000">
                <a:solidFill>
                  <a:schemeClr val="accent2"/>
                </a:solidFill>
                <a:latin typeface="楷体_GB2312" pitchFamily="49" charset="-122"/>
                <a:ea typeface="楷体_GB2312" pitchFamily="49" charset="-122"/>
              </a:rPr>
              <a:t>指向同一层的下</a:t>
            </a:r>
          </a:p>
          <a:p>
            <a:pPr eaLnBrk="1" hangingPunct="1">
              <a:spcBef>
                <a:spcPct val="50000"/>
              </a:spcBef>
              <a:buFontTx/>
              <a:buNone/>
            </a:pPr>
            <a:r>
              <a:rPr lang="zh-CN" altLang="en-US" sz="2000">
                <a:solidFill>
                  <a:schemeClr val="accent2"/>
                </a:solidFill>
                <a:latin typeface="楷体_GB2312" pitchFamily="49" charset="-122"/>
                <a:ea typeface="楷体_GB2312" pitchFamily="49" charset="-122"/>
              </a:rPr>
              <a:t>    一个结点</a:t>
            </a:r>
          </a:p>
        </p:txBody>
      </p:sp>
      <p:sp>
        <p:nvSpPr>
          <p:cNvPr id="32782" name="Text Box 16">
            <a:extLst>
              <a:ext uri="{FF2B5EF4-FFF2-40B4-BE49-F238E27FC236}">
                <a16:creationId xmlns:a16="http://schemas.microsoft.com/office/drawing/2014/main" id="{7D8128E5-1E28-4677-83DF-CD4974AFFDD0}"/>
              </a:ext>
            </a:extLst>
          </p:cNvPr>
          <p:cNvSpPr txBox="1">
            <a:spLocks noChangeArrowheads="1"/>
          </p:cNvSpPr>
          <p:nvPr/>
        </p:nvSpPr>
        <p:spPr bwMode="auto">
          <a:xfrm>
            <a:off x="5508625" y="620713"/>
            <a:ext cx="2519363" cy="457200"/>
          </a:xfrm>
          <a:prstGeom prst="rect">
            <a:avLst/>
          </a:prstGeom>
          <a:solidFill>
            <a:schemeClr val="accent1">
              <a:lumMod val="40000"/>
              <a:lumOff val="60000"/>
            </a:schemeClr>
          </a:solidFill>
          <a:ln>
            <a:no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defRPr/>
            </a:pPr>
            <a:r>
              <a:rPr lang="en-US" altLang="zh-CN" dirty="0"/>
              <a:t>( 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 )</a:t>
            </a:r>
          </a:p>
        </p:txBody>
      </p:sp>
      <p:sp>
        <p:nvSpPr>
          <p:cNvPr id="44047" name="Text Box 17">
            <a:extLst>
              <a:ext uri="{FF2B5EF4-FFF2-40B4-BE49-F238E27FC236}">
                <a16:creationId xmlns:a16="http://schemas.microsoft.com/office/drawing/2014/main" id="{AED74B8C-97C6-4A31-BA8D-EA4493371772}"/>
              </a:ext>
            </a:extLst>
          </p:cNvPr>
          <p:cNvSpPr txBox="1">
            <a:spLocks noChangeArrowheads="1"/>
          </p:cNvSpPr>
          <p:nvPr/>
        </p:nvSpPr>
        <p:spPr bwMode="auto">
          <a:xfrm>
            <a:off x="539750" y="1557338"/>
            <a:ext cx="5040313" cy="4362450"/>
          </a:xfrm>
          <a:prstGeom prst="rect">
            <a:avLst/>
          </a:prstGeom>
          <a:solidFill>
            <a:schemeClr val="hlink"/>
          </a:solidFill>
          <a:ln w="9525">
            <a:solidFill>
              <a:schemeClr val="hlink"/>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typedef enum {ATOM, LIST} ElemTag;</a:t>
            </a:r>
          </a:p>
          <a:p>
            <a:pPr eaLnBrk="1" hangingPunct="1">
              <a:spcBef>
                <a:spcPct val="0"/>
              </a:spcBef>
              <a:buFontTx/>
              <a:buNone/>
            </a:pPr>
            <a:r>
              <a:rPr lang="en-US" altLang="zh-CN" sz="2000"/>
              <a:t>// </a:t>
            </a:r>
            <a:r>
              <a:rPr lang="en-US" altLang="zh-CN" sz="2000">
                <a:latin typeface="楷体_GB2312" pitchFamily="49" charset="-122"/>
                <a:ea typeface="楷体_GB2312" pitchFamily="49" charset="-122"/>
              </a:rPr>
              <a:t>ATOM==0:</a:t>
            </a:r>
            <a:r>
              <a:rPr lang="zh-CN" altLang="en-US" sz="2000">
                <a:latin typeface="楷体_GB2312" pitchFamily="49" charset="-122"/>
                <a:ea typeface="楷体_GB2312" pitchFamily="49" charset="-122"/>
              </a:rPr>
              <a:t>原子；</a:t>
            </a:r>
            <a:r>
              <a:rPr lang="en-US" altLang="zh-CN" sz="2000">
                <a:latin typeface="楷体_GB2312" pitchFamily="49" charset="-122"/>
                <a:ea typeface="楷体_GB2312" pitchFamily="49" charset="-122"/>
              </a:rPr>
              <a:t>LIST==1</a:t>
            </a:r>
            <a:r>
              <a:rPr lang="zh-CN" altLang="en-US" sz="2000">
                <a:latin typeface="楷体_GB2312" pitchFamily="49" charset="-122"/>
                <a:ea typeface="楷体_GB2312" pitchFamily="49" charset="-122"/>
              </a:rPr>
              <a:t>：子表</a:t>
            </a:r>
          </a:p>
          <a:p>
            <a:pPr eaLnBrk="1" hangingPunct="1">
              <a:spcBef>
                <a:spcPct val="0"/>
              </a:spcBef>
              <a:buFontTx/>
              <a:buNone/>
            </a:pPr>
            <a:r>
              <a:rPr lang="en-US" altLang="zh-CN" sz="2400"/>
              <a:t>typedef struct GLNode{</a:t>
            </a:r>
          </a:p>
          <a:p>
            <a:pPr eaLnBrk="1" hangingPunct="1">
              <a:spcBef>
                <a:spcPct val="0"/>
              </a:spcBef>
              <a:buFontTx/>
              <a:buNone/>
            </a:pPr>
            <a:r>
              <a:rPr lang="en-US" altLang="zh-CN" sz="2400"/>
              <a:t>	ElemTag  tag;</a:t>
            </a:r>
          </a:p>
          <a:p>
            <a:pPr eaLnBrk="1" hangingPunct="1">
              <a:spcBef>
                <a:spcPct val="0"/>
              </a:spcBef>
              <a:buFontTx/>
              <a:buNone/>
            </a:pPr>
            <a:r>
              <a:rPr lang="en-US" altLang="zh-CN" sz="2400"/>
              <a:t>	union {</a:t>
            </a:r>
          </a:p>
          <a:p>
            <a:pPr eaLnBrk="1" hangingPunct="1">
              <a:spcBef>
                <a:spcPct val="0"/>
              </a:spcBef>
              <a:buFontTx/>
              <a:buNone/>
            </a:pPr>
            <a:r>
              <a:rPr lang="en-US" altLang="zh-CN" sz="2400"/>
              <a:t>	     AtomType  atom;</a:t>
            </a:r>
          </a:p>
          <a:p>
            <a:pPr eaLnBrk="1" hangingPunct="1">
              <a:spcBef>
                <a:spcPct val="0"/>
              </a:spcBef>
              <a:buFontTx/>
              <a:buNone/>
            </a:pPr>
            <a:r>
              <a:rPr lang="en-US" altLang="zh-CN" sz="2400"/>
              <a:t>	     struct  {</a:t>
            </a:r>
          </a:p>
          <a:p>
            <a:pPr eaLnBrk="1" hangingPunct="1">
              <a:spcBef>
                <a:spcPct val="0"/>
              </a:spcBef>
              <a:buFontTx/>
              <a:buNone/>
            </a:pPr>
            <a:r>
              <a:rPr lang="en-US" altLang="zh-CN" sz="2400"/>
              <a:t>	          struct GLNode  *hp;</a:t>
            </a:r>
          </a:p>
          <a:p>
            <a:pPr eaLnBrk="1" hangingPunct="1">
              <a:spcBef>
                <a:spcPct val="0"/>
              </a:spcBef>
              <a:buFontTx/>
              <a:buNone/>
            </a:pPr>
            <a:r>
              <a:rPr lang="en-US" altLang="zh-CN" sz="2400"/>
              <a:t>	     }</a:t>
            </a:r>
          </a:p>
          <a:p>
            <a:pPr eaLnBrk="1" hangingPunct="1">
              <a:spcBef>
                <a:spcPct val="0"/>
              </a:spcBef>
              <a:buFontTx/>
              <a:buNone/>
            </a:pPr>
            <a:r>
              <a:rPr lang="en-US" altLang="zh-CN" sz="2400"/>
              <a:t>	}</a:t>
            </a:r>
          </a:p>
          <a:p>
            <a:pPr eaLnBrk="1" hangingPunct="1">
              <a:spcBef>
                <a:spcPct val="0"/>
              </a:spcBef>
              <a:buFontTx/>
              <a:buNone/>
            </a:pPr>
            <a:r>
              <a:rPr lang="en-US" altLang="zh-CN" sz="2400"/>
              <a:t>	struct GLNode  *tp;</a:t>
            </a:r>
          </a:p>
          <a:p>
            <a:pPr eaLnBrk="1" hangingPunct="1">
              <a:spcBef>
                <a:spcPct val="0"/>
              </a:spcBef>
              <a:buFontTx/>
              <a:buNone/>
            </a:pPr>
            <a:r>
              <a:rPr lang="en-US" altLang="zh-CN" sz="2400"/>
              <a:t>} * </a:t>
            </a:r>
            <a:r>
              <a:rPr lang="en-US" altLang="zh-CN" sz="2400" b="1">
                <a:solidFill>
                  <a:schemeClr val="accent2"/>
                </a:solidFill>
              </a:rPr>
              <a:t>GList2</a:t>
            </a:r>
            <a:r>
              <a:rPr lang="en-US" altLang="zh-CN" sz="240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55FA5232-7033-4527-A8AB-BAFB80AC0D8B}"/>
              </a:ext>
            </a:extLst>
          </p:cNvPr>
          <p:cNvSpPr>
            <a:spLocks noGrp="1" noChangeArrowheads="1"/>
          </p:cNvSpPr>
          <p:nvPr>
            <p:ph type="title"/>
          </p:nvPr>
        </p:nvSpPr>
        <p:spPr>
          <a:xfrm>
            <a:off x="685800" y="609600"/>
            <a:ext cx="7772400" cy="533400"/>
          </a:xfrm>
        </p:spPr>
        <p:txBody>
          <a:bodyPr/>
          <a:lstStyle/>
          <a:p>
            <a:pPr algn="l" eaLnBrk="1" hangingPunct="1"/>
            <a:r>
              <a:rPr lang="en-US" altLang="zh-CN" sz="2400" b="1">
                <a:solidFill>
                  <a:srgbClr val="CC6600"/>
                </a:solidFill>
              </a:rPr>
              <a:t>[</a:t>
            </a:r>
            <a:r>
              <a:rPr lang="zh-CN" altLang="en-US" sz="2400" b="1">
                <a:solidFill>
                  <a:srgbClr val="CC6600"/>
                </a:solidFill>
              </a:rPr>
              <a:t>示例</a:t>
            </a:r>
            <a:r>
              <a:rPr lang="en-US" altLang="zh-CN" sz="2400" b="1">
                <a:solidFill>
                  <a:srgbClr val="CC6600"/>
                </a:solidFill>
              </a:rPr>
              <a:t>]</a:t>
            </a:r>
            <a:endParaRPr lang="en-US" altLang="zh-CN" sz="2800" b="1">
              <a:solidFill>
                <a:srgbClr val="CC6600"/>
              </a:solidFill>
            </a:endParaRPr>
          </a:p>
        </p:txBody>
      </p:sp>
      <p:sp>
        <p:nvSpPr>
          <p:cNvPr id="45061" name="Rectangle 3">
            <a:extLst>
              <a:ext uri="{FF2B5EF4-FFF2-40B4-BE49-F238E27FC236}">
                <a16:creationId xmlns:a16="http://schemas.microsoft.com/office/drawing/2014/main" id="{64D20B32-BD3B-42AB-84BC-DCEAEDACBC76}"/>
              </a:ext>
            </a:extLst>
          </p:cNvPr>
          <p:cNvSpPr>
            <a:spLocks noGrp="1" noChangeArrowheads="1"/>
          </p:cNvSpPr>
          <p:nvPr>
            <p:ph type="body" idx="1"/>
          </p:nvPr>
        </p:nvSpPr>
        <p:spPr>
          <a:xfrm>
            <a:off x="685800" y="1295400"/>
            <a:ext cx="7772400" cy="4800600"/>
          </a:xfrm>
        </p:spPr>
        <p:txBody>
          <a:bodyPr/>
          <a:lstStyle/>
          <a:p>
            <a:pPr eaLnBrk="1" hangingPunct="1">
              <a:buFontTx/>
              <a:buNone/>
            </a:pPr>
            <a:r>
              <a:rPr lang="en-US" altLang="zh-CN" sz="2800"/>
              <a:t>A</a:t>
            </a:r>
          </a:p>
        </p:txBody>
      </p:sp>
      <p:sp>
        <p:nvSpPr>
          <p:cNvPr id="45062" name="Text Box 4">
            <a:extLst>
              <a:ext uri="{FF2B5EF4-FFF2-40B4-BE49-F238E27FC236}">
                <a16:creationId xmlns:a16="http://schemas.microsoft.com/office/drawing/2014/main" id="{3B107C17-09B5-47C9-94B0-821EE2B28B0D}"/>
              </a:ext>
            </a:extLst>
          </p:cNvPr>
          <p:cNvSpPr txBox="1">
            <a:spLocks noChangeArrowheads="1"/>
          </p:cNvSpPr>
          <p:nvPr/>
        </p:nvSpPr>
        <p:spPr bwMode="auto">
          <a:xfrm>
            <a:off x="1600200" y="1447800"/>
            <a:ext cx="1371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 1    ^    ^</a:t>
            </a:r>
          </a:p>
        </p:txBody>
      </p:sp>
      <p:sp>
        <p:nvSpPr>
          <p:cNvPr id="86021" name="Line 5">
            <a:extLst>
              <a:ext uri="{FF2B5EF4-FFF2-40B4-BE49-F238E27FC236}">
                <a16:creationId xmlns:a16="http://schemas.microsoft.com/office/drawing/2014/main" id="{33AD8E3D-73F8-4916-AC34-260DC29851DA}"/>
              </a:ext>
            </a:extLst>
          </p:cNvPr>
          <p:cNvSpPr>
            <a:spLocks noChangeShapeType="1"/>
          </p:cNvSpPr>
          <p:nvPr/>
        </p:nvSpPr>
        <p:spPr bwMode="auto">
          <a:xfrm>
            <a:off x="2057400" y="1447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22" name="Line 6">
            <a:extLst>
              <a:ext uri="{FF2B5EF4-FFF2-40B4-BE49-F238E27FC236}">
                <a16:creationId xmlns:a16="http://schemas.microsoft.com/office/drawing/2014/main" id="{70AFF094-3304-4FF3-B5DE-842CE558ECC0}"/>
              </a:ext>
            </a:extLst>
          </p:cNvPr>
          <p:cNvSpPr>
            <a:spLocks noChangeShapeType="1"/>
          </p:cNvSpPr>
          <p:nvPr/>
        </p:nvSpPr>
        <p:spPr bwMode="auto">
          <a:xfrm>
            <a:off x="2514600" y="1447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23" name="Line 7">
            <a:extLst>
              <a:ext uri="{FF2B5EF4-FFF2-40B4-BE49-F238E27FC236}">
                <a16:creationId xmlns:a16="http://schemas.microsoft.com/office/drawing/2014/main" id="{EF0E1533-C14D-4846-B69B-53570E23E571}"/>
              </a:ext>
            </a:extLst>
          </p:cNvPr>
          <p:cNvSpPr>
            <a:spLocks noChangeShapeType="1"/>
          </p:cNvSpPr>
          <p:nvPr/>
        </p:nvSpPr>
        <p:spPr bwMode="auto">
          <a:xfrm>
            <a:off x="1143000" y="1600200"/>
            <a:ext cx="4572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66" name="Text Box 9">
            <a:extLst>
              <a:ext uri="{FF2B5EF4-FFF2-40B4-BE49-F238E27FC236}">
                <a16:creationId xmlns:a16="http://schemas.microsoft.com/office/drawing/2014/main" id="{058801E2-889C-4B0A-853D-F890CD094D97}"/>
              </a:ext>
            </a:extLst>
          </p:cNvPr>
          <p:cNvSpPr txBox="1">
            <a:spLocks noChangeArrowheads="1"/>
          </p:cNvSpPr>
          <p:nvPr/>
        </p:nvSpPr>
        <p:spPr bwMode="auto">
          <a:xfrm>
            <a:off x="1600200" y="2209800"/>
            <a:ext cx="1295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     </a:t>
            </a:r>
          </a:p>
        </p:txBody>
      </p:sp>
      <p:sp>
        <p:nvSpPr>
          <p:cNvPr id="86026" name="Line 10">
            <a:extLst>
              <a:ext uri="{FF2B5EF4-FFF2-40B4-BE49-F238E27FC236}">
                <a16:creationId xmlns:a16="http://schemas.microsoft.com/office/drawing/2014/main" id="{0A2E1F2C-4A75-44F3-A078-BCC37ADC4AAB}"/>
              </a:ext>
            </a:extLst>
          </p:cNvPr>
          <p:cNvSpPr>
            <a:spLocks noChangeShapeType="1"/>
          </p:cNvSpPr>
          <p:nvPr/>
        </p:nvSpPr>
        <p:spPr bwMode="auto">
          <a:xfrm>
            <a:off x="2057400" y="2209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27" name="Line 11">
            <a:extLst>
              <a:ext uri="{FF2B5EF4-FFF2-40B4-BE49-F238E27FC236}">
                <a16:creationId xmlns:a16="http://schemas.microsoft.com/office/drawing/2014/main" id="{D885DD72-3393-4A84-81AE-CCD363F99312}"/>
              </a:ext>
            </a:extLst>
          </p:cNvPr>
          <p:cNvSpPr>
            <a:spLocks noChangeShapeType="1"/>
          </p:cNvSpPr>
          <p:nvPr/>
        </p:nvSpPr>
        <p:spPr bwMode="auto">
          <a:xfrm>
            <a:off x="2438400" y="2209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69" name="Text Box 13">
            <a:extLst>
              <a:ext uri="{FF2B5EF4-FFF2-40B4-BE49-F238E27FC236}">
                <a16:creationId xmlns:a16="http://schemas.microsoft.com/office/drawing/2014/main" id="{5B8E8715-E7AE-48E6-A204-C102B504F3B5}"/>
              </a:ext>
            </a:extLst>
          </p:cNvPr>
          <p:cNvSpPr txBox="1">
            <a:spLocks noChangeArrowheads="1"/>
          </p:cNvSpPr>
          <p:nvPr/>
        </p:nvSpPr>
        <p:spPr bwMode="auto">
          <a:xfrm>
            <a:off x="1600200" y="2895600"/>
            <a:ext cx="1295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a         </a:t>
            </a:r>
          </a:p>
        </p:txBody>
      </p:sp>
      <p:sp>
        <p:nvSpPr>
          <p:cNvPr id="86030" name="Line 14">
            <a:extLst>
              <a:ext uri="{FF2B5EF4-FFF2-40B4-BE49-F238E27FC236}">
                <a16:creationId xmlns:a16="http://schemas.microsoft.com/office/drawing/2014/main" id="{1F7FFB23-4773-43F1-9A38-7B91D77359B9}"/>
              </a:ext>
            </a:extLst>
          </p:cNvPr>
          <p:cNvSpPr>
            <a:spLocks noChangeShapeType="1"/>
          </p:cNvSpPr>
          <p:nvPr/>
        </p:nvSpPr>
        <p:spPr bwMode="auto">
          <a:xfrm>
            <a:off x="1981200" y="2895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31" name="Line 15">
            <a:extLst>
              <a:ext uri="{FF2B5EF4-FFF2-40B4-BE49-F238E27FC236}">
                <a16:creationId xmlns:a16="http://schemas.microsoft.com/office/drawing/2014/main" id="{93454049-4CD4-42C9-82ED-3066D0DA19B8}"/>
              </a:ext>
            </a:extLst>
          </p:cNvPr>
          <p:cNvSpPr>
            <a:spLocks noChangeShapeType="1"/>
          </p:cNvSpPr>
          <p:nvPr/>
        </p:nvSpPr>
        <p:spPr bwMode="auto">
          <a:xfrm>
            <a:off x="2438400" y="2895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72" name="Text Box 16">
            <a:extLst>
              <a:ext uri="{FF2B5EF4-FFF2-40B4-BE49-F238E27FC236}">
                <a16:creationId xmlns:a16="http://schemas.microsoft.com/office/drawing/2014/main" id="{5274A9DF-0971-40C7-8C47-31772548F2C9}"/>
              </a:ext>
            </a:extLst>
          </p:cNvPr>
          <p:cNvSpPr txBox="1">
            <a:spLocks noChangeArrowheads="1"/>
          </p:cNvSpPr>
          <p:nvPr/>
        </p:nvSpPr>
        <p:spPr bwMode="auto">
          <a:xfrm>
            <a:off x="457200" y="167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66"/>
                </a:solidFill>
              </a:rPr>
              <a:t>A=( )</a:t>
            </a:r>
          </a:p>
        </p:txBody>
      </p:sp>
      <p:sp>
        <p:nvSpPr>
          <p:cNvPr id="86033" name="Line 17">
            <a:extLst>
              <a:ext uri="{FF2B5EF4-FFF2-40B4-BE49-F238E27FC236}">
                <a16:creationId xmlns:a16="http://schemas.microsoft.com/office/drawing/2014/main" id="{C7A5F6CD-8819-40CD-A5AD-A79585AC4561}"/>
              </a:ext>
            </a:extLst>
          </p:cNvPr>
          <p:cNvSpPr>
            <a:spLocks noChangeShapeType="1"/>
          </p:cNvSpPr>
          <p:nvPr/>
        </p:nvSpPr>
        <p:spPr bwMode="auto">
          <a:xfrm>
            <a:off x="2209800" y="2438400"/>
            <a:ext cx="0" cy="4572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74" name="Text Box 22">
            <a:extLst>
              <a:ext uri="{FF2B5EF4-FFF2-40B4-BE49-F238E27FC236}">
                <a16:creationId xmlns:a16="http://schemas.microsoft.com/office/drawing/2014/main" id="{17A54E81-A5D2-4866-83D3-5BA0F2397C22}"/>
              </a:ext>
            </a:extLst>
          </p:cNvPr>
          <p:cNvSpPr txBox="1">
            <a:spLocks noChangeArrowheads="1"/>
          </p:cNvSpPr>
          <p:nvPr/>
        </p:nvSpPr>
        <p:spPr bwMode="auto">
          <a:xfrm>
            <a:off x="3276600" y="2895600"/>
            <a:ext cx="11652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1   ^    ^</a:t>
            </a:r>
          </a:p>
        </p:txBody>
      </p:sp>
      <p:sp>
        <p:nvSpPr>
          <p:cNvPr id="86046" name="Line 30">
            <a:extLst>
              <a:ext uri="{FF2B5EF4-FFF2-40B4-BE49-F238E27FC236}">
                <a16:creationId xmlns:a16="http://schemas.microsoft.com/office/drawing/2014/main" id="{D82CACEE-BF23-403B-B004-F99391EA74BF}"/>
              </a:ext>
            </a:extLst>
          </p:cNvPr>
          <p:cNvSpPr>
            <a:spLocks noChangeShapeType="1"/>
          </p:cNvSpPr>
          <p:nvPr/>
        </p:nvSpPr>
        <p:spPr bwMode="auto">
          <a:xfrm>
            <a:off x="3657600" y="2895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47" name="Line 31">
            <a:extLst>
              <a:ext uri="{FF2B5EF4-FFF2-40B4-BE49-F238E27FC236}">
                <a16:creationId xmlns:a16="http://schemas.microsoft.com/office/drawing/2014/main" id="{5B253269-7C7F-4533-84DC-7C4D29720FCB}"/>
              </a:ext>
            </a:extLst>
          </p:cNvPr>
          <p:cNvSpPr>
            <a:spLocks noChangeShapeType="1"/>
          </p:cNvSpPr>
          <p:nvPr/>
        </p:nvSpPr>
        <p:spPr bwMode="auto">
          <a:xfrm>
            <a:off x="4038600" y="2895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48" name="Line 32">
            <a:extLst>
              <a:ext uri="{FF2B5EF4-FFF2-40B4-BE49-F238E27FC236}">
                <a16:creationId xmlns:a16="http://schemas.microsoft.com/office/drawing/2014/main" id="{4631F1E9-808E-4C49-A7B0-4D2B29445D5F}"/>
              </a:ext>
            </a:extLst>
          </p:cNvPr>
          <p:cNvSpPr>
            <a:spLocks noChangeShapeType="1"/>
          </p:cNvSpPr>
          <p:nvPr/>
        </p:nvSpPr>
        <p:spPr bwMode="auto">
          <a:xfrm>
            <a:off x="2667000" y="3124200"/>
            <a:ext cx="6096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50" name="Line 34">
            <a:extLst>
              <a:ext uri="{FF2B5EF4-FFF2-40B4-BE49-F238E27FC236}">
                <a16:creationId xmlns:a16="http://schemas.microsoft.com/office/drawing/2014/main" id="{03246FE6-997D-478F-874B-C73FE88C7F3C}"/>
              </a:ext>
            </a:extLst>
          </p:cNvPr>
          <p:cNvSpPr>
            <a:spLocks noChangeShapeType="1"/>
          </p:cNvSpPr>
          <p:nvPr/>
        </p:nvSpPr>
        <p:spPr bwMode="auto">
          <a:xfrm>
            <a:off x="1143000" y="2438400"/>
            <a:ext cx="4572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79" name="Text Box 35">
            <a:extLst>
              <a:ext uri="{FF2B5EF4-FFF2-40B4-BE49-F238E27FC236}">
                <a16:creationId xmlns:a16="http://schemas.microsoft.com/office/drawing/2014/main" id="{625FEB2F-07EC-43D9-A8D7-CA71DA2F9ADC}"/>
              </a:ext>
            </a:extLst>
          </p:cNvPr>
          <p:cNvSpPr txBox="1">
            <a:spLocks noChangeArrowheads="1"/>
          </p:cNvSpPr>
          <p:nvPr/>
        </p:nvSpPr>
        <p:spPr bwMode="auto">
          <a:xfrm>
            <a:off x="762000" y="2133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t>B</a:t>
            </a:r>
            <a:endParaRPr lang="en-US" altLang="zh-CN" sz="2400"/>
          </a:p>
        </p:txBody>
      </p:sp>
      <p:sp>
        <p:nvSpPr>
          <p:cNvPr id="45080" name="Text Box 36">
            <a:extLst>
              <a:ext uri="{FF2B5EF4-FFF2-40B4-BE49-F238E27FC236}">
                <a16:creationId xmlns:a16="http://schemas.microsoft.com/office/drawing/2014/main" id="{E55FA374-C159-4F05-B1ED-7D1D00CCC3E0}"/>
              </a:ext>
            </a:extLst>
          </p:cNvPr>
          <p:cNvSpPr txBox="1">
            <a:spLocks noChangeArrowheads="1"/>
          </p:cNvSpPr>
          <p:nvPr/>
        </p:nvSpPr>
        <p:spPr bwMode="auto">
          <a:xfrm>
            <a:off x="4572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66"/>
                </a:solidFill>
              </a:rPr>
              <a:t>B=(a, A)</a:t>
            </a:r>
            <a:endParaRPr lang="en-US" altLang="zh-CN" sz="2400">
              <a:solidFill>
                <a:schemeClr val="accent2"/>
              </a:solidFill>
            </a:endParaRPr>
          </a:p>
        </p:txBody>
      </p:sp>
      <p:sp>
        <p:nvSpPr>
          <p:cNvPr id="45081" name="Text Box 42">
            <a:extLst>
              <a:ext uri="{FF2B5EF4-FFF2-40B4-BE49-F238E27FC236}">
                <a16:creationId xmlns:a16="http://schemas.microsoft.com/office/drawing/2014/main" id="{70F8D11D-0525-4215-8A34-DD2EDFCAD833}"/>
              </a:ext>
            </a:extLst>
          </p:cNvPr>
          <p:cNvSpPr txBox="1">
            <a:spLocks noChangeArrowheads="1"/>
          </p:cNvSpPr>
          <p:nvPr/>
        </p:nvSpPr>
        <p:spPr bwMode="auto">
          <a:xfrm>
            <a:off x="533400" y="3810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66"/>
                </a:solidFill>
              </a:rPr>
              <a:t>C=((a, b), c, d)</a:t>
            </a:r>
            <a:endParaRPr lang="en-US" altLang="zh-CN" sz="2400">
              <a:solidFill>
                <a:srgbClr val="FF3300"/>
              </a:solidFill>
            </a:endParaRPr>
          </a:p>
        </p:txBody>
      </p:sp>
      <p:sp>
        <p:nvSpPr>
          <p:cNvPr id="45082" name="Text Box 43">
            <a:extLst>
              <a:ext uri="{FF2B5EF4-FFF2-40B4-BE49-F238E27FC236}">
                <a16:creationId xmlns:a16="http://schemas.microsoft.com/office/drawing/2014/main" id="{54A9D59D-3EF4-48DF-869F-F45604B4CB08}"/>
              </a:ext>
            </a:extLst>
          </p:cNvPr>
          <p:cNvSpPr txBox="1">
            <a:spLocks noChangeArrowheads="1"/>
          </p:cNvSpPr>
          <p:nvPr/>
        </p:nvSpPr>
        <p:spPr bwMode="auto">
          <a:xfrm>
            <a:off x="2286000" y="3505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t>C</a:t>
            </a:r>
          </a:p>
        </p:txBody>
      </p:sp>
      <p:sp>
        <p:nvSpPr>
          <p:cNvPr id="45083" name="Text Box 46">
            <a:extLst>
              <a:ext uri="{FF2B5EF4-FFF2-40B4-BE49-F238E27FC236}">
                <a16:creationId xmlns:a16="http://schemas.microsoft.com/office/drawing/2014/main" id="{E8155E1B-C55F-403C-91E6-5A77FA96CCB4}"/>
              </a:ext>
            </a:extLst>
          </p:cNvPr>
          <p:cNvSpPr txBox="1">
            <a:spLocks noChangeArrowheads="1"/>
          </p:cNvSpPr>
          <p:nvPr/>
        </p:nvSpPr>
        <p:spPr bwMode="auto">
          <a:xfrm>
            <a:off x="3276600" y="3581400"/>
            <a:ext cx="1219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a:t>
            </a:r>
          </a:p>
        </p:txBody>
      </p:sp>
      <p:sp>
        <p:nvSpPr>
          <p:cNvPr id="86063" name="Line 47">
            <a:extLst>
              <a:ext uri="{FF2B5EF4-FFF2-40B4-BE49-F238E27FC236}">
                <a16:creationId xmlns:a16="http://schemas.microsoft.com/office/drawing/2014/main" id="{982BA2FF-E692-4FF7-8F5C-60B8E3600129}"/>
              </a:ext>
            </a:extLst>
          </p:cNvPr>
          <p:cNvSpPr>
            <a:spLocks noChangeShapeType="1"/>
          </p:cNvSpPr>
          <p:nvPr/>
        </p:nvSpPr>
        <p:spPr bwMode="auto">
          <a:xfrm>
            <a:off x="2743200" y="3733800"/>
            <a:ext cx="5334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64" name="Line 48">
            <a:extLst>
              <a:ext uri="{FF2B5EF4-FFF2-40B4-BE49-F238E27FC236}">
                <a16:creationId xmlns:a16="http://schemas.microsoft.com/office/drawing/2014/main" id="{9696FEEC-F940-494B-B123-CDA85BABA820}"/>
              </a:ext>
            </a:extLst>
          </p:cNvPr>
          <p:cNvSpPr>
            <a:spLocks noChangeShapeType="1"/>
          </p:cNvSpPr>
          <p:nvPr/>
        </p:nvSpPr>
        <p:spPr bwMode="auto">
          <a:xfrm>
            <a:off x="3657600" y="3581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65" name="Line 49">
            <a:extLst>
              <a:ext uri="{FF2B5EF4-FFF2-40B4-BE49-F238E27FC236}">
                <a16:creationId xmlns:a16="http://schemas.microsoft.com/office/drawing/2014/main" id="{8AB4CA48-E9ED-4242-9F0C-13D4482F389C}"/>
              </a:ext>
            </a:extLst>
          </p:cNvPr>
          <p:cNvSpPr>
            <a:spLocks noChangeShapeType="1"/>
          </p:cNvSpPr>
          <p:nvPr/>
        </p:nvSpPr>
        <p:spPr bwMode="auto">
          <a:xfrm>
            <a:off x="4038600" y="3581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87" name="Text Box 53">
            <a:extLst>
              <a:ext uri="{FF2B5EF4-FFF2-40B4-BE49-F238E27FC236}">
                <a16:creationId xmlns:a16="http://schemas.microsoft.com/office/drawing/2014/main" id="{43141E9C-9CA7-435D-914B-492F539B54DA}"/>
              </a:ext>
            </a:extLst>
          </p:cNvPr>
          <p:cNvSpPr txBox="1">
            <a:spLocks noChangeArrowheads="1"/>
          </p:cNvSpPr>
          <p:nvPr/>
        </p:nvSpPr>
        <p:spPr bwMode="auto">
          <a:xfrm>
            <a:off x="3276600" y="4343400"/>
            <a:ext cx="1295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a:t>
            </a:r>
          </a:p>
        </p:txBody>
      </p:sp>
      <p:sp>
        <p:nvSpPr>
          <p:cNvPr id="86070" name="Line 54">
            <a:extLst>
              <a:ext uri="{FF2B5EF4-FFF2-40B4-BE49-F238E27FC236}">
                <a16:creationId xmlns:a16="http://schemas.microsoft.com/office/drawing/2014/main" id="{429C7B1D-63A5-412E-9964-A2BE49CCC003}"/>
              </a:ext>
            </a:extLst>
          </p:cNvPr>
          <p:cNvSpPr>
            <a:spLocks noChangeShapeType="1"/>
          </p:cNvSpPr>
          <p:nvPr/>
        </p:nvSpPr>
        <p:spPr bwMode="auto">
          <a:xfrm>
            <a:off x="3657600" y="4343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71" name="Line 55">
            <a:extLst>
              <a:ext uri="{FF2B5EF4-FFF2-40B4-BE49-F238E27FC236}">
                <a16:creationId xmlns:a16="http://schemas.microsoft.com/office/drawing/2014/main" id="{47026C53-96C6-4336-8A0F-A5EECBEE030B}"/>
              </a:ext>
            </a:extLst>
          </p:cNvPr>
          <p:cNvSpPr>
            <a:spLocks noChangeShapeType="1"/>
          </p:cNvSpPr>
          <p:nvPr/>
        </p:nvSpPr>
        <p:spPr bwMode="auto">
          <a:xfrm>
            <a:off x="4114800" y="4343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72" name="Line 56">
            <a:extLst>
              <a:ext uri="{FF2B5EF4-FFF2-40B4-BE49-F238E27FC236}">
                <a16:creationId xmlns:a16="http://schemas.microsoft.com/office/drawing/2014/main" id="{398EA977-AE33-4881-BF72-E91CE6527BFB}"/>
              </a:ext>
            </a:extLst>
          </p:cNvPr>
          <p:cNvSpPr>
            <a:spLocks noChangeShapeType="1"/>
          </p:cNvSpPr>
          <p:nvPr/>
        </p:nvSpPr>
        <p:spPr bwMode="auto">
          <a:xfrm>
            <a:off x="4343400" y="4648200"/>
            <a:ext cx="6096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91" name="Text Box 57">
            <a:extLst>
              <a:ext uri="{FF2B5EF4-FFF2-40B4-BE49-F238E27FC236}">
                <a16:creationId xmlns:a16="http://schemas.microsoft.com/office/drawing/2014/main" id="{935AB00B-AB51-495C-92CA-3BA8FBDA0AA5}"/>
              </a:ext>
            </a:extLst>
          </p:cNvPr>
          <p:cNvSpPr txBox="1">
            <a:spLocks noChangeArrowheads="1"/>
          </p:cNvSpPr>
          <p:nvPr/>
        </p:nvSpPr>
        <p:spPr bwMode="auto">
          <a:xfrm>
            <a:off x="4953000" y="4343400"/>
            <a:ext cx="1143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c</a:t>
            </a:r>
          </a:p>
        </p:txBody>
      </p:sp>
      <p:sp>
        <p:nvSpPr>
          <p:cNvPr id="86074" name="Line 58">
            <a:extLst>
              <a:ext uri="{FF2B5EF4-FFF2-40B4-BE49-F238E27FC236}">
                <a16:creationId xmlns:a16="http://schemas.microsoft.com/office/drawing/2014/main" id="{00F815FF-C530-4F4F-A905-DC17DDCA3E5F}"/>
              </a:ext>
            </a:extLst>
          </p:cNvPr>
          <p:cNvSpPr>
            <a:spLocks noChangeShapeType="1"/>
          </p:cNvSpPr>
          <p:nvPr/>
        </p:nvSpPr>
        <p:spPr bwMode="auto">
          <a:xfrm>
            <a:off x="5334000" y="4343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75" name="Line 59">
            <a:extLst>
              <a:ext uri="{FF2B5EF4-FFF2-40B4-BE49-F238E27FC236}">
                <a16:creationId xmlns:a16="http://schemas.microsoft.com/office/drawing/2014/main" id="{8279DBEF-470F-4CFA-80C6-9BB7D244D520}"/>
              </a:ext>
            </a:extLst>
          </p:cNvPr>
          <p:cNvSpPr>
            <a:spLocks noChangeShapeType="1"/>
          </p:cNvSpPr>
          <p:nvPr/>
        </p:nvSpPr>
        <p:spPr bwMode="auto">
          <a:xfrm>
            <a:off x="5715000" y="4343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76" name="Line 60">
            <a:extLst>
              <a:ext uri="{FF2B5EF4-FFF2-40B4-BE49-F238E27FC236}">
                <a16:creationId xmlns:a16="http://schemas.microsoft.com/office/drawing/2014/main" id="{AF12BFE2-D002-4926-9D7E-77E1716E92D9}"/>
              </a:ext>
            </a:extLst>
          </p:cNvPr>
          <p:cNvSpPr>
            <a:spLocks noChangeShapeType="1"/>
          </p:cNvSpPr>
          <p:nvPr/>
        </p:nvSpPr>
        <p:spPr bwMode="auto">
          <a:xfrm>
            <a:off x="5943600" y="4648200"/>
            <a:ext cx="4572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95" name="Text Box 62">
            <a:extLst>
              <a:ext uri="{FF2B5EF4-FFF2-40B4-BE49-F238E27FC236}">
                <a16:creationId xmlns:a16="http://schemas.microsoft.com/office/drawing/2014/main" id="{0DE7C0D9-B762-4D95-BB1A-DB797E78A08A}"/>
              </a:ext>
            </a:extLst>
          </p:cNvPr>
          <p:cNvSpPr txBox="1">
            <a:spLocks noChangeArrowheads="1"/>
          </p:cNvSpPr>
          <p:nvPr/>
        </p:nvSpPr>
        <p:spPr bwMode="auto">
          <a:xfrm>
            <a:off x="6477000" y="4343400"/>
            <a:ext cx="1295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d    ^</a:t>
            </a:r>
          </a:p>
        </p:txBody>
      </p:sp>
      <p:sp>
        <p:nvSpPr>
          <p:cNvPr id="86080" name="Line 64">
            <a:extLst>
              <a:ext uri="{FF2B5EF4-FFF2-40B4-BE49-F238E27FC236}">
                <a16:creationId xmlns:a16="http://schemas.microsoft.com/office/drawing/2014/main" id="{485DD023-B567-4B7C-AC13-788BB0F407F4}"/>
              </a:ext>
            </a:extLst>
          </p:cNvPr>
          <p:cNvSpPr>
            <a:spLocks noChangeShapeType="1"/>
          </p:cNvSpPr>
          <p:nvPr/>
        </p:nvSpPr>
        <p:spPr bwMode="auto">
          <a:xfrm>
            <a:off x="6858000" y="4343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81" name="Line 65">
            <a:extLst>
              <a:ext uri="{FF2B5EF4-FFF2-40B4-BE49-F238E27FC236}">
                <a16:creationId xmlns:a16="http://schemas.microsoft.com/office/drawing/2014/main" id="{CED8EAEF-0FCE-4820-AA3E-FE7FFD2141F0}"/>
              </a:ext>
            </a:extLst>
          </p:cNvPr>
          <p:cNvSpPr>
            <a:spLocks noChangeShapeType="1"/>
          </p:cNvSpPr>
          <p:nvPr/>
        </p:nvSpPr>
        <p:spPr bwMode="auto">
          <a:xfrm>
            <a:off x="7239000" y="43434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82" name="Line 66">
            <a:extLst>
              <a:ext uri="{FF2B5EF4-FFF2-40B4-BE49-F238E27FC236}">
                <a16:creationId xmlns:a16="http://schemas.microsoft.com/office/drawing/2014/main" id="{BB0EC0AC-DF78-4470-8513-AFFC6E0BA053}"/>
              </a:ext>
            </a:extLst>
          </p:cNvPr>
          <p:cNvSpPr>
            <a:spLocks noChangeShapeType="1"/>
          </p:cNvSpPr>
          <p:nvPr/>
        </p:nvSpPr>
        <p:spPr bwMode="auto">
          <a:xfrm>
            <a:off x="3886200" y="3810000"/>
            <a:ext cx="0" cy="5334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099" name="Text Box 69">
            <a:extLst>
              <a:ext uri="{FF2B5EF4-FFF2-40B4-BE49-F238E27FC236}">
                <a16:creationId xmlns:a16="http://schemas.microsoft.com/office/drawing/2014/main" id="{38CF8339-0ED0-486D-8135-F535CEAF5553}"/>
              </a:ext>
            </a:extLst>
          </p:cNvPr>
          <p:cNvSpPr txBox="1">
            <a:spLocks noChangeArrowheads="1"/>
          </p:cNvSpPr>
          <p:nvPr/>
        </p:nvSpPr>
        <p:spPr bwMode="auto">
          <a:xfrm>
            <a:off x="3352800" y="5181600"/>
            <a:ext cx="1219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a</a:t>
            </a:r>
          </a:p>
        </p:txBody>
      </p:sp>
      <p:sp>
        <p:nvSpPr>
          <p:cNvPr id="86086" name="Line 70">
            <a:extLst>
              <a:ext uri="{FF2B5EF4-FFF2-40B4-BE49-F238E27FC236}">
                <a16:creationId xmlns:a16="http://schemas.microsoft.com/office/drawing/2014/main" id="{1E7822CB-E37B-4547-A3A6-0F6BF8DEB5F3}"/>
              </a:ext>
            </a:extLst>
          </p:cNvPr>
          <p:cNvSpPr>
            <a:spLocks noChangeShapeType="1"/>
          </p:cNvSpPr>
          <p:nvPr/>
        </p:nvSpPr>
        <p:spPr bwMode="auto">
          <a:xfrm>
            <a:off x="3733800" y="5181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87" name="Line 71">
            <a:extLst>
              <a:ext uri="{FF2B5EF4-FFF2-40B4-BE49-F238E27FC236}">
                <a16:creationId xmlns:a16="http://schemas.microsoft.com/office/drawing/2014/main" id="{47FA1815-1523-4B4D-A947-DB58B57ACBD4}"/>
              </a:ext>
            </a:extLst>
          </p:cNvPr>
          <p:cNvSpPr>
            <a:spLocks noChangeShapeType="1"/>
          </p:cNvSpPr>
          <p:nvPr/>
        </p:nvSpPr>
        <p:spPr bwMode="auto">
          <a:xfrm>
            <a:off x="4191000" y="5181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88" name="Line 72">
            <a:extLst>
              <a:ext uri="{FF2B5EF4-FFF2-40B4-BE49-F238E27FC236}">
                <a16:creationId xmlns:a16="http://schemas.microsoft.com/office/drawing/2014/main" id="{3986CD1A-2ABE-48B1-89BF-BEA81D76FA25}"/>
              </a:ext>
            </a:extLst>
          </p:cNvPr>
          <p:cNvSpPr>
            <a:spLocks noChangeShapeType="1"/>
          </p:cNvSpPr>
          <p:nvPr/>
        </p:nvSpPr>
        <p:spPr bwMode="auto">
          <a:xfrm>
            <a:off x="3886200" y="4648200"/>
            <a:ext cx="0" cy="5334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103" name="Text Box 74">
            <a:extLst>
              <a:ext uri="{FF2B5EF4-FFF2-40B4-BE49-F238E27FC236}">
                <a16:creationId xmlns:a16="http://schemas.microsoft.com/office/drawing/2014/main" id="{CC9FA002-3DC7-4FE4-92C2-585B14918CBE}"/>
              </a:ext>
            </a:extLst>
          </p:cNvPr>
          <p:cNvSpPr txBox="1">
            <a:spLocks noChangeArrowheads="1"/>
          </p:cNvSpPr>
          <p:nvPr/>
        </p:nvSpPr>
        <p:spPr bwMode="auto">
          <a:xfrm>
            <a:off x="4953000" y="5181600"/>
            <a:ext cx="1143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b   ^</a:t>
            </a:r>
          </a:p>
        </p:txBody>
      </p:sp>
      <p:sp>
        <p:nvSpPr>
          <p:cNvPr id="86091" name="Line 75">
            <a:extLst>
              <a:ext uri="{FF2B5EF4-FFF2-40B4-BE49-F238E27FC236}">
                <a16:creationId xmlns:a16="http://schemas.microsoft.com/office/drawing/2014/main" id="{1F8748C1-0694-466B-9237-6D17CCB8B710}"/>
              </a:ext>
            </a:extLst>
          </p:cNvPr>
          <p:cNvSpPr>
            <a:spLocks noChangeShapeType="1"/>
          </p:cNvSpPr>
          <p:nvPr/>
        </p:nvSpPr>
        <p:spPr bwMode="auto">
          <a:xfrm>
            <a:off x="5334000" y="5181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92" name="Line 76">
            <a:extLst>
              <a:ext uri="{FF2B5EF4-FFF2-40B4-BE49-F238E27FC236}">
                <a16:creationId xmlns:a16="http://schemas.microsoft.com/office/drawing/2014/main" id="{4C0A0776-0BA4-47CE-B2F8-225743441279}"/>
              </a:ext>
            </a:extLst>
          </p:cNvPr>
          <p:cNvSpPr>
            <a:spLocks noChangeShapeType="1"/>
          </p:cNvSpPr>
          <p:nvPr/>
        </p:nvSpPr>
        <p:spPr bwMode="auto">
          <a:xfrm>
            <a:off x="5715000" y="51816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93" name="Line 77">
            <a:extLst>
              <a:ext uri="{FF2B5EF4-FFF2-40B4-BE49-F238E27FC236}">
                <a16:creationId xmlns:a16="http://schemas.microsoft.com/office/drawing/2014/main" id="{691D0522-C972-444B-9CB1-E007B4C20D0A}"/>
              </a:ext>
            </a:extLst>
          </p:cNvPr>
          <p:cNvSpPr>
            <a:spLocks noChangeShapeType="1"/>
          </p:cNvSpPr>
          <p:nvPr/>
        </p:nvSpPr>
        <p:spPr bwMode="auto">
          <a:xfrm>
            <a:off x="4343400" y="5410200"/>
            <a:ext cx="6096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107" name="Text Box 81">
            <a:extLst>
              <a:ext uri="{FF2B5EF4-FFF2-40B4-BE49-F238E27FC236}">
                <a16:creationId xmlns:a16="http://schemas.microsoft.com/office/drawing/2014/main" id="{A09CF96C-B793-4676-A70C-845C6DA632AD}"/>
              </a:ext>
            </a:extLst>
          </p:cNvPr>
          <p:cNvSpPr txBox="1">
            <a:spLocks noChangeArrowheads="1"/>
          </p:cNvSpPr>
          <p:nvPr/>
        </p:nvSpPr>
        <p:spPr bwMode="auto">
          <a:xfrm>
            <a:off x="4648200" y="1447800"/>
            <a:ext cx="1219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a:t>
            </a:r>
          </a:p>
        </p:txBody>
      </p:sp>
      <p:sp>
        <p:nvSpPr>
          <p:cNvPr id="86098" name="Line 82">
            <a:extLst>
              <a:ext uri="{FF2B5EF4-FFF2-40B4-BE49-F238E27FC236}">
                <a16:creationId xmlns:a16="http://schemas.microsoft.com/office/drawing/2014/main" id="{28D731A9-8D28-4C97-AB7B-DAFCA6CD2B1B}"/>
              </a:ext>
            </a:extLst>
          </p:cNvPr>
          <p:cNvSpPr>
            <a:spLocks noChangeShapeType="1"/>
          </p:cNvSpPr>
          <p:nvPr/>
        </p:nvSpPr>
        <p:spPr bwMode="auto">
          <a:xfrm>
            <a:off x="5029200" y="1447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099" name="Line 83">
            <a:extLst>
              <a:ext uri="{FF2B5EF4-FFF2-40B4-BE49-F238E27FC236}">
                <a16:creationId xmlns:a16="http://schemas.microsoft.com/office/drawing/2014/main" id="{EC06C99A-83BA-4512-B43E-F23DD49353F8}"/>
              </a:ext>
            </a:extLst>
          </p:cNvPr>
          <p:cNvSpPr>
            <a:spLocks noChangeShapeType="1"/>
          </p:cNvSpPr>
          <p:nvPr/>
        </p:nvSpPr>
        <p:spPr bwMode="auto">
          <a:xfrm>
            <a:off x="5334000" y="1447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100" name="Line 84">
            <a:extLst>
              <a:ext uri="{FF2B5EF4-FFF2-40B4-BE49-F238E27FC236}">
                <a16:creationId xmlns:a16="http://schemas.microsoft.com/office/drawing/2014/main" id="{15EEC67C-08E4-479A-9BF0-78A991CAF376}"/>
              </a:ext>
            </a:extLst>
          </p:cNvPr>
          <p:cNvSpPr>
            <a:spLocks noChangeShapeType="1"/>
          </p:cNvSpPr>
          <p:nvPr/>
        </p:nvSpPr>
        <p:spPr bwMode="auto">
          <a:xfrm>
            <a:off x="4191000" y="1600200"/>
            <a:ext cx="4572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111" name="Text Box 85">
            <a:extLst>
              <a:ext uri="{FF2B5EF4-FFF2-40B4-BE49-F238E27FC236}">
                <a16:creationId xmlns:a16="http://schemas.microsoft.com/office/drawing/2014/main" id="{706E1992-86AC-463F-A998-D82301E9DEAE}"/>
              </a:ext>
            </a:extLst>
          </p:cNvPr>
          <p:cNvSpPr txBox="1">
            <a:spLocks noChangeArrowheads="1"/>
          </p:cNvSpPr>
          <p:nvPr/>
        </p:nvSpPr>
        <p:spPr bwMode="auto">
          <a:xfrm>
            <a:off x="3733800" y="12954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t>D</a:t>
            </a:r>
          </a:p>
        </p:txBody>
      </p:sp>
      <p:sp>
        <p:nvSpPr>
          <p:cNvPr id="45112" name="Text Box 86">
            <a:extLst>
              <a:ext uri="{FF2B5EF4-FFF2-40B4-BE49-F238E27FC236}">
                <a16:creationId xmlns:a16="http://schemas.microsoft.com/office/drawing/2014/main" id="{8A8F70BF-1BF4-42C1-925D-78149C9CDB08}"/>
              </a:ext>
            </a:extLst>
          </p:cNvPr>
          <p:cNvSpPr txBox="1">
            <a:spLocks noChangeArrowheads="1"/>
          </p:cNvSpPr>
          <p:nvPr/>
        </p:nvSpPr>
        <p:spPr bwMode="auto">
          <a:xfrm>
            <a:off x="3429000" y="1600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66"/>
                </a:solidFill>
              </a:rPr>
              <a:t>D=(a, D)</a:t>
            </a:r>
            <a:endParaRPr lang="en-US" altLang="zh-CN" sz="2400"/>
          </a:p>
        </p:txBody>
      </p:sp>
      <p:sp>
        <p:nvSpPr>
          <p:cNvPr id="45113" name="Text Box 87">
            <a:extLst>
              <a:ext uri="{FF2B5EF4-FFF2-40B4-BE49-F238E27FC236}">
                <a16:creationId xmlns:a16="http://schemas.microsoft.com/office/drawing/2014/main" id="{3F7F06A5-1604-4778-8286-57A654A990D7}"/>
              </a:ext>
            </a:extLst>
          </p:cNvPr>
          <p:cNvSpPr txBox="1">
            <a:spLocks noChangeArrowheads="1"/>
          </p:cNvSpPr>
          <p:nvPr/>
        </p:nvSpPr>
        <p:spPr bwMode="auto">
          <a:xfrm>
            <a:off x="4648200" y="2209800"/>
            <a:ext cx="1219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0    a</a:t>
            </a:r>
          </a:p>
        </p:txBody>
      </p:sp>
      <p:sp>
        <p:nvSpPr>
          <p:cNvPr id="86104" name="Line 88">
            <a:extLst>
              <a:ext uri="{FF2B5EF4-FFF2-40B4-BE49-F238E27FC236}">
                <a16:creationId xmlns:a16="http://schemas.microsoft.com/office/drawing/2014/main" id="{04E0CFB8-64F6-4156-99D6-B4DB3F667D69}"/>
              </a:ext>
            </a:extLst>
          </p:cNvPr>
          <p:cNvSpPr>
            <a:spLocks noChangeShapeType="1"/>
          </p:cNvSpPr>
          <p:nvPr/>
        </p:nvSpPr>
        <p:spPr bwMode="auto">
          <a:xfrm>
            <a:off x="5029200" y="2209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105" name="Line 89">
            <a:extLst>
              <a:ext uri="{FF2B5EF4-FFF2-40B4-BE49-F238E27FC236}">
                <a16:creationId xmlns:a16="http://schemas.microsoft.com/office/drawing/2014/main" id="{B3381107-6D6F-4818-9287-795CEFF10CE3}"/>
              </a:ext>
            </a:extLst>
          </p:cNvPr>
          <p:cNvSpPr>
            <a:spLocks noChangeShapeType="1"/>
          </p:cNvSpPr>
          <p:nvPr/>
        </p:nvSpPr>
        <p:spPr bwMode="auto">
          <a:xfrm>
            <a:off x="5486400" y="2209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106" name="Line 90">
            <a:extLst>
              <a:ext uri="{FF2B5EF4-FFF2-40B4-BE49-F238E27FC236}">
                <a16:creationId xmlns:a16="http://schemas.microsoft.com/office/drawing/2014/main" id="{02D66B03-EED2-4437-ADD8-B5A853D9E79D}"/>
              </a:ext>
            </a:extLst>
          </p:cNvPr>
          <p:cNvSpPr>
            <a:spLocks noChangeShapeType="1"/>
          </p:cNvSpPr>
          <p:nvPr/>
        </p:nvSpPr>
        <p:spPr bwMode="auto">
          <a:xfrm>
            <a:off x="5181600" y="1676400"/>
            <a:ext cx="0" cy="53340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5117" name="Text Box 91">
            <a:extLst>
              <a:ext uri="{FF2B5EF4-FFF2-40B4-BE49-F238E27FC236}">
                <a16:creationId xmlns:a16="http://schemas.microsoft.com/office/drawing/2014/main" id="{CB8ECD3A-548D-4A7B-ADF8-5ED93D899707}"/>
              </a:ext>
            </a:extLst>
          </p:cNvPr>
          <p:cNvSpPr txBox="1">
            <a:spLocks noChangeArrowheads="1"/>
          </p:cNvSpPr>
          <p:nvPr/>
        </p:nvSpPr>
        <p:spPr bwMode="auto">
          <a:xfrm>
            <a:off x="6172200" y="2209800"/>
            <a:ext cx="1219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a:t>
            </a:r>
          </a:p>
        </p:txBody>
      </p:sp>
      <p:sp>
        <p:nvSpPr>
          <p:cNvPr id="86108" name="Line 92">
            <a:extLst>
              <a:ext uri="{FF2B5EF4-FFF2-40B4-BE49-F238E27FC236}">
                <a16:creationId xmlns:a16="http://schemas.microsoft.com/office/drawing/2014/main" id="{1C62DC78-1D02-4CC7-84C0-0685D5547F04}"/>
              </a:ext>
            </a:extLst>
          </p:cNvPr>
          <p:cNvSpPr>
            <a:spLocks noChangeShapeType="1"/>
          </p:cNvSpPr>
          <p:nvPr/>
        </p:nvSpPr>
        <p:spPr bwMode="auto">
          <a:xfrm>
            <a:off x="5715000" y="2438400"/>
            <a:ext cx="4572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109" name="Line 93">
            <a:extLst>
              <a:ext uri="{FF2B5EF4-FFF2-40B4-BE49-F238E27FC236}">
                <a16:creationId xmlns:a16="http://schemas.microsoft.com/office/drawing/2014/main" id="{F9BB40BA-2BD1-4606-B00A-121E5EEFDFE4}"/>
              </a:ext>
            </a:extLst>
          </p:cNvPr>
          <p:cNvSpPr>
            <a:spLocks noChangeShapeType="1"/>
          </p:cNvSpPr>
          <p:nvPr/>
        </p:nvSpPr>
        <p:spPr bwMode="auto">
          <a:xfrm>
            <a:off x="6553200" y="2209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110" name="Line 94">
            <a:extLst>
              <a:ext uri="{FF2B5EF4-FFF2-40B4-BE49-F238E27FC236}">
                <a16:creationId xmlns:a16="http://schemas.microsoft.com/office/drawing/2014/main" id="{D9563713-AD08-4F1F-85B5-C536DB1194F8}"/>
              </a:ext>
            </a:extLst>
          </p:cNvPr>
          <p:cNvSpPr>
            <a:spLocks noChangeShapeType="1"/>
          </p:cNvSpPr>
          <p:nvPr/>
        </p:nvSpPr>
        <p:spPr bwMode="auto">
          <a:xfrm>
            <a:off x="6934200" y="2209800"/>
            <a:ext cx="0" cy="4572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111" name="Line 95">
            <a:extLst>
              <a:ext uri="{FF2B5EF4-FFF2-40B4-BE49-F238E27FC236}">
                <a16:creationId xmlns:a16="http://schemas.microsoft.com/office/drawing/2014/main" id="{53A1FEB0-D662-47F7-95C1-A1C8DEAFFBFE}"/>
              </a:ext>
            </a:extLst>
          </p:cNvPr>
          <p:cNvSpPr>
            <a:spLocks noChangeShapeType="1"/>
          </p:cNvSpPr>
          <p:nvPr/>
        </p:nvSpPr>
        <p:spPr bwMode="auto">
          <a:xfrm flipV="1">
            <a:off x="6781800" y="1981200"/>
            <a:ext cx="0" cy="533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112" name="Line 96">
            <a:extLst>
              <a:ext uri="{FF2B5EF4-FFF2-40B4-BE49-F238E27FC236}">
                <a16:creationId xmlns:a16="http://schemas.microsoft.com/office/drawing/2014/main" id="{39B24208-9199-4B0A-9674-620BFB90C7EC}"/>
              </a:ext>
            </a:extLst>
          </p:cNvPr>
          <p:cNvSpPr>
            <a:spLocks noChangeShapeType="1"/>
          </p:cNvSpPr>
          <p:nvPr/>
        </p:nvSpPr>
        <p:spPr bwMode="auto">
          <a:xfrm flipH="1">
            <a:off x="5181600" y="1981200"/>
            <a:ext cx="16002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86113" name="Text Box 97">
            <a:extLst>
              <a:ext uri="{FF2B5EF4-FFF2-40B4-BE49-F238E27FC236}">
                <a16:creationId xmlns:a16="http://schemas.microsoft.com/office/drawing/2014/main" id="{24D36761-B60A-4F79-BB40-4F1F1A598A4A}"/>
              </a:ext>
            </a:extLst>
          </p:cNvPr>
          <p:cNvSpPr txBox="1">
            <a:spLocks noChangeArrowheads="1"/>
          </p:cNvSpPr>
          <p:nvPr/>
        </p:nvSpPr>
        <p:spPr bwMode="auto">
          <a:xfrm>
            <a:off x="5105400" y="2590800"/>
            <a:ext cx="4572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a</a:t>
            </a:r>
            <a:endParaRPr lang="en-US" altLang="zh-CN">
              <a:solidFill>
                <a:schemeClr val="accent1"/>
              </a:solidFill>
              <a:effectLst>
                <a:outerShdw blurRad="38100" dist="38100" dir="2700000" algn="tl">
                  <a:srgbClr val="C0C0C0"/>
                </a:outerShdw>
              </a:effectLst>
            </a:endParaRPr>
          </a:p>
        </p:txBody>
      </p:sp>
      <p:sp>
        <p:nvSpPr>
          <p:cNvPr id="86114" name="Text Box 98">
            <a:extLst>
              <a:ext uri="{FF2B5EF4-FFF2-40B4-BE49-F238E27FC236}">
                <a16:creationId xmlns:a16="http://schemas.microsoft.com/office/drawing/2014/main" id="{33015B0E-1C85-4067-8266-728C8E168CDD}"/>
              </a:ext>
            </a:extLst>
          </p:cNvPr>
          <p:cNvSpPr txBox="1">
            <a:spLocks noChangeArrowheads="1"/>
          </p:cNvSpPr>
          <p:nvPr/>
        </p:nvSpPr>
        <p:spPr bwMode="auto">
          <a:xfrm>
            <a:off x="6553200" y="2590800"/>
            <a:ext cx="5334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en-US" altLang="zh-CN">
                <a:solidFill>
                  <a:schemeClr val="accent2"/>
                </a:solidFill>
                <a:effectLst>
                  <a:outerShdw blurRad="38100" dist="38100" dir="2700000" algn="tl">
                    <a:srgbClr val="C0C0C0"/>
                  </a:outerShdw>
                </a:effectLst>
              </a:rPr>
              <a:t>D</a:t>
            </a:r>
          </a:p>
        </p:txBody>
      </p:sp>
      <p:sp>
        <p:nvSpPr>
          <p:cNvPr id="86115" name="Text Box 99">
            <a:extLst>
              <a:ext uri="{FF2B5EF4-FFF2-40B4-BE49-F238E27FC236}">
                <a16:creationId xmlns:a16="http://schemas.microsoft.com/office/drawing/2014/main" id="{66A5DF6C-B96F-4038-A089-761E10FABF74}"/>
              </a:ext>
            </a:extLst>
          </p:cNvPr>
          <p:cNvSpPr txBox="1">
            <a:spLocks noChangeArrowheads="1"/>
          </p:cNvSpPr>
          <p:nvPr/>
        </p:nvSpPr>
        <p:spPr bwMode="auto">
          <a:xfrm>
            <a:off x="1600200" y="3276600"/>
            <a:ext cx="5334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a</a:t>
            </a:r>
            <a:endParaRPr lang="en-US" altLang="zh-CN">
              <a:solidFill>
                <a:schemeClr val="accent1"/>
              </a:solidFill>
              <a:effectLst>
                <a:outerShdw blurRad="38100" dist="38100" dir="2700000" algn="tl">
                  <a:srgbClr val="C0C0C0"/>
                </a:outerShdw>
              </a:effectLst>
            </a:endParaRPr>
          </a:p>
        </p:txBody>
      </p:sp>
      <p:sp>
        <p:nvSpPr>
          <p:cNvPr id="86116" name="Text Box 100">
            <a:extLst>
              <a:ext uri="{FF2B5EF4-FFF2-40B4-BE49-F238E27FC236}">
                <a16:creationId xmlns:a16="http://schemas.microsoft.com/office/drawing/2014/main" id="{729EA354-2658-4133-94BF-D1B61C26E110}"/>
              </a:ext>
            </a:extLst>
          </p:cNvPr>
          <p:cNvSpPr txBox="1">
            <a:spLocks noChangeArrowheads="1"/>
          </p:cNvSpPr>
          <p:nvPr/>
        </p:nvSpPr>
        <p:spPr bwMode="auto">
          <a:xfrm>
            <a:off x="4419600" y="2895600"/>
            <a:ext cx="5334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A</a:t>
            </a:r>
            <a:endParaRPr lang="en-US" altLang="zh-CN">
              <a:effectLst>
                <a:outerShdw blurRad="38100" dist="38100" dir="2700000" algn="tl">
                  <a:srgbClr val="C0C0C0"/>
                </a:outerShdw>
              </a:effectLst>
            </a:endParaRPr>
          </a:p>
        </p:txBody>
      </p:sp>
      <p:sp>
        <p:nvSpPr>
          <p:cNvPr id="86117" name="Text Box 101">
            <a:extLst>
              <a:ext uri="{FF2B5EF4-FFF2-40B4-BE49-F238E27FC236}">
                <a16:creationId xmlns:a16="http://schemas.microsoft.com/office/drawing/2014/main" id="{438AA93C-935D-4760-B421-9CD3DBAE7784}"/>
              </a:ext>
            </a:extLst>
          </p:cNvPr>
          <p:cNvSpPr txBox="1">
            <a:spLocks noChangeArrowheads="1"/>
          </p:cNvSpPr>
          <p:nvPr/>
        </p:nvSpPr>
        <p:spPr bwMode="auto">
          <a:xfrm>
            <a:off x="2514600" y="4343400"/>
            <a:ext cx="8382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(a,b)</a:t>
            </a:r>
          </a:p>
        </p:txBody>
      </p:sp>
      <p:sp>
        <p:nvSpPr>
          <p:cNvPr id="86118" name="Text Box 102">
            <a:extLst>
              <a:ext uri="{FF2B5EF4-FFF2-40B4-BE49-F238E27FC236}">
                <a16:creationId xmlns:a16="http://schemas.microsoft.com/office/drawing/2014/main" id="{2912929D-0AE9-4380-8629-EB16CE06F750}"/>
              </a:ext>
            </a:extLst>
          </p:cNvPr>
          <p:cNvSpPr txBox="1">
            <a:spLocks noChangeArrowheads="1"/>
          </p:cNvSpPr>
          <p:nvPr/>
        </p:nvSpPr>
        <p:spPr bwMode="auto">
          <a:xfrm>
            <a:off x="5181600" y="3962400"/>
            <a:ext cx="6096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en-US" altLang="zh-CN">
                <a:solidFill>
                  <a:schemeClr val="accent2"/>
                </a:solidFill>
                <a:effectLst>
                  <a:outerShdw blurRad="38100" dist="38100" dir="2700000" algn="tl">
                    <a:srgbClr val="C0C0C0"/>
                  </a:outerShdw>
                </a:effectLst>
              </a:rPr>
              <a:t>c</a:t>
            </a:r>
          </a:p>
        </p:txBody>
      </p:sp>
      <p:sp>
        <p:nvSpPr>
          <p:cNvPr id="86119" name="Text Box 103">
            <a:extLst>
              <a:ext uri="{FF2B5EF4-FFF2-40B4-BE49-F238E27FC236}">
                <a16:creationId xmlns:a16="http://schemas.microsoft.com/office/drawing/2014/main" id="{74D2C693-6F7A-41D8-94A3-E94C1D1E5492}"/>
              </a:ext>
            </a:extLst>
          </p:cNvPr>
          <p:cNvSpPr txBox="1">
            <a:spLocks noChangeArrowheads="1"/>
          </p:cNvSpPr>
          <p:nvPr/>
        </p:nvSpPr>
        <p:spPr bwMode="auto">
          <a:xfrm>
            <a:off x="6858000" y="3962400"/>
            <a:ext cx="4572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d</a:t>
            </a:r>
            <a:endParaRPr lang="en-US" altLang="zh-CN">
              <a:solidFill>
                <a:schemeClr val="accent1"/>
              </a:solidFill>
              <a:effectLst>
                <a:outerShdw blurRad="38100" dist="38100" dir="2700000" algn="tl">
                  <a:srgbClr val="C0C0C0"/>
                </a:outerShdw>
              </a:effectLst>
            </a:endParaRPr>
          </a:p>
        </p:txBody>
      </p:sp>
      <p:sp>
        <p:nvSpPr>
          <p:cNvPr id="86120" name="Text Box 104">
            <a:extLst>
              <a:ext uri="{FF2B5EF4-FFF2-40B4-BE49-F238E27FC236}">
                <a16:creationId xmlns:a16="http://schemas.microsoft.com/office/drawing/2014/main" id="{8071D6C7-B70A-4092-BE38-15990C6FF48D}"/>
              </a:ext>
            </a:extLst>
          </p:cNvPr>
          <p:cNvSpPr txBox="1">
            <a:spLocks noChangeArrowheads="1"/>
          </p:cNvSpPr>
          <p:nvPr/>
        </p:nvSpPr>
        <p:spPr bwMode="auto">
          <a:xfrm>
            <a:off x="3810000" y="5638800"/>
            <a:ext cx="6096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a</a:t>
            </a:r>
            <a:endParaRPr lang="en-US" altLang="zh-CN">
              <a:solidFill>
                <a:schemeClr val="accent1"/>
              </a:solidFill>
              <a:effectLst>
                <a:outerShdw blurRad="38100" dist="38100" dir="2700000" algn="tl">
                  <a:srgbClr val="C0C0C0"/>
                </a:outerShdw>
              </a:effectLst>
            </a:endParaRPr>
          </a:p>
        </p:txBody>
      </p:sp>
      <p:sp>
        <p:nvSpPr>
          <p:cNvPr id="86121" name="Text Box 105">
            <a:extLst>
              <a:ext uri="{FF2B5EF4-FFF2-40B4-BE49-F238E27FC236}">
                <a16:creationId xmlns:a16="http://schemas.microsoft.com/office/drawing/2014/main" id="{C89C85A0-538F-4D8D-85C1-97B7D7F2DC70}"/>
              </a:ext>
            </a:extLst>
          </p:cNvPr>
          <p:cNvSpPr txBox="1">
            <a:spLocks noChangeArrowheads="1"/>
          </p:cNvSpPr>
          <p:nvPr/>
        </p:nvSpPr>
        <p:spPr bwMode="auto">
          <a:xfrm>
            <a:off x="5334000" y="5562600"/>
            <a:ext cx="6096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a:solidFill>
                  <a:schemeClr val="accent2"/>
                </a:solidFill>
                <a:effectLst>
                  <a:outerShdw blurRad="38100" dist="38100" dir="2700000" algn="tl">
                    <a:srgbClr val="C0C0C0"/>
                  </a:outerShdw>
                </a:effectLst>
              </a:rPr>
              <a:t>b</a:t>
            </a:r>
            <a:endParaRPr lang="en-US" altLang="zh-CN">
              <a:solidFill>
                <a:schemeClr val="accent1"/>
              </a:solidFill>
              <a:effectLst>
                <a:outerShdw blurRad="38100" dist="38100" dir="2700000" algn="tl">
                  <a:srgbClr val="C0C0C0"/>
                </a:outerShdw>
              </a:effectLst>
            </a:endParaRPr>
          </a:p>
        </p:txBody>
      </p:sp>
      <p:sp>
        <p:nvSpPr>
          <p:cNvPr id="45133" name="Text Box 107">
            <a:extLst>
              <a:ext uri="{FF2B5EF4-FFF2-40B4-BE49-F238E27FC236}">
                <a16:creationId xmlns:a16="http://schemas.microsoft.com/office/drawing/2014/main" id="{F3EBA224-2724-443A-B1BC-BBA61F56CC54}"/>
              </a:ext>
            </a:extLst>
          </p:cNvPr>
          <p:cNvSpPr txBox="1">
            <a:spLocks noChangeArrowheads="1"/>
          </p:cNvSpPr>
          <p:nvPr/>
        </p:nvSpPr>
        <p:spPr bwMode="auto">
          <a:xfrm>
            <a:off x="3203575" y="620713"/>
            <a:ext cx="2736850" cy="4572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GList2  A, B, C, 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7CC5394C-F5FB-4CD2-996D-546ABD422618}"/>
              </a:ext>
            </a:extLst>
          </p:cNvPr>
          <p:cNvSpPr>
            <a:spLocks noGrp="1" noChangeArrowheads="1"/>
          </p:cNvSpPr>
          <p:nvPr>
            <p:ph type="title"/>
          </p:nvPr>
        </p:nvSpPr>
        <p:spPr>
          <a:xfrm>
            <a:off x="684213" y="404813"/>
            <a:ext cx="7772400" cy="533400"/>
          </a:xfrm>
        </p:spPr>
        <p:txBody>
          <a:bodyPr/>
          <a:lstStyle/>
          <a:p>
            <a:pPr algn="l" eaLnBrk="1" hangingPunct="1"/>
            <a:r>
              <a:rPr lang="en-US" altLang="zh-CN" sz="2800" b="1">
                <a:solidFill>
                  <a:srgbClr val="800000"/>
                </a:solidFill>
              </a:rPr>
              <a:t>5.6  </a:t>
            </a:r>
            <a:r>
              <a:rPr lang="zh-CN" altLang="en-US" sz="2800" b="1">
                <a:solidFill>
                  <a:srgbClr val="800000"/>
                </a:solidFill>
              </a:rPr>
              <a:t>广义表的递归算法</a:t>
            </a:r>
            <a:endParaRPr lang="zh-CN" altLang="en-US" sz="2800">
              <a:solidFill>
                <a:srgbClr val="800000"/>
              </a:solidFill>
            </a:endParaRPr>
          </a:p>
        </p:txBody>
      </p:sp>
      <p:sp>
        <p:nvSpPr>
          <p:cNvPr id="46084" name="Rectangle 3">
            <a:extLst>
              <a:ext uri="{FF2B5EF4-FFF2-40B4-BE49-F238E27FC236}">
                <a16:creationId xmlns:a16="http://schemas.microsoft.com/office/drawing/2014/main" id="{AF7BAD91-8858-4337-8481-73EEE69DFCF5}"/>
              </a:ext>
            </a:extLst>
          </p:cNvPr>
          <p:cNvSpPr>
            <a:spLocks noGrp="1" noChangeArrowheads="1"/>
          </p:cNvSpPr>
          <p:nvPr>
            <p:ph type="body" idx="1"/>
          </p:nvPr>
        </p:nvSpPr>
        <p:spPr>
          <a:xfrm>
            <a:off x="685800" y="981075"/>
            <a:ext cx="7772400" cy="5114925"/>
          </a:xfrm>
        </p:spPr>
        <p:txBody>
          <a:bodyPr/>
          <a:lstStyle/>
          <a:p>
            <a:pPr eaLnBrk="1" hangingPunct="1">
              <a:buFontTx/>
              <a:buNone/>
            </a:pPr>
            <a:r>
              <a:rPr lang="en-US" altLang="zh-CN"/>
              <a:t>     </a:t>
            </a:r>
            <a:r>
              <a:rPr lang="zh-CN" altLang="en-US" sz="2400"/>
              <a:t>广义表的特点：定义是递归的。</a:t>
            </a:r>
          </a:p>
          <a:p>
            <a:pPr eaLnBrk="1" hangingPunct="1">
              <a:buFontTx/>
              <a:buNone/>
            </a:pPr>
            <a:r>
              <a:rPr lang="zh-CN" altLang="en-US" sz="2400"/>
              <a:t>     示例约定：非递归表且无共享子表。</a:t>
            </a:r>
            <a:endParaRPr lang="en-US" altLang="zh-CN" sz="2400"/>
          </a:p>
          <a:p>
            <a:pPr eaLnBrk="1" hangingPunct="1">
              <a:buFontTx/>
              <a:buNone/>
            </a:pPr>
            <a:endParaRPr lang="zh-CN" altLang="en-US" sz="2400"/>
          </a:p>
          <a:p>
            <a:pPr eaLnBrk="1" hangingPunct="1">
              <a:buFontTx/>
              <a:buNone/>
            </a:pPr>
            <a:r>
              <a:rPr lang="en-US" altLang="zh-CN" sz="2400" b="1">
                <a:solidFill>
                  <a:srgbClr val="CC6600"/>
                </a:solidFill>
              </a:rPr>
              <a:t>[</a:t>
            </a:r>
            <a:r>
              <a:rPr lang="zh-CN" altLang="en-US" sz="2400" b="1">
                <a:solidFill>
                  <a:srgbClr val="CC6600"/>
                </a:solidFill>
              </a:rPr>
              <a:t>示例</a:t>
            </a:r>
            <a:r>
              <a:rPr lang="en-US" altLang="zh-CN" sz="2400" b="1">
                <a:solidFill>
                  <a:srgbClr val="CC6600"/>
                </a:solidFill>
              </a:rPr>
              <a:t>1]</a:t>
            </a:r>
            <a:r>
              <a:rPr lang="en-US" altLang="zh-CN" sz="2400"/>
              <a:t> </a:t>
            </a:r>
            <a:r>
              <a:rPr lang="zh-CN" altLang="en-US" sz="2400"/>
              <a:t>计算广义表的深度</a:t>
            </a:r>
          </a:p>
          <a:p>
            <a:pPr eaLnBrk="1" hangingPunct="1">
              <a:buFontTx/>
              <a:buNone/>
            </a:pPr>
            <a:r>
              <a:rPr lang="zh-CN" altLang="en-US" sz="2400" b="1">
                <a:solidFill>
                  <a:srgbClr val="FF0066"/>
                </a:solidFill>
              </a:rPr>
              <a:t>方法一</a:t>
            </a:r>
            <a:r>
              <a:rPr lang="zh-CN" altLang="en-US" sz="2400">
                <a:solidFill>
                  <a:srgbClr val="FF0066"/>
                </a:solidFill>
              </a:rPr>
              <a:t>  </a:t>
            </a:r>
            <a:r>
              <a:rPr lang="zh-CN" altLang="en-US" sz="2400"/>
              <a:t>分析表中各元素（子表）    </a:t>
            </a:r>
            <a:r>
              <a:rPr lang="en-US" altLang="zh-CN" sz="2400" i="1"/>
              <a:t>LS = ( a</a:t>
            </a:r>
            <a:r>
              <a:rPr lang="en-US" altLang="zh-CN" sz="2400" i="1" baseline="-25000"/>
              <a:t>1</a:t>
            </a:r>
            <a:r>
              <a:rPr lang="en-US" altLang="zh-CN" sz="2400" i="1"/>
              <a:t>, a</a:t>
            </a:r>
            <a:r>
              <a:rPr lang="en-US" altLang="zh-CN" sz="2400" i="1" baseline="-25000"/>
              <a:t>2</a:t>
            </a:r>
            <a:r>
              <a:rPr lang="en-US" altLang="zh-CN" sz="2400" i="1"/>
              <a:t>, ……, a</a:t>
            </a:r>
            <a:r>
              <a:rPr lang="en-US" altLang="zh-CN" sz="2400" i="1" baseline="-25000"/>
              <a:t>n</a:t>
            </a:r>
            <a:r>
              <a:rPr lang="en-US" altLang="zh-CN" sz="2400" i="1"/>
              <a:t> )</a:t>
            </a:r>
            <a:endParaRPr lang="en-US" altLang="zh-CN" sz="2400" i="1">
              <a:solidFill>
                <a:schemeClr val="accent1"/>
              </a:solidFill>
            </a:endParaRPr>
          </a:p>
          <a:p>
            <a:pPr lvl="1" eaLnBrk="1" hangingPunct="1"/>
            <a:r>
              <a:rPr lang="zh-CN" altLang="en-US" sz="2400">
                <a:solidFill>
                  <a:srgbClr val="FF0066"/>
                </a:solidFill>
              </a:rPr>
              <a:t>求深度的递归函数</a:t>
            </a:r>
            <a:endParaRPr lang="en-US" altLang="zh-CN" sz="2400"/>
          </a:p>
          <a:p>
            <a:pPr lvl="1" eaLnBrk="1" hangingPunct="1">
              <a:buFontTx/>
              <a:buNone/>
            </a:pPr>
            <a:r>
              <a:rPr lang="en-US" altLang="zh-CN" sz="2400">
                <a:solidFill>
                  <a:schemeClr val="accent1"/>
                </a:solidFill>
              </a:rPr>
              <a:t>    </a:t>
            </a:r>
            <a:r>
              <a:rPr lang="zh-CN" altLang="en-US" sz="2400"/>
              <a:t>基本项：</a:t>
            </a:r>
            <a:r>
              <a:rPr lang="en-US" altLang="zh-CN" sz="2400"/>
              <a:t>DEPTH</a:t>
            </a:r>
            <a:r>
              <a:rPr lang="zh-CN" altLang="en-US" sz="2400"/>
              <a:t>（</a:t>
            </a:r>
            <a:r>
              <a:rPr lang="en-US" altLang="zh-CN" sz="2400"/>
              <a:t>LS</a:t>
            </a:r>
            <a:r>
              <a:rPr lang="zh-CN" altLang="en-US" sz="2400"/>
              <a:t>）</a:t>
            </a:r>
            <a:r>
              <a:rPr lang="en-US" altLang="zh-CN" sz="2400"/>
              <a:t>=1     </a:t>
            </a:r>
            <a:r>
              <a:rPr lang="zh-CN" altLang="en-US" sz="2400"/>
              <a:t>当</a:t>
            </a:r>
            <a:r>
              <a:rPr lang="en-US" altLang="zh-CN" sz="2400"/>
              <a:t>LS</a:t>
            </a:r>
            <a:r>
              <a:rPr lang="zh-CN" altLang="en-US" sz="2400"/>
              <a:t>为空表时</a:t>
            </a:r>
          </a:p>
          <a:p>
            <a:pPr lvl="1" eaLnBrk="1" hangingPunct="1">
              <a:buFontTx/>
              <a:buNone/>
            </a:pPr>
            <a:r>
              <a:rPr lang="zh-CN" altLang="en-US" sz="2400"/>
              <a:t>                    </a:t>
            </a:r>
            <a:r>
              <a:rPr lang="en-US" altLang="zh-CN" sz="2400"/>
              <a:t>DEPTH</a:t>
            </a:r>
            <a:r>
              <a:rPr lang="zh-CN" altLang="en-US" sz="2400"/>
              <a:t>（</a:t>
            </a:r>
            <a:r>
              <a:rPr lang="en-US" altLang="zh-CN" sz="2400"/>
              <a:t>LS</a:t>
            </a:r>
            <a:r>
              <a:rPr lang="zh-CN" altLang="en-US" sz="2400"/>
              <a:t>）</a:t>
            </a:r>
            <a:r>
              <a:rPr lang="en-US" altLang="zh-CN" sz="2400"/>
              <a:t>=0     </a:t>
            </a:r>
            <a:r>
              <a:rPr lang="zh-CN" altLang="en-US" sz="2400"/>
              <a:t>当</a:t>
            </a:r>
            <a:r>
              <a:rPr lang="en-US" altLang="zh-CN" sz="2400"/>
              <a:t>LS</a:t>
            </a:r>
            <a:r>
              <a:rPr lang="zh-CN" altLang="en-US" sz="2400"/>
              <a:t>为原子时</a:t>
            </a:r>
          </a:p>
          <a:p>
            <a:pPr lvl="1" eaLnBrk="1" hangingPunct="1">
              <a:buFontTx/>
              <a:buNone/>
            </a:pPr>
            <a:r>
              <a:rPr lang="zh-CN" altLang="en-US" sz="2400"/>
              <a:t>    归纳项： </a:t>
            </a:r>
            <a:r>
              <a:rPr lang="en-US" altLang="zh-CN" sz="2400"/>
              <a:t>DEPTH</a:t>
            </a:r>
            <a:r>
              <a:rPr lang="zh-CN" altLang="en-US" sz="2400"/>
              <a:t>（</a:t>
            </a:r>
            <a:r>
              <a:rPr lang="en-US" altLang="zh-CN" sz="2400"/>
              <a:t>LS</a:t>
            </a:r>
            <a:r>
              <a:rPr lang="zh-CN" altLang="en-US" sz="2400"/>
              <a:t>）</a:t>
            </a:r>
            <a:r>
              <a:rPr lang="en-US" altLang="zh-CN" sz="2400"/>
              <a:t>=1+ max{DEPTH(</a:t>
            </a:r>
            <a:r>
              <a:rPr lang="en-US" altLang="zh-CN" sz="2000" i="1"/>
              <a:t>a</a:t>
            </a:r>
            <a:r>
              <a:rPr lang="en-US" altLang="zh-CN" sz="2000" i="1" baseline="-25000"/>
              <a:t>i</a:t>
            </a:r>
            <a:r>
              <a:rPr lang="en-US" altLang="zh-CN" sz="2400"/>
              <a:t>)}   n</a:t>
            </a:r>
            <a:r>
              <a:rPr lang="en-US" altLang="zh-CN" sz="2400">
                <a:sym typeface="Symbol" panose="05050102010706020507" pitchFamily="18" charset="2"/>
              </a:rPr>
              <a:t>1</a:t>
            </a:r>
          </a:p>
          <a:p>
            <a:pPr lvl="1" eaLnBrk="1" hangingPunct="1">
              <a:buFontTx/>
              <a:buNone/>
            </a:pPr>
            <a:endParaRPr lang="en-US" altLang="zh-CN" sz="2400"/>
          </a:p>
          <a:p>
            <a:pPr lvl="1" eaLnBrk="1" hangingPunct="1"/>
            <a:r>
              <a:rPr lang="zh-CN" altLang="en-US" sz="2400">
                <a:solidFill>
                  <a:srgbClr val="FF0066"/>
                </a:solidFill>
              </a:rPr>
              <a:t>算法描述</a:t>
            </a:r>
            <a:endParaRPr lang="en-US" altLang="zh-CN" sz="2400"/>
          </a:p>
        </p:txBody>
      </p:sp>
      <p:sp>
        <p:nvSpPr>
          <p:cNvPr id="46085" name="Text Box 50">
            <a:extLst>
              <a:ext uri="{FF2B5EF4-FFF2-40B4-BE49-F238E27FC236}">
                <a16:creationId xmlns:a16="http://schemas.microsoft.com/office/drawing/2014/main" id="{8C44944F-2ABA-4281-9B01-15AA78E86E97}"/>
              </a:ext>
            </a:extLst>
          </p:cNvPr>
          <p:cNvSpPr txBox="1">
            <a:spLocks noChangeArrowheads="1"/>
          </p:cNvSpPr>
          <p:nvPr/>
        </p:nvSpPr>
        <p:spPr bwMode="auto">
          <a:xfrm>
            <a:off x="5357813" y="5000625"/>
            <a:ext cx="649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a:t>1</a:t>
            </a:r>
            <a:r>
              <a:rPr lang="en-US" altLang="zh-CN" sz="1400">
                <a:sym typeface="Symbol" panose="05050102010706020507" pitchFamily="18" charset="2"/>
              </a:rPr>
              <a:t>in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a:extLst>
              <a:ext uri="{FF2B5EF4-FFF2-40B4-BE49-F238E27FC236}">
                <a16:creationId xmlns:a16="http://schemas.microsoft.com/office/drawing/2014/main" id="{6C97FB07-D470-45DB-8777-443C434A7D66}"/>
              </a:ext>
            </a:extLst>
          </p:cNvPr>
          <p:cNvSpPr>
            <a:spLocks noChangeArrowheads="1"/>
          </p:cNvSpPr>
          <p:nvPr/>
        </p:nvSpPr>
        <p:spPr bwMode="auto">
          <a:xfrm>
            <a:off x="609600" y="685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CC6600"/>
                </a:solidFill>
                <a:sym typeface="Symbol" panose="05050102010706020507" pitchFamily="18" charset="2"/>
              </a:rPr>
              <a:t>数组的基本操作定义</a:t>
            </a:r>
            <a:endParaRPr lang="zh-CN" altLang="en-US" sz="4000" b="1">
              <a:solidFill>
                <a:srgbClr val="CC6600"/>
              </a:solidFill>
              <a:sym typeface="Symbol" panose="05050102010706020507" pitchFamily="18" charset="2"/>
            </a:endParaRPr>
          </a:p>
        </p:txBody>
      </p:sp>
      <p:sp>
        <p:nvSpPr>
          <p:cNvPr id="8198" name="Rectangle 4">
            <a:extLst>
              <a:ext uri="{FF2B5EF4-FFF2-40B4-BE49-F238E27FC236}">
                <a16:creationId xmlns:a16="http://schemas.microsoft.com/office/drawing/2014/main" id="{28EE749F-351A-4B74-A446-DCE946367A21}"/>
              </a:ext>
            </a:extLst>
          </p:cNvPr>
          <p:cNvSpPr>
            <a:spLocks noChangeArrowheads="1"/>
          </p:cNvSpPr>
          <p:nvPr/>
        </p:nvSpPr>
        <p:spPr bwMode="auto">
          <a:xfrm>
            <a:off x="323528" y="1447800"/>
            <a:ext cx="8712968"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en-US" altLang="zh-CN" sz="2000" dirty="0">
                <a:latin typeface="Consolas" panose="020B0609020204030204" pitchFamily="49" charset="0"/>
                <a:sym typeface="Symbol" panose="05050102010706020507" pitchFamily="18" charset="2"/>
              </a:rPr>
              <a:t>(1)</a:t>
            </a:r>
            <a:r>
              <a:rPr lang="zh-CN" altLang="en-US" sz="2000" dirty="0">
                <a:latin typeface="Consolas" panose="020B0609020204030204" pitchFamily="49" charset="0"/>
                <a:sym typeface="Symbol" panose="05050102010706020507" pitchFamily="18" charset="2"/>
              </a:rPr>
              <a:t>构造</a:t>
            </a:r>
            <a:r>
              <a:rPr lang="en-US" altLang="zh-CN" sz="2000" dirty="0">
                <a:latin typeface="Consolas" panose="020B0609020204030204" pitchFamily="49" charset="0"/>
                <a:sym typeface="Symbol" panose="05050102010706020507" pitchFamily="18" charset="2"/>
              </a:rPr>
              <a:t>n</a:t>
            </a:r>
            <a:r>
              <a:rPr lang="zh-CN" altLang="en-US" sz="2000" dirty="0">
                <a:latin typeface="Consolas" panose="020B0609020204030204" pitchFamily="49" charset="0"/>
                <a:sym typeface="Symbol" panose="05050102010706020507" pitchFamily="18" charset="2"/>
              </a:rPr>
              <a:t>维数组  </a:t>
            </a:r>
            <a:r>
              <a:rPr lang="en-US" altLang="zh-CN" sz="2000" dirty="0" err="1">
                <a:solidFill>
                  <a:schemeClr val="accent2"/>
                </a:solidFill>
                <a:latin typeface="Consolas" panose="020B0609020204030204" pitchFamily="49" charset="0"/>
                <a:sym typeface="Symbol" panose="05050102010706020507" pitchFamily="18" charset="2"/>
              </a:rPr>
              <a:t>InitArray</a:t>
            </a:r>
            <a:r>
              <a:rPr lang="en-US" altLang="zh-CN" sz="2000" dirty="0">
                <a:latin typeface="Consolas" panose="020B0609020204030204" pitchFamily="49" charset="0"/>
                <a:sym typeface="Symbol" panose="05050102010706020507" pitchFamily="18" charset="2"/>
              </a:rPr>
              <a:t>(&amp;A, dim, bound</a:t>
            </a:r>
            <a:r>
              <a:rPr lang="en-US" altLang="zh-CN" sz="2000" baseline="-25000" dirty="0">
                <a:latin typeface="Consolas" panose="020B0609020204030204" pitchFamily="49" charset="0"/>
                <a:sym typeface="Symbol" panose="05050102010706020507" pitchFamily="18" charset="2"/>
              </a:rPr>
              <a:t>1</a:t>
            </a:r>
            <a:r>
              <a:rPr lang="en-US" altLang="zh-CN" sz="2000" dirty="0">
                <a:latin typeface="Consolas" panose="020B0609020204030204" pitchFamily="49" charset="0"/>
                <a:sym typeface="Symbol" panose="05050102010706020507" pitchFamily="18" charset="2"/>
              </a:rPr>
              <a:t>, …, </a:t>
            </a:r>
            <a:r>
              <a:rPr lang="en-US" altLang="zh-CN" sz="2000" dirty="0" err="1">
                <a:latin typeface="Consolas" panose="020B0609020204030204" pitchFamily="49" charset="0"/>
                <a:sym typeface="Symbol" panose="05050102010706020507" pitchFamily="18" charset="2"/>
              </a:rPr>
              <a:t>bound</a:t>
            </a:r>
            <a:r>
              <a:rPr lang="en-US" altLang="zh-CN" sz="2000" baseline="-25000" dirty="0" err="1">
                <a:latin typeface="Consolas" panose="020B0609020204030204" pitchFamily="49" charset="0"/>
                <a:sym typeface="Symbol" panose="05050102010706020507" pitchFamily="18" charset="2"/>
              </a:rPr>
              <a:t>n</a:t>
            </a:r>
            <a:r>
              <a:rPr lang="en-US" altLang="zh-CN" sz="2000" dirty="0">
                <a:latin typeface="Consolas" panose="020B0609020204030204" pitchFamily="49" charset="0"/>
                <a:sym typeface="Symbol" panose="05050102010706020507" pitchFamily="18" charset="2"/>
              </a:rPr>
              <a:t> ) </a:t>
            </a:r>
          </a:p>
          <a:p>
            <a:pPr eaLnBrk="1" hangingPunct="1">
              <a:lnSpc>
                <a:spcPct val="90000"/>
              </a:lnSpc>
              <a:spcBef>
                <a:spcPct val="50000"/>
              </a:spcBef>
              <a:buFontTx/>
              <a:buNone/>
            </a:pPr>
            <a:r>
              <a:rPr lang="en-US" altLang="zh-CN" sz="2000" dirty="0">
                <a:latin typeface="Consolas" panose="020B0609020204030204" pitchFamily="49" charset="0"/>
                <a:sym typeface="Symbol" panose="05050102010706020507" pitchFamily="18" charset="2"/>
              </a:rPr>
              <a:t>(2)</a:t>
            </a:r>
            <a:r>
              <a:rPr lang="zh-CN" altLang="en-US" sz="2000" dirty="0">
                <a:latin typeface="Consolas" panose="020B0609020204030204" pitchFamily="49" charset="0"/>
                <a:sym typeface="Symbol" panose="05050102010706020507" pitchFamily="18" charset="2"/>
              </a:rPr>
              <a:t>销毁数组</a:t>
            </a:r>
            <a:r>
              <a:rPr lang="en-US" altLang="zh-CN" sz="2000" dirty="0">
                <a:latin typeface="Consolas" panose="020B0609020204030204" pitchFamily="49" charset="0"/>
                <a:sym typeface="Symbol" panose="05050102010706020507" pitchFamily="18" charset="2"/>
              </a:rPr>
              <a:t>A    </a:t>
            </a:r>
            <a:r>
              <a:rPr lang="en-US" altLang="zh-CN" sz="2000" dirty="0" err="1">
                <a:solidFill>
                  <a:schemeClr val="accent2"/>
                </a:solidFill>
                <a:latin typeface="Consolas" panose="020B0609020204030204" pitchFamily="49" charset="0"/>
                <a:sym typeface="Symbol" panose="05050102010706020507" pitchFamily="18" charset="2"/>
              </a:rPr>
              <a:t>DestroyArray</a:t>
            </a:r>
            <a:r>
              <a:rPr lang="en-US" altLang="zh-CN" sz="2000" dirty="0">
                <a:latin typeface="Consolas" panose="020B0609020204030204" pitchFamily="49" charset="0"/>
                <a:sym typeface="Symbol" panose="05050102010706020507" pitchFamily="18" charset="2"/>
              </a:rPr>
              <a:t>(&amp;A)</a:t>
            </a:r>
          </a:p>
          <a:p>
            <a:pPr eaLnBrk="1" hangingPunct="1">
              <a:lnSpc>
                <a:spcPct val="90000"/>
              </a:lnSpc>
              <a:spcBef>
                <a:spcPct val="50000"/>
              </a:spcBef>
              <a:buFontTx/>
              <a:buNone/>
            </a:pPr>
            <a:r>
              <a:rPr lang="en-US" altLang="zh-CN" sz="2000" dirty="0">
                <a:latin typeface="Consolas" panose="020B0609020204030204" pitchFamily="49" charset="0"/>
                <a:sym typeface="Symbol" panose="05050102010706020507" pitchFamily="18" charset="2"/>
              </a:rPr>
              <a:t>(3)</a:t>
            </a:r>
            <a:r>
              <a:rPr lang="zh-CN" altLang="en-US" sz="2000" dirty="0">
                <a:latin typeface="Consolas" panose="020B0609020204030204" pitchFamily="49" charset="0"/>
                <a:sym typeface="Symbol" panose="05050102010706020507" pitchFamily="18" charset="2"/>
              </a:rPr>
              <a:t>取得指定下标的数组元素值</a:t>
            </a:r>
            <a:endParaRPr lang="en-US" altLang="zh-CN" sz="2000" dirty="0">
              <a:latin typeface="Consolas" panose="020B0609020204030204" pitchFamily="49" charset="0"/>
              <a:sym typeface="Symbol" panose="05050102010706020507" pitchFamily="18" charset="2"/>
            </a:endParaRPr>
          </a:p>
          <a:p>
            <a:pPr eaLnBrk="1" hangingPunct="1">
              <a:lnSpc>
                <a:spcPct val="90000"/>
              </a:lnSpc>
              <a:spcBef>
                <a:spcPct val="50000"/>
              </a:spcBef>
              <a:buFontTx/>
              <a:buNone/>
            </a:pPr>
            <a:r>
              <a:rPr lang="zh-CN" altLang="en-US" sz="2000" dirty="0">
                <a:latin typeface="Consolas" panose="020B0609020204030204" pitchFamily="49" charset="0"/>
                <a:sym typeface="Symbol" panose="05050102010706020507" pitchFamily="18" charset="2"/>
              </a:rPr>
              <a:t>               </a:t>
            </a:r>
            <a:r>
              <a:rPr lang="en-US" altLang="zh-CN" sz="2000" dirty="0">
                <a:solidFill>
                  <a:schemeClr val="accent2"/>
                </a:solidFill>
                <a:latin typeface="Consolas" panose="020B0609020204030204" pitchFamily="49" charset="0"/>
                <a:sym typeface="Symbol" panose="05050102010706020507" pitchFamily="18" charset="2"/>
              </a:rPr>
              <a:t>Value</a:t>
            </a:r>
            <a:r>
              <a:rPr lang="en-US" altLang="zh-CN" sz="2000" dirty="0">
                <a:latin typeface="Consolas" panose="020B0609020204030204" pitchFamily="49" charset="0"/>
                <a:sym typeface="Symbol" panose="05050102010706020507" pitchFamily="18" charset="2"/>
              </a:rPr>
              <a:t>(A, &amp;e, index</a:t>
            </a:r>
            <a:r>
              <a:rPr lang="en-US" altLang="zh-CN" sz="2000" baseline="-25000" dirty="0">
                <a:latin typeface="Consolas" panose="020B0609020204030204" pitchFamily="49" charset="0"/>
                <a:sym typeface="Symbol" panose="05050102010706020507" pitchFamily="18" charset="2"/>
              </a:rPr>
              <a:t>1</a:t>
            </a:r>
            <a:r>
              <a:rPr lang="en-US" altLang="zh-CN" sz="2000" dirty="0">
                <a:latin typeface="Consolas" panose="020B0609020204030204" pitchFamily="49" charset="0"/>
                <a:sym typeface="Symbol" panose="05050102010706020507" pitchFamily="18" charset="2"/>
              </a:rPr>
              <a:t>, …, </a:t>
            </a:r>
            <a:r>
              <a:rPr lang="en-US" altLang="zh-CN" sz="2000" dirty="0" err="1">
                <a:latin typeface="Consolas" panose="020B0609020204030204" pitchFamily="49" charset="0"/>
                <a:sym typeface="Symbol" panose="05050102010706020507" pitchFamily="18" charset="2"/>
              </a:rPr>
              <a:t>index</a:t>
            </a:r>
            <a:r>
              <a:rPr lang="en-US" altLang="zh-CN" sz="2000" baseline="-25000" dirty="0" err="1">
                <a:latin typeface="Consolas" panose="020B0609020204030204" pitchFamily="49" charset="0"/>
                <a:sym typeface="Symbol" panose="05050102010706020507" pitchFamily="18" charset="2"/>
              </a:rPr>
              <a:t>n</a:t>
            </a:r>
            <a:r>
              <a:rPr lang="en-US" altLang="zh-CN" sz="2000" dirty="0">
                <a:latin typeface="Consolas" panose="020B0609020204030204" pitchFamily="49" charset="0"/>
                <a:sym typeface="Symbol" panose="05050102010706020507" pitchFamily="18" charset="2"/>
              </a:rPr>
              <a:t> )</a:t>
            </a:r>
          </a:p>
          <a:p>
            <a:pPr eaLnBrk="1" hangingPunct="1">
              <a:lnSpc>
                <a:spcPct val="90000"/>
              </a:lnSpc>
              <a:spcBef>
                <a:spcPct val="50000"/>
              </a:spcBef>
              <a:buFontTx/>
              <a:buNone/>
            </a:pPr>
            <a:r>
              <a:rPr lang="en-US" altLang="zh-CN" sz="2000" dirty="0">
                <a:latin typeface="Consolas" panose="020B0609020204030204" pitchFamily="49" charset="0"/>
                <a:sym typeface="Symbol" panose="05050102010706020507" pitchFamily="18" charset="2"/>
              </a:rPr>
              <a:t>(4)</a:t>
            </a:r>
            <a:r>
              <a:rPr lang="zh-CN" altLang="en-US" sz="2000" dirty="0">
                <a:latin typeface="Consolas" panose="020B0609020204030204" pitchFamily="49" charset="0"/>
                <a:sym typeface="Symbol" panose="05050102010706020507" pitchFamily="18" charset="2"/>
              </a:rPr>
              <a:t>为指定下标的数组元素重新赋值</a:t>
            </a:r>
            <a:endParaRPr lang="en-US" altLang="zh-CN" sz="2000" dirty="0">
              <a:latin typeface="Consolas" panose="020B0609020204030204" pitchFamily="49" charset="0"/>
              <a:sym typeface="Symbol" panose="05050102010706020507" pitchFamily="18" charset="2"/>
            </a:endParaRPr>
          </a:p>
          <a:p>
            <a:pPr eaLnBrk="1" hangingPunct="1">
              <a:lnSpc>
                <a:spcPct val="90000"/>
              </a:lnSpc>
              <a:spcBef>
                <a:spcPct val="50000"/>
              </a:spcBef>
              <a:buFontTx/>
              <a:buNone/>
            </a:pPr>
            <a:r>
              <a:rPr lang="zh-CN" altLang="en-US" sz="2000" dirty="0">
                <a:latin typeface="Consolas" panose="020B0609020204030204" pitchFamily="49" charset="0"/>
                <a:sym typeface="Symbol" panose="05050102010706020507" pitchFamily="18" charset="2"/>
              </a:rPr>
              <a:t>               </a:t>
            </a:r>
            <a:r>
              <a:rPr lang="en-US" altLang="zh-CN" sz="2000" dirty="0">
                <a:solidFill>
                  <a:schemeClr val="accent2"/>
                </a:solidFill>
                <a:latin typeface="Consolas" panose="020B0609020204030204" pitchFamily="49" charset="0"/>
                <a:sym typeface="Symbol" panose="05050102010706020507" pitchFamily="18" charset="2"/>
              </a:rPr>
              <a:t>Assign</a:t>
            </a:r>
            <a:r>
              <a:rPr lang="en-US" altLang="zh-CN" sz="2000" dirty="0">
                <a:latin typeface="Consolas" panose="020B0609020204030204" pitchFamily="49" charset="0"/>
                <a:sym typeface="Symbol" panose="05050102010706020507" pitchFamily="18" charset="2"/>
              </a:rPr>
              <a:t>(&amp;A, e, index</a:t>
            </a:r>
            <a:r>
              <a:rPr lang="en-US" altLang="zh-CN" sz="2000" baseline="-25000" dirty="0">
                <a:latin typeface="Consolas" panose="020B0609020204030204" pitchFamily="49" charset="0"/>
                <a:sym typeface="Symbol" panose="05050102010706020507" pitchFamily="18" charset="2"/>
              </a:rPr>
              <a:t>1</a:t>
            </a:r>
            <a:r>
              <a:rPr lang="en-US" altLang="zh-CN" sz="2000" dirty="0">
                <a:latin typeface="Consolas" panose="020B0609020204030204" pitchFamily="49" charset="0"/>
                <a:sym typeface="Symbol" panose="05050102010706020507" pitchFamily="18" charset="2"/>
              </a:rPr>
              <a:t>, …, </a:t>
            </a:r>
            <a:r>
              <a:rPr lang="en-US" altLang="zh-CN" sz="2000" dirty="0" err="1">
                <a:latin typeface="Consolas" panose="020B0609020204030204" pitchFamily="49" charset="0"/>
                <a:sym typeface="Symbol" panose="05050102010706020507" pitchFamily="18" charset="2"/>
              </a:rPr>
              <a:t>index</a:t>
            </a:r>
            <a:r>
              <a:rPr lang="en-US" altLang="zh-CN" sz="2000" baseline="-25000" dirty="0" err="1">
                <a:latin typeface="Consolas" panose="020B0609020204030204" pitchFamily="49" charset="0"/>
                <a:sym typeface="Symbol" panose="05050102010706020507" pitchFamily="18" charset="2"/>
              </a:rPr>
              <a:t>n</a:t>
            </a:r>
            <a:r>
              <a:rPr lang="en-US" altLang="zh-CN" sz="2000" dirty="0">
                <a:latin typeface="Consolas" panose="020B0609020204030204" pitchFamily="49" charset="0"/>
                <a:sym typeface="Symbol" panose="05050102010706020507" pitchFamily="18" charset="2"/>
              </a:rPr>
              <a:t> )</a:t>
            </a:r>
          </a:p>
        </p:txBody>
      </p:sp>
      <p:sp>
        <p:nvSpPr>
          <p:cNvPr id="4" name="文本框 3">
            <a:extLst>
              <a:ext uri="{FF2B5EF4-FFF2-40B4-BE49-F238E27FC236}">
                <a16:creationId xmlns:a16="http://schemas.microsoft.com/office/drawing/2014/main" id="{3097F2D4-7A67-4CA3-8E1F-B932F76F4350}"/>
              </a:ext>
            </a:extLst>
          </p:cNvPr>
          <p:cNvSpPr txBox="1"/>
          <p:nvPr/>
        </p:nvSpPr>
        <p:spPr>
          <a:xfrm>
            <a:off x="251520" y="4653136"/>
            <a:ext cx="8712968" cy="1938992"/>
          </a:xfrm>
          <a:prstGeom prst="rect">
            <a:avLst/>
          </a:prstGeom>
          <a:noFill/>
        </p:spPr>
        <p:txBody>
          <a:bodyPr wrap="square" rtlCol="0">
            <a:spAutoFit/>
          </a:bodyPr>
          <a:lstStyle/>
          <a:p>
            <a:r>
              <a:rPr lang="zh-CN" altLang="en-US" dirty="0">
                <a:latin typeface="Consolas" panose="020B0609020204030204" pitchFamily="49" charset="0"/>
              </a:rPr>
              <a:t>使用变长参数来实现对多维数组的通用操作函数。</a:t>
            </a:r>
            <a:endParaRPr lang="en-US" altLang="zh-CN" dirty="0">
              <a:latin typeface="Consolas" panose="020B0609020204030204" pitchFamily="49" charset="0"/>
            </a:endParaRPr>
          </a:p>
          <a:p>
            <a:r>
              <a:rPr lang="en-US" altLang="zh-CN" dirty="0" err="1">
                <a:latin typeface="Consolas" panose="020B0609020204030204" pitchFamily="49" charset="0"/>
              </a:rPr>
              <a:t>InitArray</a:t>
            </a:r>
            <a:r>
              <a:rPr lang="zh-CN" altLang="en-US" dirty="0">
                <a:latin typeface="Consolas" panose="020B0609020204030204" pitchFamily="49" charset="0"/>
              </a:rPr>
              <a:t>函数参数</a:t>
            </a:r>
            <a:r>
              <a:rPr lang="en-US" altLang="zh-CN" dirty="0">
                <a:latin typeface="Consolas" panose="020B0609020204030204" pitchFamily="49" charset="0"/>
              </a:rPr>
              <a:t>dim</a:t>
            </a:r>
            <a:r>
              <a:rPr lang="zh-CN" altLang="en-US" dirty="0">
                <a:latin typeface="Consolas" panose="020B0609020204030204" pitchFamily="49" charset="0"/>
              </a:rPr>
              <a:t>来指定数组的维度，同时确定参数数量</a:t>
            </a:r>
            <a:endParaRPr lang="en-US" altLang="zh-CN" dirty="0">
              <a:latin typeface="Consolas" panose="020B0609020204030204" pitchFamily="49" charset="0"/>
            </a:endParaRPr>
          </a:p>
          <a:p>
            <a:r>
              <a:rPr lang="en-US" altLang="zh-CN" dirty="0" err="1">
                <a:latin typeface="Consolas" panose="020B0609020204030204" pitchFamily="49" charset="0"/>
              </a:rPr>
              <a:t>DestroyArray</a:t>
            </a:r>
            <a:r>
              <a:rPr lang="zh-CN" altLang="en-US" dirty="0">
                <a:latin typeface="Consolas" panose="020B0609020204030204" pitchFamily="49" charset="0"/>
              </a:rPr>
              <a:t>、</a:t>
            </a:r>
            <a:r>
              <a:rPr lang="en-US" altLang="zh-CN" dirty="0">
                <a:latin typeface="Consolas" panose="020B0609020204030204" pitchFamily="49" charset="0"/>
              </a:rPr>
              <a:t>Value</a:t>
            </a:r>
            <a:r>
              <a:rPr lang="zh-CN" altLang="en-US" dirty="0">
                <a:latin typeface="Consolas" panose="020B0609020204030204" pitchFamily="49" charset="0"/>
              </a:rPr>
              <a:t>、</a:t>
            </a:r>
            <a:r>
              <a:rPr lang="en-US" altLang="zh-CN" dirty="0">
                <a:latin typeface="Consolas" panose="020B0609020204030204" pitchFamily="49" charset="0"/>
              </a:rPr>
              <a:t>Assign</a:t>
            </a:r>
            <a:r>
              <a:rPr lang="zh-CN" altLang="en-US" dirty="0">
                <a:latin typeface="Consolas" panose="020B0609020204030204" pitchFamily="49" charset="0"/>
              </a:rPr>
              <a:t>三个函数，用数组</a:t>
            </a:r>
            <a:r>
              <a:rPr lang="en-US" altLang="zh-CN" dirty="0">
                <a:latin typeface="Consolas" panose="020B0609020204030204" pitchFamily="49" charset="0"/>
              </a:rPr>
              <a:t>A</a:t>
            </a:r>
            <a:r>
              <a:rPr lang="zh-CN" altLang="en-US" dirty="0">
                <a:latin typeface="Consolas" panose="020B0609020204030204" pitchFamily="49" charset="0"/>
              </a:rPr>
              <a:t>变量中的成员变量</a:t>
            </a:r>
            <a:r>
              <a:rPr lang="en-US" altLang="zh-CN" dirty="0">
                <a:latin typeface="Consolas" panose="020B0609020204030204" pitchFamily="49" charset="0"/>
              </a:rPr>
              <a:t>dim</a:t>
            </a:r>
            <a:r>
              <a:rPr lang="zh-CN" altLang="en-US" dirty="0">
                <a:latin typeface="Consolas" panose="020B0609020204030204" pitchFamily="49" charset="0"/>
              </a:rPr>
              <a:t>来保存数组的维度，同时确定参数的数量。</a:t>
            </a:r>
            <a:endParaRPr lang="en-US" altLang="zh-CN" dirty="0">
              <a:latin typeface="Consolas" panose="020B0609020204030204" pitchFamily="49" charset="0"/>
            </a:endParaRPr>
          </a:p>
          <a:p>
            <a:endParaRPr lang="en-US" altLang="zh-CN"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a:extLst>
              <a:ext uri="{FF2B5EF4-FFF2-40B4-BE49-F238E27FC236}">
                <a16:creationId xmlns:a16="http://schemas.microsoft.com/office/drawing/2014/main" id="{8FEFDED1-6197-46AE-8B27-0457DDF7095B}"/>
              </a:ext>
            </a:extLst>
          </p:cNvPr>
          <p:cNvSpPr txBox="1">
            <a:spLocks noChangeArrowheads="1"/>
          </p:cNvSpPr>
          <p:nvPr/>
        </p:nvSpPr>
        <p:spPr bwMode="auto">
          <a:xfrm>
            <a:off x="1143000" y="714375"/>
            <a:ext cx="7056438" cy="3416300"/>
          </a:xfrm>
          <a:prstGeom prst="rect">
            <a:avLst/>
          </a:prstGeom>
          <a:solidFill>
            <a:srgbClr val="FFCC66"/>
          </a:solidFill>
          <a:ln w="9525">
            <a:noFill/>
            <a:miter lim="800000"/>
            <a:headEnd/>
            <a:tailEnd/>
          </a:ln>
          <a:effectLst/>
        </p:spPr>
        <p:txBody>
          <a:bodyPr>
            <a:spAutoFit/>
          </a:bodyPr>
          <a:lstStyle/>
          <a:p>
            <a:pPr eaLnBrk="1" hangingPunct="1">
              <a:defRPr/>
            </a:pPr>
            <a:r>
              <a:rPr lang="en-US" altLang="zh-CN" dirty="0" err="1"/>
              <a:t>int</a:t>
            </a:r>
            <a:r>
              <a:rPr lang="en-US" altLang="zh-CN" dirty="0"/>
              <a:t> </a:t>
            </a:r>
            <a:r>
              <a:rPr lang="en-US" altLang="zh-CN" b="1" dirty="0" err="1">
                <a:solidFill>
                  <a:schemeClr val="accent2"/>
                </a:solidFill>
              </a:rPr>
              <a:t>GListDepth</a:t>
            </a:r>
            <a:r>
              <a:rPr lang="en-US" altLang="zh-CN" dirty="0"/>
              <a:t>(GList1 L)</a:t>
            </a:r>
          </a:p>
          <a:p>
            <a:pPr eaLnBrk="1" hangingPunct="1">
              <a:defRPr/>
            </a:pPr>
            <a:r>
              <a:rPr lang="en-US" altLang="zh-CN" dirty="0"/>
              <a:t>{        if  (!L) return 1;   </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空表</a:t>
            </a:r>
            <a:endParaRPr lang="en-US" altLang="en-US" dirty="0">
              <a:latin typeface="楷体_GB2312" pitchFamily="49" charset="-122"/>
              <a:ea typeface="楷体_GB2312" pitchFamily="49" charset="-122"/>
            </a:endParaRPr>
          </a:p>
          <a:p>
            <a:pPr eaLnBrk="1" hangingPunct="1">
              <a:defRPr/>
            </a:pPr>
            <a:r>
              <a:rPr lang="en-US" altLang="en-US" dirty="0"/>
              <a:t>          </a:t>
            </a:r>
            <a:r>
              <a:rPr lang="en-US" altLang="zh-CN" dirty="0"/>
              <a:t>if  (L-&gt;tag==ATOM) return 0;  </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单原子</a:t>
            </a:r>
            <a:endParaRPr lang="en-US" altLang="en-US" dirty="0">
              <a:latin typeface="楷体_GB2312" pitchFamily="49" charset="-122"/>
              <a:ea typeface="楷体_GB2312" pitchFamily="49" charset="-122"/>
            </a:endParaRPr>
          </a:p>
          <a:p>
            <a:pPr eaLnBrk="1" hangingPunct="1">
              <a:defRPr/>
            </a:pPr>
            <a:r>
              <a:rPr lang="zh-CN" altLang="en-US" dirty="0"/>
              <a:t>          </a:t>
            </a:r>
            <a:r>
              <a:rPr lang="en-US" altLang="zh-CN" dirty="0"/>
              <a:t>for (max=0, pp=L; pp; </a:t>
            </a:r>
            <a:r>
              <a:rPr lang="en-US" altLang="zh-CN" dirty="0" err="1"/>
              <a:t>pp</a:t>
            </a:r>
            <a:r>
              <a:rPr lang="en-US" altLang="zh-CN" dirty="0"/>
              <a:t>=</a:t>
            </a:r>
            <a:r>
              <a:rPr lang="en-US" altLang="zh-CN"/>
              <a:t>pp-</a:t>
            </a:r>
            <a:r>
              <a:rPr lang="en-US" altLang="zh-CN" dirty="0"/>
              <a:t>&gt;ptr.tp) {</a:t>
            </a:r>
          </a:p>
          <a:p>
            <a:pPr eaLnBrk="1" hangingPunct="1">
              <a:defRPr/>
            </a:pPr>
            <a:r>
              <a:rPr lang="en-US" altLang="zh-CN" dirty="0"/>
              <a:t>                  </a:t>
            </a:r>
            <a:r>
              <a:rPr lang="en-US" altLang="zh-CN" dirty="0" err="1"/>
              <a:t>dep</a:t>
            </a:r>
            <a:r>
              <a:rPr lang="en-US" altLang="zh-CN" dirty="0"/>
              <a:t>=</a:t>
            </a:r>
            <a:r>
              <a:rPr lang="en-US" altLang="zh-CN" b="1" dirty="0" err="1">
                <a:solidFill>
                  <a:schemeClr val="accent2"/>
                </a:solidFill>
              </a:rPr>
              <a:t>GListDepth</a:t>
            </a:r>
            <a:r>
              <a:rPr lang="en-US" altLang="zh-CN" b="1" dirty="0">
                <a:solidFill>
                  <a:schemeClr val="accent2"/>
                </a:solidFill>
              </a:rPr>
              <a:t> </a:t>
            </a:r>
            <a:r>
              <a:rPr lang="en-US" altLang="zh-CN" dirty="0"/>
              <a:t>(pp-&gt;</a:t>
            </a:r>
            <a:r>
              <a:rPr lang="en-US" altLang="zh-CN" dirty="0" err="1"/>
              <a:t>ptr.hp</a:t>
            </a:r>
            <a:r>
              <a:rPr lang="en-US" altLang="zh-CN" dirty="0"/>
              <a:t>);</a:t>
            </a:r>
          </a:p>
          <a:p>
            <a:pPr eaLnBrk="1" hangingPunct="1">
              <a:defRPr/>
            </a:pPr>
            <a:r>
              <a:rPr lang="en-US" altLang="zh-CN" dirty="0"/>
              <a:t>                  if (</a:t>
            </a:r>
            <a:r>
              <a:rPr lang="en-US" altLang="zh-CN" dirty="0" err="1"/>
              <a:t>dep</a:t>
            </a:r>
            <a:r>
              <a:rPr lang="en-US" altLang="zh-CN" dirty="0"/>
              <a:t>&gt;max) max=</a:t>
            </a:r>
            <a:r>
              <a:rPr lang="en-US" altLang="zh-CN" dirty="0" err="1"/>
              <a:t>dep</a:t>
            </a:r>
            <a:r>
              <a:rPr lang="en-US" altLang="zh-CN" dirty="0"/>
              <a:t>;</a:t>
            </a:r>
          </a:p>
          <a:p>
            <a:pPr eaLnBrk="1" hangingPunct="1">
              <a:defRPr/>
            </a:pPr>
            <a:r>
              <a:rPr lang="en-US" altLang="zh-CN" dirty="0"/>
              <a:t>           }</a:t>
            </a:r>
          </a:p>
          <a:p>
            <a:pPr eaLnBrk="1" hangingPunct="1">
              <a:defRPr/>
            </a:pPr>
            <a:r>
              <a:rPr lang="en-US" altLang="zh-CN" dirty="0"/>
              <a:t>           return  max+1;</a:t>
            </a:r>
          </a:p>
          <a:p>
            <a:pPr eaLnBrk="1" hangingPunct="1">
              <a:defRPr/>
            </a:pPr>
            <a:r>
              <a:rPr lang="en-US" altLang="zh-CN" dirty="0"/>
              <a:t> }//</a:t>
            </a:r>
            <a:r>
              <a:rPr lang="en-US" altLang="zh-CN" dirty="0" err="1"/>
              <a:t>GListDepth</a:t>
            </a:r>
            <a:endParaRPr lang="en-US" altLang="zh-CN" dirty="0">
              <a:effectLst>
                <a:outerShdw blurRad="38100" dist="38100" dir="2700000" algn="tl">
                  <a:srgbClr val="FFFFFF"/>
                </a:outerShdw>
              </a:effectLst>
            </a:endParaRPr>
          </a:p>
        </p:txBody>
      </p:sp>
      <p:grpSp>
        <p:nvGrpSpPr>
          <p:cNvPr id="47109" name="Group 16">
            <a:extLst>
              <a:ext uri="{FF2B5EF4-FFF2-40B4-BE49-F238E27FC236}">
                <a16:creationId xmlns:a16="http://schemas.microsoft.com/office/drawing/2014/main" id="{9C367A72-2613-4A3F-89DA-983BAE7C9912}"/>
              </a:ext>
            </a:extLst>
          </p:cNvPr>
          <p:cNvGrpSpPr>
            <a:grpSpLocks/>
          </p:cNvGrpSpPr>
          <p:nvPr/>
        </p:nvGrpSpPr>
        <p:grpSpPr bwMode="auto">
          <a:xfrm>
            <a:off x="5857875" y="4429125"/>
            <a:ext cx="2057400" cy="1430338"/>
            <a:chOff x="3696" y="647"/>
            <a:chExt cx="1296" cy="901"/>
          </a:xfrm>
        </p:grpSpPr>
        <p:sp>
          <p:nvSpPr>
            <p:cNvPr id="47111" name="Text Box 4">
              <a:extLst>
                <a:ext uri="{FF2B5EF4-FFF2-40B4-BE49-F238E27FC236}">
                  <a16:creationId xmlns:a16="http://schemas.microsoft.com/office/drawing/2014/main" id="{79197C3C-0AB2-400B-8D41-D0091A4586C0}"/>
                </a:ext>
              </a:extLst>
            </p:cNvPr>
            <p:cNvSpPr txBox="1">
              <a:spLocks noChangeArrowheads="1"/>
            </p:cNvSpPr>
            <p:nvPr/>
          </p:nvSpPr>
          <p:spPr bwMode="auto">
            <a:xfrm>
              <a:off x="3696" y="935"/>
              <a:ext cx="129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tag=1   hp   tp  </a:t>
              </a:r>
            </a:p>
          </p:txBody>
        </p:sp>
        <p:sp>
          <p:nvSpPr>
            <p:cNvPr id="9" name="Line 5">
              <a:extLst>
                <a:ext uri="{FF2B5EF4-FFF2-40B4-BE49-F238E27FC236}">
                  <a16:creationId xmlns:a16="http://schemas.microsoft.com/office/drawing/2014/main" id="{339FAF06-A5EB-45A9-906C-512A2EC11520}"/>
                </a:ext>
              </a:extLst>
            </p:cNvPr>
            <p:cNvSpPr>
              <a:spLocks noChangeShapeType="1"/>
            </p:cNvSpPr>
            <p:nvPr/>
          </p:nvSpPr>
          <p:spPr bwMode="auto">
            <a:xfrm>
              <a:off x="4272" y="935"/>
              <a:ext cx="0" cy="288"/>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 name="Line 6">
              <a:extLst>
                <a:ext uri="{FF2B5EF4-FFF2-40B4-BE49-F238E27FC236}">
                  <a16:creationId xmlns:a16="http://schemas.microsoft.com/office/drawing/2014/main" id="{51AF74E7-C2AD-4357-9804-193D60AAFB1E}"/>
                </a:ext>
              </a:extLst>
            </p:cNvPr>
            <p:cNvSpPr>
              <a:spLocks noChangeShapeType="1"/>
            </p:cNvSpPr>
            <p:nvPr/>
          </p:nvSpPr>
          <p:spPr bwMode="auto">
            <a:xfrm>
              <a:off x="4608" y="935"/>
              <a:ext cx="0" cy="288"/>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7114" name="Text Box 7">
              <a:extLst>
                <a:ext uri="{FF2B5EF4-FFF2-40B4-BE49-F238E27FC236}">
                  <a16:creationId xmlns:a16="http://schemas.microsoft.com/office/drawing/2014/main" id="{9287EE6A-0E91-41B4-ACB6-1C25D31657A6}"/>
                </a:ext>
              </a:extLst>
            </p:cNvPr>
            <p:cNvSpPr txBox="1">
              <a:spLocks noChangeArrowheads="1"/>
            </p:cNvSpPr>
            <p:nvPr/>
          </p:nvSpPr>
          <p:spPr bwMode="auto">
            <a:xfrm>
              <a:off x="3936" y="647"/>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t>表结点</a:t>
              </a:r>
            </a:p>
          </p:txBody>
        </p:sp>
        <p:sp>
          <p:nvSpPr>
            <p:cNvPr id="12" name="AutoShape 14">
              <a:extLst>
                <a:ext uri="{FF2B5EF4-FFF2-40B4-BE49-F238E27FC236}">
                  <a16:creationId xmlns:a16="http://schemas.microsoft.com/office/drawing/2014/main" id="{DA6323CD-253E-476B-8ECF-79D3E4BDC507}"/>
                </a:ext>
              </a:extLst>
            </p:cNvPr>
            <p:cNvSpPr>
              <a:spLocks/>
            </p:cNvSpPr>
            <p:nvPr/>
          </p:nvSpPr>
          <p:spPr bwMode="auto">
            <a:xfrm rot="-5400000">
              <a:off x="4581" y="958"/>
              <a:ext cx="91" cy="681"/>
            </a:xfrm>
            <a:prstGeom prst="leftBrace">
              <a:avLst>
                <a:gd name="adj1" fmla="val 62363"/>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7116" name="Text Box 15">
              <a:extLst>
                <a:ext uri="{FF2B5EF4-FFF2-40B4-BE49-F238E27FC236}">
                  <a16:creationId xmlns:a16="http://schemas.microsoft.com/office/drawing/2014/main" id="{6833AA2D-29C4-47BE-88D3-06152E5C78AF}"/>
                </a:ext>
              </a:extLst>
            </p:cNvPr>
            <p:cNvSpPr txBox="1">
              <a:spLocks noChangeArrowheads="1"/>
            </p:cNvSpPr>
            <p:nvPr/>
          </p:nvSpPr>
          <p:spPr bwMode="auto">
            <a:xfrm>
              <a:off x="4468" y="1298"/>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ptr</a:t>
              </a:r>
            </a:p>
          </p:txBody>
        </p:sp>
      </p:grpSp>
      <p:sp>
        <p:nvSpPr>
          <p:cNvPr id="15" name="TextBox 14">
            <a:extLst>
              <a:ext uri="{FF2B5EF4-FFF2-40B4-BE49-F238E27FC236}">
                <a16:creationId xmlns:a16="http://schemas.microsoft.com/office/drawing/2014/main" id="{87813183-38F5-43FB-BBE7-8E262A741A5F}"/>
              </a:ext>
            </a:extLst>
          </p:cNvPr>
          <p:cNvSpPr txBox="1"/>
          <p:nvPr/>
        </p:nvSpPr>
        <p:spPr>
          <a:xfrm>
            <a:off x="1214438" y="4643438"/>
            <a:ext cx="3857625" cy="1200150"/>
          </a:xfrm>
          <a:prstGeom prst="rect">
            <a:avLst/>
          </a:prstGeom>
          <a:noFill/>
        </p:spPr>
        <p:txBody>
          <a:bodyPr>
            <a:spAutoFit/>
          </a:bodyPr>
          <a:lstStyle/>
          <a:p>
            <a:pPr eaLnBrk="1" hangingPunct="1">
              <a:defRPr/>
            </a:pPr>
            <a:r>
              <a:rPr lang="en-US" altLang="zh-CN" i="1" dirty="0">
                <a:effectLst>
                  <a:outerShdw blurRad="38100" dist="38100" dir="2700000" algn="tl">
                    <a:srgbClr val="000000">
                      <a:alpha val="43137"/>
                    </a:srgbClr>
                  </a:outerShdw>
                </a:effectLst>
              </a:rPr>
              <a:t>LS = ( a</a:t>
            </a:r>
            <a:r>
              <a:rPr lang="en-US" altLang="zh-CN" i="1" baseline="-25000" dirty="0">
                <a:effectLst>
                  <a:outerShdw blurRad="38100" dist="38100" dir="2700000" algn="tl">
                    <a:srgbClr val="000000">
                      <a:alpha val="43137"/>
                    </a:srgbClr>
                  </a:outerShdw>
                </a:effectLst>
              </a:rPr>
              <a:t>1</a:t>
            </a:r>
            <a:r>
              <a:rPr lang="en-US" altLang="zh-CN" i="1" dirty="0">
                <a:effectLst>
                  <a:outerShdw blurRad="38100" dist="38100" dir="2700000" algn="tl">
                    <a:srgbClr val="000000">
                      <a:alpha val="43137"/>
                    </a:srgbClr>
                  </a:outerShdw>
                </a:effectLst>
              </a:rPr>
              <a:t>, a</a:t>
            </a:r>
            <a:r>
              <a:rPr lang="en-US" altLang="zh-CN" i="1" baseline="-25000" dirty="0">
                <a:effectLst>
                  <a:outerShdw blurRad="38100" dist="38100" dir="2700000" algn="tl">
                    <a:srgbClr val="000000">
                      <a:alpha val="43137"/>
                    </a:srgbClr>
                  </a:outerShdw>
                </a:effectLst>
              </a:rPr>
              <a:t>2</a:t>
            </a:r>
            <a:r>
              <a:rPr lang="en-US" altLang="zh-CN" i="1" dirty="0">
                <a:effectLst>
                  <a:outerShdw blurRad="38100" dist="38100" dir="2700000" algn="tl">
                    <a:srgbClr val="000000">
                      <a:alpha val="43137"/>
                    </a:srgbClr>
                  </a:outerShdw>
                </a:effectLst>
              </a:rPr>
              <a:t>, ……, a</a:t>
            </a:r>
            <a:r>
              <a:rPr lang="en-US" altLang="zh-CN" i="1" baseline="-25000" dirty="0">
                <a:effectLst>
                  <a:outerShdw blurRad="38100" dist="38100" dir="2700000" algn="tl">
                    <a:srgbClr val="000000">
                      <a:alpha val="43137"/>
                    </a:srgbClr>
                  </a:outerShdw>
                </a:effectLst>
              </a:rPr>
              <a:t>n</a:t>
            </a:r>
            <a:r>
              <a:rPr lang="en-US" altLang="zh-CN" i="1" dirty="0">
                <a:effectLst>
                  <a:outerShdw blurRad="38100" dist="38100" dir="2700000" algn="tl">
                    <a:srgbClr val="000000">
                      <a:alpha val="43137"/>
                    </a:srgbClr>
                  </a:outerShdw>
                </a:effectLst>
              </a:rPr>
              <a:t> )</a:t>
            </a:r>
          </a:p>
          <a:p>
            <a:pPr eaLnBrk="1" hangingPunct="1">
              <a:defRPr/>
            </a:pPr>
            <a:r>
              <a:rPr lang="en-US" altLang="zh-CN" i="1" dirty="0">
                <a:effectLst>
                  <a:outerShdw blurRad="38100" dist="38100" dir="2700000" algn="tl">
                    <a:srgbClr val="000000">
                      <a:alpha val="43137"/>
                    </a:srgbClr>
                  </a:outerShdw>
                </a:effectLst>
              </a:rPr>
              <a:t>         </a:t>
            </a:r>
            <a:r>
              <a:rPr lang="zh-CN" altLang="en-US" i="1" dirty="0">
                <a:effectLst>
                  <a:outerShdw blurRad="38100" dist="38100" dir="2700000" algn="tl">
                    <a:srgbClr val="000000">
                      <a:alpha val="43137"/>
                    </a:srgbClr>
                  </a:outerShdw>
                </a:effectLst>
              </a:rPr>
              <a:t>表头： </a:t>
            </a:r>
            <a:r>
              <a:rPr lang="en-US" altLang="zh-CN" i="1" dirty="0">
                <a:effectLst>
                  <a:outerShdw blurRad="38100" dist="38100" dir="2700000" algn="tl">
                    <a:srgbClr val="000000">
                      <a:alpha val="43137"/>
                    </a:srgbClr>
                  </a:outerShdw>
                </a:effectLst>
              </a:rPr>
              <a:t>a</a:t>
            </a:r>
            <a:r>
              <a:rPr lang="en-US" altLang="zh-CN" i="1" baseline="-25000" dirty="0">
                <a:effectLst>
                  <a:outerShdw blurRad="38100" dist="38100" dir="2700000" algn="tl">
                    <a:srgbClr val="000000">
                      <a:alpha val="43137"/>
                    </a:srgbClr>
                  </a:outerShdw>
                </a:effectLst>
              </a:rPr>
              <a:t>1</a:t>
            </a:r>
          </a:p>
          <a:p>
            <a:pPr eaLnBrk="1" hangingPunct="1">
              <a:defRPr/>
            </a:pPr>
            <a:r>
              <a:rPr lang="zh-CN" altLang="en-US" i="1" dirty="0">
                <a:effectLst>
                  <a:outerShdw blurRad="38100" dist="38100" dir="2700000" algn="tl">
                    <a:srgbClr val="000000">
                      <a:alpha val="43137"/>
                    </a:srgbClr>
                  </a:outerShdw>
                </a:effectLst>
              </a:rPr>
              <a:t>         表尾：</a:t>
            </a:r>
            <a:r>
              <a:rPr lang="en-US" altLang="zh-CN" i="1" dirty="0">
                <a:effectLst>
                  <a:outerShdw blurRad="38100" dist="38100" dir="2700000" algn="tl">
                    <a:srgbClr val="000000">
                      <a:alpha val="43137"/>
                    </a:srgbClr>
                  </a:outerShdw>
                </a:effectLst>
              </a:rPr>
              <a:t>(a</a:t>
            </a:r>
            <a:r>
              <a:rPr lang="en-US" altLang="zh-CN" i="1" baseline="-25000" dirty="0">
                <a:effectLst>
                  <a:outerShdw blurRad="38100" dist="38100" dir="2700000" algn="tl">
                    <a:srgbClr val="000000">
                      <a:alpha val="43137"/>
                    </a:srgbClr>
                  </a:outerShdw>
                </a:effectLst>
              </a:rPr>
              <a:t>2</a:t>
            </a:r>
            <a:r>
              <a:rPr lang="en-US" altLang="zh-CN" i="1" dirty="0">
                <a:effectLst>
                  <a:outerShdw blurRad="38100" dist="38100" dir="2700000" algn="tl">
                    <a:srgbClr val="000000">
                      <a:alpha val="43137"/>
                    </a:srgbClr>
                  </a:outerShdw>
                </a:effectLst>
              </a:rPr>
              <a:t>, ……, a</a:t>
            </a:r>
            <a:r>
              <a:rPr lang="en-US" altLang="zh-CN" i="1" baseline="-25000" dirty="0">
                <a:effectLst>
                  <a:outerShdw blurRad="38100" dist="38100" dir="2700000" algn="tl">
                    <a:srgbClr val="000000">
                      <a:alpha val="43137"/>
                    </a:srgbClr>
                  </a:outerShdw>
                </a:effectLst>
              </a:rPr>
              <a:t>n</a:t>
            </a:r>
            <a:r>
              <a:rPr lang="en-US" altLang="zh-CN" i="1" dirty="0">
                <a:effectLst>
                  <a:outerShdw blurRad="38100" dist="38100" dir="2700000" algn="tl">
                    <a:srgbClr val="000000">
                      <a:alpha val="43137"/>
                    </a:srgbClr>
                  </a:outerShdw>
                </a:effectLst>
              </a:rPr>
              <a:t> )</a:t>
            </a:r>
            <a:endParaRPr lang="zh-CN" altLang="en-US" dirty="0">
              <a:effectLst>
                <a:outerShdw blurRad="38100" dist="38100" dir="2700000" algn="tl">
                  <a:srgbClr val="000000">
                    <a:alpha val="43137"/>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6">
            <a:extLst>
              <a:ext uri="{FF2B5EF4-FFF2-40B4-BE49-F238E27FC236}">
                <a16:creationId xmlns:a16="http://schemas.microsoft.com/office/drawing/2014/main" id="{B22DDDC6-C165-48D6-9750-0E79EB30581D}"/>
              </a:ext>
            </a:extLst>
          </p:cNvPr>
          <p:cNvSpPr>
            <a:spLocks noChangeArrowheads="1"/>
          </p:cNvSpPr>
          <p:nvPr/>
        </p:nvSpPr>
        <p:spPr bwMode="auto">
          <a:xfrm>
            <a:off x="457200" y="381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tx2"/>
                </a:solidFill>
              </a:rPr>
              <a:t> </a:t>
            </a:r>
            <a:r>
              <a:rPr lang="zh-CN" altLang="en-US" sz="2400" b="1">
                <a:solidFill>
                  <a:srgbClr val="FF0066"/>
                </a:solidFill>
              </a:rPr>
              <a:t>方法二</a:t>
            </a:r>
            <a:r>
              <a:rPr lang="zh-CN" altLang="en-US" sz="2400">
                <a:solidFill>
                  <a:srgbClr val="FF0066"/>
                </a:solidFill>
              </a:rPr>
              <a:t> </a:t>
            </a:r>
            <a:r>
              <a:rPr lang="zh-CN" altLang="en-US" sz="2400">
                <a:solidFill>
                  <a:schemeClr val="tx2"/>
                </a:solidFill>
              </a:rPr>
              <a:t>分析表头和表尾</a:t>
            </a:r>
            <a:endParaRPr lang="zh-CN" altLang="en-US" sz="2800">
              <a:solidFill>
                <a:schemeClr val="tx2"/>
              </a:solidFill>
            </a:endParaRPr>
          </a:p>
        </p:txBody>
      </p:sp>
      <p:sp>
        <p:nvSpPr>
          <p:cNvPr id="48133" name="Rectangle 7">
            <a:extLst>
              <a:ext uri="{FF2B5EF4-FFF2-40B4-BE49-F238E27FC236}">
                <a16:creationId xmlns:a16="http://schemas.microsoft.com/office/drawing/2014/main" id="{40E6C7C2-8881-4440-87CF-C488FA38FB02}"/>
              </a:ext>
            </a:extLst>
          </p:cNvPr>
          <p:cNvSpPr>
            <a:spLocks noChangeArrowheads="1"/>
          </p:cNvSpPr>
          <p:nvPr/>
        </p:nvSpPr>
        <p:spPr bwMode="auto">
          <a:xfrm>
            <a:off x="381000" y="914400"/>
            <a:ext cx="8458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sz="2400">
                <a:solidFill>
                  <a:srgbClr val="FF0066"/>
                </a:solidFill>
              </a:rPr>
              <a:t>求深度的递归函数</a:t>
            </a:r>
          </a:p>
          <a:p>
            <a:pPr eaLnBrk="1" hangingPunct="1">
              <a:lnSpc>
                <a:spcPct val="70000"/>
              </a:lnSpc>
              <a:buFontTx/>
              <a:buNone/>
            </a:pPr>
            <a:r>
              <a:rPr lang="zh-CN" altLang="en-US" sz="2400"/>
              <a:t>                        </a:t>
            </a:r>
            <a:r>
              <a:rPr lang="en-US" altLang="zh-CN" sz="2400"/>
              <a:t>1                                                             </a:t>
            </a:r>
            <a:r>
              <a:rPr lang="zh-CN" altLang="en-US" sz="2400">
                <a:solidFill>
                  <a:schemeClr val="accent2"/>
                </a:solidFill>
              </a:rPr>
              <a:t>当</a:t>
            </a:r>
            <a:r>
              <a:rPr lang="en-US" altLang="zh-CN" sz="2400">
                <a:solidFill>
                  <a:schemeClr val="accent2"/>
                </a:solidFill>
              </a:rPr>
              <a:t>LS</a:t>
            </a:r>
            <a:r>
              <a:rPr lang="zh-CN" altLang="en-US" sz="2400">
                <a:solidFill>
                  <a:schemeClr val="accent2"/>
                </a:solidFill>
              </a:rPr>
              <a:t>为空表</a:t>
            </a:r>
            <a:endParaRPr lang="zh-CN" altLang="en-US" sz="2400">
              <a:solidFill>
                <a:schemeClr val="accent1"/>
              </a:solidFill>
            </a:endParaRPr>
          </a:p>
          <a:p>
            <a:pPr eaLnBrk="1" hangingPunct="1">
              <a:lnSpc>
                <a:spcPct val="70000"/>
              </a:lnSpc>
              <a:buFontTx/>
              <a:buNone/>
            </a:pPr>
            <a:r>
              <a:rPr lang="zh-CN" altLang="en-US" sz="2400"/>
              <a:t> </a:t>
            </a:r>
            <a:r>
              <a:rPr lang="en-US" altLang="zh-CN" sz="2400"/>
              <a:t>depth(LS) =   0                                                          </a:t>
            </a:r>
            <a:r>
              <a:rPr lang="zh-CN" altLang="en-US" sz="2400">
                <a:solidFill>
                  <a:schemeClr val="accent2"/>
                </a:solidFill>
              </a:rPr>
              <a:t>当</a:t>
            </a:r>
            <a:r>
              <a:rPr lang="en-US" altLang="zh-CN" sz="2400">
                <a:solidFill>
                  <a:schemeClr val="accent2"/>
                </a:solidFill>
              </a:rPr>
              <a:t>LS</a:t>
            </a:r>
            <a:r>
              <a:rPr lang="zh-CN" altLang="en-US" sz="2400">
                <a:solidFill>
                  <a:schemeClr val="accent2"/>
                </a:solidFill>
              </a:rPr>
              <a:t>为单原子</a:t>
            </a:r>
            <a:endParaRPr lang="en-US" altLang="en-US" sz="2400">
              <a:solidFill>
                <a:schemeClr val="accent1"/>
              </a:solidFill>
            </a:endParaRPr>
          </a:p>
          <a:p>
            <a:pPr eaLnBrk="1" hangingPunct="1">
              <a:lnSpc>
                <a:spcPct val="70000"/>
              </a:lnSpc>
              <a:buFontTx/>
              <a:buNone/>
            </a:pPr>
            <a:r>
              <a:rPr lang="en-US" altLang="en-US" sz="2400"/>
              <a:t>                        </a:t>
            </a:r>
            <a:r>
              <a:rPr lang="en-US" altLang="zh-CN" sz="2400"/>
              <a:t>max{depth(head(LS))+1, depth(tail(LS))} </a:t>
            </a:r>
            <a:r>
              <a:rPr lang="zh-CN" altLang="en-US" sz="2400">
                <a:solidFill>
                  <a:schemeClr val="accent2"/>
                </a:solidFill>
              </a:rPr>
              <a:t>其它</a:t>
            </a:r>
            <a:r>
              <a:rPr lang="zh-CN" altLang="zh-CN" sz="2400">
                <a:solidFill>
                  <a:schemeClr val="accent2"/>
                </a:solidFill>
              </a:rPr>
              <a:t>情况</a:t>
            </a:r>
            <a:endParaRPr lang="zh-CN" altLang="en-US" sz="2800"/>
          </a:p>
          <a:p>
            <a:pPr lvl="1" eaLnBrk="1" hangingPunct="1"/>
            <a:r>
              <a:rPr lang="zh-CN" altLang="en-US" sz="2400">
                <a:solidFill>
                  <a:srgbClr val="FF0066"/>
                </a:solidFill>
              </a:rPr>
              <a:t>算法描述</a:t>
            </a:r>
          </a:p>
          <a:p>
            <a:pPr eaLnBrk="1" hangingPunct="1">
              <a:buFontTx/>
              <a:buNone/>
            </a:pPr>
            <a:r>
              <a:rPr lang="zh-CN" altLang="en-US" sz="2400">
                <a:solidFill>
                  <a:schemeClr val="accent1"/>
                </a:solidFill>
              </a:rPr>
              <a:t>     </a:t>
            </a:r>
            <a:endParaRPr lang="zh-CN" altLang="en-US" sz="2400"/>
          </a:p>
        </p:txBody>
      </p:sp>
      <p:sp>
        <p:nvSpPr>
          <p:cNvPr id="111624" name="AutoShape 8">
            <a:extLst>
              <a:ext uri="{FF2B5EF4-FFF2-40B4-BE49-F238E27FC236}">
                <a16:creationId xmlns:a16="http://schemas.microsoft.com/office/drawing/2014/main" id="{6D1733B3-7194-4874-B96A-AE9E8026A131}"/>
              </a:ext>
            </a:extLst>
          </p:cNvPr>
          <p:cNvSpPr>
            <a:spLocks/>
          </p:cNvSpPr>
          <p:nvPr/>
        </p:nvSpPr>
        <p:spPr bwMode="auto">
          <a:xfrm>
            <a:off x="2057400" y="1447800"/>
            <a:ext cx="228600" cy="838200"/>
          </a:xfrm>
          <a:prstGeom prst="leftBrace">
            <a:avLst>
              <a:gd name="adj1" fmla="val 30556"/>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11626" name="Text Box 10">
            <a:extLst>
              <a:ext uri="{FF2B5EF4-FFF2-40B4-BE49-F238E27FC236}">
                <a16:creationId xmlns:a16="http://schemas.microsoft.com/office/drawing/2014/main" id="{97B028B5-33B1-44BD-B402-E78F8A1AAA93}"/>
              </a:ext>
            </a:extLst>
          </p:cNvPr>
          <p:cNvSpPr txBox="1">
            <a:spLocks noChangeArrowheads="1"/>
          </p:cNvSpPr>
          <p:nvPr/>
        </p:nvSpPr>
        <p:spPr bwMode="auto">
          <a:xfrm>
            <a:off x="1187450" y="2852738"/>
            <a:ext cx="7056438" cy="3046412"/>
          </a:xfrm>
          <a:prstGeom prst="rect">
            <a:avLst/>
          </a:prstGeom>
          <a:solidFill>
            <a:srgbClr val="FFCC66"/>
          </a:solidFill>
          <a:ln w="9525">
            <a:noFill/>
            <a:miter lim="800000"/>
            <a:headEnd/>
            <a:tailEnd/>
          </a:ln>
          <a:effectLst/>
        </p:spPr>
        <p:txBody>
          <a:bodyPr>
            <a:spAutoFit/>
          </a:bodyPr>
          <a:lstStyle/>
          <a:p>
            <a:pPr eaLnBrk="1" hangingPunct="1">
              <a:defRPr/>
            </a:pPr>
            <a:r>
              <a:rPr lang="en-US" altLang="zh-CN" dirty="0" err="1"/>
              <a:t>int</a:t>
            </a:r>
            <a:r>
              <a:rPr lang="en-US" altLang="zh-CN" dirty="0"/>
              <a:t> </a:t>
            </a:r>
            <a:r>
              <a:rPr lang="en-US" altLang="zh-CN" b="1" dirty="0" err="1">
                <a:solidFill>
                  <a:schemeClr val="accent2"/>
                </a:solidFill>
              </a:rPr>
              <a:t>GListDepth</a:t>
            </a:r>
            <a:r>
              <a:rPr lang="en-US" altLang="zh-CN" dirty="0"/>
              <a:t>(GList1 L)</a:t>
            </a:r>
          </a:p>
          <a:p>
            <a:pPr eaLnBrk="1" hangingPunct="1">
              <a:defRPr/>
            </a:pPr>
            <a:r>
              <a:rPr lang="en-US" altLang="zh-CN" dirty="0"/>
              <a:t>{        if  (!L) return 1;   </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空表</a:t>
            </a:r>
            <a:endParaRPr lang="en-US" altLang="en-US" dirty="0">
              <a:latin typeface="楷体_GB2312" pitchFamily="49" charset="-122"/>
              <a:ea typeface="楷体_GB2312" pitchFamily="49" charset="-122"/>
            </a:endParaRPr>
          </a:p>
          <a:p>
            <a:pPr eaLnBrk="1" hangingPunct="1">
              <a:defRPr/>
            </a:pPr>
            <a:r>
              <a:rPr lang="en-US" altLang="en-US" dirty="0"/>
              <a:t>          </a:t>
            </a:r>
            <a:r>
              <a:rPr lang="en-US" altLang="zh-CN" dirty="0"/>
              <a:t>if  (L-&gt;tag==ATOM) return 0;  </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单原子</a:t>
            </a:r>
            <a:endParaRPr lang="en-US" altLang="en-US" dirty="0">
              <a:latin typeface="楷体_GB2312" pitchFamily="49" charset="-122"/>
              <a:ea typeface="楷体_GB2312" pitchFamily="49" charset="-122"/>
            </a:endParaRPr>
          </a:p>
          <a:p>
            <a:pPr eaLnBrk="1" hangingPunct="1">
              <a:defRPr/>
            </a:pPr>
            <a:r>
              <a:rPr lang="en-US" altLang="en-US" dirty="0"/>
              <a:t>          </a:t>
            </a:r>
            <a:r>
              <a:rPr lang="en-US" altLang="zh-CN" dirty="0"/>
              <a:t>dep1=</a:t>
            </a:r>
            <a:r>
              <a:rPr lang="en-US" altLang="zh-CN" b="1" dirty="0" err="1">
                <a:solidFill>
                  <a:schemeClr val="accent2"/>
                </a:solidFill>
              </a:rPr>
              <a:t>GListDepth</a:t>
            </a:r>
            <a:r>
              <a:rPr lang="en-US" altLang="zh-CN" b="1" dirty="0">
                <a:solidFill>
                  <a:schemeClr val="accent2"/>
                </a:solidFill>
              </a:rPr>
              <a:t> </a:t>
            </a:r>
            <a:r>
              <a:rPr lang="en-US" altLang="zh-CN" dirty="0"/>
              <a:t>(L-&gt;</a:t>
            </a:r>
            <a:r>
              <a:rPr lang="en-US" altLang="zh-CN" dirty="0" err="1"/>
              <a:t>ptr.hp</a:t>
            </a:r>
            <a:r>
              <a:rPr lang="en-US" altLang="zh-CN" dirty="0"/>
              <a:t>)+1;</a:t>
            </a:r>
          </a:p>
          <a:p>
            <a:pPr eaLnBrk="1" hangingPunct="1">
              <a:defRPr/>
            </a:pPr>
            <a:r>
              <a:rPr lang="en-US" altLang="zh-CN" dirty="0"/>
              <a:t>          dep2=</a:t>
            </a:r>
            <a:r>
              <a:rPr lang="en-US" altLang="zh-CN" b="1" dirty="0" err="1">
                <a:solidFill>
                  <a:schemeClr val="accent2"/>
                </a:solidFill>
              </a:rPr>
              <a:t>GListDepth</a:t>
            </a:r>
            <a:r>
              <a:rPr lang="en-US" altLang="zh-CN" b="1" dirty="0">
                <a:solidFill>
                  <a:schemeClr val="accent2"/>
                </a:solidFill>
              </a:rPr>
              <a:t> </a:t>
            </a:r>
            <a:r>
              <a:rPr lang="en-US" altLang="zh-CN" dirty="0"/>
              <a:t>(L-&gt;ptr.tp);</a:t>
            </a:r>
          </a:p>
          <a:p>
            <a:pPr eaLnBrk="1" hangingPunct="1">
              <a:defRPr/>
            </a:pPr>
            <a:r>
              <a:rPr lang="en-US" altLang="zh-CN" dirty="0"/>
              <a:t>          if  (dep1&gt;dep2)  return dep1;</a:t>
            </a:r>
          </a:p>
          <a:p>
            <a:pPr eaLnBrk="1" hangingPunct="1">
              <a:defRPr/>
            </a:pPr>
            <a:r>
              <a:rPr lang="en-US" altLang="zh-CN" dirty="0"/>
              <a:t>          else   return  dep2;</a:t>
            </a:r>
          </a:p>
          <a:p>
            <a:pPr eaLnBrk="1" hangingPunct="1">
              <a:defRPr/>
            </a:pPr>
            <a:r>
              <a:rPr lang="en-US" altLang="zh-CN" dirty="0"/>
              <a:t> }//</a:t>
            </a:r>
            <a:r>
              <a:rPr lang="en-US" altLang="zh-CN" dirty="0" err="1"/>
              <a:t>GListDepth</a:t>
            </a:r>
            <a:endParaRPr lang="en-US" altLang="zh-CN" dirty="0">
              <a:effectLst>
                <a:outerShdw blurRad="38100" dist="38100" dir="2700000" algn="tl">
                  <a:srgbClr val="FFFFFF"/>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a:extLst>
              <a:ext uri="{FF2B5EF4-FFF2-40B4-BE49-F238E27FC236}">
                <a16:creationId xmlns:a16="http://schemas.microsoft.com/office/drawing/2014/main" id="{851C8BD2-D900-4CC1-9F8C-3B9E0049AF57}"/>
              </a:ext>
            </a:extLst>
          </p:cNvPr>
          <p:cNvSpPr>
            <a:spLocks noGrp="1" noChangeArrowheads="1"/>
          </p:cNvSpPr>
          <p:nvPr>
            <p:ph type="body" idx="1"/>
          </p:nvPr>
        </p:nvSpPr>
        <p:spPr>
          <a:xfrm>
            <a:off x="468313" y="765175"/>
            <a:ext cx="5472112" cy="4897438"/>
          </a:xfrm>
        </p:spPr>
        <p:txBody>
          <a:bodyPr/>
          <a:lstStyle/>
          <a:p>
            <a:pPr eaLnBrk="1" hangingPunct="1">
              <a:buFontTx/>
              <a:buNone/>
            </a:pPr>
            <a:r>
              <a:rPr lang="en-US" altLang="zh-CN" sz="2400" b="1">
                <a:solidFill>
                  <a:srgbClr val="CC6600"/>
                </a:solidFill>
              </a:rPr>
              <a:t>[</a:t>
            </a:r>
            <a:r>
              <a:rPr lang="zh-CN" altLang="en-US" sz="2400" b="1">
                <a:solidFill>
                  <a:srgbClr val="CC6600"/>
                </a:solidFill>
              </a:rPr>
              <a:t>示例</a:t>
            </a:r>
            <a:r>
              <a:rPr lang="en-US" altLang="zh-CN" sz="2400" b="1">
                <a:solidFill>
                  <a:srgbClr val="CC6600"/>
                </a:solidFill>
              </a:rPr>
              <a:t>2]</a:t>
            </a:r>
            <a:r>
              <a:rPr lang="en-US" altLang="zh-CN" sz="2400"/>
              <a:t> </a:t>
            </a:r>
            <a:r>
              <a:rPr lang="zh-CN" altLang="en-US" sz="2400"/>
              <a:t>复制广义表</a:t>
            </a:r>
            <a:endParaRPr lang="zh-CN" altLang="en-US" sz="2400">
              <a:solidFill>
                <a:schemeClr val="accent1"/>
              </a:solidFill>
            </a:endParaRPr>
          </a:p>
          <a:p>
            <a:pPr eaLnBrk="1" hangingPunct="1">
              <a:buFont typeface="Times New Roman" panose="02020603050405020304" pitchFamily="18" charset="0"/>
              <a:buChar char="–"/>
            </a:pPr>
            <a:r>
              <a:rPr lang="zh-CN" altLang="en-US" sz="2400">
                <a:solidFill>
                  <a:srgbClr val="FF0066"/>
                </a:solidFill>
              </a:rPr>
              <a:t>复制操作的递归定义</a:t>
            </a:r>
            <a:endParaRPr lang="en-US" altLang="zh-CN" sz="2400"/>
          </a:p>
          <a:p>
            <a:pPr eaLnBrk="1" hangingPunct="1">
              <a:buFont typeface="Times New Roman" panose="02020603050405020304" pitchFamily="18" charset="0"/>
              <a:buNone/>
            </a:pPr>
            <a:r>
              <a:rPr lang="en-US" altLang="zh-CN" sz="2400"/>
              <a:t>     </a:t>
            </a:r>
            <a:r>
              <a:rPr lang="zh-CN" altLang="en-US" sz="2400"/>
              <a:t>基本项：</a:t>
            </a:r>
            <a:r>
              <a:rPr lang="en-US" altLang="zh-CN" sz="2400"/>
              <a:t>InitGList(NEWLS)</a:t>
            </a:r>
          </a:p>
          <a:p>
            <a:pPr eaLnBrk="1" hangingPunct="1">
              <a:buFont typeface="Times New Roman" panose="02020603050405020304" pitchFamily="18" charset="0"/>
              <a:buNone/>
            </a:pPr>
            <a:r>
              <a:rPr lang="en-US" altLang="zh-CN" sz="2400"/>
              <a:t>                               </a:t>
            </a:r>
            <a:r>
              <a:rPr lang="zh-CN" altLang="en-US" sz="2400"/>
              <a:t>当</a:t>
            </a:r>
            <a:r>
              <a:rPr lang="en-US" altLang="zh-CN" sz="2400"/>
              <a:t>LS</a:t>
            </a:r>
            <a:r>
              <a:rPr lang="zh-CN" altLang="en-US" sz="2400"/>
              <a:t>为空表时；</a:t>
            </a:r>
          </a:p>
          <a:p>
            <a:pPr eaLnBrk="1" hangingPunct="1">
              <a:buFont typeface="Times New Roman" panose="02020603050405020304" pitchFamily="18" charset="0"/>
              <a:buNone/>
            </a:pPr>
            <a:r>
              <a:rPr lang="zh-CN" altLang="en-US" sz="2400"/>
              <a:t>                     复制单原子结点</a:t>
            </a:r>
          </a:p>
          <a:p>
            <a:pPr eaLnBrk="1" hangingPunct="1">
              <a:buFont typeface="Times New Roman" panose="02020603050405020304" pitchFamily="18" charset="0"/>
              <a:buNone/>
            </a:pPr>
            <a:r>
              <a:rPr lang="zh-CN" altLang="en-US" sz="2400"/>
              <a:t>                              当</a:t>
            </a:r>
            <a:r>
              <a:rPr lang="en-US" altLang="zh-CN" sz="2400"/>
              <a:t>LS</a:t>
            </a:r>
            <a:r>
              <a:rPr lang="zh-CN" altLang="en-US" sz="2400"/>
              <a:t>为原子时；</a:t>
            </a:r>
          </a:p>
          <a:p>
            <a:pPr eaLnBrk="1" hangingPunct="1">
              <a:buFont typeface="Times New Roman" panose="02020603050405020304" pitchFamily="18" charset="0"/>
              <a:buNone/>
            </a:pPr>
            <a:r>
              <a:rPr lang="zh-CN" altLang="en-US" sz="2400"/>
              <a:t>    归纳项：建表结点；</a:t>
            </a:r>
          </a:p>
          <a:p>
            <a:pPr eaLnBrk="1" hangingPunct="1">
              <a:buFont typeface="Times New Roman" panose="02020603050405020304" pitchFamily="18" charset="0"/>
              <a:buNone/>
            </a:pPr>
            <a:r>
              <a:rPr lang="zh-CN" altLang="en-US" sz="2400"/>
              <a:t>                    复制表头；</a:t>
            </a:r>
          </a:p>
          <a:p>
            <a:pPr eaLnBrk="1" hangingPunct="1">
              <a:buFont typeface="Times New Roman" panose="02020603050405020304" pitchFamily="18" charset="0"/>
              <a:buNone/>
            </a:pPr>
            <a:r>
              <a:rPr lang="zh-CN" altLang="en-US" sz="2400"/>
              <a:t>                    复制表尾；</a:t>
            </a:r>
          </a:p>
          <a:p>
            <a:pPr eaLnBrk="1" hangingPunct="1">
              <a:buFont typeface="Times New Roman" panose="02020603050405020304" pitchFamily="18" charset="0"/>
              <a:buChar char="–"/>
            </a:pPr>
            <a:r>
              <a:rPr lang="zh-CN" altLang="en-US" sz="2400">
                <a:solidFill>
                  <a:srgbClr val="FF0066"/>
                </a:solidFill>
              </a:rPr>
              <a:t>算法描述</a:t>
            </a:r>
            <a:r>
              <a:rPr lang="en-US" altLang="zh-CN" sz="2400">
                <a:solidFill>
                  <a:srgbClr val="FF0066"/>
                </a:solidFill>
              </a:rPr>
              <a:t>CopyGLists</a:t>
            </a:r>
            <a:endParaRPr lang="en-US" altLang="zh-CN" sz="2400"/>
          </a:p>
        </p:txBody>
      </p:sp>
      <p:sp>
        <p:nvSpPr>
          <p:cNvPr id="109572" name="Text Box 4">
            <a:extLst>
              <a:ext uri="{FF2B5EF4-FFF2-40B4-BE49-F238E27FC236}">
                <a16:creationId xmlns:a16="http://schemas.microsoft.com/office/drawing/2014/main" id="{124A5DB2-853B-4EC0-A33A-6F574C0BD729}"/>
              </a:ext>
            </a:extLst>
          </p:cNvPr>
          <p:cNvSpPr txBox="1">
            <a:spLocks noChangeArrowheads="1"/>
          </p:cNvSpPr>
          <p:nvPr/>
        </p:nvSpPr>
        <p:spPr bwMode="auto">
          <a:xfrm>
            <a:off x="5651500" y="908050"/>
            <a:ext cx="3313113" cy="366713"/>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a:effectLst>
                  <a:outerShdw blurRad="38100" dist="38100" dir="2700000" algn="tl">
                    <a:srgbClr val="C0C0C0"/>
                  </a:outerShdw>
                </a:effectLst>
              </a:rPr>
              <a:t>LS=NULL          NEWLS=NULL</a:t>
            </a:r>
          </a:p>
        </p:txBody>
      </p:sp>
      <p:grpSp>
        <p:nvGrpSpPr>
          <p:cNvPr id="49158" name="Group 45">
            <a:extLst>
              <a:ext uri="{FF2B5EF4-FFF2-40B4-BE49-F238E27FC236}">
                <a16:creationId xmlns:a16="http://schemas.microsoft.com/office/drawing/2014/main" id="{A3DED0EA-DC4B-42E2-A584-B02DF872B9F0}"/>
              </a:ext>
            </a:extLst>
          </p:cNvPr>
          <p:cNvGrpSpPr>
            <a:grpSpLocks/>
          </p:cNvGrpSpPr>
          <p:nvPr/>
        </p:nvGrpSpPr>
        <p:grpSpPr bwMode="auto">
          <a:xfrm>
            <a:off x="6369050" y="4738688"/>
            <a:ext cx="2595563" cy="1600200"/>
            <a:chOff x="4012" y="2985"/>
            <a:chExt cx="1635" cy="1008"/>
          </a:xfrm>
        </p:grpSpPr>
        <p:sp>
          <p:nvSpPr>
            <p:cNvPr id="109596" name="Text Box 28">
              <a:extLst>
                <a:ext uri="{FF2B5EF4-FFF2-40B4-BE49-F238E27FC236}">
                  <a16:creationId xmlns:a16="http://schemas.microsoft.com/office/drawing/2014/main" id="{A5F5345A-A43D-4D86-A4C5-349B27684695}"/>
                </a:ext>
              </a:extLst>
            </p:cNvPr>
            <p:cNvSpPr txBox="1">
              <a:spLocks noChangeArrowheads="1"/>
            </p:cNvSpPr>
            <p:nvPr/>
          </p:nvSpPr>
          <p:spPr bwMode="auto">
            <a:xfrm>
              <a:off x="4134" y="3321"/>
              <a:ext cx="576" cy="237"/>
            </a:xfrm>
            <a:prstGeom prst="rect">
              <a:avLst/>
            </a:prstGeom>
            <a:noFill/>
            <a:ln w="9525">
              <a:solidFill>
                <a:schemeClr val="tx1"/>
              </a:solid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en-US" altLang="zh-CN" sz="1800">
                  <a:effectLst>
                    <a:outerShdw blurRad="38100" dist="38100" dir="2700000" algn="tl">
                      <a:srgbClr val="C0C0C0"/>
                    </a:outerShdw>
                  </a:effectLst>
                </a:rPr>
                <a:t>1</a:t>
              </a:r>
            </a:p>
          </p:txBody>
        </p:sp>
        <p:sp>
          <p:nvSpPr>
            <p:cNvPr id="109597" name="Line 29">
              <a:extLst>
                <a:ext uri="{FF2B5EF4-FFF2-40B4-BE49-F238E27FC236}">
                  <a16:creationId xmlns:a16="http://schemas.microsoft.com/office/drawing/2014/main" id="{F2E11844-5FBA-431A-A8EF-EE4FD5DAADF5}"/>
                </a:ext>
              </a:extLst>
            </p:cNvPr>
            <p:cNvSpPr>
              <a:spLocks noChangeShapeType="1"/>
            </p:cNvSpPr>
            <p:nvPr/>
          </p:nvSpPr>
          <p:spPr bwMode="auto">
            <a:xfrm>
              <a:off x="4326" y="3321"/>
              <a:ext cx="0" cy="240"/>
            </a:xfrm>
            <a:prstGeom prst="line">
              <a:avLst/>
            </a:prstGeom>
            <a:noFill/>
            <a:ln w="9525">
              <a:solidFill>
                <a:schemeClr val="tx1"/>
              </a:solid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98" name="Line 30">
              <a:extLst>
                <a:ext uri="{FF2B5EF4-FFF2-40B4-BE49-F238E27FC236}">
                  <a16:creationId xmlns:a16="http://schemas.microsoft.com/office/drawing/2014/main" id="{6AB4B75D-C2AF-4708-9F66-94AB5E072929}"/>
                </a:ext>
              </a:extLst>
            </p:cNvPr>
            <p:cNvSpPr>
              <a:spLocks noChangeShapeType="1"/>
            </p:cNvSpPr>
            <p:nvPr/>
          </p:nvSpPr>
          <p:spPr bwMode="auto">
            <a:xfrm>
              <a:off x="4518" y="3321"/>
              <a:ext cx="0" cy="240"/>
            </a:xfrm>
            <a:prstGeom prst="line">
              <a:avLst/>
            </a:prstGeom>
            <a:noFill/>
            <a:ln w="9525">
              <a:solidFill>
                <a:schemeClr val="tx1"/>
              </a:solid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99" name="Line 31">
              <a:extLst>
                <a:ext uri="{FF2B5EF4-FFF2-40B4-BE49-F238E27FC236}">
                  <a16:creationId xmlns:a16="http://schemas.microsoft.com/office/drawing/2014/main" id="{D24817B1-85D6-482C-A426-531B55413BCD}"/>
                </a:ext>
              </a:extLst>
            </p:cNvPr>
            <p:cNvSpPr>
              <a:spLocks noChangeShapeType="1"/>
            </p:cNvSpPr>
            <p:nvPr/>
          </p:nvSpPr>
          <p:spPr bwMode="auto">
            <a:xfrm>
              <a:off x="4422" y="3465"/>
              <a:ext cx="0" cy="528"/>
            </a:xfrm>
            <a:prstGeom prst="line">
              <a:avLst/>
            </a:prstGeom>
            <a:noFill/>
            <a:ln w="9525">
              <a:solidFill>
                <a:schemeClr val="tx1"/>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600" name="Line 32">
              <a:extLst>
                <a:ext uri="{FF2B5EF4-FFF2-40B4-BE49-F238E27FC236}">
                  <a16:creationId xmlns:a16="http://schemas.microsoft.com/office/drawing/2014/main" id="{331EBD57-0C03-44C1-A6FF-191C0F267B76}"/>
                </a:ext>
              </a:extLst>
            </p:cNvPr>
            <p:cNvSpPr>
              <a:spLocks noChangeShapeType="1"/>
            </p:cNvSpPr>
            <p:nvPr/>
          </p:nvSpPr>
          <p:spPr bwMode="auto">
            <a:xfrm>
              <a:off x="4662" y="3417"/>
              <a:ext cx="384" cy="0"/>
            </a:xfrm>
            <a:prstGeom prst="line">
              <a:avLst/>
            </a:prstGeom>
            <a:noFill/>
            <a:ln w="9525">
              <a:solidFill>
                <a:schemeClr val="tx1"/>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601" name="Line 33">
              <a:extLst>
                <a:ext uri="{FF2B5EF4-FFF2-40B4-BE49-F238E27FC236}">
                  <a16:creationId xmlns:a16="http://schemas.microsoft.com/office/drawing/2014/main" id="{D0A322D0-69F0-4FA1-838B-67CFA108FECD}"/>
                </a:ext>
              </a:extLst>
            </p:cNvPr>
            <p:cNvSpPr>
              <a:spLocks noChangeShapeType="1"/>
            </p:cNvSpPr>
            <p:nvPr/>
          </p:nvSpPr>
          <p:spPr bwMode="auto">
            <a:xfrm>
              <a:off x="4230" y="3225"/>
              <a:ext cx="0" cy="96"/>
            </a:xfrm>
            <a:prstGeom prst="line">
              <a:avLst/>
            </a:prstGeom>
            <a:noFill/>
            <a:ln w="9525">
              <a:solidFill>
                <a:schemeClr val="tx1"/>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602" name="Text Box 34">
              <a:extLst>
                <a:ext uri="{FF2B5EF4-FFF2-40B4-BE49-F238E27FC236}">
                  <a16:creationId xmlns:a16="http://schemas.microsoft.com/office/drawing/2014/main" id="{B2A92F28-D442-4E56-86BC-C9C8B288449E}"/>
                </a:ext>
              </a:extLst>
            </p:cNvPr>
            <p:cNvSpPr txBox="1">
              <a:spLocks noChangeArrowheads="1"/>
            </p:cNvSpPr>
            <p:nvPr/>
          </p:nvSpPr>
          <p:spPr bwMode="auto">
            <a:xfrm>
              <a:off x="4012" y="2985"/>
              <a:ext cx="649" cy="231"/>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a:effectLst>
                    <a:outerShdw blurRad="38100" dist="38100" dir="2700000" algn="tl">
                      <a:srgbClr val="C0C0C0"/>
                    </a:outerShdw>
                  </a:effectLst>
                </a:rPr>
                <a:t>NEWLS</a:t>
              </a:r>
            </a:p>
          </p:txBody>
        </p:sp>
        <p:sp>
          <p:nvSpPr>
            <p:cNvPr id="109603" name="Text Box 35">
              <a:extLst>
                <a:ext uri="{FF2B5EF4-FFF2-40B4-BE49-F238E27FC236}">
                  <a16:creationId xmlns:a16="http://schemas.microsoft.com/office/drawing/2014/main" id="{A9D1514B-2980-4E97-9012-F7A822121902}"/>
                </a:ext>
              </a:extLst>
            </p:cNvPr>
            <p:cNvSpPr txBox="1">
              <a:spLocks noChangeArrowheads="1"/>
            </p:cNvSpPr>
            <p:nvPr/>
          </p:nvSpPr>
          <p:spPr bwMode="auto">
            <a:xfrm>
              <a:off x="4662" y="3129"/>
              <a:ext cx="985" cy="212"/>
            </a:xfrm>
            <a:prstGeom prst="rect">
              <a:avLst/>
            </a:prstGeom>
            <a:noFill/>
            <a:ln w="9525">
              <a:noFill/>
              <a:miter lim="800000"/>
              <a:headEnd/>
              <a:tailEnd/>
            </a:ln>
            <a:effectLst/>
          </p:spPr>
          <p:txBody>
            <a:bodyPr>
              <a:spAutoFit/>
            </a:bodyPr>
            <a:lstStyle/>
            <a:p>
              <a:pPr eaLnBrk="1" hangingPunct="1">
                <a:spcBef>
                  <a:spcPct val="50000"/>
                </a:spcBef>
                <a:defRPr/>
              </a:pPr>
              <a:r>
                <a:rPr lang="en-US" altLang="zh-CN" sz="1600">
                  <a:effectLst>
                    <a:outerShdw blurRad="38100" dist="38100" dir="2700000" algn="tl">
                      <a:srgbClr val="C0C0C0"/>
                    </a:outerShdw>
                  </a:effectLst>
                </a:rPr>
                <a:t>NEWLS-&gt;ptr.tp</a:t>
              </a:r>
            </a:p>
          </p:txBody>
        </p:sp>
        <p:sp>
          <p:nvSpPr>
            <p:cNvPr id="109604" name="Text Box 36">
              <a:extLst>
                <a:ext uri="{FF2B5EF4-FFF2-40B4-BE49-F238E27FC236}">
                  <a16:creationId xmlns:a16="http://schemas.microsoft.com/office/drawing/2014/main" id="{BA7BE862-5AA8-4678-9F02-DDCF0D0DC300}"/>
                </a:ext>
              </a:extLst>
            </p:cNvPr>
            <p:cNvSpPr txBox="1">
              <a:spLocks noChangeArrowheads="1"/>
            </p:cNvSpPr>
            <p:nvPr/>
          </p:nvSpPr>
          <p:spPr bwMode="auto">
            <a:xfrm>
              <a:off x="4422" y="3657"/>
              <a:ext cx="1043" cy="212"/>
            </a:xfrm>
            <a:prstGeom prst="rect">
              <a:avLst/>
            </a:prstGeom>
            <a:noFill/>
            <a:ln w="9525">
              <a:noFill/>
              <a:miter lim="800000"/>
              <a:headEnd/>
              <a:tailEnd/>
            </a:ln>
            <a:effectLst/>
          </p:spPr>
          <p:txBody>
            <a:bodyPr>
              <a:spAutoFit/>
            </a:bodyPr>
            <a:lstStyle/>
            <a:p>
              <a:pPr eaLnBrk="1" hangingPunct="1">
                <a:spcBef>
                  <a:spcPct val="50000"/>
                </a:spcBef>
                <a:defRPr/>
              </a:pPr>
              <a:r>
                <a:rPr lang="en-US" altLang="zh-CN" sz="1600">
                  <a:effectLst>
                    <a:outerShdw blurRad="38100" dist="38100" dir="2700000" algn="tl">
                      <a:srgbClr val="C0C0C0"/>
                    </a:outerShdw>
                  </a:effectLst>
                </a:rPr>
                <a:t>NEWLS-&gt;ptr.hp</a:t>
              </a:r>
            </a:p>
          </p:txBody>
        </p:sp>
      </p:grpSp>
      <p:sp>
        <p:nvSpPr>
          <p:cNvPr id="109605" name="AutoShape 37">
            <a:extLst>
              <a:ext uri="{FF2B5EF4-FFF2-40B4-BE49-F238E27FC236}">
                <a16:creationId xmlns:a16="http://schemas.microsoft.com/office/drawing/2014/main" id="{7D9C9599-3F73-4F54-8A3D-C15F75F98860}"/>
              </a:ext>
            </a:extLst>
          </p:cNvPr>
          <p:cNvSpPr>
            <a:spLocks noChangeArrowheads="1"/>
          </p:cNvSpPr>
          <p:nvPr/>
        </p:nvSpPr>
        <p:spPr bwMode="auto">
          <a:xfrm>
            <a:off x="6858000" y="1066800"/>
            <a:ext cx="381000" cy="152400"/>
          </a:xfrm>
          <a:prstGeom prst="right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nvGrpSpPr>
          <p:cNvPr id="49160" name="Group 5">
            <a:extLst>
              <a:ext uri="{FF2B5EF4-FFF2-40B4-BE49-F238E27FC236}">
                <a16:creationId xmlns:a16="http://schemas.microsoft.com/office/drawing/2014/main" id="{75E1F779-0260-416E-AE0A-C6E396D935C5}"/>
              </a:ext>
            </a:extLst>
          </p:cNvPr>
          <p:cNvGrpSpPr>
            <a:grpSpLocks/>
          </p:cNvGrpSpPr>
          <p:nvPr/>
        </p:nvGrpSpPr>
        <p:grpSpPr bwMode="auto">
          <a:xfrm>
            <a:off x="6096000" y="1447800"/>
            <a:ext cx="914400" cy="1016000"/>
            <a:chOff x="3840" y="912"/>
            <a:chExt cx="576" cy="640"/>
          </a:xfrm>
        </p:grpSpPr>
        <p:sp>
          <p:nvSpPr>
            <p:cNvPr id="109574" name="Text Box 6">
              <a:extLst>
                <a:ext uri="{FF2B5EF4-FFF2-40B4-BE49-F238E27FC236}">
                  <a16:creationId xmlns:a16="http://schemas.microsoft.com/office/drawing/2014/main" id="{6E3ECD28-97ED-478E-8998-A7F96B559A34}"/>
                </a:ext>
              </a:extLst>
            </p:cNvPr>
            <p:cNvSpPr txBox="1">
              <a:spLocks noChangeArrowheads="1"/>
            </p:cNvSpPr>
            <p:nvPr/>
          </p:nvSpPr>
          <p:spPr bwMode="auto">
            <a:xfrm>
              <a:off x="3888" y="1296"/>
              <a:ext cx="528" cy="256"/>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altLang="zh-CN" sz="2000">
                  <a:effectLst>
                    <a:outerShdw blurRad="38100" dist="38100" dir="2700000" algn="tl">
                      <a:srgbClr val="C0C0C0"/>
                    </a:outerShdw>
                  </a:effectLst>
                </a:rPr>
                <a:t>0    x</a:t>
              </a:r>
            </a:p>
          </p:txBody>
        </p:sp>
        <p:sp>
          <p:nvSpPr>
            <p:cNvPr id="109575" name="Line 7">
              <a:extLst>
                <a:ext uri="{FF2B5EF4-FFF2-40B4-BE49-F238E27FC236}">
                  <a16:creationId xmlns:a16="http://schemas.microsoft.com/office/drawing/2014/main" id="{5C4774C6-FF76-40BF-B645-A88B228FC5F7}"/>
                </a:ext>
              </a:extLst>
            </p:cNvPr>
            <p:cNvSpPr>
              <a:spLocks noChangeShapeType="1"/>
            </p:cNvSpPr>
            <p:nvPr/>
          </p:nvSpPr>
          <p:spPr bwMode="auto">
            <a:xfrm>
              <a:off x="4128" y="1296"/>
              <a:ext cx="0" cy="240"/>
            </a:xfrm>
            <a:prstGeom prst="line">
              <a:avLst/>
            </a:prstGeom>
            <a:noFill/>
            <a:ln w="9525">
              <a:solidFill>
                <a:schemeClr val="tx1"/>
              </a:solid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76" name="Line 8">
              <a:extLst>
                <a:ext uri="{FF2B5EF4-FFF2-40B4-BE49-F238E27FC236}">
                  <a16:creationId xmlns:a16="http://schemas.microsoft.com/office/drawing/2014/main" id="{768C527E-C0F0-4076-A9DF-9B42257193C7}"/>
                </a:ext>
              </a:extLst>
            </p:cNvPr>
            <p:cNvSpPr>
              <a:spLocks noChangeShapeType="1"/>
            </p:cNvSpPr>
            <p:nvPr/>
          </p:nvSpPr>
          <p:spPr bwMode="auto">
            <a:xfrm>
              <a:off x="3936" y="1152"/>
              <a:ext cx="0" cy="144"/>
            </a:xfrm>
            <a:prstGeom prst="line">
              <a:avLst/>
            </a:prstGeom>
            <a:noFill/>
            <a:ln w="9525">
              <a:solidFill>
                <a:schemeClr val="tx1"/>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77" name="Text Box 9">
              <a:extLst>
                <a:ext uri="{FF2B5EF4-FFF2-40B4-BE49-F238E27FC236}">
                  <a16:creationId xmlns:a16="http://schemas.microsoft.com/office/drawing/2014/main" id="{97AD7D69-C187-4EBD-83B5-8AE2965A3127}"/>
                </a:ext>
              </a:extLst>
            </p:cNvPr>
            <p:cNvSpPr txBox="1">
              <a:spLocks noChangeArrowheads="1"/>
            </p:cNvSpPr>
            <p:nvPr/>
          </p:nvSpPr>
          <p:spPr bwMode="auto">
            <a:xfrm>
              <a:off x="3840" y="912"/>
              <a:ext cx="576" cy="231"/>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a:effectLst>
                    <a:outerShdw blurRad="38100" dist="38100" dir="2700000" algn="tl">
                      <a:srgbClr val="C0C0C0"/>
                    </a:outerShdw>
                  </a:effectLst>
                </a:rPr>
                <a:t>LS</a:t>
              </a:r>
            </a:p>
          </p:txBody>
        </p:sp>
      </p:grpSp>
      <p:grpSp>
        <p:nvGrpSpPr>
          <p:cNvPr id="49161" name="Group 10">
            <a:extLst>
              <a:ext uri="{FF2B5EF4-FFF2-40B4-BE49-F238E27FC236}">
                <a16:creationId xmlns:a16="http://schemas.microsoft.com/office/drawing/2014/main" id="{F2D57B7A-D0D6-4FBE-BA17-5D1D03DFBC19}"/>
              </a:ext>
            </a:extLst>
          </p:cNvPr>
          <p:cNvGrpSpPr>
            <a:grpSpLocks/>
          </p:cNvGrpSpPr>
          <p:nvPr/>
        </p:nvGrpSpPr>
        <p:grpSpPr bwMode="auto">
          <a:xfrm>
            <a:off x="7380288" y="1412875"/>
            <a:ext cx="1152525" cy="1016000"/>
            <a:chOff x="3840" y="912"/>
            <a:chExt cx="576" cy="640"/>
          </a:xfrm>
        </p:grpSpPr>
        <p:sp>
          <p:nvSpPr>
            <p:cNvPr id="109579" name="Text Box 11">
              <a:extLst>
                <a:ext uri="{FF2B5EF4-FFF2-40B4-BE49-F238E27FC236}">
                  <a16:creationId xmlns:a16="http://schemas.microsoft.com/office/drawing/2014/main" id="{149968BB-E5A2-4F5D-B78F-E630B790F6D6}"/>
                </a:ext>
              </a:extLst>
            </p:cNvPr>
            <p:cNvSpPr txBox="1">
              <a:spLocks noChangeArrowheads="1"/>
            </p:cNvSpPr>
            <p:nvPr/>
          </p:nvSpPr>
          <p:spPr bwMode="auto">
            <a:xfrm>
              <a:off x="3888" y="1296"/>
              <a:ext cx="528" cy="256"/>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altLang="zh-CN" sz="2000">
                  <a:effectLst>
                    <a:outerShdw blurRad="38100" dist="38100" dir="2700000" algn="tl">
                      <a:srgbClr val="C0C0C0"/>
                    </a:outerShdw>
                  </a:effectLst>
                </a:rPr>
                <a:t>0       x</a:t>
              </a:r>
            </a:p>
          </p:txBody>
        </p:sp>
        <p:sp>
          <p:nvSpPr>
            <p:cNvPr id="109580" name="Line 12">
              <a:extLst>
                <a:ext uri="{FF2B5EF4-FFF2-40B4-BE49-F238E27FC236}">
                  <a16:creationId xmlns:a16="http://schemas.microsoft.com/office/drawing/2014/main" id="{A37227E3-2DC2-48F8-9746-42671D95581A}"/>
                </a:ext>
              </a:extLst>
            </p:cNvPr>
            <p:cNvSpPr>
              <a:spLocks noChangeShapeType="1"/>
            </p:cNvSpPr>
            <p:nvPr/>
          </p:nvSpPr>
          <p:spPr bwMode="auto">
            <a:xfrm>
              <a:off x="4128" y="1296"/>
              <a:ext cx="0" cy="240"/>
            </a:xfrm>
            <a:prstGeom prst="line">
              <a:avLst/>
            </a:prstGeom>
            <a:noFill/>
            <a:ln w="9525">
              <a:solidFill>
                <a:schemeClr val="tx1"/>
              </a:solid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81" name="Line 13">
              <a:extLst>
                <a:ext uri="{FF2B5EF4-FFF2-40B4-BE49-F238E27FC236}">
                  <a16:creationId xmlns:a16="http://schemas.microsoft.com/office/drawing/2014/main" id="{5BDA58EC-3C27-4870-90A4-177E552C995A}"/>
                </a:ext>
              </a:extLst>
            </p:cNvPr>
            <p:cNvSpPr>
              <a:spLocks noChangeShapeType="1"/>
            </p:cNvSpPr>
            <p:nvPr/>
          </p:nvSpPr>
          <p:spPr bwMode="auto">
            <a:xfrm>
              <a:off x="3936" y="1152"/>
              <a:ext cx="0" cy="144"/>
            </a:xfrm>
            <a:prstGeom prst="line">
              <a:avLst/>
            </a:prstGeom>
            <a:noFill/>
            <a:ln w="9525">
              <a:solidFill>
                <a:schemeClr val="tx1"/>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82" name="Text Box 14">
              <a:extLst>
                <a:ext uri="{FF2B5EF4-FFF2-40B4-BE49-F238E27FC236}">
                  <a16:creationId xmlns:a16="http://schemas.microsoft.com/office/drawing/2014/main" id="{A0B6A040-6356-44A4-A1EC-D432BE2CC8B1}"/>
                </a:ext>
              </a:extLst>
            </p:cNvPr>
            <p:cNvSpPr txBox="1">
              <a:spLocks noChangeArrowheads="1"/>
            </p:cNvSpPr>
            <p:nvPr/>
          </p:nvSpPr>
          <p:spPr bwMode="auto">
            <a:xfrm>
              <a:off x="3840" y="912"/>
              <a:ext cx="576" cy="231"/>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a:effectLst>
                    <a:outerShdw blurRad="38100" dist="38100" dir="2700000" algn="tl">
                      <a:srgbClr val="C0C0C0"/>
                    </a:outerShdw>
                  </a:effectLst>
                </a:rPr>
                <a:t>NEWLS</a:t>
              </a:r>
            </a:p>
          </p:txBody>
        </p:sp>
      </p:grpSp>
      <p:grpSp>
        <p:nvGrpSpPr>
          <p:cNvPr id="49162" name="Group 46">
            <a:extLst>
              <a:ext uri="{FF2B5EF4-FFF2-40B4-BE49-F238E27FC236}">
                <a16:creationId xmlns:a16="http://schemas.microsoft.com/office/drawing/2014/main" id="{5965B1D4-4774-4DD1-BBEE-EBB83E267872}"/>
              </a:ext>
            </a:extLst>
          </p:cNvPr>
          <p:cNvGrpSpPr>
            <a:grpSpLocks/>
          </p:cNvGrpSpPr>
          <p:nvPr/>
        </p:nvGrpSpPr>
        <p:grpSpPr bwMode="auto">
          <a:xfrm>
            <a:off x="6172200" y="2590800"/>
            <a:ext cx="2514600" cy="1905000"/>
            <a:chOff x="3888" y="1632"/>
            <a:chExt cx="1584" cy="1200"/>
          </a:xfrm>
        </p:grpSpPr>
        <p:sp>
          <p:nvSpPr>
            <p:cNvPr id="109584" name="Text Box 16">
              <a:extLst>
                <a:ext uri="{FF2B5EF4-FFF2-40B4-BE49-F238E27FC236}">
                  <a16:creationId xmlns:a16="http://schemas.microsoft.com/office/drawing/2014/main" id="{5FB3B470-4711-48A9-B56A-3FABC48A352B}"/>
                </a:ext>
              </a:extLst>
            </p:cNvPr>
            <p:cNvSpPr txBox="1">
              <a:spLocks noChangeArrowheads="1"/>
            </p:cNvSpPr>
            <p:nvPr/>
          </p:nvSpPr>
          <p:spPr bwMode="auto">
            <a:xfrm>
              <a:off x="3888" y="1968"/>
              <a:ext cx="576" cy="237"/>
            </a:xfrm>
            <a:prstGeom prst="rect">
              <a:avLst/>
            </a:prstGeom>
            <a:noFill/>
            <a:ln w="9525">
              <a:solidFill>
                <a:schemeClr val="tx1"/>
              </a:solid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en-US" altLang="zh-CN" sz="1800">
                  <a:effectLst>
                    <a:outerShdw blurRad="38100" dist="38100" dir="2700000" algn="tl">
                      <a:srgbClr val="C0C0C0"/>
                    </a:outerShdw>
                  </a:effectLst>
                </a:rPr>
                <a:t>1</a:t>
              </a:r>
            </a:p>
          </p:txBody>
        </p:sp>
        <p:sp>
          <p:nvSpPr>
            <p:cNvPr id="109585" name="Line 17">
              <a:extLst>
                <a:ext uri="{FF2B5EF4-FFF2-40B4-BE49-F238E27FC236}">
                  <a16:creationId xmlns:a16="http://schemas.microsoft.com/office/drawing/2014/main" id="{8A034B77-A03C-4950-8FDC-84B3E23C15AC}"/>
                </a:ext>
              </a:extLst>
            </p:cNvPr>
            <p:cNvSpPr>
              <a:spLocks noChangeShapeType="1"/>
            </p:cNvSpPr>
            <p:nvPr/>
          </p:nvSpPr>
          <p:spPr bwMode="auto">
            <a:xfrm>
              <a:off x="4080" y="1968"/>
              <a:ext cx="0" cy="240"/>
            </a:xfrm>
            <a:prstGeom prst="line">
              <a:avLst/>
            </a:prstGeom>
            <a:noFill/>
            <a:ln w="9525">
              <a:solidFill>
                <a:schemeClr val="tx1"/>
              </a:solid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86" name="Line 18">
              <a:extLst>
                <a:ext uri="{FF2B5EF4-FFF2-40B4-BE49-F238E27FC236}">
                  <a16:creationId xmlns:a16="http://schemas.microsoft.com/office/drawing/2014/main" id="{C8FCBCA4-84C9-4AB9-8928-CB8AF5A696F9}"/>
                </a:ext>
              </a:extLst>
            </p:cNvPr>
            <p:cNvSpPr>
              <a:spLocks noChangeShapeType="1"/>
            </p:cNvSpPr>
            <p:nvPr/>
          </p:nvSpPr>
          <p:spPr bwMode="auto">
            <a:xfrm>
              <a:off x="4272" y="1968"/>
              <a:ext cx="0" cy="240"/>
            </a:xfrm>
            <a:prstGeom prst="line">
              <a:avLst/>
            </a:prstGeom>
            <a:noFill/>
            <a:ln w="9525">
              <a:solidFill>
                <a:schemeClr val="tx1"/>
              </a:solid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87" name="Line 19">
              <a:extLst>
                <a:ext uri="{FF2B5EF4-FFF2-40B4-BE49-F238E27FC236}">
                  <a16:creationId xmlns:a16="http://schemas.microsoft.com/office/drawing/2014/main" id="{D0C56D21-0F8A-4DD6-9086-F2487D0D4457}"/>
                </a:ext>
              </a:extLst>
            </p:cNvPr>
            <p:cNvSpPr>
              <a:spLocks noChangeShapeType="1"/>
            </p:cNvSpPr>
            <p:nvPr/>
          </p:nvSpPr>
          <p:spPr bwMode="auto">
            <a:xfrm>
              <a:off x="4176" y="2112"/>
              <a:ext cx="0" cy="528"/>
            </a:xfrm>
            <a:prstGeom prst="line">
              <a:avLst/>
            </a:prstGeom>
            <a:noFill/>
            <a:ln w="9525">
              <a:solidFill>
                <a:schemeClr val="tx1"/>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88" name="Line 20">
              <a:extLst>
                <a:ext uri="{FF2B5EF4-FFF2-40B4-BE49-F238E27FC236}">
                  <a16:creationId xmlns:a16="http://schemas.microsoft.com/office/drawing/2014/main" id="{190D50BA-C0F4-4B77-B4C1-76A9CD113F16}"/>
                </a:ext>
              </a:extLst>
            </p:cNvPr>
            <p:cNvSpPr>
              <a:spLocks noChangeShapeType="1"/>
            </p:cNvSpPr>
            <p:nvPr/>
          </p:nvSpPr>
          <p:spPr bwMode="auto">
            <a:xfrm>
              <a:off x="4416" y="2064"/>
              <a:ext cx="384" cy="0"/>
            </a:xfrm>
            <a:prstGeom prst="line">
              <a:avLst/>
            </a:prstGeom>
            <a:noFill/>
            <a:ln w="9525">
              <a:solidFill>
                <a:schemeClr val="tx1"/>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89" name="Line 21">
              <a:extLst>
                <a:ext uri="{FF2B5EF4-FFF2-40B4-BE49-F238E27FC236}">
                  <a16:creationId xmlns:a16="http://schemas.microsoft.com/office/drawing/2014/main" id="{755E1154-8889-488B-A167-9143FCB664EC}"/>
                </a:ext>
              </a:extLst>
            </p:cNvPr>
            <p:cNvSpPr>
              <a:spLocks noChangeShapeType="1"/>
            </p:cNvSpPr>
            <p:nvPr/>
          </p:nvSpPr>
          <p:spPr bwMode="auto">
            <a:xfrm>
              <a:off x="3984" y="1872"/>
              <a:ext cx="0" cy="96"/>
            </a:xfrm>
            <a:prstGeom prst="line">
              <a:avLst/>
            </a:prstGeom>
            <a:noFill/>
            <a:ln w="9525">
              <a:solidFill>
                <a:schemeClr val="tx1"/>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09590" name="Text Box 22">
              <a:extLst>
                <a:ext uri="{FF2B5EF4-FFF2-40B4-BE49-F238E27FC236}">
                  <a16:creationId xmlns:a16="http://schemas.microsoft.com/office/drawing/2014/main" id="{9C02583A-C6CE-4749-A8DF-76ECE44F20E1}"/>
                </a:ext>
              </a:extLst>
            </p:cNvPr>
            <p:cNvSpPr txBox="1">
              <a:spLocks noChangeArrowheads="1"/>
            </p:cNvSpPr>
            <p:nvPr/>
          </p:nvSpPr>
          <p:spPr bwMode="auto">
            <a:xfrm>
              <a:off x="3888" y="1632"/>
              <a:ext cx="336" cy="231"/>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a:effectLst>
                    <a:outerShdw blurRad="38100" dist="38100" dir="2700000" algn="tl">
                      <a:srgbClr val="C0C0C0"/>
                    </a:outerShdw>
                  </a:effectLst>
                </a:rPr>
                <a:t>LS</a:t>
              </a:r>
            </a:p>
          </p:txBody>
        </p:sp>
        <p:sp>
          <p:nvSpPr>
            <p:cNvPr id="109591" name="Text Box 23">
              <a:extLst>
                <a:ext uri="{FF2B5EF4-FFF2-40B4-BE49-F238E27FC236}">
                  <a16:creationId xmlns:a16="http://schemas.microsoft.com/office/drawing/2014/main" id="{69C4738A-9842-4166-BF91-C99624B36F50}"/>
                </a:ext>
              </a:extLst>
            </p:cNvPr>
            <p:cNvSpPr txBox="1">
              <a:spLocks noChangeArrowheads="1"/>
            </p:cNvSpPr>
            <p:nvPr/>
          </p:nvSpPr>
          <p:spPr bwMode="auto">
            <a:xfrm>
              <a:off x="4848" y="1872"/>
              <a:ext cx="624"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109592" name="Text Box 24">
              <a:extLst>
                <a:ext uri="{FF2B5EF4-FFF2-40B4-BE49-F238E27FC236}">
                  <a16:creationId xmlns:a16="http://schemas.microsoft.com/office/drawing/2014/main" id="{65A2866B-D566-4140-B596-08FF5950EB67}"/>
                </a:ext>
              </a:extLst>
            </p:cNvPr>
            <p:cNvSpPr txBox="1">
              <a:spLocks noChangeArrowheads="1"/>
            </p:cNvSpPr>
            <p:nvPr/>
          </p:nvSpPr>
          <p:spPr bwMode="auto">
            <a:xfrm>
              <a:off x="4032" y="2544"/>
              <a:ext cx="672"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rPr>
                <a:t>……</a:t>
              </a:r>
            </a:p>
          </p:txBody>
        </p:sp>
        <p:sp>
          <p:nvSpPr>
            <p:cNvPr id="109593" name="Text Box 25">
              <a:extLst>
                <a:ext uri="{FF2B5EF4-FFF2-40B4-BE49-F238E27FC236}">
                  <a16:creationId xmlns:a16="http://schemas.microsoft.com/office/drawing/2014/main" id="{2977FDF5-8712-47D2-8EC4-D2C588D4C285}"/>
                </a:ext>
              </a:extLst>
            </p:cNvPr>
            <p:cNvSpPr txBox="1">
              <a:spLocks noChangeArrowheads="1"/>
            </p:cNvSpPr>
            <p:nvPr/>
          </p:nvSpPr>
          <p:spPr bwMode="auto">
            <a:xfrm>
              <a:off x="4416" y="1776"/>
              <a:ext cx="868" cy="231"/>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a:effectLst>
                    <a:outerShdw blurRad="38100" dist="38100" dir="2700000" algn="tl">
                      <a:srgbClr val="C0C0C0"/>
                    </a:outerShdw>
                  </a:effectLst>
                </a:rPr>
                <a:t>LS-&gt;ptr.tp</a:t>
              </a:r>
            </a:p>
          </p:txBody>
        </p:sp>
        <p:sp>
          <p:nvSpPr>
            <p:cNvPr id="109594" name="Text Box 26">
              <a:extLst>
                <a:ext uri="{FF2B5EF4-FFF2-40B4-BE49-F238E27FC236}">
                  <a16:creationId xmlns:a16="http://schemas.microsoft.com/office/drawing/2014/main" id="{C3154B23-0F47-49F6-9E12-1020DE475CDF}"/>
                </a:ext>
              </a:extLst>
            </p:cNvPr>
            <p:cNvSpPr txBox="1">
              <a:spLocks noChangeArrowheads="1"/>
            </p:cNvSpPr>
            <p:nvPr/>
          </p:nvSpPr>
          <p:spPr bwMode="auto">
            <a:xfrm>
              <a:off x="4150" y="2296"/>
              <a:ext cx="907" cy="231"/>
            </a:xfrm>
            <a:prstGeom prst="rect">
              <a:avLst/>
            </a:prstGeom>
            <a:noFill/>
            <a:ln w="9525">
              <a:noFill/>
              <a:miter lim="800000"/>
              <a:headEnd/>
              <a:tailEnd/>
            </a:ln>
            <a:effectLst/>
          </p:spPr>
          <p:txBody>
            <a:bodyPr>
              <a:spAutoFit/>
            </a:bodyPr>
            <a:lstStyle/>
            <a:p>
              <a:pPr eaLnBrk="1" hangingPunct="1">
                <a:spcBef>
                  <a:spcPct val="50000"/>
                </a:spcBef>
                <a:defRPr/>
              </a:pPr>
              <a:r>
                <a:rPr lang="en-US" altLang="zh-CN" sz="1800">
                  <a:effectLst>
                    <a:outerShdw blurRad="38100" dist="38100" dir="2700000" algn="tl">
                      <a:srgbClr val="C0C0C0"/>
                    </a:outerShdw>
                  </a:effectLst>
                </a:rPr>
                <a:t>LS-&gt;ptr.hp</a:t>
              </a:r>
            </a:p>
          </p:txBody>
        </p:sp>
      </p:grpSp>
      <p:sp>
        <p:nvSpPr>
          <p:cNvPr id="109606" name="AutoShape 38">
            <a:extLst>
              <a:ext uri="{FF2B5EF4-FFF2-40B4-BE49-F238E27FC236}">
                <a16:creationId xmlns:a16="http://schemas.microsoft.com/office/drawing/2014/main" id="{B1A1CD1A-8C42-40F8-903A-E18B4CE08C2B}"/>
              </a:ext>
            </a:extLst>
          </p:cNvPr>
          <p:cNvSpPr>
            <a:spLocks noChangeArrowheads="1"/>
          </p:cNvSpPr>
          <p:nvPr/>
        </p:nvSpPr>
        <p:spPr bwMode="auto">
          <a:xfrm>
            <a:off x="7086600" y="2133600"/>
            <a:ext cx="381000" cy="152400"/>
          </a:xfrm>
          <a:prstGeom prst="right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9607" name="AutoShape 39">
            <a:extLst>
              <a:ext uri="{FF2B5EF4-FFF2-40B4-BE49-F238E27FC236}">
                <a16:creationId xmlns:a16="http://schemas.microsoft.com/office/drawing/2014/main" id="{6F487155-0193-4247-8BCD-649826790438}"/>
              </a:ext>
            </a:extLst>
          </p:cNvPr>
          <p:cNvSpPr>
            <a:spLocks noChangeArrowheads="1"/>
          </p:cNvSpPr>
          <p:nvPr/>
        </p:nvSpPr>
        <p:spPr bwMode="auto">
          <a:xfrm flipV="1">
            <a:off x="7239000" y="4419600"/>
            <a:ext cx="304800" cy="228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a:extLst>
              <a:ext uri="{FF2B5EF4-FFF2-40B4-BE49-F238E27FC236}">
                <a16:creationId xmlns:a16="http://schemas.microsoft.com/office/drawing/2014/main" id="{423A82C6-4550-4A4A-8E67-AABDD62BC9BC}"/>
              </a:ext>
            </a:extLst>
          </p:cNvPr>
          <p:cNvSpPr txBox="1">
            <a:spLocks noChangeArrowheads="1"/>
          </p:cNvSpPr>
          <p:nvPr/>
        </p:nvSpPr>
        <p:spPr bwMode="auto">
          <a:xfrm>
            <a:off x="539750" y="714375"/>
            <a:ext cx="8280400" cy="5262563"/>
          </a:xfrm>
          <a:prstGeom prst="rect">
            <a:avLst/>
          </a:prstGeom>
          <a:solidFill>
            <a:srgbClr val="FFCC66"/>
          </a:solidFill>
          <a:ln w="9525">
            <a:noFill/>
            <a:miter lim="800000"/>
            <a:headEnd/>
            <a:tailEnd/>
          </a:ln>
          <a:effectLst/>
        </p:spPr>
        <p:txBody>
          <a:bodyPr>
            <a:spAutoFit/>
          </a:bodyPr>
          <a:lstStyle/>
          <a:p>
            <a:pPr eaLnBrk="1" hangingPunct="1">
              <a:defRPr/>
            </a:pPr>
            <a:r>
              <a:rPr lang="en-US" altLang="zh-CN" dirty="0"/>
              <a:t>Status </a:t>
            </a:r>
            <a:r>
              <a:rPr lang="en-US" altLang="zh-CN" b="1" dirty="0" err="1">
                <a:solidFill>
                  <a:schemeClr val="accent2"/>
                </a:solidFill>
              </a:rPr>
              <a:t>CopyGList</a:t>
            </a:r>
            <a:r>
              <a:rPr lang="en-US" altLang="zh-CN" dirty="0"/>
              <a:t>(GList1 &amp;T, GList1 L)</a:t>
            </a:r>
          </a:p>
          <a:p>
            <a:pPr eaLnBrk="1" hangingPunct="1">
              <a:defRPr/>
            </a:pPr>
            <a:r>
              <a:rPr lang="en-US" altLang="zh-CN" dirty="0"/>
              <a:t>{        if  (!L) T=NULL;   </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复制空表</a:t>
            </a:r>
            <a:endParaRPr lang="en-US" altLang="zh-CN" dirty="0">
              <a:latin typeface="楷体_GB2312" pitchFamily="49" charset="-122"/>
              <a:ea typeface="楷体_GB2312" pitchFamily="49" charset="-122"/>
            </a:endParaRPr>
          </a:p>
          <a:p>
            <a:pPr eaLnBrk="1" hangingPunct="1">
              <a:defRPr/>
            </a:pPr>
            <a:r>
              <a:rPr lang="en-US" altLang="en-US" dirty="0"/>
              <a:t>         else {</a:t>
            </a:r>
          </a:p>
          <a:p>
            <a:pPr eaLnBrk="1" hangingPunct="1">
              <a:defRPr/>
            </a:pPr>
            <a:r>
              <a:rPr lang="en-US" altLang="en-US" dirty="0"/>
              <a:t>            T=(GList1)</a:t>
            </a:r>
            <a:r>
              <a:rPr lang="en-US" altLang="en-US" dirty="0" err="1"/>
              <a:t>malloc</a:t>
            </a:r>
            <a:r>
              <a:rPr lang="en-US" altLang="en-US" dirty="0"/>
              <a:t>(</a:t>
            </a:r>
            <a:r>
              <a:rPr lang="en-US" altLang="en-US" dirty="0" err="1"/>
              <a:t>sizeof</a:t>
            </a:r>
            <a:r>
              <a:rPr lang="en-US" altLang="en-US" dirty="0"/>
              <a:t>(</a:t>
            </a:r>
            <a:r>
              <a:rPr lang="en-US" altLang="en-US" dirty="0" err="1"/>
              <a:t>GLNode</a:t>
            </a:r>
            <a:r>
              <a:rPr lang="en-US" altLang="en-US" dirty="0"/>
              <a:t>));</a:t>
            </a:r>
          </a:p>
          <a:p>
            <a:pPr eaLnBrk="1" hangingPunct="1">
              <a:defRPr/>
            </a:pPr>
            <a:r>
              <a:rPr lang="en-US" altLang="en-US" dirty="0"/>
              <a:t>            if (!T) exit(OVERFLOW);</a:t>
            </a:r>
          </a:p>
          <a:p>
            <a:pPr eaLnBrk="1" hangingPunct="1">
              <a:defRPr/>
            </a:pPr>
            <a:r>
              <a:rPr lang="en-US" altLang="en-US" dirty="0"/>
              <a:t>            T-&gt;tag=L-&gt;tag;</a:t>
            </a:r>
          </a:p>
          <a:p>
            <a:pPr eaLnBrk="1" hangingPunct="1">
              <a:defRPr/>
            </a:pPr>
            <a:r>
              <a:rPr lang="en-US" altLang="en-US" dirty="0"/>
              <a:t>            if (L-&gt;tag==ATOM) T-&gt;atom=L-&gt;atom;</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复制单原子</a:t>
            </a:r>
            <a:endParaRPr lang="en-US" altLang="zh-CN" dirty="0">
              <a:latin typeface="楷体_GB2312" pitchFamily="49" charset="-122"/>
              <a:ea typeface="楷体_GB2312" pitchFamily="49" charset="-122"/>
            </a:endParaRPr>
          </a:p>
          <a:p>
            <a:pPr eaLnBrk="1" hangingPunct="1">
              <a:defRPr/>
            </a:pPr>
            <a:r>
              <a:rPr lang="en-US" altLang="en-US" dirty="0">
                <a:ea typeface="楷体_GB2312" pitchFamily="49" charset="-122"/>
              </a:rPr>
              <a:t>            else {</a:t>
            </a:r>
          </a:p>
          <a:p>
            <a:pPr eaLnBrk="1" hangingPunct="1">
              <a:defRPr/>
            </a:pPr>
            <a:r>
              <a:rPr lang="en-US" altLang="en-US" dirty="0">
                <a:ea typeface="楷体_GB2312" pitchFamily="49" charset="-122"/>
              </a:rPr>
              <a:t>                 </a:t>
            </a:r>
            <a:r>
              <a:rPr lang="en-US" altLang="en-US" dirty="0" err="1">
                <a:ea typeface="楷体_GB2312" pitchFamily="49" charset="-122"/>
              </a:rPr>
              <a:t>CopyGList</a:t>
            </a:r>
            <a:r>
              <a:rPr lang="en-US" altLang="en-US" dirty="0">
                <a:ea typeface="楷体_GB2312" pitchFamily="49" charset="-122"/>
              </a:rPr>
              <a:t>(T-&gt;</a:t>
            </a:r>
            <a:r>
              <a:rPr lang="en-US" altLang="en-US" dirty="0" err="1">
                <a:ea typeface="楷体_GB2312" pitchFamily="49" charset="-122"/>
              </a:rPr>
              <a:t>ptr.hp</a:t>
            </a:r>
            <a:r>
              <a:rPr lang="en-US" altLang="en-US" dirty="0">
                <a:ea typeface="楷体_GB2312" pitchFamily="49" charset="-122"/>
              </a:rPr>
              <a:t>, L-&gt;</a:t>
            </a:r>
            <a:r>
              <a:rPr lang="en-US" altLang="en-US" dirty="0" err="1">
                <a:ea typeface="楷体_GB2312" pitchFamily="49" charset="-122"/>
              </a:rPr>
              <a:t>ptr.hp</a:t>
            </a:r>
            <a:r>
              <a:rPr lang="en-US" altLang="en-US" dirty="0">
                <a:ea typeface="楷体_GB2312" pitchFamily="49" charset="-122"/>
              </a:rPr>
              <a:t>);</a:t>
            </a:r>
          </a:p>
          <a:p>
            <a:pPr eaLnBrk="1" hangingPunct="1">
              <a:defRPr/>
            </a:pPr>
            <a:r>
              <a:rPr lang="en-US" altLang="en-US" dirty="0">
                <a:ea typeface="楷体_GB2312" pitchFamily="49" charset="-122"/>
              </a:rPr>
              <a:t>                 </a:t>
            </a:r>
            <a:r>
              <a:rPr lang="en-US" altLang="en-US" dirty="0" err="1">
                <a:ea typeface="楷体_GB2312" pitchFamily="49" charset="-122"/>
              </a:rPr>
              <a:t>CopyGList</a:t>
            </a:r>
            <a:r>
              <a:rPr lang="en-US" altLang="en-US" dirty="0">
                <a:ea typeface="楷体_GB2312" pitchFamily="49" charset="-122"/>
              </a:rPr>
              <a:t>(T-&gt;ptr.tp, L-&gt;ptr.tp);</a:t>
            </a:r>
          </a:p>
          <a:p>
            <a:pPr eaLnBrk="1" hangingPunct="1">
              <a:defRPr/>
            </a:pPr>
            <a:r>
              <a:rPr lang="en-US" altLang="en-US" dirty="0">
                <a:ea typeface="楷体_GB2312" pitchFamily="49" charset="-122"/>
              </a:rPr>
              <a:t>            }</a:t>
            </a:r>
            <a:endParaRPr lang="en-US" altLang="en-US" dirty="0"/>
          </a:p>
          <a:p>
            <a:pPr eaLnBrk="1" hangingPunct="1">
              <a:defRPr/>
            </a:pPr>
            <a:r>
              <a:rPr lang="en-US" altLang="zh-CN" dirty="0"/>
              <a:t>         }</a:t>
            </a:r>
          </a:p>
          <a:p>
            <a:pPr eaLnBrk="1" hangingPunct="1">
              <a:defRPr/>
            </a:pPr>
            <a:r>
              <a:rPr lang="en-US" altLang="zh-CN" dirty="0"/>
              <a:t>         return  OK;</a:t>
            </a:r>
          </a:p>
          <a:p>
            <a:pPr eaLnBrk="1" hangingPunct="1">
              <a:defRPr/>
            </a:pPr>
            <a:r>
              <a:rPr lang="en-US" altLang="zh-CN" dirty="0"/>
              <a:t> }//</a:t>
            </a:r>
            <a:r>
              <a:rPr lang="en-US" altLang="zh-CN" dirty="0" err="1"/>
              <a:t>CopyGList</a:t>
            </a:r>
            <a:endParaRPr lang="en-US" altLang="zh-CN" dirty="0">
              <a:effectLst>
                <a:outerShdw blurRad="38100" dist="38100" dir="2700000" algn="tl">
                  <a:srgbClr val="FFFFFF"/>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1204" name="Text Box 4">
            <a:extLst>
              <a:ext uri="{FF2B5EF4-FFF2-40B4-BE49-F238E27FC236}">
                <a16:creationId xmlns:a16="http://schemas.microsoft.com/office/drawing/2014/main" id="{113C7433-4194-43AF-8404-C527588A4EB1}"/>
              </a:ext>
            </a:extLst>
          </p:cNvPr>
          <p:cNvSpPr txBox="1">
            <a:spLocks noChangeArrowheads="1"/>
          </p:cNvSpPr>
          <p:nvPr/>
        </p:nvSpPr>
        <p:spPr bwMode="auto">
          <a:xfrm>
            <a:off x="381000" y="796925"/>
            <a:ext cx="8353425"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0"/>
              </a:spcBef>
            </a:pPr>
            <a:r>
              <a:rPr lang="zh-CN" altLang="en-US" sz="2800" b="1">
                <a:solidFill>
                  <a:srgbClr val="FFCC66"/>
                </a:solidFill>
                <a:latin typeface="楷体_GB2312" pitchFamily="49" charset="-122"/>
                <a:ea typeface="楷体_GB2312" pitchFamily="49" charset="-122"/>
              </a:rPr>
              <a:t> 掌握数组类型的特点以及在高级编程语言中的两种存储表示和实现方法，并熟练掌握低下标优先时指定下标的元素在存储结构中的地址计算方法。</a:t>
            </a:r>
            <a:endParaRPr lang="en-US" altLang="zh-CN" sz="2800" b="1">
              <a:solidFill>
                <a:srgbClr val="FFCC66"/>
              </a:solidFill>
              <a:latin typeface="楷体_GB2312" pitchFamily="49" charset="-122"/>
              <a:ea typeface="楷体_GB2312" pitchFamily="49" charset="-122"/>
            </a:endParaRPr>
          </a:p>
          <a:p>
            <a:pPr algn="just" eaLnBrk="1" hangingPunct="1">
              <a:lnSpc>
                <a:spcPct val="125000"/>
              </a:lnSpc>
              <a:spcBef>
                <a:spcPct val="0"/>
              </a:spcBef>
            </a:pPr>
            <a:r>
              <a:rPr lang="zh-CN" altLang="en-US" sz="2800" b="1">
                <a:solidFill>
                  <a:srgbClr val="FFCC66"/>
                </a:solidFill>
                <a:latin typeface="楷体_GB2312" pitchFamily="49" charset="-122"/>
                <a:ea typeface="楷体_GB2312" pitchFamily="49" charset="-122"/>
              </a:rPr>
              <a:t> 掌握矩阵压缩存储的常用方法。</a:t>
            </a:r>
          </a:p>
          <a:p>
            <a:pPr algn="just" eaLnBrk="1" hangingPunct="1">
              <a:lnSpc>
                <a:spcPct val="125000"/>
              </a:lnSpc>
              <a:spcBef>
                <a:spcPct val="0"/>
              </a:spcBef>
            </a:pPr>
            <a:r>
              <a:rPr lang="zh-CN" altLang="en-US" sz="2800" b="1">
                <a:solidFill>
                  <a:srgbClr val="FFCC66"/>
                </a:solidFill>
                <a:latin typeface="楷体_GB2312" pitchFamily="49" charset="-122"/>
                <a:ea typeface="楷体_GB2312" pitchFamily="49" charset="-122"/>
              </a:rPr>
              <a:t> 掌握广义表的结构特点和表长、表深、表头、表尾的定义。</a:t>
            </a:r>
            <a:endParaRPr lang="en-US" altLang="zh-CN" sz="2800" b="1">
              <a:solidFill>
                <a:srgbClr val="FFCC66"/>
              </a:solidFill>
              <a:latin typeface="楷体_GB2312" pitchFamily="49" charset="-122"/>
              <a:ea typeface="楷体_GB2312" pitchFamily="49" charset="-122"/>
            </a:endParaRPr>
          </a:p>
          <a:p>
            <a:pPr algn="just" eaLnBrk="1" hangingPunct="1">
              <a:lnSpc>
                <a:spcPct val="125000"/>
              </a:lnSpc>
              <a:spcBef>
                <a:spcPct val="0"/>
              </a:spcBef>
            </a:pPr>
            <a:r>
              <a:rPr lang="zh-CN" altLang="en-US" sz="2800" b="1">
                <a:solidFill>
                  <a:srgbClr val="FFCC66"/>
                </a:solidFill>
                <a:latin typeface="楷体_GB2312" pitchFamily="49" charset="-122"/>
                <a:ea typeface="楷体_GB2312" pitchFamily="49" charset="-122"/>
              </a:rPr>
              <a:t> 了解广义表的存储表示方法，学会对非空广义表进行分解的两种分析方法：即可将一个非空广义表分解为表头和表尾两部分或者分解为</a:t>
            </a:r>
            <a:r>
              <a:rPr lang="en-US" altLang="zh-CN" sz="2800" b="1">
                <a:solidFill>
                  <a:srgbClr val="FFCC66"/>
                </a:solidFill>
                <a:latin typeface="楷体_GB2312" pitchFamily="49" charset="-122"/>
                <a:ea typeface="楷体_GB2312" pitchFamily="49" charset="-122"/>
              </a:rPr>
              <a:t>n</a:t>
            </a:r>
            <a:r>
              <a:rPr lang="zh-CN" altLang="en-US" sz="2800" b="1">
                <a:solidFill>
                  <a:srgbClr val="FFCC66"/>
                </a:solidFill>
                <a:latin typeface="楷体_GB2312" pitchFamily="49" charset="-122"/>
                <a:ea typeface="楷体_GB2312" pitchFamily="49" charset="-122"/>
              </a:rPr>
              <a:t>个子表。巩固递归算法的设计思想。*</a:t>
            </a:r>
          </a:p>
        </p:txBody>
      </p:sp>
      <p:sp>
        <p:nvSpPr>
          <p:cNvPr id="115717" name="Text Box 5">
            <a:extLst>
              <a:ext uri="{FF2B5EF4-FFF2-40B4-BE49-F238E27FC236}">
                <a16:creationId xmlns:a16="http://schemas.microsoft.com/office/drawing/2014/main" id="{4F06EB00-7454-4AE7-91E1-67346501D529}"/>
              </a:ext>
            </a:extLst>
          </p:cNvPr>
          <p:cNvSpPr txBox="1">
            <a:spLocks noChangeArrowheads="1"/>
          </p:cNvSpPr>
          <p:nvPr/>
        </p:nvSpPr>
        <p:spPr bwMode="auto">
          <a:xfrm>
            <a:off x="468313" y="155575"/>
            <a:ext cx="3240087" cy="641350"/>
          </a:xfrm>
          <a:prstGeom prst="rect">
            <a:avLst/>
          </a:prstGeom>
          <a:noFill/>
          <a:ln w="9525">
            <a:noFill/>
            <a:miter lim="800000"/>
            <a:headEnd/>
            <a:tailEnd/>
          </a:ln>
          <a:effectLst/>
        </p:spPr>
        <p:txBody>
          <a:bodyPr>
            <a:spAutoFit/>
          </a:bodyPr>
          <a:lstStyle/>
          <a:p>
            <a:pPr eaLnBrk="1" hangingPunct="1">
              <a:spcBef>
                <a:spcPct val="50000"/>
              </a:spcBef>
              <a:defRPr/>
            </a:pPr>
            <a:r>
              <a:rPr lang="zh-CN" altLang="en-US" sz="3600" b="1" dirty="0">
                <a:solidFill>
                  <a:srgbClr val="FFCC66"/>
                </a:solidFill>
                <a:effectLst>
                  <a:outerShdw blurRad="38100" dist="38100" dir="2700000" algn="tl">
                    <a:srgbClr val="000000"/>
                  </a:outerShdw>
                </a:effectLst>
                <a:ea typeface="楷体_GB2312" pitchFamily="49" charset="-122"/>
              </a:rPr>
              <a:t>本章学习要点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363DD0-5483-464E-89D6-55BE05A938B6}"/>
              </a:ext>
            </a:extLst>
          </p:cNvPr>
          <p:cNvSpPr txBox="1"/>
          <p:nvPr/>
        </p:nvSpPr>
        <p:spPr>
          <a:xfrm>
            <a:off x="323528" y="1412776"/>
            <a:ext cx="6372200" cy="5355312"/>
          </a:xfrm>
          <a:prstGeom prst="rect">
            <a:avLst/>
          </a:prstGeom>
          <a:noFill/>
          <a:ln w="28575">
            <a:solidFill>
              <a:schemeClr val="tx1"/>
            </a:solidFill>
          </a:ln>
        </p:spPr>
        <p:txBody>
          <a:bodyPr wrap="square" rtlCol="0">
            <a:spAutoFit/>
          </a:bodyPr>
          <a:lstStyle/>
          <a:p>
            <a:r>
              <a:rPr lang="en-US" altLang="zh-CN" sz="1800" dirty="0">
                <a:latin typeface="Consolas" panose="020B0609020204030204" pitchFamily="49" charset="0"/>
              </a:rPr>
              <a:t>__</a:t>
            </a:r>
            <a:r>
              <a:rPr lang="en-US" altLang="zh-CN" sz="1800" dirty="0" err="1">
                <a:latin typeface="Consolas" panose="020B0609020204030204" pitchFamily="49" charset="0"/>
              </a:rPr>
              <a:t>cdecl</a:t>
            </a:r>
            <a:r>
              <a:rPr lang="en-US" altLang="zh-CN" sz="1800" dirty="0">
                <a:latin typeface="Consolas" panose="020B0609020204030204" pitchFamily="49" charset="0"/>
              </a:rPr>
              <a:t> int </a:t>
            </a:r>
            <a:r>
              <a:rPr lang="en-US" altLang="zh-CN" sz="1800" dirty="0" err="1">
                <a:latin typeface="Consolas" panose="020B0609020204030204" pitchFamily="49" charset="0"/>
              </a:rPr>
              <a:t>va_sum</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int </a:t>
            </a:r>
            <a:r>
              <a:rPr lang="en-US" altLang="zh-CN" sz="1800" dirty="0" err="1">
                <a:solidFill>
                  <a:srgbClr val="FF0000"/>
                </a:solidFill>
                <a:latin typeface="Consolas" panose="020B0609020204030204" pitchFamily="49" charset="0"/>
              </a:rPr>
              <a:t>first_num</a:t>
            </a:r>
            <a:r>
              <a:rPr lang="en-US" altLang="zh-CN" sz="1800" dirty="0">
                <a:latin typeface="Consolas" panose="020B0609020204030204" pitchFamily="49" charset="0"/>
              </a:rPr>
              <a:t>, ...){</a:t>
            </a:r>
          </a:p>
          <a:p>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va_list</a:t>
            </a:r>
            <a:r>
              <a:rPr lang="en-US" altLang="zh-CN" sz="1800" dirty="0">
                <a:solidFill>
                  <a:srgbClr val="FF0000"/>
                </a:solidFill>
                <a:latin typeface="Consolas" panose="020B0609020204030204" pitchFamily="49" charset="0"/>
              </a:rPr>
              <a:t> ap;              //(1) </a:t>
            </a:r>
            <a:r>
              <a:rPr lang="zh-CN" altLang="en-US" sz="1800" dirty="0">
                <a:solidFill>
                  <a:srgbClr val="FF0000"/>
                </a:solidFill>
                <a:latin typeface="Consolas" panose="020B0609020204030204" pitchFamily="49" charset="0"/>
              </a:rPr>
              <a:t>定义参数列表</a:t>
            </a:r>
            <a:r>
              <a:rPr lang="en-US" altLang="zh-CN" sz="1800" dirty="0">
                <a:solidFill>
                  <a:srgbClr val="FF0000"/>
                </a:solidFill>
                <a:latin typeface="Consolas" panose="020B0609020204030204" pitchFamily="49" charset="0"/>
              </a:rPr>
              <a:t>ap</a:t>
            </a:r>
            <a:endParaRPr lang="zh-CN" altLang="en-US" sz="1800" dirty="0">
              <a:solidFill>
                <a:srgbClr val="FF0000"/>
              </a:solidFill>
              <a:latin typeface="Consolas" panose="020B0609020204030204" pitchFamily="49" charset="0"/>
            </a:endParaRPr>
          </a:p>
          <a:p>
            <a:r>
              <a:rPr lang="en-US" altLang="zh-CN" sz="1800" dirty="0">
                <a:latin typeface="Consolas" panose="020B0609020204030204" pitchFamily="49" charset="0"/>
              </a:rPr>
              <a:t>  </a:t>
            </a:r>
            <a:r>
              <a:rPr lang="en-US" altLang="zh-CN" sz="1800" dirty="0" err="1">
                <a:solidFill>
                  <a:srgbClr val="FF0000"/>
                </a:solidFill>
                <a:latin typeface="Consolas" panose="020B0609020204030204" pitchFamily="49" charset="0"/>
              </a:rPr>
              <a:t>va_start</a:t>
            </a:r>
            <a:r>
              <a:rPr lang="en-US" altLang="zh-CN" sz="1800" dirty="0">
                <a:solidFill>
                  <a:srgbClr val="FF0000"/>
                </a:solidFill>
                <a:latin typeface="Consolas" panose="020B0609020204030204" pitchFamily="49" charset="0"/>
              </a:rPr>
              <a:t>(ap, </a:t>
            </a:r>
            <a:r>
              <a:rPr lang="en-US" altLang="zh-CN" sz="1800" dirty="0" err="1">
                <a:solidFill>
                  <a:srgbClr val="FF0000"/>
                </a:solidFill>
                <a:latin typeface="Consolas" panose="020B0609020204030204" pitchFamily="49" charset="0"/>
              </a:rPr>
              <a:t>first_num</a:t>
            </a:r>
            <a:r>
              <a:rPr lang="en-US" altLang="zh-CN" sz="1800" dirty="0">
                <a:solidFill>
                  <a:srgbClr val="FF0000"/>
                </a:solidFill>
                <a:latin typeface="Consolas" panose="020B0609020204030204" pitchFamily="49" charset="0"/>
              </a:rPr>
              <a:t>); //(2) ap</a:t>
            </a:r>
            <a:r>
              <a:rPr lang="zh-CN" altLang="en-US" sz="1800" dirty="0">
                <a:solidFill>
                  <a:srgbClr val="FF0000"/>
                </a:solidFill>
                <a:latin typeface="Consolas" panose="020B0609020204030204" pitchFamily="49" charset="0"/>
              </a:rPr>
              <a:t>指向参数列表</a:t>
            </a:r>
            <a:endParaRPr lang="en-US" altLang="zh-CN" sz="1800" dirty="0">
              <a:solidFill>
                <a:srgbClr val="FF0000"/>
              </a:solidFill>
              <a:latin typeface="Consolas" panose="020B0609020204030204" pitchFamily="49" charset="0"/>
            </a:endParaRPr>
          </a:p>
          <a:p>
            <a:r>
              <a:rPr lang="en-US" altLang="zh-CN" sz="1800" dirty="0">
                <a:latin typeface="Consolas" panose="020B0609020204030204" pitchFamily="49" charset="0"/>
              </a:rPr>
              <a:t>  int </a:t>
            </a:r>
            <a:r>
              <a:rPr lang="en-US" altLang="zh-CN" sz="1800" dirty="0" err="1">
                <a:latin typeface="Consolas" panose="020B0609020204030204" pitchFamily="49" charset="0"/>
              </a:rPr>
              <a:t>nParaSum</a:t>
            </a:r>
            <a:r>
              <a:rPr lang="en-US" altLang="zh-CN" sz="1800" dirty="0">
                <a:latin typeface="Consolas" panose="020B0609020204030204" pitchFamily="49" charset="0"/>
              </a:rPr>
              <a:t> = </a:t>
            </a:r>
            <a:r>
              <a:rPr lang="en-US" altLang="zh-CN" sz="1800" dirty="0" err="1">
                <a:latin typeface="Consolas" panose="020B0609020204030204" pitchFamily="49" charset="0"/>
              </a:rPr>
              <a:t>first_num</a:t>
            </a:r>
            <a:r>
              <a:rPr lang="en-US" altLang="zh-CN" sz="1800" dirty="0">
                <a:latin typeface="Consolas" panose="020B0609020204030204" pitchFamily="49" charset="0"/>
              </a:rPr>
              <a:t>;</a:t>
            </a:r>
          </a:p>
          <a:p>
            <a:r>
              <a:rPr lang="en-US" altLang="zh-CN" sz="1800" dirty="0">
                <a:latin typeface="Consolas" panose="020B0609020204030204" pitchFamily="49" charset="0"/>
              </a:rPr>
              <a:t>  int temp = 0;</a:t>
            </a:r>
          </a:p>
          <a:p>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//(3)</a:t>
            </a:r>
            <a:r>
              <a:rPr lang="zh-CN" altLang="en-US" sz="1800" dirty="0">
                <a:solidFill>
                  <a:srgbClr val="FF0000"/>
                </a:solidFill>
                <a:latin typeface="Consolas" panose="020B0609020204030204" pitchFamily="49" charset="0"/>
              </a:rPr>
              <a:t>循环依次获取后续参数。</a:t>
            </a:r>
            <a:r>
              <a:rPr lang="zh-CN" altLang="en-US" sz="1800" dirty="0">
                <a:solidFill>
                  <a:srgbClr val="FF0000"/>
                </a:solidFill>
                <a:highlight>
                  <a:srgbClr val="FFFF00"/>
                </a:highlight>
                <a:latin typeface="Consolas" panose="020B0609020204030204" pitchFamily="49" charset="0"/>
              </a:rPr>
              <a:t>问题：如何确定参数数量？</a:t>
            </a:r>
            <a:endParaRPr lang="en-US" altLang="zh-CN" sz="1800" dirty="0">
              <a:solidFill>
                <a:srgbClr val="FF0000"/>
              </a:solidFill>
              <a:highlight>
                <a:srgbClr val="FFFF00"/>
              </a:highlight>
              <a:latin typeface="Consolas" panose="020B0609020204030204" pitchFamily="49" charset="0"/>
            </a:endParaRPr>
          </a:p>
          <a:p>
            <a:r>
              <a:rPr lang="en-US" altLang="zh-CN" sz="1800" dirty="0">
                <a:latin typeface="Consolas" panose="020B0609020204030204" pitchFamily="49" charset="0"/>
              </a:rPr>
              <a:t>  while ((temp = </a:t>
            </a:r>
            <a:r>
              <a:rPr lang="en-US" altLang="zh-CN" sz="1800" dirty="0" err="1">
                <a:solidFill>
                  <a:srgbClr val="FF0000"/>
                </a:solidFill>
                <a:latin typeface="Consolas" panose="020B0609020204030204" pitchFamily="49" charset="0"/>
              </a:rPr>
              <a:t>va_arg</a:t>
            </a:r>
            <a:r>
              <a:rPr lang="en-US" altLang="zh-CN" sz="1800" dirty="0">
                <a:solidFill>
                  <a:srgbClr val="FF0000"/>
                </a:solidFill>
                <a:latin typeface="Consolas" panose="020B0609020204030204" pitchFamily="49" charset="0"/>
              </a:rPr>
              <a:t>(ap, </a:t>
            </a:r>
            <a:r>
              <a:rPr lang="en-US" altLang="zh-CN" sz="1800" dirty="0">
                <a:solidFill>
                  <a:srgbClr val="FF0000"/>
                </a:solidFill>
                <a:highlight>
                  <a:srgbClr val="FFFF00"/>
                </a:highlight>
                <a:latin typeface="Consolas" panose="020B0609020204030204" pitchFamily="49" charset="0"/>
              </a:rPr>
              <a:t>int</a:t>
            </a:r>
            <a:r>
              <a:rPr lang="en-US" altLang="zh-CN" sz="1800" dirty="0">
                <a:solidFill>
                  <a:srgbClr val="FF0000"/>
                </a:solidFill>
                <a:latin typeface="Consolas" panose="020B0609020204030204" pitchFamily="49" charset="0"/>
              </a:rPr>
              <a:t>)</a:t>
            </a:r>
            <a:r>
              <a:rPr lang="en-US" altLang="zh-CN" sz="1800" dirty="0">
                <a:latin typeface="Consolas" panose="020B0609020204030204" pitchFamily="49" charset="0"/>
              </a:rPr>
              <a:t>) != -1) </a:t>
            </a:r>
          </a:p>
          <a:p>
            <a:r>
              <a:rPr lang="en-US" altLang="zh-CN" sz="1800" dirty="0">
                <a:latin typeface="Consolas" panose="020B0609020204030204" pitchFamily="49" charset="0"/>
              </a:rPr>
              <a:t>  {   </a:t>
            </a:r>
            <a:r>
              <a:rPr lang="en-US" altLang="zh-CN" sz="1800" dirty="0">
                <a:solidFill>
                  <a:srgbClr val="FF0000"/>
                </a:solidFill>
                <a:latin typeface="Consolas" panose="020B0609020204030204" pitchFamily="49" charset="0"/>
              </a:rPr>
              <a:t>//</a:t>
            </a:r>
            <a:r>
              <a:rPr lang="zh-CN" altLang="en-US" sz="1800" dirty="0">
                <a:solidFill>
                  <a:srgbClr val="FF0000"/>
                </a:solidFill>
                <a:latin typeface="Consolas" panose="020B0609020204030204" pitchFamily="49" charset="0"/>
              </a:rPr>
              <a:t>例子程序的最后一个参数时特殊值</a:t>
            </a:r>
            <a:r>
              <a:rPr lang="en-US" altLang="zh-CN" sz="1800" dirty="0">
                <a:solidFill>
                  <a:srgbClr val="FF0000"/>
                </a:solidFill>
                <a:latin typeface="Consolas" panose="020B0609020204030204" pitchFamily="49" charset="0"/>
              </a:rPr>
              <a:t> -1</a:t>
            </a:r>
            <a:r>
              <a:rPr lang="zh-CN" altLang="en-US" sz="1800" dirty="0">
                <a:solidFill>
                  <a:srgbClr val="FF0000"/>
                </a:solidFill>
                <a:latin typeface="Consolas" panose="020B0609020204030204" pitchFamily="49" charset="0"/>
              </a:rPr>
              <a:t>，当结束符</a:t>
            </a:r>
            <a:endParaRPr lang="en-US" altLang="zh-CN" sz="1800" dirty="0">
              <a:solidFill>
                <a:srgbClr val="FF0000"/>
              </a:solidFill>
              <a:latin typeface="Consolas" panose="020B0609020204030204" pitchFamily="49" charset="0"/>
            </a:endParaRPr>
          </a:p>
          <a:p>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a:t>
            </a:r>
            <a:r>
              <a:rPr lang="zh-CN" altLang="en-US" sz="1800" dirty="0">
                <a:solidFill>
                  <a:srgbClr val="FF0000"/>
                </a:solidFill>
                <a:highlight>
                  <a:srgbClr val="FFFF00"/>
                </a:highlight>
                <a:latin typeface="Consolas" panose="020B0609020204030204" pitchFamily="49" charset="0"/>
              </a:rPr>
              <a:t>想想看，</a:t>
            </a:r>
            <a:r>
              <a:rPr lang="en-US" altLang="zh-CN" sz="1800" dirty="0" err="1">
                <a:solidFill>
                  <a:srgbClr val="FF0000"/>
                </a:solidFill>
                <a:highlight>
                  <a:srgbClr val="FFFF00"/>
                </a:highlight>
                <a:latin typeface="Consolas" panose="020B0609020204030204" pitchFamily="49" charset="0"/>
              </a:rPr>
              <a:t>scanf</a:t>
            </a:r>
            <a:r>
              <a:rPr lang="zh-CN" altLang="en-US" sz="1800" dirty="0">
                <a:solidFill>
                  <a:srgbClr val="FF0000"/>
                </a:solidFill>
                <a:highlight>
                  <a:srgbClr val="FFFF00"/>
                </a:highlight>
                <a:latin typeface="Consolas" panose="020B0609020204030204" pitchFamily="49" charset="0"/>
              </a:rPr>
              <a:t>和</a:t>
            </a:r>
            <a:r>
              <a:rPr lang="en-US" altLang="zh-CN" sz="1800" dirty="0" err="1">
                <a:solidFill>
                  <a:srgbClr val="FF0000"/>
                </a:solidFill>
                <a:highlight>
                  <a:srgbClr val="FFFF00"/>
                </a:highlight>
                <a:latin typeface="Consolas" panose="020B0609020204030204" pitchFamily="49" charset="0"/>
              </a:rPr>
              <a:t>printf</a:t>
            </a:r>
            <a:r>
              <a:rPr lang="zh-CN" altLang="en-US" sz="1800" dirty="0">
                <a:solidFill>
                  <a:srgbClr val="FF0000"/>
                </a:solidFill>
                <a:highlight>
                  <a:srgbClr val="FFFF00"/>
                </a:highlight>
                <a:latin typeface="Consolas" panose="020B0609020204030204" pitchFamily="49" charset="0"/>
              </a:rPr>
              <a:t>如何确定参数个数？</a:t>
            </a:r>
            <a:r>
              <a:rPr lang="en-US" altLang="zh-CN" sz="1800" dirty="0">
                <a:solidFill>
                  <a:srgbClr val="FF0000"/>
                </a:solidFill>
                <a:latin typeface="Consolas" panose="020B0609020204030204" pitchFamily="49" charset="0"/>
              </a:rPr>
              <a:t>      </a:t>
            </a:r>
          </a:p>
          <a:p>
            <a:r>
              <a:rPr lang="en-US" altLang="zh-CN" sz="1800" dirty="0">
                <a:latin typeface="Consolas" panose="020B0609020204030204" pitchFamily="49" charset="0"/>
              </a:rPr>
              <a:t>      //do something</a:t>
            </a:r>
            <a:r>
              <a:rPr lang="zh-CN" altLang="en-US" sz="1800" dirty="0">
                <a:latin typeface="Consolas" panose="020B0609020204030204" pitchFamily="49" charset="0"/>
              </a:rPr>
              <a:t>，按自己的算法对每个参数做处理</a:t>
            </a:r>
            <a:endParaRPr lang="en-US" altLang="zh-CN" sz="1800" dirty="0">
              <a:latin typeface="Consolas" panose="020B0609020204030204" pitchFamily="49" charset="0"/>
            </a:endParaRPr>
          </a:p>
          <a:p>
            <a:r>
              <a:rPr lang="en-US" altLang="zh-CN" sz="1800" dirty="0">
                <a:latin typeface="Consolas" panose="020B0609020204030204" pitchFamily="49" charset="0"/>
              </a:rPr>
              <a:t>      </a:t>
            </a:r>
            <a:r>
              <a:rPr lang="en-US" altLang="zh-CN" sz="1800" dirty="0" err="1">
                <a:latin typeface="Consolas" panose="020B0609020204030204" pitchFamily="49" charset="0"/>
              </a:rPr>
              <a:t>nParaSum</a:t>
            </a:r>
            <a:r>
              <a:rPr lang="en-US" altLang="zh-CN" sz="1800" dirty="0">
                <a:latin typeface="Consolas" panose="020B0609020204030204" pitchFamily="49" charset="0"/>
              </a:rPr>
              <a:t> += temp;</a:t>
            </a: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例子程序是求多个参数的和</a:t>
            </a:r>
            <a:endParaRPr lang="en-US" altLang="zh-CN" sz="1800" dirty="0">
              <a:latin typeface="Consolas" panose="020B0609020204030204" pitchFamily="49" charset="0"/>
            </a:endParaRPr>
          </a:p>
          <a:p>
            <a:r>
              <a:rPr lang="en-US" altLang="zh-CN" sz="1800" dirty="0">
                <a:latin typeface="Consolas" panose="020B0609020204030204" pitchFamily="49" charset="0"/>
              </a:rPr>
              <a:t>  }</a:t>
            </a:r>
            <a:endParaRPr lang="zh-CN" altLang="en-US" sz="1800" dirty="0">
              <a:solidFill>
                <a:srgbClr val="FF0000"/>
              </a:solidFill>
              <a:latin typeface="Consolas" panose="020B0609020204030204" pitchFamily="49" charset="0"/>
            </a:endParaRPr>
          </a:p>
          <a:p>
            <a:r>
              <a:rPr lang="zh-CN" altLang="en-US" sz="1800" dirty="0">
                <a:latin typeface="Consolas" panose="020B0609020204030204" pitchFamily="49" charset="0"/>
              </a:rPr>
              <a:t>  </a:t>
            </a:r>
            <a:r>
              <a:rPr lang="en-US" altLang="zh-CN" sz="1800" dirty="0" err="1">
                <a:solidFill>
                  <a:srgbClr val="FF0000"/>
                </a:solidFill>
                <a:latin typeface="Consolas" panose="020B0609020204030204" pitchFamily="49" charset="0"/>
              </a:rPr>
              <a:t>va_end</a:t>
            </a:r>
            <a:r>
              <a:rPr lang="en-US" altLang="zh-CN" sz="1800" dirty="0">
                <a:solidFill>
                  <a:srgbClr val="FF0000"/>
                </a:solidFill>
                <a:latin typeface="Consolas" panose="020B0609020204030204" pitchFamily="49" charset="0"/>
              </a:rPr>
              <a:t>(ap);  //(4) </a:t>
            </a:r>
            <a:r>
              <a:rPr lang="zh-CN" altLang="en-US" sz="1800" dirty="0">
                <a:solidFill>
                  <a:srgbClr val="FF0000"/>
                </a:solidFill>
                <a:latin typeface="Consolas" panose="020B0609020204030204" pitchFamily="49" charset="0"/>
              </a:rPr>
              <a:t>关闭参数列表</a:t>
            </a:r>
            <a:endParaRPr lang="en-US" altLang="zh-CN" sz="1800" dirty="0">
              <a:solidFill>
                <a:srgbClr val="FF0000"/>
              </a:solidFill>
              <a:latin typeface="Consolas" panose="020B0609020204030204" pitchFamily="49" charset="0"/>
            </a:endParaRPr>
          </a:p>
          <a:p>
            <a:r>
              <a:rPr lang="en-US" altLang="zh-CN" sz="1800" dirty="0">
                <a:latin typeface="Consolas" panose="020B0609020204030204" pitchFamily="49" charset="0"/>
              </a:rPr>
              <a:t>  return </a:t>
            </a:r>
            <a:r>
              <a:rPr lang="en-US" altLang="zh-CN" sz="1800" dirty="0" err="1">
                <a:latin typeface="Consolas" panose="020B0609020204030204" pitchFamily="49" charset="0"/>
              </a:rPr>
              <a:t>nParaSum</a:t>
            </a:r>
            <a:r>
              <a:rPr lang="en-US" altLang="zh-CN" sz="1800" dirty="0">
                <a:latin typeface="Consolas" panose="020B0609020204030204" pitchFamily="49" charset="0"/>
              </a:rPr>
              <a:t>;  // </a:t>
            </a:r>
            <a:r>
              <a:rPr lang="zh-CN" altLang="en-US" sz="1800" dirty="0">
                <a:latin typeface="Consolas" panose="020B0609020204030204" pitchFamily="49" charset="0"/>
              </a:rPr>
              <a:t>返回多个参数的和</a:t>
            </a:r>
            <a:endParaRPr lang="en-US" altLang="zh-CN" sz="1800" dirty="0">
              <a:latin typeface="Consolas" panose="020B0609020204030204" pitchFamily="49" charset="0"/>
            </a:endParaRPr>
          </a:p>
          <a:p>
            <a:r>
              <a:rPr lang="en-US" altLang="zh-CN" sz="1800" dirty="0">
                <a:latin typeface="Consolas" panose="020B0609020204030204" pitchFamily="49" charset="0"/>
              </a:rPr>
              <a:t>}</a:t>
            </a:r>
          </a:p>
          <a:p>
            <a:r>
              <a:rPr lang="en-US" altLang="zh-CN" sz="1800" dirty="0">
                <a:latin typeface="Consolas" panose="020B0609020204030204" pitchFamily="49" charset="0"/>
              </a:rPr>
              <a:t>main()</a:t>
            </a:r>
          </a:p>
          <a:p>
            <a:r>
              <a:rPr lang="en-US" altLang="zh-CN" sz="1800" dirty="0">
                <a:latin typeface="Consolas" panose="020B0609020204030204" pitchFamily="49" charset="0"/>
              </a:rPr>
              <a:t>{</a:t>
            </a:r>
          </a:p>
          <a:p>
            <a:r>
              <a:rPr lang="en-US" altLang="zh-CN" sz="1800" dirty="0">
                <a:latin typeface="Consolas" panose="020B0609020204030204" pitchFamily="49" charset="0"/>
              </a:rPr>
              <a:t>   </a:t>
            </a:r>
            <a:r>
              <a:rPr lang="pt-BR" altLang="zh-CN" sz="1800" dirty="0">
                <a:latin typeface="Consolas" panose="020B0609020204030204" pitchFamily="49" charset="0"/>
              </a:rPr>
              <a:t>printf("%d\n", va_sum(1,2,3,4,5,-1));</a:t>
            </a:r>
            <a:endParaRPr lang="en-US" altLang="zh-CN" sz="1800" dirty="0">
              <a:latin typeface="Consolas" panose="020B0609020204030204" pitchFamily="49" charset="0"/>
            </a:endParaRPr>
          </a:p>
          <a:p>
            <a:r>
              <a:rPr lang="en-US" altLang="zh-CN" sz="1800" dirty="0">
                <a:latin typeface="Consolas" panose="020B0609020204030204" pitchFamily="49" charset="0"/>
              </a:rPr>
              <a:t>}</a:t>
            </a:r>
            <a:endParaRPr lang="zh-CN" altLang="en-US" sz="1800" dirty="0">
              <a:latin typeface="Consolas" panose="020B0609020204030204" pitchFamily="49" charset="0"/>
            </a:endParaRPr>
          </a:p>
        </p:txBody>
      </p:sp>
      <p:sp>
        <p:nvSpPr>
          <p:cNvPr id="5" name="文本框 4">
            <a:extLst>
              <a:ext uri="{FF2B5EF4-FFF2-40B4-BE49-F238E27FC236}">
                <a16:creationId xmlns:a16="http://schemas.microsoft.com/office/drawing/2014/main" id="{45C405BA-20CE-4E9D-A0EC-6B2D3C8EB074}"/>
              </a:ext>
            </a:extLst>
          </p:cNvPr>
          <p:cNvSpPr txBox="1"/>
          <p:nvPr/>
        </p:nvSpPr>
        <p:spPr>
          <a:xfrm>
            <a:off x="251520" y="188640"/>
            <a:ext cx="8712968" cy="1200329"/>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）变长参数： 通过三个宏（</a:t>
            </a:r>
            <a:r>
              <a:rPr lang="en-US" altLang="zh-CN" sz="1800" dirty="0" err="1">
                <a:latin typeface="微软雅黑" panose="020B0503020204020204" pitchFamily="34" charset="-122"/>
                <a:ea typeface="微软雅黑" panose="020B0503020204020204" pitchFamily="34" charset="-122"/>
              </a:rPr>
              <a:t>va_start</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va_end</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va_arg</a:t>
            </a:r>
            <a:r>
              <a:rPr lang="zh-CN" altLang="en-US" sz="1800" dirty="0">
                <a:latin typeface="微软雅黑" panose="020B0503020204020204" pitchFamily="34" charset="-122"/>
                <a:ea typeface="微软雅黑" panose="020B0503020204020204" pitchFamily="34" charset="-122"/>
              </a:rPr>
              <a:t>）和一个类型（</a:t>
            </a:r>
            <a:r>
              <a:rPr lang="en-US" altLang="zh-CN" sz="1800" dirty="0" err="1">
                <a:latin typeface="微软雅黑" panose="020B0503020204020204" pitchFamily="34" charset="-122"/>
                <a:ea typeface="微软雅黑" panose="020B0503020204020204" pitchFamily="34" charset="-122"/>
              </a:rPr>
              <a:t>va_list</a:t>
            </a:r>
            <a:r>
              <a:rPr lang="zh-CN" altLang="en-US" sz="1800" dirty="0">
                <a:latin typeface="微软雅黑" panose="020B0503020204020204" pitchFamily="34" charset="-122"/>
                <a:ea typeface="微软雅黑" panose="020B0503020204020204" pitchFamily="34" charset="-122"/>
              </a:rPr>
              <a:t>）实现的。使用时需包含头文件</a:t>
            </a:r>
            <a:r>
              <a:rPr lang="en-US" altLang="zh-CN" sz="1800" dirty="0">
                <a:latin typeface="微软雅黑" panose="020B0503020204020204" pitchFamily="34" charset="-122"/>
                <a:ea typeface="微软雅黑" panose="020B0503020204020204" pitchFamily="34" charset="-122"/>
              </a:rPr>
              <a:t>&lt;</a:t>
            </a:r>
            <a:r>
              <a:rPr lang="en-US" altLang="zh-CN" sz="1800" dirty="0" err="1">
                <a:latin typeface="微软雅黑" panose="020B0503020204020204" pitchFamily="34" charset="-122"/>
                <a:ea typeface="微软雅黑" panose="020B0503020204020204" pitchFamily="34" charset="-122"/>
              </a:rPr>
              <a:t>stdarg.h</a:t>
            </a:r>
            <a:r>
              <a:rPr lang="en-US" altLang="zh-CN" sz="1800" dirty="0">
                <a:latin typeface="微软雅黑" panose="020B0503020204020204" pitchFamily="34" charset="-122"/>
                <a:ea typeface="微软雅黑" panose="020B0503020204020204" pitchFamily="34" charset="-122"/>
              </a:rPr>
              <a:t>&gt;</a:t>
            </a:r>
          </a:p>
          <a:p>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）使用方法：用 </a:t>
            </a:r>
            <a:r>
              <a:rPr lang="en-US" altLang="zh-CN" sz="1800" dirty="0" err="1">
                <a:latin typeface="微软雅黑" panose="020B0503020204020204" pitchFamily="34" charset="-122"/>
                <a:ea typeface="微软雅黑" panose="020B0503020204020204" pitchFamily="34" charset="-122"/>
              </a:rPr>
              <a:t>va_start</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获取参数列表（的地址）存储到 </a:t>
            </a:r>
            <a:r>
              <a:rPr lang="en-US" altLang="zh-CN" sz="1800" dirty="0">
                <a:latin typeface="微软雅黑" panose="020B0503020204020204" pitchFamily="34" charset="-122"/>
                <a:ea typeface="微软雅黑" panose="020B0503020204020204" pitchFamily="34" charset="-122"/>
              </a:rPr>
              <a:t>ap </a:t>
            </a:r>
            <a:r>
              <a:rPr lang="zh-CN" altLang="en-US" sz="1800" dirty="0">
                <a:latin typeface="微软雅黑" panose="020B0503020204020204" pitchFamily="34" charset="-122"/>
                <a:ea typeface="微软雅黑" panose="020B0503020204020204" pitchFamily="34" charset="-122"/>
              </a:rPr>
              <a:t>中，用 </a:t>
            </a:r>
            <a:r>
              <a:rPr lang="en-US" altLang="zh-CN" sz="1800" dirty="0" err="1">
                <a:latin typeface="微软雅黑" panose="020B0503020204020204" pitchFamily="34" charset="-122"/>
                <a:ea typeface="微软雅黑" panose="020B0503020204020204" pitchFamily="34" charset="-122"/>
              </a:rPr>
              <a:t>va_arg</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逐个获取值，最后用 </a:t>
            </a:r>
            <a:r>
              <a:rPr lang="en-US" altLang="zh-CN" sz="1800" dirty="0" err="1">
                <a:latin typeface="微软雅黑" panose="020B0503020204020204" pitchFamily="34" charset="-122"/>
                <a:ea typeface="微软雅黑" panose="020B0503020204020204" pitchFamily="34" charset="-122"/>
              </a:rPr>
              <a:t>va_arg</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将 </a:t>
            </a:r>
            <a:r>
              <a:rPr lang="en-US" altLang="zh-CN" sz="1800" dirty="0">
                <a:latin typeface="微软雅黑" panose="020B0503020204020204" pitchFamily="34" charset="-122"/>
                <a:ea typeface="微软雅黑" panose="020B0503020204020204" pitchFamily="34" charset="-122"/>
              </a:rPr>
              <a:t>ap </a:t>
            </a:r>
            <a:r>
              <a:rPr lang="zh-CN" altLang="en-US" sz="1800" dirty="0">
                <a:latin typeface="微软雅黑" panose="020B0503020204020204" pitchFamily="34" charset="-122"/>
                <a:ea typeface="微软雅黑" panose="020B0503020204020204" pitchFamily="34" charset="-122"/>
              </a:rPr>
              <a:t>置空。</a:t>
            </a:r>
          </a:p>
        </p:txBody>
      </p:sp>
      <p:sp>
        <p:nvSpPr>
          <p:cNvPr id="6" name="文本框 5">
            <a:extLst>
              <a:ext uri="{FF2B5EF4-FFF2-40B4-BE49-F238E27FC236}">
                <a16:creationId xmlns:a16="http://schemas.microsoft.com/office/drawing/2014/main" id="{35F6CE16-1629-4B26-B36C-8D41B7AEDC33}"/>
              </a:ext>
            </a:extLst>
          </p:cNvPr>
          <p:cNvSpPr txBox="1"/>
          <p:nvPr/>
        </p:nvSpPr>
        <p:spPr>
          <a:xfrm>
            <a:off x="6876256" y="1124744"/>
            <a:ext cx="2088232" cy="5632311"/>
          </a:xfrm>
          <a:prstGeom prst="rect">
            <a:avLst/>
          </a:prstGeom>
          <a:solidFill>
            <a:srgbClr val="FFC000"/>
          </a:solid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__</a:t>
            </a:r>
            <a:r>
              <a:rPr lang="en-US" altLang="zh-CN" sz="1800" dirty="0" err="1">
                <a:latin typeface="微软雅黑" panose="020B0503020204020204" pitchFamily="34" charset="-122"/>
                <a:ea typeface="微软雅黑" panose="020B0503020204020204" pitchFamily="34" charset="-122"/>
              </a:rPr>
              <a:t>cdecl</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强制使用</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的参数入栈方式，最右先入栈</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）三个宏和一个类型是如何做到可变参数的？</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参数在栈中，将</a:t>
            </a:r>
            <a:r>
              <a:rPr lang="en-US" altLang="zh-CN" sz="1800" dirty="0">
                <a:latin typeface="微软雅黑" panose="020B0503020204020204" pitchFamily="34" charset="-122"/>
                <a:ea typeface="微软雅黑" panose="020B0503020204020204" pitchFamily="34" charset="-122"/>
              </a:rPr>
              <a:t>ap</a:t>
            </a:r>
            <a:r>
              <a:rPr lang="zh-CN" altLang="en-US" sz="1800" dirty="0">
                <a:latin typeface="微软雅黑" panose="020B0503020204020204" pitchFamily="34" charset="-122"/>
                <a:ea typeface="微软雅黑" panose="020B0503020204020204" pitchFamily="34" charset="-122"/>
              </a:rPr>
              <a:t>指向第一个固定参数在栈中的位置后，通过对</a:t>
            </a:r>
            <a:r>
              <a:rPr lang="en-US" altLang="zh-CN" sz="1800" dirty="0">
                <a:latin typeface="微软雅黑" panose="020B0503020204020204" pitchFamily="34" charset="-122"/>
                <a:ea typeface="微软雅黑" panose="020B0503020204020204" pitchFamily="34" charset="-122"/>
              </a:rPr>
              <a:t>ap</a:t>
            </a:r>
            <a:r>
              <a:rPr lang="zh-CN" altLang="en-US" sz="1800" dirty="0">
                <a:latin typeface="微软雅黑" panose="020B0503020204020204" pitchFamily="34" charset="-122"/>
                <a:ea typeface="微软雅黑" panose="020B0503020204020204" pitchFamily="34" charset="-122"/>
              </a:rPr>
              <a:t>指针值的加，来依次获得每个参数。</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可用不用</a:t>
            </a:r>
            <a:r>
              <a:rPr lang="en-US" altLang="zh-CN" sz="1800" dirty="0" err="1">
                <a:latin typeface="微软雅黑" panose="020B0503020204020204" pitchFamily="34" charset="-122"/>
                <a:ea typeface="微软雅黑" panose="020B0503020204020204" pitchFamily="34" charset="-122"/>
              </a:rPr>
              <a:t>va_end</a:t>
            </a:r>
            <a:r>
              <a:rPr lang="zh-CN" altLang="en-US" sz="1800" dirty="0">
                <a:latin typeface="微软雅黑" panose="020B0503020204020204" pitchFamily="34" charset="-122"/>
                <a:ea typeface="微软雅黑" panose="020B0503020204020204" pitchFamily="34" charset="-122"/>
              </a:rPr>
              <a:t>关闭</a:t>
            </a:r>
            <a:r>
              <a:rPr lang="en-US" altLang="zh-CN" sz="1800" dirty="0">
                <a:latin typeface="微软雅黑" panose="020B0503020204020204" pitchFamily="34" charset="-122"/>
                <a:ea typeface="微软雅黑" panose="020B0503020204020204" pitchFamily="34" charset="-122"/>
              </a:rPr>
              <a:t>ap</a:t>
            </a:r>
            <a:r>
              <a:rPr lang="zh-CN" altLang="en-US" sz="1800" dirty="0">
                <a:latin typeface="微软雅黑" panose="020B0503020204020204" pitchFamily="34" charset="-122"/>
                <a:ea typeface="微软雅黑" panose="020B0503020204020204" pitchFamily="34" charset="-122"/>
              </a:rPr>
              <a:t>指针。</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参考教材</a:t>
            </a:r>
            <a:r>
              <a:rPr lang="en-US" altLang="zh-CN" sz="1800" dirty="0">
                <a:latin typeface="微软雅黑" panose="020B0503020204020204" pitchFamily="34" charset="-122"/>
                <a:ea typeface="微软雅黑" panose="020B0503020204020204" pitchFamily="34" charset="-122"/>
              </a:rPr>
              <a:t>93-94</a:t>
            </a:r>
            <a:r>
              <a:rPr lang="zh-CN" altLang="en-US" sz="1800" dirty="0">
                <a:latin typeface="微软雅黑" panose="020B0503020204020204" pitchFamily="34" charset="-122"/>
                <a:ea typeface="微软雅黑" panose="020B0503020204020204" pitchFamily="34" charset="-122"/>
              </a:rPr>
              <a:t>的</a:t>
            </a:r>
            <a:r>
              <a:rPr lang="en-US" altLang="zh-CN" sz="1800" dirty="0" err="1">
                <a:latin typeface="微软雅黑" panose="020B0503020204020204" pitchFamily="34" charset="-122"/>
                <a:ea typeface="微软雅黑" panose="020B0503020204020204" pitchFamily="34" charset="-122"/>
              </a:rPr>
              <a:t>InitArray</a:t>
            </a:r>
            <a:r>
              <a:rPr lang="zh-CN" altLang="en-US" sz="1800" dirty="0">
                <a:latin typeface="微软雅黑" panose="020B0503020204020204" pitchFamily="34" charset="-122"/>
                <a:ea typeface="微软雅黑" panose="020B0503020204020204" pitchFamily="34" charset="-122"/>
              </a:rPr>
              <a:t>函数实现</a:t>
            </a:r>
          </a:p>
        </p:txBody>
      </p:sp>
    </p:spTree>
    <p:extLst>
      <p:ext uri="{BB962C8B-B14F-4D97-AF65-F5344CB8AC3E}">
        <p14:creationId xmlns:p14="http://schemas.microsoft.com/office/powerpoint/2010/main" val="25195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35864874-D63B-4FE1-BFA8-A7A54DC6A834}"/>
              </a:ext>
            </a:extLst>
          </p:cNvPr>
          <p:cNvSpPr>
            <a:spLocks noGrp="1" noChangeArrowheads="1"/>
          </p:cNvSpPr>
          <p:nvPr>
            <p:ph type="title"/>
          </p:nvPr>
        </p:nvSpPr>
        <p:spPr>
          <a:xfrm>
            <a:off x="685800" y="533400"/>
            <a:ext cx="7772400" cy="838200"/>
          </a:xfrm>
        </p:spPr>
        <p:txBody>
          <a:bodyPr/>
          <a:lstStyle/>
          <a:p>
            <a:pPr algn="l" eaLnBrk="1" hangingPunct="1"/>
            <a:r>
              <a:rPr lang="en-US" altLang="zh-CN" sz="2800" b="1">
                <a:solidFill>
                  <a:srgbClr val="800000"/>
                </a:solidFill>
              </a:rPr>
              <a:t>5.2  </a:t>
            </a:r>
            <a:r>
              <a:rPr lang="zh-CN" altLang="en-US" sz="2800" b="1">
                <a:solidFill>
                  <a:srgbClr val="800000"/>
                </a:solidFill>
              </a:rPr>
              <a:t>数组的顺序存储结构</a:t>
            </a:r>
            <a:endParaRPr lang="zh-CN" altLang="en-US" sz="2800">
              <a:solidFill>
                <a:srgbClr val="800000"/>
              </a:solidFill>
            </a:endParaRPr>
          </a:p>
        </p:txBody>
      </p:sp>
      <p:sp>
        <p:nvSpPr>
          <p:cNvPr id="9221" name="Rectangle 3">
            <a:extLst>
              <a:ext uri="{FF2B5EF4-FFF2-40B4-BE49-F238E27FC236}">
                <a16:creationId xmlns:a16="http://schemas.microsoft.com/office/drawing/2014/main" id="{F0952FD5-2384-4111-9BE8-6A645F4DDB88}"/>
              </a:ext>
            </a:extLst>
          </p:cNvPr>
          <p:cNvSpPr>
            <a:spLocks noGrp="1" noChangeArrowheads="1"/>
          </p:cNvSpPr>
          <p:nvPr>
            <p:ph type="body" idx="1"/>
          </p:nvPr>
        </p:nvSpPr>
        <p:spPr>
          <a:xfrm>
            <a:off x="685800" y="1524000"/>
            <a:ext cx="7772400" cy="4572000"/>
          </a:xfrm>
        </p:spPr>
        <p:txBody>
          <a:bodyPr/>
          <a:lstStyle/>
          <a:p>
            <a:pPr eaLnBrk="1" hangingPunct="1">
              <a:buFontTx/>
              <a:buNone/>
            </a:pPr>
            <a:r>
              <a:rPr lang="zh-CN" altLang="en-US" sz="2400" b="1" dirty="0">
                <a:solidFill>
                  <a:srgbClr val="CC6600"/>
                </a:solidFill>
              </a:rPr>
              <a:t>一维数组</a:t>
            </a:r>
            <a:endParaRPr lang="zh-CN" altLang="en-US" sz="2400" dirty="0"/>
          </a:p>
        </p:txBody>
      </p:sp>
      <p:sp>
        <p:nvSpPr>
          <p:cNvPr id="37892" name="Rectangle 4">
            <a:extLst>
              <a:ext uri="{FF2B5EF4-FFF2-40B4-BE49-F238E27FC236}">
                <a16:creationId xmlns:a16="http://schemas.microsoft.com/office/drawing/2014/main" id="{CF1C758E-E296-49D8-A540-0CC0B4414B58}"/>
              </a:ext>
            </a:extLst>
          </p:cNvPr>
          <p:cNvSpPr>
            <a:spLocks noChangeArrowheads="1"/>
          </p:cNvSpPr>
          <p:nvPr/>
        </p:nvSpPr>
        <p:spPr bwMode="auto">
          <a:xfrm>
            <a:off x="1752600" y="2514600"/>
            <a:ext cx="1447800" cy="3429000"/>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893" name="Line 5">
            <a:extLst>
              <a:ext uri="{FF2B5EF4-FFF2-40B4-BE49-F238E27FC236}">
                <a16:creationId xmlns:a16="http://schemas.microsoft.com/office/drawing/2014/main" id="{7092F808-95A7-45C6-BCE8-5EED291FBB2D}"/>
              </a:ext>
            </a:extLst>
          </p:cNvPr>
          <p:cNvSpPr>
            <a:spLocks noChangeShapeType="1"/>
          </p:cNvSpPr>
          <p:nvPr/>
        </p:nvSpPr>
        <p:spPr bwMode="auto">
          <a:xfrm>
            <a:off x="1752600" y="2971800"/>
            <a:ext cx="1447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894" name="Line 6">
            <a:extLst>
              <a:ext uri="{FF2B5EF4-FFF2-40B4-BE49-F238E27FC236}">
                <a16:creationId xmlns:a16="http://schemas.microsoft.com/office/drawing/2014/main" id="{722F7CBD-EB3B-497C-A3E0-43143BFAD49C}"/>
              </a:ext>
            </a:extLst>
          </p:cNvPr>
          <p:cNvSpPr>
            <a:spLocks noChangeShapeType="1"/>
          </p:cNvSpPr>
          <p:nvPr/>
        </p:nvSpPr>
        <p:spPr bwMode="auto">
          <a:xfrm>
            <a:off x="1752600" y="3429000"/>
            <a:ext cx="1447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895" name="Line 7">
            <a:extLst>
              <a:ext uri="{FF2B5EF4-FFF2-40B4-BE49-F238E27FC236}">
                <a16:creationId xmlns:a16="http://schemas.microsoft.com/office/drawing/2014/main" id="{2DA17C20-E048-45EB-917A-C89171306979}"/>
              </a:ext>
            </a:extLst>
          </p:cNvPr>
          <p:cNvSpPr>
            <a:spLocks noChangeShapeType="1"/>
          </p:cNvSpPr>
          <p:nvPr/>
        </p:nvSpPr>
        <p:spPr bwMode="auto">
          <a:xfrm>
            <a:off x="1752600" y="4343400"/>
            <a:ext cx="1447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896" name="Line 8">
            <a:extLst>
              <a:ext uri="{FF2B5EF4-FFF2-40B4-BE49-F238E27FC236}">
                <a16:creationId xmlns:a16="http://schemas.microsoft.com/office/drawing/2014/main" id="{BEDDED11-0EE9-4AB5-A274-6B72F69A6E61}"/>
              </a:ext>
            </a:extLst>
          </p:cNvPr>
          <p:cNvSpPr>
            <a:spLocks noChangeShapeType="1"/>
          </p:cNvSpPr>
          <p:nvPr/>
        </p:nvSpPr>
        <p:spPr bwMode="auto">
          <a:xfrm>
            <a:off x="1752600" y="4800600"/>
            <a:ext cx="1447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227" name="Text Box 9">
            <a:extLst>
              <a:ext uri="{FF2B5EF4-FFF2-40B4-BE49-F238E27FC236}">
                <a16:creationId xmlns:a16="http://schemas.microsoft.com/office/drawing/2014/main" id="{218AFE1D-986B-4E0A-A4A7-7142BFF36C37}"/>
              </a:ext>
            </a:extLst>
          </p:cNvPr>
          <p:cNvSpPr txBox="1">
            <a:spLocks noChangeArrowheads="1"/>
          </p:cNvSpPr>
          <p:nvPr/>
        </p:nvSpPr>
        <p:spPr bwMode="auto">
          <a:xfrm>
            <a:off x="1143000" y="2514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p>
        </p:txBody>
      </p:sp>
      <p:sp>
        <p:nvSpPr>
          <p:cNvPr id="37898" name="Line 10">
            <a:extLst>
              <a:ext uri="{FF2B5EF4-FFF2-40B4-BE49-F238E27FC236}">
                <a16:creationId xmlns:a16="http://schemas.microsoft.com/office/drawing/2014/main" id="{62D069B9-962F-4CC6-9DDF-18DC084ADCEC}"/>
              </a:ext>
            </a:extLst>
          </p:cNvPr>
          <p:cNvSpPr>
            <a:spLocks noChangeShapeType="1"/>
          </p:cNvSpPr>
          <p:nvPr/>
        </p:nvSpPr>
        <p:spPr bwMode="auto">
          <a:xfrm>
            <a:off x="1447800" y="2743200"/>
            <a:ext cx="304800"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229" name="Text Box 11">
            <a:extLst>
              <a:ext uri="{FF2B5EF4-FFF2-40B4-BE49-F238E27FC236}">
                <a16:creationId xmlns:a16="http://schemas.microsoft.com/office/drawing/2014/main" id="{29D42CC9-8952-4662-9358-4689171F36C9}"/>
              </a:ext>
            </a:extLst>
          </p:cNvPr>
          <p:cNvSpPr txBox="1">
            <a:spLocks noChangeArrowheads="1"/>
          </p:cNvSpPr>
          <p:nvPr/>
        </p:nvSpPr>
        <p:spPr bwMode="auto">
          <a:xfrm>
            <a:off x="762000" y="22098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t>基地址</a:t>
            </a:r>
          </a:p>
        </p:txBody>
      </p:sp>
      <p:sp>
        <p:nvSpPr>
          <p:cNvPr id="9230" name="Text Box 12">
            <a:extLst>
              <a:ext uri="{FF2B5EF4-FFF2-40B4-BE49-F238E27FC236}">
                <a16:creationId xmlns:a16="http://schemas.microsoft.com/office/drawing/2014/main" id="{E8F7480E-5D0B-4CAD-970D-5E869E3A6D9E}"/>
              </a:ext>
            </a:extLst>
          </p:cNvPr>
          <p:cNvSpPr txBox="1">
            <a:spLocks noChangeArrowheads="1"/>
          </p:cNvSpPr>
          <p:nvPr/>
        </p:nvSpPr>
        <p:spPr bwMode="auto">
          <a:xfrm>
            <a:off x="3352800" y="2514600"/>
            <a:ext cx="2443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dirty="0"/>
              <a:t>L</a:t>
            </a:r>
            <a:r>
              <a:rPr lang="zh-CN" altLang="en-US" sz="2000" dirty="0"/>
              <a:t>个存储单元大小</a:t>
            </a:r>
          </a:p>
        </p:txBody>
      </p:sp>
      <p:sp>
        <p:nvSpPr>
          <p:cNvPr id="37901" name="AutoShape 13">
            <a:extLst>
              <a:ext uri="{FF2B5EF4-FFF2-40B4-BE49-F238E27FC236}">
                <a16:creationId xmlns:a16="http://schemas.microsoft.com/office/drawing/2014/main" id="{DBD44C08-99D0-4491-9760-4BCEEF4D9A3E}"/>
              </a:ext>
            </a:extLst>
          </p:cNvPr>
          <p:cNvSpPr>
            <a:spLocks/>
          </p:cNvSpPr>
          <p:nvPr/>
        </p:nvSpPr>
        <p:spPr bwMode="auto">
          <a:xfrm>
            <a:off x="3276600" y="2514600"/>
            <a:ext cx="152400" cy="381000"/>
          </a:xfrm>
          <a:prstGeom prst="rightBrace">
            <a:avLst>
              <a:gd name="adj1" fmla="val 20833"/>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232" name="Text Box 15">
            <a:extLst>
              <a:ext uri="{FF2B5EF4-FFF2-40B4-BE49-F238E27FC236}">
                <a16:creationId xmlns:a16="http://schemas.microsoft.com/office/drawing/2014/main" id="{80EB97C1-DC41-4AC8-919E-821E9E67158C}"/>
              </a:ext>
            </a:extLst>
          </p:cNvPr>
          <p:cNvSpPr txBox="1">
            <a:spLocks noChangeArrowheads="1"/>
          </p:cNvSpPr>
          <p:nvPr/>
        </p:nvSpPr>
        <p:spPr bwMode="auto">
          <a:xfrm>
            <a:off x="2057400" y="2514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r>
              <a:rPr lang="en-US" altLang="zh-CN" sz="2400" baseline="-25000"/>
              <a:t>0</a:t>
            </a:r>
          </a:p>
        </p:txBody>
      </p:sp>
      <p:sp>
        <p:nvSpPr>
          <p:cNvPr id="9233" name="Text Box 16">
            <a:extLst>
              <a:ext uri="{FF2B5EF4-FFF2-40B4-BE49-F238E27FC236}">
                <a16:creationId xmlns:a16="http://schemas.microsoft.com/office/drawing/2014/main" id="{9A5003C3-D0C5-4AAD-A047-6714B2E984DE}"/>
              </a:ext>
            </a:extLst>
          </p:cNvPr>
          <p:cNvSpPr txBox="1">
            <a:spLocks noChangeArrowheads="1"/>
          </p:cNvSpPr>
          <p:nvPr/>
        </p:nvSpPr>
        <p:spPr bwMode="auto">
          <a:xfrm>
            <a:off x="2057400" y="29718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r>
              <a:rPr lang="en-US" altLang="zh-CN" sz="2400" baseline="-25000"/>
              <a:t>1</a:t>
            </a:r>
          </a:p>
        </p:txBody>
      </p:sp>
      <p:sp>
        <p:nvSpPr>
          <p:cNvPr id="9234" name="Text Box 17">
            <a:extLst>
              <a:ext uri="{FF2B5EF4-FFF2-40B4-BE49-F238E27FC236}">
                <a16:creationId xmlns:a16="http://schemas.microsoft.com/office/drawing/2014/main" id="{5B8FB7C5-C337-4A4F-80FD-D577C85F8D4E}"/>
              </a:ext>
            </a:extLst>
          </p:cNvPr>
          <p:cNvSpPr txBox="1">
            <a:spLocks noChangeArrowheads="1"/>
          </p:cNvSpPr>
          <p:nvPr/>
        </p:nvSpPr>
        <p:spPr bwMode="auto">
          <a:xfrm>
            <a:off x="2124075" y="42926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solidFill>
                  <a:srgbClr val="FF3300"/>
                </a:solidFill>
              </a:rPr>
              <a:t>a</a:t>
            </a:r>
            <a:r>
              <a:rPr lang="en-US" altLang="zh-CN" sz="2800" b="1" i="1" baseline="-25000">
                <a:solidFill>
                  <a:srgbClr val="FF3300"/>
                </a:solidFill>
              </a:rPr>
              <a:t>i</a:t>
            </a:r>
          </a:p>
        </p:txBody>
      </p:sp>
      <p:sp>
        <p:nvSpPr>
          <p:cNvPr id="37906" name="Text Box 18">
            <a:extLst>
              <a:ext uri="{FF2B5EF4-FFF2-40B4-BE49-F238E27FC236}">
                <a16:creationId xmlns:a16="http://schemas.microsoft.com/office/drawing/2014/main" id="{29510043-2593-4A83-A68C-230B7F95B62B}"/>
              </a:ext>
            </a:extLst>
          </p:cNvPr>
          <p:cNvSpPr txBox="1">
            <a:spLocks noChangeArrowheads="1"/>
          </p:cNvSpPr>
          <p:nvPr/>
        </p:nvSpPr>
        <p:spPr bwMode="auto">
          <a:xfrm>
            <a:off x="3707904" y="3200400"/>
            <a:ext cx="5328592" cy="2677656"/>
          </a:xfrm>
          <a:prstGeom prst="rect">
            <a:avLst/>
          </a:prstGeom>
          <a:noFill/>
          <a:ln w="9525">
            <a:noFill/>
            <a:miter lim="800000"/>
            <a:headEnd/>
            <a:tailEnd/>
          </a:ln>
          <a:effectLst/>
        </p:spPr>
        <p:txBody>
          <a:bodyPr wrap="square">
            <a:spAutoFit/>
          </a:bodyPr>
          <a:lstStyle/>
          <a:p>
            <a:pPr eaLnBrk="1" hangingPunct="1">
              <a:spcBef>
                <a:spcPct val="50000"/>
              </a:spcBef>
              <a:defRPr/>
            </a:pPr>
            <a:r>
              <a:rPr lang="zh-CN" altLang="en-US" dirty="0">
                <a:latin typeface="Consolas" panose="020B0609020204030204" pitchFamily="49" charset="0"/>
              </a:rPr>
              <a:t>方法一：</a:t>
            </a:r>
            <a:r>
              <a:rPr lang="en-US" altLang="zh-CN" dirty="0">
                <a:latin typeface="Consolas" panose="020B0609020204030204" pitchFamily="49" charset="0"/>
              </a:rPr>
              <a:t>LOC[</a:t>
            </a:r>
            <a:r>
              <a:rPr lang="en-US" altLang="zh-CN" dirty="0" err="1">
                <a:latin typeface="Consolas" panose="020B0609020204030204" pitchFamily="49" charset="0"/>
              </a:rPr>
              <a:t>i</a:t>
            </a:r>
            <a:r>
              <a:rPr lang="en-US" altLang="zh-CN" dirty="0">
                <a:latin typeface="Consolas" panose="020B0609020204030204" pitchFamily="49" charset="0"/>
              </a:rPr>
              <a:t>]=LOC[0]+</a:t>
            </a:r>
            <a:r>
              <a:rPr lang="en-US" altLang="zh-CN" dirty="0" err="1">
                <a:latin typeface="Consolas" panose="020B0609020204030204" pitchFamily="49" charset="0"/>
              </a:rPr>
              <a:t>i</a:t>
            </a:r>
            <a:r>
              <a:rPr lang="en-US" altLang="zh-CN" dirty="0" err="1">
                <a:latin typeface="Consolas" panose="020B0609020204030204" pitchFamily="49" charset="0"/>
                <a:sym typeface="Symbol" pitchFamily="18" charset="2"/>
              </a:rPr>
              <a:t></a:t>
            </a:r>
            <a:r>
              <a:rPr lang="en-US" altLang="zh-CN" dirty="0" err="1">
                <a:latin typeface="Consolas" panose="020B0609020204030204" pitchFamily="49" charset="0"/>
              </a:rPr>
              <a:t>L</a:t>
            </a:r>
            <a:endParaRPr lang="en-US" altLang="zh-CN" dirty="0">
              <a:latin typeface="Consolas" panose="020B0609020204030204" pitchFamily="49" charset="0"/>
            </a:endParaRPr>
          </a:p>
          <a:p>
            <a:pPr eaLnBrk="1" hangingPunct="1">
              <a:spcBef>
                <a:spcPct val="50000"/>
              </a:spcBef>
              <a:defRPr/>
            </a:pPr>
            <a:r>
              <a:rPr lang="zh-CN" altLang="en-US" dirty="0">
                <a:latin typeface="Consolas" panose="020B0609020204030204" pitchFamily="49" charset="0"/>
              </a:rPr>
              <a:t>通式（方法二）：</a:t>
            </a:r>
            <a:endParaRPr lang="en-US" altLang="zh-CN" dirty="0">
              <a:latin typeface="Consolas" panose="020B0609020204030204" pitchFamily="49" charset="0"/>
            </a:endParaRPr>
          </a:p>
          <a:p>
            <a:pPr eaLnBrk="1" hangingPunct="1">
              <a:spcBef>
                <a:spcPct val="50000"/>
              </a:spcBef>
              <a:defRPr/>
            </a:pPr>
            <a:r>
              <a:rPr lang="en-US" altLang="zh-CN" dirty="0">
                <a:latin typeface="Consolas" panose="020B0609020204030204" pitchFamily="49" charset="0"/>
              </a:rPr>
              <a:t>LOC[</a:t>
            </a:r>
            <a:r>
              <a:rPr lang="en-US" altLang="zh-CN" dirty="0" err="1">
                <a:latin typeface="Consolas" panose="020B0609020204030204" pitchFamily="49" charset="0"/>
              </a:rPr>
              <a:t>i</a:t>
            </a:r>
            <a:r>
              <a:rPr lang="en-US" altLang="zh-CN" dirty="0">
                <a:latin typeface="Consolas" panose="020B0609020204030204" pitchFamily="49" charset="0"/>
              </a:rPr>
              <a:t>] = </a:t>
            </a:r>
            <a:r>
              <a:rPr lang="en-US" altLang="zh-CN" dirty="0" err="1">
                <a:latin typeface="Consolas" panose="020B0609020204030204" pitchFamily="49" charset="0"/>
              </a:rPr>
              <a:t>b+i</a:t>
            </a:r>
            <a:r>
              <a:rPr lang="en-US" altLang="zh-CN" dirty="0" err="1">
                <a:latin typeface="Consolas" panose="020B0609020204030204" pitchFamily="49" charset="0"/>
                <a:sym typeface="Symbol" pitchFamily="18" charset="2"/>
              </a:rPr>
              <a:t></a:t>
            </a:r>
            <a:r>
              <a:rPr lang="en-US" altLang="zh-CN" dirty="0" err="1">
                <a:latin typeface="Consolas" panose="020B0609020204030204" pitchFamily="49" charset="0"/>
              </a:rPr>
              <a:t>L</a:t>
            </a:r>
            <a:r>
              <a:rPr lang="en-US" altLang="zh-CN" dirty="0">
                <a:latin typeface="Consolas" panose="020B0609020204030204" pitchFamily="49" charset="0"/>
              </a:rPr>
              <a:t> =c</a:t>
            </a:r>
            <a:r>
              <a:rPr lang="en-US" altLang="zh-CN" baseline="-25000" dirty="0">
                <a:latin typeface="Consolas" panose="020B0609020204030204" pitchFamily="49" charset="0"/>
              </a:rPr>
              <a:t>0 </a:t>
            </a:r>
            <a:r>
              <a:rPr lang="en-US" altLang="zh-CN" dirty="0">
                <a:latin typeface="Consolas" panose="020B0609020204030204" pitchFamily="49" charset="0"/>
              </a:rPr>
              <a:t>+ c</a:t>
            </a:r>
            <a:r>
              <a:rPr lang="en-US" altLang="zh-CN" baseline="-25000" dirty="0">
                <a:latin typeface="Consolas" panose="020B0609020204030204" pitchFamily="49" charset="0"/>
              </a:rPr>
              <a:t>1</a:t>
            </a:r>
            <a:r>
              <a:rPr lang="en-US" altLang="zh-CN" dirty="0">
                <a:latin typeface="Consolas" panose="020B0609020204030204" pitchFamily="49" charset="0"/>
                <a:sym typeface="Symbol" pitchFamily="18" charset="2"/>
              </a:rPr>
              <a:t></a:t>
            </a:r>
            <a:r>
              <a:rPr lang="en-US" altLang="zh-CN" dirty="0">
                <a:latin typeface="Consolas" panose="020B0609020204030204" pitchFamily="49" charset="0"/>
              </a:rPr>
              <a:t>i</a:t>
            </a:r>
          </a:p>
          <a:p>
            <a:pPr eaLnBrk="1" hangingPunct="1">
              <a:spcBef>
                <a:spcPct val="50000"/>
              </a:spcBef>
              <a:defRPr/>
            </a:pPr>
            <a:r>
              <a:rPr lang="en-US" altLang="zh-CN" dirty="0">
                <a:latin typeface="Consolas" panose="020B0609020204030204" pitchFamily="49" charset="0"/>
              </a:rPr>
              <a:t>c</a:t>
            </a:r>
            <a:r>
              <a:rPr lang="en-US" altLang="zh-CN" baseline="-25000" dirty="0">
                <a:latin typeface="Consolas" panose="020B0609020204030204" pitchFamily="49" charset="0"/>
              </a:rPr>
              <a:t>1</a:t>
            </a:r>
            <a:r>
              <a:rPr lang="en-US" altLang="zh-CN" dirty="0">
                <a:latin typeface="Consolas" panose="020B0609020204030204" pitchFamily="49" charset="0"/>
              </a:rPr>
              <a:t> = L //</a:t>
            </a:r>
            <a:r>
              <a:rPr lang="zh-CN" altLang="en-US" dirty="0">
                <a:latin typeface="Consolas" panose="020B0609020204030204" pitchFamily="49" charset="0"/>
              </a:rPr>
              <a:t>一维数组单个数据元素大小</a:t>
            </a:r>
            <a:endParaRPr lang="en-US" altLang="zh-CN" dirty="0">
              <a:latin typeface="Consolas" panose="020B0609020204030204" pitchFamily="49" charset="0"/>
            </a:endParaRPr>
          </a:p>
          <a:p>
            <a:pPr eaLnBrk="1" hangingPunct="1">
              <a:spcBef>
                <a:spcPct val="50000"/>
              </a:spcBef>
              <a:defRPr/>
            </a:pPr>
            <a:r>
              <a:rPr lang="en-US" altLang="zh-CN" dirty="0">
                <a:latin typeface="Consolas" panose="020B0609020204030204" pitchFamily="49" charset="0"/>
              </a:rPr>
              <a:t>c</a:t>
            </a:r>
            <a:r>
              <a:rPr lang="en-US" altLang="zh-CN" baseline="-25000" dirty="0">
                <a:latin typeface="Consolas" panose="020B0609020204030204" pitchFamily="49" charset="0"/>
              </a:rPr>
              <a:t>0</a:t>
            </a:r>
            <a:r>
              <a:rPr lang="en-US" altLang="zh-CN" dirty="0">
                <a:latin typeface="Consolas" panose="020B0609020204030204" pitchFamily="49" charset="0"/>
              </a:rPr>
              <a:t> = b = LOC[0]   //</a:t>
            </a:r>
            <a:r>
              <a:rPr lang="zh-CN" altLang="en-US" dirty="0">
                <a:latin typeface="Consolas" panose="020B0609020204030204" pitchFamily="49" charset="0"/>
              </a:rPr>
              <a:t>基地址</a:t>
            </a:r>
            <a:endParaRPr lang="en-US" altLang="zh-CN" dirty="0">
              <a:latin typeface="Consolas" panose="020B0609020204030204" pitchFamily="49" charset="0"/>
            </a:endParaRPr>
          </a:p>
        </p:txBody>
      </p:sp>
      <p:sp>
        <p:nvSpPr>
          <p:cNvPr id="37908" name="AutoShape 20">
            <a:extLst>
              <a:ext uri="{FF2B5EF4-FFF2-40B4-BE49-F238E27FC236}">
                <a16:creationId xmlns:a16="http://schemas.microsoft.com/office/drawing/2014/main" id="{3EF6CF08-1F17-49BD-B109-31F87473A629}"/>
              </a:ext>
            </a:extLst>
          </p:cNvPr>
          <p:cNvSpPr>
            <a:spLocks/>
          </p:cNvSpPr>
          <p:nvPr/>
        </p:nvSpPr>
        <p:spPr bwMode="auto">
          <a:xfrm>
            <a:off x="3635896" y="5013176"/>
            <a:ext cx="76200" cy="685800"/>
          </a:xfrm>
          <a:prstGeom prst="leftBrace">
            <a:avLst>
              <a:gd name="adj1" fmla="val 75000"/>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7911" name="Line 23">
            <a:extLst>
              <a:ext uri="{FF2B5EF4-FFF2-40B4-BE49-F238E27FC236}">
                <a16:creationId xmlns:a16="http://schemas.microsoft.com/office/drawing/2014/main" id="{594D131B-BAD1-446E-92F2-DF608495A3BB}"/>
              </a:ext>
            </a:extLst>
          </p:cNvPr>
          <p:cNvSpPr>
            <a:spLocks noChangeShapeType="1"/>
          </p:cNvSpPr>
          <p:nvPr/>
        </p:nvSpPr>
        <p:spPr bwMode="auto">
          <a:xfrm>
            <a:off x="1752600" y="5562600"/>
            <a:ext cx="14478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9238" name="Text Box 24">
            <a:extLst>
              <a:ext uri="{FF2B5EF4-FFF2-40B4-BE49-F238E27FC236}">
                <a16:creationId xmlns:a16="http://schemas.microsoft.com/office/drawing/2014/main" id="{F30065DA-0B8E-43B7-A816-988BF4DEDEA6}"/>
              </a:ext>
            </a:extLst>
          </p:cNvPr>
          <p:cNvSpPr txBox="1">
            <a:spLocks noChangeArrowheads="1"/>
          </p:cNvSpPr>
          <p:nvPr/>
        </p:nvSpPr>
        <p:spPr bwMode="auto">
          <a:xfrm>
            <a:off x="2133600" y="5410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r>
              <a:rPr lang="en-US" altLang="zh-CN" sz="2400" baseline="-25000"/>
              <a:t>n-1</a:t>
            </a:r>
          </a:p>
        </p:txBody>
      </p:sp>
      <p:sp>
        <p:nvSpPr>
          <p:cNvPr id="9239" name="Text Box 26">
            <a:extLst>
              <a:ext uri="{FF2B5EF4-FFF2-40B4-BE49-F238E27FC236}">
                <a16:creationId xmlns:a16="http://schemas.microsoft.com/office/drawing/2014/main" id="{3676D6DC-BA01-49E4-82FF-F67E3AB76557}"/>
              </a:ext>
            </a:extLst>
          </p:cNvPr>
          <p:cNvSpPr txBox="1">
            <a:spLocks noChangeArrowheads="1"/>
          </p:cNvSpPr>
          <p:nvPr/>
        </p:nvSpPr>
        <p:spPr bwMode="auto">
          <a:xfrm>
            <a:off x="2743200" y="1524000"/>
            <a:ext cx="2514600" cy="4572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ElemType   a[n]</a:t>
            </a:r>
            <a:r>
              <a:rPr lang="zh-CN" altLang="en-US" sz="2400"/>
              <a:t>；</a:t>
            </a:r>
          </a:p>
        </p:txBody>
      </p:sp>
      <p:sp>
        <p:nvSpPr>
          <p:cNvPr id="2" name="矩形 1">
            <a:extLst>
              <a:ext uri="{FF2B5EF4-FFF2-40B4-BE49-F238E27FC236}">
                <a16:creationId xmlns:a16="http://schemas.microsoft.com/office/drawing/2014/main" id="{EE43C526-D3E2-4BD4-97F0-7A213F5965DB}"/>
              </a:ext>
            </a:extLst>
          </p:cNvPr>
          <p:cNvSpPr/>
          <p:nvPr/>
        </p:nvSpPr>
        <p:spPr bwMode="auto">
          <a:xfrm>
            <a:off x="3419872" y="3140968"/>
            <a:ext cx="5544616" cy="57606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FE31257A-15F2-401D-8AA9-3DBFBF07E9F1}"/>
              </a:ext>
            </a:extLst>
          </p:cNvPr>
          <p:cNvSpPr/>
          <p:nvPr/>
        </p:nvSpPr>
        <p:spPr bwMode="auto">
          <a:xfrm>
            <a:off x="3419872" y="3789040"/>
            <a:ext cx="5544616" cy="216024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797B3925-D777-43E8-89D2-3D9BA45F0749}"/>
              </a:ext>
            </a:extLst>
          </p:cNvPr>
          <p:cNvSpPr>
            <a:spLocks noGrp="1"/>
          </p:cNvSpPr>
          <p:nvPr>
            <p:ph type="sldNum" sz="quarter" idx="12"/>
          </p:nvPr>
        </p:nvSpPr>
        <p:spPr>
          <a:xfrm>
            <a:off x="4537075" y="574357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1640B4F-B35C-443C-8B02-E8FB481204C0}" type="slidenum">
              <a:rPr lang="en-US" altLang="zh-CN" sz="1400"/>
              <a:pPr>
                <a:spcBef>
                  <a:spcPct val="0"/>
                </a:spcBef>
                <a:buFontTx/>
                <a:buNone/>
              </a:pPr>
              <a:t>7</a:t>
            </a:fld>
            <a:endParaRPr lang="en-US" altLang="zh-CN" sz="1400"/>
          </a:p>
        </p:txBody>
      </p:sp>
      <p:sp>
        <p:nvSpPr>
          <p:cNvPr id="10243" name="Rectangle 2">
            <a:extLst>
              <a:ext uri="{FF2B5EF4-FFF2-40B4-BE49-F238E27FC236}">
                <a16:creationId xmlns:a16="http://schemas.microsoft.com/office/drawing/2014/main" id="{E5773FC2-DA94-4F4C-9840-733C40F9F982}"/>
              </a:ext>
            </a:extLst>
          </p:cNvPr>
          <p:cNvSpPr>
            <a:spLocks noGrp="1" noChangeArrowheads="1"/>
          </p:cNvSpPr>
          <p:nvPr>
            <p:ph type="title"/>
          </p:nvPr>
        </p:nvSpPr>
        <p:spPr>
          <a:xfrm>
            <a:off x="685800" y="609600"/>
            <a:ext cx="7772400" cy="609600"/>
          </a:xfrm>
        </p:spPr>
        <p:txBody>
          <a:bodyPr/>
          <a:lstStyle/>
          <a:p>
            <a:pPr algn="l" eaLnBrk="1" hangingPunct="1"/>
            <a:r>
              <a:rPr lang="zh-CN" altLang="en-US" sz="2400" b="1">
                <a:solidFill>
                  <a:srgbClr val="CC6600"/>
                </a:solidFill>
              </a:rPr>
              <a:t>二维数组</a:t>
            </a:r>
            <a:endParaRPr lang="zh-CN" altLang="en-US" sz="2800"/>
          </a:p>
        </p:txBody>
      </p:sp>
      <p:sp>
        <p:nvSpPr>
          <p:cNvPr id="10244" name="Rectangle 3">
            <a:extLst>
              <a:ext uri="{FF2B5EF4-FFF2-40B4-BE49-F238E27FC236}">
                <a16:creationId xmlns:a16="http://schemas.microsoft.com/office/drawing/2014/main" id="{92AFF5E7-AFCA-457E-B70D-D8A0CAC1869C}"/>
              </a:ext>
            </a:extLst>
          </p:cNvPr>
          <p:cNvSpPr>
            <a:spLocks noGrp="1" noChangeArrowheads="1"/>
          </p:cNvSpPr>
          <p:nvPr>
            <p:ph type="body" idx="1"/>
          </p:nvPr>
        </p:nvSpPr>
        <p:spPr>
          <a:xfrm>
            <a:off x="685800" y="1219200"/>
            <a:ext cx="5038725" cy="2281238"/>
          </a:xfrm>
        </p:spPr>
        <p:txBody>
          <a:bodyPr/>
          <a:lstStyle/>
          <a:p>
            <a:pPr eaLnBrk="1" hangingPunct="1">
              <a:buFontTx/>
              <a:buNone/>
            </a:pPr>
            <a:r>
              <a:rPr lang="en-US" altLang="zh-CN"/>
              <a:t>         </a:t>
            </a:r>
            <a:r>
              <a:rPr lang="en-US" altLang="zh-CN" sz="2800"/>
              <a:t>a</a:t>
            </a:r>
            <a:r>
              <a:rPr lang="en-US" altLang="zh-CN" sz="2800" baseline="-25000"/>
              <a:t>00</a:t>
            </a:r>
            <a:r>
              <a:rPr lang="en-US" altLang="zh-CN" sz="2800"/>
              <a:t>     a</a:t>
            </a:r>
            <a:r>
              <a:rPr lang="en-US" altLang="zh-CN" sz="2800" baseline="-25000"/>
              <a:t>01</a:t>
            </a:r>
            <a:r>
              <a:rPr lang="en-US" altLang="zh-CN" sz="2800"/>
              <a:t>   a</a:t>
            </a:r>
            <a:r>
              <a:rPr lang="en-US" altLang="zh-CN" sz="2800" baseline="-25000"/>
              <a:t>02</a:t>
            </a:r>
            <a:r>
              <a:rPr lang="en-US" altLang="zh-CN" sz="2800"/>
              <a:t>   ...  a</a:t>
            </a:r>
            <a:r>
              <a:rPr lang="en-US" altLang="zh-CN" sz="2800" baseline="-25000"/>
              <a:t>0,n-1</a:t>
            </a:r>
          </a:p>
          <a:p>
            <a:pPr eaLnBrk="1" hangingPunct="1">
              <a:buFontTx/>
              <a:buNone/>
            </a:pPr>
            <a:r>
              <a:rPr lang="en-US" altLang="zh-CN" sz="2800"/>
              <a:t>          a</a:t>
            </a:r>
            <a:r>
              <a:rPr lang="en-US" altLang="zh-CN" sz="2800" baseline="-25000"/>
              <a:t>10</a:t>
            </a:r>
            <a:r>
              <a:rPr lang="en-US" altLang="zh-CN" sz="2800"/>
              <a:t>     a</a:t>
            </a:r>
            <a:r>
              <a:rPr lang="en-US" altLang="zh-CN" sz="2800" baseline="-25000"/>
              <a:t>11</a:t>
            </a:r>
            <a:r>
              <a:rPr lang="en-US" altLang="zh-CN" sz="2800"/>
              <a:t>   a</a:t>
            </a:r>
            <a:r>
              <a:rPr lang="en-US" altLang="zh-CN" sz="2800" baseline="-25000"/>
              <a:t>12</a:t>
            </a:r>
            <a:r>
              <a:rPr lang="en-US" altLang="zh-CN" sz="2800"/>
              <a:t>   ...  a</a:t>
            </a:r>
            <a:r>
              <a:rPr lang="en-US" altLang="zh-CN" sz="2800" baseline="-25000"/>
              <a:t>1,n-1</a:t>
            </a:r>
          </a:p>
          <a:p>
            <a:pPr eaLnBrk="1" hangingPunct="1">
              <a:buFontTx/>
              <a:buNone/>
            </a:pPr>
            <a:r>
              <a:rPr lang="en-US" altLang="zh-CN" sz="2800" baseline="-25000"/>
              <a:t>               </a:t>
            </a:r>
            <a:r>
              <a:rPr lang="en-US" altLang="zh-CN" sz="2800">
                <a:sym typeface="Symbol" panose="05050102010706020507" pitchFamily="18" charset="2"/>
              </a:rPr>
              <a:t> :        :       :      :      :</a:t>
            </a:r>
          </a:p>
          <a:p>
            <a:pPr eaLnBrk="1" hangingPunct="1">
              <a:buFontTx/>
              <a:buNone/>
            </a:pPr>
            <a:r>
              <a:rPr lang="en-US" altLang="zh-CN" sz="2800"/>
              <a:t>          </a:t>
            </a:r>
            <a:r>
              <a:rPr lang="en-US" altLang="zh-CN" sz="2400"/>
              <a:t>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t>  ...  a</a:t>
            </a:r>
            <a:r>
              <a:rPr lang="en-US" altLang="zh-CN" sz="2400" baseline="-25000"/>
              <a:t>m-1,n-1</a:t>
            </a:r>
          </a:p>
        </p:txBody>
      </p:sp>
      <p:grpSp>
        <p:nvGrpSpPr>
          <p:cNvPr id="10245" name="Group 41">
            <a:extLst>
              <a:ext uri="{FF2B5EF4-FFF2-40B4-BE49-F238E27FC236}">
                <a16:creationId xmlns:a16="http://schemas.microsoft.com/office/drawing/2014/main" id="{4B014229-099E-4DF8-A228-C9E34E3F6236}"/>
              </a:ext>
            </a:extLst>
          </p:cNvPr>
          <p:cNvGrpSpPr>
            <a:grpSpLocks/>
          </p:cNvGrpSpPr>
          <p:nvPr/>
        </p:nvGrpSpPr>
        <p:grpSpPr bwMode="auto">
          <a:xfrm>
            <a:off x="6019800" y="1066800"/>
            <a:ext cx="2819400" cy="3749675"/>
            <a:chOff x="3264" y="816"/>
            <a:chExt cx="1776" cy="2362"/>
          </a:xfrm>
        </p:grpSpPr>
        <p:sp>
          <p:nvSpPr>
            <p:cNvPr id="38927" name="Rectangle 15">
              <a:extLst>
                <a:ext uri="{FF2B5EF4-FFF2-40B4-BE49-F238E27FC236}">
                  <a16:creationId xmlns:a16="http://schemas.microsoft.com/office/drawing/2014/main" id="{D4017F4C-D741-48BF-B3E5-330FC1C70066}"/>
                </a:ext>
              </a:extLst>
            </p:cNvPr>
            <p:cNvSpPr>
              <a:spLocks noChangeArrowheads="1"/>
            </p:cNvSpPr>
            <p:nvPr/>
          </p:nvSpPr>
          <p:spPr bwMode="auto">
            <a:xfrm>
              <a:off x="3648" y="912"/>
              <a:ext cx="816" cy="2256"/>
            </a:xfrm>
            <a:prstGeom prst="rect">
              <a:avLst/>
            </a:prstGeom>
            <a:noFill/>
            <a:ln w="9525">
              <a:solidFill>
                <a:schemeClr val="tx1"/>
              </a:solid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28" name="Line 16">
              <a:extLst>
                <a:ext uri="{FF2B5EF4-FFF2-40B4-BE49-F238E27FC236}">
                  <a16:creationId xmlns:a16="http://schemas.microsoft.com/office/drawing/2014/main" id="{7466FBE7-740E-4DD7-8AF4-1CC8CA14E95E}"/>
                </a:ext>
              </a:extLst>
            </p:cNvPr>
            <p:cNvSpPr>
              <a:spLocks noChangeShapeType="1"/>
            </p:cNvSpPr>
            <p:nvPr/>
          </p:nvSpPr>
          <p:spPr bwMode="auto">
            <a:xfrm>
              <a:off x="3648" y="1104"/>
              <a:ext cx="816"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29" name="Line 17">
              <a:extLst>
                <a:ext uri="{FF2B5EF4-FFF2-40B4-BE49-F238E27FC236}">
                  <a16:creationId xmlns:a16="http://schemas.microsoft.com/office/drawing/2014/main" id="{43889C63-4810-4473-930A-971361CFC9A5}"/>
                </a:ext>
              </a:extLst>
            </p:cNvPr>
            <p:cNvSpPr>
              <a:spLocks noChangeShapeType="1"/>
            </p:cNvSpPr>
            <p:nvPr/>
          </p:nvSpPr>
          <p:spPr bwMode="auto">
            <a:xfrm>
              <a:off x="3648" y="1392"/>
              <a:ext cx="816"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30" name="Line 18">
              <a:extLst>
                <a:ext uri="{FF2B5EF4-FFF2-40B4-BE49-F238E27FC236}">
                  <a16:creationId xmlns:a16="http://schemas.microsoft.com/office/drawing/2014/main" id="{CDDF1462-8995-40D8-AF0B-F7E267803C7D}"/>
                </a:ext>
              </a:extLst>
            </p:cNvPr>
            <p:cNvSpPr>
              <a:spLocks noChangeShapeType="1"/>
            </p:cNvSpPr>
            <p:nvPr/>
          </p:nvSpPr>
          <p:spPr bwMode="auto">
            <a:xfrm>
              <a:off x="3648" y="1584"/>
              <a:ext cx="816"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31" name="Line 19">
              <a:extLst>
                <a:ext uri="{FF2B5EF4-FFF2-40B4-BE49-F238E27FC236}">
                  <a16:creationId xmlns:a16="http://schemas.microsoft.com/office/drawing/2014/main" id="{B971B780-B6A9-4714-924A-1AC6523A0E33}"/>
                </a:ext>
              </a:extLst>
            </p:cNvPr>
            <p:cNvSpPr>
              <a:spLocks noChangeShapeType="1"/>
            </p:cNvSpPr>
            <p:nvPr/>
          </p:nvSpPr>
          <p:spPr bwMode="auto">
            <a:xfrm>
              <a:off x="3648" y="1776"/>
              <a:ext cx="816"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32" name="Line 20">
              <a:extLst>
                <a:ext uri="{FF2B5EF4-FFF2-40B4-BE49-F238E27FC236}">
                  <a16:creationId xmlns:a16="http://schemas.microsoft.com/office/drawing/2014/main" id="{27732A46-6CF7-4011-93AF-E3BFABCEC08B}"/>
                </a:ext>
              </a:extLst>
            </p:cNvPr>
            <p:cNvSpPr>
              <a:spLocks noChangeShapeType="1"/>
            </p:cNvSpPr>
            <p:nvPr/>
          </p:nvSpPr>
          <p:spPr bwMode="auto">
            <a:xfrm>
              <a:off x="3648" y="2208"/>
              <a:ext cx="816"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33" name="Line 21">
              <a:extLst>
                <a:ext uri="{FF2B5EF4-FFF2-40B4-BE49-F238E27FC236}">
                  <a16:creationId xmlns:a16="http://schemas.microsoft.com/office/drawing/2014/main" id="{9C4BC27A-1450-4C81-8077-6586B93D86D3}"/>
                </a:ext>
              </a:extLst>
            </p:cNvPr>
            <p:cNvSpPr>
              <a:spLocks noChangeShapeType="1"/>
            </p:cNvSpPr>
            <p:nvPr/>
          </p:nvSpPr>
          <p:spPr bwMode="auto">
            <a:xfrm>
              <a:off x="3648" y="2400"/>
              <a:ext cx="816"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34" name="Line 22">
              <a:extLst>
                <a:ext uri="{FF2B5EF4-FFF2-40B4-BE49-F238E27FC236}">
                  <a16:creationId xmlns:a16="http://schemas.microsoft.com/office/drawing/2014/main" id="{F332A3BA-008C-4B4F-A27D-05DDD77EF5C4}"/>
                </a:ext>
              </a:extLst>
            </p:cNvPr>
            <p:cNvSpPr>
              <a:spLocks noChangeShapeType="1"/>
            </p:cNvSpPr>
            <p:nvPr/>
          </p:nvSpPr>
          <p:spPr bwMode="auto">
            <a:xfrm>
              <a:off x="3648" y="2976"/>
              <a:ext cx="816"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70" name="Text Box 23">
              <a:extLst>
                <a:ext uri="{FF2B5EF4-FFF2-40B4-BE49-F238E27FC236}">
                  <a16:creationId xmlns:a16="http://schemas.microsoft.com/office/drawing/2014/main" id="{D384C860-A268-4EEC-B1CB-B08FAE9D8383}"/>
                </a:ext>
              </a:extLst>
            </p:cNvPr>
            <p:cNvSpPr txBox="1">
              <a:spLocks noChangeArrowheads="1"/>
            </p:cNvSpPr>
            <p:nvPr/>
          </p:nvSpPr>
          <p:spPr bwMode="auto">
            <a:xfrm>
              <a:off x="3744" y="8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a</a:t>
              </a:r>
              <a:r>
                <a:rPr lang="en-US" altLang="zh-CN" sz="2000" baseline="-25000"/>
                <a:t>00</a:t>
              </a:r>
            </a:p>
          </p:txBody>
        </p:sp>
        <p:sp>
          <p:nvSpPr>
            <p:cNvPr id="10271" name="Text Box 24">
              <a:extLst>
                <a:ext uri="{FF2B5EF4-FFF2-40B4-BE49-F238E27FC236}">
                  <a16:creationId xmlns:a16="http://schemas.microsoft.com/office/drawing/2014/main" id="{EB9407DB-BE74-43E7-9116-3B573DEE5A1C}"/>
                </a:ext>
              </a:extLst>
            </p:cNvPr>
            <p:cNvSpPr txBox="1">
              <a:spLocks noChangeArrowheads="1"/>
            </p:cNvSpPr>
            <p:nvPr/>
          </p:nvSpPr>
          <p:spPr bwMode="auto">
            <a:xfrm>
              <a:off x="3792" y="134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a</a:t>
              </a:r>
              <a:r>
                <a:rPr lang="en-US" altLang="zh-CN" sz="2000" baseline="-25000"/>
                <a:t>0,,n-1</a:t>
              </a:r>
            </a:p>
          </p:txBody>
        </p:sp>
        <p:sp>
          <p:nvSpPr>
            <p:cNvPr id="10272" name="Text Box 25">
              <a:extLst>
                <a:ext uri="{FF2B5EF4-FFF2-40B4-BE49-F238E27FC236}">
                  <a16:creationId xmlns:a16="http://schemas.microsoft.com/office/drawing/2014/main" id="{5E90318B-1F5C-4D1C-BE44-C65D6CB22E8E}"/>
                </a:ext>
              </a:extLst>
            </p:cNvPr>
            <p:cNvSpPr txBox="1">
              <a:spLocks noChangeArrowheads="1"/>
            </p:cNvSpPr>
            <p:nvPr/>
          </p:nvSpPr>
          <p:spPr bwMode="auto">
            <a:xfrm>
              <a:off x="3792" y="153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a</a:t>
              </a:r>
              <a:r>
                <a:rPr lang="en-US" altLang="zh-CN" sz="2000" baseline="-25000"/>
                <a:t>10</a:t>
              </a:r>
            </a:p>
          </p:txBody>
        </p:sp>
        <p:sp>
          <p:nvSpPr>
            <p:cNvPr id="10273" name="Text Box 26">
              <a:extLst>
                <a:ext uri="{FF2B5EF4-FFF2-40B4-BE49-F238E27FC236}">
                  <a16:creationId xmlns:a16="http://schemas.microsoft.com/office/drawing/2014/main" id="{9F9384CB-73DC-40E9-94F8-864DC7987363}"/>
                </a:ext>
              </a:extLst>
            </p:cNvPr>
            <p:cNvSpPr txBox="1">
              <a:spLocks noChangeArrowheads="1"/>
            </p:cNvSpPr>
            <p:nvPr/>
          </p:nvSpPr>
          <p:spPr bwMode="auto">
            <a:xfrm>
              <a:off x="3792" y="216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a</a:t>
              </a:r>
              <a:r>
                <a:rPr lang="en-US" altLang="zh-CN" sz="2000" baseline="-25000"/>
                <a:t>ij</a:t>
              </a:r>
            </a:p>
          </p:txBody>
        </p:sp>
        <p:sp>
          <p:nvSpPr>
            <p:cNvPr id="10274" name="Text Box 27">
              <a:extLst>
                <a:ext uri="{FF2B5EF4-FFF2-40B4-BE49-F238E27FC236}">
                  <a16:creationId xmlns:a16="http://schemas.microsoft.com/office/drawing/2014/main" id="{EF09539F-DF6D-494D-A99E-4FA4B6F84C48}"/>
                </a:ext>
              </a:extLst>
            </p:cNvPr>
            <p:cNvSpPr txBox="1">
              <a:spLocks noChangeArrowheads="1"/>
            </p:cNvSpPr>
            <p:nvPr/>
          </p:nvSpPr>
          <p:spPr bwMode="auto">
            <a:xfrm>
              <a:off x="3792" y="292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a</a:t>
              </a:r>
              <a:r>
                <a:rPr lang="en-US" altLang="zh-CN" sz="2000" baseline="-25000"/>
                <a:t>m-1,n-1</a:t>
              </a:r>
            </a:p>
          </p:txBody>
        </p:sp>
        <p:sp>
          <p:nvSpPr>
            <p:cNvPr id="38940" name="Line 28">
              <a:extLst>
                <a:ext uri="{FF2B5EF4-FFF2-40B4-BE49-F238E27FC236}">
                  <a16:creationId xmlns:a16="http://schemas.microsoft.com/office/drawing/2014/main" id="{C87E4A66-7FA8-4C8F-9D4B-11CD22E742BD}"/>
                </a:ext>
              </a:extLst>
            </p:cNvPr>
            <p:cNvSpPr>
              <a:spLocks noChangeShapeType="1"/>
            </p:cNvSpPr>
            <p:nvPr/>
          </p:nvSpPr>
          <p:spPr bwMode="auto">
            <a:xfrm>
              <a:off x="3456" y="960"/>
              <a:ext cx="192" cy="0"/>
            </a:xfrm>
            <a:prstGeom prst="line">
              <a:avLst/>
            </a:prstGeom>
            <a:noFill/>
            <a:ln w="9525">
              <a:solidFill>
                <a:schemeClr val="tx1"/>
              </a:solidFill>
              <a:round/>
              <a:headEnd/>
              <a:tailEnd type="triangle" w="med" len="me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76" name="Text Box 29">
              <a:extLst>
                <a:ext uri="{FF2B5EF4-FFF2-40B4-BE49-F238E27FC236}">
                  <a16:creationId xmlns:a16="http://schemas.microsoft.com/office/drawing/2014/main" id="{D9AA191A-F19C-4966-864F-2778103D757F}"/>
                </a:ext>
              </a:extLst>
            </p:cNvPr>
            <p:cNvSpPr txBox="1">
              <a:spLocks noChangeArrowheads="1"/>
            </p:cNvSpPr>
            <p:nvPr/>
          </p:nvSpPr>
          <p:spPr bwMode="auto">
            <a:xfrm>
              <a:off x="3264" y="8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p>
          </p:txBody>
        </p:sp>
        <p:sp>
          <p:nvSpPr>
            <p:cNvPr id="10277" name="Text Box 30">
              <a:extLst>
                <a:ext uri="{FF2B5EF4-FFF2-40B4-BE49-F238E27FC236}">
                  <a16:creationId xmlns:a16="http://schemas.microsoft.com/office/drawing/2014/main" id="{53ED01B3-18E2-471C-AB6A-A63CE60D996A}"/>
                </a:ext>
              </a:extLst>
            </p:cNvPr>
            <p:cNvSpPr txBox="1">
              <a:spLocks noChangeArrowheads="1"/>
            </p:cNvSpPr>
            <p:nvPr/>
          </p:nvSpPr>
          <p:spPr bwMode="auto">
            <a:xfrm>
              <a:off x="4608" y="10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r>
                <a:rPr lang="en-US" altLang="zh-CN" sz="2400" baseline="-25000"/>
                <a:t>1</a:t>
              </a:r>
              <a:endParaRPr lang="en-US" altLang="zh-CN" sz="2400"/>
            </a:p>
          </p:txBody>
        </p:sp>
        <p:sp>
          <p:nvSpPr>
            <p:cNvPr id="38943" name="AutoShape 31">
              <a:extLst>
                <a:ext uri="{FF2B5EF4-FFF2-40B4-BE49-F238E27FC236}">
                  <a16:creationId xmlns:a16="http://schemas.microsoft.com/office/drawing/2014/main" id="{D8A525BB-3185-4031-9B36-DC9F17CC7A65}"/>
                </a:ext>
              </a:extLst>
            </p:cNvPr>
            <p:cNvSpPr>
              <a:spLocks/>
            </p:cNvSpPr>
            <p:nvPr/>
          </p:nvSpPr>
          <p:spPr bwMode="auto">
            <a:xfrm>
              <a:off x="4512" y="912"/>
              <a:ext cx="96" cy="624"/>
            </a:xfrm>
            <a:prstGeom prst="rightBrace">
              <a:avLst>
                <a:gd name="adj1" fmla="val 54167"/>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10246" name="Text Box 37">
            <a:extLst>
              <a:ext uri="{FF2B5EF4-FFF2-40B4-BE49-F238E27FC236}">
                <a16:creationId xmlns:a16="http://schemas.microsoft.com/office/drawing/2014/main" id="{5E17333D-40D0-4CCB-A893-AB2E1CAFF325}"/>
              </a:ext>
            </a:extLst>
          </p:cNvPr>
          <p:cNvSpPr txBox="1">
            <a:spLocks noChangeArrowheads="1"/>
          </p:cNvSpPr>
          <p:nvPr/>
        </p:nvSpPr>
        <p:spPr bwMode="auto">
          <a:xfrm>
            <a:off x="1476375" y="4437063"/>
            <a:ext cx="4648200" cy="10144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accent2"/>
                </a:solidFill>
                <a:latin typeface="楷体_GB2312" pitchFamily="49" charset="-122"/>
                <a:ea typeface="楷体_GB2312" pitchFamily="49" charset="-122"/>
              </a:rPr>
              <a:t>注：</a:t>
            </a:r>
            <a:r>
              <a:rPr lang="en-US" altLang="zh-CN" sz="2400">
                <a:solidFill>
                  <a:schemeClr val="accent2"/>
                </a:solidFill>
                <a:latin typeface="楷体_GB2312" pitchFamily="49" charset="-122"/>
                <a:ea typeface="楷体_GB2312" pitchFamily="49" charset="-122"/>
              </a:rPr>
              <a:t>Pascal</a:t>
            </a:r>
            <a:r>
              <a:rPr lang="zh-CN" altLang="en-US" sz="2400">
                <a:solidFill>
                  <a:schemeClr val="accent2"/>
                </a:solidFill>
                <a:latin typeface="楷体_GB2312" pitchFamily="49" charset="-122"/>
                <a:ea typeface="楷体_GB2312" pitchFamily="49" charset="-122"/>
              </a:rPr>
              <a:t>、</a:t>
            </a:r>
            <a:r>
              <a:rPr lang="en-US" altLang="zh-CN" sz="2400">
                <a:solidFill>
                  <a:schemeClr val="accent2"/>
                </a:solidFill>
                <a:latin typeface="楷体_GB2312" pitchFamily="49" charset="-122"/>
                <a:ea typeface="楷体_GB2312" pitchFamily="49" charset="-122"/>
              </a:rPr>
              <a:t>C</a:t>
            </a:r>
            <a:r>
              <a:rPr lang="zh-CN" altLang="en-US" sz="2400">
                <a:solidFill>
                  <a:schemeClr val="accent2"/>
                </a:solidFill>
                <a:latin typeface="楷体_GB2312" pitchFamily="49" charset="-122"/>
                <a:ea typeface="楷体_GB2312" pitchFamily="49" charset="-122"/>
              </a:rPr>
              <a:t>语言以行序为主序</a:t>
            </a:r>
          </a:p>
          <a:p>
            <a:pPr eaLnBrk="1" hangingPunct="1">
              <a:spcBef>
                <a:spcPct val="50000"/>
              </a:spcBef>
              <a:buFontTx/>
              <a:buNone/>
            </a:pP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Fortran </a:t>
            </a:r>
            <a:r>
              <a:rPr lang="zh-CN" altLang="en-US" sz="2400">
                <a:solidFill>
                  <a:schemeClr val="accent2"/>
                </a:solidFill>
                <a:latin typeface="楷体_GB2312" pitchFamily="49" charset="-122"/>
                <a:ea typeface="楷体_GB2312" pitchFamily="49" charset="-122"/>
              </a:rPr>
              <a:t>语言以列序为主序</a:t>
            </a:r>
            <a:endParaRPr lang="zh-CN" altLang="en-US" sz="2400">
              <a:solidFill>
                <a:schemeClr val="accent2"/>
              </a:solidFill>
            </a:endParaRPr>
          </a:p>
        </p:txBody>
      </p:sp>
      <p:sp>
        <p:nvSpPr>
          <p:cNvPr id="38955" name="Text Box 43">
            <a:extLst>
              <a:ext uri="{FF2B5EF4-FFF2-40B4-BE49-F238E27FC236}">
                <a16:creationId xmlns:a16="http://schemas.microsoft.com/office/drawing/2014/main" id="{B90DCDF1-1BD5-40D5-8D07-4B7CF22BA86C}"/>
              </a:ext>
            </a:extLst>
          </p:cNvPr>
          <p:cNvSpPr txBox="1">
            <a:spLocks noChangeArrowheads="1"/>
          </p:cNvSpPr>
          <p:nvPr/>
        </p:nvSpPr>
        <p:spPr bwMode="auto">
          <a:xfrm>
            <a:off x="2362200" y="685800"/>
            <a:ext cx="3276600" cy="457200"/>
          </a:xfrm>
          <a:prstGeom prst="rect">
            <a:avLst/>
          </a:prstGeom>
          <a:solidFill>
            <a:srgbClr val="FFCC66"/>
          </a:solidFill>
          <a:ln w="9525">
            <a:noFill/>
            <a:miter lim="800000"/>
            <a:headEnd/>
            <a:tailEnd/>
          </a:ln>
          <a:effectLst/>
        </p:spPr>
        <p:txBody>
          <a:bodyPr>
            <a:spAutoFit/>
          </a:bodyPr>
          <a:lstStyle/>
          <a:p>
            <a:pPr eaLnBrk="1" hangingPunct="1">
              <a:spcBef>
                <a:spcPct val="50000"/>
              </a:spcBef>
              <a:defRPr/>
            </a:pPr>
            <a:r>
              <a:rPr lang="en-US" altLang="zh-CN">
                <a:effectLst>
                  <a:outerShdw blurRad="38100" dist="38100" dir="2700000" algn="tl">
                    <a:srgbClr val="FFFFFF"/>
                  </a:outerShdw>
                </a:effectLst>
              </a:rPr>
              <a:t>ElemType   a[m][n];</a:t>
            </a:r>
          </a:p>
        </p:txBody>
      </p:sp>
      <p:sp>
        <p:nvSpPr>
          <p:cNvPr id="38956" name="Text Box 44">
            <a:extLst>
              <a:ext uri="{FF2B5EF4-FFF2-40B4-BE49-F238E27FC236}">
                <a16:creationId xmlns:a16="http://schemas.microsoft.com/office/drawing/2014/main" id="{3FAD3438-BFB9-4544-8897-8F4F814CC8D9}"/>
              </a:ext>
            </a:extLst>
          </p:cNvPr>
          <p:cNvSpPr txBox="1">
            <a:spLocks noChangeArrowheads="1"/>
          </p:cNvSpPr>
          <p:nvPr/>
        </p:nvSpPr>
        <p:spPr bwMode="auto">
          <a:xfrm>
            <a:off x="1763713" y="5011738"/>
            <a:ext cx="4818062" cy="1016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accent2"/>
                </a:solidFill>
                <a:ea typeface="楷体_GB2312" pitchFamily="49" charset="-122"/>
              </a:rPr>
              <a:t>“</a:t>
            </a:r>
            <a:r>
              <a:rPr lang="zh-CN" altLang="en-US" sz="2400">
                <a:solidFill>
                  <a:schemeClr val="accent2"/>
                </a:solidFill>
                <a:latin typeface="楷体_GB2312" pitchFamily="49" charset="-122"/>
                <a:ea typeface="楷体_GB2312" pitchFamily="49" charset="-122"/>
              </a:rPr>
              <a:t>行序为主序</a:t>
            </a:r>
            <a:r>
              <a:rPr lang="zh-CN" altLang="en-US" sz="2400">
                <a:solidFill>
                  <a:schemeClr val="accent2"/>
                </a:solidFill>
                <a:ea typeface="楷体_GB2312" pitchFamily="49" charset="-122"/>
              </a:rPr>
              <a:t>”</a:t>
            </a:r>
            <a:r>
              <a:rPr lang="zh-CN" altLang="en-US" sz="2400">
                <a:solidFill>
                  <a:schemeClr val="accent2"/>
                </a:solidFill>
                <a:latin typeface="楷体_GB2312" pitchFamily="49" charset="-122"/>
                <a:ea typeface="楷体_GB2312" pitchFamily="49" charset="-122"/>
              </a:rPr>
              <a:t> 即 </a:t>
            </a:r>
            <a:r>
              <a:rPr lang="zh-CN" altLang="en-US" sz="2400">
                <a:solidFill>
                  <a:schemeClr val="accent2"/>
                </a:solidFill>
                <a:ea typeface="楷体_GB2312" pitchFamily="49" charset="-122"/>
              </a:rPr>
              <a:t>“</a:t>
            </a:r>
            <a:r>
              <a:rPr lang="zh-CN" altLang="en-US" sz="2400">
                <a:solidFill>
                  <a:srgbClr val="800000"/>
                </a:solidFill>
                <a:latin typeface="楷体_GB2312" pitchFamily="49" charset="-122"/>
                <a:ea typeface="楷体_GB2312" pitchFamily="49" charset="-122"/>
              </a:rPr>
              <a:t>低下标优先</a:t>
            </a:r>
            <a:r>
              <a:rPr lang="zh-CN" altLang="en-US" sz="2400">
                <a:solidFill>
                  <a:schemeClr val="accent2"/>
                </a:solidFill>
                <a:ea typeface="楷体_GB2312" pitchFamily="49" charset="-122"/>
              </a:rPr>
              <a:t>”</a:t>
            </a:r>
            <a:endParaRPr lang="zh-CN" altLang="en-US" sz="2400">
              <a:solidFill>
                <a:schemeClr val="accent2"/>
              </a:solidFill>
              <a:latin typeface="楷体_GB2312" pitchFamily="49" charset="-122"/>
              <a:ea typeface="楷体_GB2312" pitchFamily="49" charset="-122"/>
            </a:endParaRPr>
          </a:p>
          <a:p>
            <a:pPr eaLnBrk="1" hangingPunct="1">
              <a:spcBef>
                <a:spcPct val="50000"/>
              </a:spcBef>
              <a:buFontTx/>
              <a:buNone/>
            </a:pPr>
            <a:r>
              <a:rPr lang="zh-CN" altLang="en-US" sz="2400">
                <a:solidFill>
                  <a:schemeClr val="accent2"/>
                </a:solidFill>
                <a:ea typeface="楷体_GB2312" pitchFamily="49" charset="-122"/>
              </a:rPr>
              <a:t>“</a:t>
            </a:r>
            <a:r>
              <a:rPr lang="zh-CN" altLang="en-US" sz="2400">
                <a:solidFill>
                  <a:schemeClr val="accent2"/>
                </a:solidFill>
                <a:latin typeface="楷体_GB2312" pitchFamily="49" charset="-122"/>
                <a:ea typeface="楷体_GB2312" pitchFamily="49" charset="-122"/>
              </a:rPr>
              <a:t>列序为主序</a:t>
            </a:r>
            <a:r>
              <a:rPr lang="zh-CN" altLang="en-US" sz="2400">
                <a:solidFill>
                  <a:schemeClr val="accent2"/>
                </a:solidFill>
                <a:ea typeface="楷体_GB2312" pitchFamily="49" charset="-122"/>
              </a:rPr>
              <a:t>”</a:t>
            </a:r>
            <a:r>
              <a:rPr lang="zh-CN" altLang="en-US" sz="2400">
                <a:solidFill>
                  <a:schemeClr val="accent2"/>
                </a:solidFill>
                <a:latin typeface="楷体_GB2312" pitchFamily="49" charset="-122"/>
                <a:ea typeface="楷体_GB2312" pitchFamily="49" charset="-122"/>
              </a:rPr>
              <a:t> 即 </a:t>
            </a:r>
            <a:r>
              <a:rPr lang="zh-CN" altLang="en-US" sz="2400">
                <a:solidFill>
                  <a:schemeClr val="accent2"/>
                </a:solidFill>
                <a:ea typeface="楷体_GB2312" pitchFamily="49" charset="-122"/>
              </a:rPr>
              <a:t>“</a:t>
            </a:r>
            <a:r>
              <a:rPr lang="zh-CN" altLang="en-US" sz="2400">
                <a:solidFill>
                  <a:srgbClr val="800000"/>
                </a:solidFill>
                <a:latin typeface="楷体_GB2312" pitchFamily="49" charset="-122"/>
                <a:ea typeface="楷体_GB2312" pitchFamily="49" charset="-122"/>
              </a:rPr>
              <a:t>高下标优先</a:t>
            </a:r>
            <a:r>
              <a:rPr lang="zh-CN" altLang="en-US" sz="2400">
                <a:solidFill>
                  <a:schemeClr val="accent2"/>
                </a:solidFill>
                <a:ea typeface="楷体_GB2312" pitchFamily="49" charset="-122"/>
              </a:rPr>
              <a:t>”</a:t>
            </a:r>
            <a:endParaRPr lang="zh-CN" altLang="en-US" sz="2400">
              <a:solidFill>
                <a:schemeClr val="accent2"/>
              </a:solidFill>
              <a:latin typeface="楷体_GB2312" pitchFamily="49" charset="-122"/>
              <a:ea typeface="楷体_GB2312" pitchFamily="49" charset="-122"/>
            </a:endParaRPr>
          </a:p>
        </p:txBody>
      </p:sp>
      <p:grpSp>
        <p:nvGrpSpPr>
          <p:cNvPr id="10249" name="组合 1">
            <a:extLst>
              <a:ext uri="{FF2B5EF4-FFF2-40B4-BE49-F238E27FC236}">
                <a16:creationId xmlns:a16="http://schemas.microsoft.com/office/drawing/2014/main" id="{6A55D99B-0083-4C28-87A7-7391CD10EB92}"/>
              </a:ext>
            </a:extLst>
          </p:cNvPr>
          <p:cNvGrpSpPr>
            <a:grpSpLocks/>
          </p:cNvGrpSpPr>
          <p:nvPr/>
        </p:nvGrpSpPr>
        <p:grpSpPr bwMode="auto">
          <a:xfrm>
            <a:off x="838200" y="1371600"/>
            <a:ext cx="5105400" cy="1981200"/>
            <a:chOff x="838200" y="1371600"/>
            <a:chExt cx="5105400" cy="1981200"/>
          </a:xfrm>
        </p:grpSpPr>
        <p:sp>
          <p:nvSpPr>
            <p:cNvPr id="38921" name="Line 9">
              <a:extLst>
                <a:ext uri="{FF2B5EF4-FFF2-40B4-BE49-F238E27FC236}">
                  <a16:creationId xmlns:a16="http://schemas.microsoft.com/office/drawing/2014/main" id="{4C440214-148F-4191-9DA2-48B892D9DC8E}"/>
                </a:ext>
              </a:extLst>
            </p:cNvPr>
            <p:cNvSpPr>
              <a:spLocks noChangeShapeType="1"/>
            </p:cNvSpPr>
            <p:nvPr/>
          </p:nvSpPr>
          <p:spPr bwMode="auto">
            <a:xfrm>
              <a:off x="5181600" y="1447800"/>
              <a:ext cx="0" cy="1676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22" name="Line 10">
              <a:extLst>
                <a:ext uri="{FF2B5EF4-FFF2-40B4-BE49-F238E27FC236}">
                  <a16:creationId xmlns:a16="http://schemas.microsoft.com/office/drawing/2014/main" id="{F3C1ECCC-0E60-4F29-ADBF-22A79F3E4475}"/>
                </a:ext>
              </a:extLst>
            </p:cNvPr>
            <p:cNvSpPr>
              <a:spLocks noChangeShapeType="1"/>
            </p:cNvSpPr>
            <p:nvPr/>
          </p:nvSpPr>
          <p:spPr bwMode="auto">
            <a:xfrm flipH="1">
              <a:off x="5003800" y="1447800"/>
              <a:ext cx="180975"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23" name="Line 11">
              <a:extLst>
                <a:ext uri="{FF2B5EF4-FFF2-40B4-BE49-F238E27FC236}">
                  <a16:creationId xmlns:a16="http://schemas.microsoft.com/office/drawing/2014/main" id="{4B5FDDE3-2AFC-4304-9417-A5C2DBF22FBB}"/>
                </a:ext>
              </a:extLst>
            </p:cNvPr>
            <p:cNvSpPr>
              <a:spLocks noChangeShapeType="1"/>
            </p:cNvSpPr>
            <p:nvPr/>
          </p:nvSpPr>
          <p:spPr bwMode="auto">
            <a:xfrm flipH="1">
              <a:off x="5029200" y="3124200"/>
              <a:ext cx="1524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53" name="Text Box 12">
              <a:extLst>
                <a:ext uri="{FF2B5EF4-FFF2-40B4-BE49-F238E27FC236}">
                  <a16:creationId xmlns:a16="http://schemas.microsoft.com/office/drawing/2014/main" id="{7956209A-4402-4F4B-9C7E-1AC83DE0244D}"/>
                </a:ext>
              </a:extLst>
            </p:cNvPr>
            <p:cNvSpPr txBox="1">
              <a:spLocks noChangeArrowheads="1"/>
            </p:cNvSpPr>
            <p:nvPr/>
          </p:nvSpPr>
          <p:spPr bwMode="auto">
            <a:xfrm>
              <a:off x="838200" y="2057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10254" name="Text Box 13">
              <a:extLst>
                <a:ext uri="{FF2B5EF4-FFF2-40B4-BE49-F238E27FC236}">
                  <a16:creationId xmlns:a16="http://schemas.microsoft.com/office/drawing/2014/main" id="{2879ADAB-7E09-401B-861C-FCB96382D693}"/>
                </a:ext>
              </a:extLst>
            </p:cNvPr>
            <p:cNvSpPr txBox="1">
              <a:spLocks noChangeArrowheads="1"/>
            </p:cNvSpPr>
            <p:nvPr/>
          </p:nvSpPr>
          <p:spPr bwMode="auto">
            <a:xfrm>
              <a:off x="5181600" y="2971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aseline="-25000"/>
                <a:t>m</a:t>
              </a:r>
              <a:r>
                <a:rPr lang="en-US" altLang="zh-CN" sz="2400" baseline="-25000">
                  <a:sym typeface="Symbol" panose="05050102010706020507" pitchFamily="18" charset="2"/>
                </a:rPr>
                <a:t>n</a:t>
              </a:r>
            </a:p>
          </p:txBody>
        </p:sp>
        <p:sp>
          <p:nvSpPr>
            <p:cNvPr id="38944" name="Rectangle 32">
              <a:extLst>
                <a:ext uri="{FF2B5EF4-FFF2-40B4-BE49-F238E27FC236}">
                  <a16:creationId xmlns:a16="http://schemas.microsoft.com/office/drawing/2014/main" id="{A451DDE6-EC0D-4080-8807-FF2B5C814316}"/>
                </a:ext>
              </a:extLst>
            </p:cNvPr>
            <p:cNvSpPr>
              <a:spLocks noChangeArrowheads="1"/>
            </p:cNvSpPr>
            <p:nvPr/>
          </p:nvSpPr>
          <p:spPr bwMode="auto">
            <a:xfrm>
              <a:off x="1651000" y="1371600"/>
              <a:ext cx="3352800" cy="457200"/>
            </a:xfrm>
            <a:prstGeom prst="rect">
              <a:avLst/>
            </a:prstGeom>
            <a:noFill/>
            <a:ln w="9525">
              <a:solidFill>
                <a:schemeClr val="tx1"/>
              </a:solidFill>
              <a:prstDash val="sysDot"/>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45" name="Rectangle 33">
              <a:extLst>
                <a:ext uri="{FF2B5EF4-FFF2-40B4-BE49-F238E27FC236}">
                  <a16:creationId xmlns:a16="http://schemas.microsoft.com/office/drawing/2014/main" id="{79FCF1E5-62E7-4428-913C-285D78F929A6}"/>
                </a:ext>
              </a:extLst>
            </p:cNvPr>
            <p:cNvSpPr>
              <a:spLocks noChangeArrowheads="1"/>
            </p:cNvSpPr>
            <p:nvPr/>
          </p:nvSpPr>
          <p:spPr bwMode="auto">
            <a:xfrm>
              <a:off x="1651000" y="1905000"/>
              <a:ext cx="3352800" cy="457200"/>
            </a:xfrm>
            <a:prstGeom prst="rect">
              <a:avLst/>
            </a:prstGeom>
            <a:noFill/>
            <a:ln w="9525">
              <a:solidFill>
                <a:schemeClr val="tx1"/>
              </a:solidFill>
              <a:prstDash val="sysDot"/>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38946" name="Rectangle 34">
              <a:extLst>
                <a:ext uri="{FF2B5EF4-FFF2-40B4-BE49-F238E27FC236}">
                  <a16:creationId xmlns:a16="http://schemas.microsoft.com/office/drawing/2014/main" id="{1EBA89DE-D1A9-4E00-889A-FBC7F2779D7B}"/>
                </a:ext>
              </a:extLst>
            </p:cNvPr>
            <p:cNvSpPr>
              <a:spLocks noChangeArrowheads="1"/>
            </p:cNvSpPr>
            <p:nvPr/>
          </p:nvSpPr>
          <p:spPr bwMode="auto">
            <a:xfrm>
              <a:off x="1619250" y="2895600"/>
              <a:ext cx="3384550" cy="457200"/>
            </a:xfrm>
            <a:prstGeom prst="rect">
              <a:avLst/>
            </a:prstGeom>
            <a:noFill/>
            <a:ln w="9525">
              <a:solidFill>
                <a:schemeClr val="tx1"/>
              </a:solidFill>
              <a:prstDash val="sysDot"/>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0258" name="Text Box 45">
              <a:extLst>
                <a:ext uri="{FF2B5EF4-FFF2-40B4-BE49-F238E27FC236}">
                  <a16:creationId xmlns:a16="http://schemas.microsoft.com/office/drawing/2014/main" id="{8C00FA64-352D-45EC-AECC-4863C5270972}"/>
                </a:ext>
              </a:extLst>
            </p:cNvPr>
            <p:cNvSpPr txBox="1">
              <a:spLocks noChangeArrowheads="1"/>
            </p:cNvSpPr>
            <p:nvPr/>
          </p:nvSpPr>
          <p:spPr bwMode="auto">
            <a:xfrm>
              <a:off x="2555776" y="2276872"/>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i="1">
                  <a:solidFill>
                    <a:srgbClr val="FF3300"/>
                  </a:solidFill>
                </a:rPr>
                <a:t>a</a:t>
              </a:r>
              <a:r>
                <a:rPr lang="en-US" altLang="zh-CN" sz="2800" b="1" i="1" baseline="-25000">
                  <a:solidFill>
                    <a:srgbClr val="FF3300"/>
                  </a:solidFill>
                </a:rPr>
                <a:t>ij</a:t>
              </a:r>
            </a:p>
          </p:txBody>
        </p:sp>
        <p:sp>
          <p:nvSpPr>
            <p:cNvPr id="42" name="Line 9">
              <a:extLst>
                <a:ext uri="{FF2B5EF4-FFF2-40B4-BE49-F238E27FC236}">
                  <a16:creationId xmlns:a16="http://schemas.microsoft.com/office/drawing/2014/main" id="{1ACEA17E-A9AD-472E-9188-156AE8E4B38D}"/>
                </a:ext>
              </a:extLst>
            </p:cNvPr>
            <p:cNvSpPr>
              <a:spLocks noChangeShapeType="1"/>
            </p:cNvSpPr>
            <p:nvPr/>
          </p:nvSpPr>
          <p:spPr bwMode="auto">
            <a:xfrm>
              <a:off x="1466850" y="1447800"/>
              <a:ext cx="0" cy="1676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 name="Line 10">
              <a:extLst>
                <a:ext uri="{FF2B5EF4-FFF2-40B4-BE49-F238E27FC236}">
                  <a16:creationId xmlns:a16="http://schemas.microsoft.com/office/drawing/2014/main" id="{32964921-1186-4CE0-AAE1-BF4E18BF619E}"/>
                </a:ext>
              </a:extLst>
            </p:cNvPr>
            <p:cNvSpPr>
              <a:spLocks noChangeShapeType="1"/>
            </p:cNvSpPr>
            <p:nvPr/>
          </p:nvSpPr>
          <p:spPr bwMode="auto">
            <a:xfrm flipH="1">
              <a:off x="1466850" y="1447800"/>
              <a:ext cx="180975"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 name="Line 11">
              <a:extLst>
                <a:ext uri="{FF2B5EF4-FFF2-40B4-BE49-F238E27FC236}">
                  <a16:creationId xmlns:a16="http://schemas.microsoft.com/office/drawing/2014/main" id="{E746D0EF-B9A3-47E6-992E-D00F59F6725E}"/>
                </a:ext>
              </a:extLst>
            </p:cNvPr>
            <p:cNvSpPr>
              <a:spLocks noChangeShapeType="1"/>
            </p:cNvSpPr>
            <p:nvPr/>
          </p:nvSpPr>
          <p:spPr bwMode="auto">
            <a:xfrm flipH="1">
              <a:off x="1466850" y="3124200"/>
              <a:ext cx="1524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56"/>
                                        </p:tgtEl>
                                        <p:attrNameLst>
                                          <p:attrName>style.visibility</p:attrName>
                                        </p:attrNameLst>
                                      </p:cBhvr>
                                      <p:to>
                                        <p:strVal val="visible"/>
                                      </p:to>
                                    </p:set>
                                    <p:animEffect transition="in" filter="blinds(horizontal)">
                                      <p:cBhvr>
                                        <p:cTn id="7" dur="500"/>
                                        <p:tgtEl>
                                          <p:spTgt spid="38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8B8778BE-3E08-489E-BAAB-C2BC9AC2A061}"/>
              </a:ext>
            </a:extLst>
          </p:cNvPr>
          <p:cNvSpPr txBox="1">
            <a:spLocks noChangeArrowheads="1"/>
          </p:cNvSpPr>
          <p:nvPr/>
        </p:nvSpPr>
        <p:spPr bwMode="auto">
          <a:xfrm>
            <a:off x="2195513" y="1916113"/>
            <a:ext cx="1905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100" b="1">
                <a:effectLst>
                  <a:outerShdw blurRad="38100" dist="38100" dir="2700000" algn="tl">
                    <a:srgbClr val="C0C0C0"/>
                  </a:outerShdw>
                </a:effectLst>
                <a:ea typeface="楷体_GB2312" pitchFamily="49" charset="-122"/>
              </a:rPr>
              <a:t>以行序为主序</a:t>
            </a:r>
            <a:endParaRPr lang="zh-CN" altLang="en-US" sz="1800" b="1">
              <a:effectLst>
                <a:outerShdw blurRad="38100" dist="38100" dir="2700000" algn="tl">
                  <a:srgbClr val="C0C0C0"/>
                </a:outerShdw>
              </a:effectLst>
              <a:ea typeface="楷体_GB2312" pitchFamily="49" charset="-122"/>
            </a:endParaRPr>
          </a:p>
        </p:txBody>
      </p:sp>
      <p:sp>
        <p:nvSpPr>
          <p:cNvPr id="50179" name="Text Box 3">
            <a:extLst>
              <a:ext uri="{FF2B5EF4-FFF2-40B4-BE49-F238E27FC236}">
                <a16:creationId xmlns:a16="http://schemas.microsoft.com/office/drawing/2014/main" id="{1BCD859A-4515-4F80-97E6-82E7EB2FE4EB}"/>
              </a:ext>
            </a:extLst>
          </p:cNvPr>
          <p:cNvSpPr txBox="1">
            <a:spLocks noChangeArrowheads="1"/>
          </p:cNvSpPr>
          <p:nvPr/>
        </p:nvSpPr>
        <p:spPr bwMode="auto">
          <a:xfrm>
            <a:off x="2462213" y="2276475"/>
            <a:ext cx="1317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eaLnBrk="1" hangingPunct="1">
              <a:defRPr/>
            </a:pPr>
            <a:r>
              <a:rPr lang="en-US" altLang="zh-CN" sz="1800" b="0" dirty="0">
                <a:effectLst>
                  <a:outerShdw blurRad="38100" dist="38100" dir="2700000" algn="tl">
                    <a:srgbClr val="000000">
                      <a:alpha val="43137"/>
                    </a:srgbClr>
                  </a:outerShdw>
                </a:effectLst>
                <a:ea typeface="宋体" panose="02010600030101010101" pitchFamily="2" charset="-122"/>
              </a:rPr>
              <a:t>C, PASCAL</a:t>
            </a:r>
          </a:p>
        </p:txBody>
      </p:sp>
      <p:sp>
        <p:nvSpPr>
          <p:cNvPr id="769028" name="Rectangle 4">
            <a:extLst>
              <a:ext uri="{FF2B5EF4-FFF2-40B4-BE49-F238E27FC236}">
                <a16:creationId xmlns:a16="http://schemas.microsoft.com/office/drawing/2014/main" id="{22F27140-A893-4B0D-B553-5164B3108FB7}"/>
              </a:ext>
            </a:extLst>
          </p:cNvPr>
          <p:cNvSpPr>
            <a:spLocks noChangeArrowheads="1"/>
          </p:cNvSpPr>
          <p:nvPr/>
        </p:nvSpPr>
        <p:spPr bwMode="auto">
          <a:xfrm>
            <a:off x="4211638" y="1196975"/>
            <a:ext cx="4248150" cy="2225675"/>
          </a:xfrm>
          <a:prstGeom prst="rect">
            <a:avLst/>
          </a:prstGeom>
          <a:solidFill>
            <a:srgbClr val="FFFFE7"/>
          </a:solidFill>
          <a:ln w="9525">
            <a:solidFill>
              <a:srgbClr val="FF0066"/>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nvGrpSpPr>
          <p:cNvPr id="3" name="Group 26">
            <a:extLst>
              <a:ext uri="{FF2B5EF4-FFF2-40B4-BE49-F238E27FC236}">
                <a16:creationId xmlns:a16="http://schemas.microsoft.com/office/drawing/2014/main" id="{F616866E-590E-4361-8778-3DF812390A56}"/>
              </a:ext>
            </a:extLst>
          </p:cNvPr>
          <p:cNvGrpSpPr>
            <a:grpSpLocks/>
          </p:cNvGrpSpPr>
          <p:nvPr/>
        </p:nvGrpSpPr>
        <p:grpSpPr bwMode="auto">
          <a:xfrm>
            <a:off x="5815013" y="1379538"/>
            <a:ext cx="1073150" cy="358775"/>
            <a:chOff x="2295" y="1690"/>
            <a:chExt cx="901" cy="301"/>
          </a:xfrm>
        </p:grpSpPr>
        <p:sp>
          <p:nvSpPr>
            <p:cNvPr id="50203" name="Rectangle 27">
              <a:extLst>
                <a:ext uri="{FF2B5EF4-FFF2-40B4-BE49-F238E27FC236}">
                  <a16:creationId xmlns:a16="http://schemas.microsoft.com/office/drawing/2014/main" id="{5805294A-BDFB-4A0B-A366-62C9B9B99E3A}"/>
                </a:ext>
              </a:extLst>
            </p:cNvPr>
            <p:cNvSpPr>
              <a:spLocks noChangeArrowheads="1"/>
            </p:cNvSpPr>
            <p:nvPr/>
          </p:nvSpPr>
          <p:spPr bwMode="auto">
            <a:xfrm>
              <a:off x="2896" y="1793"/>
              <a:ext cx="199" cy="198"/>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04" name="Freeform 28">
              <a:extLst>
                <a:ext uri="{FF2B5EF4-FFF2-40B4-BE49-F238E27FC236}">
                  <a16:creationId xmlns:a16="http://schemas.microsoft.com/office/drawing/2014/main" id="{E4A0C0C0-7E5B-425C-AA73-9243CB43662E}"/>
                </a:ext>
              </a:extLst>
            </p:cNvPr>
            <p:cNvSpPr>
              <a:spLocks noChangeArrowheads="1"/>
            </p:cNvSpPr>
            <p:nvPr/>
          </p:nvSpPr>
          <p:spPr bwMode="auto">
            <a:xfrm>
              <a:off x="2896" y="1690"/>
              <a:ext cx="299" cy="103"/>
            </a:xfrm>
            <a:custGeom>
              <a:avLst/>
              <a:gdLst>
                <a:gd name="T0" fmla="*/ 0 w 299"/>
                <a:gd name="T1" fmla="*/ 102 h 102"/>
                <a:gd name="T2" fmla="*/ 99 w 299"/>
                <a:gd name="T3" fmla="*/ 0 h 102"/>
                <a:gd name="T4" fmla="*/ 299 w 299"/>
                <a:gd name="T5" fmla="*/ 0 h 102"/>
                <a:gd name="T6" fmla="*/ 199 w 299"/>
                <a:gd name="T7" fmla="*/ 102 h 102"/>
              </a:gdLst>
              <a:ahLst/>
              <a:cxnLst>
                <a:cxn ang="0">
                  <a:pos x="T0" y="T1"/>
                </a:cxn>
                <a:cxn ang="0">
                  <a:pos x="T2" y="T3"/>
                </a:cxn>
                <a:cxn ang="0">
                  <a:pos x="T4" y="T5"/>
                </a:cxn>
                <a:cxn ang="0">
                  <a:pos x="T6" y="T7"/>
                </a:cxn>
              </a:cxnLst>
              <a:rect l="0" t="0" r="r" b="b"/>
              <a:pathLst>
                <a:path w="299" h="102">
                  <a:moveTo>
                    <a:pt x="0" y="102"/>
                  </a:moveTo>
                  <a:lnTo>
                    <a:pt x="99" y="0"/>
                  </a:lnTo>
                  <a:lnTo>
                    <a:pt x="299" y="0"/>
                  </a:lnTo>
                  <a:lnTo>
                    <a:pt x="199" y="10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05" name="Line 29">
              <a:extLst>
                <a:ext uri="{FF2B5EF4-FFF2-40B4-BE49-F238E27FC236}">
                  <a16:creationId xmlns:a16="http://schemas.microsoft.com/office/drawing/2014/main" id="{B5F9C951-4694-475F-9A29-83FFDBF623B6}"/>
                </a:ext>
              </a:extLst>
            </p:cNvPr>
            <p:cNvSpPr>
              <a:spLocks noChangeShapeType="1"/>
            </p:cNvSpPr>
            <p:nvPr/>
          </p:nvSpPr>
          <p:spPr bwMode="auto">
            <a:xfrm>
              <a:off x="3195" y="1690"/>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06" name="Line 30">
              <a:extLst>
                <a:ext uri="{FF2B5EF4-FFF2-40B4-BE49-F238E27FC236}">
                  <a16:creationId xmlns:a16="http://schemas.microsoft.com/office/drawing/2014/main" id="{4F0D6259-4DFA-4B78-8BDF-F3744345D54F}"/>
                </a:ext>
              </a:extLst>
            </p:cNvPr>
            <p:cNvSpPr>
              <a:spLocks noChangeShapeType="1"/>
            </p:cNvSpPr>
            <p:nvPr/>
          </p:nvSpPr>
          <p:spPr bwMode="auto">
            <a:xfrm flipV="1">
              <a:off x="3095" y="1890"/>
              <a:ext cx="100" cy="10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07" name="Rectangle 31">
              <a:extLst>
                <a:ext uri="{FF2B5EF4-FFF2-40B4-BE49-F238E27FC236}">
                  <a16:creationId xmlns:a16="http://schemas.microsoft.com/office/drawing/2014/main" id="{E574A1F0-312E-4475-8B37-7E0D81798C68}"/>
                </a:ext>
              </a:extLst>
            </p:cNvPr>
            <p:cNvSpPr>
              <a:spLocks noChangeArrowheads="1"/>
            </p:cNvSpPr>
            <p:nvPr/>
          </p:nvSpPr>
          <p:spPr bwMode="auto">
            <a:xfrm>
              <a:off x="2696" y="1793"/>
              <a:ext cx="200" cy="198"/>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08" name="Freeform 32">
              <a:extLst>
                <a:ext uri="{FF2B5EF4-FFF2-40B4-BE49-F238E27FC236}">
                  <a16:creationId xmlns:a16="http://schemas.microsoft.com/office/drawing/2014/main" id="{2E377CCB-2565-4773-865E-03434899EF15}"/>
                </a:ext>
              </a:extLst>
            </p:cNvPr>
            <p:cNvSpPr>
              <a:spLocks noChangeArrowheads="1"/>
            </p:cNvSpPr>
            <p:nvPr/>
          </p:nvSpPr>
          <p:spPr bwMode="auto">
            <a:xfrm>
              <a:off x="2696" y="1690"/>
              <a:ext cx="299" cy="103"/>
            </a:xfrm>
            <a:custGeom>
              <a:avLst/>
              <a:gdLst>
                <a:gd name="T0" fmla="*/ 0 w 299"/>
                <a:gd name="T1" fmla="*/ 102 h 102"/>
                <a:gd name="T2" fmla="*/ 100 w 299"/>
                <a:gd name="T3" fmla="*/ 0 h 102"/>
                <a:gd name="T4" fmla="*/ 299 w 299"/>
                <a:gd name="T5" fmla="*/ 0 h 102"/>
              </a:gdLst>
              <a:ahLst/>
              <a:cxnLst>
                <a:cxn ang="0">
                  <a:pos x="T0" y="T1"/>
                </a:cxn>
                <a:cxn ang="0">
                  <a:pos x="T2" y="T3"/>
                </a:cxn>
                <a:cxn ang="0">
                  <a:pos x="T4" y="T5"/>
                </a:cxn>
              </a:cxnLst>
              <a:rect l="0" t="0" r="r" b="b"/>
              <a:pathLst>
                <a:path w="299" h="102">
                  <a:moveTo>
                    <a:pt x="0" y="102"/>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09" name="Rectangle 33">
              <a:extLst>
                <a:ext uri="{FF2B5EF4-FFF2-40B4-BE49-F238E27FC236}">
                  <a16:creationId xmlns:a16="http://schemas.microsoft.com/office/drawing/2014/main" id="{A0CDF6C3-4885-4815-946D-6D68DD7CA54E}"/>
                </a:ext>
              </a:extLst>
            </p:cNvPr>
            <p:cNvSpPr>
              <a:spLocks noChangeArrowheads="1"/>
            </p:cNvSpPr>
            <p:nvPr/>
          </p:nvSpPr>
          <p:spPr bwMode="auto">
            <a:xfrm>
              <a:off x="2494" y="1793"/>
              <a:ext cx="203" cy="198"/>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10" name="Freeform 34">
              <a:extLst>
                <a:ext uri="{FF2B5EF4-FFF2-40B4-BE49-F238E27FC236}">
                  <a16:creationId xmlns:a16="http://schemas.microsoft.com/office/drawing/2014/main" id="{20B2EF8E-6B60-45D2-B84F-4F56F88145EA}"/>
                </a:ext>
              </a:extLst>
            </p:cNvPr>
            <p:cNvSpPr>
              <a:spLocks noChangeArrowheads="1"/>
            </p:cNvSpPr>
            <p:nvPr/>
          </p:nvSpPr>
          <p:spPr bwMode="auto">
            <a:xfrm>
              <a:off x="2494" y="1690"/>
              <a:ext cx="303" cy="103"/>
            </a:xfrm>
            <a:custGeom>
              <a:avLst/>
              <a:gdLst>
                <a:gd name="T0" fmla="*/ 0 w 302"/>
                <a:gd name="T1" fmla="*/ 102 h 102"/>
                <a:gd name="T2" fmla="*/ 100 w 302"/>
                <a:gd name="T3" fmla="*/ 0 h 102"/>
                <a:gd name="T4" fmla="*/ 302 w 302"/>
                <a:gd name="T5" fmla="*/ 0 h 102"/>
              </a:gdLst>
              <a:ahLst/>
              <a:cxnLst>
                <a:cxn ang="0">
                  <a:pos x="T0" y="T1"/>
                </a:cxn>
                <a:cxn ang="0">
                  <a:pos x="T2" y="T3"/>
                </a:cxn>
                <a:cxn ang="0">
                  <a:pos x="T4" y="T5"/>
                </a:cxn>
              </a:cxnLst>
              <a:rect l="0" t="0" r="r" b="b"/>
              <a:pathLst>
                <a:path w="302" h="102">
                  <a:moveTo>
                    <a:pt x="0" y="102"/>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11" name="Rectangle 35">
              <a:extLst>
                <a:ext uri="{FF2B5EF4-FFF2-40B4-BE49-F238E27FC236}">
                  <a16:creationId xmlns:a16="http://schemas.microsoft.com/office/drawing/2014/main" id="{CDE7F2FB-65AA-4E3C-807E-0908C7492A15}"/>
                </a:ext>
              </a:extLst>
            </p:cNvPr>
            <p:cNvSpPr>
              <a:spLocks noChangeArrowheads="1"/>
            </p:cNvSpPr>
            <p:nvPr/>
          </p:nvSpPr>
          <p:spPr bwMode="auto">
            <a:xfrm>
              <a:off x="2295" y="1793"/>
              <a:ext cx="199" cy="198"/>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12" name="Freeform 36">
              <a:extLst>
                <a:ext uri="{FF2B5EF4-FFF2-40B4-BE49-F238E27FC236}">
                  <a16:creationId xmlns:a16="http://schemas.microsoft.com/office/drawing/2014/main" id="{272852AF-B89C-4B2D-9990-FF42A70BC023}"/>
                </a:ext>
              </a:extLst>
            </p:cNvPr>
            <p:cNvSpPr>
              <a:spLocks noChangeArrowheads="1"/>
            </p:cNvSpPr>
            <p:nvPr/>
          </p:nvSpPr>
          <p:spPr bwMode="auto">
            <a:xfrm>
              <a:off x="2295" y="1690"/>
              <a:ext cx="299" cy="103"/>
            </a:xfrm>
            <a:custGeom>
              <a:avLst/>
              <a:gdLst>
                <a:gd name="T0" fmla="*/ 0 w 299"/>
                <a:gd name="T1" fmla="*/ 102 h 102"/>
                <a:gd name="T2" fmla="*/ 99 w 299"/>
                <a:gd name="T3" fmla="*/ 0 h 102"/>
                <a:gd name="T4" fmla="*/ 299 w 299"/>
                <a:gd name="T5" fmla="*/ 0 h 102"/>
              </a:gdLst>
              <a:ahLst/>
              <a:cxnLst>
                <a:cxn ang="0">
                  <a:pos x="T0" y="T1"/>
                </a:cxn>
                <a:cxn ang="0">
                  <a:pos x="T2" y="T3"/>
                </a:cxn>
                <a:cxn ang="0">
                  <a:pos x="T4" y="T5"/>
                </a:cxn>
              </a:cxnLst>
              <a:rect l="0" t="0" r="r" b="b"/>
              <a:pathLst>
                <a:path w="299" h="102">
                  <a:moveTo>
                    <a:pt x="0" y="102"/>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4" name="Group 37">
            <a:extLst>
              <a:ext uri="{FF2B5EF4-FFF2-40B4-BE49-F238E27FC236}">
                <a16:creationId xmlns:a16="http://schemas.microsoft.com/office/drawing/2014/main" id="{1117624F-8D1A-421A-9AFA-4638DFFE950C}"/>
              </a:ext>
            </a:extLst>
          </p:cNvPr>
          <p:cNvGrpSpPr>
            <a:grpSpLocks/>
          </p:cNvGrpSpPr>
          <p:nvPr/>
        </p:nvGrpSpPr>
        <p:grpSpPr bwMode="auto">
          <a:xfrm>
            <a:off x="5815013" y="2093913"/>
            <a:ext cx="1073150" cy="358775"/>
            <a:chOff x="2295" y="2290"/>
            <a:chExt cx="901" cy="301"/>
          </a:xfrm>
        </p:grpSpPr>
        <p:sp>
          <p:nvSpPr>
            <p:cNvPr id="50214" name="Rectangle 38">
              <a:extLst>
                <a:ext uri="{FF2B5EF4-FFF2-40B4-BE49-F238E27FC236}">
                  <a16:creationId xmlns:a16="http://schemas.microsoft.com/office/drawing/2014/main" id="{6D0C3323-E47F-4AEB-857D-F9B8B6BFFD24}"/>
                </a:ext>
              </a:extLst>
            </p:cNvPr>
            <p:cNvSpPr>
              <a:spLocks noChangeArrowheads="1"/>
            </p:cNvSpPr>
            <p:nvPr/>
          </p:nvSpPr>
          <p:spPr bwMode="auto">
            <a:xfrm>
              <a:off x="2896" y="2391"/>
              <a:ext cx="199" cy="200"/>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15" name="Freeform 39">
              <a:extLst>
                <a:ext uri="{FF2B5EF4-FFF2-40B4-BE49-F238E27FC236}">
                  <a16:creationId xmlns:a16="http://schemas.microsoft.com/office/drawing/2014/main" id="{A17202D4-ADE7-44E0-ACBC-EE874D5BADDC}"/>
                </a:ext>
              </a:extLst>
            </p:cNvPr>
            <p:cNvSpPr>
              <a:spLocks noChangeArrowheads="1"/>
            </p:cNvSpPr>
            <p:nvPr/>
          </p:nvSpPr>
          <p:spPr bwMode="auto">
            <a:xfrm>
              <a:off x="2896" y="2290"/>
              <a:ext cx="299" cy="101"/>
            </a:xfrm>
            <a:custGeom>
              <a:avLst/>
              <a:gdLst>
                <a:gd name="T0" fmla="*/ 0 w 299"/>
                <a:gd name="T1" fmla="*/ 101 h 101"/>
                <a:gd name="T2" fmla="*/ 99 w 299"/>
                <a:gd name="T3" fmla="*/ 0 h 101"/>
                <a:gd name="T4" fmla="*/ 299 w 299"/>
                <a:gd name="T5" fmla="*/ 0 h 101"/>
                <a:gd name="T6" fmla="*/ 199 w 299"/>
                <a:gd name="T7" fmla="*/ 101 h 101"/>
              </a:gdLst>
              <a:ahLst/>
              <a:cxnLst>
                <a:cxn ang="0">
                  <a:pos x="T0" y="T1"/>
                </a:cxn>
                <a:cxn ang="0">
                  <a:pos x="T2" y="T3"/>
                </a:cxn>
                <a:cxn ang="0">
                  <a:pos x="T4" y="T5"/>
                </a:cxn>
                <a:cxn ang="0">
                  <a:pos x="T6" y="T7"/>
                </a:cxn>
              </a:cxnLst>
              <a:rect l="0" t="0" r="r" b="b"/>
              <a:pathLst>
                <a:path w="299" h="101">
                  <a:moveTo>
                    <a:pt x="0" y="101"/>
                  </a:moveTo>
                  <a:lnTo>
                    <a:pt x="99" y="0"/>
                  </a:lnTo>
                  <a:lnTo>
                    <a:pt x="299" y="0"/>
                  </a:lnTo>
                  <a:lnTo>
                    <a:pt x="199" y="1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16" name="Line 40">
              <a:extLst>
                <a:ext uri="{FF2B5EF4-FFF2-40B4-BE49-F238E27FC236}">
                  <a16:creationId xmlns:a16="http://schemas.microsoft.com/office/drawing/2014/main" id="{B68D1326-02F6-4DC9-8567-0B20AD3AF16F}"/>
                </a:ext>
              </a:extLst>
            </p:cNvPr>
            <p:cNvSpPr>
              <a:spLocks noChangeShapeType="1"/>
            </p:cNvSpPr>
            <p:nvPr/>
          </p:nvSpPr>
          <p:spPr bwMode="auto">
            <a:xfrm>
              <a:off x="3195" y="2290"/>
              <a:ext cx="1" cy="2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17" name="Line 41">
              <a:extLst>
                <a:ext uri="{FF2B5EF4-FFF2-40B4-BE49-F238E27FC236}">
                  <a16:creationId xmlns:a16="http://schemas.microsoft.com/office/drawing/2014/main" id="{88E964C9-02D5-4075-8D2D-5C443D4608AA}"/>
                </a:ext>
              </a:extLst>
            </p:cNvPr>
            <p:cNvSpPr>
              <a:spLocks noChangeShapeType="1"/>
            </p:cNvSpPr>
            <p:nvPr/>
          </p:nvSpPr>
          <p:spPr bwMode="auto">
            <a:xfrm flipV="1">
              <a:off x="3095" y="2492"/>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18" name="Rectangle 42">
              <a:extLst>
                <a:ext uri="{FF2B5EF4-FFF2-40B4-BE49-F238E27FC236}">
                  <a16:creationId xmlns:a16="http://schemas.microsoft.com/office/drawing/2014/main" id="{43A94B6B-3A9B-4D57-9B82-7E0CC13035B3}"/>
                </a:ext>
              </a:extLst>
            </p:cNvPr>
            <p:cNvSpPr>
              <a:spLocks noChangeArrowheads="1"/>
            </p:cNvSpPr>
            <p:nvPr/>
          </p:nvSpPr>
          <p:spPr bwMode="auto">
            <a:xfrm>
              <a:off x="2696" y="2391"/>
              <a:ext cx="200" cy="200"/>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19" name="Freeform 43">
              <a:extLst>
                <a:ext uri="{FF2B5EF4-FFF2-40B4-BE49-F238E27FC236}">
                  <a16:creationId xmlns:a16="http://schemas.microsoft.com/office/drawing/2014/main" id="{F34A44AB-8F20-4E31-9420-12C3EDEAB26E}"/>
                </a:ext>
              </a:extLst>
            </p:cNvPr>
            <p:cNvSpPr>
              <a:spLocks noChangeArrowheads="1"/>
            </p:cNvSpPr>
            <p:nvPr/>
          </p:nvSpPr>
          <p:spPr bwMode="auto">
            <a:xfrm>
              <a:off x="2696" y="2290"/>
              <a:ext cx="299" cy="101"/>
            </a:xfrm>
            <a:custGeom>
              <a:avLst/>
              <a:gdLst>
                <a:gd name="T0" fmla="*/ 0 w 299"/>
                <a:gd name="T1" fmla="*/ 101 h 101"/>
                <a:gd name="T2" fmla="*/ 100 w 299"/>
                <a:gd name="T3" fmla="*/ 0 h 101"/>
                <a:gd name="T4" fmla="*/ 299 w 299"/>
                <a:gd name="T5" fmla="*/ 0 h 101"/>
              </a:gdLst>
              <a:ahLst/>
              <a:cxnLst>
                <a:cxn ang="0">
                  <a:pos x="T0" y="T1"/>
                </a:cxn>
                <a:cxn ang="0">
                  <a:pos x="T2" y="T3"/>
                </a:cxn>
                <a:cxn ang="0">
                  <a:pos x="T4" y="T5"/>
                </a:cxn>
              </a:cxnLst>
              <a:rect l="0" t="0" r="r" b="b"/>
              <a:pathLst>
                <a:path w="299" h="101">
                  <a:moveTo>
                    <a:pt x="0" y="101"/>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20" name="Rectangle 44">
              <a:extLst>
                <a:ext uri="{FF2B5EF4-FFF2-40B4-BE49-F238E27FC236}">
                  <a16:creationId xmlns:a16="http://schemas.microsoft.com/office/drawing/2014/main" id="{49D06815-6A9D-47DF-9702-12DA16E2C4E1}"/>
                </a:ext>
              </a:extLst>
            </p:cNvPr>
            <p:cNvSpPr>
              <a:spLocks noChangeArrowheads="1"/>
            </p:cNvSpPr>
            <p:nvPr/>
          </p:nvSpPr>
          <p:spPr bwMode="auto">
            <a:xfrm>
              <a:off x="2494" y="2391"/>
              <a:ext cx="203" cy="200"/>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21" name="Freeform 45">
              <a:extLst>
                <a:ext uri="{FF2B5EF4-FFF2-40B4-BE49-F238E27FC236}">
                  <a16:creationId xmlns:a16="http://schemas.microsoft.com/office/drawing/2014/main" id="{3278AC30-FFF0-48E4-BC30-8E7CD328D54D}"/>
                </a:ext>
              </a:extLst>
            </p:cNvPr>
            <p:cNvSpPr>
              <a:spLocks noChangeArrowheads="1"/>
            </p:cNvSpPr>
            <p:nvPr/>
          </p:nvSpPr>
          <p:spPr bwMode="auto">
            <a:xfrm>
              <a:off x="2494" y="2290"/>
              <a:ext cx="303" cy="101"/>
            </a:xfrm>
            <a:custGeom>
              <a:avLst/>
              <a:gdLst>
                <a:gd name="T0" fmla="*/ 0 w 302"/>
                <a:gd name="T1" fmla="*/ 101 h 101"/>
                <a:gd name="T2" fmla="*/ 100 w 302"/>
                <a:gd name="T3" fmla="*/ 0 h 101"/>
                <a:gd name="T4" fmla="*/ 302 w 302"/>
                <a:gd name="T5" fmla="*/ 0 h 101"/>
              </a:gdLst>
              <a:ahLst/>
              <a:cxnLst>
                <a:cxn ang="0">
                  <a:pos x="T0" y="T1"/>
                </a:cxn>
                <a:cxn ang="0">
                  <a:pos x="T2" y="T3"/>
                </a:cxn>
                <a:cxn ang="0">
                  <a:pos x="T4" y="T5"/>
                </a:cxn>
              </a:cxnLst>
              <a:rect l="0" t="0" r="r" b="b"/>
              <a:pathLst>
                <a:path w="302" h="101">
                  <a:moveTo>
                    <a:pt x="0" y="101"/>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22" name="Rectangle 46">
              <a:extLst>
                <a:ext uri="{FF2B5EF4-FFF2-40B4-BE49-F238E27FC236}">
                  <a16:creationId xmlns:a16="http://schemas.microsoft.com/office/drawing/2014/main" id="{94835442-BA9C-449F-866F-5ED9C06D5F9C}"/>
                </a:ext>
              </a:extLst>
            </p:cNvPr>
            <p:cNvSpPr>
              <a:spLocks noChangeArrowheads="1"/>
            </p:cNvSpPr>
            <p:nvPr/>
          </p:nvSpPr>
          <p:spPr bwMode="auto">
            <a:xfrm>
              <a:off x="2295" y="2391"/>
              <a:ext cx="199" cy="200"/>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23" name="Freeform 47">
              <a:extLst>
                <a:ext uri="{FF2B5EF4-FFF2-40B4-BE49-F238E27FC236}">
                  <a16:creationId xmlns:a16="http://schemas.microsoft.com/office/drawing/2014/main" id="{F6EA2DBF-CB5E-467A-BD3B-A4684A5C8C9E}"/>
                </a:ext>
              </a:extLst>
            </p:cNvPr>
            <p:cNvSpPr>
              <a:spLocks noChangeArrowheads="1"/>
            </p:cNvSpPr>
            <p:nvPr/>
          </p:nvSpPr>
          <p:spPr bwMode="auto">
            <a:xfrm>
              <a:off x="2295" y="2290"/>
              <a:ext cx="299" cy="101"/>
            </a:xfrm>
            <a:custGeom>
              <a:avLst/>
              <a:gdLst>
                <a:gd name="T0" fmla="*/ 0 w 299"/>
                <a:gd name="T1" fmla="*/ 101 h 101"/>
                <a:gd name="T2" fmla="*/ 99 w 299"/>
                <a:gd name="T3" fmla="*/ 0 h 101"/>
                <a:gd name="T4" fmla="*/ 299 w 299"/>
                <a:gd name="T5" fmla="*/ 0 h 101"/>
              </a:gdLst>
              <a:ahLst/>
              <a:cxnLst>
                <a:cxn ang="0">
                  <a:pos x="T0" y="T1"/>
                </a:cxn>
                <a:cxn ang="0">
                  <a:pos x="T2" y="T3"/>
                </a:cxn>
                <a:cxn ang="0">
                  <a:pos x="T4" y="T5"/>
                </a:cxn>
              </a:cxnLst>
              <a:rect l="0" t="0" r="r" b="b"/>
              <a:pathLst>
                <a:path w="299" h="101">
                  <a:moveTo>
                    <a:pt x="0" y="101"/>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5" name="Group 48">
            <a:extLst>
              <a:ext uri="{FF2B5EF4-FFF2-40B4-BE49-F238E27FC236}">
                <a16:creationId xmlns:a16="http://schemas.microsoft.com/office/drawing/2014/main" id="{FD606285-3728-42D3-B81A-C3FE56F97F45}"/>
              </a:ext>
            </a:extLst>
          </p:cNvPr>
          <p:cNvGrpSpPr>
            <a:grpSpLocks/>
          </p:cNvGrpSpPr>
          <p:nvPr/>
        </p:nvGrpSpPr>
        <p:grpSpPr bwMode="auto">
          <a:xfrm>
            <a:off x="5815013" y="2811463"/>
            <a:ext cx="1073150" cy="358775"/>
            <a:chOff x="2295" y="2892"/>
            <a:chExt cx="901" cy="301"/>
          </a:xfrm>
        </p:grpSpPr>
        <p:sp>
          <p:nvSpPr>
            <p:cNvPr id="50225" name="Rectangle 49">
              <a:extLst>
                <a:ext uri="{FF2B5EF4-FFF2-40B4-BE49-F238E27FC236}">
                  <a16:creationId xmlns:a16="http://schemas.microsoft.com/office/drawing/2014/main" id="{1AF86696-A4AE-4CEB-BA33-AF4C33696A80}"/>
                </a:ext>
              </a:extLst>
            </p:cNvPr>
            <p:cNvSpPr>
              <a:spLocks noChangeArrowheads="1"/>
            </p:cNvSpPr>
            <p:nvPr/>
          </p:nvSpPr>
          <p:spPr bwMode="auto">
            <a:xfrm>
              <a:off x="2896" y="2991"/>
              <a:ext cx="199" cy="202"/>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26" name="Freeform 50">
              <a:extLst>
                <a:ext uri="{FF2B5EF4-FFF2-40B4-BE49-F238E27FC236}">
                  <a16:creationId xmlns:a16="http://schemas.microsoft.com/office/drawing/2014/main" id="{2CC57CF8-C6A5-430C-ABC8-A6A3482AF2C9}"/>
                </a:ext>
              </a:extLst>
            </p:cNvPr>
            <p:cNvSpPr>
              <a:spLocks noChangeArrowheads="1"/>
            </p:cNvSpPr>
            <p:nvPr/>
          </p:nvSpPr>
          <p:spPr bwMode="auto">
            <a:xfrm>
              <a:off x="2896" y="2892"/>
              <a:ext cx="299" cy="99"/>
            </a:xfrm>
            <a:custGeom>
              <a:avLst/>
              <a:gdLst>
                <a:gd name="T0" fmla="*/ 0 w 299"/>
                <a:gd name="T1" fmla="*/ 98 h 98"/>
                <a:gd name="T2" fmla="*/ 99 w 299"/>
                <a:gd name="T3" fmla="*/ 0 h 98"/>
                <a:gd name="T4" fmla="*/ 299 w 299"/>
                <a:gd name="T5" fmla="*/ 0 h 98"/>
                <a:gd name="T6" fmla="*/ 199 w 299"/>
                <a:gd name="T7" fmla="*/ 98 h 98"/>
              </a:gdLst>
              <a:ahLst/>
              <a:cxnLst>
                <a:cxn ang="0">
                  <a:pos x="T0" y="T1"/>
                </a:cxn>
                <a:cxn ang="0">
                  <a:pos x="T2" y="T3"/>
                </a:cxn>
                <a:cxn ang="0">
                  <a:pos x="T4" y="T5"/>
                </a:cxn>
                <a:cxn ang="0">
                  <a:pos x="T6" y="T7"/>
                </a:cxn>
              </a:cxnLst>
              <a:rect l="0" t="0" r="r" b="b"/>
              <a:pathLst>
                <a:path w="299" h="98">
                  <a:moveTo>
                    <a:pt x="0" y="98"/>
                  </a:moveTo>
                  <a:lnTo>
                    <a:pt x="99" y="0"/>
                  </a:lnTo>
                  <a:lnTo>
                    <a:pt x="299" y="0"/>
                  </a:lnTo>
                  <a:lnTo>
                    <a:pt x="199" y="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27" name="Line 51">
              <a:extLst>
                <a:ext uri="{FF2B5EF4-FFF2-40B4-BE49-F238E27FC236}">
                  <a16:creationId xmlns:a16="http://schemas.microsoft.com/office/drawing/2014/main" id="{6C9D2E67-1A2C-49AC-BE88-949B88C6CA08}"/>
                </a:ext>
              </a:extLst>
            </p:cNvPr>
            <p:cNvSpPr>
              <a:spLocks noChangeShapeType="1"/>
            </p:cNvSpPr>
            <p:nvPr/>
          </p:nvSpPr>
          <p:spPr bwMode="auto">
            <a:xfrm>
              <a:off x="3195" y="2892"/>
              <a:ext cx="1" cy="19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28" name="Line 52">
              <a:extLst>
                <a:ext uri="{FF2B5EF4-FFF2-40B4-BE49-F238E27FC236}">
                  <a16:creationId xmlns:a16="http://schemas.microsoft.com/office/drawing/2014/main" id="{BDE8DB5C-0987-47A0-BD8C-774D2B437C78}"/>
                </a:ext>
              </a:extLst>
            </p:cNvPr>
            <p:cNvSpPr>
              <a:spLocks noChangeShapeType="1"/>
            </p:cNvSpPr>
            <p:nvPr/>
          </p:nvSpPr>
          <p:spPr bwMode="auto">
            <a:xfrm flipV="1">
              <a:off x="3095" y="3090"/>
              <a:ext cx="100" cy="10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29" name="Rectangle 53">
              <a:extLst>
                <a:ext uri="{FF2B5EF4-FFF2-40B4-BE49-F238E27FC236}">
                  <a16:creationId xmlns:a16="http://schemas.microsoft.com/office/drawing/2014/main" id="{6323EC42-764F-4C8D-ADC4-2574B1CE3B16}"/>
                </a:ext>
              </a:extLst>
            </p:cNvPr>
            <p:cNvSpPr>
              <a:spLocks noChangeArrowheads="1"/>
            </p:cNvSpPr>
            <p:nvPr/>
          </p:nvSpPr>
          <p:spPr bwMode="auto">
            <a:xfrm>
              <a:off x="2696" y="2991"/>
              <a:ext cx="200" cy="202"/>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30" name="Freeform 54">
              <a:extLst>
                <a:ext uri="{FF2B5EF4-FFF2-40B4-BE49-F238E27FC236}">
                  <a16:creationId xmlns:a16="http://schemas.microsoft.com/office/drawing/2014/main" id="{FD1E127F-68CF-4A0F-8E26-BF59A07EBA7A}"/>
                </a:ext>
              </a:extLst>
            </p:cNvPr>
            <p:cNvSpPr>
              <a:spLocks noChangeArrowheads="1"/>
            </p:cNvSpPr>
            <p:nvPr/>
          </p:nvSpPr>
          <p:spPr bwMode="auto">
            <a:xfrm>
              <a:off x="2696" y="2892"/>
              <a:ext cx="299" cy="99"/>
            </a:xfrm>
            <a:custGeom>
              <a:avLst/>
              <a:gdLst>
                <a:gd name="T0" fmla="*/ 0 w 299"/>
                <a:gd name="T1" fmla="*/ 98 h 98"/>
                <a:gd name="T2" fmla="*/ 100 w 299"/>
                <a:gd name="T3" fmla="*/ 0 h 98"/>
                <a:gd name="T4" fmla="*/ 299 w 299"/>
                <a:gd name="T5" fmla="*/ 0 h 98"/>
              </a:gdLst>
              <a:ahLst/>
              <a:cxnLst>
                <a:cxn ang="0">
                  <a:pos x="T0" y="T1"/>
                </a:cxn>
                <a:cxn ang="0">
                  <a:pos x="T2" y="T3"/>
                </a:cxn>
                <a:cxn ang="0">
                  <a:pos x="T4" y="T5"/>
                </a:cxn>
              </a:cxnLst>
              <a:rect l="0" t="0" r="r" b="b"/>
              <a:pathLst>
                <a:path w="299" h="98">
                  <a:moveTo>
                    <a:pt x="0" y="98"/>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31" name="Rectangle 55">
              <a:extLst>
                <a:ext uri="{FF2B5EF4-FFF2-40B4-BE49-F238E27FC236}">
                  <a16:creationId xmlns:a16="http://schemas.microsoft.com/office/drawing/2014/main" id="{EAEB356C-AFE1-42BE-84A1-271483614429}"/>
                </a:ext>
              </a:extLst>
            </p:cNvPr>
            <p:cNvSpPr>
              <a:spLocks noChangeArrowheads="1"/>
            </p:cNvSpPr>
            <p:nvPr/>
          </p:nvSpPr>
          <p:spPr bwMode="auto">
            <a:xfrm>
              <a:off x="2494" y="2991"/>
              <a:ext cx="203" cy="202"/>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32" name="Freeform 56">
              <a:extLst>
                <a:ext uri="{FF2B5EF4-FFF2-40B4-BE49-F238E27FC236}">
                  <a16:creationId xmlns:a16="http://schemas.microsoft.com/office/drawing/2014/main" id="{833A11FD-B96B-4B01-8B51-DA4B8D103654}"/>
                </a:ext>
              </a:extLst>
            </p:cNvPr>
            <p:cNvSpPr>
              <a:spLocks noChangeArrowheads="1"/>
            </p:cNvSpPr>
            <p:nvPr/>
          </p:nvSpPr>
          <p:spPr bwMode="auto">
            <a:xfrm>
              <a:off x="2494" y="2892"/>
              <a:ext cx="303" cy="99"/>
            </a:xfrm>
            <a:custGeom>
              <a:avLst/>
              <a:gdLst>
                <a:gd name="T0" fmla="*/ 0 w 302"/>
                <a:gd name="T1" fmla="*/ 98 h 98"/>
                <a:gd name="T2" fmla="*/ 100 w 302"/>
                <a:gd name="T3" fmla="*/ 0 h 98"/>
                <a:gd name="T4" fmla="*/ 302 w 302"/>
                <a:gd name="T5" fmla="*/ 0 h 98"/>
              </a:gdLst>
              <a:ahLst/>
              <a:cxnLst>
                <a:cxn ang="0">
                  <a:pos x="T0" y="T1"/>
                </a:cxn>
                <a:cxn ang="0">
                  <a:pos x="T2" y="T3"/>
                </a:cxn>
                <a:cxn ang="0">
                  <a:pos x="T4" y="T5"/>
                </a:cxn>
              </a:cxnLst>
              <a:rect l="0" t="0" r="r" b="b"/>
              <a:pathLst>
                <a:path w="302" h="98">
                  <a:moveTo>
                    <a:pt x="0" y="98"/>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33" name="Rectangle 57">
              <a:extLst>
                <a:ext uri="{FF2B5EF4-FFF2-40B4-BE49-F238E27FC236}">
                  <a16:creationId xmlns:a16="http://schemas.microsoft.com/office/drawing/2014/main" id="{9DA0875C-E12C-4DCB-8492-B562CD3CCDE9}"/>
                </a:ext>
              </a:extLst>
            </p:cNvPr>
            <p:cNvSpPr>
              <a:spLocks noChangeArrowheads="1"/>
            </p:cNvSpPr>
            <p:nvPr/>
          </p:nvSpPr>
          <p:spPr bwMode="auto">
            <a:xfrm>
              <a:off x="2295" y="2991"/>
              <a:ext cx="199" cy="202"/>
            </a:xfrm>
            <a:prstGeom prst="rect">
              <a:avLst/>
            </a:prstGeom>
            <a:solidFill>
              <a:srgbClr val="FFFFFF"/>
            </a:solidFill>
            <a:ln w="7938">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34" name="Freeform 58">
              <a:extLst>
                <a:ext uri="{FF2B5EF4-FFF2-40B4-BE49-F238E27FC236}">
                  <a16:creationId xmlns:a16="http://schemas.microsoft.com/office/drawing/2014/main" id="{BE1BBBF0-C6AE-487A-8898-C0D95C4F1064}"/>
                </a:ext>
              </a:extLst>
            </p:cNvPr>
            <p:cNvSpPr>
              <a:spLocks noChangeArrowheads="1"/>
            </p:cNvSpPr>
            <p:nvPr/>
          </p:nvSpPr>
          <p:spPr bwMode="auto">
            <a:xfrm>
              <a:off x="2295" y="2892"/>
              <a:ext cx="299" cy="99"/>
            </a:xfrm>
            <a:custGeom>
              <a:avLst/>
              <a:gdLst>
                <a:gd name="T0" fmla="*/ 0 w 299"/>
                <a:gd name="T1" fmla="*/ 98 h 98"/>
                <a:gd name="T2" fmla="*/ 99 w 299"/>
                <a:gd name="T3" fmla="*/ 0 h 98"/>
                <a:gd name="T4" fmla="*/ 299 w 299"/>
                <a:gd name="T5" fmla="*/ 0 h 98"/>
              </a:gdLst>
              <a:ahLst/>
              <a:cxnLst>
                <a:cxn ang="0">
                  <a:pos x="T0" y="T1"/>
                </a:cxn>
                <a:cxn ang="0">
                  <a:pos x="T2" y="T3"/>
                </a:cxn>
                <a:cxn ang="0">
                  <a:pos x="T4" y="T5"/>
                </a:cxn>
              </a:cxnLst>
              <a:rect l="0" t="0" r="r" b="b"/>
              <a:pathLst>
                <a:path w="299" h="98">
                  <a:moveTo>
                    <a:pt x="0" y="98"/>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sp>
        <p:nvSpPr>
          <p:cNvPr id="769083" name="Freeform 59">
            <a:extLst>
              <a:ext uri="{FF2B5EF4-FFF2-40B4-BE49-F238E27FC236}">
                <a16:creationId xmlns:a16="http://schemas.microsoft.com/office/drawing/2014/main" id="{F90CC6CE-8EE4-4B32-B3CB-94D8F59466FC}"/>
              </a:ext>
            </a:extLst>
          </p:cNvPr>
          <p:cNvSpPr>
            <a:spLocks noChangeArrowheads="1"/>
          </p:cNvSpPr>
          <p:nvPr/>
        </p:nvSpPr>
        <p:spPr bwMode="auto">
          <a:xfrm>
            <a:off x="2051050" y="2708275"/>
            <a:ext cx="2089150" cy="433388"/>
          </a:xfrm>
          <a:custGeom>
            <a:avLst/>
            <a:gdLst>
              <a:gd name="T0" fmla="*/ 359 w 359"/>
              <a:gd name="T1" fmla="*/ 161 h 322"/>
              <a:gd name="T2" fmla="*/ 200 w 359"/>
              <a:gd name="T3" fmla="*/ 322 h 322"/>
              <a:gd name="T4" fmla="*/ 200 w 359"/>
              <a:gd name="T5" fmla="*/ 215 h 322"/>
              <a:gd name="T6" fmla="*/ 0 w 359"/>
              <a:gd name="T7" fmla="*/ 215 h 322"/>
              <a:gd name="T8" fmla="*/ 0 w 359"/>
              <a:gd name="T9" fmla="*/ 106 h 322"/>
              <a:gd name="T10" fmla="*/ 200 w 359"/>
              <a:gd name="T11" fmla="*/ 106 h 322"/>
              <a:gd name="T12" fmla="*/ 200 w 359"/>
              <a:gd name="T13" fmla="*/ 0 h 322"/>
              <a:gd name="T14" fmla="*/ 359 w 359"/>
              <a:gd name="T15" fmla="*/ 161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322">
                <a:moveTo>
                  <a:pt x="359" y="161"/>
                </a:moveTo>
                <a:lnTo>
                  <a:pt x="200" y="322"/>
                </a:lnTo>
                <a:lnTo>
                  <a:pt x="200" y="215"/>
                </a:lnTo>
                <a:lnTo>
                  <a:pt x="0" y="215"/>
                </a:lnTo>
                <a:lnTo>
                  <a:pt x="0" y="106"/>
                </a:lnTo>
                <a:lnTo>
                  <a:pt x="200" y="106"/>
                </a:lnTo>
                <a:lnTo>
                  <a:pt x="200" y="0"/>
                </a:lnTo>
                <a:lnTo>
                  <a:pt x="359" y="161"/>
                </a:lnTo>
                <a:close/>
              </a:path>
            </a:pathLst>
          </a:custGeom>
          <a:solidFill>
            <a:srgbClr val="FFFFFF"/>
          </a:solidFill>
          <a:ln w="3175">
            <a:solidFill>
              <a:srgbClr val="000000"/>
            </a:solidFill>
            <a:round/>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nvGrpSpPr>
          <p:cNvPr id="6" name="Group 60">
            <a:extLst>
              <a:ext uri="{FF2B5EF4-FFF2-40B4-BE49-F238E27FC236}">
                <a16:creationId xmlns:a16="http://schemas.microsoft.com/office/drawing/2014/main" id="{368DE806-4786-4B02-AF83-D72F46B70309}"/>
              </a:ext>
            </a:extLst>
          </p:cNvPr>
          <p:cNvGrpSpPr>
            <a:grpSpLocks/>
          </p:cNvGrpSpPr>
          <p:nvPr/>
        </p:nvGrpSpPr>
        <p:grpSpPr bwMode="auto">
          <a:xfrm>
            <a:off x="5457825" y="1546225"/>
            <a:ext cx="1550988" cy="814388"/>
            <a:chOff x="1995" y="1830"/>
            <a:chExt cx="1302" cy="683"/>
          </a:xfrm>
        </p:grpSpPr>
        <p:sp>
          <p:nvSpPr>
            <p:cNvPr id="50237" name="Freeform 61">
              <a:extLst>
                <a:ext uri="{FF2B5EF4-FFF2-40B4-BE49-F238E27FC236}">
                  <a16:creationId xmlns:a16="http://schemas.microsoft.com/office/drawing/2014/main" id="{B0D3AA6D-5EEF-4FFF-9FAF-86BC84006C8E}"/>
                </a:ext>
              </a:extLst>
            </p:cNvPr>
            <p:cNvSpPr>
              <a:spLocks noChangeArrowheads="1"/>
            </p:cNvSpPr>
            <p:nvPr/>
          </p:nvSpPr>
          <p:spPr bwMode="auto">
            <a:xfrm>
              <a:off x="2195" y="1830"/>
              <a:ext cx="1102" cy="361"/>
            </a:xfrm>
            <a:custGeom>
              <a:avLst/>
              <a:gdLst>
                <a:gd name="T0" fmla="*/ 940 w 1102"/>
                <a:gd name="T1" fmla="*/ 0 h 361"/>
                <a:gd name="T2" fmla="*/ 977 w 1102"/>
                <a:gd name="T3" fmla="*/ 3 h 361"/>
                <a:gd name="T4" fmla="*/ 1010 w 1102"/>
                <a:gd name="T5" fmla="*/ 16 h 361"/>
                <a:gd name="T6" fmla="*/ 1040 w 1102"/>
                <a:gd name="T7" fmla="*/ 34 h 361"/>
                <a:gd name="T8" fmla="*/ 1067 w 1102"/>
                <a:gd name="T9" fmla="*/ 60 h 361"/>
                <a:gd name="T10" fmla="*/ 1085 w 1102"/>
                <a:gd name="T11" fmla="*/ 91 h 361"/>
                <a:gd name="T12" fmla="*/ 1097 w 1102"/>
                <a:gd name="T13" fmla="*/ 125 h 361"/>
                <a:gd name="T14" fmla="*/ 1102 w 1102"/>
                <a:gd name="T15" fmla="*/ 161 h 361"/>
                <a:gd name="T16" fmla="*/ 1097 w 1102"/>
                <a:gd name="T17" fmla="*/ 180 h 361"/>
                <a:gd name="T18" fmla="*/ 1082 w 1102"/>
                <a:gd name="T19" fmla="*/ 198 h 361"/>
                <a:gd name="T20" fmla="*/ 1060 w 1102"/>
                <a:gd name="T21" fmla="*/ 216 h 361"/>
                <a:gd name="T22" fmla="*/ 1027 w 1102"/>
                <a:gd name="T23" fmla="*/ 234 h 361"/>
                <a:gd name="T24" fmla="*/ 985 w 1102"/>
                <a:gd name="T25" fmla="*/ 250 h 361"/>
                <a:gd name="T26" fmla="*/ 935 w 1102"/>
                <a:gd name="T27" fmla="*/ 265 h 361"/>
                <a:gd name="T28" fmla="*/ 878 w 1102"/>
                <a:gd name="T29" fmla="*/ 281 h 361"/>
                <a:gd name="T30" fmla="*/ 813 w 1102"/>
                <a:gd name="T31" fmla="*/ 296 h 361"/>
                <a:gd name="T32" fmla="*/ 740 w 1102"/>
                <a:gd name="T33" fmla="*/ 309 h 361"/>
                <a:gd name="T34" fmla="*/ 663 w 1102"/>
                <a:gd name="T35" fmla="*/ 320 h 361"/>
                <a:gd name="T36" fmla="*/ 578 w 1102"/>
                <a:gd name="T37" fmla="*/ 330 h 361"/>
                <a:gd name="T38" fmla="*/ 491 w 1102"/>
                <a:gd name="T39" fmla="*/ 340 h 361"/>
                <a:gd name="T40" fmla="*/ 396 w 1102"/>
                <a:gd name="T41" fmla="*/ 348 h 361"/>
                <a:gd name="T42" fmla="*/ 302 w 1102"/>
                <a:gd name="T43" fmla="*/ 353 h 361"/>
                <a:gd name="T44" fmla="*/ 202 w 1102"/>
                <a:gd name="T45" fmla="*/ 359 h 361"/>
                <a:gd name="T46" fmla="*/ 102 w 1102"/>
                <a:gd name="T47" fmla="*/ 361 h 361"/>
                <a:gd name="T48" fmla="*/ 0 w 1102"/>
                <a:gd name="T49"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1">
                  <a:moveTo>
                    <a:pt x="940" y="0"/>
                  </a:moveTo>
                  <a:lnTo>
                    <a:pt x="977" y="3"/>
                  </a:lnTo>
                  <a:lnTo>
                    <a:pt x="1010" y="16"/>
                  </a:lnTo>
                  <a:lnTo>
                    <a:pt x="1040" y="34"/>
                  </a:lnTo>
                  <a:lnTo>
                    <a:pt x="1067" y="60"/>
                  </a:lnTo>
                  <a:lnTo>
                    <a:pt x="1085" y="91"/>
                  </a:lnTo>
                  <a:lnTo>
                    <a:pt x="1097" y="125"/>
                  </a:lnTo>
                  <a:lnTo>
                    <a:pt x="1102" y="161"/>
                  </a:lnTo>
                  <a:lnTo>
                    <a:pt x="1097" y="180"/>
                  </a:lnTo>
                  <a:lnTo>
                    <a:pt x="1082" y="198"/>
                  </a:lnTo>
                  <a:lnTo>
                    <a:pt x="1060" y="216"/>
                  </a:lnTo>
                  <a:lnTo>
                    <a:pt x="1027" y="234"/>
                  </a:lnTo>
                  <a:lnTo>
                    <a:pt x="985" y="250"/>
                  </a:lnTo>
                  <a:lnTo>
                    <a:pt x="935" y="265"/>
                  </a:lnTo>
                  <a:lnTo>
                    <a:pt x="878" y="281"/>
                  </a:lnTo>
                  <a:lnTo>
                    <a:pt x="813" y="296"/>
                  </a:lnTo>
                  <a:lnTo>
                    <a:pt x="740" y="309"/>
                  </a:lnTo>
                  <a:lnTo>
                    <a:pt x="663" y="320"/>
                  </a:lnTo>
                  <a:lnTo>
                    <a:pt x="578" y="330"/>
                  </a:lnTo>
                  <a:lnTo>
                    <a:pt x="491" y="340"/>
                  </a:lnTo>
                  <a:lnTo>
                    <a:pt x="396" y="348"/>
                  </a:lnTo>
                  <a:lnTo>
                    <a:pt x="302" y="353"/>
                  </a:lnTo>
                  <a:lnTo>
                    <a:pt x="202" y="359"/>
                  </a:lnTo>
                  <a:lnTo>
                    <a:pt x="102" y="361"/>
                  </a:lnTo>
                  <a:lnTo>
                    <a:pt x="0" y="36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38" name="Freeform 62">
              <a:extLst>
                <a:ext uri="{FF2B5EF4-FFF2-40B4-BE49-F238E27FC236}">
                  <a16:creationId xmlns:a16="http://schemas.microsoft.com/office/drawing/2014/main" id="{A3103017-F816-489D-8060-228E3AC79923}"/>
                </a:ext>
              </a:extLst>
            </p:cNvPr>
            <p:cNvSpPr>
              <a:spLocks noChangeArrowheads="1"/>
            </p:cNvSpPr>
            <p:nvPr/>
          </p:nvSpPr>
          <p:spPr bwMode="auto">
            <a:xfrm>
              <a:off x="1995" y="2191"/>
              <a:ext cx="265" cy="298"/>
            </a:xfrm>
            <a:custGeom>
              <a:avLst/>
              <a:gdLst>
                <a:gd name="T0" fmla="*/ 200 w 265"/>
                <a:gd name="T1" fmla="*/ 0 h 298"/>
                <a:gd name="T2" fmla="*/ 160 w 265"/>
                <a:gd name="T3" fmla="*/ 3 h 298"/>
                <a:gd name="T4" fmla="*/ 123 w 265"/>
                <a:gd name="T5" fmla="*/ 16 h 298"/>
                <a:gd name="T6" fmla="*/ 88 w 265"/>
                <a:gd name="T7" fmla="*/ 34 h 298"/>
                <a:gd name="T8" fmla="*/ 58 w 265"/>
                <a:gd name="T9" fmla="*/ 57 h 298"/>
                <a:gd name="T10" fmla="*/ 33 w 265"/>
                <a:gd name="T11" fmla="*/ 88 h 298"/>
                <a:gd name="T12" fmla="*/ 15 w 265"/>
                <a:gd name="T13" fmla="*/ 122 h 298"/>
                <a:gd name="T14" fmla="*/ 3 w 265"/>
                <a:gd name="T15" fmla="*/ 161 h 298"/>
                <a:gd name="T16" fmla="*/ 0 w 265"/>
                <a:gd name="T17" fmla="*/ 200 h 298"/>
                <a:gd name="T18" fmla="*/ 5 w 265"/>
                <a:gd name="T19" fmla="*/ 218 h 298"/>
                <a:gd name="T20" fmla="*/ 18 w 265"/>
                <a:gd name="T21" fmla="*/ 236 h 298"/>
                <a:gd name="T22" fmla="*/ 43 w 265"/>
                <a:gd name="T23" fmla="*/ 252 h 298"/>
                <a:gd name="T24" fmla="*/ 75 w 265"/>
                <a:gd name="T25" fmla="*/ 267 h 298"/>
                <a:gd name="T26" fmla="*/ 115 w 265"/>
                <a:gd name="T27" fmla="*/ 278 h 298"/>
                <a:gd name="T28" fmla="*/ 160 w 265"/>
                <a:gd name="T29" fmla="*/ 288 h 298"/>
                <a:gd name="T30" fmla="*/ 212 w 265"/>
                <a:gd name="T31" fmla="*/ 296 h 298"/>
                <a:gd name="T32" fmla="*/ 265 w 265"/>
                <a:gd name="T33"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98">
                  <a:moveTo>
                    <a:pt x="200" y="0"/>
                  </a:moveTo>
                  <a:lnTo>
                    <a:pt x="160" y="3"/>
                  </a:lnTo>
                  <a:lnTo>
                    <a:pt x="123" y="16"/>
                  </a:lnTo>
                  <a:lnTo>
                    <a:pt x="88" y="34"/>
                  </a:lnTo>
                  <a:lnTo>
                    <a:pt x="58" y="57"/>
                  </a:lnTo>
                  <a:lnTo>
                    <a:pt x="33" y="88"/>
                  </a:lnTo>
                  <a:lnTo>
                    <a:pt x="15" y="122"/>
                  </a:lnTo>
                  <a:lnTo>
                    <a:pt x="3" y="161"/>
                  </a:lnTo>
                  <a:lnTo>
                    <a:pt x="0" y="200"/>
                  </a:lnTo>
                  <a:lnTo>
                    <a:pt x="5" y="218"/>
                  </a:lnTo>
                  <a:lnTo>
                    <a:pt x="18" y="236"/>
                  </a:lnTo>
                  <a:lnTo>
                    <a:pt x="43" y="252"/>
                  </a:lnTo>
                  <a:lnTo>
                    <a:pt x="75" y="267"/>
                  </a:lnTo>
                  <a:lnTo>
                    <a:pt x="115" y="278"/>
                  </a:lnTo>
                  <a:lnTo>
                    <a:pt x="160" y="288"/>
                  </a:lnTo>
                  <a:lnTo>
                    <a:pt x="212" y="296"/>
                  </a:lnTo>
                  <a:lnTo>
                    <a:pt x="265" y="2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39" name="Freeform 63">
              <a:extLst>
                <a:ext uri="{FF2B5EF4-FFF2-40B4-BE49-F238E27FC236}">
                  <a16:creationId xmlns:a16="http://schemas.microsoft.com/office/drawing/2014/main" id="{0B7C39CC-111B-498D-B5CC-F1B4ECB60668}"/>
                </a:ext>
              </a:extLst>
            </p:cNvPr>
            <p:cNvSpPr>
              <a:spLocks noChangeArrowheads="1"/>
            </p:cNvSpPr>
            <p:nvPr/>
          </p:nvSpPr>
          <p:spPr bwMode="auto">
            <a:xfrm>
              <a:off x="2247" y="2466"/>
              <a:ext cx="48" cy="47"/>
            </a:xfrm>
            <a:custGeom>
              <a:avLst/>
              <a:gdLst>
                <a:gd name="T0" fmla="*/ 48 w 48"/>
                <a:gd name="T1" fmla="*/ 26 h 47"/>
                <a:gd name="T2" fmla="*/ 0 w 48"/>
                <a:gd name="T3" fmla="*/ 47 h 47"/>
                <a:gd name="T4" fmla="*/ 5 w 48"/>
                <a:gd name="T5" fmla="*/ 31 h 47"/>
                <a:gd name="T6" fmla="*/ 8 w 48"/>
                <a:gd name="T7" fmla="*/ 16 h 47"/>
                <a:gd name="T8" fmla="*/ 3 w 48"/>
                <a:gd name="T9" fmla="*/ 0 h 47"/>
                <a:gd name="T10" fmla="*/ 48 w 48"/>
                <a:gd name="T11" fmla="*/ 26 h 47"/>
              </a:gdLst>
              <a:ahLst/>
              <a:cxnLst>
                <a:cxn ang="0">
                  <a:pos x="T0" y="T1"/>
                </a:cxn>
                <a:cxn ang="0">
                  <a:pos x="T2" y="T3"/>
                </a:cxn>
                <a:cxn ang="0">
                  <a:pos x="T4" y="T5"/>
                </a:cxn>
                <a:cxn ang="0">
                  <a:pos x="T6" y="T7"/>
                </a:cxn>
                <a:cxn ang="0">
                  <a:pos x="T8" y="T9"/>
                </a:cxn>
                <a:cxn ang="0">
                  <a:pos x="T10" y="T11"/>
                </a:cxn>
              </a:cxnLst>
              <a:rect l="0" t="0" r="r" b="b"/>
              <a:pathLst>
                <a:path w="48" h="47">
                  <a:moveTo>
                    <a:pt x="48" y="26"/>
                  </a:moveTo>
                  <a:lnTo>
                    <a:pt x="0" y="47"/>
                  </a:lnTo>
                  <a:lnTo>
                    <a:pt x="5" y="31"/>
                  </a:lnTo>
                  <a:lnTo>
                    <a:pt x="8" y="16"/>
                  </a:lnTo>
                  <a:lnTo>
                    <a:pt x="3" y="0"/>
                  </a:lnTo>
                  <a:lnTo>
                    <a:pt x="4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7" name="Group 64">
            <a:extLst>
              <a:ext uri="{FF2B5EF4-FFF2-40B4-BE49-F238E27FC236}">
                <a16:creationId xmlns:a16="http://schemas.microsoft.com/office/drawing/2014/main" id="{C7869108-4CA8-4655-9A7A-B25EDA21D225}"/>
              </a:ext>
            </a:extLst>
          </p:cNvPr>
          <p:cNvGrpSpPr>
            <a:grpSpLocks/>
          </p:cNvGrpSpPr>
          <p:nvPr/>
        </p:nvGrpSpPr>
        <p:grpSpPr bwMode="auto">
          <a:xfrm>
            <a:off x="5457825" y="2260600"/>
            <a:ext cx="1550988" cy="815975"/>
            <a:chOff x="1995" y="2430"/>
            <a:chExt cx="1302" cy="685"/>
          </a:xfrm>
        </p:grpSpPr>
        <p:sp>
          <p:nvSpPr>
            <p:cNvPr id="50241" name="Freeform 65">
              <a:extLst>
                <a:ext uri="{FF2B5EF4-FFF2-40B4-BE49-F238E27FC236}">
                  <a16:creationId xmlns:a16="http://schemas.microsoft.com/office/drawing/2014/main" id="{95B80441-D1A1-4B7B-A2A2-4094FD9CD98E}"/>
                </a:ext>
              </a:extLst>
            </p:cNvPr>
            <p:cNvSpPr>
              <a:spLocks noChangeArrowheads="1"/>
            </p:cNvSpPr>
            <p:nvPr/>
          </p:nvSpPr>
          <p:spPr bwMode="auto">
            <a:xfrm>
              <a:off x="2195" y="2430"/>
              <a:ext cx="1102" cy="360"/>
            </a:xfrm>
            <a:custGeom>
              <a:avLst/>
              <a:gdLst>
                <a:gd name="T0" fmla="*/ 940 w 1102"/>
                <a:gd name="T1" fmla="*/ 0 h 360"/>
                <a:gd name="T2" fmla="*/ 977 w 1102"/>
                <a:gd name="T3" fmla="*/ 5 h 360"/>
                <a:gd name="T4" fmla="*/ 1010 w 1102"/>
                <a:gd name="T5" fmla="*/ 18 h 360"/>
                <a:gd name="T6" fmla="*/ 1040 w 1102"/>
                <a:gd name="T7" fmla="*/ 36 h 360"/>
                <a:gd name="T8" fmla="*/ 1067 w 1102"/>
                <a:gd name="T9" fmla="*/ 62 h 360"/>
                <a:gd name="T10" fmla="*/ 1085 w 1102"/>
                <a:gd name="T11" fmla="*/ 91 h 360"/>
                <a:gd name="T12" fmla="*/ 1097 w 1102"/>
                <a:gd name="T13" fmla="*/ 124 h 360"/>
                <a:gd name="T14" fmla="*/ 1102 w 1102"/>
                <a:gd name="T15" fmla="*/ 161 h 360"/>
                <a:gd name="T16" fmla="*/ 1097 w 1102"/>
                <a:gd name="T17" fmla="*/ 179 h 360"/>
                <a:gd name="T18" fmla="*/ 1082 w 1102"/>
                <a:gd name="T19" fmla="*/ 197 h 360"/>
                <a:gd name="T20" fmla="*/ 1060 w 1102"/>
                <a:gd name="T21" fmla="*/ 215 h 360"/>
                <a:gd name="T22" fmla="*/ 1027 w 1102"/>
                <a:gd name="T23" fmla="*/ 233 h 360"/>
                <a:gd name="T24" fmla="*/ 985 w 1102"/>
                <a:gd name="T25" fmla="*/ 251 h 360"/>
                <a:gd name="T26" fmla="*/ 935 w 1102"/>
                <a:gd name="T27" fmla="*/ 267 h 360"/>
                <a:gd name="T28" fmla="*/ 878 w 1102"/>
                <a:gd name="T29" fmla="*/ 283 h 360"/>
                <a:gd name="T30" fmla="*/ 813 w 1102"/>
                <a:gd name="T31" fmla="*/ 296 h 360"/>
                <a:gd name="T32" fmla="*/ 740 w 1102"/>
                <a:gd name="T33" fmla="*/ 309 h 360"/>
                <a:gd name="T34" fmla="*/ 663 w 1102"/>
                <a:gd name="T35" fmla="*/ 322 h 360"/>
                <a:gd name="T36" fmla="*/ 578 w 1102"/>
                <a:gd name="T37" fmla="*/ 332 h 360"/>
                <a:gd name="T38" fmla="*/ 491 w 1102"/>
                <a:gd name="T39" fmla="*/ 340 h 360"/>
                <a:gd name="T40" fmla="*/ 396 w 1102"/>
                <a:gd name="T41" fmla="*/ 347 h 360"/>
                <a:gd name="T42" fmla="*/ 302 w 1102"/>
                <a:gd name="T43" fmla="*/ 353 h 360"/>
                <a:gd name="T44" fmla="*/ 202 w 1102"/>
                <a:gd name="T45" fmla="*/ 358 h 360"/>
                <a:gd name="T46" fmla="*/ 102 w 1102"/>
                <a:gd name="T47" fmla="*/ 360 h 360"/>
                <a:gd name="T48" fmla="*/ 0 w 1102"/>
                <a:gd name="T49"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0">
                  <a:moveTo>
                    <a:pt x="940" y="0"/>
                  </a:moveTo>
                  <a:lnTo>
                    <a:pt x="977" y="5"/>
                  </a:lnTo>
                  <a:lnTo>
                    <a:pt x="1010" y="18"/>
                  </a:lnTo>
                  <a:lnTo>
                    <a:pt x="1040" y="36"/>
                  </a:lnTo>
                  <a:lnTo>
                    <a:pt x="1067" y="62"/>
                  </a:lnTo>
                  <a:lnTo>
                    <a:pt x="1085" y="91"/>
                  </a:lnTo>
                  <a:lnTo>
                    <a:pt x="1097" y="124"/>
                  </a:lnTo>
                  <a:lnTo>
                    <a:pt x="1102" y="161"/>
                  </a:lnTo>
                  <a:lnTo>
                    <a:pt x="1097" y="179"/>
                  </a:lnTo>
                  <a:lnTo>
                    <a:pt x="1082" y="197"/>
                  </a:lnTo>
                  <a:lnTo>
                    <a:pt x="1060" y="215"/>
                  </a:lnTo>
                  <a:lnTo>
                    <a:pt x="1027" y="233"/>
                  </a:lnTo>
                  <a:lnTo>
                    <a:pt x="985" y="251"/>
                  </a:lnTo>
                  <a:lnTo>
                    <a:pt x="935" y="267"/>
                  </a:lnTo>
                  <a:lnTo>
                    <a:pt x="878" y="283"/>
                  </a:lnTo>
                  <a:lnTo>
                    <a:pt x="813" y="296"/>
                  </a:lnTo>
                  <a:lnTo>
                    <a:pt x="740" y="309"/>
                  </a:lnTo>
                  <a:lnTo>
                    <a:pt x="663" y="322"/>
                  </a:lnTo>
                  <a:lnTo>
                    <a:pt x="578" y="332"/>
                  </a:lnTo>
                  <a:lnTo>
                    <a:pt x="491" y="340"/>
                  </a:lnTo>
                  <a:lnTo>
                    <a:pt x="396" y="347"/>
                  </a:lnTo>
                  <a:lnTo>
                    <a:pt x="302" y="353"/>
                  </a:lnTo>
                  <a:lnTo>
                    <a:pt x="202" y="358"/>
                  </a:lnTo>
                  <a:lnTo>
                    <a:pt x="102" y="360"/>
                  </a:lnTo>
                  <a:lnTo>
                    <a:pt x="0" y="36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42" name="Freeform 66">
              <a:extLst>
                <a:ext uri="{FF2B5EF4-FFF2-40B4-BE49-F238E27FC236}">
                  <a16:creationId xmlns:a16="http://schemas.microsoft.com/office/drawing/2014/main" id="{2BA23451-15F6-47A9-B01D-54B3357A9818}"/>
                </a:ext>
              </a:extLst>
            </p:cNvPr>
            <p:cNvSpPr>
              <a:spLocks noChangeArrowheads="1"/>
            </p:cNvSpPr>
            <p:nvPr/>
          </p:nvSpPr>
          <p:spPr bwMode="auto">
            <a:xfrm>
              <a:off x="1995" y="2790"/>
              <a:ext cx="265" cy="301"/>
            </a:xfrm>
            <a:custGeom>
              <a:avLst/>
              <a:gdLst>
                <a:gd name="T0" fmla="*/ 200 w 265"/>
                <a:gd name="T1" fmla="*/ 0 h 301"/>
                <a:gd name="T2" fmla="*/ 160 w 265"/>
                <a:gd name="T3" fmla="*/ 6 h 301"/>
                <a:gd name="T4" fmla="*/ 123 w 265"/>
                <a:gd name="T5" fmla="*/ 16 h 301"/>
                <a:gd name="T6" fmla="*/ 88 w 265"/>
                <a:gd name="T7" fmla="*/ 34 h 301"/>
                <a:gd name="T8" fmla="*/ 58 w 265"/>
                <a:gd name="T9" fmla="*/ 60 h 301"/>
                <a:gd name="T10" fmla="*/ 33 w 265"/>
                <a:gd name="T11" fmla="*/ 91 h 301"/>
                <a:gd name="T12" fmla="*/ 15 w 265"/>
                <a:gd name="T13" fmla="*/ 125 h 301"/>
                <a:gd name="T14" fmla="*/ 3 w 265"/>
                <a:gd name="T15" fmla="*/ 161 h 301"/>
                <a:gd name="T16" fmla="*/ 0 w 265"/>
                <a:gd name="T17" fmla="*/ 200 h 301"/>
                <a:gd name="T18" fmla="*/ 5 w 265"/>
                <a:gd name="T19" fmla="*/ 218 h 301"/>
                <a:gd name="T20" fmla="*/ 18 w 265"/>
                <a:gd name="T21" fmla="*/ 237 h 301"/>
                <a:gd name="T22" fmla="*/ 43 w 265"/>
                <a:gd name="T23" fmla="*/ 255 h 301"/>
                <a:gd name="T24" fmla="*/ 75 w 265"/>
                <a:gd name="T25" fmla="*/ 268 h 301"/>
                <a:gd name="T26" fmla="*/ 115 w 265"/>
                <a:gd name="T27" fmla="*/ 281 h 301"/>
                <a:gd name="T28" fmla="*/ 160 w 265"/>
                <a:gd name="T29" fmla="*/ 291 h 301"/>
                <a:gd name="T30" fmla="*/ 212 w 265"/>
                <a:gd name="T31" fmla="*/ 296 h 301"/>
                <a:gd name="T32" fmla="*/ 265 w 265"/>
                <a:gd name="T3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301">
                  <a:moveTo>
                    <a:pt x="200" y="0"/>
                  </a:moveTo>
                  <a:lnTo>
                    <a:pt x="160" y="6"/>
                  </a:lnTo>
                  <a:lnTo>
                    <a:pt x="123" y="16"/>
                  </a:lnTo>
                  <a:lnTo>
                    <a:pt x="88" y="34"/>
                  </a:lnTo>
                  <a:lnTo>
                    <a:pt x="58" y="60"/>
                  </a:lnTo>
                  <a:lnTo>
                    <a:pt x="33" y="91"/>
                  </a:lnTo>
                  <a:lnTo>
                    <a:pt x="15" y="125"/>
                  </a:lnTo>
                  <a:lnTo>
                    <a:pt x="3" y="161"/>
                  </a:lnTo>
                  <a:lnTo>
                    <a:pt x="0" y="200"/>
                  </a:lnTo>
                  <a:lnTo>
                    <a:pt x="5" y="218"/>
                  </a:lnTo>
                  <a:lnTo>
                    <a:pt x="18" y="237"/>
                  </a:lnTo>
                  <a:lnTo>
                    <a:pt x="43" y="255"/>
                  </a:lnTo>
                  <a:lnTo>
                    <a:pt x="75" y="268"/>
                  </a:lnTo>
                  <a:lnTo>
                    <a:pt x="115" y="281"/>
                  </a:lnTo>
                  <a:lnTo>
                    <a:pt x="160" y="291"/>
                  </a:lnTo>
                  <a:lnTo>
                    <a:pt x="212" y="296"/>
                  </a:lnTo>
                  <a:lnTo>
                    <a:pt x="265" y="3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50243" name="Freeform 67">
              <a:extLst>
                <a:ext uri="{FF2B5EF4-FFF2-40B4-BE49-F238E27FC236}">
                  <a16:creationId xmlns:a16="http://schemas.microsoft.com/office/drawing/2014/main" id="{23B596AA-22C6-47A6-81A7-68C0B5990662}"/>
                </a:ext>
              </a:extLst>
            </p:cNvPr>
            <p:cNvSpPr>
              <a:spLocks noChangeArrowheads="1"/>
            </p:cNvSpPr>
            <p:nvPr/>
          </p:nvSpPr>
          <p:spPr bwMode="auto">
            <a:xfrm>
              <a:off x="2247" y="3068"/>
              <a:ext cx="48" cy="47"/>
            </a:xfrm>
            <a:custGeom>
              <a:avLst/>
              <a:gdLst>
                <a:gd name="T0" fmla="*/ 48 w 48"/>
                <a:gd name="T1" fmla="*/ 23 h 47"/>
                <a:gd name="T2" fmla="*/ 0 w 48"/>
                <a:gd name="T3" fmla="*/ 47 h 47"/>
                <a:gd name="T4" fmla="*/ 5 w 48"/>
                <a:gd name="T5" fmla="*/ 31 h 47"/>
                <a:gd name="T6" fmla="*/ 8 w 48"/>
                <a:gd name="T7" fmla="*/ 16 h 47"/>
                <a:gd name="T8" fmla="*/ 3 w 48"/>
                <a:gd name="T9" fmla="*/ 0 h 47"/>
                <a:gd name="T10" fmla="*/ 48 w 48"/>
                <a:gd name="T11" fmla="*/ 23 h 47"/>
              </a:gdLst>
              <a:ahLst/>
              <a:cxnLst>
                <a:cxn ang="0">
                  <a:pos x="T0" y="T1"/>
                </a:cxn>
                <a:cxn ang="0">
                  <a:pos x="T2" y="T3"/>
                </a:cxn>
                <a:cxn ang="0">
                  <a:pos x="T4" y="T5"/>
                </a:cxn>
                <a:cxn ang="0">
                  <a:pos x="T6" y="T7"/>
                </a:cxn>
                <a:cxn ang="0">
                  <a:pos x="T8" y="T9"/>
                </a:cxn>
                <a:cxn ang="0">
                  <a:pos x="T10" y="T11"/>
                </a:cxn>
              </a:cxnLst>
              <a:rect l="0" t="0" r="r" b="b"/>
              <a:pathLst>
                <a:path w="48" h="47">
                  <a:moveTo>
                    <a:pt x="48" y="23"/>
                  </a:moveTo>
                  <a:lnTo>
                    <a:pt x="0" y="47"/>
                  </a:lnTo>
                  <a:lnTo>
                    <a:pt x="5" y="31"/>
                  </a:lnTo>
                  <a:lnTo>
                    <a:pt x="8" y="16"/>
                  </a:lnTo>
                  <a:lnTo>
                    <a:pt x="3" y="0"/>
                  </a:lnTo>
                  <a:lnTo>
                    <a:pt x="4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9" name="Group 71">
            <a:extLst>
              <a:ext uri="{FF2B5EF4-FFF2-40B4-BE49-F238E27FC236}">
                <a16:creationId xmlns:a16="http://schemas.microsoft.com/office/drawing/2014/main" id="{D017A57D-3CC2-4125-85EA-CCC308C3DF88}"/>
              </a:ext>
            </a:extLst>
          </p:cNvPr>
          <p:cNvGrpSpPr>
            <a:grpSpLocks/>
          </p:cNvGrpSpPr>
          <p:nvPr/>
        </p:nvGrpSpPr>
        <p:grpSpPr bwMode="auto">
          <a:xfrm>
            <a:off x="6340475" y="2968625"/>
            <a:ext cx="171450" cy="171450"/>
            <a:chOff x="4176" y="1008"/>
            <a:chExt cx="192" cy="192"/>
          </a:xfrm>
        </p:grpSpPr>
        <p:sp>
          <p:nvSpPr>
            <p:cNvPr id="50248" name="Line 72">
              <a:extLst>
                <a:ext uri="{FF2B5EF4-FFF2-40B4-BE49-F238E27FC236}">
                  <a16:creationId xmlns:a16="http://schemas.microsoft.com/office/drawing/2014/main" id="{EA9A6D6E-741F-463A-8161-715A6C0A2893}"/>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49" name="Line 73">
              <a:extLst>
                <a:ext uri="{FF2B5EF4-FFF2-40B4-BE49-F238E27FC236}">
                  <a16:creationId xmlns:a16="http://schemas.microsoft.com/office/drawing/2014/main" id="{283EDC91-EA2E-4338-A82B-8133F23022A4}"/>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grpSp>
        <p:nvGrpSpPr>
          <p:cNvPr id="11" name="Group 77">
            <a:extLst>
              <a:ext uri="{FF2B5EF4-FFF2-40B4-BE49-F238E27FC236}">
                <a16:creationId xmlns:a16="http://schemas.microsoft.com/office/drawing/2014/main" id="{B6B8A6D1-26BC-4E11-BF41-2DE791994924}"/>
              </a:ext>
            </a:extLst>
          </p:cNvPr>
          <p:cNvGrpSpPr>
            <a:grpSpLocks/>
          </p:cNvGrpSpPr>
          <p:nvPr/>
        </p:nvGrpSpPr>
        <p:grpSpPr bwMode="auto">
          <a:xfrm>
            <a:off x="6111875" y="1539875"/>
            <a:ext cx="171450" cy="171450"/>
            <a:chOff x="4176" y="1008"/>
            <a:chExt cx="192" cy="192"/>
          </a:xfrm>
        </p:grpSpPr>
        <p:sp>
          <p:nvSpPr>
            <p:cNvPr id="50254" name="Line 78">
              <a:extLst>
                <a:ext uri="{FF2B5EF4-FFF2-40B4-BE49-F238E27FC236}">
                  <a16:creationId xmlns:a16="http://schemas.microsoft.com/office/drawing/2014/main" id="{F95692D1-7E3E-43C5-A0D7-164E25EE5FB8}"/>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55" name="Line 79">
              <a:extLst>
                <a:ext uri="{FF2B5EF4-FFF2-40B4-BE49-F238E27FC236}">
                  <a16:creationId xmlns:a16="http://schemas.microsoft.com/office/drawing/2014/main" id="{D053C15D-D221-4468-89C3-7FA9E7FD367A}"/>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grpSp>
        <p:nvGrpSpPr>
          <p:cNvPr id="13" name="Group 83">
            <a:extLst>
              <a:ext uri="{FF2B5EF4-FFF2-40B4-BE49-F238E27FC236}">
                <a16:creationId xmlns:a16="http://schemas.microsoft.com/office/drawing/2014/main" id="{FC3CA9F9-AA97-4519-A926-0712D796FB1C}"/>
              </a:ext>
            </a:extLst>
          </p:cNvPr>
          <p:cNvGrpSpPr>
            <a:grpSpLocks/>
          </p:cNvGrpSpPr>
          <p:nvPr/>
        </p:nvGrpSpPr>
        <p:grpSpPr bwMode="auto">
          <a:xfrm>
            <a:off x="6340475" y="2282825"/>
            <a:ext cx="171450" cy="171450"/>
            <a:chOff x="4176" y="1008"/>
            <a:chExt cx="192" cy="192"/>
          </a:xfrm>
        </p:grpSpPr>
        <p:sp>
          <p:nvSpPr>
            <p:cNvPr id="50260" name="Line 84">
              <a:extLst>
                <a:ext uri="{FF2B5EF4-FFF2-40B4-BE49-F238E27FC236}">
                  <a16:creationId xmlns:a16="http://schemas.microsoft.com/office/drawing/2014/main" id="{D8FE14BF-473B-4D2D-954D-50353CEF1DE6}"/>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50261" name="Line 85">
              <a:extLst>
                <a:ext uri="{FF2B5EF4-FFF2-40B4-BE49-F238E27FC236}">
                  <a16:creationId xmlns:a16="http://schemas.microsoft.com/office/drawing/2014/main" id="{B5BAEA2F-6883-41A1-8AD5-4C6078C81CA2}"/>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sp>
        <p:nvSpPr>
          <p:cNvPr id="88" name="Text Box 85">
            <a:extLst>
              <a:ext uri="{FF2B5EF4-FFF2-40B4-BE49-F238E27FC236}">
                <a16:creationId xmlns:a16="http://schemas.microsoft.com/office/drawing/2014/main" id="{3AF28652-5AEB-4FAD-BBA1-A558FDF4FF4C}"/>
              </a:ext>
            </a:extLst>
          </p:cNvPr>
          <p:cNvSpPr txBox="1">
            <a:spLocks noChangeArrowheads="1"/>
          </p:cNvSpPr>
          <p:nvPr/>
        </p:nvSpPr>
        <p:spPr bwMode="auto">
          <a:xfrm>
            <a:off x="2124075" y="4292600"/>
            <a:ext cx="1895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100">
                <a:effectLst>
                  <a:outerShdw blurRad="38100" dist="38100" dir="2700000" algn="tl">
                    <a:srgbClr val="C0C0C0"/>
                  </a:outerShdw>
                </a:effectLst>
                <a:ea typeface="楷体_GB2312" pitchFamily="49" charset="-122"/>
              </a:rPr>
              <a:t>以列序为主序</a:t>
            </a:r>
            <a:endParaRPr lang="zh-CN" altLang="en-US" sz="1800">
              <a:effectLst>
                <a:outerShdw blurRad="38100" dist="38100" dir="2700000" algn="tl">
                  <a:srgbClr val="C0C0C0"/>
                </a:outerShdw>
              </a:effectLst>
              <a:ea typeface="楷体_GB2312" pitchFamily="49" charset="-122"/>
            </a:endParaRPr>
          </a:p>
        </p:txBody>
      </p:sp>
      <p:sp>
        <p:nvSpPr>
          <p:cNvPr id="89" name="Text Box 86">
            <a:extLst>
              <a:ext uri="{FF2B5EF4-FFF2-40B4-BE49-F238E27FC236}">
                <a16:creationId xmlns:a16="http://schemas.microsoft.com/office/drawing/2014/main" id="{A52CB985-7306-4659-81DB-5E2E48174B8B}"/>
              </a:ext>
            </a:extLst>
          </p:cNvPr>
          <p:cNvSpPr txBox="1">
            <a:spLocks noChangeArrowheads="1"/>
          </p:cNvSpPr>
          <p:nvPr/>
        </p:nvSpPr>
        <p:spPr bwMode="auto">
          <a:xfrm>
            <a:off x="2420938" y="4789488"/>
            <a:ext cx="1247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eaLnBrk="1" hangingPunct="1">
              <a:defRPr/>
            </a:pPr>
            <a:r>
              <a:rPr lang="en-US" altLang="zh-CN" sz="1800" b="0">
                <a:effectLst>
                  <a:outerShdw blurRad="38100" dist="38100" dir="2700000" algn="tl">
                    <a:srgbClr val="000000">
                      <a:alpha val="43137"/>
                    </a:srgbClr>
                  </a:outerShdw>
                </a:effectLst>
                <a:ea typeface="宋体" panose="02010600030101010101" pitchFamily="2" charset="-122"/>
              </a:rPr>
              <a:t>FORTRAN</a:t>
            </a:r>
          </a:p>
        </p:txBody>
      </p:sp>
      <p:sp>
        <p:nvSpPr>
          <p:cNvPr id="90" name="Rectangle 2">
            <a:extLst>
              <a:ext uri="{FF2B5EF4-FFF2-40B4-BE49-F238E27FC236}">
                <a16:creationId xmlns:a16="http://schemas.microsoft.com/office/drawing/2014/main" id="{82C98D3A-EF3B-4127-B23A-9A62086288C7}"/>
              </a:ext>
            </a:extLst>
          </p:cNvPr>
          <p:cNvSpPr>
            <a:spLocks noChangeArrowheads="1"/>
          </p:cNvSpPr>
          <p:nvPr/>
        </p:nvSpPr>
        <p:spPr bwMode="auto">
          <a:xfrm>
            <a:off x="4211638" y="3500438"/>
            <a:ext cx="4248150" cy="2592387"/>
          </a:xfrm>
          <a:prstGeom prst="rect">
            <a:avLst/>
          </a:prstGeom>
          <a:solidFill>
            <a:srgbClr val="FFFFE7"/>
          </a:solidFill>
          <a:ln w="9525">
            <a:solidFill>
              <a:srgbClr val="FF0066"/>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nvGrpSpPr>
          <p:cNvPr id="113" name="Group 25">
            <a:extLst>
              <a:ext uri="{FF2B5EF4-FFF2-40B4-BE49-F238E27FC236}">
                <a16:creationId xmlns:a16="http://schemas.microsoft.com/office/drawing/2014/main" id="{88FC1A9D-F1F3-4276-A7AD-93D54E9B3C98}"/>
              </a:ext>
            </a:extLst>
          </p:cNvPr>
          <p:cNvGrpSpPr>
            <a:grpSpLocks/>
          </p:cNvGrpSpPr>
          <p:nvPr/>
        </p:nvGrpSpPr>
        <p:grpSpPr bwMode="auto">
          <a:xfrm>
            <a:off x="4787900" y="4581525"/>
            <a:ext cx="531813" cy="879475"/>
            <a:chOff x="543" y="2651"/>
            <a:chExt cx="446" cy="739"/>
          </a:xfrm>
        </p:grpSpPr>
        <p:sp>
          <p:nvSpPr>
            <p:cNvPr id="114" name="Rectangle 26">
              <a:extLst>
                <a:ext uri="{FF2B5EF4-FFF2-40B4-BE49-F238E27FC236}">
                  <a16:creationId xmlns:a16="http://schemas.microsoft.com/office/drawing/2014/main" id="{37DCCAF9-B5C6-43A5-8E91-7D57BDFD89E8}"/>
                </a:ext>
              </a:extLst>
            </p:cNvPr>
            <p:cNvSpPr>
              <a:spLocks noChangeArrowheads="1"/>
            </p:cNvSpPr>
            <p:nvPr/>
          </p:nvSpPr>
          <p:spPr bwMode="auto">
            <a:xfrm>
              <a:off x="543" y="2756"/>
              <a:ext cx="294"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15" name="Freeform 27">
              <a:extLst>
                <a:ext uri="{FF2B5EF4-FFF2-40B4-BE49-F238E27FC236}">
                  <a16:creationId xmlns:a16="http://schemas.microsoft.com/office/drawing/2014/main" id="{CBBC2EE6-31DF-46CB-99F7-CD434B892099}"/>
                </a:ext>
              </a:extLst>
            </p:cNvPr>
            <p:cNvSpPr>
              <a:spLocks noChangeArrowheads="1"/>
            </p:cNvSpPr>
            <p:nvPr/>
          </p:nvSpPr>
          <p:spPr bwMode="auto">
            <a:xfrm>
              <a:off x="543" y="2651"/>
              <a:ext cx="445" cy="105"/>
            </a:xfrm>
            <a:custGeom>
              <a:avLst/>
              <a:gdLst>
                <a:gd name="T0" fmla="*/ 0 w 445"/>
                <a:gd name="T1" fmla="*/ 106 h 106"/>
                <a:gd name="T2" fmla="*/ 147 w 445"/>
                <a:gd name="T3" fmla="*/ 0 h 106"/>
                <a:gd name="T4" fmla="*/ 445 w 445"/>
                <a:gd name="T5" fmla="*/ 0 h 106"/>
                <a:gd name="T6" fmla="*/ 294 w 445"/>
                <a:gd name="T7" fmla="*/ 106 h 106"/>
              </a:gdLst>
              <a:ahLst/>
              <a:cxnLst>
                <a:cxn ang="0">
                  <a:pos x="T0" y="T1"/>
                </a:cxn>
                <a:cxn ang="0">
                  <a:pos x="T2" y="T3"/>
                </a:cxn>
                <a:cxn ang="0">
                  <a:pos x="T4" y="T5"/>
                </a:cxn>
                <a:cxn ang="0">
                  <a:pos x="T6" y="T7"/>
                </a:cxn>
              </a:cxnLst>
              <a:rect l="0" t="0" r="r" b="b"/>
              <a:pathLst>
                <a:path w="445" h="106">
                  <a:moveTo>
                    <a:pt x="0" y="106"/>
                  </a:moveTo>
                  <a:lnTo>
                    <a:pt x="147" y="0"/>
                  </a:lnTo>
                  <a:lnTo>
                    <a:pt x="445"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16" name="Line 28">
              <a:extLst>
                <a:ext uri="{FF2B5EF4-FFF2-40B4-BE49-F238E27FC236}">
                  <a16:creationId xmlns:a16="http://schemas.microsoft.com/office/drawing/2014/main" id="{5E5716D4-8DD2-4607-B4A1-36535DDD5247}"/>
                </a:ext>
              </a:extLst>
            </p:cNvPr>
            <p:cNvSpPr>
              <a:spLocks noChangeShapeType="1"/>
            </p:cNvSpPr>
            <p:nvPr/>
          </p:nvSpPr>
          <p:spPr bwMode="auto">
            <a:xfrm>
              <a:off x="988"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17" name="Line 29">
              <a:extLst>
                <a:ext uri="{FF2B5EF4-FFF2-40B4-BE49-F238E27FC236}">
                  <a16:creationId xmlns:a16="http://schemas.microsoft.com/office/drawing/2014/main" id="{1CBDA774-2389-46C6-BFF4-43512EE7B3F3}"/>
                </a:ext>
              </a:extLst>
            </p:cNvPr>
            <p:cNvSpPr>
              <a:spLocks noChangeShapeType="1"/>
            </p:cNvSpPr>
            <p:nvPr/>
          </p:nvSpPr>
          <p:spPr bwMode="auto">
            <a:xfrm flipV="1">
              <a:off x="837" y="2864"/>
              <a:ext cx="150"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18" name="Rectangle 30">
              <a:extLst>
                <a:ext uri="{FF2B5EF4-FFF2-40B4-BE49-F238E27FC236}">
                  <a16:creationId xmlns:a16="http://schemas.microsoft.com/office/drawing/2014/main" id="{E4A1C4B2-B301-4315-9AB7-DB18AB0833FF}"/>
                </a:ext>
              </a:extLst>
            </p:cNvPr>
            <p:cNvSpPr>
              <a:spLocks noChangeArrowheads="1"/>
            </p:cNvSpPr>
            <p:nvPr/>
          </p:nvSpPr>
          <p:spPr bwMode="auto">
            <a:xfrm>
              <a:off x="543" y="2967"/>
              <a:ext cx="294"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19" name="Rectangle 31">
              <a:extLst>
                <a:ext uri="{FF2B5EF4-FFF2-40B4-BE49-F238E27FC236}">
                  <a16:creationId xmlns:a16="http://schemas.microsoft.com/office/drawing/2014/main" id="{2F07A595-924D-4D83-9D31-29C632CC0BD8}"/>
                </a:ext>
              </a:extLst>
            </p:cNvPr>
            <p:cNvSpPr>
              <a:spLocks noChangeArrowheads="1"/>
            </p:cNvSpPr>
            <p:nvPr/>
          </p:nvSpPr>
          <p:spPr bwMode="auto">
            <a:xfrm>
              <a:off x="543" y="3178"/>
              <a:ext cx="294" cy="212"/>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20" name="Freeform 32">
              <a:extLst>
                <a:ext uri="{FF2B5EF4-FFF2-40B4-BE49-F238E27FC236}">
                  <a16:creationId xmlns:a16="http://schemas.microsoft.com/office/drawing/2014/main" id="{DF94AD62-A686-4A82-9EBD-DDA3C759E440}"/>
                </a:ext>
              </a:extLst>
            </p:cNvPr>
            <p:cNvSpPr>
              <a:spLocks noChangeArrowheads="1"/>
            </p:cNvSpPr>
            <p:nvPr/>
          </p:nvSpPr>
          <p:spPr bwMode="auto">
            <a:xfrm>
              <a:off x="837" y="2864"/>
              <a:ext cx="150" cy="313"/>
            </a:xfrm>
            <a:custGeom>
              <a:avLst/>
              <a:gdLst>
                <a:gd name="T0" fmla="*/ 0 w 151"/>
                <a:gd name="T1" fmla="*/ 314 h 314"/>
                <a:gd name="T2" fmla="*/ 151 w 151"/>
                <a:gd name="T3" fmla="*/ 210 h 314"/>
                <a:gd name="T4" fmla="*/ 151 w 151"/>
                <a:gd name="T5" fmla="*/ 0 h 314"/>
              </a:gdLst>
              <a:ahLst/>
              <a:cxnLst>
                <a:cxn ang="0">
                  <a:pos x="T0" y="T1"/>
                </a:cxn>
                <a:cxn ang="0">
                  <a:pos x="T2" y="T3"/>
                </a:cxn>
                <a:cxn ang="0">
                  <a:pos x="T4" y="T5"/>
                </a:cxn>
              </a:cxnLst>
              <a:rect l="0" t="0" r="r" b="b"/>
              <a:pathLst>
                <a:path w="151" h="314">
                  <a:moveTo>
                    <a:pt x="0" y="314"/>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21" name="Freeform 33">
              <a:extLst>
                <a:ext uri="{FF2B5EF4-FFF2-40B4-BE49-F238E27FC236}">
                  <a16:creationId xmlns:a16="http://schemas.microsoft.com/office/drawing/2014/main" id="{8D045E1D-2F54-4A65-8A4D-8EC41B7578BD}"/>
                </a:ext>
              </a:extLst>
            </p:cNvPr>
            <p:cNvSpPr>
              <a:spLocks noChangeArrowheads="1"/>
            </p:cNvSpPr>
            <p:nvPr/>
          </p:nvSpPr>
          <p:spPr bwMode="auto">
            <a:xfrm>
              <a:off x="837" y="3074"/>
              <a:ext cx="150" cy="316"/>
            </a:xfrm>
            <a:custGeom>
              <a:avLst/>
              <a:gdLst>
                <a:gd name="T0" fmla="*/ 0 w 151"/>
                <a:gd name="T1" fmla="*/ 316 h 316"/>
                <a:gd name="T2" fmla="*/ 151 w 151"/>
                <a:gd name="T3" fmla="*/ 210 h 316"/>
                <a:gd name="T4" fmla="*/ 151 w 151"/>
                <a:gd name="T5" fmla="*/ 0 h 316"/>
              </a:gdLst>
              <a:ahLst/>
              <a:cxnLst>
                <a:cxn ang="0">
                  <a:pos x="T0" y="T1"/>
                </a:cxn>
                <a:cxn ang="0">
                  <a:pos x="T2" y="T3"/>
                </a:cxn>
                <a:cxn ang="0">
                  <a:pos x="T4" y="T5"/>
                </a:cxn>
              </a:cxnLst>
              <a:rect l="0" t="0" r="r" b="b"/>
              <a:pathLst>
                <a:path w="151" h="316">
                  <a:moveTo>
                    <a:pt x="0" y="316"/>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122" name="Group 34">
            <a:extLst>
              <a:ext uri="{FF2B5EF4-FFF2-40B4-BE49-F238E27FC236}">
                <a16:creationId xmlns:a16="http://schemas.microsoft.com/office/drawing/2014/main" id="{5B03BC5E-2FF9-458B-A2DF-2E820283B1C2}"/>
              </a:ext>
            </a:extLst>
          </p:cNvPr>
          <p:cNvGrpSpPr>
            <a:grpSpLocks/>
          </p:cNvGrpSpPr>
          <p:nvPr/>
        </p:nvGrpSpPr>
        <p:grpSpPr bwMode="auto">
          <a:xfrm>
            <a:off x="5667375" y="4581525"/>
            <a:ext cx="527050" cy="879475"/>
            <a:chOff x="1282" y="2651"/>
            <a:chExt cx="442" cy="739"/>
          </a:xfrm>
        </p:grpSpPr>
        <p:sp>
          <p:nvSpPr>
            <p:cNvPr id="123" name="Rectangle 35">
              <a:extLst>
                <a:ext uri="{FF2B5EF4-FFF2-40B4-BE49-F238E27FC236}">
                  <a16:creationId xmlns:a16="http://schemas.microsoft.com/office/drawing/2014/main" id="{AD2A75B6-AF09-4E0D-976E-046EA0E3C97C}"/>
                </a:ext>
              </a:extLst>
            </p:cNvPr>
            <p:cNvSpPr>
              <a:spLocks noChangeArrowheads="1"/>
            </p:cNvSpPr>
            <p:nvPr/>
          </p:nvSpPr>
          <p:spPr bwMode="auto">
            <a:xfrm>
              <a:off x="1282" y="2756"/>
              <a:ext cx="294"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24" name="Freeform 36">
              <a:extLst>
                <a:ext uri="{FF2B5EF4-FFF2-40B4-BE49-F238E27FC236}">
                  <a16:creationId xmlns:a16="http://schemas.microsoft.com/office/drawing/2014/main" id="{DCF9AF49-7AD5-428E-8A35-117A57118EE2}"/>
                </a:ext>
              </a:extLst>
            </p:cNvPr>
            <p:cNvSpPr>
              <a:spLocks noChangeArrowheads="1"/>
            </p:cNvSpPr>
            <p:nvPr/>
          </p:nvSpPr>
          <p:spPr bwMode="auto">
            <a:xfrm>
              <a:off x="1282" y="2651"/>
              <a:ext cx="441" cy="105"/>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25" name="Line 37">
              <a:extLst>
                <a:ext uri="{FF2B5EF4-FFF2-40B4-BE49-F238E27FC236}">
                  <a16:creationId xmlns:a16="http://schemas.microsoft.com/office/drawing/2014/main" id="{DC9F4D36-1DC6-4A0D-A363-1B8C96815F71}"/>
                </a:ext>
              </a:extLst>
            </p:cNvPr>
            <p:cNvSpPr>
              <a:spLocks noChangeShapeType="1"/>
            </p:cNvSpPr>
            <p:nvPr/>
          </p:nvSpPr>
          <p:spPr bwMode="auto">
            <a:xfrm>
              <a:off x="1723"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26" name="Line 38">
              <a:extLst>
                <a:ext uri="{FF2B5EF4-FFF2-40B4-BE49-F238E27FC236}">
                  <a16:creationId xmlns:a16="http://schemas.microsoft.com/office/drawing/2014/main" id="{839996F6-5B39-4A93-8817-9B987B3F3A3F}"/>
                </a:ext>
              </a:extLst>
            </p:cNvPr>
            <p:cNvSpPr>
              <a:spLocks noChangeShapeType="1"/>
            </p:cNvSpPr>
            <p:nvPr/>
          </p:nvSpPr>
          <p:spPr bwMode="auto">
            <a:xfrm flipV="1">
              <a:off x="1576" y="2864"/>
              <a:ext cx="146"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27" name="Rectangle 39">
              <a:extLst>
                <a:ext uri="{FF2B5EF4-FFF2-40B4-BE49-F238E27FC236}">
                  <a16:creationId xmlns:a16="http://schemas.microsoft.com/office/drawing/2014/main" id="{224DDE4B-7A9D-4F60-9162-D52CE89F9652}"/>
                </a:ext>
              </a:extLst>
            </p:cNvPr>
            <p:cNvSpPr>
              <a:spLocks noChangeArrowheads="1"/>
            </p:cNvSpPr>
            <p:nvPr/>
          </p:nvSpPr>
          <p:spPr bwMode="auto">
            <a:xfrm>
              <a:off x="1282" y="2967"/>
              <a:ext cx="294"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28" name="Rectangle 40">
              <a:extLst>
                <a:ext uri="{FF2B5EF4-FFF2-40B4-BE49-F238E27FC236}">
                  <a16:creationId xmlns:a16="http://schemas.microsoft.com/office/drawing/2014/main" id="{A7D372AF-423B-4C55-8990-90AFB9B01320}"/>
                </a:ext>
              </a:extLst>
            </p:cNvPr>
            <p:cNvSpPr>
              <a:spLocks noChangeArrowheads="1"/>
            </p:cNvSpPr>
            <p:nvPr/>
          </p:nvSpPr>
          <p:spPr bwMode="auto">
            <a:xfrm>
              <a:off x="1282" y="3178"/>
              <a:ext cx="294" cy="212"/>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29" name="Freeform 41">
              <a:extLst>
                <a:ext uri="{FF2B5EF4-FFF2-40B4-BE49-F238E27FC236}">
                  <a16:creationId xmlns:a16="http://schemas.microsoft.com/office/drawing/2014/main" id="{A4DB33FA-B700-41AA-8DEA-2D6D72862CB1}"/>
                </a:ext>
              </a:extLst>
            </p:cNvPr>
            <p:cNvSpPr>
              <a:spLocks noChangeArrowheads="1"/>
            </p:cNvSpPr>
            <p:nvPr/>
          </p:nvSpPr>
          <p:spPr bwMode="auto">
            <a:xfrm>
              <a:off x="1576" y="2864"/>
              <a:ext cx="146" cy="313"/>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30" name="Freeform 42">
              <a:extLst>
                <a:ext uri="{FF2B5EF4-FFF2-40B4-BE49-F238E27FC236}">
                  <a16:creationId xmlns:a16="http://schemas.microsoft.com/office/drawing/2014/main" id="{37293FD2-7494-4CF8-9871-C16F92748571}"/>
                </a:ext>
              </a:extLst>
            </p:cNvPr>
            <p:cNvSpPr>
              <a:spLocks noChangeArrowheads="1"/>
            </p:cNvSpPr>
            <p:nvPr/>
          </p:nvSpPr>
          <p:spPr bwMode="auto">
            <a:xfrm>
              <a:off x="1576" y="3074"/>
              <a:ext cx="146"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131" name="Group 43">
            <a:extLst>
              <a:ext uri="{FF2B5EF4-FFF2-40B4-BE49-F238E27FC236}">
                <a16:creationId xmlns:a16="http://schemas.microsoft.com/office/drawing/2014/main" id="{5083BE31-4EAE-4C39-B22D-81894E349BB4}"/>
              </a:ext>
            </a:extLst>
          </p:cNvPr>
          <p:cNvGrpSpPr>
            <a:grpSpLocks/>
          </p:cNvGrpSpPr>
          <p:nvPr/>
        </p:nvGrpSpPr>
        <p:grpSpPr bwMode="auto">
          <a:xfrm>
            <a:off x="7423150" y="4581525"/>
            <a:ext cx="530225" cy="879475"/>
            <a:chOff x="2756" y="2651"/>
            <a:chExt cx="446" cy="739"/>
          </a:xfrm>
        </p:grpSpPr>
        <p:sp>
          <p:nvSpPr>
            <p:cNvPr id="132" name="Rectangle 44">
              <a:extLst>
                <a:ext uri="{FF2B5EF4-FFF2-40B4-BE49-F238E27FC236}">
                  <a16:creationId xmlns:a16="http://schemas.microsoft.com/office/drawing/2014/main" id="{490C8173-C1DD-410B-A5B9-290206736308}"/>
                </a:ext>
              </a:extLst>
            </p:cNvPr>
            <p:cNvSpPr>
              <a:spLocks noChangeArrowheads="1"/>
            </p:cNvSpPr>
            <p:nvPr/>
          </p:nvSpPr>
          <p:spPr bwMode="auto">
            <a:xfrm>
              <a:off x="2756" y="2756"/>
              <a:ext cx="298"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33" name="Freeform 45">
              <a:extLst>
                <a:ext uri="{FF2B5EF4-FFF2-40B4-BE49-F238E27FC236}">
                  <a16:creationId xmlns:a16="http://schemas.microsoft.com/office/drawing/2014/main" id="{F78FD398-04D4-4499-9FA4-FB2C20C116E7}"/>
                </a:ext>
              </a:extLst>
            </p:cNvPr>
            <p:cNvSpPr>
              <a:spLocks noChangeArrowheads="1"/>
            </p:cNvSpPr>
            <p:nvPr/>
          </p:nvSpPr>
          <p:spPr bwMode="auto">
            <a:xfrm>
              <a:off x="2756" y="2651"/>
              <a:ext cx="445" cy="105"/>
            </a:xfrm>
            <a:custGeom>
              <a:avLst/>
              <a:gdLst>
                <a:gd name="T0" fmla="*/ 0 w 445"/>
                <a:gd name="T1" fmla="*/ 106 h 106"/>
                <a:gd name="T2" fmla="*/ 151 w 445"/>
                <a:gd name="T3" fmla="*/ 0 h 106"/>
                <a:gd name="T4" fmla="*/ 445 w 445"/>
                <a:gd name="T5" fmla="*/ 0 h 106"/>
                <a:gd name="T6" fmla="*/ 298 w 445"/>
                <a:gd name="T7" fmla="*/ 106 h 106"/>
              </a:gdLst>
              <a:ahLst/>
              <a:cxnLst>
                <a:cxn ang="0">
                  <a:pos x="T0" y="T1"/>
                </a:cxn>
                <a:cxn ang="0">
                  <a:pos x="T2" y="T3"/>
                </a:cxn>
                <a:cxn ang="0">
                  <a:pos x="T4" y="T5"/>
                </a:cxn>
                <a:cxn ang="0">
                  <a:pos x="T6" y="T7"/>
                </a:cxn>
              </a:cxnLst>
              <a:rect l="0" t="0" r="r" b="b"/>
              <a:pathLst>
                <a:path w="445" h="106">
                  <a:moveTo>
                    <a:pt x="0" y="106"/>
                  </a:moveTo>
                  <a:lnTo>
                    <a:pt x="151" y="0"/>
                  </a:lnTo>
                  <a:lnTo>
                    <a:pt x="445" y="0"/>
                  </a:lnTo>
                  <a:lnTo>
                    <a:pt x="298"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34" name="Line 46">
              <a:extLst>
                <a:ext uri="{FF2B5EF4-FFF2-40B4-BE49-F238E27FC236}">
                  <a16:creationId xmlns:a16="http://schemas.microsoft.com/office/drawing/2014/main" id="{655DB03E-9772-4F21-9FD5-874CDE959931}"/>
                </a:ext>
              </a:extLst>
            </p:cNvPr>
            <p:cNvSpPr>
              <a:spLocks noChangeShapeType="1"/>
            </p:cNvSpPr>
            <p:nvPr/>
          </p:nvSpPr>
          <p:spPr bwMode="auto">
            <a:xfrm>
              <a:off x="3201"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35" name="Line 47">
              <a:extLst>
                <a:ext uri="{FF2B5EF4-FFF2-40B4-BE49-F238E27FC236}">
                  <a16:creationId xmlns:a16="http://schemas.microsoft.com/office/drawing/2014/main" id="{D487B19F-7537-4E7D-AB43-246678A927BC}"/>
                </a:ext>
              </a:extLst>
            </p:cNvPr>
            <p:cNvSpPr>
              <a:spLocks noChangeShapeType="1"/>
            </p:cNvSpPr>
            <p:nvPr/>
          </p:nvSpPr>
          <p:spPr bwMode="auto">
            <a:xfrm flipV="1">
              <a:off x="3054"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36" name="Rectangle 48">
              <a:extLst>
                <a:ext uri="{FF2B5EF4-FFF2-40B4-BE49-F238E27FC236}">
                  <a16:creationId xmlns:a16="http://schemas.microsoft.com/office/drawing/2014/main" id="{D43AA243-3508-4337-BC0C-B030501FE30B}"/>
                </a:ext>
              </a:extLst>
            </p:cNvPr>
            <p:cNvSpPr>
              <a:spLocks noChangeArrowheads="1"/>
            </p:cNvSpPr>
            <p:nvPr/>
          </p:nvSpPr>
          <p:spPr bwMode="auto">
            <a:xfrm>
              <a:off x="2756" y="2967"/>
              <a:ext cx="298"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37" name="Rectangle 49">
              <a:extLst>
                <a:ext uri="{FF2B5EF4-FFF2-40B4-BE49-F238E27FC236}">
                  <a16:creationId xmlns:a16="http://schemas.microsoft.com/office/drawing/2014/main" id="{5D54C846-5103-45D7-85C0-B39E5FE08064}"/>
                </a:ext>
              </a:extLst>
            </p:cNvPr>
            <p:cNvSpPr>
              <a:spLocks noChangeArrowheads="1"/>
            </p:cNvSpPr>
            <p:nvPr/>
          </p:nvSpPr>
          <p:spPr bwMode="auto">
            <a:xfrm>
              <a:off x="2756" y="3178"/>
              <a:ext cx="298" cy="212"/>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38" name="Freeform 50">
              <a:extLst>
                <a:ext uri="{FF2B5EF4-FFF2-40B4-BE49-F238E27FC236}">
                  <a16:creationId xmlns:a16="http://schemas.microsoft.com/office/drawing/2014/main" id="{B43CE834-F7E1-49A3-828C-923C28E142D3}"/>
                </a:ext>
              </a:extLst>
            </p:cNvPr>
            <p:cNvSpPr>
              <a:spLocks noChangeArrowheads="1"/>
            </p:cNvSpPr>
            <p:nvPr/>
          </p:nvSpPr>
          <p:spPr bwMode="auto">
            <a:xfrm>
              <a:off x="3054" y="2864"/>
              <a:ext cx="147" cy="313"/>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39" name="Freeform 51">
              <a:extLst>
                <a:ext uri="{FF2B5EF4-FFF2-40B4-BE49-F238E27FC236}">
                  <a16:creationId xmlns:a16="http://schemas.microsoft.com/office/drawing/2014/main" id="{4AFC3570-5F89-4D96-BF90-0A0F3F73FE3E}"/>
                </a:ext>
              </a:extLst>
            </p:cNvPr>
            <p:cNvSpPr>
              <a:spLocks noChangeArrowheads="1"/>
            </p:cNvSpPr>
            <p:nvPr/>
          </p:nvSpPr>
          <p:spPr bwMode="auto">
            <a:xfrm>
              <a:off x="3054"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140" name="Group 52">
            <a:extLst>
              <a:ext uri="{FF2B5EF4-FFF2-40B4-BE49-F238E27FC236}">
                <a16:creationId xmlns:a16="http://schemas.microsoft.com/office/drawing/2014/main" id="{93BE7951-C426-472F-8430-BB3C61E57D97}"/>
              </a:ext>
            </a:extLst>
          </p:cNvPr>
          <p:cNvGrpSpPr>
            <a:grpSpLocks/>
          </p:cNvGrpSpPr>
          <p:nvPr/>
        </p:nvGrpSpPr>
        <p:grpSpPr bwMode="auto">
          <a:xfrm>
            <a:off x="4994275" y="4405313"/>
            <a:ext cx="992188" cy="1179512"/>
            <a:chOff x="716" y="2503"/>
            <a:chExt cx="834" cy="991"/>
          </a:xfrm>
        </p:grpSpPr>
        <p:sp>
          <p:nvSpPr>
            <p:cNvPr id="141" name="Freeform 53">
              <a:extLst>
                <a:ext uri="{FF2B5EF4-FFF2-40B4-BE49-F238E27FC236}">
                  <a16:creationId xmlns:a16="http://schemas.microsoft.com/office/drawing/2014/main" id="{3257C711-B10D-44EF-BF25-E8F68D00C8F9}"/>
                </a:ext>
              </a:extLst>
            </p:cNvPr>
            <p:cNvSpPr>
              <a:spLocks noChangeArrowheads="1"/>
            </p:cNvSpPr>
            <p:nvPr/>
          </p:nvSpPr>
          <p:spPr bwMode="auto">
            <a:xfrm>
              <a:off x="716" y="2656"/>
              <a:ext cx="436" cy="838"/>
            </a:xfrm>
            <a:custGeom>
              <a:avLst/>
              <a:gdLst>
                <a:gd name="T0" fmla="*/ 0 w 437"/>
                <a:gd name="T1" fmla="*/ 718 h 838"/>
                <a:gd name="T2" fmla="*/ 3 w 437"/>
                <a:gd name="T3" fmla="*/ 748 h 838"/>
                <a:gd name="T4" fmla="*/ 25 w 437"/>
                <a:gd name="T5" fmla="*/ 778 h 838"/>
                <a:gd name="T6" fmla="*/ 55 w 437"/>
                <a:gd name="T7" fmla="*/ 803 h 838"/>
                <a:gd name="T8" fmla="*/ 95 w 437"/>
                <a:gd name="T9" fmla="*/ 822 h 838"/>
                <a:gd name="T10" fmla="*/ 143 w 437"/>
                <a:gd name="T11" fmla="*/ 835 h 838"/>
                <a:gd name="T12" fmla="*/ 194 w 437"/>
                <a:gd name="T13" fmla="*/ 838 h 838"/>
                <a:gd name="T14" fmla="*/ 220 w 437"/>
                <a:gd name="T15" fmla="*/ 833 h 838"/>
                <a:gd name="T16" fmla="*/ 242 w 437"/>
                <a:gd name="T17" fmla="*/ 819 h 838"/>
                <a:gd name="T18" fmla="*/ 268 w 437"/>
                <a:gd name="T19" fmla="*/ 797 h 838"/>
                <a:gd name="T20" fmla="*/ 294 w 437"/>
                <a:gd name="T21" fmla="*/ 767 h 838"/>
                <a:gd name="T22" fmla="*/ 316 w 437"/>
                <a:gd name="T23" fmla="*/ 726 h 838"/>
                <a:gd name="T24" fmla="*/ 338 w 437"/>
                <a:gd name="T25" fmla="*/ 680 h 838"/>
                <a:gd name="T26" fmla="*/ 356 w 437"/>
                <a:gd name="T27" fmla="*/ 622 h 838"/>
                <a:gd name="T28" fmla="*/ 375 w 437"/>
                <a:gd name="T29" fmla="*/ 562 h 838"/>
                <a:gd name="T30" fmla="*/ 389 w 437"/>
                <a:gd name="T31" fmla="*/ 494 h 838"/>
                <a:gd name="T32" fmla="*/ 404 w 437"/>
                <a:gd name="T33" fmla="*/ 421 h 838"/>
                <a:gd name="T34" fmla="*/ 415 w 437"/>
                <a:gd name="T35" fmla="*/ 341 h 838"/>
                <a:gd name="T36" fmla="*/ 426 w 437"/>
                <a:gd name="T37" fmla="*/ 260 h 838"/>
                <a:gd name="T38" fmla="*/ 430 w 437"/>
                <a:gd name="T39" fmla="*/ 175 h 838"/>
                <a:gd name="T40" fmla="*/ 433 w 437"/>
                <a:gd name="T41" fmla="*/ 88 h 838"/>
                <a:gd name="T42" fmla="*/ 437 w 437"/>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7" h="838">
                  <a:moveTo>
                    <a:pt x="0" y="718"/>
                  </a:moveTo>
                  <a:lnTo>
                    <a:pt x="3" y="748"/>
                  </a:lnTo>
                  <a:lnTo>
                    <a:pt x="25" y="778"/>
                  </a:lnTo>
                  <a:lnTo>
                    <a:pt x="55" y="803"/>
                  </a:lnTo>
                  <a:lnTo>
                    <a:pt x="95" y="822"/>
                  </a:lnTo>
                  <a:lnTo>
                    <a:pt x="143" y="835"/>
                  </a:lnTo>
                  <a:lnTo>
                    <a:pt x="194" y="838"/>
                  </a:lnTo>
                  <a:lnTo>
                    <a:pt x="220" y="833"/>
                  </a:lnTo>
                  <a:lnTo>
                    <a:pt x="242" y="819"/>
                  </a:lnTo>
                  <a:lnTo>
                    <a:pt x="268" y="797"/>
                  </a:lnTo>
                  <a:lnTo>
                    <a:pt x="294" y="767"/>
                  </a:lnTo>
                  <a:lnTo>
                    <a:pt x="316" y="726"/>
                  </a:lnTo>
                  <a:lnTo>
                    <a:pt x="338" y="680"/>
                  </a:lnTo>
                  <a:lnTo>
                    <a:pt x="356" y="622"/>
                  </a:lnTo>
                  <a:lnTo>
                    <a:pt x="375" y="562"/>
                  </a:lnTo>
                  <a:lnTo>
                    <a:pt x="389" y="494"/>
                  </a:lnTo>
                  <a:lnTo>
                    <a:pt x="404" y="421"/>
                  </a:lnTo>
                  <a:lnTo>
                    <a:pt x="415" y="341"/>
                  </a:lnTo>
                  <a:lnTo>
                    <a:pt x="426" y="260"/>
                  </a:lnTo>
                  <a:lnTo>
                    <a:pt x="430" y="175"/>
                  </a:lnTo>
                  <a:lnTo>
                    <a:pt x="433" y="88"/>
                  </a:lnTo>
                  <a:lnTo>
                    <a:pt x="43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42" name="Freeform 54">
              <a:extLst>
                <a:ext uri="{FF2B5EF4-FFF2-40B4-BE49-F238E27FC236}">
                  <a16:creationId xmlns:a16="http://schemas.microsoft.com/office/drawing/2014/main" id="{32A8FA5D-7191-42EF-9795-9D12851BA7AD}"/>
                </a:ext>
              </a:extLst>
            </p:cNvPr>
            <p:cNvSpPr>
              <a:spLocks noChangeArrowheads="1"/>
            </p:cNvSpPr>
            <p:nvPr/>
          </p:nvSpPr>
          <p:spPr bwMode="auto">
            <a:xfrm>
              <a:off x="1152" y="2503"/>
              <a:ext cx="364" cy="193"/>
            </a:xfrm>
            <a:custGeom>
              <a:avLst/>
              <a:gdLst>
                <a:gd name="T0" fmla="*/ 0 w 364"/>
                <a:gd name="T1" fmla="*/ 153 h 194"/>
                <a:gd name="T2" fmla="*/ 4 w 364"/>
                <a:gd name="T3" fmla="*/ 120 h 194"/>
                <a:gd name="T4" fmla="*/ 22 w 364"/>
                <a:gd name="T5" fmla="*/ 88 h 194"/>
                <a:gd name="T6" fmla="*/ 52 w 364"/>
                <a:gd name="T7" fmla="*/ 58 h 194"/>
                <a:gd name="T8" fmla="*/ 92 w 364"/>
                <a:gd name="T9" fmla="*/ 36 h 194"/>
                <a:gd name="T10" fmla="*/ 136 w 364"/>
                <a:gd name="T11" fmla="*/ 17 h 194"/>
                <a:gd name="T12" fmla="*/ 188 w 364"/>
                <a:gd name="T13" fmla="*/ 6 h 194"/>
                <a:gd name="T14" fmla="*/ 243 w 364"/>
                <a:gd name="T15" fmla="*/ 0 h 194"/>
                <a:gd name="T16" fmla="*/ 269 w 364"/>
                <a:gd name="T17" fmla="*/ 6 h 194"/>
                <a:gd name="T18" fmla="*/ 291 w 364"/>
                <a:gd name="T19" fmla="*/ 20 h 194"/>
                <a:gd name="T20" fmla="*/ 313 w 364"/>
                <a:gd name="T21" fmla="*/ 41 h 194"/>
                <a:gd name="T22" fmla="*/ 331 w 364"/>
                <a:gd name="T23" fmla="*/ 71 h 194"/>
                <a:gd name="T24" fmla="*/ 346 w 364"/>
                <a:gd name="T25" fmla="*/ 107 h 194"/>
                <a:gd name="T26" fmla="*/ 357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4" y="120"/>
                  </a:lnTo>
                  <a:lnTo>
                    <a:pt x="22" y="88"/>
                  </a:lnTo>
                  <a:lnTo>
                    <a:pt x="52" y="58"/>
                  </a:lnTo>
                  <a:lnTo>
                    <a:pt x="92" y="36"/>
                  </a:lnTo>
                  <a:lnTo>
                    <a:pt x="136" y="17"/>
                  </a:lnTo>
                  <a:lnTo>
                    <a:pt x="188" y="6"/>
                  </a:lnTo>
                  <a:lnTo>
                    <a:pt x="243" y="0"/>
                  </a:lnTo>
                  <a:lnTo>
                    <a:pt x="269" y="6"/>
                  </a:lnTo>
                  <a:lnTo>
                    <a:pt x="291" y="20"/>
                  </a:lnTo>
                  <a:lnTo>
                    <a:pt x="313" y="41"/>
                  </a:lnTo>
                  <a:lnTo>
                    <a:pt x="331" y="71"/>
                  </a:lnTo>
                  <a:lnTo>
                    <a:pt x="346" y="107"/>
                  </a:lnTo>
                  <a:lnTo>
                    <a:pt x="357"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43" name="Freeform 55">
              <a:extLst>
                <a:ext uri="{FF2B5EF4-FFF2-40B4-BE49-F238E27FC236}">
                  <a16:creationId xmlns:a16="http://schemas.microsoft.com/office/drawing/2014/main" id="{F54A9EB7-63DD-4975-8C49-EA7A9AFDB5C7}"/>
                </a:ext>
              </a:extLst>
            </p:cNvPr>
            <p:cNvSpPr>
              <a:spLocks noChangeArrowheads="1"/>
            </p:cNvSpPr>
            <p:nvPr/>
          </p:nvSpPr>
          <p:spPr bwMode="auto">
            <a:xfrm>
              <a:off x="1481" y="2684"/>
              <a:ext cx="69" cy="48"/>
            </a:xfrm>
            <a:custGeom>
              <a:avLst/>
              <a:gdLst>
                <a:gd name="T0" fmla="*/ 37 w 70"/>
                <a:gd name="T1" fmla="*/ 49 h 49"/>
                <a:gd name="T2" fmla="*/ 70 w 70"/>
                <a:gd name="T3" fmla="*/ 0 h 49"/>
                <a:gd name="T4" fmla="*/ 48 w 70"/>
                <a:gd name="T5" fmla="*/ 5 h 49"/>
                <a:gd name="T6" fmla="*/ 22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2"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144" name="Group 56">
            <a:extLst>
              <a:ext uri="{FF2B5EF4-FFF2-40B4-BE49-F238E27FC236}">
                <a16:creationId xmlns:a16="http://schemas.microsoft.com/office/drawing/2014/main" id="{50BA5DE3-4EF5-4754-8E1E-D876CE288CE5}"/>
              </a:ext>
            </a:extLst>
          </p:cNvPr>
          <p:cNvGrpSpPr>
            <a:grpSpLocks/>
          </p:cNvGrpSpPr>
          <p:nvPr/>
        </p:nvGrpSpPr>
        <p:grpSpPr bwMode="auto">
          <a:xfrm>
            <a:off x="5868988" y="4405313"/>
            <a:ext cx="998537" cy="1179512"/>
            <a:chOff x="1451" y="2503"/>
            <a:chExt cx="838" cy="991"/>
          </a:xfrm>
        </p:grpSpPr>
        <p:sp>
          <p:nvSpPr>
            <p:cNvPr id="145" name="Freeform 57">
              <a:extLst>
                <a:ext uri="{FF2B5EF4-FFF2-40B4-BE49-F238E27FC236}">
                  <a16:creationId xmlns:a16="http://schemas.microsoft.com/office/drawing/2014/main" id="{058D3F49-D54E-40B6-B26A-5DA729867770}"/>
                </a:ext>
              </a:extLst>
            </p:cNvPr>
            <p:cNvSpPr>
              <a:spLocks noChangeArrowheads="1"/>
            </p:cNvSpPr>
            <p:nvPr/>
          </p:nvSpPr>
          <p:spPr bwMode="auto">
            <a:xfrm>
              <a:off x="1451" y="2656"/>
              <a:ext cx="441" cy="838"/>
            </a:xfrm>
            <a:custGeom>
              <a:avLst/>
              <a:gdLst>
                <a:gd name="T0" fmla="*/ 0 w 441"/>
                <a:gd name="T1" fmla="*/ 718 h 838"/>
                <a:gd name="T2" fmla="*/ 7 w 441"/>
                <a:gd name="T3" fmla="*/ 748 h 838"/>
                <a:gd name="T4" fmla="*/ 29 w 441"/>
                <a:gd name="T5" fmla="*/ 778 h 838"/>
                <a:gd name="T6" fmla="*/ 59 w 441"/>
                <a:gd name="T7" fmla="*/ 803 h 838"/>
                <a:gd name="T8" fmla="*/ 99 w 441"/>
                <a:gd name="T9" fmla="*/ 822 h 838"/>
                <a:gd name="T10" fmla="*/ 147 w 441"/>
                <a:gd name="T11" fmla="*/ 835 h 838"/>
                <a:gd name="T12" fmla="*/ 195 w 441"/>
                <a:gd name="T13" fmla="*/ 838 h 838"/>
                <a:gd name="T14" fmla="*/ 221 w 441"/>
                <a:gd name="T15" fmla="*/ 833 h 838"/>
                <a:gd name="T16" fmla="*/ 246 w 441"/>
                <a:gd name="T17" fmla="*/ 819 h 838"/>
                <a:gd name="T18" fmla="*/ 272 w 441"/>
                <a:gd name="T19" fmla="*/ 797 h 838"/>
                <a:gd name="T20" fmla="*/ 294 w 441"/>
                <a:gd name="T21" fmla="*/ 767 h 838"/>
                <a:gd name="T22" fmla="*/ 320 w 441"/>
                <a:gd name="T23" fmla="*/ 726 h 838"/>
                <a:gd name="T24" fmla="*/ 338 w 441"/>
                <a:gd name="T25" fmla="*/ 680 h 838"/>
                <a:gd name="T26" fmla="*/ 360 w 441"/>
                <a:gd name="T27" fmla="*/ 622 h 838"/>
                <a:gd name="T28" fmla="*/ 379 w 441"/>
                <a:gd name="T29" fmla="*/ 562 h 838"/>
                <a:gd name="T30" fmla="*/ 393 w 441"/>
                <a:gd name="T31" fmla="*/ 494 h 838"/>
                <a:gd name="T32" fmla="*/ 408 w 441"/>
                <a:gd name="T33" fmla="*/ 421 h 838"/>
                <a:gd name="T34" fmla="*/ 419 w 441"/>
                <a:gd name="T35" fmla="*/ 341 h 838"/>
                <a:gd name="T36" fmla="*/ 427 w 441"/>
                <a:gd name="T37" fmla="*/ 260 h 838"/>
                <a:gd name="T38" fmla="*/ 434 w 441"/>
                <a:gd name="T39" fmla="*/ 175 h 838"/>
                <a:gd name="T40" fmla="*/ 438 w 441"/>
                <a:gd name="T41" fmla="*/ 88 h 838"/>
                <a:gd name="T42" fmla="*/ 441 w 441"/>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1" h="838">
                  <a:moveTo>
                    <a:pt x="0" y="718"/>
                  </a:moveTo>
                  <a:lnTo>
                    <a:pt x="7" y="748"/>
                  </a:lnTo>
                  <a:lnTo>
                    <a:pt x="29" y="778"/>
                  </a:lnTo>
                  <a:lnTo>
                    <a:pt x="59" y="803"/>
                  </a:lnTo>
                  <a:lnTo>
                    <a:pt x="99" y="822"/>
                  </a:lnTo>
                  <a:lnTo>
                    <a:pt x="147" y="835"/>
                  </a:lnTo>
                  <a:lnTo>
                    <a:pt x="195" y="838"/>
                  </a:lnTo>
                  <a:lnTo>
                    <a:pt x="221" y="833"/>
                  </a:lnTo>
                  <a:lnTo>
                    <a:pt x="246" y="819"/>
                  </a:lnTo>
                  <a:lnTo>
                    <a:pt x="272" y="797"/>
                  </a:lnTo>
                  <a:lnTo>
                    <a:pt x="294" y="767"/>
                  </a:lnTo>
                  <a:lnTo>
                    <a:pt x="320" y="726"/>
                  </a:lnTo>
                  <a:lnTo>
                    <a:pt x="338" y="680"/>
                  </a:lnTo>
                  <a:lnTo>
                    <a:pt x="360" y="622"/>
                  </a:lnTo>
                  <a:lnTo>
                    <a:pt x="379" y="562"/>
                  </a:lnTo>
                  <a:lnTo>
                    <a:pt x="393" y="494"/>
                  </a:lnTo>
                  <a:lnTo>
                    <a:pt x="408" y="421"/>
                  </a:lnTo>
                  <a:lnTo>
                    <a:pt x="419" y="341"/>
                  </a:lnTo>
                  <a:lnTo>
                    <a:pt x="427" y="260"/>
                  </a:lnTo>
                  <a:lnTo>
                    <a:pt x="434" y="175"/>
                  </a:lnTo>
                  <a:lnTo>
                    <a:pt x="438" y="88"/>
                  </a:lnTo>
                  <a:lnTo>
                    <a:pt x="44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46" name="Freeform 58">
              <a:extLst>
                <a:ext uri="{FF2B5EF4-FFF2-40B4-BE49-F238E27FC236}">
                  <a16:creationId xmlns:a16="http://schemas.microsoft.com/office/drawing/2014/main" id="{F7A4CCC2-679E-4D4D-A009-49D63D00D4FA}"/>
                </a:ext>
              </a:extLst>
            </p:cNvPr>
            <p:cNvSpPr>
              <a:spLocks noChangeArrowheads="1"/>
            </p:cNvSpPr>
            <p:nvPr/>
          </p:nvSpPr>
          <p:spPr bwMode="auto">
            <a:xfrm>
              <a:off x="1892" y="2503"/>
              <a:ext cx="361" cy="193"/>
            </a:xfrm>
            <a:custGeom>
              <a:avLst/>
              <a:gdLst>
                <a:gd name="T0" fmla="*/ 0 w 361"/>
                <a:gd name="T1" fmla="*/ 153 h 194"/>
                <a:gd name="T2" fmla="*/ 4 w 361"/>
                <a:gd name="T3" fmla="*/ 120 h 194"/>
                <a:gd name="T4" fmla="*/ 22 w 361"/>
                <a:gd name="T5" fmla="*/ 88 h 194"/>
                <a:gd name="T6" fmla="*/ 52 w 361"/>
                <a:gd name="T7" fmla="*/ 58 h 194"/>
                <a:gd name="T8" fmla="*/ 92 w 361"/>
                <a:gd name="T9" fmla="*/ 36 h 194"/>
                <a:gd name="T10" fmla="*/ 136 w 361"/>
                <a:gd name="T11" fmla="*/ 17 h 194"/>
                <a:gd name="T12" fmla="*/ 188 w 361"/>
                <a:gd name="T13" fmla="*/ 6 h 194"/>
                <a:gd name="T14" fmla="*/ 243 w 361"/>
                <a:gd name="T15" fmla="*/ 0 h 194"/>
                <a:gd name="T16" fmla="*/ 265 w 361"/>
                <a:gd name="T17" fmla="*/ 6 h 194"/>
                <a:gd name="T18" fmla="*/ 291 w 361"/>
                <a:gd name="T19" fmla="*/ 20 h 194"/>
                <a:gd name="T20" fmla="*/ 313 w 361"/>
                <a:gd name="T21" fmla="*/ 41 h 194"/>
                <a:gd name="T22" fmla="*/ 331 w 361"/>
                <a:gd name="T23" fmla="*/ 71 h 194"/>
                <a:gd name="T24" fmla="*/ 346 w 361"/>
                <a:gd name="T25" fmla="*/ 107 h 194"/>
                <a:gd name="T26" fmla="*/ 357 w 361"/>
                <a:gd name="T27" fmla="*/ 151 h 194"/>
                <a:gd name="T28" fmla="*/ 361 w 361"/>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4">
                  <a:moveTo>
                    <a:pt x="0" y="153"/>
                  </a:moveTo>
                  <a:lnTo>
                    <a:pt x="4" y="120"/>
                  </a:lnTo>
                  <a:lnTo>
                    <a:pt x="22" y="88"/>
                  </a:lnTo>
                  <a:lnTo>
                    <a:pt x="52" y="58"/>
                  </a:lnTo>
                  <a:lnTo>
                    <a:pt x="92" y="36"/>
                  </a:lnTo>
                  <a:lnTo>
                    <a:pt x="136" y="17"/>
                  </a:lnTo>
                  <a:lnTo>
                    <a:pt x="188" y="6"/>
                  </a:lnTo>
                  <a:lnTo>
                    <a:pt x="243" y="0"/>
                  </a:lnTo>
                  <a:lnTo>
                    <a:pt x="265" y="6"/>
                  </a:lnTo>
                  <a:lnTo>
                    <a:pt x="291" y="20"/>
                  </a:lnTo>
                  <a:lnTo>
                    <a:pt x="313" y="41"/>
                  </a:lnTo>
                  <a:lnTo>
                    <a:pt x="331" y="71"/>
                  </a:lnTo>
                  <a:lnTo>
                    <a:pt x="346" y="107"/>
                  </a:lnTo>
                  <a:lnTo>
                    <a:pt x="357" y="151"/>
                  </a:lnTo>
                  <a:lnTo>
                    <a:pt x="361"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47" name="Freeform 59">
              <a:extLst>
                <a:ext uri="{FF2B5EF4-FFF2-40B4-BE49-F238E27FC236}">
                  <a16:creationId xmlns:a16="http://schemas.microsoft.com/office/drawing/2014/main" id="{E2A4EA0D-D773-4BF9-A641-9CDF27822618}"/>
                </a:ext>
              </a:extLst>
            </p:cNvPr>
            <p:cNvSpPr>
              <a:spLocks noChangeArrowheads="1"/>
            </p:cNvSpPr>
            <p:nvPr/>
          </p:nvSpPr>
          <p:spPr bwMode="auto">
            <a:xfrm>
              <a:off x="2218" y="2684"/>
              <a:ext cx="71" cy="48"/>
            </a:xfrm>
            <a:custGeom>
              <a:avLst/>
              <a:gdLst>
                <a:gd name="T0" fmla="*/ 37 w 70"/>
                <a:gd name="T1" fmla="*/ 49 h 49"/>
                <a:gd name="T2" fmla="*/ 70 w 70"/>
                <a:gd name="T3" fmla="*/ 0 h 49"/>
                <a:gd name="T4" fmla="*/ 48 w 70"/>
                <a:gd name="T5" fmla="*/ 5 h 49"/>
                <a:gd name="T6" fmla="*/ 23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3"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148" name="Group 60">
            <a:extLst>
              <a:ext uri="{FF2B5EF4-FFF2-40B4-BE49-F238E27FC236}">
                <a16:creationId xmlns:a16="http://schemas.microsoft.com/office/drawing/2014/main" id="{4D9A783D-B47A-4E09-8AC3-6D3DEAC18418}"/>
              </a:ext>
            </a:extLst>
          </p:cNvPr>
          <p:cNvGrpSpPr>
            <a:grpSpLocks/>
          </p:cNvGrpSpPr>
          <p:nvPr/>
        </p:nvGrpSpPr>
        <p:grpSpPr bwMode="auto">
          <a:xfrm>
            <a:off x="6548438" y="4581525"/>
            <a:ext cx="525462" cy="879475"/>
            <a:chOff x="2021" y="2651"/>
            <a:chExt cx="442" cy="739"/>
          </a:xfrm>
        </p:grpSpPr>
        <p:sp>
          <p:nvSpPr>
            <p:cNvPr id="149" name="Rectangle 61">
              <a:extLst>
                <a:ext uri="{FF2B5EF4-FFF2-40B4-BE49-F238E27FC236}">
                  <a16:creationId xmlns:a16="http://schemas.microsoft.com/office/drawing/2014/main" id="{0D4C9B6E-5C50-40AD-B8AD-BFAE7EF38F27}"/>
                </a:ext>
              </a:extLst>
            </p:cNvPr>
            <p:cNvSpPr>
              <a:spLocks noChangeArrowheads="1"/>
            </p:cNvSpPr>
            <p:nvPr/>
          </p:nvSpPr>
          <p:spPr bwMode="auto">
            <a:xfrm>
              <a:off x="2021" y="2756"/>
              <a:ext cx="294"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50" name="Freeform 62">
              <a:extLst>
                <a:ext uri="{FF2B5EF4-FFF2-40B4-BE49-F238E27FC236}">
                  <a16:creationId xmlns:a16="http://schemas.microsoft.com/office/drawing/2014/main" id="{75B9444C-6F56-4060-A59E-024798BCAAD3}"/>
                </a:ext>
              </a:extLst>
            </p:cNvPr>
            <p:cNvSpPr>
              <a:spLocks noChangeArrowheads="1"/>
            </p:cNvSpPr>
            <p:nvPr/>
          </p:nvSpPr>
          <p:spPr bwMode="auto">
            <a:xfrm>
              <a:off x="2021" y="2651"/>
              <a:ext cx="441" cy="105"/>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51" name="Line 63">
              <a:extLst>
                <a:ext uri="{FF2B5EF4-FFF2-40B4-BE49-F238E27FC236}">
                  <a16:creationId xmlns:a16="http://schemas.microsoft.com/office/drawing/2014/main" id="{91F4A9EE-3D1C-46DF-9DCA-5F96BC8CDC28}"/>
                </a:ext>
              </a:extLst>
            </p:cNvPr>
            <p:cNvSpPr>
              <a:spLocks noChangeShapeType="1"/>
            </p:cNvSpPr>
            <p:nvPr/>
          </p:nvSpPr>
          <p:spPr bwMode="auto">
            <a:xfrm>
              <a:off x="2462"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52" name="Line 64">
              <a:extLst>
                <a:ext uri="{FF2B5EF4-FFF2-40B4-BE49-F238E27FC236}">
                  <a16:creationId xmlns:a16="http://schemas.microsoft.com/office/drawing/2014/main" id="{5BD6FA43-A52B-4FEA-8E74-844E0A143500}"/>
                </a:ext>
              </a:extLst>
            </p:cNvPr>
            <p:cNvSpPr>
              <a:spLocks noChangeShapeType="1"/>
            </p:cNvSpPr>
            <p:nvPr/>
          </p:nvSpPr>
          <p:spPr bwMode="auto">
            <a:xfrm flipV="1">
              <a:off x="2315"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53" name="Rectangle 65">
              <a:extLst>
                <a:ext uri="{FF2B5EF4-FFF2-40B4-BE49-F238E27FC236}">
                  <a16:creationId xmlns:a16="http://schemas.microsoft.com/office/drawing/2014/main" id="{1C423BB7-8A4D-4D7A-A17C-D3BF04D63FD2}"/>
                </a:ext>
              </a:extLst>
            </p:cNvPr>
            <p:cNvSpPr>
              <a:spLocks noChangeArrowheads="1"/>
            </p:cNvSpPr>
            <p:nvPr/>
          </p:nvSpPr>
          <p:spPr bwMode="auto">
            <a:xfrm>
              <a:off x="2021" y="2967"/>
              <a:ext cx="294"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54" name="Rectangle 66">
              <a:extLst>
                <a:ext uri="{FF2B5EF4-FFF2-40B4-BE49-F238E27FC236}">
                  <a16:creationId xmlns:a16="http://schemas.microsoft.com/office/drawing/2014/main" id="{9B90E962-329C-430A-AADF-D7F6C2FAFAAA}"/>
                </a:ext>
              </a:extLst>
            </p:cNvPr>
            <p:cNvSpPr>
              <a:spLocks noChangeArrowheads="1"/>
            </p:cNvSpPr>
            <p:nvPr/>
          </p:nvSpPr>
          <p:spPr bwMode="auto">
            <a:xfrm>
              <a:off x="2021" y="3178"/>
              <a:ext cx="294" cy="212"/>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55" name="Freeform 67">
              <a:extLst>
                <a:ext uri="{FF2B5EF4-FFF2-40B4-BE49-F238E27FC236}">
                  <a16:creationId xmlns:a16="http://schemas.microsoft.com/office/drawing/2014/main" id="{43BF9477-AD1C-4BD3-9D4C-810D1302115E}"/>
                </a:ext>
              </a:extLst>
            </p:cNvPr>
            <p:cNvSpPr>
              <a:spLocks noChangeArrowheads="1"/>
            </p:cNvSpPr>
            <p:nvPr/>
          </p:nvSpPr>
          <p:spPr bwMode="auto">
            <a:xfrm>
              <a:off x="2315" y="2864"/>
              <a:ext cx="147" cy="313"/>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56" name="Freeform 68">
              <a:extLst>
                <a:ext uri="{FF2B5EF4-FFF2-40B4-BE49-F238E27FC236}">
                  <a16:creationId xmlns:a16="http://schemas.microsoft.com/office/drawing/2014/main" id="{F9522A42-9FBE-4338-8352-AE20600730A8}"/>
                </a:ext>
              </a:extLst>
            </p:cNvPr>
            <p:cNvSpPr>
              <a:spLocks noChangeArrowheads="1"/>
            </p:cNvSpPr>
            <p:nvPr/>
          </p:nvSpPr>
          <p:spPr bwMode="auto">
            <a:xfrm>
              <a:off x="2315"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157" name="Group 69">
            <a:extLst>
              <a:ext uri="{FF2B5EF4-FFF2-40B4-BE49-F238E27FC236}">
                <a16:creationId xmlns:a16="http://schemas.microsoft.com/office/drawing/2014/main" id="{3863BBEB-CBAE-44AA-8B08-6DA400AA7B5A}"/>
              </a:ext>
            </a:extLst>
          </p:cNvPr>
          <p:cNvGrpSpPr>
            <a:grpSpLocks/>
          </p:cNvGrpSpPr>
          <p:nvPr/>
        </p:nvGrpSpPr>
        <p:grpSpPr bwMode="auto">
          <a:xfrm>
            <a:off x="6748463" y="4405313"/>
            <a:ext cx="995362" cy="1179512"/>
            <a:chOff x="2190" y="2503"/>
            <a:chExt cx="835" cy="991"/>
          </a:xfrm>
        </p:grpSpPr>
        <p:sp>
          <p:nvSpPr>
            <p:cNvPr id="158" name="Freeform 70">
              <a:extLst>
                <a:ext uri="{FF2B5EF4-FFF2-40B4-BE49-F238E27FC236}">
                  <a16:creationId xmlns:a16="http://schemas.microsoft.com/office/drawing/2014/main" id="{4672CBB3-3D1C-4B58-9FA2-ED01F23D449C}"/>
                </a:ext>
              </a:extLst>
            </p:cNvPr>
            <p:cNvSpPr>
              <a:spLocks noChangeArrowheads="1"/>
            </p:cNvSpPr>
            <p:nvPr/>
          </p:nvSpPr>
          <p:spPr bwMode="auto">
            <a:xfrm>
              <a:off x="2190" y="2656"/>
              <a:ext cx="438" cy="838"/>
            </a:xfrm>
            <a:custGeom>
              <a:avLst/>
              <a:gdLst>
                <a:gd name="T0" fmla="*/ 0 w 438"/>
                <a:gd name="T1" fmla="*/ 718 h 838"/>
                <a:gd name="T2" fmla="*/ 7 w 438"/>
                <a:gd name="T3" fmla="*/ 748 h 838"/>
                <a:gd name="T4" fmla="*/ 26 w 438"/>
                <a:gd name="T5" fmla="*/ 778 h 838"/>
                <a:gd name="T6" fmla="*/ 59 w 438"/>
                <a:gd name="T7" fmla="*/ 803 h 838"/>
                <a:gd name="T8" fmla="*/ 99 w 438"/>
                <a:gd name="T9" fmla="*/ 822 h 838"/>
                <a:gd name="T10" fmla="*/ 143 w 438"/>
                <a:gd name="T11" fmla="*/ 835 h 838"/>
                <a:gd name="T12" fmla="*/ 195 w 438"/>
                <a:gd name="T13" fmla="*/ 838 h 838"/>
                <a:gd name="T14" fmla="*/ 221 w 438"/>
                <a:gd name="T15" fmla="*/ 833 h 838"/>
                <a:gd name="T16" fmla="*/ 246 w 438"/>
                <a:gd name="T17" fmla="*/ 819 h 838"/>
                <a:gd name="T18" fmla="*/ 272 w 438"/>
                <a:gd name="T19" fmla="*/ 797 h 838"/>
                <a:gd name="T20" fmla="*/ 294 w 438"/>
                <a:gd name="T21" fmla="*/ 767 h 838"/>
                <a:gd name="T22" fmla="*/ 316 w 438"/>
                <a:gd name="T23" fmla="*/ 726 h 838"/>
                <a:gd name="T24" fmla="*/ 338 w 438"/>
                <a:gd name="T25" fmla="*/ 680 h 838"/>
                <a:gd name="T26" fmla="*/ 357 w 438"/>
                <a:gd name="T27" fmla="*/ 622 h 838"/>
                <a:gd name="T28" fmla="*/ 375 w 438"/>
                <a:gd name="T29" fmla="*/ 562 h 838"/>
                <a:gd name="T30" fmla="*/ 394 w 438"/>
                <a:gd name="T31" fmla="*/ 494 h 838"/>
                <a:gd name="T32" fmla="*/ 408 w 438"/>
                <a:gd name="T33" fmla="*/ 421 h 838"/>
                <a:gd name="T34" fmla="*/ 419 w 438"/>
                <a:gd name="T35" fmla="*/ 341 h 838"/>
                <a:gd name="T36" fmla="*/ 427 w 438"/>
                <a:gd name="T37" fmla="*/ 260 h 838"/>
                <a:gd name="T38" fmla="*/ 434 w 438"/>
                <a:gd name="T39" fmla="*/ 175 h 838"/>
                <a:gd name="T40" fmla="*/ 438 w 438"/>
                <a:gd name="T41" fmla="*/ 88 h 838"/>
                <a:gd name="T42" fmla="*/ 438 w 438"/>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8" h="838">
                  <a:moveTo>
                    <a:pt x="0" y="718"/>
                  </a:moveTo>
                  <a:lnTo>
                    <a:pt x="7" y="748"/>
                  </a:lnTo>
                  <a:lnTo>
                    <a:pt x="26" y="778"/>
                  </a:lnTo>
                  <a:lnTo>
                    <a:pt x="59" y="803"/>
                  </a:lnTo>
                  <a:lnTo>
                    <a:pt x="99" y="822"/>
                  </a:lnTo>
                  <a:lnTo>
                    <a:pt x="143" y="835"/>
                  </a:lnTo>
                  <a:lnTo>
                    <a:pt x="195" y="838"/>
                  </a:lnTo>
                  <a:lnTo>
                    <a:pt x="221" y="833"/>
                  </a:lnTo>
                  <a:lnTo>
                    <a:pt x="246" y="819"/>
                  </a:lnTo>
                  <a:lnTo>
                    <a:pt x="272" y="797"/>
                  </a:lnTo>
                  <a:lnTo>
                    <a:pt x="294" y="767"/>
                  </a:lnTo>
                  <a:lnTo>
                    <a:pt x="316" y="726"/>
                  </a:lnTo>
                  <a:lnTo>
                    <a:pt x="338" y="680"/>
                  </a:lnTo>
                  <a:lnTo>
                    <a:pt x="357" y="622"/>
                  </a:lnTo>
                  <a:lnTo>
                    <a:pt x="375" y="562"/>
                  </a:lnTo>
                  <a:lnTo>
                    <a:pt x="394" y="494"/>
                  </a:lnTo>
                  <a:lnTo>
                    <a:pt x="408" y="421"/>
                  </a:lnTo>
                  <a:lnTo>
                    <a:pt x="419" y="341"/>
                  </a:lnTo>
                  <a:lnTo>
                    <a:pt x="427" y="260"/>
                  </a:lnTo>
                  <a:lnTo>
                    <a:pt x="434" y="175"/>
                  </a:lnTo>
                  <a:lnTo>
                    <a:pt x="438" y="88"/>
                  </a:lnTo>
                  <a:lnTo>
                    <a:pt x="438"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59" name="Freeform 71">
              <a:extLst>
                <a:ext uri="{FF2B5EF4-FFF2-40B4-BE49-F238E27FC236}">
                  <a16:creationId xmlns:a16="http://schemas.microsoft.com/office/drawing/2014/main" id="{ACC659A2-914D-4AB2-BEE3-6068886B7348}"/>
                </a:ext>
              </a:extLst>
            </p:cNvPr>
            <p:cNvSpPr>
              <a:spLocks noChangeArrowheads="1"/>
            </p:cNvSpPr>
            <p:nvPr/>
          </p:nvSpPr>
          <p:spPr bwMode="auto">
            <a:xfrm>
              <a:off x="2628" y="2503"/>
              <a:ext cx="364" cy="193"/>
            </a:xfrm>
            <a:custGeom>
              <a:avLst/>
              <a:gdLst>
                <a:gd name="T0" fmla="*/ 0 w 364"/>
                <a:gd name="T1" fmla="*/ 153 h 194"/>
                <a:gd name="T2" fmla="*/ 7 w 364"/>
                <a:gd name="T3" fmla="*/ 120 h 194"/>
                <a:gd name="T4" fmla="*/ 25 w 364"/>
                <a:gd name="T5" fmla="*/ 88 h 194"/>
                <a:gd name="T6" fmla="*/ 55 w 364"/>
                <a:gd name="T7" fmla="*/ 58 h 194"/>
                <a:gd name="T8" fmla="*/ 92 w 364"/>
                <a:gd name="T9" fmla="*/ 36 h 194"/>
                <a:gd name="T10" fmla="*/ 139 w 364"/>
                <a:gd name="T11" fmla="*/ 17 h 194"/>
                <a:gd name="T12" fmla="*/ 191 w 364"/>
                <a:gd name="T13" fmla="*/ 6 h 194"/>
                <a:gd name="T14" fmla="*/ 246 w 364"/>
                <a:gd name="T15" fmla="*/ 0 h 194"/>
                <a:gd name="T16" fmla="*/ 268 w 364"/>
                <a:gd name="T17" fmla="*/ 6 h 194"/>
                <a:gd name="T18" fmla="*/ 294 w 364"/>
                <a:gd name="T19" fmla="*/ 20 h 194"/>
                <a:gd name="T20" fmla="*/ 312 w 364"/>
                <a:gd name="T21" fmla="*/ 41 h 194"/>
                <a:gd name="T22" fmla="*/ 331 w 364"/>
                <a:gd name="T23" fmla="*/ 71 h 194"/>
                <a:gd name="T24" fmla="*/ 349 w 364"/>
                <a:gd name="T25" fmla="*/ 107 h 194"/>
                <a:gd name="T26" fmla="*/ 360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7" y="120"/>
                  </a:lnTo>
                  <a:lnTo>
                    <a:pt x="25" y="88"/>
                  </a:lnTo>
                  <a:lnTo>
                    <a:pt x="55" y="58"/>
                  </a:lnTo>
                  <a:lnTo>
                    <a:pt x="92" y="36"/>
                  </a:lnTo>
                  <a:lnTo>
                    <a:pt x="139" y="17"/>
                  </a:lnTo>
                  <a:lnTo>
                    <a:pt x="191" y="6"/>
                  </a:lnTo>
                  <a:lnTo>
                    <a:pt x="246" y="0"/>
                  </a:lnTo>
                  <a:lnTo>
                    <a:pt x="268" y="6"/>
                  </a:lnTo>
                  <a:lnTo>
                    <a:pt x="294" y="20"/>
                  </a:lnTo>
                  <a:lnTo>
                    <a:pt x="312" y="41"/>
                  </a:lnTo>
                  <a:lnTo>
                    <a:pt x="331" y="71"/>
                  </a:lnTo>
                  <a:lnTo>
                    <a:pt x="349" y="107"/>
                  </a:lnTo>
                  <a:lnTo>
                    <a:pt x="360"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60" name="Freeform 72">
              <a:extLst>
                <a:ext uri="{FF2B5EF4-FFF2-40B4-BE49-F238E27FC236}">
                  <a16:creationId xmlns:a16="http://schemas.microsoft.com/office/drawing/2014/main" id="{86C5BA0E-5050-49EB-98A6-D1380DB55721}"/>
                </a:ext>
              </a:extLst>
            </p:cNvPr>
            <p:cNvSpPr>
              <a:spLocks noChangeArrowheads="1"/>
            </p:cNvSpPr>
            <p:nvPr/>
          </p:nvSpPr>
          <p:spPr bwMode="auto">
            <a:xfrm>
              <a:off x="2958" y="2684"/>
              <a:ext cx="67" cy="48"/>
            </a:xfrm>
            <a:custGeom>
              <a:avLst/>
              <a:gdLst>
                <a:gd name="T0" fmla="*/ 36 w 66"/>
                <a:gd name="T1" fmla="*/ 49 h 49"/>
                <a:gd name="T2" fmla="*/ 66 w 66"/>
                <a:gd name="T3" fmla="*/ 0 h 49"/>
                <a:gd name="T4" fmla="*/ 44 w 66"/>
                <a:gd name="T5" fmla="*/ 5 h 49"/>
                <a:gd name="T6" fmla="*/ 22 w 66"/>
                <a:gd name="T7" fmla="*/ 5 h 49"/>
                <a:gd name="T8" fmla="*/ 0 w 66"/>
                <a:gd name="T9" fmla="*/ 2 h 49"/>
                <a:gd name="T10" fmla="*/ 36 w 66"/>
                <a:gd name="T11" fmla="*/ 49 h 49"/>
              </a:gdLst>
              <a:ahLst/>
              <a:cxnLst>
                <a:cxn ang="0">
                  <a:pos x="T0" y="T1"/>
                </a:cxn>
                <a:cxn ang="0">
                  <a:pos x="T2" y="T3"/>
                </a:cxn>
                <a:cxn ang="0">
                  <a:pos x="T4" y="T5"/>
                </a:cxn>
                <a:cxn ang="0">
                  <a:pos x="T6" y="T7"/>
                </a:cxn>
                <a:cxn ang="0">
                  <a:pos x="T8" y="T9"/>
                </a:cxn>
                <a:cxn ang="0">
                  <a:pos x="T10" y="T11"/>
                </a:cxn>
              </a:cxnLst>
              <a:rect l="0" t="0" r="r" b="b"/>
              <a:pathLst>
                <a:path w="66" h="49">
                  <a:moveTo>
                    <a:pt x="36" y="49"/>
                  </a:moveTo>
                  <a:lnTo>
                    <a:pt x="66" y="0"/>
                  </a:lnTo>
                  <a:lnTo>
                    <a:pt x="44" y="5"/>
                  </a:lnTo>
                  <a:lnTo>
                    <a:pt x="22" y="5"/>
                  </a:lnTo>
                  <a:lnTo>
                    <a:pt x="0" y="2"/>
                  </a:lnTo>
                  <a:lnTo>
                    <a:pt x="3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164" name="Group 76">
            <a:extLst>
              <a:ext uri="{FF2B5EF4-FFF2-40B4-BE49-F238E27FC236}">
                <a16:creationId xmlns:a16="http://schemas.microsoft.com/office/drawing/2014/main" id="{0439232C-9679-4AC5-8DA3-7CF70DC3AC07}"/>
              </a:ext>
            </a:extLst>
          </p:cNvPr>
          <p:cNvGrpSpPr>
            <a:grpSpLocks/>
          </p:cNvGrpSpPr>
          <p:nvPr/>
        </p:nvGrpSpPr>
        <p:grpSpPr bwMode="auto">
          <a:xfrm>
            <a:off x="6656388" y="5253038"/>
            <a:ext cx="171450" cy="171450"/>
            <a:chOff x="4176" y="1008"/>
            <a:chExt cx="192" cy="192"/>
          </a:xfrm>
        </p:grpSpPr>
        <p:sp>
          <p:nvSpPr>
            <p:cNvPr id="165" name="Line 77">
              <a:extLst>
                <a:ext uri="{FF2B5EF4-FFF2-40B4-BE49-F238E27FC236}">
                  <a16:creationId xmlns:a16="http://schemas.microsoft.com/office/drawing/2014/main" id="{3C05945C-AA52-447F-9A5A-1F9775AB5B96}"/>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66" name="Line 78">
              <a:extLst>
                <a:ext uri="{FF2B5EF4-FFF2-40B4-BE49-F238E27FC236}">
                  <a16:creationId xmlns:a16="http://schemas.microsoft.com/office/drawing/2014/main" id="{E405323D-8F45-4C6D-94FF-1E8880F9BDF2}"/>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grpSp>
        <p:nvGrpSpPr>
          <p:cNvPr id="173" name="Group 79">
            <a:extLst>
              <a:ext uri="{FF2B5EF4-FFF2-40B4-BE49-F238E27FC236}">
                <a16:creationId xmlns:a16="http://schemas.microsoft.com/office/drawing/2014/main" id="{66C73585-7861-49B8-96C3-2BB5E7335BC2}"/>
              </a:ext>
            </a:extLst>
          </p:cNvPr>
          <p:cNvGrpSpPr>
            <a:grpSpLocks/>
          </p:cNvGrpSpPr>
          <p:nvPr/>
        </p:nvGrpSpPr>
        <p:grpSpPr bwMode="auto">
          <a:xfrm>
            <a:off x="5753100" y="4784725"/>
            <a:ext cx="171450" cy="171450"/>
            <a:chOff x="4176" y="1008"/>
            <a:chExt cx="192" cy="192"/>
          </a:xfrm>
        </p:grpSpPr>
        <p:sp>
          <p:nvSpPr>
            <p:cNvPr id="174" name="Line 80">
              <a:extLst>
                <a:ext uri="{FF2B5EF4-FFF2-40B4-BE49-F238E27FC236}">
                  <a16:creationId xmlns:a16="http://schemas.microsoft.com/office/drawing/2014/main" id="{61ADE35C-9012-4B43-BE85-C5BC0C81C91E}"/>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75" name="Line 81">
              <a:extLst>
                <a:ext uri="{FF2B5EF4-FFF2-40B4-BE49-F238E27FC236}">
                  <a16:creationId xmlns:a16="http://schemas.microsoft.com/office/drawing/2014/main" id="{194E6C48-50D6-4D32-95B6-A0E05AD69B71}"/>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grpSp>
        <p:nvGrpSpPr>
          <p:cNvPr id="176" name="Group 80">
            <a:extLst>
              <a:ext uri="{FF2B5EF4-FFF2-40B4-BE49-F238E27FC236}">
                <a16:creationId xmlns:a16="http://schemas.microsoft.com/office/drawing/2014/main" id="{957F59E9-3D0E-4C90-BD95-3FEFEC2BBD0D}"/>
              </a:ext>
            </a:extLst>
          </p:cNvPr>
          <p:cNvGrpSpPr>
            <a:grpSpLocks/>
          </p:cNvGrpSpPr>
          <p:nvPr/>
        </p:nvGrpSpPr>
        <p:grpSpPr bwMode="auto">
          <a:xfrm>
            <a:off x="6661150" y="5029200"/>
            <a:ext cx="171450" cy="171450"/>
            <a:chOff x="4176" y="1008"/>
            <a:chExt cx="192" cy="192"/>
          </a:xfrm>
        </p:grpSpPr>
        <p:sp>
          <p:nvSpPr>
            <p:cNvPr id="177" name="Line 81">
              <a:extLst>
                <a:ext uri="{FF2B5EF4-FFF2-40B4-BE49-F238E27FC236}">
                  <a16:creationId xmlns:a16="http://schemas.microsoft.com/office/drawing/2014/main" id="{F6C6D507-C72D-4066-AC28-6B406596E7C0}"/>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78" name="Line 82">
              <a:extLst>
                <a:ext uri="{FF2B5EF4-FFF2-40B4-BE49-F238E27FC236}">
                  <a16:creationId xmlns:a16="http://schemas.microsoft.com/office/drawing/2014/main" id="{1A9C2D15-77FF-4CCF-93CD-947F092014B5}"/>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grpSp>
        <p:nvGrpSpPr>
          <p:cNvPr id="11291" name="组合 14">
            <a:extLst>
              <a:ext uri="{FF2B5EF4-FFF2-40B4-BE49-F238E27FC236}">
                <a16:creationId xmlns:a16="http://schemas.microsoft.com/office/drawing/2014/main" id="{8A5130DB-D572-482A-8FC1-B7039D2C169B}"/>
              </a:ext>
            </a:extLst>
          </p:cNvPr>
          <p:cNvGrpSpPr>
            <a:grpSpLocks/>
          </p:cNvGrpSpPr>
          <p:nvPr/>
        </p:nvGrpSpPr>
        <p:grpSpPr bwMode="auto">
          <a:xfrm>
            <a:off x="323850" y="2997200"/>
            <a:ext cx="1582738" cy="877888"/>
            <a:chOff x="4629547" y="3700414"/>
            <a:chExt cx="1582341" cy="877490"/>
          </a:xfrm>
        </p:grpSpPr>
        <p:grpSp>
          <p:nvGrpSpPr>
            <p:cNvPr id="11294" name="Group 3">
              <a:extLst>
                <a:ext uri="{FF2B5EF4-FFF2-40B4-BE49-F238E27FC236}">
                  <a16:creationId xmlns:a16="http://schemas.microsoft.com/office/drawing/2014/main" id="{9F2E9211-8FD2-4572-B92D-34D69AB3EB3D}"/>
                </a:ext>
              </a:extLst>
            </p:cNvPr>
            <p:cNvGrpSpPr>
              <a:grpSpLocks/>
            </p:cNvGrpSpPr>
            <p:nvPr/>
          </p:nvGrpSpPr>
          <p:grpSpPr bwMode="auto">
            <a:xfrm>
              <a:off x="4629547" y="3700414"/>
              <a:ext cx="1582341" cy="877490"/>
              <a:chOff x="1160" y="1259"/>
              <a:chExt cx="1329" cy="737"/>
            </a:xfrm>
          </p:grpSpPr>
          <p:sp>
            <p:nvSpPr>
              <p:cNvPr id="92" name="Rectangle 4">
                <a:extLst>
                  <a:ext uri="{FF2B5EF4-FFF2-40B4-BE49-F238E27FC236}">
                    <a16:creationId xmlns:a16="http://schemas.microsoft.com/office/drawing/2014/main" id="{85E7347F-A57E-4659-BA0E-12981B247039}"/>
                  </a:ext>
                </a:extLst>
              </p:cNvPr>
              <p:cNvSpPr>
                <a:spLocks noChangeArrowheads="1"/>
              </p:cNvSpPr>
              <p:nvPr/>
            </p:nvSpPr>
            <p:spPr bwMode="auto">
              <a:xfrm>
                <a:off x="2046" y="1366"/>
                <a:ext cx="295" cy="209"/>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93" name="Freeform 5">
                <a:extLst>
                  <a:ext uri="{FF2B5EF4-FFF2-40B4-BE49-F238E27FC236}">
                    <a16:creationId xmlns:a16="http://schemas.microsoft.com/office/drawing/2014/main" id="{256924A3-63C9-423D-9A69-C9CBA3D855E4}"/>
                  </a:ext>
                </a:extLst>
              </p:cNvPr>
              <p:cNvSpPr>
                <a:spLocks noChangeArrowheads="1"/>
              </p:cNvSpPr>
              <p:nvPr/>
            </p:nvSpPr>
            <p:spPr bwMode="auto">
              <a:xfrm>
                <a:off x="2046" y="1259"/>
                <a:ext cx="441" cy="107"/>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94" name="Line 6">
                <a:extLst>
                  <a:ext uri="{FF2B5EF4-FFF2-40B4-BE49-F238E27FC236}">
                    <a16:creationId xmlns:a16="http://schemas.microsoft.com/office/drawing/2014/main" id="{D6D8C77D-AFBE-40BA-B7A8-4E41CD067928}"/>
                  </a:ext>
                </a:extLst>
              </p:cNvPr>
              <p:cNvSpPr>
                <a:spLocks noChangeShapeType="1"/>
              </p:cNvSpPr>
              <p:nvPr/>
            </p:nvSpPr>
            <p:spPr bwMode="auto">
              <a:xfrm>
                <a:off x="2488" y="1259"/>
                <a:ext cx="1" cy="21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95" name="Line 7">
                <a:extLst>
                  <a:ext uri="{FF2B5EF4-FFF2-40B4-BE49-F238E27FC236}">
                    <a16:creationId xmlns:a16="http://schemas.microsoft.com/office/drawing/2014/main" id="{49F879CC-5006-483F-97F2-4927D05CFC81}"/>
                  </a:ext>
                </a:extLst>
              </p:cNvPr>
              <p:cNvSpPr>
                <a:spLocks noChangeShapeType="1"/>
              </p:cNvSpPr>
              <p:nvPr/>
            </p:nvSpPr>
            <p:spPr bwMode="auto">
              <a:xfrm flipV="1">
                <a:off x="2341" y="1470"/>
                <a:ext cx="147" cy="1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96" name="Rectangle 8">
                <a:extLst>
                  <a:ext uri="{FF2B5EF4-FFF2-40B4-BE49-F238E27FC236}">
                    <a16:creationId xmlns:a16="http://schemas.microsoft.com/office/drawing/2014/main" id="{8C9833C9-8613-420F-A56A-16D75D0EC2F6}"/>
                  </a:ext>
                </a:extLst>
              </p:cNvPr>
              <p:cNvSpPr>
                <a:spLocks noChangeArrowheads="1"/>
              </p:cNvSpPr>
              <p:nvPr/>
            </p:nvSpPr>
            <p:spPr bwMode="auto">
              <a:xfrm>
                <a:off x="1752" y="1366"/>
                <a:ext cx="295" cy="209"/>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97" name="Freeform 9">
                <a:extLst>
                  <a:ext uri="{FF2B5EF4-FFF2-40B4-BE49-F238E27FC236}">
                    <a16:creationId xmlns:a16="http://schemas.microsoft.com/office/drawing/2014/main" id="{959748C1-ACF6-41D5-8CA6-672D860D6056}"/>
                  </a:ext>
                </a:extLst>
              </p:cNvPr>
              <p:cNvSpPr>
                <a:spLocks noChangeArrowheads="1"/>
              </p:cNvSpPr>
              <p:nvPr/>
            </p:nvSpPr>
            <p:spPr bwMode="auto">
              <a:xfrm>
                <a:off x="1752" y="1259"/>
                <a:ext cx="443" cy="107"/>
              </a:xfrm>
              <a:custGeom>
                <a:avLst/>
                <a:gdLst>
                  <a:gd name="T0" fmla="*/ 0 w 442"/>
                  <a:gd name="T1" fmla="*/ 106 h 106"/>
                  <a:gd name="T2" fmla="*/ 148 w 442"/>
                  <a:gd name="T3" fmla="*/ 0 h 106"/>
                  <a:gd name="T4" fmla="*/ 442 w 442"/>
                  <a:gd name="T5" fmla="*/ 0 h 106"/>
                </a:gdLst>
                <a:ahLst/>
                <a:cxnLst>
                  <a:cxn ang="0">
                    <a:pos x="T0" y="T1"/>
                  </a:cxn>
                  <a:cxn ang="0">
                    <a:pos x="T2" y="T3"/>
                  </a:cxn>
                  <a:cxn ang="0">
                    <a:pos x="T4" y="T5"/>
                  </a:cxn>
                </a:cxnLst>
                <a:rect l="0" t="0" r="r" b="b"/>
                <a:pathLst>
                  <a:path w="442" h="106">
                    <a:moveTo>
                      <a:pt x="0" y="106"/>
                    </a:moveTo>
                    <a:lnTo>
                      <a:pt x="148" y="0"/>
                    </a:lnTo>
                    <a:lnTo>
                      <a:pt x="442"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98" name="Rectangle 10">
                <a:extLst>
                  <a:ext uri="{FF2B5EF4-FFF2-40B4-BE49-F238E27FC236}">
                    <a16:creationId xmlns:a16="http://schemas.microsoft.com/office/drawing/2014/main" id="{E3ACA281-DE21-4DD2-A7CF-3843FC16200B}"/>
                  </a:ext>
                </a:extLst>
              </p:cNvPr>
              <p:cNvSpPr>
                <a:spLocks noChangeArrowheads="1"/>
              </p:cNvSpPr>
              <p:nvPr/>
            </p:nvSpPr>
            <p:spPr bwMode="auto">
              <a:xfrm>
                <a:off x="1455" y="1366"/>
                <a:ext cx="297" cy="209"/>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99" name="Freeform 11">
                <a:extLst>
                  <a:ext uri="{FF2B5EF4-FFF2-40B4-BE49-F238E27FC236}">
                    <a16:creationId xmlns:a16="http://schemas.microsoft.com/office/drawing/2014/main" id="{EB77C34E-48C7-4BF7-9D6A-E5FAB09F7C35}"/>
                  </a:ext>
                </a:extLst>
              </p:cNvPr>
              <p:cNvSpPr>
                <a:spLocks noChangeArrowheads="1"/>
              </p:cNvSpPr>
              <p:nvPr/>
            </p:nvSpPr>
            <p:spPr bwMode="auto">
              <a:xfrm>
                <a:off x="1455" y="1259"/>
                <a:ext cx="445" cy="107"/>
              </a:xfrm>
              <a:custGeom>
                <a:avLst/>
                <a:gdLst>
                  <a:gd name="T0" fmla="*/ 0 w 445"/>
                  <a:gd name="T1" fmla="*/ 106 h 106"/>
                  <a:gd name="T2" fmla="*/ 150 w 445"/>
                  <a:gd name="T3" fmla="*/ 0 h 106"/>
                  <a:gd name="T4" fmla="*/ 445 w 445"/>
                  <a:gd name="T5" fmla="*/ 0 h 106"/>
                </a:gdLst>
                <a:ahLst/>
                <a:cxnLst>
                  <a:cxn ang="0">
                    <a:pos x="T0" y="T1"/>
                  </a:cxn>
                  <a:cxn ang="0">
                    <a:pos x="T2" y="T3"/>
                  </a:cxn>
                  <a:cxn ang="0">
                    <a:pos x="T4" y="T5"/>
                  </a:cxn>
                </a:cxnLst>
                <a:rect l="0" t="0" r="r" b="b"/>
                <a:pathLst>
                  <a:path w="445" h="106">
                    <a:moveTo>
                      <a:pt x="0" y="106"/>
                    </a:moveTo>
                    <a:lnTo>
                      <a:pt x="150"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0" name="Rectangle 12">
                <a:extLst>
                  <a:ext uri="{FF2B5EF4-FFF2-40B4-BE49-F238E27FC236}">
                    <a16:creationId xmlns:a16="http://schemas.microsoft.com/office/drawing/2014/main" id="{71C7DBFE-0CC6-4A92-BFFB-6C0F7D83C0FF}"/>
                  </a:ext>
                </a:extLst>
              </p:cNvPr>
              <p:cNvSpPr>
                <a:spLocks noChangeArrowheads="1"/>
              </p:cNvSpPr>
              <p:nvPr/>
            </p:nvSpPr>
            <p:spPr bwMode="auto">
              <a:xfrm>
                <a:off x="1160" y="1380"/>
                <a:ext cx="295" cy="204"/>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dirty="0">
                  <a:effectLst>
                    <a:outerShdw blurRad="38100" dist="38100" dir="2700000" algn="tl">
                      <a:srgbClr val="000000">
                        <a:alpha val="43137"/>
                      </a:srgbClr>
                    </a:outerShdw>
                  </a:effectLst>
                </a:endParaRPr>
              </a:p>
            </p:txBody>
          </p:sp>
          <p:sp>
            <p:nvSpPr>
              <p:cNvPr id="101" name="Freeform 13">
                <a:extLst>
                  <a:ext uri="{FF2B5EF4-FFF2-40B4-BE49-F238E27FC236}">
                    <a16:creationId xmlns:a16="http://schemas.microsoft.com/office/drawing/2014/main" id="{B7DA2553-197B-44E7-8D78-AC1A536D0EE0}"/>
                  </a:ext>
                </a:extLst>
              </p:cNvPr>
              <p:cNvSpPr>
                <a:spLocks noChangeArrowheads="1"/>
              </p:cNvSpPr>
              <p:nvPr/>
            </p:nvSpPr>
            <p:spPr bwMode="auto">
              <a:xfrm>
                <a:off x="1160" y="1259"/>
                <a:ext cx="445" cy="107"/>
              </a:xfrm>
              <a:custGeom>
                <a:avLst/>
                <a:gdLst>
                  <a:gd name="T0" fmla="*/ 0 w 445"/>
                  <a:gd name="T1" fmla="*/ 106 h 106"/>
                  <a:gd name="T2" fmla="*/ 148 w 445"/>
                  <a:gd name="T3" fmla="*/ 0 h 106"/>
                  <a:gd name="T4" fmla="*/ 445 w 445"/>
                  <a:gd name="T5" fmla="*/ 0 h 106"/>
                </a:gdLst>
                <a:ahLst/>
                <a:cxnLst>
                  <a:cxn ang="0">
                    <a:pos x="T0" y="T1"/>
                  </a:cxn>
                  <a:cxn ang="0">
                    <a:pos x="T2" y="T3"/>
                  </a:cxn>
                  <a:cxn ang="0">
                    <a:pos x="T4" y="T5"/>
                  </a:cxn>
                </a:cxnLst>
                <a:rect l="0" t="0" r="r" b="b"/>
                <a:pathLst>
                  <a:path w="445" h="106">
                    <a:moveTo>
                      <a:pt x="0" y="106"/>
                    </a:moveTo>
                    <a:lnTo>
                      <a:pt x="148"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2" name="Rectangle 14">
                <a:extLst>
                  <a:ext uri="{FF2B5EF4-FFF2-40B4-BE49-F238E27FC236}">
                    <a16:creationId xmlns:a16="http://schemas.microsoft.com/office/drawing/2014/main" id="{7068DCE7-72B6-474B-BE84-5FEF0F6AF584}"/>
                  </a:ext>
                </a:extLst>
              </p:cNvPr>
              <p:cNvSpPr>
                <a:spLocks noChangeArrowheads="1"/>
              </p:cNvSpPr>
              <p:nvPr/>
            </p:nvSpPr>
            <p:spPr bwMode="auto">
              <a:xfrm>
                <a:off x="2046" y="1575"/>
                <a:ext cx="295"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3" name="Rectangle 15">
                <a:extLst>
                  <a:ext uri="{FF2B5EF4-FFF2-40B4-BE49-F238E27FC236}">
                    <a16:creationId xmlns:a16="http://schemas.microsoft.com/office/drawing/2014/main" id="{86D2B3DD-612A-41FE-A036-FADEE5C4F013}"/>
                  </a:ext>
                </a:extLst>
              </p:cNvPr>
              <p:cNvSpPr>
                <a:spLocks noChangeArrowheads="1"/>
              </p:cNvSpPr>
              <p:nvPr/>
            </p:nvSpPr>
            <p:spPr bwMode="auto">
              <a:xfrm>
                <a:off x="1752" y="1575"/>
                <a:ext cx="295"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4" name="Rectangle 16">
                <a:extLst>
                  <a:ext uri="{FF2B5EF4-FFF2-40B4-BE49-F238E27FC236}">
                    <a16:creationId xmlns:a16="http://schemas.microsoft.com/office/drawing/2014/main" id="{171FC102-D824-4772-A73F-104BD71AB90D}"/>
                  </a:ext>
                </a:extLst>
              </p:cNvPr>
              <p:cNvSpPr>
                <a:spLocks noChangeArrowheads="1"/>
              </p:cNvSpPr>
              <p:nvPr/>
            </p:nvSpPr>
            <p:spPr bwMode="auto">
              <a:xfrm>
                <a:off x="1455" y="1575"/>
                <a:ext cx="297"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5" name="Rectangle 17">
                <a:extLst>
                  <a:ext uri="{FF2B5EF4-FFF2-40B4-BE49-F238E27FC236}">
                    <a16:creationId xmlns:a16="http://schemas.microsoft.com/office/drawing/2014/main" id="{EA8ADC9A-0BF3-4AFC-B2ED-5E124D2DAE75}"/>
                  </a:ext>
                </a:extLst>
              </p:cNvPr>
              <p:cNvSpPr>
                <a:spLocks noChangeArrowheads="1"/>
              </p:cNvSpPr>
              <p:nvPr/>
            </p:nvSpPr>
            <p:spPr bwMode="auto">
              <a:xfrm>
                <a:off x="1160" y="1575"/>
                <a:ext cx="295"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6" name="Rectangle 18">
                <a:extLst>
                  <a:ext uri="{FF2B5EF4-FFF2-40B4-BE49-F238E27FC236}">
                    <a16:creationId xmlns:a16="http://schemas.microsoft.com/office/drawing/2014/main" id="{FA23D63C-EC96-4DDF-B609-4F2C9E2BE025}"/>
                  </a:ext>
                </a:extLst>
              </p:cNvPr>
              <p:cNvSpPr>
                <a:spLocks noChangeArrowheads="1"/>
              </p:cNvSpPr>
              <p:nvPr/>
            </p:nvSpPr>
            <p:spPr bwMode="auto">
              <a:xfrm>
                <a:off x="2046" y="1785"/>
                <a:ext cx="295"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7" name="Rectangle 19">
                <a:extLst>
                  <a:ext uri="{FF2B5EF4-FFF2-40B4-BE49-F238E27FC236}">
                    <a16:creationId xmlns:a16="http://schemas.microsoft.com/office/drawing/2014/main" id="{13C25878-300E-4897-9061-0FADDEA933C6}"/>
                  </a:ext>
                </a:extLst>
              </p:cNvPr>
              <p:cNvSpPr>
                <a:spLocks noChangeArrowheads="1"/>
              </p:cNvSpPr>
              <p:nvPr/>
            </p:nvSpPr>
            <p:spPr bwMode="auto">
              <a:xfrm>
                <a:off x="1752" y="1785"/>
                <a:ext cx="295"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8" name="Rectangle 20">
                <a:extLst>
                  <a:ext uri="{FF2B5EF4-FFF2-40B4-BE49-F238E27FC236}">
                    <a16:creationId xmlns:a16="http://schemas.microsoft.com/office/drawing/2014/main" id="{C86DFAC9-1963-4D07-98F9-06F3A995A589}"/>
                  </a:ext>
                </a:extLst>
              </p:cNvPr>
              <p:cNvSpPr>
                <a:spLocks noChangeArrowheads="1"/>
              </p:cNvSpPr>
              <p:nvPr/>
            </p:nvSpPr>
            <p:spPr bwMode="auto">
              <a:xfrm>
                <a:off x="1455" y="1785"/>
                <a:ext cx="297"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09" name="Rectangle 21">
                <a:extLst>
                  <a:ext uri="{FF2B5EF4-FFF2-40B4-BE49-F238E27FC236}">
                    <a16:creationId xmlns:a16="http://schemas.microsoft.com/office/drawing/2014/main" id="{FD8588E8-1800-442E-8E4C-B0B4C5374E54}"/>
                  </a:ext>
                </a:extLst>
              </p:cNvPr>
              <p:cNvSpPr>
                <a:spLocks noChangeArrowheads="1"/>
              </p:cNvSpPr>
              <p:nvPr/>
            </p:nvSpPr>
            <p:spPr bwMode="auto">
              <a:xfrm>
                <a:off x="1160" y="1785"/>
                <a:ext cx="295" cy="211"/>
              </a:xfrm>
              <a:prstGeom prst="rect">
                <a:avLst/>
              </a:prstGeom>
              <a:solidFill>
                <a:srgbClr val="FFFFFF"/>
              </a:solidFill>
              <a:ln w="11113">
                <a:solidFill>
                  <a:srgbClr val="000000"/>
                </a:solidFill>
                <a:miter lim="800000"/>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10" name="Freeform 22">
                <a:extLst>
                  <a:ext uri="{FF2B5EF4-FFF2-40B4-BE49-F238E27FC236}">
                    <a16:creationId xmlns:a16="http://schemas.microsoft.com/office/drawing/2014/main" id="{590056F0-93CC-4C57-BE24-DDE3D3755DC3}"/>
                  </a:ext>
                </a:extLst>
              </p:cNvPr>
              <p:cNvSpPr>
                <a:spLocks noChangeArrowheads="1"/>
              </p:cNvSpPr>
              <p:nvPr/>
            </p:nvSpPr>
            <p:spPr bwMode="auto">
              <a:xfrm>
                <a:off x="2341" y="1470"/>
                <a:ext cx="147" cy="316"/>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11" name="Freeform 23">
                <a:extLst>
                  <a:ext uri="{FF2B5EF4-FFF2-40B4-BE49-F238E27FC236}">
                    <a16:creationId xmlns:a16="http://schemas.microsoft.com/office/drawing/2014/main" id="{4CD4774B-C52E-4207-81C7-805CC93EE652}"/>
                  </a:ext>
                </a:extLst>
              </p:cNvPr>
              <p:cNvSpPr>
                <a:spLocks noChangeArrowheads="1"/>
              </p:cNvSpPr>
              <p:nvPr/>
            </p:nvSpPr>
            <p:spPr bwMode="auto">
              <a:xfrm>
                <a:off x="2341" y="167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grpSp>
        <p:grpSp>
          <p:nvGrpSpPr>
            <p:cNvPr id="11295" name="Group 73">
              <a:extLst>
                <a:ext uri="{FF2B5EF4-FFF2-40B4-BE49-F238E27FC236}">
                  <a16:creationId xmlns:a16="http://schemas.microsoft.com/office/drawing/2014/main" id="{B4800C5D-37E8-4C19-A293-82DC593D6C89}"/>
                </a:ext>
              </a:extLst>
            </p:cNvPr>
            <p:cNvGrpSpPr>
              <a:grpSpLocks/>
            </p:cNvGrpSpPr>
            <p:nvPr/>
          </p:nvGrpSpPr>
          <p:grpSpPr bwMode="auto">
            <a:xfrm>
              <a:off x="5420122" y="4373116"/>
              <a:ext cx="171450" cy="171450"/>
              <a:chOff x="4176" y="1008"/>
              <a:chExt cx="192" cy="192"/>
            </a:xfrm>
          </p:grpSpPr>
          <p:sp>
            <p:nvSpPr>
              <p:cNvPr id="162" name="Line 74">
                <a:extLst>
                  <a:ext uri="{FF2B5EF4-FFF2-40B4-BE49-F238E27FC236}">
                    <a16:creationId xmlns:a16="http://schemas.microsoft.com/office/drawing/2014/main" id="{9DC19BF3-C8F6-4389-B2D8-D775515894FD}"/>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63" name="Line 75">
                <a:extLst>
                  <a:ext uri="{FF2B5EF4-FFF2-40B4-BE49-F238E27FC236}">
                    <a16:creationId xmlns:a16="http://schemas.microsoft.com/office/drawing/2014/main" id="{4BC2B28A-9F89-46E6-9F8B-461EA0C9FEA3}"/>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grpSp>
          <p:nvGrpSpPr>
            <p:cNvPr id="11296" name="Group 82">
              <a:extLst>
                <a:ext uri="{FF2B5EF4-FFF2-40B4-BE49-F238E27FC236}">
                  <a16:creationId xmlns:a16="http://schemas.microsoft.com/office/drawing/2014/main" id="{81B47CEB-14CF-45BB-89E1-21BD2B913132}"/>
                </a:ext>
              </a:extLst>
            </p:cNvPr>
            <p:cNvGrpSpPr>
              <a:grpSpLocks/>
            </p:cNvGrpSpPr>
            <p:nvPr/>
          </p:nvGrpSpPr>
          <p:grpSpPr bwMode="auto">
            <a:xfrm>
              <a:off x="5076056" y="3905622"/>
              <a:ext cx="171450" cy="171450"/>
              <a:chOff x="4176" y="1008"/>
              <a:chExt cx="192" cy="192"/>
            </a:xfrm>
          </p:grpSpPr>
          <p:sp>
            <p:nvSpPr>
              <p:cNvPr id="171" name="Line 83">
                <a:extLst>
                  <a:ext uri="{FF2B5EF4-FFF2-40B4-BE49-F238E27FC236}">
                    <a16:creationId xmlns:a16="http://schemas.microsoft.com/office/drawing/2014/main" id="{56747963-26D5-4F68-B4A2-C85BE35828EF}"/>
                  </a:ext>
                </a:extLst>
              </p:cNvPr>
              <p:cNvSpPr>
                <a:spLocks noChangeShapeType="1"/>
              </p:cNvSpPr>
              <p:nvPr/>
            </p:nvSpPr>
            <p:spPr bwMode="auto">
              <a:xfrm flipH="1">
                <a:off x="4175" y="1007"/>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72" name="Line 84">
                <a:extLst>
                  <a:ext uri="{FF2B5EF4-FFF2-40B4-BE49-F238E27FC236}">
                    <a16:creationId xmlns:a16="http://schemas.microsoft.com/office/drawing/2014/main" id="{FE3DB494-FC84-4B0A-9625-50C65388A443}"/>
                  </a:ext>
                </a:extLst>
              </p:cNvPr>
              <p:cNvSpPr>
                <a:spLocks noChangeShapeType="1"/>
              </p:cNvSpPr>
              <p:nvPr/>
            </p:nvSpPr>
            <p:spPr bwMode="auto">
              <a:xfrm>
                <a:off x="4175" y="1007"/>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grpSp>
          <p:nvGrpSpPr>
            <p:cNvPr id="11297" name="Group 80">
              <a:extLst>
                <a:ext uri="{FF2B5EF4-FFF2-40B4-BE49-F238E27FC236}">
                  <a16:creationId xmlns:a16="http://schemas.microsoft.com/office/drawing/2014/main" id="{D5E8847C-C261-4C5B-975F-39AF7FEE160F}"/>
                </a:ext>
              </a:extLst>
            </p:cNvPr>
            <p:cNvGrpSpPr>
              <a:grpSpLocks/>
            </p:cNvGrpSpPr>
            <p:nvPr/>
          </p:nvGrpSpPr>
          <p:grpSpPr bwMode="auto">
            <a:xfrm>
              <a:off x="5436096" y="4149080"/>
              <a:ext cx="171450" cy="171450"/>
              <a:chOff x="4176" y="1008"/>
              <a:chExt cx="192" cy="192"/>
            </a:xfrm>
          </p:grpSpPr>
          <p:sp>
            <p:nvSpPr>
              <p:cNvPr id="180" name="Line 81">
                <a:extLst>
                  <a:ext uri="{FF2B5EF4-FFF2-40B4-BE49-F238E27FC236}">
                    <a16:creationId xmlns:a16="http://schemas.microsoft.com/office/drawing/2014/main" id="{2663F3A0-7A2D-4240-B3B5-8C3A22D29B1D}"/>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sp>
            <p:nvSpPr>
              <p:cNvPr id="181" name="Line 82">
                <a:extLst>
                  <a:ext uri="{FF2B5EF4-FFF2-40B4-BE49-F238E27FC236}">
                    <a16:creationId xmlns:a16="http://schemas.microsoft.com/office/drawing/2014/main" id="{4456F27C-4A98-4D49-BF0F-077FCD0EC156}"/>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algn="ctr" eaLnBrk="1" hangingPunct="1">
                  <a:defRPr/>
                </a:pPr>
                <a:endParaRPr lang="zh-CN" altLang="en-US" sz="1800">
                  <a:effectLst>
                    <a:outerShdw blurRad="38100" dist="38100" dir="2700000" algn="tl">
                      <a:srgbClr val="000000">
                        <a:alpha val="43137"/>
                      </a:srgbClr>
                    </a:outerShdw>
                  </a:effectLst>
                </a:endParaRPr>
              </a:p>
            </p:txBody>
          </p:sp>
        </p:grpSp>
      </p:grpSp>
      <p:sp>
        <p:nvSpPr>
          <p:cNvPr id="187" name="Freeform 59">
            <a:extLst>
              <a:ext uri="{FF2B5EF4-FFF2-40B4-BE49-F238E27FC236}">
                <a16:creationId xmlns:a16="http://schemas.microsoft.com/office/drawing/2014/main" id="{3C402A49-BD61-410F-8820-4A5764C81768}"/>
              </a:ext>
            </a:extLst>
          </p:cNvPr>
          <p:cNvSpPr>
            <a:spLocks noChangeArrowheads="1"/>
          </p:cNvSpPr>
          <p:nvPr/>
        </p:nvSpPr>
        <p:spPr bwMode="auto">
          <a:xfrm>
            <a:off x="2051050" y="3789363"/>
            <a:ext cx="2089150" cy="431800"/>
          </a:xfrm>
          <a:custGeom>
            <a:avLst/>
            <a:gdLst>
              <a:gd name="T0" fmla="*/ 359 w 359"/>
              <a:gd name="T1" fmla="*/ 161 h 322"/>
              <a:gd name="T2" fmla="*/ 200 w 359"/>
              <a:gd name="T3" fmla="*/ 322 h 322"/>
              <a:gd name="T4" fmla="*/ 200 w 359"/>
              <a:gd name="T5" fmla="*/ 215 h 322"/>
              <a:gd name="T6" fmla="*/ 0 w 359"/>
              <a:gd name="T7" fmla="*/ 215 h 322"/>
              <a:gd name="T8" fmla="*/ 0 w 359"/>
              <a:gd name="T9" fmla="*/ 106 h 322"/>
              <a:gd name="T10" fmla="*/ 200 w 359"/>
              <a:gd name="T11" fmla="*/ 106 h 322"/>
              <a:gd name="T12" fmla="*/ 200 w 359"/>
              <a:gd name="T13" fmla="*/ 0 h 322"/>
              <a:gd name="T14" fmla="*/ 359 w 359"/>
              <a:gd name="T15" fmla="*/ 161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322">
                <a:moveTo>
                  <a:pt x="359" y="161"/>
                </a:moveTo>
                <a:lnTo>
                  <a:pt x="200" y="322"/>
                </a:lnTo>
                <a:lnTo>
                  <a:pt x="200" y="215"/>
                </a:lnTo>
                <a:lnTo>
                  <a:pt x="0" y="215"/>
                </a:lnTo>
                <a:lnTo>
                  <a:pt x="0" y="106"/>
                </a:lnTo>
                <a:lnTo>
                  <a:pt x="200" y="106"/>
                </a:lnTo>
                <a:lnTo>
                  <a:pt x="200" y="0"/>
                </a:lnTo>
                <a:lnTo>
                  <a:pt x="359" y="161"/>
                </a:lnTo>
                <a:close/>
              </a:path>
            </a:pathLst>
          </a:custGeom>
          <a:solidFill>
            <a:srgbClr val="FFFFFF"/>
          </a:solidFill>
          <a:ln w="3175">
            <a:solidFill>
              <a:srgbClr val="000000"/>
            </a:solidFill>
            <a:round/>
            <a:headEnd/>
            <a:tailEnd/>
          </a:ln>
        </p:spPr>
        <p:txBody>
          <a:bodyP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endParaRPr lang="zh-CN" altLang="en-US" sz="1800">
              <a:effectLst>
                <a:outerShdw blurRad="38100" dist="38100" dir="2700000" algn="tl">
                  <a:srgbClr val="000000">
                    <a:alpha val="43137"/>
                  </a:srgbClr>
                </a:outerShdw>
              </a:effectLst>
            </a:endParaRPr>
          </a:p>
        </p:txBody>
      </p:sp>
      <p:sp>
        <p:nvSpPr>
          <p:cNvPr id="190" name="Rectangle 26">
            <a:extLst>
              <a:ext uri="{FF2B5EF4-FFF2-40B4-BE49-F238E27FC236}">
                <a16:creationId xmlns:a16="http://schemas.microsoft.com/office/drawing/2014/main" id="{55109678-2F42-4C39-AB85-67386F6E0A05}"/>
              </a:ext>
            </a:extLst>
          </p:cNvPr>
          <p:cNvSpPr>
            <a:spLocks noChangeArrowheads="1"/>
          </p:cNvSpPr>
          <p:nvPr/>
        </p:nvSpPr>
        <p:spPr bwMode="auto">
          <a:xfrm>
            <a:off x="392113" y="638175"/>
            <a:ext cx="5259387"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ea typeface="楷体_GB2312"/>
                <a:cs typeface="楷体_GB2312"/>
              </a:defRPr>
            </a:lvl1pPr>
            <a:lvl2pPr eaLnBrk="0" hangingPunct="0">
              <a:defRPr sz="2400" b="1">
                <a:solidFill>
                  <a:schemeClr val="tx1"/>
                </a:solidFill>
                <a:latin typeface="Times New Roman" panose="02020603050405020304" pitchFamily="18" charset="0"/>
                <a:ea typeface="楷体_GB2312"/>
                <a:cs typeface="楷体_GB2312"/>
              </a:defRPr>
            </a:lvl2pPr>
            <a:lvl3pPr eaLnBrk="0" hangingPunct="0">
              <a:defRPr sz="2400" b="1">
                <a:solidFill>
                  <a:schemeClr val="tx1"/>
                </a:solidFill>
                <a:latin typeface="Times New Roman" panose="02020603050405020304" pitchFamily="18" charset="0"/>
                <a:ea typeface="楷体_GB2312"/>
                <a:cs typeface="楷体_GB2312"/>
              </a:defRPr>
            </a:lvl3pPr>
            <a:lvl4pPr eaLnBrk="0" hangingPunct="0">
              <a:defRPr sz="2400" b="1">
                <a:solidFill>
                  <a:schemeClr val="tx1"/>
                </a:solidFill>
                <a:latin typeface="Times New Roman" panose="02020603050405020304" pitchFamily="18" charset="0"/>
                <a:ea typeface="楷体_GB2312"/>
                <a:cs typeface="楷体_GB2312"/>
              </a:defRPr>
            </a:lvl4pPr>
            <a:lvl5pPr eaLnBrk="0" hangingPunct="0">
              <a:defRPr sz="2400" b="1">
                <a:solidFill>
                  <a:schemeClr val="tx1"/>
                </a:solidFill>
                <a:latin typeface="Times New Roman" panose="02020603050405020304" pitchFamily="18" charset="0"/>
                <a:ea typeface="楷体_GB2312"/>
                <a:cs typeface="楷体_GB2312"/>
              </a:defRPr>
            </a:lvl5pPr>
            <a:lvl6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6pPr>
            <a:lvl7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7pPr>
            <a:lvl8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8pPr>
            <a:lvl9pPr eaLnBrk="0" fontAlgn="base" hangingPunct="0">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a:cs typeface="楷体_GB2312"/>
              </a:defRPr>
            </a:lvl9pPr>
          </a:lstStyle>
          <a:p>
            <a:pPr algn="ctr">
              <a:defRPr/>
            </a:pPr>
            <a:r>
              <a:rPr lang="zh-CN" altLang="en-US" sz="3200" dirty="0">
                <a:effectLst>
                  <a:outerShdw blurRad="38100" dist="38100" dir="2700000" algn="tl">
                    <a:srgbClr val="000000">
                      <a:alpha val="43137"/>
                    </a:srgbClr>
                  </a:outerShdw>
                </a:effectLst>
                <a:latin typeface="楷体_GB2312"/>
              </a:rPr>
              <a:t>二维数组的顺序存储示意</a:t>
            </a:r>
          </a:p>
        </p:txBody>
      </p:sp>
    </p:spTree>
  </p:cSld>
  <p:clrMapOvr>
    <a:masterClrMapping/>
  </p:clrMapOvr>
  <p:transition>
    <p:spli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4EB9C2D-5CE5-4049-B6AB-DC43E687CD52}"/>
              </a:ext>
            </a:extLst>
          </p:cNvPr>
          <p:cNvSpPr>
            <a:spLocks noChangeArrowheads="1"/>
          </p:cNvSpPr>
          <p:nvPr/>
        </p:nvSpPr>
        <p:spPr bwMode="auto">
          <a:xfrm>
            <a:off x="65088" y="600075"/>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nSpc>
                <a:spcPct val="90000"/>
              </a:lnSpc>
            </a:pPr>
            <a:br>
              <a:rPr lang="en-US" altLang="zh-CN" sz="3700">
                <a:solidFill>
                  <a:srgbClr val="CC0000"/>
                </a:solidFill>
                <a:ea typeface="仿宋_GB2312"/>
                <a:cs typeface="仿宋_GB2312"/>
              </a:rPr>
            </a:br>
            <a:endParaRPr lang="en-US" altLang="zh-CN">
              <a:ea typeface="仿宋_GB2312"/>
              <a:cs typeface="仿宋_GB2312"/>
              <a:sym typeface="+mn-ea"/>
            </a:endParaRPr>
          </a:p>
        </p:txBody>
      </p:sp>
      <p:sp>
        <p:nvSpPr>
          <p:cNvPr id="12291" name="Text Box 3">
            <a:extLst>
              <a:ext uri="{FF2B5EF4-FFF2-40B4-BE49-F238E27FC236}">
                <a16:creationId xmlns:a16="http://schemas.microsoft.com/office/drawing/2014/main" id="{CCDF2C71-28A7-46AE-A427-A3E16063E74A}"/>
              </a:ext>
            </a:extLst>
          </p:cNvPr>
          <p:cNvSpPr txBox="1">
            <a:spLocks noChangeArrowheads="1"/>
          </p:cNvSpPr>
          <p:nvPr/>
        </p:nvSpPr>
        <p:spPr bwMode="auto">
          <a:xfrm>
            <a:off x="955675" y="13065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ea typeface="楷体_GB2312" pitchFamily="49" charset="-122"/>
            </a:endParaRPr>
          </a:p>
        </p:txBody>
      </p:sp>
      <p:sp>
        <p:nvSpPr>
          <p:cNvPr id="12292" name="Text Box 4">
            <a:extLst>
              <a:ext uri="{FF2B5EF4-FFF2-40B4-BE49-F238E27FC236}">
                <a16:creationId xmlns:a16="http://schemas.microsoft.com/office/drawing/2014/main" id="{B045D17C-EFB4-446A-A4F1-66888ADA37F9}"/>
              </a:ext>
            </a:extLst>
          </p:cNvPr>
          <p:cNvSpPr txBox="1">
            <a:spLocks noChangeArrowheads="1"/>
          </p:cNvSpPr>
          <p:nvPr/>
        </p:nvSpPr>
        <p:spPr bwMode="auto">
          <a:xfrm>
            <a:off x="1550988" y="1698625"/>
            <a:ext cx="800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000">
              <a:ea typeface="楷体_GB2312" pitchFamily="49" charset="-122"/>
            </a:endParaRPr>
          </a:p>
          <a:p>
            <a:pPr algn="ctr" eaLnBrk="1" hangingPunct="1">
              <a:spcBef>
                <a:spcPct val="0"/>
              </a:spcBef>
              <a:buFontTx/>
              <a:buNone/>
            </a:pPr>
            <a:endParaRPr lang="en-US" altLang="zh-CN" sz="2400">
              <a:ea typeface="楷体_GB2312" pitchFamily="49" charset="-122"/>
            </a:endParaRPr>
          </a:p>
        </p:txBody>
      </p:sp>
      <p:sp>
        <p:nvSpPr>
          <p:cNvPr id="12293" name="Text Box 5">
            <a:extLst>
              <a:ext uri="{FF2B5EF4-FFF2-40B4-BE49-F238E27FC236}">
                <a16:creationId xmlns:a16="http://schemas.microsoft.com/office/drawing/2014/main" id="{87F6BEFD-05EC-4B6C-A3FD-96E19A5C1DB0}"/>
              </a:ext>
            </a:extLst>
          </p:cNvPr>
          <p:cNvSpPr txBox="1">
            <a:spLocks noChangeArrowheads="1"/>
          </p:cNvSpPr>
          <p:nvPr/>
        </p:nvSpPr>
        <p:spPr bwMode="auto">
          <a:xfrm>
            <a:off x="2351088" y="2336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800" i="1">
              <a:ea typeface="楷体_GB2312" pitchFamily="49" charset="-122"/>
            </a:endParaRPr>
          </a:p>
        </p:txBody>
      </p:sp>
      <p:sp>
        <p:nvSpPr>
          <p:cNvPr id="11" name="Text Box 8">
            <a:extLst>
              <a:ext uri="{FF2B5EF4-FFF2-40B4-BE49-F238E27FC236}">
                <a16:creationId xmlns:a16="http://schemas.microsoft.com/office/drawing/2014/main" id="{EBE2AB43-1534-4EEF-9151-73CA66141479}"/>
              </a:ext>
            </a:extLst>
          </p:cNvPr>
          <p:cNvSpPr txBox="1">
            <a:spLocks noChangeArrowheads="1"/>
          </p:cNvSpPr>
          <p:nvPr/>
        </p:nvSpPr>
        <p:spPr bwMode="auto">
          <a:xfrm>
            <a:off x="755650" y="3213100"/>
            <a:ext cx="76962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5000"/>
              </a:lnSpc>
              <a:spcBef>
                <a:spcPct val="0"/>
              </a:spcBef>
              <a:buFontTx/>
              <a:buNone/>
            </a:pPr>
            <a:r>
              <a:rPr lang="zh-CN" altLang="en-US" sz="2000" b="1" dirty="0">
                <a:solidFill>
                  <a:srgbClr val="333399"/>
                </a:solidFill>
                <a:ea typeface="仿宋_GB2312"/>
                <a:cs typeface="仿宋_GB2312"/>
              </a:rPr>
              <a:t>二维数组</a:t>
            </a:r>
            <a:r>
              <a:rPr lang="en-US" altLang="zh-CN" sz="2000" b="1" dirty="0">
                <a:solidFill>
                  <a:srgbClr val="333399"/>
                </a:solidFill>
                <a:ea typeface="仿宋_GB2312"/>
                <a:cs typeface="仿宋_GB2312"/>
              </a:rPr>
              <a:t>a[m][n],</a:t>
            </a:r>
            <a:r>
              <a:rPr lang="zh-CN" altLang="en-US" sz="2000" b="1" dirty="0">
                <a:solidFill>
                  <a:srgbClr val="333399"/>
                </a:solidFill>
                <a:ea typeface="仿宋_GB2312"/>
                <a:cs typeface="仿宋_GB2312"/>
              </a:rPr>
              <a:t>各维元素个数为</a:t>
            </a:r>
            <a:r>
              <a:rPr lang="en-US" altLang="zh-CN" sz="2000" b="1" dirty="0" err="1">
                <a:solidFill>
                  <a:srgbClr val="333399"/>
                </a:solidFill>
                <a:ea typeface="仿宋_GB2312"/>
                <a:cs typeface="仿宋_GB2312"/>
              </a:rPr>
              <a:t>m,n</a:t>
            </a:r>
            <a:r>
              <a:rPr lang="zh-CN" altLang="en-US" sz="2000" b="1" dirty="0">
                <a:solidFill>
                  <a:srgbClr val="333399"/>
                </a:solidFill>
                <a:ea typeface="仿宋_GB2312"/>
                <a:cs typeface="仿宋_GB2312"/>
              </a:rPr>
              <a:t>。设数组开始存放位置 </a:t>
            </a:r>
            <a:r>
              <a:rPr lang="en-US" altLang="zh-CN" sz="2000" b="1" dirty="0">
                <a:solidFill>
                  <a:srgbClr val="333399"/>
                </a:solidFill>
                <a:ea typeface="仿宋_GB2312"/>
                <a:cs typeface="仿宋_GB2312"/>
              </a:rPr>
              <a:t>LOC( 0, 0 ) = </a:t>
            </a:r>
            <a:r>
              <a:rPr lang="en-US" altLang="zh-CN" sz="2000" b="1" i="1" dirty="0">
                <a:solidFill>
                  <a:srgbClr val="333399"/>
                </a:solidFill>
                <a:ea typeface="仿宋_GB2312"/>
                <a:cs typeface="仿宋_GB2312"/>
              </a:rPr>
              <a:t>b</a:t>
            </a:r>
            <a:r>
              <a:rPr lang="en-US" altLang="zh-CN" sz="2000" b="1" dirty="0">
                <a:solidFill>
                  <a:srgbClr val="CC0000"/>
                </a:solidFill>
                <a:ea typeface="仿宋_GB2312"/>
                <a:cs typeface="仿宋_GB2312"/>
              </a:rPr>
              <a:t> </a:t>
            </a:r>
            <a:r>
              <a:rPr lang="zh-CN" altLang="en-US" sz="2000" b="1" dirty="0">
                <a:solidFill>
                  <a:srgbClr val="333399"/>
                </a:solidFill>
                <a:ea typeface="仿宋_GB2312"/>
                <a:cs typeface="仿宋_GB2312"/>
              </a:rPr>
              <a:t>，行序优先方式的顺序存储时，</a:t>
            </a:r>
            <a:r>
              <a:rPr lang="en-US" altLang="zh-CN" sz="2000" b="1" dirty="0">
                <a:solidFill>
                  <a:srgbClr val="333399"/>
                </a:solidFill>
                <a:ea typeface="仿宋_GB2312"/>
                <a:cs typeface="仿宋_GB2312"/>
              </a:rPr>
              <a:t>a[</a:t>
            </a:r>
            <a:r>
              <a:rPr lang="en-US" altLang="zh-CN" sz="2000" b="1" dirty="0" err="1">
                <a:solidFill>
                  <a:srgbClr val="333399"/>
                </a:solidFill>
                <a:ea typeface="仿宋_GB2312"/>
                <a:cs typeface="仿宋_GB2312"/>
              </a:rPr>
              <a:t>i</a:t>
            </a:r>
            <a:r>
              <a:rPr lang="en-US" altLang="zh-CN" sz="2000" b="1" dirty="0">
                <a:solidFill>
                  <a:srgbClr val="333399"/>
                </a:solidFill>
                <a:ea typeface="仿宋_GB2312"/>
                <a:cs typeface="仿宋_GB2312"/>
              </a:rPr>
              <a:t>][j]</a:t>
            </a:r>
            <a:r>
              <a:rPr lang="zh-CN" altLang="en-US" sz="2000" b="1" dirty="0">
                <a:solidFill>
                  <a:srgbClr val="333399"/>
                </a:solidFill>
                <a:ea typeface="仿宋_GB2312"/>
                <a:cs typeface="仿宋_GB2312"/>
              </a:rPr>
              <a:t>存放位置：</a:t>
            </a:r>
            <a:endParaRPr lang="en-US" altLang="zh-CN" sz="2000" b="1" dirty="0">
              <a:solidFill>
                <a:srgbClr val="333399"/>
              </a:solidFill>
              <a:ea typeface="仿宋_GB2312"/>
              <a:cs typeface="仿宋_GB2312"/>
            </a:endParaRPr>
          </a:p>
          <a:p>
            <a:pPr lvl="1" algn="ctr" eaLnBrk="1" hangingPunct="1">
              <a:lnSpc>
                <a:spcPct val="105000"/>
              </a:lnSpc>
              <a:spcBef>
                <a:spcPct val="0"/>
              </a:spcBef>
              <a:buFontTx/>
              <a:buNone/>
            </a:pPr>
            <a:r>
              <a:rPr lang="en-US" altLang="zh-CN" sz="3200" b="1" dirty="0">
                <a:solidFill>
                  <a:srgbClr val="CC0000"/>
                </a:solidFill>
                <a:ea typeface="仿宋_GB2312"/>
                <a:cs typeface="仿宋_GB2312"/>
              </a:rPr>
              <a:t>   </a:t>
            </a:r>
            <a:r>
              <a:rPr lang="en-US" altLang="zh-CN" sz="3200" b="1" dirty="0">
                <a:solidFill>
                  <a:srgbClr val="CC0000"/>
                </a:solidFill>
                <a:ea typeface="楷体_GB2312" pitchFamily="49" charset="-122"/>
              </a:rPr>
              <a:t> LOC ( </a:t>
            </a:r>
            <a:r>
              <a:rPr lang="en-US" altLang="zh-CN" sz="3200" b="1" i="1" dirty="0" err="1">
                <a:solidFill>
                  <a:srgbClr val="CC0000"/>
                </a:solidFill>
                <a:ea typeface="楷体_GB2312" pitchFamily="49" charset="-122"/>
              </a:rPr>
              <a:t>i</a:t>
            </a:r>
            <a:r>
              <a:rPr lang="en-US" altLang="zh-CN" sz="3200" b="1" dirty="0">
                <a:solidFill>
                  <a:srgbClr val="CC0000"/>
                </a:solidFill>
                <a:ea typeface="楷体_GB2312" pitchFamily="49" charset="-122"/>
              </a:rPr>
              <a:t>, </a:t>
            </a:r>
            <a:r>
              <a:rPr lang="en-US" altLang="zh-CN" sz="3200" b="1" i="1" dirty="0">
                <a:solidFill>
                  <a:srgbClr val="CC0000"/>
                </a:solidFill>
                <a:ea typeface="楷体_GB2312" pitchFamily="49" charset="-122"/>
              </a:rPr>
              <a:t>j</a:t>
            </a:r>
            <a:r>
              <a:rPr lang="en-US" altLang="zh-CN" sz="3200" b="1" dirty="0">
                <a:solidFill>
                  <a:srgbClr val="CC0000"/>
                </a:solidFill>
                <a:ea typeface="楷体_GB2312" pitchFamily="49" charset="-122"/>
              </a:rPr>
              <a:t> ) = </a:t>
            </a:r>
            <a:r>
              <a:rPr lang="en-US" altLang="zh-CN" sz="3200" b="1" i="1" dirty="0">
                <a:solidFill>
                  <a:srgbClr val="CC0000"/>
                </a:solidFill>
                <a:ea typeface="楷体_GB2312" pitchFamily="49" charset="-122"/>
              </a:rPr>
              <a:t>a</a:t>
            </a:r>
            <a:r>
              <a:rPr lang="en-US" altLang="zh-CN" sz="3200" b="1" dirty="0">
                <a:solidFill>
                  <a:srgbClr val="CC0000"/>
                </a:solidFill>
                <a:ea typeface="楷体_GB2312" pitchFamily="49" charset="-122"/>
              </a:rPr>
              <a:t> +  (</a:t>
            </a:r>
            <a:r>
              <a:rPr lang="en-US" altLang="zh-CN" sz="3200" b="1" i="1" dirty="0" err="1">
                <a:solidFill>
                  <a:srgbClr val="CC0000"/>
                </a:solidFill>
                <a:ea typeface="楷体_GB2312" pitchFamily="49" charset="-122"/>
              </a:rPr>
              <a:t>i</a:t>
            </a:r>
            <a:r>
              <a:rPr lang="en-US" altLang="zh-CN" sz="3200" b="1" i="1" dirty="0">
                <a:solidFill>
                  <a:srgbClr val="CC0000"/>
                </a:solidFill>
                <a:ea typeface="楷体_GB2312" pitchFamily="49" charset="-122"/>
              </a:rPr>
              <a:t> </a:t>
            </a:r>
            <a:r>
              <a:rPr lang="en-US" altLang="zh-CN" sz="3200" b="1" dirty="0">
                <a:solidFill>
                  <a:srgbClr val="CC0000"/>
                </a:solidFill>
                <a:ea typeface="楷体_GB2312" pitchFamily="49" charset="-122"/>
              </a:rPr>
              <a:t>*</a:t>
            </a:r>
            <a:r>
              <a:rPr lang="en-US" altLang="zh-CN" sz="3200" b="1" i="1" dirty="0">
                <a:solidFill>
                  <a:srgbClr val="CC0000"/>
                </a:solidFill>
                <a:ea typeface="楷体_GB2312" pitchFamily="49" charset="-122"/>
              </a:rPr>
              <a:t>n</a:t>
            </a:r>
            <a:r>
              <a:rPr lang="en-US" altLang="zh-CN" sz="3200" b="1" dirty="0">
                <a:solidFill>
                  <a:srgbClr val="CC0000"/>
                </a:solidFill>
                <a:ea typeface="楷体_GB2312" pitchFamily="49" charset="-122"/>
              </a:rPr>
              <a:t> + </a:t>
            </a:r>
            <a:r>
              <a:rPr lang="en-US" altLang="zh-CN" sz="3200" b="1" i="1" dirty="0">
                <a:solidFill>
                  <a:srgbClr val="CC0000"/>
                </a:solidFill>
                <a:ea typeface="楷体_GB2312" pitchFamily="49" charset="-122"/>
              </a:rPr>
              <a:t>j)*L</a:t>
            </a:r>
            <a:endParaRPr lang="en-US" altLang="zh-CN" sz="3200" dirty="0">
              <a:ea typeface="楷体_GB2312" pitchFamily="49" charset="-122"/>
            </a:endParaRPr>
          </a:p>
        </p:txBody>
      </p:sp>
      <p:sp>
        <p:nvSpPr>
          <p:cNvPr id="12295" name="Rectangle 9">
            <a:extLst>
              <a:ext uri="{FF2B5EF4-FFF2-40B4-BE49-F238E27FC236}">
                <a16:creationId xmlns:a16="http://schemas.microsoft.com/office/drawing/2014/main" id="{BBD74064-23F5-4DD3-9EB3-09EA2C636965}"/>
              </a:ext>
            </a:extLst>
          </p:cNvPr>
          <p:cNvSpPr>
            <a:spLocks noChangeArrowheads="1"/>
          </p:cNvSpPr>
          <p:nvPr/>
        </p:nvSpPr>
        <p:spPr bwMode="auto">
          <a:xfrm>
            <a:off x="104775" y="531813"/>
            <a:ext cx="7131050" cy="5159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b="1">
                <a:latin typeface="楷体_GB2312" pitchFamily="49" charset="-122"/>
                <a:ea typeface="楷体_GB2312" pitchFamily="49" charset="-122"/>
              </a:rPr>
              <a:t>二维数组的行序优先方式的顺序存储</a:t>
            </a:r>
          </a:p>
        </p:txBody>
      </p:sp>
      <p:sp>
        <p:nvSpPr>
          <p:cNvPr id="12296" name="Text Box 35">
            <a:extLst>
              <a:ext uri="{FF2B5EF4-FFF2-40B4-BE49-F238E27FC236}">
                <a16:creationId xmlns:a16="http://schemas.microsoft.com/office/drawing/2014/main" id="{F662FD45-87A8-46BE-B7CE-3E6E9CEB9929}"/>
              </a:ext>
            </a:extLst>
          </p:cNvPr>
          <p:cNvSpPr txBox="1">
            <a:spLocks noChangeArrowheads="1"/>
          </p:cNvSpPr>
          <p:nvPr/>
        </p:nvSpPr>
        <p:spPr bwMode="auto">
          <a:xfrm>
            <a:off x="683568" y="4509120"/>
            <a:ext cx="8137400" cy="21236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Tx/>
              <a:buNone/>
            </a:pPr>
            <a:r>
              <a:rPr lang="zh-CN" altLang="en-US" sz="2200" dirty="0">
                <a:latin typeface="Consolas" panose="020B0609020204030204" pitchFamily="49" charset="0"/>
              </a:rPr>
              <a:t>通式（方法二）：</a:t>
            </a:r>
            <a:endParaRPr lang="en-US" altLang="zh-CN" sz="2200" dirty="0">
              <a:latin typeface="Consolas" panose="020B0609020204030204" pitchFamily="49" charset="0"/>
            </a:endParaRPr>
          </a:p>
          <a:p>
            <a:pPr eaLnBrk="1" hangingPunct="1">
              <a:spcBef>
                <a:spcPts val="600"/>
              </a:spcBef>
              <a:buFontTx/>
              <a:buNone/>
            </a:pPr>
            <a:r>
              <a:rPr lang="en-US" altLang="zh-CN" sz="2200" dirty="0">
                <a:latin typeface="Consolas" panose="020B0609020204030204" pitchFamily="49" charset="0"/>
              </a:rPr>
              <a:t>LOC[</a:t>
            </a:r>
            <a:r>
              <a:rPr lang="en-US" altLang="zh-CN" sz="2200" dirty="0" err="1">
                <a:latin typeface="Consolas" panose="020B0609020204030204" pitchFamily="49" charset="0"/>
              </a:rPr>
              <a:t>i,j</a:t>
            </a:r>
            <a:r>
              <a:rPr lang="en-US" altLang="zh-CN" sz="2200" dirty="0">
                <a:latin typeface="Consolas" panose="020B0609020204030204" pitchFamily="49" charset="0"/>
              </a:rPr>
              <a:t>] = LOC[0,0]+(</a:t>
            </a:r>
            <a:r>
              <a:rPr lang="en-US" altLang="zh-CN" sz="2200" dirty="0" err="1">
                <a:latin typeface="Consolas" panose="020B0609020204030204" pitchFamily="49" charset="0"/>
              </a:rPr>
              <a:t>i</a:t>
            </a:r>
            <a:r>
              <a:rPr lang="en-US" altLang="zh-CN" sz="2200" dirty="0" err="1">
                <a:latin typeface="Consolas" panose="020B0609020204030204" pitchFamily="49" charset="0"/>
                <a:sym typeface="Symbol" panose="05050102010706020507" pitchFamily="18" charset="2"/>
              </a:rPr>
              <a:t>n</a:t>
            </a:r>
            <a:r>
              <a:rPr lang="en-US" altLang="zh-CN" sz="2200" dirty="0" err="1">
                <a:latin typeface="Consolas" panose="020B0609020204030204" pitchFamily="49" charset="0"/>
              </a:rPr>
              <a:t>+j</a:t>
            </a:r>
            <a:r>
              <a:rPr lang="en-US" altLang="zh-CN" sz="2200" dirty="0">
                <a:latin typeface="Consolas" panose="020B0609020204030204" pitchFamily="49" charset="0"/>
              </a:rPr>
              <a:t>)</a:t>
            </a:r>
            <a:r>
              <a:rPr lang="en-US" altLang="zh-CN" sz="2200" dirty="0">
                <a:latin typeface="Consolas" panose="020B0609020204030204" pitchFamily="49" charset="0"/>
                <a:sym typeface="Symbol" panose="05050102010706020507" pitchFamily="18" charset="2"/>
              </a:rPr>
              <a:t></a:t>
            </a:r>
            <a:r>
              <a:rPr lang="en-US" altLang="zh-CN" sz="2200" dirty="0">
                <a:latin typeface="Consolas" panose="020B0609020204030204" pitchFamily="49" charset="0"/>
              </a:rPr>
              <a:t>L  = c</a:t>
            </a:r>
            <a:r>
              <a:rPr lang="en-US" altLang="zh-CN" sz="2200" baseline="-25000" dirty="0">
                <a:latin typeface="Consolas" panose="020B0609020204030204" pitchFamily="49" charset="0"/>
              </a:rPr>
              <a:t>0 </a:t>
            </a:r>
            <a:r>
              <a:rPr lang="en-US" altLang="zh-CN" sz="2200" dirty="0">
                <a:latin typeface="Consolas" panose="020B0609020204030204" pitchFamily="49" charset="0"/>
              </a:rPr>
              <a:t>+ c</a:t>
            </a:r>
            <a:r>
              <a:rPr lang="en-US" altLang="zh-CN" sz="2200" baseline="-25000" dirty="0">
                <a:latin typeface="Consolas" panose="020B0609020204030204" pitchFamily="49" charset="0"/>
              </a:rPr>
              <a:t>1</a:t>
            </a:r>
            <a:r>
              <a:rPr lang="en-US" altLang="zh-CN" sz="2200" dirty="0">
                <a:latin typeface="Consolas" panose="020B0609020204030204" pitchFamily="49" charset="0"/>
                <a:sym typeface="Symbol" panose="05050102010706020507" pitchFamily="18" charset="2"/>
              </a:rPr>
              <a:t></a:t>
            </a:r>
            <a:r>
              <a:rPr lang="en-US" altLang="zh-CN" sz="2200" dirty="0">
                <a:latin typeface="Consolas" panose="020B0609020204030204" pitchFamily="49" charset="0"/>
              </a:rPr>
              <a:t>i + c</a:t>
            </a:r>
            <a:r>
              <a:rPr lang="en-US" altLang="zh-CN" sz="2200" baseline="-25000" dirty="0">
                <a:latin typeface="Consolas" panose="020B0609020204030204" pitchFamily="49" charset="0"/>
              </a:rPr>
              <a:t>2</a:t>
            </a:r>
            <a:r>
              <a:rPr lang="en-US" altLang="zh-CN" sz="2200" dirty="0">
                <a:latin typeface="Consolas" panose="020B0609020204030204" pitchFamily="49" charset="0"/>
                <a:sym typeface="Symbol" panose="05050102010706020507" pitchFamily="18" charset="2"/>
              </a:rPr>
              <a:t></a:t>
            </a:r>
            <a:r>
              <a:rPr lang="en-US" altLang="zh-CN" sz="2200" dirty="0">
                <a:latin typeface="Consolas" panose="020B0609020204030204" pitchFamily="49" charset="0"/>
              </a:rPr>
              <a:t>j</a:t>
            </a:r>
          </a:p>
          <a:p>
            <a:pPr eaLnBrk="1" hangingPunct="1">
              <a:spcBef>
                <a:spcPts val="600"/>
              </a:spcBef>
              <a:buFontTx/>
              <a:buNone/>
            </a:pPr>
            <a:r>
              <a:rPr lang="en-US" altLang="zh-CN" sz="2200" dirty="0">
                <a:latin typeface="Consolas" panose="020B0609020204030204" pitchFamily="49" charset="0"/>
              </a:rPr>
              <a:t>   c</a:t>
            </a:r>
            <a:r>
              <a:rPr lang="en-US" altLang="zh-CN" sz="2200" baseline="-25000" dirty="0">
                <a:latin typeface="Consolas" panose="020B0609020204030204" pitchFamily="49" charset="0"/>
              </a:rPr>
              <a:t>2</a:t>
            </a:r>
            <a:r>
              <a:rPr lang="en-US" altLang="zh-CN" sz="2200" dirty="0">
                <a:latin typeface="Consolas" panose="020B0609020204030204" pitchFamily="49" charset="0"/>
              </a:rPr>
              <a:t>=L          //</a:t>
            </a:r>
            <a:r>
              <a:rPr lang="zh-CN" altLang="en-US" sz="2400" dirty="0">
                <a:latin typeface="Consolas" panose="020B0609020204030204" pitchFamily="49" charset="0"/>
              </a:rPr>
              <a:t>一维数组单个数据元素大小</a:t>
            </a:r>
            <a:endParaRPr lang="en-US" altLang="zh-CN" sz="2200" dirty="0">
              <a:latin typeface="Consolas" panose="020B0609020204030204" pitchFamily="49" charset="0"/>
            </a:endParaRPr>
          </a:p>
          <a:p>
            <a:pPr eaLnBrk="1" hangingPunct="1">
              <a:spcBef>
                <a:spcPts val="600"/>
              </a:spcBef>
              <a:buFontTx/>
              <a:buNone/>
            </a:pPr>
            <a:r>
              <a:rPr lang="en-US" altLang="zh-CN" sz="2200" dirty="0">
                <a:latin typeface="Consolas" panose="020B0609020204030204" pitchFamily="49" charset="0"/>
              </a:rPr>
              <a:t>   c</a:t>
            </a:r>
            <a:r>
              <a:rPr lang="en-US" altLang="zh-CN" sz="2200" baseline="-25000" dirty="0">
                <a:latin typeface="Consolas" panose="020B0609020204030204" pitchFamily="49" charset="0"/>
              </a:rPr>
              <a:t>1</a:t>
            </a:r>
            <a:r>
              <a:rPr lang="en-US" altLang="zh-CN" sz="2200" dirty="0">
                <a:latin typeface="Consolas" panose="020B0609020204030204" pitchFamily="49" charset="0"/>
              </a:rPr>
              <a:t>=n</a:t>
            </a:r>
            <a:r>
              <a:rPr lang="en-US" altLang="zh-CN" sz="2200" dirty="0">
                <a:latin typeface="Consolas" panose="020B0609020204030204" pitchFamily="49" charset="0"/>
                <a:sym typeface="Symbol" panose="05050102010706020507" pitchFamily="18" charset="2"/>
              </a:rPr>
              <a:t></a:t>
            </a:r>
            <a:r>
              <a:rPr lang="en-US" altLang="zh-CN" sz="2200" dirty="0">
                <a:latin typeface="Consolas" panose="020B0609020204030204" pitchFamily="49" charset="0"/>
              </a:rPr>
              <a:t>c</a:t>
            </a:r>
            <a:r>
              <a:rPr lang="en-US" altLang="zh-CN" sz="2200" baseline="-25000" dirty="0">
                <a:latin typeface="Consolas" panose="020B0609020204030204" pitchFamily="49" charset="0"/>
              </a:rPr>
              <a:t>2 </a:t>
            </a:r>
            <a:r>
              <a:rPr lang="en-US" altLang="zh-CN" sz="2200" dirty="0">
                <a:latin typeface="Consolas" panose="020B0609020204030204" pitchFamily="49" charset="0"/>
              </a:rPr>
              <a:t>=</a:t>
            </a:r>
            <a:r>
              <a:rPr lang="en-US" altLang="zh-CN" sz="2200" b="1" dirty="0">
                <a:latin typeface="Consolas" panose="020B0609020204030204" pitchFamily="49" charset="0"/>
              </a:rPr>
              <a:t>b</a:t>
            </a:r>
            <a:r>
              <a:rPr lang="en-US" altLang="zh-CN" sz="2200" b="1" baseline="-25000" dirty="0">
                <a:latin typeface="Consolas" panose="020B0609020204030204" pitchFamily="49" charset="0"/>
              </a:rPr>
              <a:t>2</a:t>
            </a:r>
            <a:r>
              <a:rPr lang="en-US" altLang="zh-CN" sz="2200" dirty="0">
                <a:latin typeface="Consolas" panose="020B0609020204030204" pitchFamily="49" charset="0"/>
                <a:sym typeface="Symbol" panose="05050102010706020507" pitchFamily="18" charset="2"/>
              </a:rPr>
              <a:t></a:t>
            </a:r>
            <a:r>
              <a:rPr lang="en-US" altLang="zh-CN" sz="2200" dirty="0">
                <a:latin typeface="Consolas" panose="020B0609020204030204" pitchFamily="49" charset="0"/>
              </a:rPr>
              <a:t>c</a:t>
            </a:r>
            <a:r>
              <a:rPr lang="en-US" altLang="zh-CN" sz="2200" baseline="-25000" dirty="0">
                <a:latin typeface="Consolas" panose="020B0609020204030204" pitchFamily="49" charset="0"/>
              </a:rPr>
              <a:t>2  </a:t>
            </a:r>
            <a:r>
              <a:rPr lang="en-US" altLang="zh-CN" sz="2200" dirty="0">
                <a:latin typeface="Consolas" panose="020B0609020204030204" pitchFamily="49" charset="0"/>
              </a:rPr>
              <a:t>//</a:t>
            </a:r>
            <a:r>
              <a:rPr lang="zh-CN" altLang="en-US" sz="2200" dirty="0">
                <a:latin typeface="Consolas" panose="020B0609020204030204" pitchFamily="49" charset="0"/>
              </a:rPr>
              <a:t>二维数组的一行数据元素的全体大小</a:t>
            </a:r>
            <a:endParaRPr lang="en-US" altLang="zh-CN" sz="2200" dirty="0">
              <a:latin typeface="Consolas" panose="020B0609020204030204" pitchFamily="49" charset="0"/>
            </a:endParaRPr>
          </a:p>
          <a:p>
            <a:pPr eaLnBrk="1" hangingPunct="1">
              <a:spcBef>
                <a:spcPts val="600"/>
              </a:spcBef>
              <a:buFontTx/>
              <a:buNone/>
            </a:pPr>
            <a:r>
              <a:rPr lang="en-US" altLang="zh-CN" sz="2200" dirty="0">
                <a:latin typeface="Consolas" panose="020B0609020204030204" pitchFamily="49" charset="0"/>
              </a:rPr>
              <a:t>   c</a:t>
            </a:r>
            <a:r>
              <a:rPr lang="en-US" altLang="zh-CN" sz="2200" baseline="-25000" dirty="0">
                <a:latin typeface="Consolas" panose="020B0609020204030204" pitchFamily="49" charset="0"/>
              </a:rPr>
              <a:t>0</a:t>
            </a:r>
            <a:r>
              <a:rPr lang="en-US" altLang="zh-CN" sz="2200" dirty="0">
                <a:latin typeface="Consolas" panose="020B0609020204030204" pitchFamily="49" charset="0"/>
              </a:rPr>
              <a:t>=b=LOC[0,0] //</a:t>
            </a:r>
            <a:r>
              <a:rPr lang="zh-CN" altLang="en-US" sz="2200" dirty="0">
                <a:latin typeface="Consolas" panose="020B0609020204030204" pitchFamily="49" charset="0"/>
              </a:rPr>
              <a:t>起始地址</a:t>
            </a:r>
            <a:r>
              <a:rPr lang="en-US" altLang="zh-CN" sz="2200" dirty="0">
                <a:latin typeface="Consolas" panose="020B0609020204030204" pitchFamily="49" charset="0"/>
              </a:rPr>
              <a:t>           </a:t>
            </a:r>
          </a:p>
        </p:txBody>
      </p:sp>
      <p:sp>
        <p:nvSpPr>
          <p:cNvPr id="15" name="AutoShape 36">
            <a:extLst>
              <a:ext uri="{FF2B5EF4-FFF2-40B4-BE49-F238E27FC236}">
                <a16:creationId xmlns:a16="http://schemas.microsoft.com/office/drawing/2014/main" id="{0EEEEADF-5061-46F3-AEAE-8D2E315E7817}"/>
              </a:ext>
            </a:extLst>
          </p:cNvPr>
          <p:cNvSpPr>
            <a:spLocks/>
          </p:cNvSpPr>
          <p:nvPr/>
        </p:nvSpPr>
        <p:spPr bwMode="auto">
          <a:xfrm>
            <a:off x="971600" y="5445224"/>
            <a:ext cx="152400" cy="1143000"/>
          </a:xfrm>
          <a:prstGeom prst="leftBrace">
            <a:avLst>
              <a:gd name="adj1" fmla="val 62500"/>
              <a:gd name="adj2" fmla="val 50000"/>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0" name="Rectangle 3">
            <a:extLst>
              <a:ext uri="{FF2B5EF4-FFF2-40B4-BE49-F238E27FC236}">
                <a16:creationId xmlns:a16="http://schemas.microsoft.com/office/drawing/2014/main" id="{DE07E673-D38C-46DF-B802-F55063AFEF81}"/>
              </a:ext>
            </a:extLst>
          </p:cNvPr>
          <p:cNvSpPr txBox="1">
            <a:spLocks noChangeArrowheads="1"/>
          </p:cNvSpPr>
          <p:nvPr/>
        </p:nvSpPr>
        <p:spPr bwMode="auto">
          <a:xfrm>
            <a:off x="1755775" y="973138"/>
            <a:ext cx="5037138"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defRPr/>
            </a:pPr>
            <a:r>
              <a:rPr lang="en-US" altLang="zh-CN" kern="0"/>
              <a:t>         </a:t>
            </a:r>
            <a:r>
              <a:rPr lang="en-US" altLang="zh-CN" sz="2800" kern="0"/>
              <a:t>a</a:t>
            </a:r>
            <a:r>
              <a:rPr lang="en-US" altLang="zh-CN" sz="2800" kern="0" baseline="-25000"/>
              <a:t>00</a:t>
            </a:r>
            <a:r>
              <a:rPr lang="en-US" altLang="zh-CN" sz="2800" kern="0"/>
              <a:t>     a</a:t>
            </a:r>
            <a:r>
              <a:rPr lang="en-US" altLang="zh-CN" sz="2800" kern="0" baseline="-25000"/>
              <a:t>01</a:t>
            </a:r>
            <a:r>
              <a:rPr lang="en-US" altLang="zh-CN" sz="2800" kern="0"/>
              <a:t>   a</a:t>
            </a:r>
            <a:r>
              <a:rPr lang="en-US" altLang="zh-CN" sz="2800" kern="0" baseline="-25000"/>
              <a:t>02</a:t>
            </a:r>
            <a:r>
              <a:rPr lang="en-US" altLang="zh-CN" sz="2800" kern="0"/>
              <a:t>   ...  a</a:t>
            </a:r>
            <a:r>
              <a:rPr lang="en-US" altLang="zh-CN" sz="2800" kern="0" baseline="-25000"/>
              <a:t>0,n-1</a:t>
            </a:r>
          </a:p>
          <a:p>
            <a:pPr eaLnBrk="1" hangingPunct="1">
              <a:buFontTx/>
              <a:buNone/>
              <a:defRPr/>
            </a:pPr>
            <a:r>
              <a:rPr lang="en-US" altLang="zh-CN" sz="2800" kern="0"/>
              <a:t>          a</a:t>
            </a:r>
            <a:r>
              <a:rPr lang="en-US" altLang="zh-CN" sz="2800" kern="0" baseline="-25000"/>
              <a:t>10</a:t>
            </a:r>
            <a:r>
              <a:rPr lang="en-US" altLang="zh-CN" sz="2800" kern="0"/>
              <a:t>     a</a:t>
            </a:r>
            <a:r>
              <a:rPr lang="en-US" altLang="zh-CN" sz="2800" kern="0" baseline="-25000"/>
              <a:t>11</a:t>
            </a:r>
            <a:r>
              <a:rPr lang="en-US" altLang="zh-CN" sz="2800" kern="0"/>
              <a:t>   a</a:t>
            </a:r>
            <a:r>
              <a:rPr lang="en-US" altLang="zh-CN" sz="2800" kern="0" baseline="-25000"/>
              <a:t>12</a:t>
            </a:r>
            <a:r>
              <a:rPr lang="en-US" altLang="zh-CN" sz="2800" kern="0"/>
              <a:t>   ...  a</a:t>
            </a:r>
            <a:r>
              <a:rPr lang="en-US" altLang="zh-CN" sz="2800" kern="0" baseline="-25000"/>
              <a:t>1,n-1</a:t>
            </a:r>
          </a:p>
          <a:p>
            <a:pPr eaLnBrk="1" hangingPunct="1">
              <a:buFontTx/>
              <a:buNone/>
              <a:defRPr/>
            </a:pPr>
            <a:r>
              <a:rPr lang="en-US" altLang="zh-CN" sz="2800" kern="0" baseline="-25000"/>
              <a:t>               </a:t>
            </a:r>
            <a:r>
              <a:rPr lang="en-US" altLang="zh-CN" sz="2800" kern="0">
                <a:sym typeface="Symbol" panose="05050102010706020507" pitchFamily="18" charset="2"/>
              </a:rPr>
              <a:t> :        :       :      :      :</a:t>
            </a:r>
          </a:p>
          <a:p>
            <a:pPr eaLnBrk="1" hangingPunct="1">
              <a:buFontTx/>
              <a:buNone/>
              <a:defRPr/>
            </a:pPr>
            <a:r>
              <a:rPr lang="en-US" altLang="zh-CN" sz="2800" kern="0"/>
              <a:t>          </a:t>
            </a:r>
            <a:r>
              <a:rPr lang="en-US" altLang="zh-CN" sz="2400" kern="0"/>
              <a:t>a</a:t>
            </a:r>
            <a:r>
              <a:rPr lang="en-US" altLang="zh-CN" sz="2400" kern="0" baseline="-25000"/>
              <a:t>m-1,0</a:t>
            </a:r>
            <a:r>
              <a:rPr lang="en-US" altLang="zh-CN" sz="2400" kern="0"/>
              <a:t> a</a:t>
            </a:r>
            <a:r>
              <a:rPr lang="en-US" altLang="zh-CN" sz="2400" kern="0" baseline="-25000"/>
              <a:t>m-1,1</a:t>
            </a:r>
            <a:r>
              <a:rPr lang="en-US" altLang="zh-CN" sz="2400" kern="0"/>
              <a:t> a</a:t>
            </a:r>
            <a:r>
              <a:rPr lang="en-US" altLang="zh-CN" sz="2400" kern="0" baseline="-25000"/>
              <a:t>m-1,2</a:t>
            </a:r>
            <a:r>
              <a:rPr lang="en-US" altLang="zh-CN" sz="2400" kern="0"/>
              <a:t>  ...  a</a:t>
            </a:r>
            <a:r>
              <a:rPr lang="en-US" altLang="zh-CN" sz="2400" kern="0" baseline="-25000"/>
              <a:t>m-1,n-1</a:t>
            </a:r>
            <a:endParaRPr lang="en-US" altLang="zh-CN" sz="2400" kern="0" baseline="-25000" dirty="0"/>
          </a:p>
        </p:txBody>
      </p:sp>
      <p:grpSp>
        <p:nvGrpSpPr>
          <p:cNvPr id="12299" name="组合 40">
            <a:extLst>
              <a:ext uri="{FF2B5EF4-FFF2-40B4-BE49-F238E27FC236}">
                <a16:creationId xmlns:a16="http://schemas.microsoft.com/office/drawing/2014/main" id="{AC4B3D63-1FCB-4B70-8444-86E34B19090A}"/>
              </a:ext>
            </a:extLst>
          </p:cNvPr>
          <p:cNvGrpSpPr>
            <a:grpSpLocks/>
          </p:cNvGrpSpPr>
          <p:nvPr/>
        </p:nvGrpSpPr>
        <p:grpSpPr bwMode="auto">
          <a:xfrm>
            <a:off x="1908175" y="1125538"/>
            <a:ext cx="5105400" cy="1981200"/>
            <a:chOff x="838200" y="1371600"/>
            <a:chExt cx="5105400" cy="1981200"/>
          </a:xfrm>
        </p:grpSpPr>
        <p:sp>
          <p:nvSpPr>
            <p:cNvPr id="42" name="Line 9">
              <a:extLst>
                <a:ext uri="{FF2B5EF4-FFF2-40B4-BE49-F238E27FC236}">
                  <a16:creationId xmlns:a16="http://schemas.microsoft.com/office/drawing/2014/main" id="{8C76C9E7-AB0B-4D27-878B-707636049043}"/>
                </a:ext>
              </a:extLst>
            </p:cNvPr>
            <p:cNvSpPr>
              <a:spLocks noChangeShapeType="1"/>
            </p:cNvSpPr>
            <p:nvPr/>
          </p:nvSpPr>
          <p:spPr bwMode="auto">
            <a:xfrm>
              <a:off x="5181600" y="1447800"/>
              <a:ext cx="0" cy="1676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3" name="Line 10">
              <a:extLst>
                <a:ext uri="{FF2B5EF4-FFF2-40B4-BE49-F238E27FC236}">
                  <a16:creationId xmlns:a16="http://schemas.microsoft.com/office/drawing/2014/main" id="{C8355B66-8F0E-4FAB-8BCB-CC8F64043C65}"/>
                </a:ext>
              </a:extLst>
            </p:cNvPr>
            <p:cNvSpPr>
              <a:spLocks noChangeShapeType="1"/>
            </p:cNvSpPr>
            <p:nvPr/>
          </p:nvSpPr>
          <p:spPr bwMode="auto">
            <a:xfrm flipH="1">
              <a:off x="5003800" y="1447800"/>
              <a:ext cx="180975"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4" name="Line 11">
              <a:extLst>
                <a:ext uri="{FF2B5EF4-FFF2-40B4-BE49-F238E27FC236}">
                  <a16:creationId xmlns:a16="http://schemas.microsoft.com/office/drawing/2014/main" id="{F901D7B8-CD1D-4DDD-9D0E-245123DCA234}"/>
                </a:ext>
              </a:extLst>
            </p:cNvPr>
            <p:cNvSpPr>
              <a:spLocks noChangeShapeType="1"/>
            </p:cNvSpPr>
            <p:nvPr/>
          </p:nvSpPr>
          <p:spPr bwMode="auto">
            <a:xfrm flipH="1">
              <a:off x="5029200" y="3124200"/>
              <a:ext cx="1524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2303" name="Text Box 12">
              <a:extLst>
                <a:ext uri="{FF2B5EF4-FFF2-40B4-BE49-F238E27FC236}">
                  <a16:creationId xmlns:a16="http://schemas.microsoft.com/office/drawing/2014/main" id="{30E94616-CE8D-4782-919E-CBADE80C41DB}"/>
                </a:ext>
              </a:extLst>
            </p:cNvPr>
            <p:cNvSpPr txBox="1">
              <a:spLocks noChangeArrowheads="1"/>
            </p:cNvSpPr>
            <p:nvPr/>
          </p:nvSpPr>
          <p:spPr bwMode="auto">
            <a:xfrm>
              <a:off x="838200" y="2057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p>
          </p:txBody>
        </p:sp>
        <p:sp>
          <p:nvSpPr>
            <p:cNvPr id="12304" name="Text Box 13">
              <a:extLst>
                <a:ext uri="{FF2B5EF4-FFF2-40B4-BE49-F238E27FC236}">
                  <a16:creationId xmlns:a16="http://schemas.microsoft.com/office/drawing/2014/main" id="{2279E23E-A189-4537-9DF3-62986A64605F}"/>
                </a:ext>
              </a:extLst>
            </p:cNvPr>
            <p:cNvSpPr txBox="1">
              <a:spLocks noChangeArrowheads="1"/>
            </p:cNvSpPr>
            <p:nvPr/>
          </p:nvSpPr>
          <p:spPr bwMode="auto">
            <a:xfrm>
              <a:off x="5181600" y="2971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aseline="-25000"/>
                <a:t>m</a:t>
              </a:r>
              <a:r>
                <a:rPr lang="en-US" altLang="zh-CN" sz="2400" baseline="-25000">
                  <a:sym typeface="Symbol" panose="05050102010706020507" pitchFamily="18" charset="2"/>
                </a:rPr>
                <a:t>n</a:t>
              </a:r>
            </a:p>
          </p:txBody>
        </p:sp>
        <p:sp>
          <p:nvSpPr>
            <p:cNvPr id="47" name="Rectangle 32">
              <a:extLst>
                <a:ext uri="{FF2B5EF4-FFF2-40B4-BE49-F238E27FC236}">
                  <a16:creationId xmlns:a16="http://schemas.microsoft.com/office/drawing/2014/main" id="{4FF594D8-ED02-45A1-BEA3-B278E5A9FFDE}"/>
                </a:ext>
              </a:extLst>
            </p:cNvPr>
            <p:cNvSpPr>
              <a:spLocks noChangeArrowheads="1"/>
            </p:cNvSpPr>
            <p:nvPr/>
          </p:nvSpPr>
          <p:spPr bwMode="auto">
            <a:xfrm>
              <a:off x="1651000" y="1371600"/>
              <a:ext cx="3352800" cy="457200"/>
            </a:xfrm>
            <a:prstGeom prst="rect">
              <a:avLst/>
            </a:prstGeom>
            <a:noFill/>
            <a:ln w="9525">
              <a:solidFill>
                <a:schemeClr val="tx1"/>
              </a:solidFill>
              <a:prstDash val="sysDot"/>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8" name="Rectangle 33">
              <a:extLst>
                <a:ext uri="{FF2B5EF4-FFF2-40B4-BE49-F238E27FC236}">
                  <a16:creationId xmlns:a16="http://schemas.microsoft.com/office/drawing/2014/main" id="{C8849CEB-587A-49CE-8CC9-6E42B883D2D0}"/>
                </a:ext>
              </a:extLst>
            </p:cNvPr>
            <p:cNvSpPr>
              <a:spLocks noChangeArrowheads="1"/>
            </p:cNvSpPr>
            <p:nvPr/>
          </p:nvSpPr>
          <p:spPr bwMode="auto">
            <a:xfrm>
              <a:off x="1651000" y="1905000"/>
              <a:ext cx="3352800" cy="457200"/>
            </a:xfrm>
            <a:prstGeom prst="rect">
              <a:avLst/>
            </a:prstGeom>
            <a:noFill/>
            <a:ln w="9525">
              <a:solidFill>
                <a:schemeClr val="tx1"/>
              </a:solidFill>
              <a:prstDash val="sysDot"/>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49" name="Rectangle 34">
              <a:extLst>
                <a:ext uri="{FF2B5EF4-FFF2-40B4-BE49-F238E27FC236}">
                  <a16:creationId xmlns:a16="http://schemas.microsoft.com/office/drawing/2014/main" id="{FE55D351-FB30-440C-98E3-14593B08F5AC}"/>
                </a:ext>
              </a:extLst>
            </p:cNvPr>
            <p:cNvSpPr>
              <a:spLocks noChangeArrowheads="1"/>
            </p:cNvSpPr>
            <p:nvPr/>
          </p:nvSpPr>
          <p:spPr bwMode="auto">
            <a:xfrm>
              <a:off x="1619250" y="2895600"/>
              <a:ext cx="3384550" cy="457200"/>
            </a:xfrm>
            <a:prstGeom prst="rect">
              <a:avLst/>
            </a:prstGeom>
            <a:noFill/>
            <a:ln w="9525">
              <a:solidFill>
                <a:schemeClr val="tx1"/>
              </a:solidFill>
              <a:prstDash val="sysDot"/>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12308" name="Text Box 45">
              <a:extLst>
                <a:ext uri="{FF2B5EF4-FFF2-40B4-BE49-F238E27FC236}">
                  <a16:creationId xmlns:a16="http://schemas.microsoft.com/office/drawing/2014/main" id="{E8C5B814-B442-4C18-B886-33A69101D495}"/>
                </a:ext>
              </a:extLst>
            </p:cNvPr>
            <p:cNvSpPr txBox="1">
              <a:spLocks noChangeArrowheads="1"/>
            </p:cNvSpPr>
            <p:nvPr/>
          </p:nvSpPr>
          <p:spPr bwMode="auto">
            <a:xfrm>
              <a:off x="2555776" y="2276872"/>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i="1">
                  <a:solidFill>
                    <a:srgbClr val="FF3300"/>
                  </a:solidFill>
                </a:rPr>
                <a:t>a</a:t>
              </a:r>
              <a:r>
                <a:rPr lang="en-US" altLang="zh-CN" sz="2800" b="1" i="1" baseline="-25000">
                  <a:solidFill>
                    <a:srgbClr val="FF3300"/>
                  </a:solidFill>
                </a:rPr>
                <a:t>ij</a:t>
              </a:r>
            </a:p>
          </p:txBody>
        </p:sp>
        <p:sp>
          <p:nvSpPr>
            <p:cNvPr id="51" name="Line 9">
              <a:extLst>
                <a:ext uri="{FF2B5EF4-FFF2-40B4-BE49-F238E27FC236}">
                  <a16:creationId xmlns:a16="http://schemas.microsoft.com/office/drawing/2014/main" id="{A40AC18D-9464-4AE2-A650-1A633EEBE301}"/>
                </a:ext>
              </a:extLst>
            </p:cNvPr>
            <p:cNvSpPr>
              <a:spLocks noChangeShapeType="1"/>
            </p:cNvSpPr>
            <p:nvPr/>
          </p:nvSpPr>
          <p:spPr bwMode="auto">
            <a:xfrm>
              <a:off x="1466850" y="1447800"/>
              <a:ext cx="0" cy="167640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2" name="Line 10">
              <a:extLst>
                <a:ext uri="{FF2B5EF4-FFF2-40B4-BE49-F238E27FC236}">
                  <a16:creationId xmlns:a16="http://schemas.microsoft.com/office/drawing/2014/main" id="{BC146BD5-078B-442A-A6EE-9819555CB1D0}"/>
                </a:ext>
              </a:extLst>
            </p:cNvPr>
            <p:cNvSpPr>
              <a:spLocks noChangeShapeType="1"/>
            </p:cNvSpPr>
            <p:nvPr/>
          </p:nvSpPr>
          <p:spPr bwMode="auto">
            <a:xfrm flipH="1">
              <a:off x="1466850" y="1447800"/>
              <a:ext cx="180975"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53" name="Line 11">
              <a:extLst>
                <a:ext uri="{FF2B5EF4-FFF2-40B4-BE49-F238E27FC236}">
                  <a16:creationId xmlns:a16="http://schemas.microsoft.com/office/drawing/2014/main" id="{326ADBE0-B6A6-4098-88EF-D16EA2198CE6}"/>
                </a:ext>
              </a:extLst>
            </p:cNvPr>
            <p:cNvSpPr>
              <a:spLocks noChangeShapeType="1"/>
            </p:cNvSpPr>
            <p:nvPr/>
          </p:nvSpPr>
          <p:spPr bwMode="auto">
            <a:xfrm flipH="1">
              <a:off x="1466850" y="3124200"/>
              <a:ext cx="152400" cy="0"/>
            </a:xfrm>
            <a:prstGeom prst="line">
              <a:avLst/>
            </a:prstGeom>
            <a:noFill/>
            <a:ln w="9525">
              <a:solidFill>
                <a:schemeClr val="tx1"/>
              </a:solidFill>
              <a:round/>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endParaRPr>
            </a:p>
          </p:txBody>
        </p:sp>
      </p:grpSp>
      <p:sp>
        <p:nvSpPr>
          <p:cNvPr id="24" name="矩形 23">
            <a:extLst>
              <a:ext uri="{FF2B5EF4-FFF2-40B4-BE49-F238E27FC236}">
                <a16:creationId xmlns:a16="http://schemas.microsoft.com/office/drawing/2014/main" id="{A9C62BFD-7587-4920-8149-EDDAADB93802}"/>
              </a:ext>
            </a:extLst>
          </p:cNvPr>
          <p:cNvSpPr/>
          <p:nvPr/>
        </p:nvSpPr>
        <p:spPr>
          <a:xfrm>
            <a:off x="971600" y="3903439"/>
            <a:ext cx="1140056" cy="461665"/>
          </a:xfrm>
          <a:prstGeom prst="rect">
            <a:avLst/>
          </a:prstGeom>
        </p:spPr>
        <p:txBody>
          <a:bodyPr wrap="none">
            <a:spAutoFit/>
          </a:bodyPr>
          <a:lstStyle/>
          <a:p>
            <a:r>
              <a:rPr lang="zh-CN" altLang="en-US" kern="0" dirty="0">
                <a:latin typeface="Consolas" panose="020B0609020204030204" pitchFamily="49" charset="0"/>
              </a:rPr>
              <a:t>方法一</a:t>
            </a:r>
            <a:endParaRPr lang="zh-CN" altLang="en-US" dirty="0"/>
          </a:p>
        </p:txBody>
      </p:sp>
      <p:sp>
        <p:nvSpPr>
          <p:cNvPr id="25" name="矩形 24">
            <a:extLst>
              <a:ext uri="{FF2B5EF4-FFF2-40B4-BE49-F238E27FC236}">
                <a16:creationId xmlns:a16="http://schemas.microsoft.com/office/drawing/2014/main" id="{C75B1B4B-8C8F-490B-80A3-5CE5B0118DFD}"/>
              </a:ext>
            </a:extLst>
          </p:cNvPr>
          <p:cNvSpPr/>
          <p:nvPr/>
        </p:nvSpPr>
        <p:spPr bwMode="auto">
          <a:xfrm>
            <a:off x="107504" y="3140968"/>
            <a:ext cx="8856984" cy="129614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7302</TotalTime>
  <Words>5289</Words>
  <Application>Microsoft Office PowerPoint</Application>
  <PresentationFormat>全屏显示(4:3)</PresentationFormat>
  <Paragraphs>788</Paragraphs>
  <Slides>44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57" baseType="lpstr">
      <vt:lpstr>仿宋_GB2312</vt:lpstr>
      <vt:lpstr>楷体</vt:lpstr>
      <vt:lpstr>楷体_GB2312</vt:lpstr>
      <vt:lpstr>宋体</vt:lpstr>
      <vt:lpstr>微软雅黑</vt:lpstr>
      <vt:lpstr>Cambria Math</vt:lpstr>
      <vt:lpstr>Consolas</vt:lpstr>
      <vt:lpstr>Symbol</vt:lpstr>
      <vt:lpstr>Times New Roman</vt:lpstr>
      <vt:lpstr>Wingdings</vt:lpstr>
      <vt:lpstr>默认设计模板</vt:lpstr>
      <vt:lpstr>VISIO 5 Drawing</vt:lpstr>
      <vt:lpstr>公式</vt:lpstr>
      <vt:lpstr>第五章  数组和广义表</vt:lpstr>
      <vt:lpstr>5.1 数组和线性表的关系以及数组的运算</vt:lpstr>
      <vt:lpstr>数组与线性表之间的关系</vt:lpstr>
      <vt:lpstr>PowerPoint 演示文稿</vt:lpstr>
      <vt:lpstr>PowerPoint 演示文稿</vt:lpstr>
      <vt:lpstr>5.2  数组的顺序存储结构</vt:lpstr>
      <vt:lpstr>二维数组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矩阵的压缩存储</vt:lpstr>
      <vt:lpstr>5.3.2  三角矩阵</vt:lpstr>
      <vt:lpstr>5.3.3  带状矩阵（对角矩阵）</vt:lpstr>
      <vt:lpstr>2）只存储带状区内的元素。除首行和末行，按每行 L个元素，共 (n-2)L+(L+1)=(n-1)L+1 个元素。sa[0..(n-1)L]</vt:lpstr>
      <vt:lpstr>5.3.4  随机稀疏矩阵</vt:lpstr>
      <vt:lpstr>5.3.4.1  三元组表</vt:lpstr>
      <vt:lpstr>PowerPoint 演示文稿</vt:lpstr>
      <vt:lpstr>PowerPoint 演示文稿</vt:lpstr>
      <vt:lpstr>  算法2 快速转置法  { O(n+t) }</vt:lpstr>
      <vt:lpstr>  </vt:lpstr>
      <vt:lpstr>PowerPoint 演示文稿</vt:lpstr>
      <vt:lpstr>5.3.4.3  十字（正交）链表</vt:lpstr>
      <vt:lpstr>PowerPoint 演示文稿</vt:lpstr>
      <vt:lpstr>第五章  数组和广义表</vt:lpstr>
      <vt:lpstr>5.4  广义表（列表）的定义和表示方法</vt:lpstr>
      <vt:lpstr>广义表的表示方法和相关术语</vt:lpstr>
      <vt:lpstr>广义表的图形表达方法</vt:lpstr>
      <vt:lpstr>PowerPoint 演示文稿</vt:lpstr>
      <vt:lpstr>PowerPoint 演示文稿</vt:lpstr>
      <vt:lpstr>PowerPoint 演示文稿</vt:lpstr>
      <vt:lpstr>5.5  广义表的存储结构</vt:lpstr>
      <vt:lpstr>[示例]</vt:lpstr>
      <vt:lpstr>PowerPoint 演示文稿</vt:lpstr>
      <vt:lpstr>[示例]</vt:lpstr>
      <vt:lpstr>5.6  广义表的递归算法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本章内容</dc:title>
  <dc:creator>xush</dc:creator>
  <cp:lastModifiedBy>GuoGanG</cp:lastModifiedBy>
  <cp:revision>236</cp:revision>
  <cp:lastPrinted>2000-02-21T03:59:48Z</cp:lastPrinted>
  <dcterms:created xsi:type="dcterms:W3CDTF">2000-02-21T01:53:45Z</dcterms:created>
  <dcterms:modified xsi:type="dcterms:W3CDTF">2021-10-21T14:51:47Z</dcterms:modified>
</cp:coreProperties>
</file>