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122" d="100"/>
          <a:sy n="122" d="100"/>
        </p:scale>
        <p:origin x="-1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2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5DA7A-38A0-4BC2-BE5C-1291F0DDDD3F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6F69-9E57-4F05-8DA0-6E8D3649F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1914840" cy="460118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48306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40" y="1123837"/>
            <a:ext cx="219140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308" y="864108"/>
            <a:ext cx="858316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JS </a:t>
            </a:r>
            <a:r>
              <a:rPr lang="ko-KR" altLang="en-US" dirty="0" smtClean="0"/>
              <a:t>스코프와 클로저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임태규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 Scope  :  </a:t>
            </a:r>
            <a:r>
              <a:rPr lang="ko-KR" altLang="en-US" dirty="0" smtClean="0">
                <a:latin typeface="+mn-ea"/>
              </a:rPr>
              <a:t>현재 위치에서 접근이 가능한 변수들의 범위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JS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Scope </a:t>
            </a:r>
            <a:r>
              <a:rPr lang="ko-KR" altLang="en-US" dirty="0" smtClean="0">
                <a:latin typeface="+mn-ea"/>
              </a:rPr>
              <a:t>생성 구문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function, with, catch </a:t>
            </a:r>
          </a:p>
          <a:p>
            <a:pPr lvl="1"/>
            <a:r>
              <a:rPr lang="en-US" altLang="ko-KR" dirty="0" smtClean="0">
                <a:latin typeface="+mn-ea"/>
              </a:rPr>
              <a:t>JS</a:t>
            </a:r>
            <a:r>
              <a:rPr lang="ko-KR" altLang="en-US" dirty="0" smtClean="0">
                <a:latin typeface="+mn-ea"/>
              </a:rPr>
              <a:t>는 블록</a:t>
            </a:r>
            <a:r>
              <a:rPr lang="en-US" altLang="ko-KR" dirty="0" smtClean="0">
                <a:latin typeface="+mn-ea"/>
              </a:rPr>
              <a:t>{}</a:t>
            </a:r>
            <a:r>
              <a:rPr lang="ko-KR" altLang="en-US" dirty="0" smtClean="0">
                <a:latin typeface="+mn-ea"/>
              </a:rPr>
              <a:t>을 생성한다고  </a:t>
            </a:r>
            <a:r>
              <a:rPr lang="en-US" altLang="ko-KR" dirty="0" smtClean="0">
                <a:latin typeface="+mn-ea"/>
              </a:rPr>
              <a:t>Scope</a:t>
            </a:r>
            <a:r>
              <a:rPr lang="ko-KR" altLang="en-US" dirty="0" smtClean="0">
                <a:latin typeface="+mn-ea"/>
              </a:rPr>
              <a:t>가 생성되지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40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Scope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ko-KR" altLang="ko-KR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레벨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함수 내부에서 유효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로 선언된 변수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함수 선언식으로 만들어진 함수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ko-KR" dirty="0" smtClean="0">
                <a:latin typeface="+mn-ea"/>
              </a:rPr>
              <a:t>블록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레벨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‘{ }’ </a:t>
            </a:r>
            <a:r>
              <a:rPr lang="ko-KR" altLang="en-US" dirty="0" smtClean="0">
                <a:latin typeface="+mn-ea"/>
              </a:rPr>
              <a:t>에서 유효 </a:t>
            </a:r>
            <a:r>
              <a:rPr lang="en-US" altLang="ko-KR" dirty="0" smtClean="0">
                <a:latin typeface="+mn-ea"/>
              </a:rPr>
              <a:t>(ECMA5 </a:t>
            </a:r>
            <a:r>
              <a:rPr lang="ko-KR" altLang="en-US" dirty="0" smtClean="0">
                <a:latin typeface="+mn-ea"/>
              </a:rPr>
              <a:t>부터 지원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let, 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en-US" altLang="ko-KR" dirty="0" smtClean="0">
                <a:latin typeface="+mn-ea"/>
              </a:rPr>
              <a:t> : ES5 </a:t>
            </a:r>
            <a:r>
              <a:rPr lang="ko-KR" altLang="en-US" dirty="0" smtClean="0">
                <a:latin typeface="+mn-ea"/>
              </a:rPr>
              <a:t>부터 지원하고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ko-KR" altLang="en-US" dirty="0" smtClean="0">
                <a:latin typeface="+mn-ea"/>
              </a:rPr>
              <a:t>와 혼용이 가능하지만 혼동 방지를 위해서 대부분의 </a:t>
            </a:r>
            <a:r>
              <a:rPr lang="en-US" altLang="ko-KR" dirty="0" smtClean="0">
                <a:latin typeface="+mn-ea"/>
              </a:rPr>
              <a:t>ES6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ko-KR" altLang="en-US" dirty="0" smtClean="0">
                <a:latin typeface="+mn-ea"/>
              </a:rPr>
              <a:t>를 사용하지 않음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또한 변수의 재 선언 불가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은 선언 후 나중에 값 할당이 가능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는 선언과 동시에 할당 만 가능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ko-KR" dirty="0" err="1" smtClean="0">
                <a:latin typeface="+mn-ea"/>
              </a:rPr>
              <a:t>렉시컬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레벨</a:t>
            </a:r>
            <a:r>
              <a:rPr lang="en-US" altLang="ko-KR" dirty="0" smtClean="0">
                <a:latin typeface="+mn-ea"/>
              </a:rPr>
              <a:t> :</a:t>
            </a:r>
          </a:p>
          <a:p>
            <a:pPr lvl="1"/>
            <a:r>
              <a:rPr lang="ko-KR" altLang="en-US" dirty="0" err="1" smtClean="0">
                <a:latin typeface="+mn-ea"/>
              </a:rPr>
              <a:t>렉시컬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스코프</a:t>
            </a:r>
            <a:r>
              <a:rPr lang="ko-KR" altLang="en-US" dirty="0" smtClean="0">
                <a:latin typeface="+mn-ea"/>
              </a:rPr>
              <a:t> 수정하는 방법은 </a:t>
            </a:r>
            <a:r>
              <a:rPr lang="en-US" altLang="ko-KR" dirty="0" err="1" smtClean="0">
                <a:latin typeface="+mn-ea"/>
              </a:rPr>
              <a:t>eval</a:t>
            </a:r>
            <a:r>
              <a:rPr lang="en-US" altLang="ko-KR" dirty="0" smtClean="0">
                <a:latin typeface="+mn-ea"/>
              </a:rPr>
              <a:t>, with 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몇가지 이슈로 인하여 </a:t>
            </a:r>
            <a:r>
              <a:rPr lang="ko-KR" altLang="en-US" dirty="0" smtClean="0">
                <a:latin typeface="+mn-ea"/>
              </a:rPr>
              <a:t>두 함수 모두 사용하지 않는 것이 좋음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5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ko-KR" altLang="en-US" dirty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with </a:t>
            </a:r>
            <a:r>
              <a:rPr lang="ko-KR" altLang="en-US" dirty="0" smtClean="0">
                <a:latin typeface="+mn-ea"/>
              </a:rPr>
              <a:t>이후 구문을 </a:t>
            </a:r>
            <a:r>
              <a:rPr lang="ko-KR" altLang="en-US" dirty="0">
                <a:latin typeface="+mn-ea"/>
              </a:rPr>
              <a:t>위해 </a:t>
            </a:r>
            <a:r>
              <a:rPr lang="en-US" altLang="ko-KR" dirty="0">
                <a:latin typeface="+mn-ea"/>
              </a:rPr>
              <a:t>scope chain</a:t>
            </a:r>
            <a:r>
              <a:rPr lang="ko-KR" altLang="en-US" dirty="0">
                <a:latin typeface="+mn-ea"/>
              </a:rPr>
              <a:t>에 인자로 받는 </a:t>
            </a:r>
            <a:r>
              <a:rPr lang="en-US" altLang="ko-KR" dirty="0">
                <a:latin typeface="+mn-ea"/>
              </a:rPr>
              <a:t>object</a:t>
            </a:r>
            <a:r>
              <a:rPr lang="ko-KR" altLang="en-US" dirty="0">
                <a:latin typeface="+mn-ea"/>
              </a:rPr>
              <a:t>를 추가한다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pic>
        <p:nvPicPr>
          <p:cNvPr id="2050" name="Picture 2" descr="E:\development\자바스크립트 스터디\1차\이미지파일\with 사용법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0" y="1402739"/>
            <a:ext cx="4114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evelopment\자바스크립트 스터디\1차\이미지파일\with 사용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45" y="3698263"/>
            <a:ext cx="2047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development\자바스크립트 스터디\1차\이미지파일\with 사용법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0" y="4986459"/>
            <a:ext cx="3810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</a:t>
            </a:r>
            <a:r>
              <a:rPr lang="ko-KR" altLang="en-US" dirty="0" smtClean="0"/>
              <a:t>를 쓰면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추가적인 자원의 소모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스코프 체인 상위에 있는 스코프에서 데이터를 가져올 때 검색시간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자원소모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상위의 상위의</a:t>
            </a:r>
            <a:r>
              <a:rPr lang="en-US" altLang="ko-KR" dirty="0" smtClean="0"/>
              <a:t>...</a:t>
            </a:r>
            <a:r>
              <a:rPr lang="ko-KR" altLang="en-US" dirty="0" smtClean="0"/>
              <a:t> 계속 타거나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체인에 변수가 많을 때 리소스가 많이 듬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With</a:t>
            </a:r>
            <a:r>
              <a:rPr lang="ko-KR" altLang="en-US" dirty="0" smtClean="0"/>
              <a:t>의 모호성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여기에서 </a:t>
            </a:r>
            <a:r>
              <a:rPr lang="en-US" altLang="ko-KR" dirty="0" smtClean="0"/>
              <a:t> value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인자의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일까</a:t>
            </a:r>
            <a:r>
              <a:rPr lang="en-US" altLang="ko-KR" dirty="0" smtClean="0"/>
              <a:t>? Obj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일</a:t>
            </a:r>
            <a:r>
              <a:rPr lang="ko-KR" altLang="en-US" dirty="0"/>
              <a:t>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ECMA6</a:t>
            </a:r>
            <a:r>
              <a:rPr lang="ko-KR" altLang="en-US" dirty="0" smtClean="0"/>
              <a:t>에서 제외</a:t>
            </a:r>
            <a:endParaRPr lang="en-US" altLang="ko-KR" dirty="0"/>
          </a:p>
          <a:p>
            <a:pPr lvl="1"/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쓰지말자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26" name="Picture 2" descr="E:\development\자바스크립트 스터디\1차\이미지파일\with구문의 모호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83" y="2946644"/>
            <a:ext cx="32670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1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클로저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함수가 참조하는 변수들이 선언된 렉시컬 스코프는 계속 유지되는데 그 함수와 스코프를 묶어서 클로저라 부름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함수를 호출했는데 외부 함수의 스코프 변수 값이 유지되는 현상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E:\development\자바스크립트 스터디\1차\이미지파일\클로저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69" y="2022964"/>
            <a:ext cx="26479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4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99270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689</TotalTime>
  <Words>230</Words>
  <Application>Microsoft Office PowerPoint</Application>
  <PresentationFormat>사용자 지정</PresentationFormat>
  <Paragraphs>59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틀</vt:lpstr>
      <vt:lpstr>JS 스코프와 클로저</vt:lpstr>
      <vt:lpstr>Scope</vt:lpstr>
      <vt:lpstr>Scope Level</vt:lpstr>
      <vt:lpstr>With 란?</vt:lpstr>
      <vt:lpstr>With를 쓰면  안되는 이유</vt:lpstr>
      <vt:lpstr>클로저?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Tae gyu</dc:creator>
  <cp:lastModifiedBy>Tae gyu Lim</cp:lastModifiedBy>
  <cp:revision>16</cp:revision>
  <dcterms:created xsi:type="dcterms:W3CDTF">2018-06-11T23:58:54Z</dcterms:created>
  <dcterms:modified xsi:type="dcterms:W3CDTF">2018-06-13T06:52:04Z</dcterms:modified>
</cp:coreProperties>
</file>