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8" r:id="rId3"/>
    <p:sldId id="257" r:id="rId4"/>
    <p:sldId id="263" r:id="rId5"/>
    <p:sldId id="264" r:id="rId6"/>
    <p:sldId id="265" r:id="rId7"/>
    <p:sldId id="260" r:id="rId8"/>
    <p:sldId id="259" r:id="rId9"/>
    <p:sldId id="262" r:id="rId10"/>
    <p:sldId id="261" r:id="rId11"/>
    <p:sldId id="266" r:id="rId12"/>
    <p:sldId id="267" r:id="rId13"/>
    <p:sldId id="269" r:id="rId14"/>
    <p:sldId id="268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22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5DA7A-38A0-4BC2-BE5C-1291F0DDDD3F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6F69-9E57-4F05-8DA0-6E8D3649F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1914840" cy="460118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483068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240" y="1123837"/>
            <a:ext cx="219140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308" y="864108"/>
            <a:ext cx="858316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JS </a:t>
            </a:r>
            <a:r>
              <a:rPr lang="ko-KR" altLang="en-US" dirty="0" smtClean="0"/>
              <a:t>스코프와 클로저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임태규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정리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ko-KR" altLang="en-US" dirty="0"/>
              <a:t>함수가 참조하는 변수들이 선언된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스코프는</a:t>
            </a:r>
            <a:r>
              <a:rPr lang="ko-KR" altLang="en-US" dirty="0"/>
              <a:t> 계속 유지되는데 그 함수와 </a:t>
            </a:r>
            <a:r>
              <a:rPr lang="ko-KR" altLang="en-US" dirty="0" err="1"/>
              <a:t>스코프를</a:t>
            </a:r>
            <a:r>
              <a:rPr lang="ko-KR" altLang="en-US" dirty="0"/>
              <a:t> 묶어서 </a:t>
            </a:r>
            <a:r>
              <a:rPr lang="ko-KR" altLang="en-US" dirty="0" err="1" smtClean="0"/>
              <a:t>클로저라고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3074" name="Picture 2" descr="E:\development\자바스크립트 스터디\1차\이미지파일\클로저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89" y="1184797"/>
            <a:ext cx="2310121" cy="252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Closure?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4168" y="864108"/>
            <a:ext cx="8583160" cy="5120640"/>
          </a:xfrm>
        </p:spPr>
        <p:txBody>
          <a:bodyPr/>
          <a:lstStyle/>
          <a:p>
            <a:r>
              <a:rPr lang="ko-KR" altLang="en-US" dirty="0" smtClean="0"/>
              <a:t>둘 다 </a:t>
            </a:r>
            <a:r>
              <a:rPr lang="ko-KR" altLang="en-US" dirty="0" err="1" smtClean="0"/>
              <a:t>클로저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				              2</a:t>
            </a:r>
            <a:r>
              <a:rPr lang="ko-KR" altLang="en-US" dirty="0" smtClean="0"/>
              <a:t>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bar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foo</a:t>
            </a:r>
            <a:r>
              <a:rPr lang="ko-KR" altLang="en-US" dirty="0" smtClean="0"/>
              <a:t>안에서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호출되어서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X.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자신의 </a:t>
            </a:r>
            <a:r>
              <a:rPr lang="ko-KR" altLang="en-US" dirty="0" err="1" smtClean="0"/>
              <a:t>렉시컬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스코프에서</a:t>
            </a:r>
            <a:r>
              <a:rPr lang="ko-KR" altLang="en-US" dirty="0" smtClean="0"/>
              <a:t> 벗어나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에서 호출되고 </a:t>
            </a:r>
            <a:r>
              <a:rPr lang="en-US" altLang="ko-KR" dirty="0" smtClean="0"/>
              <a:t>foo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스코프가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탐색되었으므로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r>
              <a:rPr lang="ko-KR" altLang="en-US" dirty="0" smtClean="0"/>
              <a:t> </a:t>
            </a:r>
            <a:r>
              <a:rPr lang="en-US" altLang="ko-KR" dirty="0" smtClean="0"/>
              <a:t>O.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76" y="1617534"/>
            <a:ext cx="1963987" cy="1415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0" y="1617535"/>
            <a:ext cx="2422739" cy="18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3657600" lvl="8" indent="0">
              <a:buNone/>
            </a:pPr>
            <a:r>
              <a:rPr lang="en-US" altLang="ko-KR" sz="2000" dirty="0" smtClean="0"/>
              <a:t>=&gt;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43" y="2630043"/>
            <a:ext cx="2765904" cy="1588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78" y="1497330"/>
            <a:ext cx="3248012" cy="2091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78" y="3887670"/>
            <a:ext cx="2754550" cy="16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으로 사용하기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정의가 없지만 </a:t>
            </a:r>
            <a:r>
              <a:rPr lang="ko-KR" altLang="en-US" dirty="0" err="1" smtClean="0"/>
              <a:t>클로저를</a:t>
            </a:r>
            <a:r>
              <a:rPr lang="ko-KR" altLang="en-US" dirty="0" smtClean="0"/>
              <a:t> 활용하여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처럼 구성하여 사용가능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72" y="1736407"/>
            <a:ext cx="3076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메모리의 소모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클로저로</a:t>
            </a:r>
            <a:r>
              <a:rPr lang="ko-KR" altLang="en-US" dirty="0" smtClean="0"/>
              <a:t> 인해 메모리 </a:t>
            </a:r>
            <a:r>
              <a:rPr lang="ko-KR" altLang="en-US" dirty="0"/>
              <a:t>누수가 발생하는 경우도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GC</a:t>
            </a:r>
            <a:r>
              <a:rPr lang="ko-KR" altLang="en-US" dirty="0"/>
              <a:t>는 </a:t>
            </a:r>
            <a:r>
              <a:rPr lang="ko-KR" altLang="en-US" dirty="0" err="1"/>
              <a:t>렉시컬</a:t>
            </a:r>
            <a:r>
              <a:rPr lang="ko-KR" altLang="en-US" dirty="0"/>
              <a:t> 환경을 계속 참고하고 있으면 메모리를 회수하지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 =&gt; </a:t>
            </a:r>
            <a:r>
              <a:rPr lang="ko-KR" altLang="en-US" dirty="0" smtClean="0"/>
              <a:t>메모리에 유지될 때 까지 </a:t>
            </a:r>
            <a:r>
              <a:rPr lang="ko-KR" altLang="en-US" dirty="0" err="1" smtClean="0"/>
              <a:t>클로저는</a:t>
            </a:r>
            <a:r>
              <a:rPr lang="ko-KR" altLang="en-US" dirty="0" smtClean="0"/>
              <a:t> 계속 살아있다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그런데 루프를 돌면서 계속 </a:t>
            </a:r>
            <a:r>
              <a:rPr lang="ko-KR" altLang="en-US" dirty="0" err="1" smtClean="0"/>
              <a:t>클로저를</a:t>
            </a:r>
            <a:r>
              <a:rPr lang="ko-KR" altLang="en-US" dirty="0" smtClean="0"/>
              <a:t> 생성한다면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스코프</a:t>
            </a:r>
            <a:r>
              <a:rPr lang="ko-KR" altLang="en-US" dirty="0" smtClean="0"/>
              <a:t> 생성 과 상위 변수 찾는 데 리소스 낭비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with</a:t>
            </a:r>
            <a:r>
              <a:rPr lang="ko-KR" altLang="en-US" dirty="0" smtClean="0"/>
              <a:t>문과 비슷한 문제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익숙하지 않으면 이해가 어려움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47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 Scope  : </a:t>
            </a:r>
            <a:r>
              <a:rPr lang="ko-KR" altLang="en-US" dirty="0">
                <a:latin typeface="+mn-ea"/>
              </a:rPr>
              <a:t>가능한 </a:t>
            </a:r>
            <a:r>
              <a:rPr lang="ko-KR" altLang="en-US" dirty="0" smtClean="0">
                <a:latin typeface="+mn-ea"/>
              </a:rPr>
              <a:t>코드들의 현재 </a:t>
            </a:r>
            <a:r>
              <a:rPr lang="ko-KR" altLang="en-US" dirty="0" smtClean="0">
                <a:latin typeface="+mn-ea"/>
              </a:rPr>
              <a:t>위치에서 접근이 </a:t>
            </a:r>
            <a:r>
              <a:rPr lang="ko-KR" altLang="en-US" dirty="0" smtClean="0">
                <a:latin typeface="+mn-ea"/>
              </a:rPr>
              <a:t>가능한 범위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JS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Scope </a:t>
            </a:r>
            <a:r>
              <a:rPr lang="ko-KR" altLang="en-US" dirty="0" smtClean="0">
                <a:latin typeface="+mn-ea"/>
              </a:rPr>
              <a:t>생성 구문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function, with, catch </a:t>
            </a:r>
          </a:p>
          <a:p>
            <a:pPr lvl="1"/>
            <a:r>
              <a:rPr lang="en-US" altLang="ko-KR" dirty="0" smtClean="0">
                <a:latin typeface="+mn-ea"/>
              </a:rPr>
              <a:t>JS</a:t>
            </a:r>
            <a:r>
              <a:rPr lang="ko-KR" altLang="en-US" dirty="0" smtClean="0">
                <a:latin typeface="+mn-ea"/>
              </a:rPr>
              <a:t>는 블록</a:t>
            </a:r>
            <a:r>
              <a:rPr lang="en-US" altLang="ko-KR" dirty="0" smtClean="0">
                <a:latin typeface="+mn-ea"/>
              </a:rPr>
              <a:t>{}</a:t>
            </a:r>
            <a:r>
              <a:rPr lang="ko-KR" altLang="en-US" dirty="0" smtClean="0">
                <a:latin typeface="+mn-ea"/>
              </a:rPr>
              <a:t>을 생성한다고 </a:t>
            </a:r>
            <a:r>
              <a:rPr lang="en-US" altLang="ko-KR" dirty="0" smtClean="0">
                <a:latin typeface="+mn-ea"/>
              </a:rPr>
              <a:t>Scope</a:t>
            </a:r>
            <a:r>
              <a:rPr lang="ko-KR" altLang="en-US" dirty="0" smtClean="0">
                <a:latin typeface="+mn-ea"/>
              </a:rPr>
              <a:t>가 생성되지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40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Scope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범위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지역</a:t>
            </a:r>
            <a:r>
              <a:rPr lang="en-US" altLang="ko-KR" dirty="0" smtClean="0">
                <a:latin typeface="+mn-ea"/>
              </a:rPr>
              <a:t>Scope(Local-Scope)</a:t>
            </a:r>
          </a:p>
          <a:p>
            <a:pPr lvl="1"/>
            <a:r>
              <a:rPr lang="en-US" altLang="ko-KR" dirty="0" smtClean="0">
                <a:latin typeface="+mn-ea"/>
              </a:rPr>
              <a:t>-</a:t>
            </a:r>
            <a:r>
              <a:rPr lang="ko-KR" altLang="ko-KR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레벨</a:t>
            </a:r>
            <a:r>
              <a:rPr lang="en-US" altLang="ko-KR" dirty="0" smtClean="0">
                <a:latin typeface="+mn-ea"/>
              </a:rPr>
              <a:t>(function-Scope)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함수 내부에서 유효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Var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함수 선언식으로 만들어진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-</a:t>
            </a:r>
            <a:r>
              <a:rPr lang="ko-KR" altLang="ko-KR" dirty="0" smtClean="0">
                <a:latin typeface="+mn-ea"/>
              </a:rPr>
              <a:t>블록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ko-KR" dirty="0" smtClean="0">
                <a:latin typeface="+mn-ea"/>
              </a:rPr>
              <a:t>레벨</a:t>
            </a:r>
            <a:r>
              <a:rPr lang="en-US" altLang="ko-KR" dirty="0" smtClean="0">
                <a:latin typeface="+mn-ea"/>
              </a:rPr>
              <a:t>(block-Scope)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블록</a:t>
            </a:r>
            <a:r>
              <a:rPr lang="en-US" altLang="ko-KR" dirty="0" smtClean="0">
                <a:latin typeface="+mn-ea"/>
              </a:rPr>
              <a:t>{ } 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ko-KR" altLang="en-US" dirty="0" smtClean="0">
                <a:latin typeface="+mn-ea"/>
              </a:rPr>
              <a:t>유효 </a:t>
            </a:r>
            <a:r>
              <a:rPr lang="en-US" altLang="ko-KR" dirty="0" smtClean="0">
                <a:latin typeface="+mn-ea"/>
              </a:rPr>
              <a:t>(ECMA5 </a:t>
            </a:r>
            <a:r>
              <a:rPr lang="ko-KR" altLang="en-US" dirty="0" smtClean="0">
                <a:latin typeface="+mn-ea"/>
              </a:rPr>
              <a:t>부터 지원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let, 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en-US" altLang="ko-KR" dirty="0" smtClean="0">
                <a:latin typeface="+mn-ea"/>
              </a:rPr>
              <a:t> : ES5 </a:t>
            </a:r>
            <a:r>
              <a:rPr lang="ko-KR" altLang="en-US" dirty="0" smtClean="0">
                <a:latin typeface="+mn-ea"/>
              </a:rPr>
              <a:t>부터 지원하고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ko-KR" altLang="en-US" dirty="0" smtClean="0">
                <a:latin typeface="+mn-ea"/>
              </a:rPr>
              <a:t>와 혼용이 가능하지만 혼동 방지를 위해서 대부분의 </a:t>
            </a:r>
            <a:r>
              <a:rPr lang="en-US" altLang="ko-KR" dirty="0" smtClean="0">
                <a:latin typeface="+mn-ea"/>
              </a:rPr>
              <a:t>ES6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err="1" smtClean="0">
                <a:latin typeface="+mn-ea"/>
              </a:rPr>
              <a:t>var</a:t>
            </a:r>
            <a:r>
              <a:rPr lang="ko-KR" altLang="en-US" dirty="0" smtClean="0">
                <a:latin typeface="+mn-ea"/>
              </a:rPr>
              <a:t>를 사용하지 않음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두 방식 모두 변수의 재 선언이 불가능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은 선언 후 나중에 값 </a:t>
            </a:r>
            <a:r>
              <a:rPr lang="ko-KR" altLang="en-US" dirty="0" smtClean="0">
                <a:latin typeface="+mn-ea"/>
              </a:rPr>
              <a:t>할당 </a:t>
            </a:r>
            <a:r>
              <a:rPr lang="ko-KR" altLang="en-US" dirty="0" smtClean="0">
                <a:latin typeface="+mn-ea"/>
              </a:rPr>
              <a:t>가능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는 선언과 동시에 할당 만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전역</a:t>
            </a:r>
            <a:r>
              <a:rPr lang="en-US" altLang="ko-KR" dirty="0" smtClean="0">
                <a:latin typeface="+mn-ea"/>
              </a:rPr>
              <a:t>Scope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(Global-Scope) : </a:t>
            </a:r>
            <a:r>
              <a:rPr lang="ko-KR" altLang="en-US" dirty="0" smtClean="0">
                <a:latin typeface="+mn-ea"/>
              </a:rPr>
              <a:t>함수의 외부에 선언된 모든 변수들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</a:t>
            </a:r>
            <a:r>
              <a:rPr lang="ko-KR" altLang="en-US" dirty="0" smtClean="0">
                <a:latin typeface="+mn-ea"/>
              </a:rPr>
              <a:t>전역 컨텍스트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지역변수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var,let,const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사용하지 않고 </a:t>
            </a:r>
            <a:r>
              <a:rPr lang="ko-KR" altLang="en-US" dirty="0">
                <a:latin typeface="+mn-ea"/>
              </a:rPr>
              <a:t>변수 선언 시</a:t>
            </a:r>
            <a:r>
              <a:rPr lang="ko-KR" altLang="en-US" dirty="0" smtClean="0">
                <a:latin typeface="+mn-ea"/>
              </a:rPr>
              <a:t> 전역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컨텍스트에 추가됨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-window </a:t>
            </a:r>
            <a:r>
              <a:rPr lang="ko-KR" altLang="en-US" dirty="0" smtClean="0">
                <a:latin typeface="+mn-ea"/>
              </a:rPr>
              <a:t>객</a:t>
            </a:r>
            <a:r>
              <a:rPr lang="ko-KR" altLang="en-US" dirty="0">
                <a:latin typeface="+mn-ea"/>
              </a:rPr>
              <a:t>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모든 전역 변수는 </a:t>
            </a:r>
            <a:r>
              <a:rPr lang="en-US" altLang="ko-KR" dirty="0" smtClean="0">
                <a:latin typeface="+mn-ea"/>
              </a:rPr>
              <a:t>window</a:t>
            </a:r>
            <a:r>
              <a:rPr lang="ko-KR" altLang="en-US" dirty="0" smtClean="0">
                <a:latin typeface="+mn-ea"/>
              </a:rPr>
              <a:t>객체와 연결되므로 </a:t>
            </a:r>
            <a:r>
              <a:rPr lang="en-US" altLang="ko-KR" dirty="0" smtClean="0">
                <a:latin typeface="+mn-ea"/>
              </a:rPr>
              <a:t>window</a:t>
            </a:r>
            <a:r>
              <a:rPr lang="ko-KR" altLang="en-US" dirty="0" smtClean="0">
                <a:latin typeface="+mn-ea"/>
              </a:rPr>
              <a:t>객체를 통해 </a:t>
            </a:r>
            <a:r>
              <a:rPr lang="ko-KR" altLang="en-US" dirty="0" err="1" smtClean="0">
                <a:latin typeface="+mn-ea"/>
              </a:rPr>
              <a:t>전역변수</a:t>
            </a:r>
            <a:r>
              <a:rPr lang="ko-KR" altLang="en-US" dirty="0" smtClean="0">
                <a:latin typeface="+mn-ea"/>
              </a:rPr>
              <a:t> 접근이 가능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5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Hoisting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Hoist : </a:t>
            </a:r>
            <a:r>
              <a:rPr lang="ko-KR" altLang="en-US" dirty="0" smtClean="0"/>
              <a:t>변수의 정의가 그 범위에 따라 선언과 할당으로 분리되는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함수에서 선언되었을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최상위</a:t>
            </a:r>
            <a:endParaRPr lang="en-US" altLang="ko-KR" dirty="0"/>
          </a:p>
          <a:p>
            <a:pPr lvl="1"/>
            <a:r>
              <a:rPr lang="ko-KR" altLang="en-US" dirty="0" smtClean="0"/>
              <a:t>함수 밖에서 선언되었을 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전역 컨텍스트 최상위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모든 변수는 </a:t>
            </a:r>
            <a:r>
              <a:rPr lang="en-US" altLang="ko-KR" dirty="0" smtClean="0"/>
              <a:t>Hoisting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선언문 사용시 함수도 </a:t>
            </a:r>
            <a:r>
              <a:rPr lang="en-US" altLang="ko-KR" dirty="0" smtClean="0"/>
              <a:t>Hoisting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변수와 함수가 동일한 명칭을 사용시 함수가 변수 선언을 덮어 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값이 있을 때는 변수가 함수 선언을 덮어 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93" y="4920157"/>
            <a:ext cx="1971675" cy="89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95" y="4910632"/>
            <a:ext cx="1943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Scope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범위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어휘적</a:t>
            </a:r>
            <a:r>
              <a:rPr lang="en-US" altLang="ko-KR" dirty="0">
                <a:latin typeface="+mn-ea"/>
              </a:rPr>
              <a:t>Scope(Lexical-Scope</a:t>
            </a:r>
            <a:r>
              <a:rPr lang="en-US" altLang="ko-KR" dirty="0" smtClean="0">
                <a:latin typeface="+mn-ea"/>
              </a:rPr>
              <a:t>): </a:t>
            </a:r>
            <a:r>
              <a:rPr lang="ko-KR" altLang="en-US" dirty="0" smtClean="0">
                <a:latin typeface="+mn-ea"/>
              </a:rPr>
              <a:t>또는 정적 </a:t>
            </a:r>
            <a:r>
              <a:rPr lang="en-US" altLang="ko-KR" dirty="0" smtClean="0">
                <a:latin typeface="+mn-ea"/>
              </a:rPr>
              <a:t>Scope(Static-Scope)</a:t>
            </a:r>
          </a:p>
          <a:p>
            <a:pPr lvl="1"/>
            <a:r>
              <a:rPr lang="ko-KR" altLang="en-US" dirty="0"/>
              <a:t>변수나 함수가 </a:t>
            </a:r>
            <a:r>
              <a:rPr lang="ko-KR" altLang="en-US" b="1" dirty="0"/>
              <a:t>정의 된 곳</a:t>
            </a:r>
            <a:r>
              <a:rPr lang="ko-KR" altLang="en-US" dirty="0"/>
              <a:t>의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r>
              <a:rPr lang="en-US" altLang="ko-KR" dirty="0" smtClean="0">
                <a:latin typeface="+mn-ea"/>
              </a:rPr>
              <a:t>. &lt;-&gt; </a:t>
            </a:r>
            <a:r>
              <a:rPr lang="en-US" altLang="ko-KR" dirty="0" err="1" smtClean="0">
                <a:latin typeface="+mn-ea"/>
              </a:rPr>
              <a:t>perl</a:t>
            </a:r>
            <a:r>
              <a:rPr lang="ko-KR" altLang="en-US" dirty="0" smtClean="0">
                <a:latin typeface="+mn-ea"/>
              </a:rPr>
              <a:t>의 동적 </a:t>
            </a:r>
            <a:r>
              <a:rPr lang="en-US" altLang="ko-KR" dirty="0" smtClean="0">
                <a:latin typeface="+mn-ea"/>
              </a:rPr>
              <a:t>Scope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렉시컬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스코프를</a:t>
            </a:r>
            <a:r>
              <a:rPr lang="ko-KR" altLang="en-US" dirty="0">
                <a:latin typeface="+mn-ea"/>
              </a:rPr>
              <a:t> 수정하는 방법은 </a:t>
            </a:r>
            <a:r>
              <a:rPr lang="en-US" altLang="ko-KR" dirty="0" err="1">
                <a:latin typeface="+mn-ea"/>
              </a:rPr>
              <a:t>eval</a:t>
            </a:r>
            <a:r>
              <a:rPr lang="en-US" altLang="ko-KR" dirty="0">
                <a:latin typeface="+mn-ea"/>
              </a:rPr>
              <a:t>, with 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사용할 수 있지만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몇가지 이슈로 인하여 두 함수 모두 사용하지 않는 것이 좋음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2"/>
          <a:stretch/>
        </p:blipFill>
        <p:spPr>
          <a:xfrm>
            <a:off x="3195331" y="1645919"/>
            <a:ext cx="7114529" cy="33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Scope 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Scope Chain</a:t>
            </a:r>
          </a:p>
          <a:p>
            <a:pPr lvl="1"/>
            <a:r>
              <a:rPr lang="ko-KR" altLang="en-US" dirty="0" smtClean="0">
                <a:latin typeface="+mn-ea"/>
              </a:rPr>
              <a:t>자신만의 </a:t>
            </a:r>
            <a:r>
              <a:rPr lang="ko-KR" altLang="en-US" dirty="0" err="1" smtClean="0">
                <a:latin typeface="+mn-ea"/>
              </a:rPr>
              <a:t>스코프를</a:t>
            </a:r>
            <a:r>
              <a:rPr lang="ko-KR" altLang="en-US" dirty="0" smtClean="0">
                <a:latin typeface="+mn-ea"/>
              </a:rPr>
              <a:t> 가지고 있는 함수가 </a:t>
            </a:r>
            <a:r>
              <a:rPr lang="ko-KR" altLang="en-US" dirty="0" err="1" smtClean="0">
                <a:latin typeface="+mn-ea"/>
              </a:rPr>
              <a:t>외부함수의</a:t>
            </a:r>
            <a:r>
              <a:rPr lang="ko-KR" altLang="en-US" dirty="0" smtClean="0">
                <a:latin typeface="+mn-ea"/>
              </a:rPr>
              <a:t> 지역 변수를 사용하고 있다면 </a:t>
            </a:r>
            <a:r>
              <a:rPr lang="ko-KR" altLang="en-US" dirty="0" err="1" smtClean="0">
                <a:latin typeface="+mn-ea"/>
              </a:rPr>
              <a:t>내부함수와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외부함수는</a:t>
            </a:r>
            <a:r>
              <a:rPr lang="ko-KR" altLang="en-US" dirty="0" smtClean="0">
                <a:latin typeface="+mn-ea"/>
              </a:rPr>
              <a:t> 서로 연결되어 있고 이것을 </a:t>
            </a:r>
            <a:r>
              <a:rPr lang="ko-KR" altLang="en-US" dirty="0" err="1" smtClean="0">
                <a:latin typeface="+mn-ea"/>
              </a:rPr>
              <a:t>스코프</a:t>
            </a:r>
            <a:r>
              <a:rPr lang="ko-KR" altLang="en-US" dirty="0" smtClean="0">
                <a:latin typeface="+mn-ea"/>
              </a:rPr>
              <a:t> 체인이라고 부름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Function </a:t>
            </a:r>
            <a:r>
              <a:rPr lang="ko-KR" altLang="en-US" dirty="0" smtClean="0">
                <a:latin typeface="+mn-ea"/>
              </a:rPr>
              <a:t>내의 변수를 찾을 때까지 그 </a:t>
            </a:r>
            <a:r>
              <a:rPr lang="en-US" altLang="ko-KR" dirty="0" smtClean="0">
                <a:latin typeface="+mn-ea"/>
              </a:rPr>
              <a:t>Scope Chain </a:t>
            </a:r>
            <a:r>
              <a:rPr lang="ko-KR" altLang="en-US" dirty="0" smtClean="0">
                <a:latin typeface="+mn-ea"/>
              </a:rPr>
              <a:t>의 가장 내부에서부터 외부 방향으로 검색을 하며 찾음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08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ko-KR" altLang="en-US" dirty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with </a:t>
            </a:r>
            <a:r>
              <a:rPr lang="ko-KR" altLang="en-US" dirty="0" smtClean="0">
                <a:latin typeface="+mn-ea"/>
              </a:rPr>
              <a:t>이후 구문을 </a:t>
            </a:r>
            <a:r>
              <a:rPr lang="ko-KR" altLang="en-US" dirty="0">
                <a:latin typeface="+mn-ea"/>
              </a:rPr>
              <a:t>위해 </a:t>
            </a:r>
            <a:r>
              <a:rPr lang="en-US" altLang="ko-KR" dirty="0">
                <a:latin typeface="+mn-ea"/>
              </a:rPr>
              <a:t>scope chain</a:t>
            </a:r>
            <a:r>
              <a:rPr lang="ko-KR" altLang="en-US" dirty="0">
                <a:latin typeface="+mn-ea"/>
              </a:rPr>
              <a:t>에 인자로 받는 </a:t>
            </a:r>
            <a:r>
              <a:rPr lang="en-US" altLang="ko-KR" dirty="0">
                <a:latin typeface="+mn-ea"/>
              </a:rPr>
              <a:t>object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smtClean="0">
                <a:latin typeface="+mn-ea"/>
              </a:rPr>
              <a:t>추가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pic>
        <p:nvPicPr>
          <p:cNvPr id="2050" name="Picture 2" descr="E:\development\자바스크립트 스터디\1차\이미지파일\with 사용법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0" y="1402739"/>
            <a:ext cx="4114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evelopment\자바스크립트 스터디\1차\이미지파일\with 사용법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45" y="3698263"/>
            <a:ext cx="2047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development\자바스크립트 스터디\1차\이미지파일\with 사용법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0" y="4986459"/>
            <a:ext cx="3810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ith</a:t>
            </a:r>
            <a:r>
              <a:rPr lang="ko-KR" altLang="en-US" dirty="0" smtClean="0"/>
              <a:t>를 쓰면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추가적인 자원의 소모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스코프 체인 상위에 있는 스코프에서 데이터를 가져올 때 검색시간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자원소모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상위의 상위의</a:t>
            </a:r>
            <a:r>
              <a:rPr lang="en-US" altLang="ko-KR" dirty="0" smtClean="0"/>
              <a:t>...</a:t>
            </a:r>
            <a:r>
              <a:rPr lang="ko-KR" altLang="en-US" dirty="0" smtClean="0"/>
              <a:t> 계속 타거나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상위 체인에 변수가 많을 때 리소스가 많이 듬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ith</a:t>
            </a:r>
            <a:r>
              <a:rPr lang="ko-KR" altLang="en-US" dirty="0" smtClean="0"/>
              <a:t>의 모호성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여기에서 </a:t>
            </a:r>
            <a:r>
              <a:rPr lang="en-US" altLang="ko-KR" dirty="0" smtClean="0"/>
              <a:t> value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인자의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일까</a:t>
            </a:r>
            <a:r>
              <a:rPr lang="en-US" altLang="ko-KR" dirty="0" smtClean="0"/>
              <a:t>? Obj </a:t>
            </a:r>
            <a:r>
              <a:rPr lang="ko-KR" altLang="en-US" dirty="0" smtClean="0"/>
              <a:t>속성의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일</a:t>
            </a:r>
            <a:r>
              <a:rPr lang="ko-KR" altLang="en-US" dirty="0"/>
              <a:t>까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ECMA6</a:t>
            </a:r>
            <a:r>
              <a:rPr lang="ko-KR" altLang="en-US" dirty="0" smtClean="0"/>
              <a:t>에서 제외</a:t>
            </a:r>
            <a:endParaRPr lang="en-US" altLang="ko-KR" dirty="0"/>
          </a:p>
          <a:p>
            <a:pPr lvl="1"/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쓰지말자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26" name="Picture 2" descr="E:\development\자바스크립트 스터디\1차\이미지파일\with구문의 모호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83" y="2946644"/>
            <a:ext cx="32670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1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함수와 함수가 선언된 어휘적 환경</a:t>
            </a:r>
            <a:r>
              <a:rPr lang="en-US" altLang="ko-KR" dirty="0"/>
              <a:t>(Lexical-</a:t>
            </a:r>
            <a:r>
              <a:rPr lang="en-US" altLang="ko-KR" dirty="0" err="1"/>
              <a:t>Enviroment</a:t>
            </a:r>
            <a:r>
              <a:rPr lang="en-US" altLang="ko-KR" dirty="0"/>
              <a:t>)</a:t>
            </a:r>
            <a:r>
              <a:rPr lang="ko-KR" altLang="en-US" dirty="0"/>
              <a:t>의 조합</a:t>
            </a:r>
            <a:endParaRPr lang="en-US" altLang="ko-KR" dirty="0"/>
          </a:p>
          <a:p>
            <a:r>
              <a:rPr lang="ko-KR" altLang="en-US" dirty="0" smtClean="0"/>
              <a:t>사전적 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</a:t>
            </a:r>
            <a:r>
              <a:rPr lang="en-US" altLang="ko-KR" dirty="0"/>
              <a:t>+ </a:t>
            </a:r>
            <a:r>
              <a:rPr lang="ko-KR" altLang="en-US" dirty="0"/>
              <a:t>함수를 둘러싼 환경</a:t>
            </a:r>
            <a:r>
              <a:rPr lang="en-US" altLang="ko-KR" dirty="0"/>
              <a:t>(Lexical environment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함수를 만들고 그 함수 내부의 코드가 탐색하는 </a:t>
            </a:r>
            <a:r>
              <a:rPr lang="ko-KR" altLang="en-US" dirty="0" err="1"/>
              <a:t>스코프를</a:t>
            </a:r>
            <a:r>
              <a:rPr lang="ko-KR" altLang="en-US" dirty="0"/>
              <a:t> 함수 생성 당시의 </a:t>
            </a:r>
            <a:r>
              <a:rPr lang="ko-KR" altLang="en-US" dirty="0" err="1"/>
              <a:t>렉시컬</a:t>
            </a:r>
            <a:r>
              <a:rPr lang="ko-KR" altLang="en-US" dirty="0"/>
              <a:t> </a:t>
            </a:r>
            <a:r>
              <a:rPr lang="ko-KR" altLang="en-US" dirty="0" err="1"/>
              <a:t>스코프로</a:t>
            </a:r>
            <a:r>
              <a:rPr lang="ko-KR" altLang="en-US" dirty="0"/>
              <a:t> </a:t>
            </a:r>
            <a:r>
              <a:rPr lang="ko-KR" altLang="en-US" dirty="0" smtClean="0"/>
              <a:t>고정한 것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클로저</a:t>
            </a:r>
            <a:endParaRPr lang="en-US" altLang="ko-KR" dirty="0" smtClean="0"/>
          </a:p>
          <a:p>
            <a:pPr marL="502920" lvl="1" indent="0">
              <a:buNone/>
            </a:pPr>
            <a:endParaRPr lang="ko-KR" altLang="en-US" dirty="0"/>
          </a:p>
          <a:p>
            <a:pPr lvl="1"/>
            <a:r>
              <a:rPr lang="ko-KR" altLang="en-US" dirty="0"/>
              <a:t>자바스크립트에서 </a:t>
            </a:r>
            <a:r>
              <a:rPr lang="ko-KR" altLang="en-US" dirty="0" err="1"/>
              <a:t>클로저는</a:t>
            </a:r>
            <a:r>
              <a:rPr lang="ko-KR" altLang="en-US" dirty="0"/>
              <a:t> 함수가 생성되는 시점에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함수가 생성될 때 그 함수의 </a:t>
            </a:r>
            <a:r>
              <a:rPr lang="ko-KR" altLang="en-US" dirty="0" err="1"/>
              <a:t>렉시컬</a:t>
            </a:r>
            <a:r>
              <a:rPr lang="ko-KR" altLang="en-US" dirty="0"/>
              <a:t> 환경을 포섭</a:t>
            </a:r>
            <a:r>
              <a:rPr lang="en-US" altLang="ko-KR" dirty="0"/>
              <a:t>(closure)</a:t>
            </a:r>
            <a:r>
              <a:rPr lang="ko-KR" altLang="en-US" dirty="0"/>
              <a:t>하여 실행될 때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함수는 자신의 </a:t>
            </a:r>
            <a:r>
              <a:rPr lang="ko-KR" altLang="en-US" dirty="0" err="1" smtClean="0"/>
              <a:t>고유값을</a:t>
            </a:r>
            <a:r>
              <a:rPr lang="ko-KR" altLang="en-US" dirty="0" smtClean="0"/>
              <a:t> 보유</a:t>
            </a:r>
            <a:r>
              <a:rPr lang="en-US" altLang="ko-KR" dirty="0" smtClean="0"/>
              <a:t>, Scope-Chain </a:t>
            </a:r>
            <a:r>
              <a:rPr lang="ko-KR" altLang="en-US" dirty="0" smtClean="0"/>
              <a:t>안의 모든 변수의 값을 유지함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992701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968</TotalTime>
  <Words>496</Words>
  <Application>Microsoft Office PowerPoint</Application>
  <PresentationFormat>와이드스크린</PresentationFormat>
  <Paragraphs>145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HY중고딕</vt:lpstr>
      <vt:lpstr>맑은 고딕</vt:lpstr>
      <vt:lpstr>Arial</vt:lpstr>
      <vt:lpstr>Corbel</vt:lpstr>
      <vt:lpstr>Wingdings 2</vt:lpstr>
      <vt:lpstr>틀</vt:lpstr>
      <vt:lpstr>JS 스코프와 클로저</vt:lpstr>
      <vt:lpstr>Scope</vt:lpstr>
      <vt:lpstr>Scope  범위 1</vt:lpstr>
      <vt:lpstr>Hoisting</vt:lpstr>
      <vt:lpstr>Scope  범위 2</vt:lpstr>
      <vt:lpstr>Scope Chain</vt:lpstr>
      <vt:lpstr>with 란?</vt:lpstr>
      <vt:lpstr>with를 쓰면  안되는 이유</vt:lpstr>
      <vt:lpstr>Closure</vt:lpstr>
      <vt:lpstr>Closure</vt:lpstr>
      <vt:lpstr>Closure?</vt:lpstr>
      <vt:lpstr>Closure?</vt:lpstr>
      <vt:lpstr>Closure 활용</vt:lpstr>
      <vt:lpstr>Closure 단점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Tae gyu</dc:creator>
  <cp:lastModifiedBy>Lim Tae gyu</cp:lastModifiedBy>
  <cp:revision>87</cp:revision>
  <dcterms:created xsi:type="dcterms:W3CDTF">2018-06-11T23:58:54Z</dcterms:created>
  <dcterms:modified xsi:type="dcterms:W3CDTF">2018-06-14T04:45:43Z</dcterms:modified>
</cp:coreProperties>
</file>