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7" r:id="rId3"/>
  </p:sldMasterIdLst>
  <p:notesMasterIdLst>
    <p:notesMasterId r:id="rId18"/>
  </p:notesMasterIdLst>
  <p:sldIdLst>
    <p:sldId id="260" r:id="rId4"/>
    <p:sldId id="262" r:id="rId5"/>
    <p:sldId id="1784" r:id="rId6"/>
    <p:sldId id="1785" r:id="rId7"/>
    <p:sldId id="267" r:id="rId8"/>
    <p:sldId id="261" r:id="rId9"/>
    <p:sldId id="272" r:id="rId10"/>
    <p:sldId id="279" r:id="rId11"/>
    <p:sldId id="282" r:id="rId12"/>
    <p:sldId id="1783" r:id="rId13"/>
    <p:sldId id="274" r:id="rId14"/>
    <p:sldId id="276" r:id="rId15"/>
    <p:sldId id="270" r:id="rId16"/>
    <p:sldId id="283" r:id="rId17"/>
  </p:sldIdLst>
  <p:sldSz cx="12190413" cy="6859588"/>
  <p:notesSz cx="6858000" cy="9144000"/>
  <p:defaultTextStyle>
    <a:defPPr>
      <a:defRPr lang="zh-CN"/>
    </a:defPPr>
    <a:lvl1pPr marL="0" algn="l" defTabSz="96761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83809" algn="l" defTabSz="96761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67618" algn="l" defTabSz="96761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451427" algn="l" defTabSz="96761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935236" algn="l" defTabSz="96761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419045" algn="l" defTabSz="96761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902854" algn="l" defTabSz="96761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386663" algn="l" defTabSz="96761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870472" algn="l" defTabSz="96761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DBF7"/>
    <a:srgbClr val="00ABBF"/>
    <a:srgbClr val="F49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211" y="48"/>
      </p:cViewPr>
      <p:guideLst>
        <p:guide orient="horz" pos="216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8A964F-38E6-445C-A300-A0E25B426084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299A4-62CB-47EB-89FB-A39AAC03E2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206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All Members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CB8912-F0BA-4AD8-8415-DA1F26BCB0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73484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E1E122048_DENNIS BHADAL PERMANA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CB8912-F0BA-4AD8-8415-DA1F26BCB0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29962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E1E122002_ANDI ANUGRAH MA’ARIF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CB8912-F0BA-4AD8-8415-DA1F26BCB0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61096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E1E122002_ANDI ANUGRAH MA’ARIF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CB8912-F0BA-4AD8-8415-DA1F26BCB0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50612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E1E122052_FARRAS SIDA TORUNTJU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CB8912-F0BA-4AD8-8415-DA1F26BCB0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706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All Members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CB8912-F0BA-4AD8-8415-DA1F26BCB0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0391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E1E122020_ MUH. FALAH MUBARAQ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CB8912-F0BA-4AD8-8415-DA1F26BCB0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5352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E1E122020_MUH. FALAH MUBARAQ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CB8912-F0BA-4AD8-8415-DA1F26BCB0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4314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E1E122020_MUH. FALAH MUBARAQ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CB8912-F0BA-4AD8-8415-DA1F26BCB0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7601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E1E122064_LA ODE MUHAMMAD YUDHY PRAYITNO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CB8912-F0BA-4AD8-8415-DA1F26BCB0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4458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E1E122064_LA ODE MUHAMMMAD YUDHY PRAYITNO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CB8912-F0BA-4AD8-8415-DA1F26BCB0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0791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E1E122064_LA ODE MUHAMMMAD YUDHY PRAYITNO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CB8912-F0BA-4AD8-8415-DA1F26BCB0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1746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E1E122064_LA ODE MUHAMMMAD YUDHY PRAYITNO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CB8912-F0BA-4AD8-8415-DA1F26BCB0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8510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E1E122048_DENNIS BHADAL PERMANA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CB8912-F0BA-4AD8-8415-DA1F26BCB09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7475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2" y="2130919"/>
            <a:ext cx="10361851" cy="147036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7100"/>
            <a:ext cx="8533290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838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676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514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352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190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02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866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70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2022/12/1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27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2022/12/1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96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50" y="274702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2022/12/1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3964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0627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88612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1062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3B927-A2A5-0A94-3DBD-393A25463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91" y="365210"/>
            <a:ext cx="10514231" cy="132587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43028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35663-C817-5020-38BA-A9EDD989C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91" y="365210"/>
            <a:ext cx="10514231" cy="132587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973138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2A52F3-A286-EB06-7D0A-6A22B96FA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91" y="365210"/>
            <a:ext cx="10514231" cy="132587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037799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38E122-9A57-D864-0BC5-8CCBBBBE9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91" y="365210"/>
            <a:ext cx="10514231" cy="132587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480618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08117F-6723-3E50-7DC5-FB9A62686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91" y="365210"/>
            <a:ext cx="10514231" cy="132587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45396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2022/12/1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1502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B6B4FB-6DEA-D086-5B39-B1B1E9B46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91" y="365210"/>
            <a:ext cx="10514231" cy="132587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585625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41D9D0-EC2B-DB4D-D559-3BFAC7DFA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91" y="365210"/>
            <a:ext cx="10514231" cy="132587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479839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50AD71-91B8-B4FE-3BA7-D2E147C80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91" y="365210"/>
            <a:ext cx="10514231" cy="132587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4FDD445B-19A3-7462-CA3D-94D299C417D9}"/>
              </a:ext>
            </a:extLst>
          </p:cNvPr>
          <p:cNvSpPr txBox="1"/>
          <p:nvPr userDrawn="1"/>
        </p:nvSpPr>
        <p:spPr>
          <a:xfrm>
            <a:off x="838091" y="6375921"/>
            <a:ext cx="1439972" cy="118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09">
              <a:lnSpc>
                <a:spcPct val="200000"/>
              </a:lnSpc>
            </a:pP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13688455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09541-DF4F-D946-4393-3AE9EE95A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91" y="365210"/>
            <a:ext cx="10514231" cy="132587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2034541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3EC9B-D075-79BB-55C6-46D4FED9E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91" y="365210"/>
            <a:ext cx="10514231" cy="132587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02366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8F84CE-F3A3-1768-4B10-71F2337A2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091" y="365210"/>
            <a:ext cx="10514231" cy="132587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0350752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701"/>
            <a:ext cx="10971372" cy="114326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357823"/>
            <a:ext cx="3860297" cy="36521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79090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3"/>
            <a:ext cx="2742843" cy="585288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3"/>
            <a:ext cx="8025355" cy="58528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521" y="6357823"/>
            <a:ext cx="2844430" cy="365210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2022/12/1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058" y="6357823"/>
            <a:ext cx="3860297" cy="36521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6463" y="6357823"/>
            <a:ext cx="2844430" cy="365210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03523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3648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8" y="4407921"/>
            <a:ext cx="10361851" cy="1362391"/>
          </a:xfrm>
        </p:spPr>
        <p:txBody>
          <a:bodyPr anchor="t"/>
          <a:lstStyle>
            <a:lvl1pPr algn="l">
              <a:defRPr sz="42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8" y="2907386"/>
            <a:ext cx="10361851" cy="1500535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838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676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5142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3523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1904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0285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8666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7047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2022/12/1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448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1"/>
            <a:ext cx="5384099" cy="4527011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1"/>
            <a:ext cx="5384099" cy="4527011"/>
          </a:xfrm>
        </p:spPr>
        <p:txBody>
          <a:bodyPr/>
          <a:lstStyle>
            <a:lvl1pPr>
              <a:defRPr sz="3000"/>
            </a:lvl1pPr>
            <a:lvl2pPr>
              <a:defRPr sz="2500"/>
            </a:lvl2pPr>
            <a:lvl3pPr>
              <a:defRPr sz="21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2022/12/1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26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3809" indent="0">
              <a:buNone/>
              <a:defRPr sz="2100" b="1"/>
            </a:lvl2pPr>
            <a:lvl3pPr marL="967618" indent="0">
              <a:buNone/>
              <a:defRPr sz="1900" b="1"/>
            </a:lvl3pPr>
            <a:lvl4pPr marL="1451427" indent="0">
              <a:buNone/>
              <a:defRPr sz="1700" b="1"/>
            </a:lvl4pPr>
            <a:lvl5pPr marL="1935236" indent="0">
              <a:buNone/>
              <a:defRPr sz="1700" b="1"/>
            </a:lvl5pPr>
            <a:lvl6pPr marL="2419045" indent="0">
              <a:buNone/>
              <a:defRPr sz="1700" b="1"/>
            </a:lvl6pPr>
            <a:lvl7pPr marL="2902854" indent="0">
              <a:buNone/>
              <a:defRPr sz="1700" b="1"/>
            </a:lvl7pPr>
            <a:lvl8pPr marL="3386663" indent="0">
              <a:buNone/>
              <a:defRPr sz="1700" b="1"/>
            </a:lvl8pPr>
            <a:lvl9pPr marL="3870472" indent="0">
              <a:buNone/>
              <a:defRPr sz="17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9"/>
            <a:ext cx="5386216" cy="39522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0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83809" indent="0">
              <a:buNone/>
              <a:defRPr sz="2100" b="1"/>
            </a:lvl2pPr>
            <a:lvl3pPr marL="967618" indent="0">
              <a:buNone/>
              <a:defRPr sz="1900" b="1"/>
            </a:lvl3pPr>
            <a:lvl4pPr marL="1451427" indent="0">
              <a:buNone/>
              <a:defRPr sz="1700" b="1"/>
            </a:lvl4pPr>
            <a:lvl5pPr marL="1935236" indent="0">
              <a:buNone/>
              <a:defRPr sz="1700" b="1"/>
            </a:lvl5pPr>
            <a:lvl6pPr marL="2419045" indent="0">
              <a:buNone/>
              <a:defRPr sz="1700" b="1"/>
            </a:lvl6pPr>
            <a:lvl7pPr marL="2902854" indent="0">
              <a:buNone/>
              <a:defRPr sz="1700" b="1"/>
            </a:lvl7pPr>
            <a:lvl8pPr marL="3386663" indent="0">
              <a:buNone/>
              <a:defRPr sz="1700" b="1"/>
            </a:lvl8pPr>
            <a:lvl9pPr marL="3870472" indent="0">
              <a:buNone/>
              <a:defRPr sz="17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2" y="2175379"/>
            <a:ext cx="5388332" cy="3952203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2022/12/1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96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2022/12/1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091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2022/12/1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462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2" y="273113"/>
            <a:ext cx="4010562" cy="1162319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2" y="273114"/>
            <a:ext cx="6814780" cy="5854468"/>
          </a:xfrm>
        </p:spPr>
        <p:txBody>
          <a:bodyPr/>
          <a:lstStyle>
            <a:lvl1pPr>
              <a:defRPr sz="3400"/>
            </a:lvl1pPr>
            <a:lvl2pPr>
              <a:defRPr sz="30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2" y="1435433"/>
            <a:ext cx="4010562" cy="4692149"/>
          </a:xfrm>
        </p:spPr>
        <p:txBody>
          <a:bodyPr/>
          <a:lstStyle>
            <a:lvl1pPr marL="0" indent="0">
              <a:buNone/>
              <a:defRPr sz="1500"/>
            </a:lvl1pPr>
            <a:lvl2pPr marL="483809" indent="0">
              <a:buNone/>
              <a:defRPr sz="1300"/>
            </a:lvl2pPr>
            <a:lvl3pPr marL="967618" indent="0">
              <a:buNone/>
              <a:defRPr sz="1100"/>
            </a:lvl3pPr>
            <a:lvl4pPr marL="1451427" indent="0">
              <a:buNone/>
              <a:defRPr sz="1000"/>
            </a:lvl4pPr>
            <a:lvl5pPr marL="1935236" indent="0">
              <a:buNone/>
              <a:defRPr sz="1000"/>
            </a:lvl5pPr>
            <a:lvl6pPr marL="2419045" indent="0">
              <a:buNone/>
              <a:defRPr sz="1000"/>
            </a:lvl6pPr>
            <a:lvl7pPr marL="2902854" indent="0">
              <a:buNone/>
              <a:defRPr sz="1000"/>
            </a:lvl7pPr>
            <a:lvl8pPr marL="3386663" indent="0">
              <a:buNone/>
              <a:defRPr sz="1000"/>
            </a:lvl8pPr>
            <a:lvl9pPr marL="3870472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2022/12/1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480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1712"/>
            <a:ext cx="7314248" cy="566869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918"/>
            <a:ext cx="7314248" cy="4115753"/>
          </a:xfrm>
        </p:spPr>
        <p:txBody>
          <a:bodyPr/>
          <a:lstStyle>
            <a:lvl1pPr marL="0" indent="0">
              <a:buNone/>
              <a:defRPr sz="3400"/>
            </a:lvl1pPr>
            <a:lvl2pPr marL="483809" indent="0">
              <a:buNone/>
              <a:defRPr sz="3000"/>
            </a:lvl2pPr>
            <a:lvl3pPr marL="967618" indent="0">
              <a:buNone/>
              <a:defRPr sz="2500"/>
            </a:lvl3pPr>
            <a:lvl4pPr marL="1451427" indent="0">
              <a:buNone/>
              <a:defRPr sz="2100"/>
            </a:lvl4pPr>
            <a:lvl5pPr marL="1935236" indent="0">
              <a:buNone/>
              <a:defRPr sz="2100"/>
            </a:lvl5pPr>
            <a:lvl6pPr marL="2419045" indent="0">
              <a:buNone/>
              <a:defRPr sz="2100"/>
            </a:lvl6pPr>
            <a:lvl7pPr marL="2902854" indent="0">
              <a:buNone/>
              <a:defRPr sz="2100"/>
            </a:lvl7pPr>
            <a:lvl8pPr marL="3386663" indent="0">
              <a:buNone/>
              <a:defRPr sz="2100"/>
            </a:lvl8pPr>
            <a:lvl9pPr marL="3870472" indent="0">
              <a:buNone/>
              <a:defRPr sz="21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8581"/>
            <a:ext cx="7314248" cy="805048"/>
          </a:xfrm>
        </p:spPr>
        <p:txBody>
          <a:bodyPr/>
          <a:lstStyle>
            <a:lvl1pPr marL="0" indent="0">
              <a:buNone/>
              <a:defRPr sz="1500"/>
            </a:lvl1pPr>
            <a:lvl2pPr marL="483809" indent="0">
              <a:buNone/>
              <a:defRPr sz="1300"/>
            </a:lvl2pPr>
            <a:lvl3pPr marL="967618" indent="0">
              <a:buNone/>
              <a:defRPr sz="1100"/>
            </a:lvl3pPr>
            <a:lvl4pPr marL="1451427" indent="0">
              <a:buNone/>
              <a:defRPr sz="1000"/>
            </a:lvl4pPr>
            <a:lvl5pPr marL="1935236" indent="0">
              <a:buNone/>
              <a:defRPr sz="1000"/>
            </a:lvl5pPr>
            <a:lvl6pPr marL="2419045" indent="0">
              <a:buNone/>
              <a:defRPr sz="1000"/>
            </a:lvl6pPr>
            <a:lvl7pPr marL="2902854" indent="0">
              <a:buNone/>
              <a:defRPr sz="1000"/>
            </a:lvl7pPr>
            <a:lvl8pPr marL="3386663" indent="0">
              <a:buNone/>
              <a:defRPr sz="1000"/>
            </a:lvl8pPr>
            <a:lvl9pPr marL="3870472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2022/12/1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06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3"/>
            <a:ext cx="10971372" cy="1143264"/>
          </a:xfrm>
          <a:prstGeom prst="rect">
            <a:avLst/>
          </a:prstGeom>
        </p:spPr>
        <p:txBody>
          <a:bodyPr vert="horz" lIns="96762" tIns="48381" rIns="96762" bIns="48381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1"/>
            <a:ext cx="10971372" cy="4527011"/>
          </a:xfrm>
          <a:prstGeom prst="rect">
            <a:avLst/>
          </a:prstGeom>
        </p:spPr>
        <p:txBody>
          <a:bodyPr vert="horz" lIns="96762" tIns="48381" rIns="96762" bIns="48381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3"/>
            <a:ext cx="2844430" cy="365209"/>
          </a:xfrm>
          <a:prstGeom prst="rect">
            <a:avLst/>
          </a:prstGeom>
        </p:spPr>
        <p:txBody>
          <a:bodyPr vert="horz" lIns="96762" tIns="48381" rIns="96762" bIns="48381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2022/12/1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9" y="6357823"/>
            <a:ext cx="3860297" cy="365209"/>
          </a:xfrm>
          <a:prstGeom prst="rect">
            <a:avLst/>
          </a:prstGeom>
        </p:spPr>
        <p:txBody>
          <a:bodyPr vert="horz" lIns="96762" tIns="48381" rIns="96762" bIns="48381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2" y="6357823"/>
            <a:ext cx="2844430" cy="365209"/>
          </a:xfrm>
          <a:prstGeom prst="rect">
            <a:avLst/>
          </a:prstGeom>
        </p:spPr>
        <p:txBody>
          <a:bodyPr vert="horz" lIns="96762" tIns="48381" rIns="96762" bIns="48381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917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67618" rtl="0" eaLnBrk="1" latinLnBrk="0" hangingPunct="1">
        <a:spcBef>
          <a:spcPct val="0"/>
        </a:spcBef>
        <a:buNone/>
        <a:defRPr sz="4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2857" indent="-362857" algn="l" defTabSz="967618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86190" indent="-302381" algn="l" defTabSz="967618" rtl="0" eaLnBrk="1" latinLnBrk="0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9523" indent="-241905" algn="l" defTabSz="967618" rtl="0" eaLnBrk="1" latinLnBrk="0" hangingPunct="1">
        <a:spcBef>
          <a:spcPct val="20000"/>
        </a:spcBef>
        <a:buFont typeface="Arial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93332" indent="-241905" algn="l" defTabSz="967618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141" indent="-241905" algn="l" defTabSz="967618" rtl="0" eaLnBrk="1" latinLnBrk="0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60950" indent="-241905" algn="l" defTabSz="967618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44759" indent="-241905" algn="l" defTabSz="967618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28568" indent="-241905" algn="l" defTabSz="967618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12377" indent="-241905" algn="l" defTabSz="967618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6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83809" algn="l" defTabSz="9676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67618" algn="l" defTabSz="9676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51427" algn="l" defTabSz="9676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35236" algn="l" defTabSz="9676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19045" algn="l" defTabSz="9676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02854" algn="l" defTabSz="9676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86663" algn="l" defTabSz="9676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70472" algn="l" defTabSz="9676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92A5D5F2-9EB4-491D-B3F1-FF9C44B02D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0413" cy="685958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4E0A2DB5-1957-41AF-8014-B48BE1AA9D18}"/>
              </a:ext>
            </a:extLst>
          </p:cNvPr>
          <p:cNvSpPr/>
          <p:nvPr userDrawn="1"/>
        </p:nvSpPr>
        <p:spPr>
          <a:xfrm>
            <a:off x="0" y="0"/>
            <a:ext cx="12190413" cy="6859588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80000"/>
                </a:schemeClr>
              </a:gs>
              <a:gs pos="100000">
                <a:schemeClr val="tx1">
                  <a:alpha val="7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0"/>
          </a:p>
        </p:txBody>
      </p:sp>
    </p:spTree>
    <p:extLst>
      <p:ext uri="{BB962C8B-B14F-4D97-AF65-F5344CB8AC3E}">
        <p14:creationId xmlns:p14="http://schemas.microsoft.com/office/powerpoint/2010/main" val="4268383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  <p:txStyles>
    <p:titleStyle>
      <a:lvl1pPr algn="l" defTabSz="914309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7" indent="-228577" algn="l" defTabSz="9143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3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4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1" indent="-228577" algn="l" defTabSz="91430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5152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</p:sldLayoutIdLst>
  <p:txStyles>
    <p:titleStyle>
      <a:lvl1pPr algn="ctr" defTabSz="914309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66" indent="-342866" algn="l" defTabSz="914309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76" indent="-285721" algn="l" defTabSz="914309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86" indent="-228577" algn="l" defTabSz="914309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40" indent="-228577" algn="l" defTabSz="914309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94" indent="-228577" algn="l" defTabSz="914309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49" indent="-228577" algn="l" defTabSz="91430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03" indent="-228577" algn="l" defTabSz="91430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57" indent="-228577" algn="l" defTabSz="91430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11" indent="-228577" algn="l" defTabSz="91430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91430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microsoft.com/office/2007/relationships/hdphoto" Target="../media/hdphoto3.wdp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18.jpeg"/><Relationship Id="rId7" Type="http://schemas.openxmlformats.org/officeDocument/2006/relationships/image" Target="../media/image2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microsoft.com/office/2007/relationships/hdphoto" Target="../media/hdphoto5.wdp"/><Relationship Id="rId5" Type="http://schemas.openxmlformats.org/officeDocument/2006/relationships/image" Target="../media/image19.jpeg"/><Relationship Id="rId4" Type="http://schemas.microsoft.com/office/2007/relationships/hdphoto" Target="../media/hdphoto4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microsoft.com/office/2007/relationships/hdphoto" Target="../media/hdphoto1.wdp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AEDC783-658C-4DE5-86F3-C42F797C9A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241"/>
            <a:ext cx="12190413" cy="6857107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13FC163D-8F5E-44AA-8BD5-35D3FA3CCD1C}"/>
              </a:ext>
            </a:extLst>
          </p:cNvPr>
          <p:cNvSpPr/>
          <p:nvPr/>
        </p:nvSpPr>
        <p:spPr>
          <a:xfrm>
            <a:off x="-1" y="1241"/>
            <a:ext cx="12190413" cy="6857107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9000"/>
                </a:scheme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54"/>
            <a:endParaRPr lang="zh-CN" altLang="en-US" sz="1800">
              <a:solidFill>
                <a:srgbClr val="FFFFFF"/>
              </a:solidFill>
              <a:latin typeface="Arial"/>
              <a:ea typeface="微软雅黑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AF7083F-4C39-407F-A2FC-FEEEBC6274D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443" y="-254540"/>
            <a:ext cx="9948418" cy="662853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DE60845-F8C8-4F32-B2AD-4A3A0E9FEE96}"/>
              </a:ext>
            </a:extLst>
          </p:cNvPr>
          <p:cNvSpPr/>
          <p:nvPr/>
        </p:nvSpPr>
        <p:spPr>
          <a:xfrm>
            <a:off x="-1" y="-98598"/>
            <a:ext cx="12190413" cy="6857107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30000"/>
                </a:schemeClr>
              </a:gs>
              <a:gs pos="100000">
                <a:schemeClr val="tx1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54"/>
            <a:endParaRPr lang="zh-CN" altLang="en-US" sz="18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/>
              <a:ea typeface="微软雅黑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7C89E03-E38E-4E1F-A283-85CB6F19E25F}"/>
              </a:ext>
            </a:extLst>
          </p:cNvPr>
          <p:cNvSpPr/>
          <p:nvPr/>
        </p:nvSpPr>
        <p:spPr bwMode="auto">
          <a:xfrm>
            <a:off x="3286894" y="4077866"/>
            <a:ext cx="5904656" cy="581762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dist" defTabSz="457154">
              <a:lnSpc>
                <a:spcPct val="125000"/>
              </a:lnSpc>
              <a:defRPr/>
            </a:pPr>
            <a:r>
              <a:rPr lang="en-US" altLang="zh-CN" sz="2800" dirty="0">
                <a:solidFill>
                  <a:srgbClr val="66DBF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Information Technology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BB7A873-2974-4DC1-921A-1CEF1A13B8D7}"/>
              </a:ext>
            </a:extLst>
          </p:cNvPr>
          <p:cNvSpPr txBox="1"/>
          <p:nvPr/>
        </p:nvSpPr>
        <p:spPr>
          <a:xfrm>
            <a:off x="1331549" y="1856155"/>
            <a:ext cx="9839405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3200">
                <a:gradFill>
                  <a:gsLst>
                    <a:gs pos="0">
                      <a:srgbClr val="29CDF3"/>
                    </a:gs>
                    <a:gs pos="100000">
                      <a:srgbClr val="79F3FA"/>
                    </a:gs>
                  </a:gsLst>
                  <a:lin ang="2700000" scaled="1"/>
                </a:gradFill>
                <a:latin typeface="锐字锐线梦想黑简1.0" panose="02010604000000000000" pitchFamily="2" charset="-122"/>
                <a:ea typeface="锐字锐线梦想黑简1.0" panose="02010604000000000000" pitchFamily="2" charset="-122"/>
              </a:defRPr>
            </a:lvl1pPr>
          </a:lstStyle>
          <a:p>
            <a:pPr algn="dist" defTabSz="457154"/>
            <a:r>
              <a:rPr lang="en-US" altLang="zh-CN" sz="7200" dirty="0">
                <a:ln w="139700">
                  <a:solidFill>
                    <a:srgbClr val="79F3FA"/>
                  </a:solidFill>
                  <a:miter lim="800000"/>
                </a:ln>
                <a:effectLst>
                  <a:outerShdw blurRad="406400" dist="38100" dir="2700000" algn="tl" rotWithShape="0">
                    <a:prstClr val="black">
                      <a:alpha val="79000"/>
                    </a:prstClr>
                  </a:outerShdw>
                </a:effectLst>
              </a:rPr>
              <a:t>Artificial </a:t>
            </a:r>
            <a:r>
              <a:rPr lang="en-US" altLang="zh-CN" sz="7200" dirty="0" err="1">
                <a:ln w="139700">
                  <a:solidFill>
                    <a:srgbClr val="79F3FA"/>
                  </a:solidFill>
                  <a:miter lim="800000"/>
                </a:ln>
                <a:effectLst>
                  <a:outerShdw blurRad="406400" dist="38100" dir="2700000" algn="tl" rotWithShape="0">
                    <a:prstClr val="black">
                      <a:alpha val="79000"/>
                    </a:prstClr>
                  </a:outerShdw>
                </a:effectLst>
              </a:rPr>
              <a:t>Intelegence</a:t>
            </a:r>
            <a:endParaRPr lang="zh-CN" altLang="en-US" sz="7200" dirty="0">
              <a:ln w="139700">
                <a:solidFill>
                  <a:srgbClr val="79F3FA"/>
                </a:solidFill>
                <a:miter lim="800000"/>
              </a:ln>
              <a:effectLst>
                <a:outerShdw blurRad="406400" dist="38100" dir="2700000" algn="tl" rotWithShape="0">
                  <a:prstClr val="black">
                    <a:alpha val="79000"/>
                  </a:prstClr>
                </a:outerShdw>
              </a:effectLst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05EAD6B-75DC-482B-BF69-0190C6D358BF}"/>
              </a:ext>
            </a:extLst>
          </p:cNvPr>
          <p:cNvGrpSpPr/>
          <p:nvPr/>
        </p:nvGrpSpPr>
        <p:grpSpPr>
          <a:xfrm>
            <a:off x="3666851" y="4775825"/>
            <a:ext cx="3155393" cy="442207"/>
            <a:chOff x="3257795" y="4755855"/>
            <a:chExt cx="3155804" cy="442265"/>
          </a:xfrm>
        </p:grpSpPr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7FFA8C11-869E-4FC3-B327-C9DB1F0D3076}"/>
                </a:ext>
              </a:extLst>
            </p:cNvPr>
            <p:cNvSpPr/>
            <p:nvPr/>
          </p:nvSpPr>
          <p:spPr>
            <a:xfrm>
              <a:off x="3503376" y="4755855"/>
              <a:ext cx="2664643" cy="442265"/>
            </a:xfrm>
            <a:custGeom>
              <a:avLst/>
              <a:gdLst>
                <a:gd name="connsiteX0" fmla="*/ 0 w 5127073"/>
                <a:gd name="connsiteY0" fmla="*/ 0 h 3072986"/>
                <a:gd name="connsiteX1" fmla="*/ 2054087 w 5127073"/>
                <a:gd name="connsiteY1" fmla="*/ 0 h 3072986"/>
                <a:gd name="connsiteX2" fmla="*/ 3072986 w 5127073"/>
                <a:gd name="connsiteY2" fmla="*/ 0 h 3072986"/>
                <a:gd name="connsiteX3" fmla="*/ 5127073 w 5127073"/>
                <a:gd name="connsiteY3" fmla="*/ 0 h 3072986"/>
                <a:gd name="connsiteX4" fmla="*/ 5127073 w 5127073"/>
                <a:gd name="connsiteY4" fmla="*/ 3072986 h 3072986"/>
                <a:gd name="connsiteX5" fmla="*/ 3072986 w 5127073"/>
                <a:gd name="connsiteY5" fmla="*/ 3072986 h 3072986"/>
                <a:gd name="connsiteX6" fmla="*/ 2054087 w 5127073"/>
                <a:gd name="connsiteY6" fmla="*/ 3072986 h 3072986"/>
                <a:gd name="connsiteX7" fmla="*/ 0 w 5127073"/>
                <a:gd name="connsiteY7" fmla="*/ 3072986 h 307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27073" h="3072986">
                  <a:moveTo>
                    <a:pt x="0" y="0"/>
                  </a:moveTo>
                  <a:lnTo>
                    <a:pt x="2054087" y="0"/>
                  </a:lnTo>
                  <a:lnTo>
                    <a:pt x="3072986" y="0"/>
                  </a:lnTo>
                  <a:lnTo>
                    <a:pt x="5127073" y="0"/>
                  </a:lnTo>
                  <a:lnTo>
                    <a:pt x="5127073" y="3072986"/>
                  </a:lnTo>
                  <a:lnTo>
                    <a:pt x="3072986" y="3072986"/>
                  </a:lnTo>
                  <a:lnTo>
                    <a:pt x="2054087" y="3072986"/>
                  </a:lnTo>
                  <a:lnTo>
                    <a:pt x="0" y="3072986"/>
                  </a:lnTo>
                  <a:close/>
                </a:path>
              </a:pathLst>
            </a:custGeom>
            <a:gradFill flip="none" rotWithShape="1">
              <a:gsLst>
                <a:gs pos="80761">
                  <a:srgbClr val="050D21"/>
                </a:gs>
                <a:gs pos="47000">
                  <a:srgbClr val="050D21"/>
                </a:gs>
                <a:gs pos="100000">
                  <a:srgbClr val="29CDF3"/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54"/>
              <a:endParaRPr lang="zh-CN" altLang="en-US" sz="180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57EEAB4-1514-4DEA-A516-3885D953AA06}"/>
                </a:ext>
              </a:extLst>
            </p:cNvPr>
            <p:cNvSpPr txBox="1"/>
            <p:nvPr/>
          </p:nvSpPr>
          <p:spPr>
            <a:xfrm>
              <a:off x="3257795" y="4781609"/>
              <a:ext cx="3155804" cy="36938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154"/>
              <a:r>
                <a:rPr lang="en-US" altLang="zh-CN" sz="1800" dirty="0">
                  <a:gradFill>
                    <a:gsLst>
                      <a:gs pos="0">
                        <a:srgbClr val="29CDF3"/>
                      </a:gs>
                      <a:gs pos="100000">
                        <a:srgbClr val="79F3FA"/>
                      </a:gs>
                    </a:gsLst>
                    <a:lin ang="2700000" scaled="1"/>
                  </a:gra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Informatics Engineering</a:t>
              </a:r>
              <a:endParaRPr lang="zh-CN" altLang="en-US" sz="1800" dirty="0">
                <a:gradFill>
                  <a:gsLst>
                    <a:gs pos="0">
                      <a:srgbClr val="29CDF3"/>
                    </a:gs>
                    <a:gs pos="100000">
                      <a:srgbClr val="79F3FA"/>
                    </a:gs>
                  </a:gsLst>
                  <a:lin ang="2700000" scaled="1"/>
                </a:gradFill>
                <a:latin typeface="锐字锐线梦想黑简1.0" panose="02010604000000000000" pitchFamily="2" charset="-122"/>
                <a:ea typeface="锐字锐线梦想黑简1.0" panose="02010604000000000000" pitchFamily="2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5005B1AC-05E3-4090-89A3-0AB17909D285}"/>
              </a:ext>
            </a:extLst>
          </p:cNvPr>
          <p:cNvGrpSpPr/>
          <p:nvPr/>
        </p:nvGrpSpPr>
        <p:grpSpPr>
          <a:xfrm>
            <a:off x="6658310" y="4776030"/>
            <a:ext cx="1508948" cy="442207"/>
            <a:chOff x="6290947" y="4755855"/>
            <a:chExt cx="2013266" cy="442265"/>
          </a:xfrm>
        </p:grpSpPr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8F0BB90C-EB53-4589-9343-EED20764AA23}"/>
                </a:ext>
              </a:extLst>
            </p:cNvPr>
            <p:cNvSpPr/>
            <p:nvPr/>
          </p:nvSpPr>
          <p:spPr>
            <a:xfrm>
              <a:off x="6290947" y="4755855"/>
              <a:ext cx="2013266" cy="442265"/>
            </a:xfrm>
            <a:custGeom>
              <a:avLst/>
              <a:gdLst>
                <a:gd name="connsiteX0" fmla="*/ 0 w 5127073"/>
                <a:gd name="connsiteY0" fmla="*/ 0 h 3072986"/>
                <a:gd name="connsiteX1" fmla="*/ 2054087 w 5127073"/>
                <a:gd name="connsiteY1" fmla="*/ 0 h 3072986"/>
                <a:gd name="connsiteX2" fmla="*/ 3072986 w 5127073"/>
                <a:gd name="connsiteY2" fmla="*/ 0 h 3072986"/>
                <a:gd name="connsiteX3" fmla="*/ 5127073 w 5127073"/>
                <a:gd name="connsiteY3" fmla="*/ 0 h 3072986"/>
                <a:gd name="connsiteX4" fmla="*/ 5127073 w 5127073"/>
                <a:gd name="connsiteY4" fmla="*/ 3072986 h 3072986"/>
                <a:gd name="connsiteX5" fmla="*/ 3072986 w 5127073"/>
                <a:gd name="connsiteY5" fmla="*/ 3072986 h 3072986"/>
                <a:gd name="connsiteX6" fmla="*/ 2054087 w 5127073"/>
                <a:gd name="connsiteY6" fmla="*/ 3072986 h 3072986"/>
                <a:gd name="connsiteX7" fmla="*/ 0 w 5127073"/>
                <a:gd name="connsiteY7" fmla="*/ 3072986 h 307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27073" h="3072986">
                  <a:moveTo>
                    <a:pt x="0" y="0"/>
                  </a:moveTo>
                  <a:lnTo>
                    <a:pt x="2054087" y="0"/>
                  </a:lnTo>
                  <a:lnTo>
                    <a:pt x="3072986" y="0"/>
                  </a:lnTo>
                  <a:lnTo>
                    <a:pt x="5127073" y="0"/>
                  </a:lnTo>
                  <a:lnTo>
                    <a:pt x="5127073" y="3072986"/>
                  </a:lnTo>
                  <a:lnTo>
                    <a:pt x="3072986" y="3072986"/>
                  </a:lnTo>
                  <a:lnTo>
                    <a:pt x="2054087" y="3072986"/>
                  </a:lnTo>
                  <a:lnTo>
                    <a:pt x="0" y="3072986"/>
                  </a:lnTo>
                  <a:close/>
                </a:path>
              </a:pathLst>
            </a:custGeom>
            <a:gradFill flip="none" rotWithShape="1">
              <a:gsLst>
                <a:gs pos="80761">
                  <a:srgbClr val="050D21"/>
                </a:gs>
                <a:gs pos="47000">
                  <a:srgbClr val="050D21"/>
                </a:gs>
                <a:gs pos="100000">
                  <a:srgbClr val="29CDF3"/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54"/>
              <a:endParaRPr lang="zh-CN" altLang="en-US" sz="180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19A29E5-BBFD-472F-89C3-46E1E5461318}"/>
                </a:ext>
              </a:extLst>
            </p:cNvPr>
            <p:cNvSpPr txBox="1"/>
            <p:nvPr/>
          </p:nvSpPr>
          <p:spPr>
            <a:xfrm>
              <a:off x="6290947" y="4802195"/>
              <a:ext cx="2013266" cy="36938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154"/>
              <a:r>
                <a:rPr lang="en-US" altLang="zh-CN" sz="1800" dirty="0">
                  <a:gradFill>
                    <a:gsLst>
                      <a:gs pos="0">
                        <a:srgbClr val="29CDF3"/>
                      </a:gs>
                      <a:gs pos="100000">
                        <a:srgbClr val="79F3FA"/>
                      </a:gs>
                    </a:gsLst>
                    <a:lin ang="2700000" scaled="1"/>
                  </a:gra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2022</a:t>
              </a:r>
              <a:endParaRPr lang="zh-CN" altLang="en-US" sz="1800" dirty="0">
                <a:gradFill>
                  <a:gsLst>
                    <a:gs pos="0">
                      <a:srgbClr val="29CDF3"/>
                    </a:gs>
                    <a:gs pos="100000">
                      <a:srgbClr val="79F3FA"/>
                    </a:gs>
                  </a:gsLst>
                  <a:lin ang="2700000" scaled="1"/>
                </a:gradFill>
                <a:latin typeface="锐字锐线梦想黑简1.0" panose="02010604000000000000" pitchFamily="2" charset="-122"/>
                <a:ea typeface="锐字锐线梦想黑简1.0" panose="02010604000000000000" pitchFamily="2" charset="-122"/>
              </a:endParaRPr>
            </a:p>
          </p:txBody>
        </p:sp>
      </p:grp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9BEE3FDA-D1CD-18D1-1E36-BD1D4B3DE48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5142" y="443263"/>
            <a:ext cx="1000125" cy="1021080"/>
          </a:xfrm>
          <a:prstGeom prst="rect">
            <a:avLst/>
          </a:prstGeom>
        </p:spPr>
      </p:pic>
      <p:sp>
        <p:nvSpPr>
          <p:cNvPr id="20" name="文本框 11">
            <a:extLst>
              <a:ext uri="{FF2B5EF4-FFF2-40B4-BE49-F238E27FC236}">
                <a16:creationId xmlns:a16="http://schemas.microsoft.com/office/drawing/2014/main" id="{5454350B-1FAB-4A14-8EC6-0ACE94487D61}"/>
              </a:ext>
            </a:extLst>
          </p:cNvPr>
          <p:cNvSpPr txBox="1"/>
          <p:nvPr/>
        </p:nvSpPr>
        <p:spPr>
          <a:xfrm>
            <a:off x="1313729" y="1869425"/>
            <a:ext cx="9839405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3200">
                <a:gradFill>
                  <a:gsLst>
                    <a:gs pos="0">
                      <a:srgbClr val="29CDF3"/>
                    </a:gs>
                    <a:gs pos="100000">
                      <a:srgbClr val="79F3FA"/>
                    </a:gs>
                  </a:gsLst>
                  <a:lin ang="2700000" scaled="1"/>
                </a:gradFill>
                <a:latin typeface="锐字锐线梦想黑简1.0" panose="02010604000000000000" pitchFamily="2" charset="-122"/>
                <a:ea typeface="锐字锐线梦想黑简1.0" panose="02010604000000000000" pitchFamily="2" charset="-122"/>
              </a:defRPr>
            </a:lvl1pPr>
          </a:lstStyle>
          <a:p>
            <a:pPr algn="dist" defTabSz="457154"/>
            <a:r>
              <a:rPr lang="en-US" altLang="zh-CN" sz="7200" dirty="0">
                <a:ln w="82550">
                  <a:solidFill>
                    <a:srgbClr val="050D21"/>
                  </a:solidFill>
                  <a:miter lim="800000"/>
                </a:ln>
              </a:rPr>
              <a:t>Artificial </a:t>
            </a:r>
            <a:r>
              <a:rPr lang="en-US" altLang="zh-CN" sz="7200" dirty="0" err="1">
                <a:ln w="82550">
                  <a:solidFill>
                    <a:srgbClr val="050D21"/>
                  </a:solidFill>
                  <a:miter lim="800000"/>
                </a:ln>
              </a:rPr>
              <a:t>Intelegence</a:t>
            </a:r>
            <a:endParaRPr lang="zh-CN" altLang="en-US" sz="7200" dirty="0">
              <a:ln w="82550">
                <a:solidFill>
                  <a:srgbClr val="050D21"/>
                </a:solidFill>
                <a:miter lim="800000"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4787103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4000">
        <p:random/>
      </p:transition>
    </mc:Choice>
    <mc:Fallback>
      <p:transition spd="slow" advTm="4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íṥľidê">
            <a:extLst>
              <a:ext uri="{FF2B5EF4-FFF2-40B4-BE49-F238E27FC236}">
                <a16:creationId xmlns:a16="http://schemas.microsoft.com/office/drawing/2014/main" id="{5784283B-5626-42C6-A03E-62382B67BB44}"/>
              </a:ext>
            </a:extLst>
          </p:cNvPr>
          <p:cNvSpPr/>
          <p:nvPr/>
        </p:nvSpPr>
        <p:spPr bwMode="auto">
          <a:xfrm>
            <a:off x="3960647" y="2860659"/>
            <a:ext cx="4269118" cy="1164177"/>
          </a:xfrm>
          <a:custGeom>
            <a:avLst/>
            <a:gdLst>
              <a:gd name="T0" fmla="*/ 750 w 2566"/>
              <a:gd name="T1" fmla="*/ 699 h 699"/>
              <a:gd name="T2" fmla="*/ 296 w 2566"/>
              <a:gd name="T3" fmla="*/ 302 h 699"/>
              <a:gd name="T4" fmla="*/ 12 w 2566"/>
              <a:gd name="T5" fmla="*/ 626 h 699"/>
              <a:gd name="T6" fmla="*/ 0 w 2566"/>
              <a:gd name="T7" fmla="*/ 610 h 699"/>
              <a:gd name="T8" fmla="*/ 287 w 2566"/>
              <a:gd name="T9" fmla="*/ 282 h 699"/>
              <a:gd name="T10" fmla="*/ 294 w 2566"/>
              <a:gd name="T11" fmla="*/ 274 h 699"/>
              <a:gd name="T12" fmla="*/ 748 w 2566"/>
              <a:gd name="T13" fmla="*/ 671 h 699"/>
              <a:gd name="T14" fmla="*/ 1005 w 2566"/>
              <a:gd name="T15" fmla="*/ 377 h 699"/>
              <a:gd name="T16" fmla="*/ 1157 w 2566"/>
              <a:gd name="T17" fmla="*/ 510 h 699"/>
              <a:gd name="T18" fmla="*/ 1519 w 2566"/>
              <a:gd name="T19" fmla="*/ 153 h 699"/>
              <a:gd name="T20" fmla="*/ 1610 w 2566"/>
              <a:gd name="T21" fmla="*/ 147 h 699"/>
              <a:gd name="T22" fmla="*/ 2099 w 2566"/>
              <a:gd name="T23" fmla="*/ 517 h 699"/>
              <a:gd name="T24" fmla="*/ 2551 w 2566"/>
              <a:gd name="T25" fmla="*/ 0 h 699"/>
              <a:gd name="T26" fmla="*/ 2566 w 2566"/>
              <a:gd name="T27" fmla="*/ 13 h 699"/>
              <a:gd name="T28" fmla="*/ 2101 w 2566"/>
              <a:gd name="T29" fmla="*/ 545 h 699"/>
              <a:gd name="T30" fmla="*/ 1564 w 2566"/>
              <a:gd name="T31" fmla="*/ 162 h 699"/>
              <a:gd name="T32" fmla="*/ 1159 w 2566"/>
              <a:gd name="T33" fmla="*/ 538 h 699"/>
              <a:gd name="T34" fmla="*/ 1007 w 2566"/>
              <a:gd name="T35" fmla="*/ 405 h 699"/>
              <a:gd name="T36" fmla="*/ 750 w 2566"/>
              <a:gd name="T37" fmla="*/ 699 h 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566" h="699">
                <a:moveTo>
                  <a:pt x="750" y="699"/>
                </a:moveTo>
                <a:cubicBezTo>
                  <a:pt x="296" y="302"/>
                  <a:pt x="296" y="302"/>
                  <a:pt x="296" y="302"/>
                </a:cubicBezTo>
                <a:cubicBezTo>
                  <a:pt x="248" y="357"/>
                  <a:pt x="28" y="613"/>
                  <a:pt x="12" y="626"/>
                </a:cubicBezTo>
                <a:cubicBezTo>
                  <a:pt x="0" y="610"/>
                  <a:pt x="0" y="610"/>
                  <a:pt x="0" y="610"/>
                </a:cubicBezTo>
                <a:cubicBezTo>
                  <a:pt x="13" y="600"/>
                  <a:pt x="179" y="408"/>
                  <a:pt x="287" y="282"/>
                </a:cubicBezTo>
                <a:cubicBezTo>
                  <a:pt x="294" y="274"/>
                  <a:pt x="294" y="274"/>
                  <a:pt x="294" y="274"/>
                </a:cubicBezTo>
                <a:cubicBezTo>
                  <a:pt x="748" y="671"/>
                  <a:pt x="748" y="671"/>
                  <a:pt x="748" y="671"/>
                </a:cubicBezTo>
                <a:cubicBezTo>
                  <a:pt x="1005" y="377"/>
                  <a:pt x="1005" y="377"/>
                  <a:pt x="1005" y="377"/>
                </a:cubicBezTo>
                <a:cubicBezTo>
                  <a:pt x="1157" y="510"/>
                  <a:pt x="1157" y="510"/>
                  <a:pt x="1157" y="510"/>
                </a:cubicBezTo>
                <a:cubicBezTo>
                  <a:pt x="1519" y="153"/>
                  <a:pt x="1519" y="153"/>
                  <a:pt x="1519" y="153"/>
                </a:cubicBezTo>
                <a:cubicBezTo>
                  <a:pt x="1543" y="128"/>
                  <a:pt x="1583" y="126"/>
                  <a:pt x="1610" y="147"/>
                </a:cubicBezTo>
                <a:cubicBezTo>
                  <a:pt x="2099" y="517"/>
                  <a:pt x="2099" y="517"/>
                  <a:pt x="2099" y="517"/>
                </a:cubicBezTo>
                <a:cubicBezTo>
                  <a:pt x="2551" y="0"/>
                  <a:pt x="2551" y="0"/>
                  <a:pt x="2551" y="0"/>
                </a:cubicBezTo>
                <a:cubicBezTo>
                  <a:pt x="2566" y="13"/>
                  <a:pt x="2566" y="13"/>
                  <a:pt x="2566" y="13"/>
                </a:cubicBezTo>
                <a:cubicBezTo>
                  <a:pt x="2101" y="545"/>
                  <a:pt x="2101" y="545"/>
                  <a:pt x="2101" y="545"/>
                </a:cubicBezTo>
                <a:cubicBezTo>
                  <a:pt x="1564" y="162"/>
                  <a:pt x="1564" y="162"/>
                  <a:pt x="1564" y="162"/>
                </a:cubicBezTo>
                <a:cubicBezTo>
                  <a:pt x="1159" y="538"/>
                  <a:pt x="1159" y="538"/>
                  <a:pt x="1159" y="538"/>
                </a:cubicBezTo>
                <a:cubicBezTo>
                  <a:pt x="1007" y="405"/>
                  <a:pt x="1007" y="405"/>
                  <a:pt x="1007" y="405"/>
                </a:cubicBezTo>
                <a:lnTo>
                  <a:pt x="750" y="699"/>
                </a:lnTo>
                <a:close/>
              </a:path>
            </a:pathLst>
          </a:custGeom>
          <a:solidFill>
            <a:srgbClr val="29CDF3">
              <a:alpha val="50000"/>
            </a:srgbClr>
          </a:solidFill>
          <a:ln w="9525">
            <a:noFill/>
            <a:round/>
            <a:headEnd/>
            <a:tailEnd/>
          </a:ln>
        </p:spPr>
        <p:txBody>
          <a:bodyPr wrap="square" lIns="91428" tIns="45714" rIns="91428" bIns="45714" anchor="ctr">
            <a:normAutofit/>
          </a:bodyPr>
          <a:lstStyle/>
          <a:p>
            <a:pPr algn="ctr" defTabSz="457154"/>
            <a:endParaRPr sz="1800" dirty="0">
              <a:solidFill>
                <a:srgbClr val="000000"/>
              </a:solidFill>
              <a:latin typeface="Arial"/>
              <a:ea typeface="微软雅黑"/>
            </a:endParaRPr>
          </a:p>
        </p:txBody>
      </p:sp>
      <p:sp>
        <p:nvSpPr>
          <p:cNvPr id="29" name="i$ḻiďè">
            <a:extLst>
              <a:ext uri="{FF2B5EF4-FFF2-40B4-BE49-F238E27FC236}">
                <a16:creationId xmlns:a16="http://schemas.microsoft.com/office/drawing/2014/main" id="{4D0B1968-E751-40BE-AE63-6A97415A2641}"/>
              </a:ext>
            </a:extLst>
          </p:cNvPr>
          <p:cNvSpPr/>
          <p:nvPr/>
        </p:nvSpPr>
        <p:spPr bwMode="auto">
          <a:xfrm rot="960777" flipH="1">
            <a:off x="4882701" y="2251216"/>
            <a:ext cx="2936547" cy="2931758"/>
          </a:xfrm>
          <a:custGeom>
            <a:avLst/>
            <a:gdLst>
              <a:gd name="connsiteX0" fmla="*/ 140017 w 606581"/>
              <a:gd name="connsiteY0" fmla="*/ 411043 h 605592"/>
              <a:gd name="connsiteX1" fmla="*/ 178821 w 606581"/>
              <a:gd name="connsiteY1" fmla="*/ 427078 h 605592"/>
              <a:gd name="connsiteX2" fmla="*/ 178821 w 606581"/>
              <a:gd name="connsiteY2" fmla="*/ 504564 h 605592"/>
              <a:gd name="connsiteX3" fmla="*/ 93692 w 606581"/>
              <a:gd name="connsiteY3" fmla="*/ 589557 h 605592"/>
              <a:gd name="connsiteX4" fmla="*/ 54887 w 606581"/>
              <a:gd name="connsiteY4" fmla="*/ 605592 h 605592"/>
              <a:gd name="connsiteX5" fmla="*/ 16083 w 606581"/>
              <a:gd name="connsiteY5" fmla="*/ 589557 h 605592"/>
              <a:gd name="connsiteX6" fmla="*/ 16083 w 606581"/>
              <a:gd name="connsiteY6" fmla="*/ 511979 h 605592"/>
              <a:gd name="connsiteX7" fmla="*/ 101212 w 606581"/>
              <a:gd name="connsiteY7" fmla="*/ 427078 h 605592"/>
              <a:gd name="connsiteX8" fmla="*/ 140017 w 606581"/>
              <a:gd name="connsiteY8" fmla="*/ 411043 h 605592"/>
              <a:gd name="connsiteX9" fmla="*/ 382501 w 606581"/>
              <a:gd name="connsiteY9" fmla="*/ 49537 h 605592"/>
              <a:gd name="connsiteX10" fmla="*/ 557044 w 606581"/>
              <a:gd name="connsiteY10" fmla="*/ 223798 h 605592"/>
              <a:gd name="connsiteX11" fmla="*/ 382501 w 606581"/>
              <a:gd name="connsiteY11" fmla="*/ 398059 h 605592"/>
              <a:gd name="connsiteX12" fmla="*/ 207957 w 606581"/>
              <a:gd name="connsiteY12" fmla="*/ 223798 h 605592"/>
              <a:gd name="connsiteX13" fmla="*/ 382501 w 606581"/>
              <a:gd name="connsiteY13" fmla="*/ 49537 h 605592"/>
              <a:gd name="connsiteX14" fmla="*/ 382536 w 606581"/>
              <a:gd name="connsiteY14" fmla="*/ 24750 h 605592"/>
              <a:gd name="connsiteX15" fmla="*/ 304914 w 606581"/>
              <a:gd name="connsiteY15" fmla="*/ 40417 h 605592"/>
              <a:gd name="connsiteX16" fmla="*/ 241591 w 606581"/>
              <a:gd name="connsiteY16" fmla="*/ 83058 h 605592"/>
              <a:gd name="connsiteX17" fmla="*/ 198880 w 606581"/>
              <a:gd name="connsiteY17" fmla="*/ 146278 h 605592"/>
              <a:gd name="connsiteX18" fmla="*/ 183189 w 606581"/>
              <a:gd name="connsiteY18" fmla="*/ 223774 h 605592"/>
              <a:gd name="connsiteX19" fmla="*/ 198880 w 606581"/>
              <a:gd name="connsiteY19" fmla="*/ 301177 h 605592"/>
              <a:gd name="connsiteX20" fmla="*/ 241591 w 606581"/>
              <a:gd name="connsiteY20" fmla="*/ 364490 h 605592"/>
              <a:gd name="connsiteX21" fmla="*/ 304914 w 606581"/>
              <a:gd name="connsiteY21" fmla="*/ 407131 h 605592"/>
              <a:gd name="connsiteX22" fmla="*/ 382536 w 606581"/>
              <a:gd name="connsiteY22" fmla="*/ 422705 h 605592"/>
              <a:gd name="connsiteX23" fmla="*/ 460158 w 606581"/>
              <a:gd name="connsiteY23" fmla="*/ 407131 h 605592"/>
              <a:gd name="connsiteX24" fmla="*/ 523481 w 606581"/>
              <a:gd name="connsiteY24" fmla="*/ 364490 h 605592"/>
              <a:gd name="connsiteX25" fmla="*/ 566192 w 606581"/>
              <a:gd name="connsiteY25" fmla="*/ 301177 h 605592"/>
              <a:gd name="connsiteX26" fmla="*/ 581883 w 606581"/>
              <a:gd name="connsiteY26" fmla="*/ 223774 h 605592"/>
              <a:gd name="connsiteX27" fmla="*/ 566192 w 606581"/>
              <a:gd name="connsiteY27" fmla="*/ 146278 h 605592"/>
              <a:gd name="connsiteX28" fmla="*/ 523481 w 606581"/>
              <a:gd name="connsiteY28" fmla="*/ 83058 h 605592"/>
              <a:gd name="connsiteX29" fmla="*/ 460158 w 606581"/>
              <a:gd name="connsiteY29" fmla="*/ 40417 h 605592"/>
              <a:gd name="connsiteX30" fmla="*/ 382536 w 606581"/>
              <a:gd name="connsiteY30" fmla="*/ 24750 h 605592"/>
              <a:gd name="connsiteX31" fmla="*/ 382536 w 606581"/>
              <a:gd name="connsiteY31" fmla="*/ 0 h 605592"/>
              <a:gd name="connsiteX32" fmla="*/ 469721 w 606581"/>
              <a:gd name="connsiteY32" fmla="*/ 17613 h 605592"/>
              <a:gd name="connsiteX33" fmla="*/ 540937 w 606581"/>
              <a:gd name="connsiteY33" fmla="*/ 65538 h 605592"/>
              <a:gd name="connsiteX34" fmla="*/ 588940 w 606581"/>
              <a:gd name="connsiteY34" fmla="*/ 136637 h 605592"/>
              <a:gd name="connsiteX35" fmla="*/ 606581 w 606581"/>
              <a:gd name="connsiteY35" fmla="*/ 223774 h 605592"/>
              <a:gd name="connsiteX36" fmla="*/ 588940 w 606581"/>
              <a:gd name="connsiteY36" fmla="*/ 310818 h 605592"/>
              <a:gd name="connsiteX37" fmla="*/ 540937 w 606581"/>
              <a:gd name="connsiteY37" fmla="*/ 381917 h 605592"/>
              <a:gd name="connsiteX38" fmla="*/ 469721 w 606581"/>
              <a:gd name="connsiteY38" fmla="*/ 429842 h 605592"/>
              <a:gd name="connsiteX39" fmla="*/ 382536 w 606581"/>
              <a:gd name="connsiteY39" fmla="*/ 447455 h 605592"/>
              <a:gd name="connsiteX40" fmla="*/ 295258 w 606581"/>
              <a:gd name="connsiteY40" fmla="*/ 429842 h 605592"/>
              <a:gd name="connsiteX41" fmla="*/ 240105 w 606581"/>
              <a:gd name="connsiteY41" fmla="*/ 396471 h 605592"/>
              <a:gd name="connsiteX42" fmla="*/ 209558 w 606581"/>
              <a:gd name="connsiteY42" fmla="*/ 427061 h 605592"/>
              <a:gd name="connsiteX43" fmla="*/ 196373 w 606581"/>
              <a:gd name="connsiteY43" fmla="*/ 409541 h 605592"/>
              <a:gd name="connsiteX44" fmla="*/ 178918 w 606581"/>
              <a:gd name="connsiteY44" fmla="*/ 396378 h 605592"/>
              <a:gd name="connsiteX45" fmla="*/ 209465 w 606581"/>
              <a:gd name="connsiteY45" fmla="*/ 365880 h 605592"/>
              <a:gd name="connsiteX46" fmla="*/ 176040 w 606581"/>
              <a:gd name="connsiteY46" fmla="*/ 310818 h 605592"/>
              <a:gd name="connsiteX47" fmla="*/ 158491 w 606581"/>
              <a:gd name="connsiteY47" fmla="*/ 223774 h 605592"/>
              <a:gd name="connsiteX48" fmla="*/ 176040 w 606581"/>
              <a:gd name="connsiteY48" fmla="*/ 136637 h 605592"/>
              <a:gd name="connsiteX49" fmla="*/ 224043 w 606581"/>
              <a:gd name="connsiteY49" fmla="*/ 65538 h 605592"/>
              <a:gd name="connsiteX50" fmla="*/ 295258 w 606581"/>
              <a:gd name="connsiteY50" fmla="*/ 17613 h 605592"/>
              <a:gd name="connsiteX51" fmla="*/ 382536 w 606581"/>
              <a:gd name="connsiteY51" fmla="*/ 0 h 6055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6581" h="605592">
                <a:moveTo>
                  <a:pt x="140017" y="411043"/>
                </a:moveTo>
                <a:cubicBezTo>
                  <a:pt x="154035" y="411043"/>
                  <a:pt x="168053" y="416326"/>
                  <a:pt x="178821" y="427078"/>
                </a:cubicBezTo>
                <a:cubicBezTo>
                  <a:pt x="200266" y="448488"/>
                  <a:pt x="200266" y="483153"/>
                  <a:pt x="178821" y="504564"/>
                </a:cubicBezTo>
                <a:lnTo>
                  <a:pt x="93692" y="589557"/>
                </a:lnTo>
                <a:cubicBezTo>
                  <a:pt x="83016" y="600216"/>
                  <a:pt x="68905" y="605592"/>
                  <a:pt x="54887" y="605592"/>
                </a:cubicBezTo>
                <a:cubicBezTo>
                  <a:pt x="40870" y="605592"/>
                  <a:pt x="26759" y="600216"/>
                  <a:pt x="16083" y="589557"/>
                </a:cubicBezTo>
                <a:cubicBezTo>
                  <a:pt x="-5362" y="568147"/>
                  <a:pt x="-5362" y="533389"/>
                  <a:pt x="16083" y="511979"/>
                </a:cubicBezTo>
                <a:lnTo>
                  <a:pt x="101212" y="427078"/>
                </a:lnTo>
                <a:cubicBezTo>
                  <a:pt x="111888" y="416326"/>
                  <a:pt x="125999" y="411043"/>
                  <a:pt x="140017" y="411043"/>
                </a:cubicBezTo>
                <a:close/>
                <a:moveTo>
                  <a:pt x="382501" y="49537"/>
                </a:moveTo>
                <a:cubicBezTo>
                  <a:pt x="478871" y="49537"/>
                  <a:pt x="557044" y="127491"/>
                  <a:pt x="557044" y="223798"/>
                </a:cubicBezTo>
                <a:cubicBezTo>
                  <a:pt x="557044" y="320012"/>
                  <a:pt x="478871" y="398059"/>
                  <a:pt x="382501" y="398059"/>
                </a:cubicBezTo>
                <a:cubicBezTo>
                  <a:pt x="286130" y="398059"/>
                  <a:pt x="207957" y="320012"/>
                  <a:pt x="207957" y="223798"/>
                </a:cubicBezTo>
                <a:cubicBezTo>
                  <a:pt x="207957" y="127491"/>
                  <a:pt x="286130" y="49537"/>
                  <a:pt x="382501" y="49537"/>
                </a:cubicBezTo>
                <a:close/>
                <a:moveTo>
                  <a:pt x="382536" y="24750"/>
                </a:moveTo>
                <a:cubicBezTo>
                  <a:pt x="355610" y="24750"/>
                  <a:pt x="329519" y="30034"/>
                  <a:pt x="304914" y="40417"/>
                </a:cubicBezTo>
                <a:cubicBezTo>
                  <a:pt x="281238" y="50428"/>
                  <a:pt x="259882" y="64796"/>
                  <a:pt x="241591" y="83058"/>
                </a:cubicBezTo>
                <a:cubicBezTo>
                  <a:pt x="223300" y="101319"/>
                  <a:pt x="208908" y="122547"/>
                  <a:pt x="198880" y="146278"/>
                </a:cubicBezTo>
                <a:cubicBezTo>
                  <a:pt x="188481" y="170843"/>
                  <a:pt x="183189" y="196891"/>
                  <a:pt x="183189" y="223774"/>
                </a:cubicBezTo>
                <a:cubicBezTo>
                  <a:pt x="183189" y="250564"/>
                  <a:pt x="188481" y="276705"/>
                  <a:pt x="198880" y="301177"/>
                </a:cubicBezTo>
                <a:cubicBezTo>
                  <a:pt x="208908" y="324908"/>
                  <a:pt x="223300" y="346228"/>
                  <a:pt x="241591" y="364490"/>
                </a:cubicBezTo>
                <a:cubicBezTo>
                  <a:pt x="259882" y="382752"/>
                  <a:pt x="281238" y="397027"/>
                  <a:pt x="304914" y="407131"/>
                </a:cubicBezTo>
                <a:cubicBezTo>
                  <a:pt x="329519" y="417513"/>
                  <a:pt x="355610" y="422705"/>
                  <a:pt x="382536" y="422705"/>
                </a:cubicBezTo>
                <a:cubicBezTo>
                  <a:pt x="409462" y="422705"/>
                  <a:pt x="435553" y="417513"/>
                  <a:pt x="460158" y="407131"/>
                </a:cubicBezTo>
                <a:cubicBezTo>
                  <a:pt x="483834" y="397027"/>
                  <a:pt x="505190" y="382752"/>
                  <a:pt x="523481" y="364490"/>
                </a:cubicBezTo>
                <a:cubicBezTo>
                  <a:pt x="541772" y="346228"/>
                  <a:pt x="556164" y="324908"/>
                  <a:pt x="566192" y="301177"/>
                </a:cubicBezTo>
                <a:cubicBezTo>
                  <a:pt x="576591" y="276705"/>
                  <a:pt x="581883" y="250564"/>
                  <a:pt x="581883" y="223774"/>
                </a:cubicBezTo>
                <a:cubicBezTo>
                  <a:pt x="581883" y="196891"/>
                  <a:pt x="576591" y="170843"/>
                  <a:pt x="566192" y="146278"/>
                </a:cubicBezTo>
                <a:cubicBezTo>
                  <a:pt x="556164" y="122547"/>
                  <a:pt x="541772" y="101319"/>
                  <a:pt x="523481" y="83058"/>
                </a:cubicBezTo>
                <a:cubicBezTo>
                  <a:pt x="505190" y="64796"/>
                  <a:pt x="483834" y="50428"/>
                  <a:pt x="460158" y="40417"/>
                </a:cubicBezTo>
                <a:cubicBezTo>
                  <a:pt x="435553" y="30034"/>
                  <a:pt x="409462" y="24750"/>
                  <a:pt x="382536" y="24750"/>
                </a:cubicBezTo>
                <a:close/>
                <a:moveTo>
                  <a:pt x="382536" y="0"/>
                </a:moveTo>
                <a:cubicBezTo>
                  <a:pt x="412712" y="0"/>
                  <a:pt x="442145" y="5933"/>
                  <a:pt x="469721" y="17613"/>
                </a:cubicBezTo>
                <a:cubicBezTo>
                  <a:pt x="496462" y="28922"/>
                  <a:pt x="520417" y="45051"/>
                  <a:pt x="540937" y="65538"/>
                </a:cubicBezTo>
                <a:cubicBezTo>
                  <a:pt x="561549" y="86117"/>
                  <a:pt x="577705" y="110033"/>
                  <a:pt x="588940" y="136637"/>
                </a:cubicBezTo>
                <a:cubicBezTo>
                  <a:pt x="600639" y="164262"/>
                  <a:pt x="606581" y="193554"/>
                  <a:pt x="606581" y="223774"/>
                </a:cubicBezTo>
                <a:cubicBezTo>
                  <a:pt x="606581" y="253901"/>
                  <a:pt x="600639" y="283194"/>
                  <a:pt x="588940" y="310818"/>
                </a:cubicBezTo>
                <a:cubicBezTo>
                  <a:pt x="577705" y="337515"/>
                  <a:pt x="561549" y="361431"/>
                  <a:pt x="540937" y="381917"/>
                </a:cubicBezTo>
                <a:cubicBezTo>
                  <a:pt x="520417" y="402496"/>
                  <a:pt x="496462" y="418626"/>
                  <a:pt x="469721" y="429842"/>
                </a:cubicBezTo>
                <a:cubicBezTo>
                  <a:pt x="442145" y="441522"/>
                  <a:pt x="412805" y="447455"/>
                  <a:pt x="382536" y="447455"/>
                </a:cubicBezTo>
                <a:cubicBezTo>
                  <a:pt x="352267" y="447455"/>
                  <a:pt x="322927" y="441522"/>
                  <a:pt x="295258" y="429842"/>
                </a:cubicBezTo>
                <a:cubicBezTo>
                  <a:pt x="275295" y="421407"/>
                  <a:pt x="256818" y="410190"/>
                  <a:pt x="240105" y="396471"/>
                </a:cubicBezTo>
                <a:lnTo>
                  <a:pt x="209558" y="427061"/>
                </a:lnTo>
                <a:cubicBezTo>
                  <a:pt x="206030" y="420758"/>
                  <a:pt x="201666" y="414918"/>
                  <a:pt x="196373" y="409541"/>
                </a:cubicBezTo>
                <a:cubicBezTo>
                  <a:pt x="191081" y="404350"/>
                  <a:pt x="185232" y="399901"/>
                  <a:pt x="178918" y="396378"/>
                </a:cubicBezTo>
                <a:lnTo>
                  <a:pt x="209465" y="365880"/>
                </a:lnTo>
                <a:cubicBezTo>
                  <a:pt x="195724" y="349287"/>
                  <a:pt x="184582" y="330840"/>
                  <a:pt x="176040" y="310818"/>
                </a:cubicBezTo>
                <a:cubicBezTo>
                  <a:pt x="164341" y="283194"/>
                  <a:pt x="158491" y="253901"/>
                  <a:pt x="158491" y="223774"/>
                </a:cubicBezTo>
                <a:cubicBezTo>
                  <a:pt x="158491" y="193554"/>
                  <a:pt x="164341" y="164262"/>
                  <a:pt x="176040" y="136637"/>
                </a:cubicBezTo>
                <a:cubicBezTo>
                  <a:pt x="187367" y="110033"/>
                  <a:pt x="203523" y="86117"/>
                  <a:pt x="224043" y="65538"/>
                </a:cubicBezTo>
                <a:cubicBezTo>
                  <a:pt x="244655" y="45051"/>
                  <a:pt x="268610" y="28922"/>
                  <a:pt x="295258" y="17613"/>
                </a:cubicBezTo>
                <a:cubicBezTo>
                  <a:pt x="322927" y="5933"/>
                  <a:pt x="352267" y="0"/>
                  <a:pt x="382536" y="0"/>
                </a:cubicBezTo>
                <a:close/>
              </a:path>
            </a:pathLst>
          </a:custGeom>
          <a:solidFill>
            <a:srgbClr val="29CDF3"/>
          </a:solidFill>
          <a:ln w="28575"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91428" tIns="45714" rIns="91428" bIns="45714" anchor="ctr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154"/>
            <a:endParaRPr lang="en-US" sz="4000" dirty="0">
              <a:solidFill>
                <a:srgbClr val="FFFFFF">
                  <a:lumMod val="85000"/>
                </a:srgbClr>
              </a:solidFill>
              <a:latin typeface="Arial"/>
              <a:ea typeface="微软雅黑"/>
            </a:endParaRPr>
          </a:p>
        </p:txBody>
      </p:sp>
      <p:sp>
        <p:nvSpPr>
          <p:cNvPr id="20" name="îṣļîḍé">
            <a:extLst>
              <a:ext uri="{FF2B5EF4-FFF2-40B4-BE49-F238E27FC236}">
                <a16:creationId xmlns:a16="http://schemas.microsoft.com/office/drawing/2014/main" id="{01A6BE97-EDEF-4470-A2A1-B4A70D7A9070}"/>
              </a:ext>
            </a:extLst>
          </p:cNvPr>
          <p:cNvSpPr/>
          <p:nvPr/>
        </p:nvSpPr>
        <p:spPr bwMode="auto">
          <a:xfrm>
            <a:off x="4965940" y="2127745"/>
            <a:ext cx="1988250" cy="1988252"/>
          </a:xfrm>
          <a:custGeom>
            <a:avLst/>
            <a:gdLst>
              <a:gd name="T0" fmla="*/ 3335 w 6672"/>
              <a:gd name="T1" fmla="*/ 0 h 6672"/>
              <a:gd name="T2" fmla="*/ 3335 w 6672"/>
              <a:gd name="T3" fmla="*/ 0 h 6672"/>
              <a:gd name="T4" fmla="*/ 0 w 6672"/>
              <a:gd name="T5" fmla="*/ 3336 h 6672"/>
              <a:gd name="T6" fmla="*/ 3335 w 6672"/>
              <a:gd name="T7" fmla="*/ 6671 h 6672"/>
              <a:gd name="T8" fmla="*/ 6671 w 6672"/>
              <a:gd name="T9" fmla="*/ 3336 h 6672"/>
              <a:gd name="T10" fmla="*/ 3335 w 6672"/>
              <a:gd name="T11" fmla="*/ 0 h 6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672" h="6672">
                <a:moveTo>
                  <a:pt x="3335" y="0"/>
                </a:moveTo>
                <a:lnTo>
                  <a:pt x="3335" y="0"/>
                </a:lnTo>
                <a:cubicBezTo>
                  <a:pt x="1489" y="0"/>
                  <a:pt x="0" y="1509"/>
                  <a:pt x="0" y="3336"/>
                </a:cubicBezTo>
                <a:cubicBezTo>
                  <a:pt x="0" y="5182"/>
                  <a:pt x="1489" y="6671"/>
                  <a:pt x="3335" y="6671"/>
                </a:cubicBezTo>
                <a:cubicBezTo>
                  <a:pt x="5162" y="6671"/>
                  <a:pt x="6671" y="5182"/>
                  <a:pt x="6671" y="3336"/>
                </a:cubicBezTo>
                <a:cubicBezTo>
                  <a:pt x="6671" y="1509"/>
                  <a:pt x="5162" y="0"/>
                  <a:pt x="3335" y="0"/>
                </a:cubicBezTo>
              </a:path>
            </a:pathLst>
          </a:cu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square" lIns="91428" tIns="45714" rIns="91428" bIns="45714" anchor="ctr">
            <a:normAutofit/>
          </a:bodyPr>
          <a:lstStyle/>
          <a:p>
            <a:pPr defTabSz="457154"/>
            <a:endParaRPr lang="en-US" sz="4000">
              <a:solidFill>
                <a:srgbClr val="FFFFFF">
                  <a:lumMod val="85000"/>
                </a:srgbClr>
              </a:solidFill>
              <a:latin typeface="Arial"/>
              <a:ea typeface="微软雅黑"/>
            </a:endParaRPr>
          </a:p>
        </p:txBody>
      </p:sp>
      <p:sp>
        <p:nvSpPr>
          <p:cNvPr id="21" name="iṥľîḋe">
            <a:extLst>
              <a:ext uri="{FF2B5EF4-FFF2-40B4-BE49-F238E27FC236}">
                <a16:creationId xmlns:a16="http://schemas.microsoft.com/office/drawing/2014/main" id="{EE2C446E-1A1C-41D7-955D-26484FA780DF}"/>
              </a:ext>
            </a:extLst>
          </p:cNvPr>
          <p:cNvSpPr/>
          <p:nvPr/>
        </p:nvSpPr>
        <p:spPr>
          <a:xfrm>
            <a:off x="5435742" y="2583240"/>
            <a:ext cx="1323609" cy="1323609"/>
          </a:xfrm>
          <a:prstGeom prst="ellipse">
            <a:avLst/>
          </a:prstGeom>
          <a:gradFill flip="none" rotWithShape="1">
            <a:gsLst>
              <a:gs pos="91000">
                <a:srgbClr val="050D21"/>
              </a:gs>
              <a:gs pos="87000">
                <a:srgbClr val="29CDF3"/>
              </a:gs>
              <a:gs pos="88000">
                <a:srgbClr val="050D21"/>
              </a:gs>
              <a:gs pos="100000">
                <a:srgbClr val="29CDF3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/>
            <a:endParaRPr lang="zh-CN" altLang="en-US" sz="1800">
              <a:solidFill>
                <a:srgbClr val="FFFFFF"/>
              </a:solidFill>
              <a:latin typeface="Arial"/>
              <a:ea typeface="微软雅黑"/>
            </a:endParaRPr>
          </a:p>
        </p:txBody>
      </p:sp>
      <p:sp>
        <p:nvSpPr>
          <p:cNvPr id="30" name="îsļïďê">
            <a:extLst>
              <a:ext uri="{FF2B5EF4-FFF2-40B4-BE49-F238E27FC236}">
                <a16:creationId xmlns:a16="http://schemas.microsoft.com/office/drawing/2014/main" id="{78D1CEE4-E205-4EC7-8321-6A31F6E9E4B3}"/>
              </a:ext>
            </a:extLst>
          </p:cNvPr>
          <p:cNvSpPr/>
          <p:nvPr/>
        </p:nvSpPr>
        <p:spPr bwMode="auto">
          <a:xfrm>
            <a:off x="5853209" y="3002227"/>
            <a:ext cx="488676" cy="485634"/>
          </a:xfrm>
          <a:custGeom>
            <a:avLst/>
            <a:gdLst>
              <a:gd name="connsiteX0" fmla="*/ 486711 w 593106"/>
              <a:gd name="connsiteY0" fmla="*/ 490288 h 589414"/>
              <a:gd name="connsiteX1" fmla="*/ 489292 w 593106"/>
              <a:gd name="connsiteY1" fmla="*/ 522070 h 589414"/>
              <a:gd name="connsiteX2" fmla="*/ 472086 w 593106"/>
              <a:gd name="connsiteY2" fmla="*/ 534955 h 589414"/>
              <a:gd name="connsiteX3" fmla="*/ 451438 w 593106"/>
              <a:gd name="connsiteY3" fmla="*/ 520352 h 589414"/>
              <a:gd name="connsiteX4" fmla="*/ 451438 w 593106"/>
              <a:gd name="connsiteY4" fmla="*/ 517775 h 589414"/>
              <a:gd name="connsiteX5" fmla="*/ 486711 w 593106"/>
              <a:gd name="connsiteY5" fmla="*/ 490288 h 589414"/>
              <a:gd name="connsiteX6" fmla="*/ 96792 w 593106"/>
              <a:gd name="connsiteY6" fmla="*/ 487634 h 589414"/>
              <a:gd name="connsiteX7" fmla="*/ 123450 w 593106"/>
              <a:gd name="connsiteY7" fmla="*/ 511688 h 589414"/>
              <a:gd name="connsiteX8" fmla="*/ 102811 w 593106"/>
              <a:gd name="connsiteY8" fmla="*/ 520279 h 589414"/>
              <a:gd name="connsiteX9" fmla="*/ 100231 w 593106"/>
              <a:gd name="connsiteY9" fmla="*/ 517702 h 589414"/>
              <a:gd name="connsiteX10" fmla="*/ 96792 w 593106"/>
              <a:gd name="connsiteY10" fmla="*/ 487634 h 589414"/>
              <a:gd name="connsiteX11" fmla="*/ 334303 w 593106"/>
              <a:gd name="connsiteY11" fmla="*/ 470443 h 589414"/>
              <a:gd name="connsiteX12" fmla="*/ 390271 w 593106"/>
              <a:gd name="connsiteY12" fmla="*/ 474744 h 589414"/>
              <a:gd name="connsiteX13" fmla="*/ 417825 w 593106"/>
              <a:gd name="connsiteY13" fmla="*/ 512587 h 589414"/>
              <a:gd name="connsiteX14" fmla="*/ 410936 w 593106"/>
              <a:gd name="connsiteY14" fmla="*/ 539249 h 589414"/>
              <a:gd name="connsiteX15" fmla="*/ 368745 w 593106"/>
              <a:gd name="connsiteY15" fmla="*/ 582252 h 589414"/>
              <a:gd name="connsiteX16" fmla="*/ 334303 w 593106"/>
              <a:gd name="connsiteY16" fmla="*/ 589133 h 589414"/>
              <a:gd name="connsiteX17" fmla="*/ 299861 w 593106"/>
              <a:gd name="connsiteY17" fmla="*/ 556450 h 589414"/>
              <a:gd name="connsiteX18" fmla="*/ 299861 w 593106"/>
              <a:gd name="connsiteY18" fmla="*/ 503986 h 589414"/>
              <a:gd name="connsiteX19" fmla="*/ 334303 w 593106"/>
              <a:gd name="connsiteY19" fmla="*/ 470443 h 589414"/>
              <a:gd name="connsiteX20" fmla="*/ 231018 w 593106"/>
              <a:gd name="connsiteY20" fmla="*/ 470443 h 589414"/>
              <a:gd name="connsiteX21" fmla="*/ 265461 w 593106"/>
              <a:gd name="connsiteY21" fmla="*/ 503982 h 589414"/>
              <a:gd name="connsiteX22" fmla="*/ 265461 w 593106"/>
              <a:gd name="connsiteY22" fmla="*/ 555580 h 589414"/>
              <a:gd name="connsiteX23" fmla="*/ 231018 w 593106"/>
              <a:gd name="connsiteY23" fmla="*/ 583959 h 589414"/>
              <a:gd name="connsiteX24" fmla="*/ 204325 w 593106"/>
              <a:gd name="connsiteY24" fmla="*/ 577080 h 589414"/>
              <a:gd name="connsiteX25" fmla="*/ 162994 w 593106"/>
              <a:gd name="connsiteY25" fmla="*/ 531501 h 589414"/>
              <a:gd name="connsiteX26" fmla="*/ 158688 w 593106"/>
              <a:gd name="connsiteY26" fmla="*/ 510862 h 589414"/>
              <a:gd name="connsiteX27" fmla="*/ 185382 w 593106"/>
              <a:gd name="connsiteY27" fmla="*/ 473883 h 589414"/>
              <a:gd name="connsiteX28" fmla="*/ 231018 w 593106"/>
              <a:gd name="connsiteY28" fmla="*/ 470443 h 589414"/>
              <a:gd name="connsiteX29" fmla="*/ 503923 w 593106"/>
              <a:gd name="connsiteY29" fmla="*/ 304486 h 589414"/>
              <a:gd name="connsiteX30" fmla="*/ 561622 w 593106"/>
              <a:gd name="connsiteY30" fmla="*/ 304486 h 589414"/>
              <a:gd name="connsiteX31" fmla="*/ 592624 w 593106"/>
              <a:gd name="connsiteY31" fmla="*/ 338891 h 589414"/>
              <a:gd name="connsiteX32" fmla="*/ 556455 w 593106"/>
              <a:gd name="connsiteY32" fmla="*/ 441247 h 589414"/>
              <a:gd name="connsiteX33" fmla="*/ 504785 w 593106"/>
              <a:gd name="connsiteY33" fmla="*/ 459310 h 589414"/>
              <a:gd name="connsiteX34" fmla="*/ 497895 w 593106"/>
              <a:gd name="connsiteY34" fmla="*/ 457590 h 589414"/>
              <a:gd name="connsiteX35" fmla="*/ 468615 w 593106"/>
              <a:gd name="connsiteY35" fmla="*/ 416303 h 589414"/>
              <a:gd name="connsiteX36" fmla="*/ 471199 w 593106"/>
              <a:gd name="connsiteY36" fmla="*/ 338891 h 589414"/>
              <a:gd name="connsiteX37" fmla="*/ 503923 w 593106"/>
              <a:gd name="connsiteY37" fmla="*/ 304486 h 589414"/>
              <a:gd name="connsiteX38" fmla="*/ 334297 w 593106"/>
              <a:gd name="connsiteY38" fmla="*/ 304486 h 589414"/>
              <a:gd name="connsiteX39" fmla="*/ 400585 w 593106"/>
              <a:gd name="connsiteY39" fmla="*/ 304486 h 589414"/>
              <a:gd name="connsiteX40" fmla="*/ 436742 w 593106"/>
              <a:gd name="connsiteY40" fmla="*/ 338887 h 589414"/>
              <a:gd name="connsiteX41" fmla="*/ 434159 w 593106"/>
              <a:gd name="connsiteY41" fmla="*/ 410269 h 589414"/>
              <a:gd name="connsiteX42" fmla="*/ 396280 w 593106"/>
              <a:gd name="connsiteY42" fmla="*/ 440370 h 589414"/>
              <a:gd name="connsiteX43" fmla="*/ 334297 w 593106"/>
              <a:gd name="connsiteY43" fmla="*/ 436070 h 589414"/>
              <a:gd name="connsiteX44" fmla="*/ 299861 w 593106"/>
              <a:gd name="connsiteY44" fmla="*/ 400809 h 589414"/>
              <a:gd name="connsiteX45" fmla="*/ 299861 w 593106"/>
              <a:gd name="connsiteY45" fmla="*/ 338887 h 589414"/>
              <a:gd name="connsiteX46" fmla="*/ 334297 w 593106"/>
              <a:gd name="connsiteY46" fmla="*/ 304486 h 589414"/>
              <a:gd name="connsiteX47" fmla="*/ 175089 w 593106"/>
              <a:gd name="connsiteY47" fmla="*/ 304486 h 589414"/>
              <a:gd name="connsiteX48" fmla="*/ 231033 w 593106"/>
              <a:gd name="connsiteY48" fmla="*/ 304486 h 589414"/>
              <a:gd name="connsiteX49" fmla="*/ 265460 w 593106"/>
              <a:gd name="connsiteY49" fmla="*/ 338895 h 589414"/>
              <a:gd name="connsiteX50" fmla="*/ 265460 w 593106"/>
              <a:gd name="connsiteY50" fmla="*/ 400830 h 589414"/>
              <a:gd name="connsiteX51" fmla="*/ 231033 w 593106"/>
              <a:gd name="connsiteY51" fmla="*/ 436099 h 589414"/>
              <a:gd name="connsiteX52" fmla="*/ 179393 w 593106"/>
              <a:gd name="connsiteY52" fmla="*/ 439540 h 589414"/>
              <a:gd name="connsiteX53" fmla="*/ 141523 w 593106"/>
              <a:gd name="connsiteY53" fmla="*/ 409433 h 589414"/>
              <a:gd name="connsiteX54" fmla="*/ 138941 w 593106"/>
              <a:gd name="connsiteY54" fmla="*/ 338895 h 589414"/>
              <a:gd name="connsiteX55" fmla="*/ 175089 w 593106"/>
              <a:gd name="connsiteY55" fmla="*/ 304486 h 589414"/>
              <a:gd name="connsiteX56" fmla="*/ 31285 w 593106"/>
              <a:gd name="connsiteY56" fmla="*/ 304486 h 589414"/>
              <a:gd name="connsiteX57" fmla="*/ 72605 w 593106"/>
              <a:gd name="connsiteY57" fmla="*/ 304486 h 589414"/>
              <a:gd name="connsiteX58" fmla="*/ 105316 w 593106"/>
              <a:gd name="connsiteY58" fmla="*/ 338895 h 589414"/>
              <a:gd name="connsiteX59" fmla="*/ 107898 w 593106"/>
              <a:gd name="connsiteY59" fmla="*/ 414595 h 589414"/>
              <a:gd name="connsiteX60" fmla="*/ 82074 w 593106"/>
              <a:gd name="connsiteY60" fmla="*/ 455887 h 589414"/>
              <a:gd name="connsiteX61" fmla="*/ 33868 w 593106"/>
              <a:gd name="connsiteY61" fmla="*/ 436101 h 589414"/>
              <a:gd name="connsiteX62" fmla="*/ 296 w 593106"/>
              <a:gd name="connsiteY62" fmla="*/ 338895 h 589414"/>
              <a:gd name="connsiteX63" fmla="*/ 31285 w 593106"/>
              <a:gd name="connsiteY63" fmla="*/ 304486 h 589414"/>
              <a:gd name="connsiteX64" fmla="*/ 220702 w 593106"/>
              <a:gd name="connsiteY64" fmla="*/ 131682 h 589414"/>
              <a:gd name="connsiteX65" fmla="*/ 231031 w 593106"/>
              <a:gd name="connsiteY65" fmla="*/ 132542 h 589414"/>
              <a:gd name="connsiteX66" fmla="*/ 265461 w 593106"/>
              <a:gd name="connsiteY66" fmla="*/ 167787 h 589414"/>
              <a:gd name="connsiteX67" fmla="*/ 265461 w 593106"/>
              <a:gd name="connsiteY67" fmla="*/ 235699 h 589414"/>
              <a:gd name="connsiteX68" fmla="*/ 231031 w 593106"/>
              <a:gd name="connsiteY68" fmla="*/ 270085 h 589414"/>
              <a:gd name="connsiteX69" fmla="*/ 178525 w 593106"/>
              <a:gd name="connsiteY69" fmla="*/ 270085 h 589414"/>
              <a:gd name="connsiteX70" fmla="*/ 150121 w 593106"/>
              <a:gd name="connsiteY70" fmla="*/ 236559 h 589414"/>
              <a:gd name="connsiteX71" fmla="*/ 172500 w 593106"/>
              <a:gd name="connsiteY71" fmla="*/ 160910 h 589414"/>
              <a:gd name="connsiteX72" fmla="*/ 220702 w 593106"/>
              <a:gd name="connsiteY72" fmla="*/ 131682 h 589414"/>
              <a:gd name="connsiteX73" fmla="*/ 353254 w 593106"/>
              <a:gd name="connsiteY73" fmla="*/ 130853 h 589414"/>
              <a:gd name="connsiteX74" fmla="*/ 401479 w 593106"/>
              <a:gd name="connsiteY74" fmla="*/ 160075 h 589414"/>
              <a:gd name="connsiteX75" fmla="*/ 424731 w 593106"/>
              <a:gd name="connsiteY75" fmla="*/ 236566 h 589414"/>
              <a:gd name="connsiteX76" fmla="*/ 396312 w 593106"/>
              <a:gd name="connsiteY76" fmla="*/ 270085 h 589414"/>
              <a:gd name="connsiteX77" fmla="*/ 334308 w 593106"/>
              <a:gd name="connsiteY77" fmla="*/ 270085 h 589414"/>
              <a:gd name="connsiteX78" fmla="*/ 299861 w 593106"/>
              <a:gd name="connsiteY78" fmla="*/ 235707 h 589414"/>
              <a:gd name="connsiteX79" fmla="*/ 299861 w 593106"/>
              <a:gd name="connsiteY79" fmla="*/ 167810 h 589414"/>
              <a:gd name="connsiteX80" fmla="*/ 334308 w 593106"/>
              <a:gd name="connsiteY80" fmla="*/ 132572 h 589414"/>
              <a:gd name="connsiteX81" fmla="*/ 353254 w 593106"/>
              <a:gd name="connsiteY81" fmla="*/ 130853 h 589414"/>
              <a:gd name="connsiteX82" fmla="*/ 95050 w 593106"/>
              <a:gd name="connsiteY82" fmla="*/ 115364 h 589414"/>
              <a:gd name="connsiteX83" fmla="*/ 118283 w 593106"/>
              <a:gd name="connsiteY83" fmla="*/ 120521 h 589414"/>
              <a:gd name="connsiteX84" fmla="*/ 138933 w 593106"/>
              <a:gd name="connsiteY84" fmla="*/ 157482 h 589414"/>
              <a:gd name="connsiteX85" fmla="*/ 116562 w 593106"/>
              <a:gd name="connsiteY85" fmla="*/ 236561 h 589414"/>
              <a:gd name="connsiteX86" fmla="*/ 76121 w 593106"/>
              <a:gd name="connsiteY86" fmla="*/ 270084 h 589414"/>
              <a:gd name="connsiteX87" fmla="*/ 32238 w 593106"/>
              <a:gd name="connsiteY87" fmla="*/ 270084 h 589414"/>
              <a:gd name="connsiteX88" fmla="*/ 2122 w 593106"/>
              <a:gd name="connsiteY88" fmla="*/ 236561 h 589414"/>
              <a:gd name="connsiteX89" fmla="*/ 41703 w 593106"/>
              <a:gd name="connsiteY89" fmla="*/ 134274 h 589414"/>
              <a:gd name="connsiteX90" fmla="*/ 95050 w 593106"/>
              <a:gd name="connsiteY90" fmla="*/ 115364 h 589414"/>
              <a:gd name="connsiteX91" fmla="*/ 495327 w 593106"/>
              <a:gd name="connsiteY91" fmla="*/ 111081 h 589414"/>
              <a:gd name="connsiteX92" fmla="*/ 548729 w 593106"/>
              <a:gd name="connsiteY92" fmla="*/ 129130 h 589414"/>
              <a:gd name="connsiteX93" fmla="*/ 591795 w 593106"/>
              <a:gd name="connsiteY93" fmla="*/ 236565 h 589414"/>
              <a:gd name="connsiteX94" fmla="*/ 561649 w 593106"/>
              <a:gd name="connsiteY94" fmla="*/ 270085 h 589414"/>
              <a:gd name="connsiteX95" fmla="*/ 500495 w 593106"/>
              <a:gd name="connsiteY95" fmla="*/ 270085 h 589414"/>
              <a:gd name="connsiteX96" fmla="*/ 460013 w 593106"/>
              <a:gd name="connsiteY96" fmla="*/ 236565 h 589414"/>
              <a:gd name="connsiteX97" fmla="*/ 436758 w 593106"/>
              <a:gd name="connsiteY97" fmla="*/ 156634 h 589414"/>
              <a:gd name="connsiteX98" fmla="*/ 457429 w 593106"/>
              <a:gd name="connsiteY98" fmla="*/ 119676 h 589414"/>
              <a:gd name="connsiteX99" fmla="*/ 495327 w 593106"/>
              <a:gd name="connsiteY99" fmla="*/ 111081 h 589414"/>
              <a:gd name="connsiteX100" fmla="*/ 258364 w 593106"/>
              <a:gd name="connsiteY100" fmla="*/ 35758 h 589414"/>
              <a:gd name="connsiteX101" fmla="*/ 265460 w 593106"/>
              <a:gd name="connsiteY101" fmla="*/ 52636 h 589414"/>
              <a:gd name="connsiteX102" fmla="*/ 265460 w 593106"/>
              <a:gd name="connsiteY102" fmla="*/ 64677 h 589414"/>
              <a:gd name="connsiteX103" fmla="*/ 234495 w 593106"/>
              <a:gd name="connsiteY103" fmla="*/ 98218 h 589414"/>
              <a:gd name="connsiteX104" fmla="*/ 223314 w 593106"/>
              <a:gd name="connsiteY104" fmla="*/ 67257 h 589414"/>
              <a:gd name="connsiteX105" fmla="*/ 242237 w 593106"/>
              <a:gd name="connsiteY105" fmla="*/ 44036 h 589414"/>
              <a:gd name="connsiteX106" fmla="*/ 258364 w 593106"/>
              <a:gd name="connsiteY106" fmla="*/ 35758 h 589414"/>
              <a:gd name="connsiteX107" fmla="*/ 307077 w 593106"/>
              <a:gd name="connsiteY107" fmla="*/ 24998 h 589414"/>
              <a:gd name="connsiteX108" fmla="*/ 323985 w 593106"/>
              <a:gd name="connsiteY108" fmla="*/ 32847 h 589414"/>
              <a:gd name="connsiteX109" fmla="*/ 350693 w 593106"/>
              <a:gd name="connsiteY109" fmla="*/ 67253 h 589414"/>
              <a:gd name="connsiteX110" fmla="*/ 335185 w 593106"/>
              <a:gd name="connsiteY110" fmla="*/ 97358 h 589414"/>
              <a:gd name="connsiteX111" fmla="*/ 334323 w 593106"/>
              <a:gd name="connsiteY111" fmla="*/ 98218 h 589414"/>
              <a:gd name="connsiteX112" fmla="*/ 299861 w 593106"/>
              <a:gd name="connsiteY112" fmla="*/ 64672 h 589414"/>
              <a:gd name="connsiteX113" fmla="*/ 299861 w 593106"/>
              <a:gd name="connsiteY113" fmla="*/ 42309 h 589414"/>
              <a:gd name="connsiteX114" fmla="*/ 307077 w 593106"/>
              <a:gd name="connsiteY114" fmla="*/ 24998 h 589414"/>
              <a:gd name="connsiteX115" fmla="*/ 204359 w 593106"/>
              <a:gd name="connsiteY115" fmla="*/ 7108 h 589414"/>
              <a:gd name="connsiteX116" fmla="*/ 215552 w 593106"/>
              <a:gd name="connsiteY116" fmla="*/ 24292 h 589414"/>
              <a:gd name="connsiteX117" fmla="*/ 186279 w 593106"/>
              <a:gd name="connsiteY117" fmla="*/ 63815 h 589414"/>
              <a:gd name="connsiteX118" fmla="*/ 134621 w 593106"/>
              <a:gd name="connsiteY118" fmla="*/ 88732 h 589414"/>
              <a:gd name="connsiteX119" fmla="*/ 120846 w 593106"/>
              <a:gd name="connsiteY119" fmla="*/ 86155 h 589414"/>
              <a:gd name="connsiteX120" fmla="*/ 113097 w 593106"/>
              <a:gd name="connsiteY120" fmla="*/ 55223 h 589414"/>
              <a:gd name="connsiteX121" fmla="*/ 204359 w 593106"/>
              <a:gd name="connsiteY121" fmla="*/ 7108 h 589414"/>
              <a:gd name="connsiteX122" fmla="*/ 368806 w 593106"/>
              <a:gd name="connsiteY122" fmla="*/ 1108 h 589414"/>
              <a:gd name="connsiteX123" fmla="*/ 475572 w 593106"/>
              <a:gd name="connsiteY123" fmla="*/ 51810 h 589414"/>
              <a:gd name="connsiteX124" fmla="*/ 468684 w 593106"/>
              <a:gd name="connsiteY124" fmla="*/ 81887 h 589414"/>
              <a:gd name="connsiteX125" fmla="*/ 441131 w 593106"/>
              <a:gd name="connsiteY125" fmla="*/ 87043 h 589414"/>
              <a:gd name="connsiteX126" fmla="*/ 389471 w 593106"/>
              <a:gd name="connsiteY126" fmla="*/ 62981 h 589414"/>
              <a:gd name="connsiteX127" fmla="*/ 358474 w 593106"/>
              <a:gd name="connsiteY127" fmla="*/ 20013 h 589414"/>
              <a:gd name="connsiteX128" fmla="*/ 368806 w 593106"/>
              <a:gd name="connsiteY128" fmla="*/ 1108 h 589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593106" h="589414">
                <a:moveTo>
                  <a:pt x="486711" y="490288"/>
                </a:moveTo>
                <a:cubicBezTo>
                  <a:pt x="502197" y="494583"/>
                  <a:pt x="503918" y="509185"/>
                  <a:pt x="489292" y="522070"/>
                </a:cubicBezTo>
                <a:cubicBezTo>
                  <a:pt x="483270" y="526365"/>
                  <a:pt x="477248" y="530660"/>
                  <a:pt x="472086" y="534955"/>
                </a:cubicBezTo>
                <a:cubicBezTo>
                  <a:pt x="456600" y="546121"/>
                  <a:pt x="447136" y="538391"/>
                  <a:pt x="451438" y="520352"/>
                </a:cubicBezTo>
                <a:cubicBezTo>
                  <a:pt x="451438" y="519493"/>
                  <a:pt x="451438" y="518634"/>
                  <a:pt x="451438" y="517775"/>
                </a:cubicBezTo>
                <a:cubicBezTo>
                  <a:pt x="455739" y="499737"/>
                  <a:pt x="471225" y="486852"/>
                  <a:pt x="486711" y="490288"/>
                </a:cubicBezTo>
                <a:close/>
                <a:moveTo>
                  <a:pt x="96792" y="487634"/>
                </a:moveTo>
                <a:cubicBezTo>
                  <a:pt x="107971" y="485056"/>
                  <a:pt x="120010" y="496224"/>
                  <a:pt x="123450" y="511688"/>
                </a:cubicBezTo>
                <a:cubicBezTo>
                  <a:pt x="126890" y="528011"/>
                  <a:pt x="117431" y="532306"/>
                  <a:pt x="102811" y="520279"/>
                </a:cubicBezTo>
                <a:cubicBezTo>
                  <a:pt x="101951" y="519420"/>
                  <a:pt x="101091" y="518561"/>
                  <a:pt x="100231" y="517702"/>
                </a:cubicBezTo>
                <a:cubicBezTo>
                  <a:pt x="85612" y="505674"/>
                  <a:pt x="84752" y="491070"/>
                  <a:pt x="96792" y="487634"/>
                </a:cubicBezTo>
                <a:close/>
                <a:moveTo>
                  <a:pt x="334303" y="470443"/>
                </a:moveTo>
                <a:cubicBezTo>
                  <a:pt x="354107" y="471303"/>
                  <a:pt x="373050" y="473024"/>
                  <a:pt x="390271" y="474744"/>
                </a:cubicBezTo>
                <a:cubicBezTo>
                  <a:pt x="409214" y="476464"/>
                  <a:pt x="422130" y="493665"/>
                  <a:pt x="417825" y="512587"/>
                </a:cubicBezTo>
                <a:cubicBezTo>
                  <a:pt x="415242" y="521187"/>
                  <a:pt x="413520" y="530648"/>
                  <a:pt x="410936" y="539249"/>
                </a:cubicBezTo>
                <a:cubicBezTo>
                  <a:pt x="405770" y="558170"/>
                  <a:pt x="386827" y="577952"/>
                  <a:pt x="368745" y="582252"/>
                </a:cubicBezTo>
                <a:cubicBezTo>
                  <a:pt x="357551" y="585693"/>
                  <a:pt x="345497" y="587413"/>
                  <a:pt x="334303" y="589133"/>
                </a:cubicBezTo>
                <a:cubicBezTo>
                  <a:pt x="315360" y="591713"/>
                  <a:pt x="299861" y="576232"/>
                  <a:pt x="299861" y="556450"/>
                </a:cubicBezTo>
                <a:lnTo>
                  <a:pt x="299861" y="503986"/>
                </a:lnTo>
                <a:cubicBezTo>
                  <a:pt x="299861" y="485065"/>
                  <a:pt x="315360" y="469583"/>
                  <a:pt x="334303" y="470443"/>
                </a:cubicBezTo>
                <a:close/>
                <a:moveTo>
                  <a:pt x="231018" y="470443"/>
                </a:moveTo>
                <a:cubicBezTo>
                  <a:pt x="249962" y="469583"/>
                  <a:pt x="265461" y="485063"/>
                  <a:pt x="265461" y="503982"/>
                </a:cubicBezTo>
                <a:lnTo>
                  <a:pt x="265461" y="555580"/>
                </a:lnTo>
                <a:cubicBezTo>
                  <a:pt x="265461" y="574500"/>
                  <a:pt x="249962" y="588259"/>
                  <a:pt x="231018" y="583959"/>
                </a:cubicBezTo>
                <a:cubicBezTo>
                  <a:pt x="222408" y="582239"/>
                  <a:pt x="212936" y="579660"/>
                  <a:pt x="204325" y="577080"/>
                </a:cubicBezTo>
                <a:cubicBezTo>
                  <a:pt x="186243" y="571060"/>
                  <a:pt x="168160" y="549561"/>
                  <a:pt x="162994" y="531501"/>
                </a:cubicBezTo>
                <a:cubicBezTo>
                  <a:pt x="161272" y="524621"/>
                  <a:pt x="159550" y="517742"/>
                  <a:pt x="158688" y="510862"/>
                </a:cubicBezTo>
                <a:cubicBezTo>
                  <a:pt x="154383" y="492802"/>
                  <a:pt x="166438" y="475603"/>
                  <a:pt x="185382" y="473883"/>
                </a:cubicBezTo>
                <a:cubicBezTo>
                  <a:pt x="199159" y="472163"/>
                  <a:pt x="214658" y="471303"/>
                  <a:pt x="231018" y="470443"/>
                </a:cubicBezTo>
                <a:close/>
                <a:moveTo>
                  <a:pt x="503923" y="304486"/>
                </a:moveTo>
                <a:lnTo>
                  <a:pt x="561622" y="304486"/>
                </a:lnTo>
                <a:cubicBezTo>
                  <a:pt x="580568" y="304486"/>
                  <a:pt x="596069" y="319968"/>
                  <a:pt x="592624" y="338891"/>
                </a:cubicBezTo>
                <a:cubicBezTo>
                  <a:pt x="587457" y="375877"/>
                  <a:pt x="574540" y="410282"/>
                  <a:pt x="556455" y="441247"/>
                </a:cubicBezTo>
                <a:cubicBezTo>
                  <a:pt x="546982" y="457590"/>
                  <a:pt x="523730" y="464471"/>
                  <a:pt x="504785" y="459310"/>
                </a:cubicBezTo>
                <a:cubicBezTo>
                  <a:pt x="503062" y="459310"/>
                  <a:pt x="500479" y="458450"/>
                  <a:pt x="497895" y="457590"/>
                </a:cubicBezTo>
                <a:cubicBezTo>
                  <a:pt x="479811" y="453289"/>
                  <a:pt x="466893" y="435226"/>
                  <a:pt x="468615" y="416303"/>
                </a:cubicBezTo>
                <a:cubicBezTo>
                  <a:pt x="471199" y="388779"/>
                  <a:pt x="472060" y="363835"/>
                  <a:pt x="471199" y="338891"/>
                </a:cubicBezTo>
                <a:cubicBezTo>
                  <a:pt x="471199" y="319968"/>
                  <a:pt x="484978" y="304486"/>
                  <a:pt x="503923" y="304486"/>
                </a:cubicBezTo>
                <a:close/>
                <a:moveTo>
                  <a:pt x="334297" y="304486"/>
                </a:moveTo>
                <a:lnTo>
                  <a:pt x="400585" y="304486"/>
                </a:lnTo>
                <a:cubicBezTo>
                  <a:pt x="419524" y="304486"/>
                  <a:pt x="436742" y="319966"/>
                  <a:pt x="436742" y="338887"/>
                </a:cubicBezTo>
                <a:cubicBezTo>
                  <a:pt x="437603" y="362107"/>
                  <a:pt x="436742" y="385328"/>
                  <a:pt x="434159" y="410269"/>
                </a:cubicBezTo>
                <a:cubicBezTo>
                  <a:pt x="432438" y="429189"/>
                  <a:pt x="415220" y="442090"/>
                  <a:pt x="396280" y="440370"/>
                </a:cubicBezTo>
                <a:cubicBezTo>
                  <a:pt x="377341" y="438650"/>
                  <a:pt x="356680" y="436930"/>
                  <a:pt x="334297" y="436070"/>
                </a:cubicBezTo>
                <a:cubicBezTo>
                  <a:pt x="315357" y="435210"/>
                  <a:pt x="299861" y="419729"/>
                  <a:pt x="299861" y="400809"/>
                </a:cubicBezTo>
                <a:lnTo>
                  <a:pt x="299861" y="338887"/>
                </a:lnTo>
                <a:cubicBezTo>
                  <a:pt x="299861" y="319966"/>
                  <a:pt x="315357" y="304486"/>
                  <a:pt x="334297" y="304486"/>
                </a:cubicBezTo>
                <a:close/>
                <a:moveTo>
                  <a:pt x="175089" y="304486"/>
                </a:moveTo>
                <a:lnTo>
                  <a:pt x="231033" y="304486"/>
                </a:lnTo>
                <a:cubicBezTo>
                  <a:pt x="249968" y="304486"/>
                  <a:pt x="265460" y="319970"/>
                  <a:pt x="265460" y="338895"/>
                </a:cubicBezTo>
                <a:lnTo>
                  <a:pt x="265460" y="400830"/>
                </a:lnTo>
                <a:cubicBezTo>
                  <a:pt x="265460" y="419755"/>
                  <a:pt x="249968" y="435239"/>
                  <a:pt x="231033" y="436099"/>
                </a:cubicBezTo>
                <a:cubicBezTo>
                  <a:pt x="212098" y="436960"/>
                  <a:pt x="195745" y="437820"/>
                  <a:pt x="179393" y="439540"/>
                </a:cubicBezTo>
                <a:cubicBezTo>
                  <a:pt x="160458" y="441261"/>
                  <a:pt x="143244" y="428357"/>
                  <a:pt x="141523" y="409433"/>
                </a:cubicBezTo>
                <a:cubicBezTo>
                  <a:pt x="138941" y="384486"/>
                  <a:pt x="138080" y="361260"/>
                  <a:pt x="138941" y="338895"/>
                </a:cubicBezTo>
                <a:cubicBezTo>
                  <a:pt x="138941" y="319970"/>
                  <a:pt x="156154" y="304486"/>
                  <a:pt x="175089" y="304486"/>
                </a:cubicBezTo>
                <a:close/>
                <a:moveTo>
                  <a:pt x="31285" y="304486"/>
                </a:moveTo>
                <a:lnTo>
                  <a:pt x="72605" y="304486"/>
                </a:lnTo>
                <a:cubicBezTo>
                  <a:pt x="91543" y="304486"/>
                  <a:pt x="105316" y="319970"/>
                  <a:pt x="105316" y="338895"/>
                </a:cubicBezTo>
                <a:cubicBezTo>
                  <a:pt x="104455" y="362982"/>
                  <a:pt x="105316" y="388788"/>
                  <a:pt x="107898" y="414595"/>
                </a:cubicBezTo>
                <a:cubicBezTo>
                  <a:pt x="109620" y="433521"/>
                  <a:pt x="98429" y="451585"/>
                  <a:pt x="82074" y="455887"/>
                </a:cubicBezTo>
                <a:cubicBezTo>
                  <a:pt x="65718" y="460188"/>
                  <a:pt x="43337" y="453306"/>
                  <a:pt x="33868" y="436101"/>
                </a:cubicBezTo>
                <a:cubicBezTo>
                  <a:pt x="17512" y="406853"/>
                  <a:pt x="6321" y="374165"/>
                  <a:pt x="296" y="338895"/>
                </a:cubicBezTo>
                <a:cubicBezTo>
                  <a:pt x="-2287" y="319970"/>
                  <a:pt x="12347" y="304486"/>
                  <a:pt x="31285" y="304486"/>
                </a:cubicBezTo>
                <a:close/>
                <a:moveTo>
                  <a:pt x="220702" y="131682"/>
                </a:moveTo>
                <a:cubicBezTo>
                  <a:pt x="224145" y="131682"/>
                  <a:pt x="227588" y="131682"/>
                  <a:pt x="231031" y="132542"/>
                </a:cubicBezTo>
                <a:cubicBezTo>
                  <a:pt x="249968" y="132542"/>
                  <a:pt x="265461" y="148016"/>
                  <a:pt x="265461" y="167787"/>
                </a:cubicBezTo>
                <a:lnTo>
                  <a:pt x="265461" y="235699"/>
                </a:lnTo>
                <a:cubicBezTo>
                  <a:pt x="265461" y="255471"/>
                  <a:pt x="249968" y="270085"/>
                  <a:pt x="231031" y="270085"/>
                </a:cubicBezTo>
                <a:lnTo>
                  <a:pt x="178525" y="270085"/>
                </a:lnTo>
                <a:cubicBezTo>
                  <a:pt x="159589" y="270085"/>
                  <a:pt x="145817" y="255471"/>
                  <a:pt x="150121" y="236559"/>
                </a:cubicBezTo>
                <a:cubicBezTo>
                  <a:pt x="156146" y="209050"/>
                  <a:pt x="163893" y="183261"/>
                  <a:pt x="172500" y="160910"/>
                </a:cubicBezTo>
                <a:cubicBezTo>
                  <a:pt x="179386" y="142858"/>
                  <a:pt x="201766" y="130823"/>
                  <a:pt x="220702" y="131682"/>
                </a:cubicBezTo>
                <a:close/>
                <a:moveTo>
                  <a:pt x="353254" y="130853"/>
                </a:moveTo>
                <a:cubicBezTo>
                  <a:pt x="372200" y="129994"/>
                  <a:pt x="394590" y="142886"/>
                  <a:pt x="401479" y="160075"/>
                </a:cubicBezTo>
                <a:cubicBezTo>
                  <a:pt x="410952" y="183280"/>
                  <a:pt x="418703" y="208204"/>
                  <a:pt x="424731" y="236566"/>
                </a:cubicBezTo>
                <a:cubicBezTo>
                  <a:pt x="429037" y="255474"/>
                  <a:pt x="416119" y="270085"/>
                  <a:pt x="396312" y="270085"/>
                </a:cubicBezTo>
                <a:lnTo>
                  <a:pt x="334308" y="270085"/>
                </a:lnTo>
                <a:cubicBezTo>
                  <a:pt x="315362" y="270085"/>
                  <a:pt x="299861" y="255474"/>
                  <a:pt x="299861" y="235707"/>
                </a:cubicBezTo>
                <a:lnTo>
                  <a:pt x="299861" y="167810"/>
                </a:lnTo>
                <a:cubicBezTo>
                  <a:pt x="299861" y="148902"/>
                  <a:pt x="315362" y="132572"/>
                  <a:pt x="334308" y="132572"/>
                </a:cubicBezTo>
                <a:cubicBezTo>
                  <a:pt x="340336" y="131713"/>
                  <a:pt x="347226" y="131713"/>
                  <a:pt x="353254" y="130853"/>
                </a:cubicBezTo>
                <a:close/>
                <a:moveTo>
                  <a:pt x="95050" y="115364"/>
                </a:moveTo>
                <a:cubicBezTo>
                  <a:pt x="101934" y="117083"/>
                  <a:pt x="109678" y="118802"/>
                  <a:pt x="118283" y="120521"/>
                </a:cubicBezTo>
                <a:cubicBezTo>
                  <a:pt x="137213" y="123959"/>
                  <a:pt x="145817" y="139431"/>
                  <a:pt x="138933" y="157482"/>
                </a:cubicBezTo>
                <a:cubicBezTo>
                  <a:pt x="130329" y="181549"/>
                  <a:pt x="122585" y="208196"/>
                  <a:pt x="116562" y="236561"/>
                </a:cubicBezTo>
                <a:cubicBezTo>
                  <a:pt x="112260" y="255471"/>
                  <a:pt x="95050" y="270084"/>
                  <a:pt x="76121" y="270084"/>
                </a:cubicBezTo>
                <a:lnTo>
                  <a:pt x="32238" y="270084"/>
                </a:lnTo>
                <a:cubicBezTo>
                  <a:pt x="13308" y="270084"/>
                  <a:pt x="-1320" y="255471"/>
                  <a:pt x="2122" y="236561"/>
                </a:cubicBezTo>
                <a:cubicBezTo>
                  <a:pt x="9005" y="199600"/>
                  <a:pt x="22773" y="165218"/>
                  <a:pt x="41703" y="134274"/>
                </a:cubicBezTo>
                <a:cubicBezTo>
                  <a:pt x="52028" y="117942"/>
                  <a:pt x="76121" y="111066"/>
                  <a:pt x="95050" y="115364"/>
                </a:cubicBezTo>
                <a:close/>
                <a:moveTo>
                  <a:pt x="495327" y="111081"/>
                </a:moveTo>
                <a:cubicBezTo>
                  <a:pt x="514276" y="106784"/>
                  <a:pt x="538393" y="113660"/>
                  <a:pt x="548729" y="129130"/>
                </a:cubicBezTo>
                <a:cubicBezTo>
                  <a:pt x="569401" y="161790"/>
                  <a:pt x="584043" y="197889"/>
                  <a:pt x="591795" y="236565"/>
                </a:cubicBezTo>
                <a:cubicBezTo>
                  <a:pt x="595240" y="255474"/>
                  <a:pt x="580598" y="270085"/>
                  <a:pt x="561649" y="270085"/>
                </a:cubicBezTo>
                <a:lnTo>
                  <a:pt x="500495" y="270085"/>
                </a:lnTo>
                <a:cubicBezTo>
                  <a:pt x="481546" y="270085"/>
                  <a:pt x="463458" y="255474"/>
                  <a:pt x="460013" y="236565"/>
                </a:cubicBezTo>
                <a:cubicBezTo>
                  <a:pt x="453984" y="207343"/>
                  <a:pt x="446232" y="180699"/>
                  <a:pt x="436758" y="156634"/>
                </a:cubicBezTo>
                <a:cubicBezTo>
                  <a:pt x="429867" y="138584"/>
                  <a:pt x="438480" y="123114"/>
                  <a:pt x="457429" y="119676"/>
                </a:cubicBezTo>
                <a:cubicBezTo>
                  <a:pt x="471210" y="117097"/>
                  <a:pt x="484130" y="114519"/>
                  <a:pt x="495327" y="111081"/>
                </a:cubicBezTo>
                <a:close/>
                <a:moveTo>
                  <a:pt x="258364" y="35758"/>
                </a:moveTo>
                <a:cubicBezTo>
                  <a:pt x="262665" y="37371"/>
                  <a:pt x="265460" y="43176"/>
                  <a:pt x="265460" y="52636"/>
                </a:cubicBezTo>
                <a:lnTo>
                  <a:pt x="265460" y="64677"/>
                </a:lnTo>
                <a:cubicBezTo>
                  <a:pt x="265460" y="83597"/>
                  <a:pt x="251698" y="98218"/>
                  <a:pt x="234495" y="98218"/>
                </a:cubicBezTo>
                <a:cubicBezTo>
                  <a:pt x="218153" y="97358"/>
                  <a:pt x="212132" y="82737"/>
                  <a:pt x="223314" y="67257"/>
                </a:cubicBezTo>
                <a:cubicBezTo>
                  <a:pt x="230195" y="58657"/>
                  <a:pt x="236216" y="50916"/>
                  <a:pt x="242237" y="44036"/>
                </a:cubicBezTo>
                <a:cubicBezTo>
                  <a:pt x="248258" y="36726"/>
                  <a:pt x="254063" y="34146"/>
                  <a:pt x="258364" y="35758"/>
                </a:cubicBezTo>
                <a:close/>
                <a:moveTo>
                  <a:pt x="307077" y="24998"/>
                </a:moveTo>
                <a:cubicBezTo>
                  <a:pt x="311492" y="23171"/>
                  <a:pt x="317523" y="25536"/>
                  <a:pt x="323985" y="32847"/>
                </a:cubicBezTo>
                <a:cubicBezTo>
                  <a:pt x="332600" y="42309"/>
                  <a:pt x="341216" y="53490"/>
                  <a:pt x="350693" y="67253"/>
                </a:cubicBezTo>
                <a:cubicBezTo>
                  <a:pt x="361893" y="82735"/>
                  <a:pt x="354139" y="97358"/>
                  <a:pt x="335185" y="97358"/>
                </a:cubicBezTo>
                <a:cubicBezTo>
                  <a:pt x="335185" y="97358"/>
                  <a:pt x="334323" y="97358"/>
                  <a:pt x="334323" y="98218"/>
                </a:cubicBezTo>
                <a:cubicBezTo>
                  <a:pt x="315369" y="98218"/>
                  <a:pt x="299861" y="83595"/>
                  <a:pt x="299861" y="64672"/>
                </a:cubicBezTo>
                <a:lnTo>
                  <a:pt x="299861" y="42309"/>
                </a:lnTo>
                <a:cubicBezTo>
                  <a:pt x="299861" y="32847"/>
                  <a:pt x="302661" y="26826"/>
                  <a:pt x="307077" y="24998"/>
                </a:cubicBezTo>
                <a:close/>
                <a:moveTo>
                  <a:pt x="204359" y="7108"/>
                </a:moveTo>
                <a:cubicBezTo>
                  <a:pt x="222439" y="1094"/>
                  <a:pt x="227605" y="8827"/>
                  <a:pt x="215552" y="24292"/>
                </a:cubicBezTo>
                <a:cubicBezTo>
                  <a:pt x="206081" y="35462"/>
                  <a:pt x="195750" y="48350"/>
                  <a:pt x="186279" y="63815"/>
                </a:cubicBezTo>
                <a:cubicBezTo>
                  <a:pt x="175947" y="79281"/>
                  <a:pt x="153563" y="91310"/>
                  <a:pt x="134621" y="88732"/>
                </a:cubicBezTo>
                <a:cubicBezTo>
                  <a:pt x="129456" y="87873"/>
                  <a:pt x="125151" y="87014"/>
                  <a:pt x="120846" y="86155"/>
                </a:cubicBezTo>
                <a:cubicBezTo>
                  <a:pt x="101905" y="81859"/>
                  <a:pt x="97600" y="67252"/>
                  <a:pt x="113097" y="55223"/>
                </a:cubicBezTo>
                <a:cubicBezTo>
                  <a:pt x="139787" y="33743"/>
                  <a:pt x="170782" y="17419"/>
                  <a:pt x="204359" y="7108"/>
                </a:cubicBezTo>
                <a:close/>
                <a:moveTo>
                  <a:pt x="368806" y="1108"/>
                </a:moveTo>
                <a:cubicBezTo>
                  <a:pt x="408413" y="10560"/>
                  <a:pt x="444575" y="28607"/>
                  <a:pt x="475572" y="51810"/>
                </a:cubicBezTo>
                <a:cubicBezTo>
                  <a:pt x="491070" y="62981"/>
                  <a:pt x="487626" y="78450"/>
                  <a:pt x="468684" y="81887"/>
                </a:cubicBezTo>
                <a:cubicBezTo>
                  <a:pt x="460074" y="83606"/>
                  <a:pt x="451463" y="85325"/>
                  <a:pt x="441131" y="87043"/>
                </a:cubicBezTo>
                <a:cubicBezTo>
                  <a:pt x="422189" y="90481"/>
                  <a:pt x="399803" y="78450"/>
                  <a:pt x="389471" y="62981"/>
                </a:cubicBezTo>
                <a:cubicBezTo>
                  <a:pt x="379138" y="46654"/>
                  <a:pt x="367945" y="32044"/>
                  <a:pt x="358474" y="20013"/>
                </a:cubicBezTo>
                <a:cubicBezTo>
                  <a:pt x="346420" y="5404"/>
                  <a:pt x="350725" y="-3189"/>
                  <a:pt x="368806" y="1108"/>
                </a:cubicBezTo>
                <a:close/>
              </a:path>
            </a:pathLst>
          </a:custGeom>
          <a:solidFill>
            <a:srgbClr val="050D21"/>
          </a:solidFill>
          <a:ln>
            <a:noFill/>
          </a:ln>
        </p:spPr>
        <p:txBody>
          <a:bodyPr wrap="square" lIns="91428" tIns="45714" rIns="91428" bIns="45714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154"/>
            <a:endParaRPr lang="zh-CN" altLang="en-US">
              <a:solidFill>
                <a:srgbClr val="000000"/>
              </a:solidFill>
              <a:latin typeface="Arial"/>
              <a:ea typeface="微软雅黑"/>
            </a:endParaRPr>
          </a:p>
        </p:txBody>
      </p:sp>
      <p:sp>
        <p:nvSpPr>
          <p:cNvPr id="16" name="íšḻîḍê">
            <a:extLst>
              <a:ext uri="{FF2B5EF4-FFF2-40B4-BE49-F238E27FC236}">
                <a16:creationId xmlns:a16="http://schemas.microsoft.com/office/drawing/2014/main" id="{259EA356-FC63-411E-94B6-3A6A91121C62}"/>
              </a:ext>
            </a:extLst>
          </p:cNvPr>
          <p:cNvSpPr/>
          <p:nvPr/>
        </p:nvSpPr>
        <p:spPr>
          <a:xfrm>
            <a:off x="8196454" y="2753423"/>
            <a:ext cx="130159" cy="130159"/>
          </a:xfrm>
          <a:prstGeom prst="ellipse">
            <a:avLst/>
          </a:prstGeom>
          <a:solidFill>
            <a:srgbClr val="E78947"/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28" tIns="45714" rIns="91428" bIns="45714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 defTabSz="914263"/>
            <a:endParaRPr lang="zh-CN" altLang="en-US" sz="2000" b="1" i="1">
              <a:solidFill>
                <a:srgbClr val="000000"/>
              </a:solidFill>
              <a:latin typeface="Arial"/>
              <a:ea typeface="微软雅黑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AC7FD9A-19A2-4EC4-A77C-76D68D3E39A5}"/>
              </a:ext>
            </a:extLst>
          </p:cNvPr>
          <p:cNvGrpSpPr/>
          <p:nvPr/>
        </p:nvGrpSpPr>
        <p:grpSpPr>
          <a:xfrm>
            <a:off x="4403151" y="1505774"/>
            <a:ext cx="3384109" cy="95449"/>
            <a:chOff x="3745734" y="1030077"/>
            <a:chExt cx="5066292" cy="190922"/>
          </a:xfrm>
          <a:gradFill>
            <a:gsLst>
              <a:gs pos="0">
                <a:srgbClr val="050D21"/>
              </a:gs>
              <a:gs pos="100000">
                <a:srgbClr val="79F3FA"/>
              </a:gs>
            </a:gsLst>
            <a:lin ang="2700000" scaled="1"/>
          </a:gradFill>
        </p:grpSpPr>
        <p:sp>
          <p:nvSpPr>
            <p:cNvPr id="25" name="梯形 24">
              <a:extLst>
                <a:ext uri="{FF2B5EF4-FFF2-40B4-BE49-F238E27FC236}">
                  <a16:creationId xmlns:a16="http://schemas.microsoft.com/office/drawing/2014/main" id="{9BCB8BCF-FCE6-423A-89C3-879A91478123}"/>
                </a:ext>
              </a:extLst>
            </p:cNvPr>
            <p:cNvSpPr/>
            <p:nvPr/>
          </p:nvSpPr>
          <p:spPr>
            <a:xfrm>
              <a:off x="3745734" y="1030077"/>
              <a:ext cx="1222506" cy="190922"/>
            </a:xfrm>
            <a:prstGeom prst="trapezoid">
              <a:avLst>
                <a:gd name="adj" fmla="val 100789"/>
              </a:avLst>
            </a:prstGeom>
            <a:gradFill>
              <a:gsLst>
                <a:gs pos="0">
                  <a:srgbClr val="050D21"/>
                </a:gs>
                <a:gs pos="100000">
                  <a:srgbClr val="29CDF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54"/>
              <a:endParaRPr lang="zh-CN" altLang="en-US" sz="180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26" name="梯形 25">
              <a:extLst>
                <a:ext uri="{FF2B5EF4-FFF2-40B4-BE49-F238E27FC236}">
                  <a16:creationId xmlns:a16="http://schemas.microsoft.com/office/drawing/2014/main" id="{0A75FABA-05EF-40C3-B042-730E73C7B4BD}"/>
                </a:ext>
              </a:extLst>
            </p:cNvPr>
            <p:cNvSpPr/>
            <p:nvPr/>
          </p:nvSpPr>
          <p:spPr>
            <a:xfrm>
              <a:off x="5026996" y="1030077"/>
              <a:ext cx="1222506" cy="190922"/>
            </a:xfrm>
            <a:prstGeom prst="trapezoid">
              <a:avLst>
                <a:gd name="adj" fmla="val 100789"/>
              </a:avLst>
            </a:prstGeom>
            <a:gradFill flip="none" rotWithShape="1">
              <a:gsLst>
                <a:gs pos="0">
                  <a:srgbClr val="050D21"/>
                </a:gs>
                <a:gs pos="100000">
                  <a:srgbClr val="E78947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54"/>
              <a:endParaRPr lang="zh-CN" altLang="en-US" sz="180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27" name="梯形 26">
              <a:extLst>
                <a:ext uri="{FF2B5EF4-FFF2-40B4-BE49-F238E27FC236}">
                  <a16:creationId xmlns:a16="http://schemas.microsoft.com/office/drawing/2014/main" id="{F984FC85-95CE-4147-AA14-789A036907CA}"/>
                </a:ext>
              </a:extLst>
            </p:cNvPr>
            <p:cNvSpPr/>
            <p:nvPr/>
          </p:nvSpPr>
          <p:spPr>
            <a:xfrm>
              <a:off x="6308258" y="1030077"/>
              <a:ext cx="1222506" cy="190922"/>
            </a:xfrm>
            <a:prstGeom prst="trapezoid">
              <a:avLst>
                <a:gd name="adj" fmla="val 100789"/>
              </a:avLst>
            </a:prstGeom>
            <a:gradFill>
              <a:gsLst>
                <a:gs pos="0">
                  <a:srgbClr val="050D21"/>
                </a:gs>
                <a:gs pos="100000">
                  <a:srgbClr val="29CDF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54"/>
              <a:endParaRPr lang="zh-CN" altLang="en-US" sz="180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28" name="梯形 27">
              <a:extLst>
                <a:ext uri="{FF2B5EF4-FFF2-40B4-BE49-F238E27FC236}">
                  <a16:creationId xmlns:a16="http://schemas.microsoft.com/office/drawing/2014/main" id="{05814737-2648-4EB3-BC82-343F44023551}"/>
                </a:ext>
              </a:extLst>
            </p:cNvPr>
            <p:cNvSpPr/>
            <p:nvPr/>
          </p:nvSpPr>
          <p:spPr>
            <a:xfrm>
              <a:off x="7589520" y="1030077"/>
              <a:ext cx="1222506" cy="190922"/>
            </a:xfrm>
            <a:prstGeom prst="trapezoid">
              <a:avLst>
                <a:gd name="adj" fmla="val 100789"/>
              </a:avLst>
            </a:prstGeom>
            <a:gradFill flip="none" rotWithShape="1">
              <a:gsLst>
                <a:gs pos="0">
                  <a:srgbClr val="050D21"/>
                </a:gs>
                <a:gs pos="100000">
                  <a:srgbClr val="E78947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54"/>
              <a:endParaRPr lang="zh-CN" altLang="en-US" sz="180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12D1F410-CF83-41E6-A328-C7BF6FDA9648}"/>
              </a:ext>
            </a:extLst>
          </p:cNvPr>
          <p:cNvGrpSpPr/>
          <p:nvPr/>
        </p:nvGrpSpPr>
        <p:grpSpPr>
          <a:xfrm>
            <a:off x="109920" y="3993767"/>
            <a:ext cx="3724297" cy="2101816"/>
            <a:chOff x="2111588" y="4912329"/>
            <a:chExt cx="2351325" cy="2102090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EA71F77E-F5C5-4ACA-BD9B-E117F7056FB6}"/>
                </a:ext>
              </a:extLst>
            </p:cNvPr>
            <p:cNvSpPr txBox="1"/>
            <p:nvPr/>
          </p:nvSpPr>
          <p:spPr bwMode="auto">
            <a:xfrm>
              <a:off x="2691224" y="4912329"/>
              <a:ext cx="1771689" cy="3385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defRPr>
                  <a:gradFill>
                    <a:gsLst>
                      <a:gs pos="0">
                        <a:srgbClr val="29CDF3"/>
                      </a:gs>
                      <a:gs pos="100000">
                        <a:srgbClr val="79F3FA"/>
                      </a:gs>
                    </a:gsLst>
                    <a:lin ang="2700000" scaled="1"/>
                  </a:gra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457154"/>
              <a:r>
                <a:rPr lang="en-US" altLang="zh-CN" sz="1600" dirty="0"/>
                <a:t>ALEXA</a:t>
              </a:r>
              <a:endParaRPr lang="zh-CN" altLang="en-US" sz="1600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C9ECAB6A-6761-4567-9CBC-C536A9D047FF}"/>
                </a:ext>
              </a:extLst>
            </p:cNvPr>
            <p:cNvSpPr txBox="1"/>
            <p:nvPr/>
          </p:nvSpPr>
          <p:spPr bwMode="auto">
            <a:xfrm>
              <a:off x="2111588" y="5259864"/>
              <a:ext cx="2351324" cy="1754555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lnSpc>
                  <a:spcPct val="130000"/>
                </a:lnSpc>
                <a:defRPr sz="1100">
                  <a:solidFill>
                    <a:schemeClr val="bg1"/>
                  </a:solidFill>
                  <a:latin typeface="Century Gothic" panose="020B0502020202020204" pitchFamily="34" charset="0"/>
                  <a:ea typeface="方正清刻本悦宋简体" panose="02000000000000000000" pitchFamily="2" charset="-122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457154">
                <a:lnSpc>
                  <a:spcPct val="100000"/>
                </a:lnSpc>
              </a:pPr>
              <a:r>
                <a:rPr lang="en-US" sz="1800" dirty="0" err="1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Membantu</a:t>
              </a:r>
              <a:r>
                <a:rPr lang="en-US" sz="1800" dirty="0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  </a:t>
              </a:r>
              <a:r>
                <a:rPr lang="en-US" sz="1800" dirty="0" err="1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dalam</a:t>
              </a:r>
              <a:r>
                <a:rPr lang="en-US" sz="1800" dirty="0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 </a:t>
              </a:r>
              <a:r>
                <a:rPr lang="en-US" sz="1800" dirty="0" err="1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pembuatan</a:t>
              </a:r>
              <a:r>
                <a:rPr lang="en-US" sz="1800" dirty="0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 to-do lists, </a:t>
              </a:r>
              <a:r>
                <a:rPr lang="en-US" sz="1800" dirty="0" err="1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mengatur</a:t>
              </a:r>
              <a:r>
                <a:rPr lang="en-US" sz="1800" dirty="0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 alarm, streaming podcast, </a:t>
              </a:r>
              <a:r>
                <a:rPr lang="en-US" sz="1800" dirty="0" err="1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memutar</a:t>
              </a:r>
              <a:r>
                <a:rPr lang="en-US" sz="1800" dirty="0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 audio books, </a:t>
              </a:r>
              <a:r>
                <a:rPr lang="en-US" sz="1800" dirty="0" err="1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serta</a:t>
              </a:r>
              <a:r>
                <a:rPr lang="en-US" sz="1800" dirty="0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 </a:t>
              </a:r>
              <a:r>
                <a:rPr lang="en-US" sz="1800" dirty="0" err="1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menyediakan</a:t>
              </a:r>
              <a:r>
                <a:rPr lang="en-US" sz="1800" dirty="0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 </a:t>
              </a:r>
              <a:r>
                <a:rPr lang="en-US" sz="1800" dirty="0" err="1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informasi</a:t>
              </a:r>
              <a:r>
                <a:rPr lang="en-US" sz="1800" dirty="0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 </a:t>
              </a:r>
              <a:r>
                <a:rPr lang="en-US" sz="1800" dirty="0" err="1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berita</a:t>
              </a:r>
              <a:r>
                <a:rPr lang="en-US" sz="1800" dirty="0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, </a:t>
              </a:r>
              <a:r>
                <a:rPr lang="en-US" sz="1800" dirty="0" err="1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wawasan</a:t>
              </a:r>
              <a:r>
                <a:rPr lang="en-US" sz="1800" dirty="0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, </a:t>
              </a:r>
              <a:r>
                <a:rPr lang="en-US" sz="1800" dirty="0" err="1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maupun</a:t>
              </a:r>
              <a:r>
                <a:rPr lang="en-US" sz="1800" dirty="0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 update </a:t>
              </a:r>
              <a:r>
                <a:rPr lang="en-US" sz="1800" dirty="0" err="1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cuaca</a:t>
              </a:r>
              <a:r>
                <a:rPr lang="en-US" sz="1800" dirty="0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 </a:t>
              </a:r>
              <a:r>
                <a:rPr lang="en-US" sz="1800" dirty="0" err="1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secara</a:t>
              </a:r>
              <a:r>
                <a:rPr lang="en-US" sz="1800" dirty="0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 real-time</a:t>
              </a:r>
              <a:r>
                <a:rPr lang="en-US" sz="1800" b="0" i="0" dirty="0">
                  <a:effectLst/>
                  <a:latin typeface="+mn-lt"/>
                </a:rPr>
                <a:t>.</a:t>
              </a:r>
              <a:endParaRPr lang="en-US" altLang="zh-CN" sz="1800" dirty="0">
                <a:latin typeface="+mn-lt"/>
                <a:ea typeface="锐字锐线梦想黑简1.0" panose="02010604000000000000" pitchFamily="2" charset="-122"/>
              </a:endParaRP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F7A7BEE2-CAB5-4AF7-BF3C-972BCC3CBAF3}"/>
              </a:ext>
            </a:extLst>
          </p:cNvPr>
          <p:cNvGrpSpPr/>
          <p:nvPr/>
        </p:nvGrpSpPr>
        <p:grpSpPr>
          <a:xfrm>
            <a:off x="8449146" y="2203761"/>
            <a:ext cx="3631347" cy="3278995"/>
            <a:chOff x="2111588" y="4912329"/>
            <a:chExt cx="2351324" cy="3279420"/>
          </a:xfrm>
        </p:grpSpPr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CA237CB8-BE29-4704-86C4-3310B2F7992C}"/>
                </a:ext>
              </a:extLst>
            </p:cNvPr>
            <p:cNvSpPr txBox="1"/>
            <p:nvPr/>
          </p:nvSpPr>
          <p:spPr bwMode="auto">
            <a:xfrm>
              <a:off x="2111588" y="4912329"/>
              <a:ext cx="2351324" cy="40016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defRPr>
                  <a:gradFill>
                    <a:gsLst>
                      <a:gs pos="0">
                        <a:srgbClr val="29CDF3"/>
                      </a:gs>
                      <a:gs pos="100000">
                        <a:srgbClr val="79F3FA"/>
                      </a:gs>
                    </a:gsLst>
                    <a:lin ang="2700000" scaled="1"/>
                  </a:gra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154"/>
              <a:r>
                <a:rPr lang="en-US" altLang="zh-CN" sz="2000" dirty="0"/>
                <a:t>Google Assistant</a:t>
              </a:r>
              <a:endParaRPr lang="zh-CN" altLang="en-US" sz="2000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715DEF71-548E-4054-B334-8A52A7DE606E}"/>
                </a:ext>
              </a:extLst>
            </p:cNvPr>
            <p:cNvSpPr txBox="1"/>
            <p:nvPr/>
          </p:nvSpPr>
          <p:spPr bwMode="auto">
            <a:xfrm>
              <a:off x="2111588" y="5255694"/>
              <a:ext cx="2351324" cy="2936055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lnSpc>
                  <a:spcPct val="130000"/>
                </a:lnSpc>
                <a:defRPr sz="1100">
                  <a:solidFill>
                    <a:schemeClr val="bg1"/>
                  </a:solidFill>
                  <a:latin typeface="Century Gothic" panose="020B0502020202020204" pitchFamily="34" charset="0"/>
                  <a:ea typeface="方正清刻本悦宋简体" panose="02000000000000000000" pitchFamily="2" charset="-122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154"/>
              <a:r>
                <a:rPr lang="en-US" sz="1800" b="0" i="0" dirty="0">
                  <a:effectLst/>
                  <a:latin typeface="+mn-lt"/>
                </a:rPr>
                <a:t>Fitur yang </a:t>
              </a:r>
              <a:r>
                <a:rPr lang="en-US" sz="1800" b="0" i="0" dirty="0" err="1">
                  <a:effectLst/>
                  <a:latin typeface="+mn-lt"/>
                </a:rPr>
                <a:t>tersedia</a:t>
              </a:r>
              <a:r>
                <a:rPr lang="en-US" sz="1800" b="0" i="0" dirty="0">
                  <a:effectLst/>
                  <a:latin typeface="+mn-lt"/>
                </a:rPr>
                <a:t> </a:t>
              </a:r>
              <a:r>
                <a:rPr lang="en-US" sz="1800" b="0" i="0" dirty="0" err="1">
                  <a:effectLst/>
                  <a:latin typeface="+mn-lt"/>
                </a:rPr>
                <a:t>menerima</a:t>
              </a:r>
              <a:r>
                <a:rPr lang="en-US" sz="1800" b="0" i="0" dirty="0">
                  <a:effectLst/>
                  <a:latin typeface="+mn-lt"/>
                </a:rPr>
                <a:t> </a:t>
              </a:r>
              <a:r>
                <a:rPr lang="en-US" sz="1800" b="0" i="1" dirty="0">
                  <a:effectLst/>
                  <a:latin typeface="+mn-lt"/>
                </a:rPr>
                <a:t>voice commands</a:t>
              </a:r>
              <a:r>
                <a:rPr lang="en-US" sz="1800" b="0" i="0" dirty="0">
                  <a:effectLst/>
                  <a:latin typeface="+mn-lt"/>
                </a:rPr>
                <a:t>, </a:t>
              </a:r>
              <a:r>
                <a:rPr lang="en-US" sz="1800" b="0" i="1" dirty="0">
                  <a:effectLst/>
                  <a:latin typeface="+mn-lt"/>
                </a:rPr>
                <a:t>voice searching</a:t>
              </a:r>
              <a:r>
                <a:rPr lang="en-US" sz="1800" b="0" i="0" dirty="0">
                  <a:effectLst/>
                  <a:latin typeface="+mn-lt"/>
                </a:rPr>
                <a:t>, </a:t>
              </a:r>
              <a:r>
                <a:rPr lang="en-US" sz="1800" b="0" i="1" dirty="0">
                  <a:effectLst/>
                  <a:latin typeface="+mn-lt"/>
                </a:rPr>
                <a:t>voice-activated device control</a:t>
              </a:r>
              <a:r>
                <a:rPr lang="en-US" sz="1800" b="0" i="0" dirty="0">
                  <a:effectLst/>
                  <a:latin typeface="+mn-lt"/>
                </a:rPr>
                <a:t>, </a:t>
              </a:r>
              <a:r>
                <a:rPr lang="en-US" sz="1800" b="0" i="0" dirty="0" err="1">
                  <a:effectLst/>
                  <a:latin typeface="+mn-lt"/>
                </a:rPr>
                <a:t>mencari</a:t>
              </a:r>
              <a:r>
                <a:rPr lang="en-US" sz="1800" b="0" i="0" dirty="0">
                  <a:effectLst/>
                  <a:latin typeface="+mn-lt"/>
                </a:rPr>
                <a:t> </a:t>
              </a:r>
              <a:r>
                <a:rPr lang="en-US" sz="1800" b="0" i="0" dirty="0" err="1">
                  <a:effectLst/>
                  <a:latin typeface="+mn-lt"/>
                </a:rPr>
                <a:t>informasi</a:t>
              </a:r>
              <a:r>
                <a:rPr lang="en-US" sz="1800" b="0" i="0" dirty="0">
                  <a:effectLst/>
                  <a:latin typeface="+mn-lt"/>
                </a:rPr>
                <a:t> </a:t>
              </a:r>
              <a:r>
                <a:rPr lang="en-US" sz="1800" b="0" i="0" dirty="0" err="1">
                  <a:effectLst/>
                  <a:latin typeface="+mn-lt"/>
                </a:rPr>
                <a:t>secara</a:t>
              </a:r>
              <a:r>
                <a:rPr lang="en-US" sz="1800" b="0" i="0" dirty="0">
                  <a:effectLst/>
                  <a:latin typeface="+mn-lt"/>
                </a:rPr>
                <a:t> </a:t>
              </a:r>
              <a:r>
                <a:rPr lang="en-US" sz="1800" b="0" i="1" dirty="0">
                  <a:effectLst/>
                  <a:latin typeface="+mn-lt"/>
                </a:rPr>
                <a:t>online</a:t>
              </a:r>
              <a:r>
                <a:rPr lang="en-US" sz="1800" b="0" i="0" dirty="0">
                  <a:effectLst/>
                  <a:latin typeface="+mn-lt"/>
                </a:rPr>
                <a:t>, </a:t>
              </a:r>
              <a:r>
                <a:rPr lang="en-US" sz="1800" b="0" i="0" dirty="0" err="1">
                  <a:effectLst/>
                  <a:latin typeface="+mn-lt"/>
                </a:rPr>
                <a:t>serta</a:t>
              </a:r>
              <a:r>
                <a:rPr lang="en-US" sz="1800" b="0" i="0" dirty="0">
                  <a:effectLst/>
                  <a:latin typeface="+mn-lt"/>
                </a:rPr>
                <a:t> </a:t>
              </a:r>
              <a:r>
                <a:rPr lang="en-US" sz="1800" b="0" i="0" dirty="0" err="1">
                  <a:effectLst/>
                  <a:latin typeface="+mn-lt"/>
                </a:rPr>
                <a:t>melakukan</a:t>
              </a:r>
              <a:r>
                <a:rPr lang="en-US" sz="1800" b="0" i="0" dirty="0">
                  <a:effectLst/>
                  <a:latin typeface="+mn-lt"/>
                </a:rPr>
                <a:t> </a:t>
              </a:r>
              <a:r>
                <a:rPr lang="en-US" sz="1800" b="0" i="1" dirty="0">
                  <a:effectLst/>
                  <a:latin typeface="+mn-lt"/>
                </a:rPr>
                <a:t>translating </a:t>
              </a:r>
              <a:r>
                <a:rPr lang="en-US" sz="1800" b="0" i="0" dirty="0" err="1">
                  <a:effectLst/>
                  <a:latin typeface="+mn-lt"/>
                </a:rPr>
                <a:t>secara</a:t>
              </a:r>
              <a:r>
                <a:rPr lang="en-US" sz="1800" b="0" i="0" dirty="0">
                  <a:effectLst/>
                  <a:latin typeface="+mn-lt"/>
                </a:rPr>
                <a:t> </a:t>
              </a:r>
              <a:r>
                <a:rPr lang="en-US" sz="1800" b="0" i="1" dirty="0">
                  <a:effectLst/>
                  <a:latin typeface="+mn-lt"/>
                </a:rPr>
                <a:t>real-time</a:t>
              </a:r>
              <a:r>
                <a:rPr lang="en-US" sz="1800" b="0" i="0" dirty="0">
                  <a:effectLst/>
                  <a:latin typeface="+mn-lt"/>
                </a:rPr>
                <a:t>.</a:t>
              </a:r>
              <a:endParaRPr lang="en-US" altLang="zh-CN" sz="1800" dirty="0">
                <a:latin typeface="+mn-lt"/>
                <a:ea typeface="锐字锐线梦想黑简1.0" panose="02010604000000000000" pitchFamily="2" charset="-122"/>
              </a:endParaRPr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608A7105-0CB3-47C1-8BCD-F8BD8C5D37EE}"/>
              </a:ext>
            </a:extLst>
          </p:cNvPr>
          <p:cNvSpPr txBox="1"/>
          <p:nvPr/>
        </p:nvSpPr>
        <p:spPr>
          <a:xfrm>
            <a:off x="4050547" y="310569"/>
            <a:ext cx="4093999" cy="107721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457154"/>
            <a:r>
              <a:rPr lang="en-US" altLang="zh-CN" sz="3200" dirty="0" err="1">
                <a:gradFill>
                  <a:gsLst>
                    <a:gs pos="0">
                      <a:srgbClr val="29CDF3"/>
                    </a:gs>
                    <a:gs pos="100000">
                      <a:srgbClr val="79F3FA"/>
                    </a:gs>
                  </a:gsLst>
                  <a:lin ang="2700000" scaled="1"/>
                </a:gra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Penerapan</a:t>
            </a:r>
            <a:endParaRPr lang="en-US" altLang="zh-CN" sz="3200" dirty="0">
              <a:gradFill>
                <a:gsLst>
                  <a:gs pos="0">
                    <a:srgbClr val="29CDF3"/>
                  </a:gs>
                  <a:gs pos="100000">
                    <a:srgbClr val="79F3FA"/>
                  </a:gs>
                </a:gsLst>
                <a:lin ang="2700000" scaled="1"/>
              </a:gradFill>
              <a:latin typeface="锐字锐线梦想黑简1.0" panose="02010604000000000000" pitchFamily="2" charset="-122"/>
              <a:ea typeface="锐字锐线梦想黑简1.0" panose="02010604000000000000" pitchFamily="2" charset="-122"/>
            </a:endParaRPr>
          </a:p>
          <a:p>
            <a:pPr algn="ctr" defTabSz="457154"/>
            <a:r>
              <a:rPr lang="en-US" altLang="zh-CN" sz="3200" dirty="0">
                <a:gradFill>
                  <a:gsLst>
                    <a:gs pos="0">
                      <a:srgbClr val="29CDF3"/>
                    </a:gs>
                    <a:gs pos="100000">
                      <a:srgbClr val="79F3FA"/>
                    </a:gs>
                  </a:gsLst>
                  <a:lin ang="2700000" scaled="1"/>
                </a:gra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Virtual </a:t>
            </a:r>
            <a:r>
              <a:rPr lang="en-US" altLang="zh-CN" sz="3200" dirty="0" err="1">
                <a:gradFill>
                  <a:gsLst>
                    <a:gs pos="0">
                      <a:srgbClr val="29CDF3"/>
                    </a:gs>
                    <a:gs pos="100000">
                      <a:srgbClr val="79F3FA"/>
                    </a:gs>
                  </a:gsLst>
                  <a:lin ang="2700000" scaled="1"/>
                </a:gra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Asistant</a:t>
            </a:r>
            <a:endParaRPr lang="zh-CN" altLang="en-US" sz="3200" dirty="0">
              <a:gradFill>
                <a:gsLst>
                  <a:gs pos="0">
                    <a:srgbClr val="29CDF3"/>
                  </a:gs>
                  <a:gs pos="100000">
                    <a:srgbClr val="79F3FA"/>
                  </a:gs>
                </a:gsLst>
                <a:lin ang="2700000" scaled="1"/>
              </a:gradFill>
              <a:latin typeface="锐字锐线梦想黑简1.0" panose="02010604000000000000" pitchFamily="2" charset="-122"/>
              <a:ea typeface="锐字锐线梦想黑简1.0" panose="02010604000000000000" pitchFamily="2" charset="-122"/>
            </a:endParaRP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01882090-3DB5-46DA-8585-248D1D81DF6D}"/>
              </a:ext>
            </a:extLst>
          </p:cNvPr>
          <p:cNvCxnSpPr>
            <a:cxnSpLocks/>
            <a:endCxn id="15" idx="2"/>
          </p:cNvCxnSpPr>
          <p:nvPr/>
        </p:nvCxnSpPr>
        <p:spPr>
          <a:xfrm rot="10800000">
            <a:off x="3430911" y="2054714"/>
            <a:ext cx="1654297" cy="812488"/>
          </a:xfrm>
          <a:prstGeom prst="bentConnector3">
            <a:avLst>
              <a:gd name="adj1" fmla="val 57777"/>
            </a:avLst>
          </a:prstGeom>
          <a:ln w="9525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1" name="组合 33">
            <a:extLst>
              <a:ext uri="{FF2B5EF4-FFF2-40B4-BE49-F238E27FC236}">
                <a16:creationId xmlns:a16="http://schemas.microsoft.com/office/drawing/2014/main" id="{E65CD9D6-A6CF-4FC5-8435-9BA0B2A0A598}"/>
              </a:ext>
            </a:extLst>
          </p:cNvPr>
          <p:cNvGrpSpPr/>
          <p:nvPr/>
        </p:nvGrpSpPr>
        <p:grpSpPr>
          <a:xfrm>
            <a:off x="-305436" y="1076836"/>
            <a:ext cx="3724297" cy="1547819"/>
            <a:chOff x="2111588" y="4912329"/>
            <a:chExt cx="2351325" cy="1548021"/>
          </a:xfrm>
        </p:grpSpPr>
        <p:sp>
          <p:nvSpPr>
            <p:cNvPr id="42" name="文本框 34">
              <a:extLst>
                <a:ext uri="{FF2B5EF4-FFF2-40B4-BE49-F238E27FC236}">
                  <a16:creationId xmlns:a16="http://schemas.microsoft.com/office/drawing/2014/main" id="{11BDC02A-0ED9-4B4D-8410-A79FDCA9C0BC}"/>
                </a:ext>
              </a:extLst>
            </p:cNvPr>
            <p:cNvSpPr txBox="1"/>
            <p:nvPr/>
          </p:nvSpPr>
          <p:spPr bwMode="auto">
            <a:xfrm>
              <a:off x="2691224" y="4912329"/>
              <a:ext cx="1771689" cy="3385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defRPr>
                  <a:gradFill>
                    <a:gsLst>
                      <a:gs pos="0">
                        <a:srgbClr val="29CDF3"/>
                      </a:gs>
                      <a:gs pos="100000">
                        <a:srgbClr val="79F3FA"/>
                      </a:gs>
                    </a:gsLst>
                    <a:lin ang="2700000" scaled="1"/>
                  </a:gra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457154"/>
              <a:r>
                <a:rPr lang="en-US" altLang="zh-CN" sz="1600" dirty="0"/>
                <a:t>TINDER</a:t>
              </a:r>
              <a:endParaRPr lang="zh-CN" altLang="en-US" sz="1600" dirty="0"/>
            </a:p>
          </p:txBody>
        </p:sp>
        <p:sp>
          <p:nvSpPr>
            <p:cNvPr id="44" name="文本框 35">
              <a:extLst>
                <a:ext uri="{FF2B5EF4-FFF2-40B4-BE49-F238E27FC236}">
                  <a16:creationId xmlns:a16="http://schemas.microsoft.com/office/drawing/2014/main" id="{5834B8EE-98EF-4330-A901-6730C61C8816}"/>
                </a:ext>
              </a:extLst>
            </p:cNvPr>
            <p:cNvSpPr txBox="1"/>
            <p:nvPr/>
          </p:nvSpPr>
          <p:spPr bwMode="auto">
            <a:xfrm>
              <a:off x="2111588" y="5259864"/>
              <a:ext cx="2351324" cy="1200486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lnSpc>
                  <a:spcPct val="130000"/>
                </a:lnSpc>
                <a:defRPr sz="1100">
                  <a:solidFill>
                    <a:schemeClr val="bg1"/>
                  </a:solidFill>
                  <a:latin typeface="Century Gothic" panose="020B0502020202020204" pitchFamily="34" charset="0"/>
                  <a:ea typeface="方正清刻本悦宋简体" panose="02000000000000000000" pitchFamily="2" charset="-122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457154">
                <a:lnSpc>
                  <a:spcPct val="100000"/>
                </a:lnSpc>
              </a:pPr>
              <a:r>
                <a:rPr lang="en-US" sz="1800" dirty="0" err="1">
                  <a:latin typeface="+mn-lt"/>
                </a:rPr>
                <a:t>M</a:t>
              </a:r>
              <a:r>
                <a:rPr lang="en-US" sz="1800" b="0" i="0" dirty="0" err="1">
                  <a:effectLst/>
                  <a:latin typeface="+mn-lt"/>
                </a:rPr>
                <a:t>enganalisis</a:t>
              </a:r>
              <a:r>
                <a:rPr lang="en-US" sz="1800" b="0" i="0" dirty="0">
                  <a:effectLst/>
                  <a:latin typeface="+mn-lt"/>
                </a:rPr>
                <a:t> data </a:t>
              </a:r>
              <a:r>
                <a:rPr lang="en-US" sz="1800" b="0" i="0" dirty="0" err="1">
                  <a:effectLst/>
                  <a:latin typeface="+mn-lt"/>
                </a:rPr>
                <a:t>pengguna</a:t>
              </a:r>
              <a:r>
                <a:rPr lang="en-US" sz="1800" b="0" i="0" dirty="0">
                  <a:effectLst/>
                  <a:latin typeface="+mn-lt"/>
                </a:rPr>
                <a:t> </a:t>
              </a:r>
              <a:r>
                <a:rPr lang="en-US" sz="1800" b="0" i="0" dirty="0" err="1">
                  <a:effectLst/>
                  <a:latin typeface="+mn-lt"/>
                </a:rPr>
                <a:t>kemudian</a:t>
              </a:r>
              <a:r>
                <a:rPr lang="en-US" sz="1800" b="0" i="0" dirty="0">
                  <a:effectLst/>
                  <a:latin typeface="+mn-lt"/>
                </a:rPr>
                <a:t> </a:t>
              </a:r>
              <a:r>
                <a:rPr lang="en-US" sz="1800" b="0" i="0" dirty="0" err="1">
                  <a:effectLst/>
                  <a:latin typeface="+mn-lt"/>
                </a:rPr>
                <a:t>menggunakan</a:t>
              </a:r>
              <a:r>
                <a:rPr lang="en-US" sz="1800" b="0" i="0" dirty="0">
                  <a:effectLst/>
                  <a:latin typeface="+mn-lt"/>
                </a:rPr>
                <a:t> </a:t>
              </a:r>
              <a:r>
                <a:rPr lang="en-US" sz="1800" b="0" i="0" dirty="0" err="1">
                  <a:effectLst/>
                  <a:latin typeface="+mn-lt"/>
                </a:rPr>
                <a:t>faktor</a:t>
              </a:r>
              <a:r>
                <a:rPr lang="en-US" sz="1800" b="0" i="0" dirty="0">
                  <a:effectLst/>
                  <a:latin typeface="+mn-lt"/>
                </a:rPr>
                <a:t> </a:t>
              </a:r>
              <a:r>
                <a:rPr lang="en-US" sz="1800" b="0" i="0" dirty="0" err="1">
                  <a:effectLst/>
                  <a:latin typeface="+mn-lt"/>
                </a:rPr>
                <a:t>perilaku</a:t>
              </a:r>
              <a:r>
                <a:rPr lang="en-US" sz="1800" b="0" i="0" dirty="0">
                  <a:effectLst/>
                  <a:latin typeface="+mn-lt"/>
                </a:rPr>
                <a:t> </a:t>
              </a:r>
              <a:r>
                <a:rPr lang="en-US" sz="1800" b="0" i="0" dirty="0" err="1">
                  <a:effectLst/>
                  <a:latin typeface="+mn-lt"/>
                </a:rPr>
                <a:t>dalam</a:t>
              </a:r>
              <a:r>
                <a:rPr lang="en-US" sz="1800" b="0" i="0" dirty="0">
                  <a:effectLst/>
                  <a:latin typeface="+mn-lt"/>
                </a:rPr>
                <a:t> </a:t>
              </a:r>
              <a:r>
                <a:rPr lang="en-US" sz="1800" b="0" i="0" dirty="0" err="1">
                  <a:effectLst/>
                  <a:latin typeface="+mn-lt"/>
                </a:rPr>
                <a:t>menemukan</a:t>
              </a:r>
              <a:r>
                <a:rPr lang="en-US" sz="1800" b="0" i="0" dirty="0">
                  <a:effectLst/>
                  <a:latin typeface="+mn-lt"/>
                </a:rPr>
                <a:t> </a:t>
              </a:r>
              <a:r>
                <a:rPr lang="en-US" sz="1800" b="0" i="0" dirty="0" err="1">
                  <a:effectLst/>
                  <a:latin typeface="+mn-lt"/>
                </a:rPr>
                <a:t>potensi</a:t>
              </a:r>
              <a:r>
                <a:rPr lang="en-US" sz="1800" b="0" i="0" dirty="0">
                  <a:effectLst/>
                  <a:latin typeface="+mn-lt"/>
                </a:rPr>
                <a:t> </a:t>
              </a:r>
              <a:r>
                <a:rPr lang="en-US" sz="1800" b="0" i="0" dirty="0" err="1">
                  <a:effectLst/>
                  <a:latin typeface="+mn-lt"/>
                </a:rPr>
                <a:t>pasangan</a:t>
              </a:r>
              <a:r>
                <a:rPr lang="en-US" sz="1800" b="0" i="0" dirty="0">
                  <a:effectLst/>
                  <a:latin typeface="+mn-lt"/>
                </a:rPr>
                <a:t> yang </a:t>
              </a:r>
              <a:r>
                <a:rPr lang="en-US" sz="1800" b="0" i="0" dirty="0" err="1">
                  <a:effectLst/>
                  <a:latin typeface="+mn-lt"/>
                </a:rPr>
                <a:t>cocok</a:t>
              </a:r>
              <a:r>
                <a:rPr lang="en-US" sz="1800" b="0" i="0" dirty="0">
                  <a:effectLst/>
                  <a:latin typeface="+mn-lt"/>
                </a:rPr>
                <a:t>.</a:t>
              </a:r>
              <a:endParaRPr lang="en-US" altLang="zh-CN" sz="1800" dirty="0">
                <a:latin typeface="+mn-lt"/>
                <a:ea typeface="锐字锐线梦想黑简1.0" panose="02010604000000000000" pitchFamily="2" charset="-122"/>
              </a:endParaRPr>
            </a:p>
          </p:txBody>
        </p:sp>
      </p:grpSp>
      <p:sp>
        <p:nvSpPr>
          <p:cNvPr id="15" name="íşḻíḋê">
            <a:extLst>
              <a:ext uri="{FF2B5EF4-FFF2-40B4-BE49-F238E27FC236}">
                <a16:creationId xmlns:a16="http://schemas.microsoft.com/office/drawing/2014/main" id="{EBA32511-DF45-40ED-9433-500A781CC45B}"/>
              </a:ext>
            </a:extLst>
          </p:cNvPr>
          <p:cNvSpPr/>
          <p:nvPr/>
        </p:nvSpPr>
        <p:spPr>
          <a:xfrm>
            <a:off x="3430910" y="1989634"/>
            <a:ext cx="130159" cy="130159"/>
          </a:xfrm>
          <a:prstGeom prst="ellipse">
            <a:avLst/>
          </a:prstGeom>
          <a:solidFill>
            <a:srgbClr val="E78947"/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28" tIns="45714" rIns="91428" bIns="45714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 defTabSz="914263"/>
            <a:endParaRPr lang="zh-CN" altLang="en-US" sz="2000" b="1" i="1">
              <a:solidFill>
                <a:srgbClr val="000000"/>
              </a:solidFill>
              <a:latin typeface="Arial"/>
              <a:ea typeface="微软雅黑"/>
            </a:endParaRPr>
          </a:p>
        </p:txBody>
      </p:sp>
      <p:sp>
        <p:nvSpPr>
          <p:cNvPr id="31" name="íşḻíḋê">
            <a:extLst>
              <a:ext uri="{FF2B5EF4-FFF2-40B4-BE49-F238E27FC236}">
                <a16:creationId xmlns:a16="http://schemas.microsoft.com/office/drawing/2014/main" id="{EBA32511-DF45-40ED-9433-500A781CC45B}"/>
              </a:ext>
            </a:extLst>
          </p:cNvPr>
          <p:cNvSpPr/>
          <p:nvPr/>
        </p:nvSpPr>
        <p:spPr>
          <a:xfrm>
            <a:off x="3934966" y="3803691"/>
            <a:ext cx="130159" cy="130159"/>
          </a:xfrm>
          <a:prstGeom prst="ellipse">
            <a:avLst/>
          </a:prstGeom>
          <a:solidFill>
            <a:srgbClr val="E78947"/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28" tIns="45714" rIns="91428" bIns="45714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 defTabSz="914263"/>
            <a:endParaRPr lang="zh-CN" altLang="en-US" sz="2000" b="1" i="1">
              <a:solidFill>
                <a:srgbClr val="000000"/>
              </a:solidFill>
              <a:latin typeface="Arial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9551181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7000">
        <p:random/>
      </p:transition>
    </mc:Choice>
    <mc:Fallback>
      <p:transition spd="slow" advTm="7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9" grpId="0" animBg="1"/>
      <p:bldP spid="20" grpId="0"/>
      <p:bldP spid="21" grpId="0" animBg="1"/>
      <p:bldP spid="30" grpId="0" animBg="1"/>
      <p:bldP spid="16" grpId="0" animBg="1"/>
      <p:bldP spid="15" grpId="0" animBg="1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86D2D792-EB73-4DD8-9D50-9DF9303E8307}"/>
              </a:ext>
            </a:extLst>
          </p:cNvPr>
          <p:cNvGrpSpPr/>
          <p:nvPr/>
        </p:nvGrpSpPr>
        <p:grpSpPr>
          <a:xfrm>
            <a:off x="4439022" y="1030089"/>
            <a:ext cx="3384109" cy="95449"/>
            <a:chOff x="3745734" y="1030077"/>
            <a:chExt cx="5066292" cy="190922"/>
          </a:xfrm>
          <a:gradFill>
            <a:gsLst>
              <a:gs pos="0">
                <a:srgbClr val="050D21"/>
              </a:gs>
              <a:gs pos="100000">
                <a:srgbClr val="79F3FA"/>
              </a:gs>
            </a:gsLst>
            <a:lin ang="2700000" scaled="1"/>
          </a:gradFill>
        </p:grpSpPr>
        <p:sp>
          <p:nvSpPr>
            <p:cNvPr id="28" name="梯形 27">
              <a:extLst>
                <a:ext uri="{FF2B5EF4-FFF2-40B4-BE49-F238E27FC236}">
                  <a16:creationId xmlns:a16="http://schemas.microsoft.com/office/drawing/2014/main" id="{767C3DB6-D439-4BA1-981E-515CCC04EBFF}"/>
                </a:ext>
              </a:extLst>
            </p:cNvPr>
            <p:cNvSpPr/>
            <p:nvPr/>
          </p:nvSpPr>
          <p:spPr>
            <a:xfrm>
              <a:off x="3745734" y="1030077"/>
              <a:ext cx="1222506" cy="190922"/>
            </a:xfrm>
            <a:prstGeom prst="trapezoid">
              <a:avLst>
                <a:gd name="adj" fmla="val 100789"/>
              </a:avLst>
            </a:prstGeom>
            <a:gradFill>
              <a:gsLst>
                <a:gs pos="0">
                  <a:srgbClr val="050D21"/>
                </a:gs>
                <a:gs pos="100000">
                  <a:srgbClr val="29CDF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54"/>
              <a:endParaRPr lang="zh-CN" altLang="en-US" sz="180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29" name="梯形 28">
              <a:extLst>
                <a:ext uri="{FF2B5EF4-FFF2-40B4-BE49-F238E27FC236}">
                  <a16:creationId xmlns:a16="http://schemas.microsoft.com/office/drawing/2014/main" id="{3911C02F-2066-43A6-8886-A494DBA3239D}"/>
                </a:ext>
              </a:extLst>
            </p:cNvPr>
            <p:cNvSpPr/>
            <p:nvPr/>
          </p:nvSpPr>
          <p:spPr>
            <a:xfrm>
              <a:off x="5026996" y="1030077"/>
              <a:ext cx="1222506" cy="190922"/>
            </a:xfrm>
            <a:prstGeom prst="trapezoid">
              <a:avLst>
                <a:gd name="adj" fmla="val 100789"/>
              </a:avLst>
            </a:prstGeom>
            <a:gradFill flip="none" rotWithShape="1">
              <a:gsLst>
                <a:gs pos="0">
                  <a:srgbClr val="050D21"/>
                </a:gs>
                <a:gs pos="100000">
                  <a:srgbClr val="E78947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54"/>
              <a:endParaRPr lang="zh-CN" altLang="en-US" sz="180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30" name="梯形 29">
              <a:extLst>
                <a:ext uri="{FF2B5EF4-FFF2-40B4-BE49-F238E27FC236}">
                  <a16:creationId xmlns:a16="http://schemas.microsoft.com/office/drawing/2014/main" id="{6A897B39-9F67-4D5B-8B0E-DC07E2C3424D}"/>
                </a:ext>
              </a:extLst>
            </p:cNvPr>
            <p:cNvSpPr/>
            <p:nvPr/>
          </p:nvSpPr>
          <p:spPr>
            <a:xfrm>
              <a:off x="6308258" y="1030077"/>
              <a:ext cx="1222506" cy="190922"/>
            </a:xfrm>
            <a:prstGeom prst="trapezoid">
              <a:avLst>
                <a:gd name="adj" fmla="val 100789"/>
              </a:avLst>
            </a:prstGeom>
            <a:gradFill>
              <a:gsLst>
                <a:gs pos="0">
                  <a:srgbClr val="050D21"/>
                </a:gs>
                <a:gs pos="100000">
                  <a:srgbClr val="29CDF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54"/>
              <a:endParaRPr lang="zh-CN" altLang="en-US" sz="180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31" name="梯形 30">
              <a:extLst>
                <a:ext uri="{FF2B5EF4-FFF2-40B4-BE49-F238E27FC236}">
                  <a16:creationId xmlns:a16="http://schemas.microsoft.com/office/drawing/2014/main" id="{B0E5BBBA-0F05-41AA-B033-E9E6AC5AB0D3}"/>
                </a:ext>
              </a:extLst>
            </p:cNvPr>
            <p:cNvSpPr/>
            <p:nvPr/>
          </p:nvSpPr>
          <p:spPr>
            <a:xfrm>
              <a:off x="7589520" y="1030077"/>
              <a:ext cx="1222506" cy="190922"/>
            </a:xfrm>
            <a:prstGeom prst="trapezoid">
              <a:avLst>
                <a:gd name="adj" fmla="val 100789"/>
              </a:avLst>
            </a:prstGeom>
            <a:gradFill flip="none" rotWithShape="1">
              <a:gsLst>
                <a:gs pos="0">
                  <a:srgbClr val="050D21"/>
                </a:gs>
                <a:gs pos="100000">
                  <a:srgbClr val="E78947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54"/>
              <a:endParaRPr lang="zh-CN" altLang="en-US" sz="180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</p:grpSp>
      <p:sp>
        <p:nvSpPr>
          <p:cNvPr id="48" name="文本框 47">
            <a:extLst>
              <a:ext uri="{FF2B5EF4-FFF2-40B4-BE49-F238E27FC236}">
                <a16:creationId xmlns:a16="http://schemas.microsoft.com/office/drawing/2014/main" id="{97F1F5B6-A57F-4477-800E-BA80AA3F744B}"/>
              </a:ext>
            </a:extLst>
          </p:cNvPr>
          <p:cNvSpPr txBox="1"/>
          <p:nvPr/>
        </p:nvSpPr>
        <p:spPr>
          <a:xfrm>
            <a:off x="4511030" y="324739"/>
            <a:ext cx="3276230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457154"/>
            <a:r>
              <a:rPr lang="en-US" altLang="zh-CN" sz="3200" b="1" dirty="0" err="1">
                <a:gradFill>
                  <a:gsLst>
                    <a:gs pos="0">
                      <a:srgbClr val="29CDF3"/>
                    </a:gs>
                    <a:gs pos="100000">
                      <a:srgbClr val="79F3FA"/>
                    </a:gs>
                  </a:gsLst>
                  <a:lin ang="2700000" scaled="1"/>
                </a:gra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Chatbot</a:t>
            </a:r>
            <a:endParaRPr lang="zh-CN" altLang="en-US" sz="3200" b="1" dirty="0">
              <a:gradFill>
                <a:gsLst>
                  <a:gs pos="0">
                    <a:srgbClr val="29CDF3"/>
                  </a:gs>
                  <a:gs pos="100000">
                    <a:srgbClr val="79F3FA"/>
                  </a:gs>
                </a:gsLst>
                <a:lin ang="2700000" scaled="1"/>
              </a:gradFill>
              <a:latin typeface="锐字锐线梦想黑简1.0" panose="02010604000000000000" pitchFamily="2" charset="-122"/>
              <a:ea typeface="锐字锐线梦想黑简1.0" panose="02010604000000000000" pitchFamily="2" charset="-122"/>
            </a:endParaRPr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D390BA69-59D2-E3A7-0D6A-D1DA5ECF8014}"/>
              </a:ext>
            </a:extLst>
          </p:cNvPr>
          <p:cNvSpPr txBox="1"/>
          <p:nvPr/>
        </p:nvSpPr>
        <p:spPr>
          <a:xfrm>
            <a:off x="240798" y="6540578"/>
            <a:ext cx="1439971" cy="118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09">
              <a:lnSpc>
                <a:spcPct val="200000"/>
              </a:lnSpc>
            </a:pP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</a:rPr>
              <a:t>行业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</a:rPr>
              <a:t>模板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ea typeface="微软雅黑"/>
              </a:rPr>
              <a:t>http://www.1ppt.com/hangye/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967" y="1718250"/>
            <a:ext cx="4380487" cy="236501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图片 1">
            <a:extLst>
              <a:ext uri="{FF2B5EF4-FFF2-40B4-BE49-F238E27FC236}">
                <a16:creationId xmlns:a16="http://schemas.microsoft.com/office/drawing/2014/main" id="{7D42968F-187D-4684-BA7B-B66E153CEEE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-4435466" y="379247"/>
            <a:ext cx="8870931" cy="5910618"/>
          </a:xfrm>
          <a:prstGeom prst="rect">
            <a:avLst/>
          </a:prstGeom>
        </p:spPr>
      </p:pic>
      <p:pic>
        <p:nvPicPr>
          <p:cNvPr id="52" name="图片 2">
            <a:extLst>
              <a:ext uri="{FF2B5EF4-FFF2-40B4-BE49-F238E27FC236}">
                <a16:creationId xmlns:a16="http://schemas.microsoft.com/office/drawing/2014/main" id="{8A29F699-6A58-4AB9-A47D-FC74220FED8F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8497800" y="379247"/>
            <a:ext cx="8870931" cy="5910618"/>
          </a:xfrm>
          <a:prstGeom prst="rect">
            <a:avLst/>
          </a:prstGeom>
        </p:spPr>
      </p:pic>
      <p:sp>
        <p:nvSpPr>
          <p:cNvPr id="45" name="文本框 44">
            <a:extLst>
              <a:ext uri="{FF2B5EF4-FFF2-40B4-BE49-F238E27FC236}">
                <a16:creationId xmlns:a16="http://schemas.microsoft.com/office/drawing/2014/main" id="{98DB2E11-196C-4B38-91A8-B53C80A12079}"/>
              </a:ext>
            </a:extLst>
          </p:cNvPr>
          <p:cNvSpPr txBox="1"/>
          <p:nvPr/>
        </p:nvSpPr>
        <p:spPr bwMode="auto">
          <a:xfrm>
            <a:off x="1270669" y="4437906"/>
            <a:ext cx="9649072" cy="2012859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lnSpc>
                <a:spcPct val="130000"/>
              </a:lnSpc>
              <a:defRPr sz="1100">
                <a:solidFill>
                  <a:schemeClr val="bg1"/>
                </a:solidFill>
                <a:latin typeface="Century Gothic" panose="020B0502020202020204" pitchFamily="34" charset="0"/>
                <a:ea typeface="方正清刻本悦宋简体" panose="02000000000000000000" pitchFamily="2" charset="-122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154"/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Chatbot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merupakan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sebuah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layanan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obrolan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dalam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bentuk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teks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atau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perintah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suara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dengan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menggunakan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teknologi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berbasis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kecerdasan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buatan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 (</a:t>
            </a:r>
            <a:r>
              <a:rPr lang="en-US" altLang="zh-CN" sz="1600" i="1" dirty="0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Artificial Intelligence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) yang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dapat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mensimulasikan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percakapan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 virtual.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Secara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umum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,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layanan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 virtual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chatbot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ini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banyak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ditemukan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dalam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berbagai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 media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sosial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terkini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seperti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WhatsAPP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, Facebook, Telegram, Twitter,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dan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 lain-lain.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Chatbot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juga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dimanfaatkan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bisnis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untuk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melakukan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pemesanan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dan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pemasaran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,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misalnya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dengan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membagikan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katalog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,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atau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pesan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 blast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berisi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promosi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.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Selain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itu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,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dengan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chatbot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,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bisnis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bisa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melayani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pelanggan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selama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+mn-lt"/>
                <a:ea typeface="锐字锐线梦想黑简1.0" panose="02010604000000000000" pitchFamily="2" charset="-122"/>
              </a:rPr>
              <a:t> 24 jam non stop.</a:t>
            </a:r>
          </a:p>
        </p:txBody>
      </p:sp>
    </p:spTree>
    <p:extLst>
      <p:ext uri="{BB962C8B-B14F-4D97-AF65-F5344CB8AC3E}">
        <p14:creationId xmlns:p14="http://schemas.microsoft.com/office/powerpoint/2010/main" val="3130279848"/>
      </p:ext>
    </p:extLst>
  </p:cSld>
  <p:clrMapOvr>
    <a:masterClrMapping/>
  </p:clrMapOvr>
  <p:transition spd="slow" advTm="700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íṥľidê">
            <a:extLst>
              <a:ext uri="{FF2B5EF4-FFF2-40B4-BE49-F238E27FC236}">
                <a16:creationId xmlns:a16="http://schemas.microsoft.com/office/drawing/2014/main" id="{5784283B-5626-42C6-A03E-62382B67BB44}"/>
              </a:ext>
            </a:extLst>
          </p:cNvPr>
          <p:cNvSpPr/>
          <p:nvPr/>
        </p:nvSpPr>
        <p:spPr bwMode="auto">
          <a:xfrm>
            <a:off x="4006974" y="2985697"/>
            <a:ext cx="4392488" cy="1452209"/>
          </a:xfrm>
          <a:custGeom>
            <a:avLst/>
            <a:gdLst>
              <a:gd name="T0" fmla="*/ 750 w 2566"/>
              <a:gd name="T1" fmla="*/ 699 h 699"/>
              <a:gd name="T2" fmla="*/ 296 w 2566"/>
              <a:gd name="T3" fmla="*/ 302 h 699"/>
              <a:gd name="T4" fmla="*/ 12 w 2566"/>
              <a:gd name="T5" fmla="*/ 626 h 699"/>
              <a:gd name="T6" fmla="*/ 0 w 2566"/>
              <a:gd name="T7" fmla="*/ 610 h 699"/>
              <a:gd name="T8" fmla="*/ 287 w 2566"/>
              <a:gd name="T9" fmla="*/ 282 h 699"/>
              <a:gd name="T10" fmla="*/ 294 w 2566"/>
              <a:gd name="T11" fmla="*/ 274 h 699"/>
              <a:gd name="T12" fmla="*/ 748 w 2566"/>
              <a:gd name="T13" fmla="*/ 671 h 699"/>
              <a:gd name="T14" fmla="*/ 1005 w 2566"/>
              <a:gd name="T15" fmla="*/ 377 h 699"/>
              <a:gd name="T16" fmla="*/ 1157 w 2566"/>
              <a:gd name="T17" fmla="*/ 510 h 699"/>
              <a:gd name="T18" fmla="*/ 1519 w 2566"/>
              <a:gd name="T19" fmla="*/ 153 h 699"/>
              <a:gd name="T20" fmla="*/ 1610 w 2566"/>
              <a:gd name="T21" fmla="*/ 147 h 699"/>
              <a:gd name="T22" fmla="*/ 2099 w 2566"/>
              <a:gd name="T23" fmla="*/ 517 h 699"/>
              <a:gd name="T24" fmla="*/ 2551 w 2566"/>
              <a:gd name="T25" fmla="*/ 0 h 699"/>
              <a:gd name="T26" fmla="*/ 2566 w 2566"/>
              <a:gd name="T27" fmla="*/ 13 h 699"/>
              <a:gd name="T28" fmla="*/ 2101 w 2566"/>
              <a:gd name="T29" fmla="*/ 545 h 699"/>
              <a:gd name="T30" fmla="*/ 1564 w 2566"/>
              <a:gd name="T31" fmla="*/ 162 h 699"/>
              <a:gd name="T32" fmla="*/ 1159 w 2566"/>
              <a:gd name="T33" fmla="*/ 538 h 699"/>
              <a:gd name="T34" fmla="*/ 1007 w 2566"/>
              <a:gd name="T35" fmla="*/ 405 h 699"/>
              <a:gd name="T36" fmla="*/ 750 w 2566"/>
              <a:gd name="T37" fmla="*/ 699 h 6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2566" h="699">
                <a:moveTo>
                  <a:pt x="750" y="699"/>
                </a:moveTo>
                <a:cubicBezTo>
                  <a:pt x="296" y="302"/>
                  <a:pt x="296" y="302"/>
                  <a:pt x="296" y="302"/>
                </a:cubicBezTo>
                <a:cubicBezTo>
                  <a:pt x="248" y="357"/>
                  <a:pt x="28" y="613"/>
                  <a:pt x="12" y="626"/>
                </a:cubicBezTo>
                <a:cubicBezTo>
                  <a:pt x="0" y="610"/>
                  <a:pt x="0" y="610"/>
                  <a:pt x="0" y="610"/>
                </a:cubicBezTo>
                <a:cubicBezTo>
                  <a:pt x="13" y="600"/>
                  <a:pt x="179" y="408"/>
                  <a:pt x="287" y="282"/>
                </a:cubicBezTo>
                <a:cubicBezTo>
                  <a:pt x="294" y="274"/>
                  <a:pt x="294" y="274"/>
                  <a:pt x="294" y="274"/>
                </a:cubicBezTo>
                <a:cubicBezTo>
                  <a:pt x="748" y="671"/>
                  <a:pt x="748" y="671"/>
                  <a:pt x="748" y="671"/>
                </a:cubicBezTo>
                <a:cubicBezTo>
                  <a:pt x="1005" y="377"/>
                  <a:pt x="1005" y="377"/>
                  <a:pt x="1005" y="377"/>
                </a:cubicBezTo>
                <a:cubicBezTo>
                  <a:pt x="1157" y="510"/>
                  <a:pt x="1157" y="510"/>
                  <a:pt x="1157" y="510"/>
                </a:cubicBezTo>
                <a:cubicBezTo>
                  <a:pt x="1519" y="153"/>
                  <a:pt x="1519" y="153"/>
                  <a:pt x="1519" y="153"/>
                </a:cubicBezTo>
                <a:cubicBezTo>
                  <a:pt x="1543" y="128"/>
                  <a:pt x="1583" y="126"/>
                  <a:pt x="1610" y="147"/>
                </a:cubicBezTo>
                <a:cubicBezTo>
                  <a:pt x="2099" y="517"/>
                  <a:pt x="2099" y="517"/>
                  <a:pt x="2099" y="517"/>
                </a:cubicBezTo>
                <a:cubicBezTo>
                  <a:pt x="2551" y="0"/>
                  <a:pt x="2551" y="0"/>
                  <a:pt x="2551" y="0"/>
                </a:cubicBezTo>
                <a:cubicBezTo>
                  <a:pt x="2566" y="13"/>
                  <a:pt x="2566" y="13"/>
                  <a:pt x="2566" y="13"/>
                </a:cubicBezTo>
                <a:cubicBezTo>
                  <a:pt x="2101" y="545"/>
                  <a:pt x="2101" y="545"/>
                  <a:pt x="2101" y="545"/>
                </a:cubicBezTo>
                <a:cubicBezTo>
                  <a:pt x="1564" y="162"/>
                  <a:pt x="1564" y="162"/>
                  <a:pt x="1564" y="162"/>
                </a:cubicBezTo>
                <a:cubicBezTo>
                  <a:pt x="1159" y="538"/>
                  <a:pt x="1159" y="538"/>
                  <a:pt x="1159" y="538"/>
                </a:cubicBezTo>
                <a:cubicBezTo>
                  <a:pt x="1007" y="405"/>
                  <a:pt x="1007" y="405"/>
                  <a:pt x="1007" y="405"/>
                </a:cubicBezTo>
                <a:lnTo>
                  <a:pt x="750" y="699"/>
                </a:lnTo>
                <a:close/>
              </a:path>
            </a:pathLst>
          </a:custGeom>
          <a:solidFill>
            <a:srgbClr val="29CDF3">
              <a:alpha val="50000"/>
            </a:srgbClr>
          </a:solidFill>
          <a:ln w="9525">
            <a:noFill/>
            <a:round/>
            <a:headEnd/>
            <a:tailEnd/>
          </a:ln>
        </p:spPr>
        <p:txBody>
          <a:bodyPr wrap="square" lIns="91428" tIns="45714" rIns="91428" bIns="45714" anchor="ctr">
            <a:normAutofit/>
          </a:bodyPr>
          <a:lstStyle/>
          <a:p>
            <a:pPr algn="ctr" defTabSz="457154"/>
            <a:endParaRPr sz="1800">
              <a:solidFill>
                <a:srgbClr val="000000"/>
              </a:solidFill>
              <a:latin typeface="Arial"/>
              <a:ea typeface="微软雅黑"/>
            </a:endParaRPr>
          </a:p>
        </p:txBody>
      </p:sp>
      <p:cxnSp>
        <p:nvCxnSpPr>
          <p:cNvPr id="12" name="Elbow Connector 11"/>
          <p:cNvCxnSpPr>
            <a:stCxn id="40" idx="6"/>
          </p:cNvCxnSpPr>
          <p:nvPr/>
        </p:nvCxnSpPr>
        <p:spPr>
          <a:xfrm>
            <a:off x="4006974" y="2126722"/>
            <a:ext cx="1370241" cy="971266"/>
          </a:xfrm>
          <a:prstGeom prst="bentConnector3">
            <a:avLst/>
          </a:prstGeom>
          <a:ln w="28575">
            <a:solidFill>
              <a:srgbClr val="00ABBF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882701" y="2127745"/>
            <a:ext cx="2936547" cy="3055229"/>
            <a:chOff x="4882701" y="2127745"/>
            <a:chExt cx="2936547" cy="3055229"/>
          </a:xfrm>
        </p:grpSpPr>
        <p:sp>
          <p:nvSpPr>
            <p:cNvPr id="29" name="i$ḻiďè">
              <a:extLst>
                <a:ext uri="{FF2B5EF4-FFF2-40B4-BE49-F238E27FC236}">
                  <a16:creationId xmlns:a16="http://schemas.microsoft.com/office/drawing/2014/main" id="{4D0B1968-E751-40BE-AE63-6A97415A2641}"/>
                </a:ext>
              </a:extLst>
            </p:cNvPr>
            <p:cNvSpPr/>
            <p:nvPr/>
          </p:nvSpPr>
          <p:spPr bwMode="auto">
            <a:xfrm rot="960777" flipH="1">
              <a:off x="4882701" y="2251216"/>
              <a:ext cx="2936547" cy="2931758"/>
            </a:xfrm>
            <a:custGeom>
              <a:avLst/>
              <a:gdLst>
                <a:gd name="connsiteX0" fmla="*/ 140017 w 606581"/>
                <a:gd name="connsiteY0" fmla="*/ 411043 h 605592"/>
                <a:gd name="connsiteX1" fmla="*/ 178821 w 606581"/>
                <a:gd name="connsiteY1" fmla="*/ 427078 h 605592"/>
                <a:gd name="connsiteX2" fmla="*/ 178821 w 606581"/>
                <a:gd name="connsiteY2" fmla="*/ 504564 h 605592"/>
                <a:gd name="connsiteX3" fmla="*/ 93692 w 606581"/>
                <a:gd name="connsiteY3" fmla="*/ 589557 h 605592"/>
                <a:gd name="connsiteX4" fmla="*/ 54887 w 606581"/>
                <a:gd name="connsiteY4" fmla="*/ 605592 h 605592"/>
                <a:gd name="connsiteX5" fmla="*/ 16083 w 606581"/>
                <a:gd name="connsiteY5" fmla="*/ 589557 h 605592"/>
                <a:gd name="connsiteX6" fmla="*/ 16083 w 606581"/>
                <a:gd name="connsiteY6" fmla="*/ 511979 h 605592"/>
                <a:gd name="connsiteX7" fmla="*/ 101212 w 606581"/>
                <a:gd name="connsiteY7" fmla="*/ 427078 h 605592"/>
                <a:gd name="connsiteX8" fmla="*/ 140017 w 606581"/>
                <a:gd name="connsiteY8" fmla="*/ 411043 h 605592"/>
                <a:gd name="connsiteX9" fmla="*/ 382501 w 606581"/>
                <a:gd name="connsiteY9" fmla="*/ 49537 h 605592"/>
                <a:gd name="connsiteX10" fmla="*/ 557044 w 606581"/>
                <a:gd name="connsiteY10" fmla="*/ 223798 h 605592"/>
                <a:gd name="connsiteX11" fmla="*/ 382501 w 606581"/>
                <a:gd name="connsiteY11" fmla="*/ 398059 h 605592"/>
                <a:gd name="connsiteX12" fmla="*/ 207957 w 606581"/>
                <a:gd name="connsiteY12" fmla="*/ 223798 h 605592"/>
                <a:gd name="connsiteX13" fmla="*/ 382501 w 606581"/>
                <a:gd name="connsiteY13" fmla="*/ 49537 h 605592"/>
                <a:gd name="connsiteX14" fmla="*/ 382536 w 606581"/>
                <a:gd name="connsiteY14" fmla="*/ 24750 h 605592"/>
                <a:gd name="connsiteX15" fmla="*/ 304914 w 606581"/>
                <a:gd name="connsiteY15" fmla="*/ 40417 h 605592"/>
                <a:gd name="connsiteX16" fmla="*/ 241591 w 606581"/>
                <a:gd name="connsiteY16" fmla="*/ 83058 h 605592"/>
                <a:gd name="connsiteX17" fmla="*/ 198880 w 606581"/>
                <a:gd name="connsiteY17" fmla="*/ 146278 h 605592"/>
                <a:gd name="connsiteX18" fmla="*/ 183189 w 606581"/>
                <a:gd name="connsiteY18" fmla="*/ 223774 h 605592"/>
                <a:gd name="connsiteX19" fmla="*/ 198880 w 606581"/>
                <a:gd name="connsiteY19" fmla="*/ 301177 h 605592"/>
                <a:gd name="connsiteX20" fmla="*/ 241591 w 606581"/>
                <a:gd name="connsiteY20" fmla="*/ 364490 h 605592"/>
                <a:gd name="connsiteX21" fmla="*/ 304914 w 606581"/>
                <a:gd name="connsiteY21" fmla="*/ 407131 h 605592"/>
                <a:gd name="connsiteX22" fmla="*/ 382536 w 606581"/>
                <a:gd name="connsiteY22" fmla="*/ 422705 h 605592"/>
                <a:gd name="connsiteX23" fmla="*/ 460158 w 606581"/>
                <a:gd name="connsiteY23" fmla="*/ 407131 h 605592"/>
                <a:gd name="connsiteX24" fmla="*/ 523481 w 606581"/>
                <a:gd name="connsiteY24" fmla="*/ 364490 h 605592"/>
                <a:gd name="connsiteX25" fmla="*/ 566192 w 606581"/>
                <a:gd name="connsiteY25" fmla="*/ 301177 h 605592"/>
                <a:gd name="connsiteX26" fmla="*/ 581883 w 606581"/>
                <a:gd name="connsiteY26" fmla="*/ 223774 h 605592"/>
                <a:gd name="connsiteX27" fmla="*/ 566192 w 606581"/>
                <a:gd name="connsiteY27" fmla="*/ 146278 h 605592"/>
                <a:gd name="connsiteX28" fmla="*/ 523481 w 606581"/>
                <a:gd name="connsiteY28" fmla="*/ 83058 h 605592"/>
                <a:gd name="connsiteX29" fmla="*/ 460158 w 606581"/>
                <a:gd name="connsiteY29" fmla="*/ 40417 h 605592"/>
                <a:gd name="connsiteX30" fmla="*/ 382536 w 606581"/>
                <a:gd name="connsiteY30" fmla="*/ 24750 h 605592"/>
                <a:gd name="connsiteX31" fmla="*/ 382536 w 606581"/>
                <a:gd name="connsiteY31" fmla="*/ 0 h 605592"/>
                <a:gd name="connsiteX32" fmla="*/ 469721 w 606581"/>
                <a:gd name="connsiteY32" fmla="*/ 17613 h 605592"/>
                <a:gd name="connsiteX33" fmla="*/ 540937 w 606581"/>
                <a:gd name="connsiteY33" fmla="*/ 65538 h 605592"/>
                <a:gd name="connsiteX34" fmla="*/ 588940 w 606581"/>
                <a:gd name="connsiteY34" fmla="*/ 136637 h 605592"/>
                <a:gd name="connsiteX35" fmla="*/ 606581 w 606581"/>
                <a:gd name="connsiteY35" fmla="*/ 223774 h 605592"/>
                <a:gd name="connsiteX36" fmla="*/ 588940 w 606581"/>
                <a:gd name="connsiteY36" fmla="*/ 310818 h 605592"/>
                <a:gd name="connsiteX37" fmla="*/ 540937 w 606581"/>
                <a:gd name="connsiteY37" fmla="*/ 381917 h 605592"/>
                <a:gd name="connsiteX38" fmla="*/ 469721 w 606581"/>
                <a:gd name="connsiteY38" fmla="*/ 429842 h 605592"/>
                <a:gd name="connsiteX39" fmla="*/ 382536 w 606581"/>
                <a:gd name="connsiteY39" fmla="*/ 447455 h 605592"/>
                <a:gd name="connsiteX40" fmla="*/ 295258 w 606581"/>
                <a:gd name="connsiteY40" fmla="*/ 429842 h 605592"/>
                <a:gd name="connsiteX41" fmla="*/ 240105 w 606581"/>
                <a:gd name="connsiteY41" fmla="*/ 396471 h 605592"/>
                <a:gd name="connsiteX42" fmla="*/ 209558 w 606581"/>
                <a:gd name="connsiteY42" fmla="*/ 427061 h 605592"/>
                <a:gd name="connsiteX43" fmla="*/ 196373 w 606581"/>
                <a:gd name="connsiteY43" fmla="*/ 409541 h 605592"/>
                <a:gd name="connsiteX44" fmla="*/ 178918 w 606581"/>
                <a:gd name="connsiteY44" fmla="*/ 396378 h 605592"/>
                <a:gd name="connsiteX45" fmla="*/ 209465 w 606581"/>
                <a:gd name="connsiteY45" fmla="*/ 365880 h 605592"/>
                <a:gd name="connsiteX46" fmla="*/ 176040 w 606581"/>
                <a:gd name="connsiteY46" fmla="*/ 310818 h 605592"/>
                <a:gd name="connsiteX47" fmla="*/ 158491 w 606581"/>
                <a:gd name="connsiteY47" fmla="*/ 223774 h 605592"/>
                <a:gd name="connsiteX48" fmla="*/ 176040 w 606581"/>
                <a:gd name="connsiteY48" fmla="*/ 136637 h 605592"/>
                <a:gd name="connsiteX49" fmla="*/ 224043 w 606581"/>
                <a:gd name="connsiteY49" fmla="*/ 65538 h 605592"/>
                <a:gd name="connsiteX50" fmla="*/ 295258 w 606581"/>
                <a:gd name="connsiteY50" fmla="*/ 17613 h 605592"/>
                <a:gd name="connsiteX51" fmla="*/ 382536 w 606581"/>
                <a:gd name="connsiteY51" fmla="*/ 0 h 605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06581" h="605592">
                  <a:moveTo>
                    <a:pt x="140017" y="411043"/>
                  </a:moveTo>
                  <a:cubicBezTo>
                    <a:pt x="154035" y="411043"/>
                    <a:pt x="168053" y="416326"/>
                    <a:pt x="178821" y="427078"/>
                  </a:cubicBezTo>
                  <a:cubicBezTo>
                    <a:pt x="200266" y="448488"/>
                    <a:pt x="200266" y="483153"/>
                    <a:pt x="178821" y="504564"/>
                  </a:cubicBezTo>
                  <a:lnTo>
                    <a:pt x="93692" y="589557"/>
                  </a:lnTo>
                  <a:cubicBezTo>
                    <a:pt x="83016" y="600216"/>
                    <a:pt x="68905" y="605592"/>
                    <a:pt x="54887" y="605592"/>
                  </a:cubicBezTo>
                  <a:cubicBezTo>
                    <a:pt x="40870" y="605592"/>
                    <a:pt x="26759" y="600216"/>
                    <a:pt x="16083" y="589557"/>
                  </a:cubicBezTo>
                  <a:cubicBezTo>
                    <a:pt x="-5362" y="568147"/>
                    <a:pt x="-5362" y="533389"/>
                    <a:pt x="16083" y="511979"/>
                  </a:cubicBezTo>
                  <a:lnTo>
                    <a:pt x="101212" y="427078"/>
                  </a:lnTo>
                  <a:cubicBezTo>
                    <a:pt x="111888" y="416326"/>
                    <a:pt x="125999" y="411043"/>
                    <a:pt x="140017" y="411043"/>
                  </a:cubicBezTo>
                  <a:close/>
                  <a:moveTo>
                    <a:pt x="382501" y="49537"/>
                  </a:moveTo>
                  <a:cubicBezTo>
                    <a:pt x="478871" y="49537"/>
                    <a:pt x="557044" y="127491"/>
                    <a:pt x="557044" y="223798"/>
                  </a:cubicBezTo>
                  <a:cubicBezTo>
                    <a:pt x="557044" y="320012"/>
                    <a:pt x="478871" y="398059"/>
                    <a:pt x="382501" y="398059"/>
                  </a:cubicBezTo>
                  <a:cubicBezTo>
                    <a:pt x="286130" y="398059"/>
                    <a:pt x="207957" y="320012"/>
                    <a:pt x="207957" y="223798"/>
                  </a:cubicBezTo>
                  <a:cubicBezTo>
                    <a:pt x="207957" y="127491"/>
                    <a:pt x="286130" y="49537"/>
                    <a:pt x="382501" y="49537"/>
                  </a:cubicBezTo>
                  <a:close/>
                  <a:moveTo>
                    <a:pt x="382536" y="24750"/>
                  </a:moveTo>
                  <a:cubicBezTo>
                    <a:pt x="355610" y="24750"/>
                    <a:pt x="329519" y="30034"/>
                    <a:pt x="304914" y="40417"/>
                  </a:cubicBezTo>
                  <a:cubicBezTo>
                    <a:pt x="281238" y="50428"/>
                    <a:pt x="259882" y="64796"/>
                    <a:pt x="241591" y="83058"/>
                  </a:cubicBezTo>
                  <a:cubicBezTo>
                    <a:pt x="223300" y="101319"/>
                    <a:pt x="208908" y="122547"/>
                    <a:pt x="198880" y="146278"/>
                  </a:cubicBezTo>
                  <a:cubicBezTo>
                    <a:pt x="188481" y="170843"/>
                    <a:pt x="183189" y="196891"/>
                    <a:pt x="183189" y="223774"/>
                  </a:cubicBezTo>
                  <a:cubicBezTo>
                    <a:pt x="183189" y="250564"/>
                    <a:pt x="188481" y="276705"/>
                    <a:pt x="198880" y="301177"/>
                  </a:cubicBezTo>
                  <a:cubicBezTo>
                    <a:pt x="208908" y="324908"/>
                    <a:pt x="223300" y="346228"/>
                    <a:pt x="241591" y="364490"/>
                  </a:cubicBezTo>
                  <a:cubicBezTo>
                    <a:pt x="259882" y="382752"/>
                    <a:pt x="281238" y="397027"/>
                    <a:pt x="304914" y="407131"/>
                  </a:cubicBezTo>
                  <a:cubicBezTo>
                    <a:pt x="329519" y="417513"/>
                    <a:pt x="355610" y="422705"/>
                    <a:pt x="382536" y="422705"/>
                  </a:cubicBezTo>
                  <a:cubicBezTo>
                    <a:pt x="409462" y="422705"/>
                    <a:pt x="435553" y="417513"/>
                    <a:pt x="460158" y="407131"/>
                  </a:cubicBezTo>
                  <a:cubicBezTo>
                    <a:pt x="483834" y="397027"/>
                    <a:pt x="505190" y="382752"/>
                    <a:pt x="523481" y="364490"/>
                  </a:cubicBezTo>
                  <a:cubicBezTo>
                    <a:pt x="541772" y="346228"/>
                    <a:pt x="556164" y="324908"/>
                    <a:pt x="566192" y="301177"/>
                  </a:cubicBezTo>
                  <a:cubicBezTo>
                    <a:pt x="576591" y="276705"/>
                    <a:pt x="581883" y="250564"/>
                    <a:pt x="581883" y="223774"/>
                  </a:cubicBezTo>
                  <a:cubicBezTo>
                    <a:pt x="581883" y="196891"/>
                    <a:pt x="576591" y="170843"/>
                    <a:pt x="566192" y="146278"/>
                  </a:cubicBezTo>
                  <a:cubicBezTo>
                    <a:pt x="556164" y="122547"/>
                    <a:pt x="541772" y="101319"/>
                    <a:pt x="523481" y="83058"/>
                  </a:cubicBezTo>
                  <a:cubicBezTo>
                    <a:pt x="505190" y="64796"/>
                    <a:pt x="483834" y="50428"/>
                    <a:pt x="460158" y="40417"/>
                  </a:cubicBezTo>
                  <a:cubicBezTo>
                    <a:pt x="435553" y="30034"/>
                    <a:pt x="409462" y="24750"/>
                    <a:pt x="382536" y="24750"/>
                  </a:cubicBezTo>
                  <a:close/>
                  <a:moveTo>
                    <a:pt x="382536" y="0"/>
                  </a:moveTo>
                  <a:cubicBezTo>
                    <a:pt x="412712" y="0"/>
                    <a:pt x="442145" y="5933"/>
                    <a:pt x="469721" y="17613"/>
                  </a:cubicBezTo>
                  <a:cubicBezTo>
                    <a:pt x="496462" y="28922"/>
                    <a:pt x="520417" y="45051"/>
                    <a:pt x="540937" y="65538"/>
                  </a:cubicBezTo>
                  <a:cubicBezTo>
                    <a:pt x="561549" y="86117"/>
                    <a:pt x="577705" y="110033"/>
                    <a:pt x="588940" y="136637"/>
                  </a:cubicBezTo>
                  <a:cubicBezTo>
                    <a:pt x="600639" y="164262"/>
                    <a:pt x="606581" y="193554"/>
                    <a:pt x="606581" y="223774"/>
                  </a:cubicBezTo>
                  <a:cubicBezTo>
                    <a:pt x="606581" y="253901"/>
                    <a:pt x="600639" y="283194"/>
                    <a:pt x="588940" y="310818"/>
                  </a:cubicBezTo>
                  <a:cubicBezTo>
                    <a:pt x="577705" y="337515"/>
                    <a:pt x="561549" y="361431"/>
                    <a:pt x="540937" y="381917"/>
                  </a:cubicBezTo>
                  <a:cubicBezTo>
                    <a:pt x="520417" y="402496"/>
                    <a:pt x="496462" y="418626"/>
                    <a:pt x="469721" y="429842"/>
                  </a:cubicBezTo>
                  <a:cubicBezTo>
                    <a:pt x="442145" y="441522"/>
                    <a:pt x="412805" y="447455"/>
                    <a:pt x="382536" y="447455"/>
                  </a:cubicBezTo>
                  <a:cubicBezTo>
                    <a:pt x="352267" y="447455"/>
                    <a:pt x="322927" y="441522"/>
                    <a:pt x="295258" y="429842"/>
                  </a:cubicBezTo>
                  <a:cubicBezTo>
                    <a:pt x="275295" y="421407"/>
                    <a:pt x="256818" y="410190"/>
                    <a:pt x="240105" y="396471"/>
                  </a:cubicBezTo>
                  <a:lnTo>
                    <a:pt x="209558" y="427061"/>
                  </a:lnTo>
                  <a:cubicBezTo>
                    <a:pt x="206030" y="420758"/>
                    <a:pt x="201666" y="414918"/>
                    <a:pt x="196373" y="409541"/>
                  </a:cubicBezTo>
                  <a:cubicBezTo>
                    <a:pt x="191081" y="404350"/>
                    <a:pt x="185232" y="399901"/>
                    <a:pt x="178918" y="396378"/>
                  </a:cubicBezTo>
                  <a:lnTo>
                    <a:pt x="209465" y="365880"/>
                  </a:lnTo>
                  <a:cubicBezTo>
                    <a:pt x="195724" y="349287"/>
                    <a:pt x="184582" y="330840"/>
                    <a:pt x="176040" y="310818"/>
                  </a:cubicBezTo>
                  <a:cubicBezTo>
                    <a:pt x="164341" y="283194"/>
                    <a:pt x="158491" y="253901"/>
                    <a:pt x="158491" y="223774"/>
                  </a:cubicBezTo>
                  <a:cubicBezTo>
                    <a:pt x="158491" y="193554"/>
                    <a:pt x="164341" y="164262"/>
                    <a:pt x="176040" y="136637"/>
                  </a:cubicBezTo>
                  <a:cubicBezTo>
                    <a:pt x="187367" y="110033"/>
                    <a:pt x="203523" y="86117"/>
                    <a:pt x="224043" y="65538"/>
                  </a:cubicBezTo>
                  <a:cubicBezTo>
                    <a:pt x="244655" y="45051"/>
                    <a:pt x="268610" y="28922"/>
                    <a:pt x="295258" y="17613"/>
                  </a:cubicBezTo>
                  <a:cubicBezTo>
                    <a:pt x="322927" y="5933"/>
                    <a:pt x="352267" y="0"/>
                    <a:pt x="382536" y="0"/>
                  </a:cubicBezTo>
                  <a:close/>
                </a:path>
              </a:pathLst>
            </a:custGeom>
            <a:solidFill>
              <a:srgbClr val="29CDF3"/>
            </a:solidFill>
            <a:ln w="28575"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28" tIns="45714" rIns="91428" bIns="45714" anchor="ctr">
              <a:norm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154"/>
              <a:endParaRPr lang="en-US" sz="4000" dirty="0">
                <a:solidFill>
                  <a:srgbClr val="FFFFFF">
                    <a:lumMod val="85000"/>
                  </a:srgbClr>
                </a:solidFill>
                <a:latin typeface="Arial"/>
                <a:ea typeface="微软雅黑"/>
              </a:endParaRPr>
            </a:p>
          </p:txBody>
        </p:sp>
        <p:sp>
          <p:nvSpPr>
            <p:cNvPr id="20" name="îṣļîḍé">
              <a:extLst>
                <a:ext uri="{FF2B5EF4-FFF2-40B4-BE49-F238E27FC236}">
                  <a16:creationId xmlns:a16="http://schemas.microsoft.com/office/drawing/2014/main" id="{01A6BE97-EDEF-4470-A2A1-B4A70D7A9070}"/>
                </a:ext>
              </a:extLst>
            </p:cNvPr>
            <p:cNvSpPr/>
            <p:nvPr/>
          </p:nvSpPr>
          <p:spPr bwMode="auto">
            <a:xfrm>
              <a:off x="4965940" y="2127745"/>
              <a:ext cx="1988250" cy="1988252"/>
            </a:xfrm>
            <a:custGeom>
              <a:avLst/>
              <a:gdLst>
                <a:gd name="T0" fmla="*/ 3335 w 6672"/>
                <a:gd name="T1" fmla="*/ 0 h 6672"/>
                <a:gd name="T2" fmla="*/ 3335 w 6672"/>
                <a:gd name="T3" fmla="*/ 0 h 6672"/>
                <a:gd name="T4" fmla="*/ 0 w 6672"/>
                <a:gd name="T5" fmla="*/ 3336 h 6672"/>
                <a:gd name="T6" fmla="*/ 3335 w 6672"/>
                <a:gd name="T7" fmla="*/ 6671 h 6672"/>
                <a:gd name="T8" fmla="*/ 6671 w 6672"/>
                <a:gd name="T9" fmla="*/ 3336 h 6672"/>
                <a:gd name="T10" fmla="*/ 3335 w 6672"/>
                <a:gd name="T11" fmla="*/ 0 h 6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72" h="6672">
                  <a:moveTo>
                    <a:pt x="3335" y="0"/>
                  </a:moveTo>
                  <a:lnTo>
                    <a:pt x="3335" y="0"/>
                  </a:lnTo>
                  <a:cubicBezTo>
                    <a:pt x="1489" y="0"/>
                    <a:pt x="0" y="1509"/>
                    <a:pt x="0" y="3336"/>
                  </a:cubicBezTo>
                  <a:cubicBezTo>
                    <a:pt x="0" y="5182"/>
                    <a:pt x="1489" y="6671"/>
                    <a:pt x="3335" y="6671"/>
                  </a:cubicBezTo>
                  <a:cubicBezTo>
                    <a:pt x="5162" y="6671"/>
                    <a:pt x="6671" y="5182"/>
                    <a:pt x="6671" y="3336"/>
                  </a:cubicBezTo>
                  <a:cubicBezTo>
                    <a:pt x="6671" y="1509"/>
                    <a:pt x="5162" y="0"/>
                    <a:pt x="3335" y="0"/>
                  </a:cubicBezTo>
                </a:path>
              </a:pathLst>
            </a:cu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square" lIns="91428" tIns="45714" rIns="91428" bIns="45714" anchor="ctr">
              <a:normAutofit/>
            </a:bodyPr>
            <a:lstStyle/>
            <a:p>
              <a:pPr defTabSz="457154"/>
              <a:endParaRPr lang="en-US" sz="4000">
                <a:solidFill>
                  <a:srgbClr val="FFFFFF">
                    <a:lumMod val="85000"/>
                  </a:srgbClr>
                </a:solidFill>
                <a:latin typeface="Arial"/>
                <a:ea typeface="微软雅黑"/>
              </a:endParaRPr>
            </a:p>
          </p:txBody>
        </p:sp>
        <p:sp>
          <p:nvSpPr>
            <p:cNvPr id="21" name="iṥľîḋe">
              <a:extLst>
                <a:ext uri="{FF2B5EF4-FFF2-40B4-BE49-F238E27FC236}">
                  <a16:creationId xmlns:a16="http://schemas.microsoft.com/office/drawing/2014/main" id="{EE2C446E-1A1C-41D7-955D-26484FA780DF}"/>
                </a:ext>
              </a:extLst>
            </p:cNvPr>
            <p:cNvSpPr/>
            <p:nvPr/>
          </p:nvSpPr>
          <p:spPr>
            <a:xfrm>
              <a:off x="5435742" y="2583240"/>
              <a:ext cx="1323609" cy="1323609"/>
            </a:xfrm>
            <a:prstGeom prst="ellipse">
              <a:avLst/>
            </a:prstGeom>
            <a:gradFill flip="none" rotWithShape="1">
              <a:gsLst>
                <a:gs pos="91000">
                  <a:srgbClr val="050D21"/>
                </a:gs>
                <a:gs pos="87000">
                  <a:srgbClr val="29CDF3"/>
                </a:gs>
                <a:gs pos="88000">
                  <a:srgbClr val="050D21"/>
                </a:gs>
                <a:gs pos="100000">
                  <a:srgbClr val="29CDF3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zh-CN" altLang="en-US" sz="180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30" name="îsļïďê">
              <a:extLst>
                <a:ext uri="{FF2B5EF4-FFF2-40B4-BE49-F238E27FC236}">
                  <a16:creationId xmlns:a16="http://schemas.microsoft.com/office/drawing/2014/main" id="{78D1CEE4-E205-4EC7-8321-6A31F6E9E4B3}"/>
                </a:ext>
              </a:extLst>
            </p:cNvPr>
            <p:cNvSpPr/>
            <p:nvPr/>
          </p:nvSpPr>
          <p:spPr bwMode="auto">
            <a:xfrm>
              <a:off x="5853209" y="3002227"/>
              <a:ext cx="488676" cy="485634"/>
            </a:xfrm>
            <a:custGeom>
              <a:avLst/>
              <a:gdLst>
                <a:gd name="connsiteX0" fmla="*/ 486711 w 593106"/>
                <a:gd name="connsiteY0" fmla="*/ 490288 h 589414"/>
                <a:gd name="connsiteX1" fmla="*/ 489292 w 593106"/>
                <a:gd name="connsiteY1" fmla="*/ 522070 h 589414"/>
                <a:gd name="connsiteX2" fmla="*/ 472086 w 593106"/>
                <a:gd name="connsiteY2" fmla="*/ 534955 h 589414"/>
                <a:gd name="connsiteX3" fmla="*/ 451438 w 593106"/>
                <a:gd name="connsiteY3" fmla="*/ 520352 h 589414"/>
                <a:gd name="connsiteX4" fmla="*/ 451438 w 593106"/>
                <a:gd name="connsiteY4" fmla="*/ 517775 h 589414"/>
                <a:gd name="connsiteX5" fmla="*/ 486711 w 593106"/>
                <a:gd name="connsiteY5" fmla="*/ 490288 h 589414"/>
                <a:gd name="connsiteX6" fmla="*/ 96792 w 593106"/>
                <a:gd name="connsiteY6" fmla="*/ 487634 h 589414"/>
                <a:gd name="connsiteX7" fmla="*/ 123450 w 593106"/>
                <a:gd name="connsiteY7" fmla="*/ 511688 h 589414"/>
                <a:gd name="connsiteX8" fmla="*/ 102811 w 593106"/>
                <a:gd name="connsiteY8" fmla="*/ 520279 h 589414"/>
                <a:gd name="connsiteX9" fmla="*/ 100231 w 593106"/>
                <a:gd name="connsiteY9" fmla="*/ 517702 h 589414"/>
                <a:gd name="connsiteX10" fmla="*/ 96792 w 593106"/>
                <a:gd name="connsiteY10" fmla="*/ 487634 h 589414"/>
                <a:gd name="connsiteX11" fmla="*/ 334303 w 593106"/>
                <a:gd name="connsiteY11" fmla="*/ 470443 h 589414"/>
                <a:gd name="connsiteX12" fmla="*/ 390271 w 593106"/>
                <a:gd name="connsiteY12" fmla="*/ 474744 h 589414"/>
                <a:gd name="connsiteX13" fmla="*/ 417825 w 593106"/>
                <a:gd name="connsiteY13" fmla="*/ 512587 h 589414"/>
                <a:gd name="connsiteX14" fmla="*/ 410936 w 593106"/>
                <a:gd name="connsiteY14" fmla="*/ 539249 h 589414"/>
                <a:gd name="connsiteX15" fmla="*/ 368745 w 593106"/>
                <a:gd name="connsiteY15" fmla="*/ 582252 h 589414"/>
                <a:gd name="connsiteX16" fmla="*/ 334303 w 593106"/>
                <a:gd name="connsiteY16" fmla="*/ 589133 h 589414"/>
                <a:gd name="connsiteX17" fmla="*/ 299861 w 593106"/>
                <a:gd name="connsiteY17" fmla="*/ 556450 h 589414"/>
                <a:gd name="connsiteX18" fmla="*/ 299861 w 593106"/>
                <a:gd name="connsiteY18" fmla="*/ 503986 h 589414"/>
                <a:gd name="connsiteX19" fmla="*/ 334303 w 593106"/>
                <a:gd name="connsiteY19" fmla="*/ 470443 h 589414"/>
                <a:gd name="connsiteX20" fmla="*/ 231018 w 593106"/>
                <a:gd name="connsiteY20" fmla="*/ 470443 h 589414"/>
                <a:gd name="connsiteX21" fmla="*/ 265461 w 593106"/>
                <a:gd name="connsiteY21" fmla="*/ 503982 h 589414"/>
                <a:gd name="connsiteX22" fmla="*/ 265461 w 593106"/>
                <a:gd name="connsiteY22" fmla="*/ 555580 h 589414"/>
                <a:gd name="connsiteX23" fmla="*/ 231018 w 593106"/>
                <a:gd name="connsiteY23" fmla="*/ 583959 h 589414"/>
                <a:gd name="connsiteX24" fmla="*/ 204325 w 593106"/>
                <a:gd name="connsiteY24" fmla="*/ 577080 h 589414"/>
                <a:gd name="connsiteX25" fmla="*/ 162994 w 593106"/>
                <a:gd name="connsiteY25" fmla="*/ 531501 h 589414"/>
                <a:gd name="connsiteX26" fmla="*/ 158688 w 593106"/>
                <a:gd name="connsiteY26" fmla="*/ 510862 h 589414"/>
                <a:gd name="connsiteX27" fmla="*/ 185382 w 593106"/>
                <a:gd name="connsiteY27" fmla="*/ 473883 h 589414"/>
                <a:gd name="connsiteX28" fmla="*/ 231018 w 593106"/>
                <a:gd name="connsiteY28" fmla="*/ 470443 h 589414"/>
                <a:gd name="connsiteX29" fmla="*/ 503923 w 593106"/>
                <a:gd name="connsiteY29" fmla="*/ 304486 h 589414"/>
                <a:gd name="connsiteX30" fmla="*/ 561622 w 593106"/>
                <a:gd name="connsiteY30" fmla="*/ 304486 h 589414"/>
                <a:gd name="connsiteX31" fmla="*/ 592624 w 593106"/>
                <a:gd name="connsiteY31" fmla="*/ 338891 h 589414"/>
                <a:gd name="connsiteX32" fmla="*/ 556455 w 593106"/>
                <a:gd name="connsiteY32" fmla="*/ 441247 h 589414"/>
                <a:gd name="connsiteX33" fmla="*/ 504785 w 593106"/>
                <a:gd name="connsiteY33" fmla="*/ 459310 h 589414"/>
                <a:gd name="connsiteX34" fmla="*/ 497895 w 593106"/>
                <a:gd name="connsiteY34" fmla="*/ 457590 h 589414"/>
                <a:gd name="connsiteX35" fmla="*/ 468615 w 593106"/>
                <a:gd name="connsiteY35" fmla="*/ 416303 h 589414"/>
                <a:gd name="connsiteX36" fmla="*/ 471199 w 593106"/>
                <a:gd name="connsiteY36" fmla="*/ 338891 h 589414"/>
                <a:gd name="connsiteX37" fmla="*/ 503923 w 593106"/>
                <a:gd name="connsiteY37" fmla="*/ 304486 h 589414"/>
                <a:gd name="connsiteX38" fmla="*/ 334297 w 593106"/>
                <a:gd name="connsiteY38" fmla="*/ 304486 h 589414"/>
                <a:gd name="connsiteX39" fmla="*/ 400585 w 593106"/>
                <a:gd name="connsiteY39" fmla="*/ 304486 h 589414"/>
                <a:gd name="connsiteX40" fmla="*/ 436742 w 593106"/>
                <a:gd name="connsiteY40" fmla="*/ 338887 h 589414"/>
                <a:gd name="connsiteX41" fmla="*/ 434159 w 593106"/>
                <a:gd name="connsiteY41" fmla="*/ 410269 h 589414"/>
                <a:gd name="connsiteX42" fmla="*/ 396280 w 593106"/>
                <a:gd name="connsiteY42" fmla="*/ 440370 h 589414"/>
                <a:gd name="connsiteX43" fmla="*/ 334297 w 593106"/>
                <a:gd name="connsiteY43" fmla="*/ 436070 h 589414"/>
                <a:gd name="connsiteX44" fmla="*/ 299861 w 593106"/>
                <a:gd name="connsiteY44" fmla="*/ 400809 h 589414"/>
                <a:gd name="connsiteX45" fmla="*/ 299861 w 593106"/>
                <a:gd name="connsiteY45" fmla="*/ 338887 h 589414"/>
                <a:gd name="connsiteX46" fmla="*/ 334297 w 593106"/>
                <a:gd name="connsiteY46" fmla="*/ 304486 h 589414"/>
                <a:gd name="connsiteX47" fmla="*/ 175089 w 593106"/>
                <a:gd name="connsiteY47" fmla="*/ 304486 h 589414"/>
                <a:gd name="connsiteX48" fmla="*/ 231033 w 593106"/>
                <a:gd name="connsiteY48" fmla="*/ 304486 h 589414"/>
                <a:gd name="connsiteX49" fmla="*/ 265460 w 593106"/>
                <a:gd name="connsiteY49" fmla="*/ 338895 h 589414"/>
                <a:gd name="connsiteX50" fmla="*/ 265460 w 593106"/>
                <a:gd name="connsiteY50" fmla="*/ 400830 h 589414"/>
                <a:gd name="connsiteX51" fmla="*/ 231033 w 593106"/>
                <a:gd name="connsiteY51" fmla="*/ 436099 h 589414"/>
                <a:gd name="connsiteX52" fmla="*/ 179393 w 593106"/>
                <a:gd name="connsiteY52" fmla="*/ 439540 h 589414"/>
                <a:gd name="connsiteX53" fmla="*/ 141523 w 593106"/>
                <a:gd name="connsiteY53" fmla="*/ 409433 h 589414"/>
                <a:gd name="connsiteX54" fmla="*/ 138941 w 593106"/>
                <a:gd name="connsiteY54" fmla="*/ 338895 h 589414"/>
                <a:gd name="connsiteX55" fmla="*/ 175089 w 593106"/>
                <a:gd name="connsiteY55" fmla="*/ 304486 h 589414"/>
                <a:gd name="connsiteX56" fmla="*/ 31285 w 593106"/>
                <a:gd name="connsiteY56" fmla="*/ 304486 h 589414"/>
                <a:gd name="connsiteX57" fmla="*/ 72605 w 593106"/>
                <a:gd name="connsiteY57" fmla="*/ 304486 h 589414"/>
                <a:gd name="connsiteX58" fmla="*/ 105316 w 593106"/>
                <a:gd name="connsiteY58" fmla="*/ 338895 h 589414"/>
                <a:gd name="connsiteX59" fmla="*/ 107898 w 593106"/>
                <a:gd name="connsiteY59" fmla="*/ 414595 h 589414"/>
                <a:gd name="connsiteX60" fmla="*/ 82074 w 593106"/>
                <a:gd name="connsiteY60" fmla="*/ 455887 h 589414"/>
                <a:gd name="connsiteX61" fmla="*/ 33868 w 593106"/>
                <a:gd name="connsiteY61" fmla="*/ 436101 h 589414"/>
                <a:gd name="connsiteX62" fmla="*/ 296 w 593106"/>
                <a:gd name="connsiteY62" fmla="*/ 338895 h 589414"/>
                <a:gd name="connsiteX63" fmla="*/ 31285 w 593106"/>
                <a:gd name="connsiteY63" fmla="*/ 304486 h 589414"/>
                <a:gd name="connsiteX64" fmla="*/ 220702 w 593106"/>
                <a:gd name="connsiteY64" fmla="*/ 131682 h 589414"/>
                <a:gd name="connsiteX65" fmla="*/ 231031 w 593106"/>
                <a:gd name="connsiteY65" fmla="*/ 132542 h 589414"/>
                <a:gd name="connsiteX66" fmla="*/ 265461 w 593106"/>
                <a:gd name="connsiteY66" fmla="*/ 167787 h 589414"/>
                <a:gd name="connsiteX67" fmla="*/ 265461 w 593106"/>
                <a:gd name="connsiteY67" fmla="*/ 235699 h 589414"/>
                <a:gd name="connsiteX68" fmla="*/ 231031 w 593106"/>
                <a:gd name="connsiteY68" fmla="*/ 270085 h 589414"/>
                <a:gd name="connsiteX69" fmla="*/ 178525 w 593106"/>
                <a:gd name="connsiteY69" fmla="*/ 270085 h 589414"/>
                <a:gd name="connsiteX70" fmla="*/ 150121 w 593106"/>
                <a:gd name="connsiteY70" fmla="*/ 236559 h 589414"/>
                <a:gd name="connsiteX71" fmla="*/ 172500 w 593106"/>
                <a:gd name="connsiteY71" fmla="*/ 160910 h 589414"/>
                <a:gd name="connsiteX72" fmla="*/ 220702 w 593106"/>
                <a:gd name="connsiteY72" fmla="*/ 131682 h 589414"/>
                <a:gd name="connsiteX73" fmla="*/ 353254 w 593106"/>
                <a:gd name="connsiteY73" fmla="*/ 130853 h 589414"/>
                <a:gd name="connsiteX74" fmla="*/ 401479 w 593106"/>
                <a:gd name="connsiteY74" fmla="*/ 160075 h 589414"/>
                <a:gd name="connsiteX75" fmla="*/ 424731 w 593106"/>
                <a:gd name="connsiteY75" fmla="*/ 236566 h 589414"/>
                <a:gd name="connsiteX76" fmla="*/ 396312 w 593106"/>
                <a:gd name="connsiteY76" fmla="*/ 270085 h 589414"/>
                <a:gd name="connsiteX77" fmla="*/ 334308 w 593106"/>
                <a:gd name="connsiteY77" fmla="*/ 270085 h 589414"/>
                <a:gd name="connsiteX78" fmla="*/ 299861 w 593106"/>
                <a:gd name="connsiteY78" fmla="*/ 235707 h 589414"/>
                <a:gd name="connsiteX79" fmla="*/ 299861 w 593106"/>
                <a:gd name="connsiteY79" fmla="*/ 167810 h 589414"/>
                <a:gd name="connsiteX80" fmla="*/ 334308 w 593106"/>
                <a:gd name="connsiteY80" fmla="*/ 132572 h 589414"/>
                <a:gd name="connsiteX81" fmla="*/ 353254 w 593106"/>
                <a:gd name="connsiteY81" fmla="*/ 130853 h 589414"/>
                <a:gd name="connsiteX82" fmla="*/ 95050 w 593106"/>
                <a:gd name="connsiteY82" fmla="*/ 115364 h 589414"/>
                <a:gd name="connsiteX83" fmla="*/ 118283 w 593106"/>
                <a:gd name="connsiteY83" fmla="*/ 120521 h 589414"/>
                <a:gd name="connsiteX84" fmla="*/ 138933 w 593106"/>
                <a:gd name="connsiteY84" fmla="*/ 157482 h 589414"/>
                <a:gd name="connsiteX85" fmla="*/ 116562 w 593106"/>
                <a:gd name="connsiteY85" fmla="*/ 236561 h 589414"/>
                <a:gd name="connsiteX86" fmla="*/ 76121 w 593106"/>
                <a:gd name="connsiteY86" fmla="*/ 270084 h 589414"/>
                <a:gd name="connsiteX87" fmla="*/ 32238 w 593106"/>
                <a:gd name="connsiteY87" fmla="*/ 270084 h 589414"/>
                <a:gd name="connsiteX88" fmla="*/ 2122 w 593106"/>
                <a:gd name="connsiteY88" fmla="*/ 236561 h 589414"/>
                <a:gd name="connsiteX89" fmla="*/ 41703 w 593106"/>
                <a:gd name="connsiteY89" fmla="*/ 134274 h 589414"/>
                <a:gd name="connsiteX90" fmla="*/ 95050 w 593106"/>
                <a:gd name="connsiteY90" fmla="*/ 115364 h 589414"/>
                <a:gd name="connsiteX91" fmla="*/ 495327 w 593106"/>
                <a:gd name="connsiteY91" fmla="*/ 111081 h 589414"/>
                <a:gd name="connsiteX92" fmla="*/ 548729 w 593106"/>
                <a:gd name="connsiteY92" fmla="*/ 129130 h 589414"/>
                <a:gd name="connsiteX93" fmla="*/ 591795 w 593106"/>
                <a:gd name="connsiteY93" fmla="*/ 236565 h 589414"/>
                <a:gd name="connsiteX94" fmla="*/ 561649 w 593106"/>
                <a:gd name="connsiteY94" fmla="*/ 270085 h 589414"/>
                <a:gd name="connsiteX95" fmla="*/ 500495 w 593106"/>
                <a:gd name="connsiteY95" fmla="*/ 270085 h 589414"/>
                <a:gd name="connsiteX96" fmla="*/ 460013 w 593106"/>
                <a:gd name="connsiteY96" fmla="*/ 236565 h 589414"/>
                <a:gd name="connsiteX97" fmla="*/ 436758 w 593106"/>
                <a:gd name="connsiteY97" fmla="*/ 156634 h 589414"/>
                <a:gd name="connsiteX98" fmla="*/ 457429 w 593106"/>
                <a:gd name="connsiteY98" fmla="*/ 119676 h 589414"/>
                <a:gd name="connsiteX99" fmla="*/ 495327 w 593106"/>
                <a:gd name="connsiteY99" fmla="*/ 111081 h 589414"/>
                <a:gd name="connsiteX100" fmla="*/ 258364 w 593106"/>
                <a:gd name="connsiteY100" fmla="*/ 35758 h 589414"/>
                <a:gd name="connsiteX101" fmla="*/ 265460 w 593106"/>
                <a:gd name="connsiteY101" fmla="*/ 52636 h 589414"/>
                <a:gd name="connsiteX102" fmla="*/ 265460 w 593106"/>
                <a:gd name="connsiteY102" fmla="*/ 64677 h 589414"/>
                <a:gd name="connsiteX103" fmla="*/ 234495 w 593106"/>
                <a:gd name="connsiteY103" fmla="*/ 98218 h 589414"/>
                <a:gd name="connsiteX104" fmla="*/ 223314 w 593106"/>
                <a:gd name="connsiteY104" fmla="*/ 67257 h 589414"/>
                <a:gd name="connsiteX105" fmla="*/ 242237 w 593106"/>
                <a:gd name="connsiteY105" fmla="*/ 44036 h 589414"/>
                <a:gd name="connsiteX106" fmla="*/ 258364 w 593106"/>
                <a:gd name="connsiteY106" fmla="*/ 35758 h 589414"/>
                <a:gd name="connsiteX107" fmla="*/ 307077 w 593106"/>
                <a:gd name="connsiteY107" fmla="*/ 24998 h 589414"/>
                <a:gd name="connsiteX108" fmla="*/ 323985 w 593106"/>
                <a:gd name="connsiteY108" fmla="*/ 32847 h 589414"/>
                <a:gd name="connsiteX109" fmla="*/ 350693 w 593106"/>
                <a:gd name="connsiteY109" fmla="*/ 67253 h 589414"/>
                <a:gd name="connsiteX110" fmla="*/ 335185 w 593106"/>
                <a:gd name="connsiteY110" fmla="*/ 97358 h 589414"/>
                <a:gd name="connsiteX111" fmla="*/ 334323 w 593106"/>
                <a:gd name="connsiteY111" fmla="*/ 98218 h 589414"/>
                <a:gd name="connsiteX112" fmla="*/ 299861 w 593106"/>
                <a:gd name="connsiteY112" fmla="*/ 64672 h 589414"/>
                <a:gd name="connsiteX113" fmla="*/ 299861 w 593106"/>
                <a:gd name="connsiteY113" fmla="*/ 42309 h 589414"/>
                <a:gd name="connsiteX114" fmla="*/ 307077 w 593106"/>
                <a:gd name="connsiteY114" fmla="*/ 24998 h 589414"/>
                <a:gd name="connsiteX115" fmla="*/ 204359 w 593106"/>
                <a:gd name="connsiteY115" fmla="*/ 7108 h 589414"/>
                <a:gd name="connsiteX116" fmla="*/ 215552 w 593106"/>
                <a:gd name="connsiteY116" fmla="*/ 24292 h 589414"/>
                <a:gd name="connsiteX117" fmla="*/ 186279 w 593106"/>
                <a:gd name="connsiteY117" fmla="*/ 63815 h 589414"/>
                <a:gd name="connsiteX118" fmla="*/ 134621 w 593106"/>
                <a:gd name="connsiteY118" fmla="*/ 88732 h 589414"/>
                <a:gd name="connsiteX119" fmla="*/ 120846 w 593106"/>
                <a:gd name="connsiteY119" fmla="*/ 86155 h 589414"/>
                <a:gd name="connsiteX120" fmla="*/ 113097 w 593106"/>
                <a:gd name="connsiteY120" fmla="*/ 55223 h 589414"/>
                <a:gd name="connsiteX121" fmla="*/ 204359 w 593106"/>
                <a:gd name="connsiteY121" fmla="*/ 7108 h 589414"/>
                <a:gd name="connsiteX122" fmla="*/ 368806 w 593106"/>
                <a:gd name="connsiteY122" fmla="*/ 1108 h 589414"/>
                <a:gd name="connsiteX123" fmla="*/ 475572 w 593106"/>
                <a:gd name="connsiteY123" fmla="*/ 51810 h 589414"/>
                <a:gd name="connsiteX124" fmla="*/ 468684 w 593106"/>
                <a:gd name="connsiteY124" fmla="*/ 81887 h 589414"/>
                <a:gd name="connsiteX125" fmla="*/ 441131 w 593106"/>
                <a:gd name="connsiteY125" fmla="*/ 87043 h 589414"/>
                <a:gd name="connsiteX126" fmla="*/ 389471 w 593106"/>
                <a:gd name="connsiteY126" fmla="*/ 62981 h 589414"/>
                <a:gd name="connsiteX127" fmla="*/ 358474 w 593106"/>
                <a:gd name="connsiteY127" fmla="*/ 20013 h 589414"/>
                <a:gd name="connsiteX128" fmla="*/ 368806 w 593106"/>
                <a:gd name="connsiteY128" fmla="*/ 1108 h 589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593106" h="589414">
                  <a:moveTo>
                    <a:pt x="486711" y="490288"/>
                  </a:moveTo>
                  <a:cubicBezTo>
                    <a:pt x="502197" y="494583"/>
                    <a:pt x="503918" y="509185"/>
                    <a:pt x="489292" y="522070"/>
                  </a:cubicBezTo>
                  <a:cubicBezTo>
                    <a:pt x="483270" y="526365"/>
                    <a:pt x="477248" y="530660"/>
                    <a:pt x="472086" y="534955"/>
                  </a:cubicBezTo>
                  <a:cubicBezTo>
                    <a:pt x="456600" y="546121"/>
                    <a:pt x="447136" y="538391"/>
                    <a:pt x="451438" y="520352"/>
                  </a:cubicBezTo>
                  <a:cubicBezTo>
                    <a:pt x="451438" y="519493"/>
                    <a:pt x="451438" y="518634"/>
                    <a:pt x="451438" y="517775"/>
                  </a:cubicBezTo>
                  <a:cubicBezTo>
                    <a:pt x="455739" y="499737"/>
                    <a:pt x="471225" y="486852"/>
                    <a:pt x="486711" y="490288"/>
                  </a:cubicBezTo>
                  <a:close/>
                  <a:moveTo>
                    <a:pt x="96792" y="487634"/>
                  </a:moveTo>
                  <a:cubicBezTo>
                    <a:pt x="107971" y="485056"/>
                    <a:pt x="120010" y="496224"/>
                    <a:pt x="123450" y="511688"/>
                  </a:cubicBezTo>
                  <a:cubicBezTo>
                    <a:pt x="126890" y="528011"/>
                    <a:pt x="117431" y="532306"/>
                    <a:pt x="102811" y="520279"/>
                  </a:cubicBezTo>
                  <a:cubicBezTo>
                    <a:pt x="101951" y="519420"/>
                    <a:pt x="101091" y="518561"/>
                    <a:pt x="100231" y="517702"/>
                  </a:cubicBezTo>
                  <a:cubicBezTo>
                    <a:pt x="85612" y="505674"/>
                    <a:pt x="84752" y="491070"/>
                    <a:pt x="96792" y="487634"/>
                  </a:cubicBezTo>
                  <a:close/>
                  <a:moveTo>
                    <a:pt x="334303" y="470443"/>
                  </a:moveTo>
                  <a:cubicBezTo>
                    <a:pt x="354107" y="471303"/>
                    <a:pt x="373050" y="473024"/>
                    <a:pt x="390271" y="474744"/>
                  </a:cubicBezTo>
                  <a:cubicBezTo>
                    <a:pt x="409214" y="476464"/>
                    <a:pt x="422130" y="493665"/>
                    <a:pt x="417825" y="512587"/>
                  </a:cubicBezTo>
                  <a:cubicBezTo>
                    <a:pt x="415242" y="521187"/>
                    <a:pt x="413520" y="530648"/>
                    <a:pt x="410936" y="539249"/>
                  </a:cubicBezTo>
                  <a:cubicBezTo>
                    <a:pt x="405770" y="558170"/>
                    <a:pt x="386827" y="577952"/>
                    <a:pt x="368745" y="582252"/>
                  </a:cubicBezTo>
                  <a:cubicBezTo>
                    <a:pt x="357551" y="585693"/>
                    <a:pt x="345497" y="587413"/>
                    <a:pt x="334303" y="589133"/>
                  </a:cubicBezTo>
                  <a:cubicBezTo>
                    <a:pt x="315360" y="591713"/>
                    <a:pt x="299861" y="576232"/>
                    <a:pt x="299861" y="556450"/>
                  </a:cubicBezTo>
                  <a:lnTo>
                    <a:pt x="299861" y="503986"/>
                  </a:lnTo>
                  <a:cubicBezTo>
                    <a:pt x="299861" y="485065"/>
                    <a:pt x="315360" y="469583"/>
                    <a:pt x="334303" y="470443"/>
                  </a:cubicBezTo>
                  <a:close/>
                  <a:moveTo>
                    <a:pt x="231018" y="470443"/>
                  </a:moveTo>
                  <a:cubicBezTo>
                    <a:pt x="249962" y="469583"/>
                    <a:pt x="265461" y="485063"/>
                    <a:pt x="265461" y="503982"/>
                  </a:cubicBezTo>
                  <a:lnTo>
                    <a:pt x="265461" y="555580"/>
                  </a:lnTo>
                  <a:cubicBezTo>
                    <a:pt x="265461" y="574500"/>
                    <a:pt x="249962" y="588259"/>
                    <a:pt x="231018" y="583959"/>
                  </a:cubicBezTo>
                  <a:cubicBezTo>
                    <a:pt x="222408" y="582239"/>
                    <a:pt x="212936" y="579660"/>
                    <a:pt x="204325" y="577080"/>
                  </a:cubicBezTo>
                  <a:cubicBezTo>
                    <a:pt x="186243" y="571060"/>
                    <a:pt x="168160" y="549561"/>
                    <a:pt x="162994" y="531501"/>
                  </a:cubicBezTo>
                  <a:cubicBezTo>
                    <a:pt x="161272" y="524621"/>
                    <a:pt x="159550" y="517742"/>
                    <a:pt x="158688" y="510862"/>
                  </a:cubicBezTo>
                  <a:cubicBezTo>
                    <a:pt x="154383" y="492802"/>
                    <a:pt x="166438" y="475603"/>
                    <a:pt x="185382" y="473883"/>
                  </a:cubicBezTo>
                  <a:cubicBezTo>
                    <a:pt x="199159" y="472163"/>
                    <a:pt x="214658" y="471303"/>
                    <a:pt x="231018" y="470443"/>
                  </a:cubicBezTo>
                  <a:close/>
                  <a:moveTo>
                    <a:pt x="503923" y="304486"/>
                  </a:moveTo>
                  <a:lnTo>
                    <a:pt x="561622" y="304486"/>
                  </a:lnTo>
                  <a:cubicBezTo>
                    <a:pt x="580568" y="304486"/>
                    <a:pt x="596069" y="319968"/>
                    <a:pt x="592624" y="338891"/>
                  </a:cubicBezTo>
                  <a:cubicBezTo>
                    <a:pt x="587457" y="375877"/>
                    <a:pt x="574540" y="410282"/>
                    <a:pt x="556455" y="441247"/>
                  </a:cubicBezTo>
                  <a:cubicBezTo>
                    <a:pt x="546982" y="457590"/>
                    <a:pt x="523730" y="464471"/>
                    <a:pt x="504785" y="459310"/>
                  </a:cubicBezTo>
                  <a:cubicBezTo>
                    <a:pt x="503062" y="459310"/>
                    <a:pt x="500479" y="458450"/>
                    <a:pt x="497895" y="457590"/>
                  </a:cubicBezTo>
                  <a:cubicBezTo>
                    <a:pt x="479811" y="453289"/>
                    <a:pt x="466893" y="435226"/>
                    <a:pt x="468615" y="416303"/>
                  </a:cubicBezTo>
                  <a:cubicBezTo>
                    <a:pt x="471199" y="388779"/>
                    <a:pt x="472060" y="363835"/>
                    <a:pt x="471199" y="338891"/>
                  </a:cubicBezTo>
                  <a:cubicBezTo>
                    <a:pt x="471199" y="319968"/>
                    <a:pt x="484978" y="304486"/>
                    <a:pt x="503923" y="304486"/>
                  </a:cubicBezTo>
                  <a:close/>
                  <a:moveTo>
                    <a:pt x="334297" y="304486"/>
                  </a:moveTo>
                  <a:lnTo>
                    <a:pt x="400585" y="304486"/>
                  </a:lnTo>
                  <a:cubicBezTo>
                    <a:pt x="419524" y="304486"/>
                    <a:pt x="436742" y="319966"/>
                    <a:pt x="436742" y="338887"/>
                  </a:cubicBezTo>
                  <a:cubicBezTo>
                    <a:pt x="437603" y="362107"/>
                    <a:pt x="436742" y="385328"/>
                    <a:pt x="434159" y="410269"/>
                  </a:cubicBezTo>
                  <a:cubicBezTo>
                    <a:pt x="432438" y="429189"/>
                    <a:pt x="415220" y="442090"/>
                    <a:pt x="396280" y="440370"/>
                  </a:cubicBezTo>
                  <a:cubicBezTo>
                    <a:pt x="377341" y="438650"/>
                    <a:pt x="356680" y="436930"/>
                    <a:pt x="334297" y="436070"/>
                  </a:cubicBezTo>
                  <a:cubicBezTo>
                    <a:pt x="315357" y="435210"/>
                    <a:pt x="299861" y="419729"/>
                    <a:pt x="299861" y="400809"/>
                  </a:cubicBezTo>
                  <a:lnTo>
                    <a:pt x="299861" y="338887"/>
                  </a:lnTo>
                  <a:cubicBezTo>
                    <a:pt x="299861" y="319966"/>
                    <a:pt x="315357" y="304486"/>
                    <a:pt x="334297" y="304486"/>
                  </a:cubicBezTo>
                  <a:close/>
                  <a:moveTo>
                    <a:pt x="175089" y="304486"/>
                  </a:moveTo>
                  <a:lnTo>
                    <a:pt x="231033" y="304486"/>
                  </a:lnTo>
                  <a:cubicBezTo>
                    <a:pt x="249968" y="304486"/>
                    <a:pt x="265460" y="319970"/>
                    <a:pt x="265460" y="338895"/>
                  </a:cubicBezTo>
                  <a:lnTo>
                    <a:pt x="265460" y="400830"/>
                  </a:lnTo>
                  <a:cubicBezTo>
                    <a:pt x="265460" y="419755"/>
                    <a:pt x="249968" y="435239"/>
                    <a:pt x="231033" y="436099"/>
                  </a:cubicBezTo>
                  <a:cubicBezTo>
                    <a:pt x="212098" y="436960"/>
                    <a:pt x="195745" y="437820"/>
                    <a:pt x="179393" y="439540"/>
                  </a:cubicBezTo>
                  <a:cubicBezTo>
                    <a:pt x="160458" y="441261"/>
                    <a:pt x="143244" y="428357"/>
                    <a:pt x="141523" y="409433"/>
                  </a:cubicBezTo>
                  <a:cubicBezTo>
                    <a:pt x="138941" y="384486"/>
                    <a:pt x="138080" y="361260"/>
                    <a:pt x="138941" y="338895"/>
                  </a:cubicBezTo>
                  <a:cubicBezTo>
                    <a:pt x="138941" y="319970"/>
                    <a:pt x="156154" y="304486"/>
                    <a:pt x="175089" y="304486"/>
                  </a:cubicBezTo>
                  <a:close/>
                  <a:moveTo>
                    <a:pt x="31285" y="304486"/>
                  </a:moveTo>
                  <a:lnTo>
                    <a:pt x="72605" y="304486"/>
                  </a:lnTo>
                  <a:cubicBezTo>
                    <a:pt x="91543" y="304486"/>
                    <a:pt x="105316" y="319970"/>
                    <a:pt x="105316" y="338895"/>
                  </a:cubicBezTo>
                  <a:cubicBezTo>
                    <a:pt x="104455" y="362982"/>
                    <a:pt x="105316" y="388788"/>
                    <a:pt x="107898" y="414595"/>
                  </a:cubicBezTo>
                  <a:cubicBezTo>
                    <a:pt x="109620" y="433521"/>
                    <a:pt x="98429" y="451585"/>
                    <a:pt x="82074" y="455887"/>
                  </a:cubicBezTo>
                  <a:cubicBezTo>
                    <a:pt x="65718" y="460188"/>
                    <a:pt x="43337" y="453306"/>
                    <a:pt x="33868" y="436101"/>
                  </a:cubicBezTo>
                  <a:cubicBezTo>
                    <a:pt x="17512" y="406853"/>
                    <a:pt x="6321" y="374165"/>
                    <a:pt x="296" y="338895"/>
                  </a:cubicBezTo>
                  <a:cubicBezTo>
                    <a:pt x="-2287" y="319970"/>
                    <a:pt x="12347" y="304486"/>
                    <a:pt x="31285" y="304486"/>
                  </a:cubicBezTo>
                  <a:close/>
                  <a:moveTo>
                    <a:pt x="220702" y="131682"/>
                  </a:moveTo>
                  <a:cubicBezTo>
                    <a:pt x="224145" y="131682"/>
                    <a:pt x="227588" y="131682"/>
                    <a:pt x="231031" y="132542"/>
                  </a:cubicBezTo>
                  <a:cubicBezTo>
                    <a:pt x="249968" y="132542"/>
                    <a:pt x="265461" y="148016"/>
                    <a:pt x="265461" y="167787"/>
                  </a:cubicBezTo>
                  <a:lnTo>
                    <a:pt x="265461" y="235699"/>
                  </a:lnTo>
                  <a:cubicBezTo>
                    <a:pt x="265461" y="255471"/>
                    <a:pt x="249968" y="270085"/>
                    <a:pt x="231031" y="270085"/>
                  </a:cubicBezTo>
                  <a:lnTo>
                    <a:pt x="178525" y="270085"/>
                  </a:lnTo>
                  <a:cubicBezTo>
                    <a:pt x="159589" y="270085"/>
                    <a:pt x="145817" y="255471"/>
                    <a:pt x="150121" y="236559"/>
                  </a:cubicBezTo>
                  <a:cubicBezTo>
                    <a:pt x="156146" y="209050"/>
                    <a:pt x="163893" y="183261"/>
                    <a:pt x="172500" y="160910"/>
                  </a:cubicBezTo>
                  <a:cubicBezTo>
                    <a:pt x="179386" y="142858"/>
                    <a:pt x="201766" y="130823"/>
                    <a:pt x="220702" y="131682"/>
                  </a:cubicBezTo>
                  <a:close/>
                  <a:moveTo>
                    <a:pt x="353254" y="130853"/>
                  </a:moveTo>
                  <a:cubicBezTo>
                    <a:pt x="372200" y="129994"/>
                    <a:pt x="394590" y="142886"/>
                    <a:pt x="401479" y="160075"/>
                  </a:cubicBezTo>
                  <a:cubicBezTo>
                    <a:pt x="410952" y="183280"/>
                    <a:pt x="418703" y="208204"/>
                    <a:pt x="424731" y="236566"/>
                  </a:cubicBezTo>
                  <a:cubicBezTo>
                    <a:pt x="429037" y="255474"/>
                    <a:pt x="416119" y="270085"/>
                    <a:pt x="396312" y="270085"/>
                  </a:cubicBezTo>
                  <a:lnTo>
                    <a:pt x="334308" y="270085"/>
                  </a:lnTo>
                  <a:cubicBezTo>
                    <a:pt x="315362" y="270085"/>
                    <a:pt x="299861" y="255474"/>
                    <a:pt x="299861" y="235707"/>
                  </a:cubicBezTo>
                  <a:lnTo>
                    <a:pt x="299861" y="167810"/>
                  </a:lnTo>
                  <a:cubicBezTo>
                    <a:pt x="299861" y="148902"/>
                    <a:pt x="315362" y="132572"/>
                    <a:pt x="334308" y="132572"/>
                  </a:cubicBezTo>
                  <a:cubicBezTo>
                    <a:pt x="340336" y="131713"/>
                    <a:pt x="347226" y="131713"/>
                    <a:pt x="353254" y="130853"/>
                  </a:cubicBezTo>
                  <a:close/>
                  <a:moveTo>
                    <a:pt x="95050" y="115364"/>
                  </a:moveTo>
                  <a:cubicBezTo>
                    <a:pt x="101934" y="117083"/>
                    <a:pt x="109678" y="118802"/>
                    <a:pt x="118283" y="120521"/>
                  </a:cubicBezTo>
                  <a:cubicBezTo>
                    <a:pt x="137213" y="123959"/>
                    <a:pt x="145817" y="139431"/>
                    <a:pt x="138933" y="157482"/>
                  </a:cubicBezTo>
                  <a:cubicBezTo>
                    <a:pt x="130329" y="181549"/>
                    <a:pt x="122585" y="208196"/>
                    <a:pt x="116562" y="236561"/>
                  </a:cubicBezTo>
                  <a:cubicBezTo>
                    <a:pt x="112260" y="255471"/>
                    <a:pt x="95050" y="270084"/>
                    <a:pt x="76121" y="270084"/>
                  </a:cubicBezTo>
                  <a:lnTo>
                    <a:pt x="32238" y="270084"/>
                  </a:lnTo>
                  <a:cubicBezTo>
                    <a:pt x="13308" y="270084"/>
                    <a:pt x="-1320" y="255471"/>
                    <a:pt x="2122" y="236561"/>
                  </a:cubicBezTo>
                  <a:cubicBezTo>
                    <a:pt x="9005" y="199600"/>
                    <a:pt x="22773" y="165218"/>
                    <a:pt x="41703" y="134274"/>
                  </a:cubicBezTo>
                  <a:cubicBezTo>
                    <a:pt x="52028" y="117942"/>
                    <a:pt x="76121" y="111066"/>
                    <a:pt x="95050" y="115364"/>
                  </a:cubicBezTo>
                  <a:close/>
                  <a:moveTo>
                    <a:pt x="495327" y="111081"/>
                  </a:moveTo>
                  <a:cubicBezTo>
                    <a:pt x="514276" y="106784"/>
                    <a:pt x="538393" y="113660"/>
                    <a:pt x="548729" y="129130"/>
                  </a:cubicBezTo>
                  <a:cubicBezTo>
                    <a:pt x="569401" y="161790"/>
                    <a:pt x="584043" y="197889"/>
                    <a:pt x="591795" y="236565"/>
                  </a:cubicBezTo>
                  <a:cubicBezTo>
                    <a:pt x="595240" y="255474"/>
                    <a:pt x="580598" y="270085"/>
                    <a:pt x="561649" y="270085"/>
                  </a:cubicBezTo>
                  <a:lnTo>
                    <a:pt x="500495" y="270085"/>
                  </a:lnTo>
                  <a:cubicBezTo>
                    <a:pt x="481546" y="270085"/>
                    <a:pt x="463458" y="255474"/>
                    <a:pt x="460013" y="236565"/>
                  </a:cubicBezTo>
                  <a:cubicBezTo>
                    <a:pt x="453984" y="207343"/>
                    <a:pt x="446232" y="180699"/>
                    <a:pt x="436758" y="156634"/>
                  </a:cubicBezTo>
                  <a:cubicBezTo>
                    <a:pt x="429867" y="138584"/>
                    <a:pt x="438480" y="123114"/>
                    <a:pt x="457429" y="119676"/>
                  </a:cubicBezTo>
                  <a:cubicBezTo>
                    <a:pt x="471210" y="117097"/>
                    <a:pt x="484130" y="114519"/>
                    <a:pt x="495327" y="111081"/>
                  </a:cubicBezTo>
                  <a:close/>
                  <a:moveTo>
                    <a:pt x="258364" y="35758"/>
                  </a:moveTo>
                  <a:cubicBezTo>
                    <a:pt x="262665" y="37371"/>
                    <a:pt x="265460" y="43176"/>
                    <a:pt x="265460" y="52636"/>
                  </a:cubicBezTo>
                  <a:lnTo>
                    <a:pt x="265460" y="64677"/>
                  </a:lnTo>
                  <a:cubicBezTo>
                    <a:pt x="265460" y="83597"/>
                    <a:pt x="251698" y="98218"/>
                    <a:pt x="234495" y="98218"/>
                  </a:cubicBezTo>
                  <a:cubicBezTo>
                    <a:pt x="218153" y="97358"/>
                    <a:pt x="212132" y="82737"/>
                    <a:pt x="223314" y="67257"/>
                  </a:cubicBezTo>
                  <a:cubicBezTo>
                    <a:pt x="230195" y="58657"/>
                    <a:pt x="236216" y="50916"/>
                    <a:pt x="242237" y="44036"/>
                  </a:cubicBezTo>
                  <a:cubicBezTo>
                    <a:pt x="248258" y="36726"/>
                    <a:pt x="254063" y="34146"/>
                    <a:pt x="258364" y="35758"/>
                  </a:cubicBezTo>
                  <a:close/>
                  <a:moveTo>
                    <a:pt x="307077" y="24998"/>
                  </a:moveTo>
                  <a:cubicBezTo>
                    <a:pt x="311492" y="23171"/>
                    <a:pt x="317523" y="25536"/>
                    <a:pt x="323985" y="32847"/>
                  </a:cubicBezTo>
                  <a:cubicBezTo>
                    <a:pt x="332600" y="42309"/>
                    <a:pt x="341216" y="53490"/>
                    <a:pt x="350693" y="67253"/>
                  </a:cubicBezTo>
                  <a:cubicBezTo>
                    <a:pt x="361893" y="82735"/>
                    <a:pt x="354139" y="97358"/>
                    <a:pt x="335185" y="97358"/>
                  </a:cubicBezTo>
                  <a:cubicBezTo>
                    <a:pt x="335185" y="97358"/>
                    <a:pt x="334323" y="97358"/>
                    <a:pt x="334323" y="98218"/>
                  </a:cubicBezTo>
                  <a:cubicBezTo>
                    <a:pt x="315369" y="98218"/>
                    <a:pt x="299861" y="83595"/>
                    <a:pt x="299861" y="64672"/>
                  </a:cubicBezTo>
                  <a:lnTo>
                    <a:pt x="299861" y="42309"/>
                  </a:lnTo>
                  <a:cubicBezTo>
                    <a:pt x="299861" y="32847"/>
                    <a:pt x="302661" y="26826"/>
                    <a:pt x="307077" y="24998"/>
                  </a:cubicBezTo>
                  <a:close/>
                  <a:moveTo>
                    <a:pt x="204359" y="7108"/>
                  </a:moveTo>
                  <a:cubicBezTo>
                    <a:pt x="222439" y="1094"/>
                    <a:pt x="227605" y="8827"/>
                    <a:pt x="215552" y="24292"/>
                  </a:cubicBezTo>
                  <a:cubicBezTo>
                    <a:pt x="206081" y="35462"/>
                    <a:pt x="195750" y="48350"/>
                    <a:pt x="186279" y="63815"/>
                  </a:cubicBezTo>
                  <a:cubicBezTo>
                    <a:pt x="175947" y="79281"/>
                    <a:pt x="153563" y="91310"/>
                    <a:pt x="134621" y="88732"/>
                  </a:cubicBezTo>
                  <a:cubicBezTo>
                    <a:pt x="129456" y="87873"/>
                    <a:pt x="125151" y="87014"/>
                    <a:pt x="120846" y="86155"/>
                  </a:cubicBezTo>
                  <a:cubicBezTo>
                    <a:pt x="101905" y="81859"/>
                    <a:pt x="97600" y="67252"/>
                    <a:pt x="113097" y="55223"/>
                  </a:cubicBezTo>
                  <a:cubicBezTo>
                    <a:pt x="139787" y="33743"/>
                    <a:pt x="170782" y="17419"/>
                    <a:pt x="204359" y="7108"/>
                  </a:cubicBezTo>
                  <a:close/>
                  <a:moveTo>
                    <a:pt x="368806" y="1108"/>
                  </a:moveTo>
                  <a:cubicBezTo>
                    <a:pt x="408413" y="10560"/>
                    <a:pt x="444575" y="28607"/>
                    <a:pt x="475572" y="51810"/>
                  </a:cubicBezTo>
                  <a:cubicBezTo>
                    <a:pt x="491070" y="62981"/>
                    <a:pt x="487626" y="78450"/>
                    <a:pt x="468684" y="81887"/>
                  </a:cubicBezTo>
                  <a:cubicBezTo>
                    <a:pt x="460074" y="83606"/>
                    <a:pt x="451463" y="85325"/>
                    <a:pt x="441131" y="87043"/>
                  </a:cubicBezTo>
                  <a:cubicBezTo>
                    <a:pt x="422189" y="90481"/>
                    <a:pt x="399803" y="78450"/>
                    <a:pt x="389471" y="62981"/>
                  </a:cubicBezTo>
                  <a:cubicBezTo>
                    <a:pt x="379138" y="46654"/>
                    <a:pt x="367945" y="32044"/>
                    <a:pt x="358474" y="20013"/>
                  </a:cubicBezTo>
                  <a:cubicBezTo>
                    <a:pt x="346420" y="5404"/>
                    <a:pt x="350725" y="-3189"/>
                    <a:pt x="368806" y="1108"/>
                  </a:cubicBezTo>
                  <a:close/>
                </a:path>
              </a:pathLst>
            </a:custGeom>
            <a:solidFill>
              <a:srgbClr val="050D21"/>
            </a:solidFill>
            <a:ln>
              <a:noFill/>
            </a:ln>
          </p:spPr>
          <p:txBody>
            <a:bodyPr wrap="square" lIns="91428" tIns="45714" rIns="91428" bIns="45714">
              <a:norm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154"/>
              <a:endParaRPr lang="zh-CN" altLang="en-US">
                <a:solidFill>
                  <a:srgbClr val="000000"/>
                </a:solidFill>
                <a:latin typeface="Arial"/>
                <a:ea typeface="微软雅黑"/>
              </a:endParaRPr>
            </a:p>
          </p:txBody>
        </p:sp>
      </p:grpSp>
      <p:sp>
        <p:nvSpPr>
          <p:cNvPr id="15" name="íşḻíḋê">
            <a:extLst>
              <a:ext uri="{FF2B5EF4-FFF2-40B4-BE49-F238E27FC236}">
                <a16:creationId xmlns:a16="http://schemas.microsoft.com/office/drawing/2014/main" id="{EBA32511-DF45-40ED-9433-500A781CC45B}"/>
              </a:ext>
            </a:extLst>
          </p:cNvPr>
          <p:cNvSpPr/>
          <p:nvPr/>
        </p:nvSpPr>
        <p:spPr>
          <a:xfrm>
            <a:off x="3934966" y="4235739"/>
            <a:ext cx="130159" cy="130159"/>
          </a:xfrm>
          <a:prstGeom prst="ellipse">
            <a:avLst/>
          </a:prstGeom>
          <a:solidFill>
            <a:srgbClr val="E78947"/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28" tIns="45714" rIns="91428" bIns="45714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 defTabSz="914263"/>
            <a:endParaRPr lang="zh-CN" altLang="en-US" sz="2000" b="1" i="1">
              <a:solidFill>
                <a:srgbClr val="000000"/>
              </a:solidFill>
              <a:latin typeface="Arial"/>
              <a:ea typeface="微软雅黑"/>
            </a:endParaRPr>
          </a:p>
        </p:txBody>
      </p:sp>
      <p:sp>
        <p:nvSpPr>
          <p:cNvPr id="16" name="íšḻîḍê">
            <a:extLst>
              <a:ext uri="{FF2B5EF4-FFF2-40B4-BE49-F238E27FC236}">
                <a16:creationId xmlns:a16="http://schemas.microsoft.com/office/drawing/2014/main" id="{259EA356-FC63-411E-94B6-3A6A91121C62}"/>
              </a:ext>
            </a:extLst>
          </p:cNvPr>
          <p:cNvSpPr/>
          <p:nvPr/>
        </p:nvSpPr>
        <p:spPr>
          <a:xfrm>
            <a:off x="8341311" y="2939595"/>
            <a:ext cx="130159" cy="130159"/>
          </a:xfrm>
          <a:prstGeom prst="ellipse">
            <a:avLst/>
          </a:prstGeom>
          <a:solidFill>
            <a:srgbClr val="E78947"/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28" tIns="45714" rIns="91428" bIns="45714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 defTabSz="914263"/>
            <a:endParaRPr lang="zh-CN" altLang="en-US" sz="2000" b="1" i="1">
              <a:solidFill>
                <a:srgbClr val="000000"/>
              </a:solidFill>
              <a:latin typeface="Arial"/>
              <a:ea typeface="微软雅黑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AC7FD9A-19A2-4EC4-A77C-76D68D3E39A5}"/>
              </a:ext>
            </a:extLst>
          </p:cNvPr>
          <p:cNvGrpSpPr/>
          <p:nvPr/>
        </p:nvGrpSpPr>
        <p:grpSpPr>
          <a:xfrm>
            <a:off x="4268009" y="1053530"/>
            <a:ext cx="3384109" cy="95449"/>
            <a:chOff x="3745734" y="1030077"/>
            <a:chExt cx="5066292" cy="190922"/>
          </a:xfrm>
          <a:gradFill>
            <a:gsLst>
              <a:gs pos="0">
                <a:srgbClr val="050D21"/>
              </a:gs>
              <a:gs pos="100000">
                <a:srgbClr val="79F3FA"/>
              </a:gs>
            </a:gsLst>
            <a:lin ang="2700000" scaled="1"/>
          </a:gradFill>
        </p:grpSpPr>
        <p:sp>
          <p:nvSpPr>
            <p:cNvPr id="25" name="梯形 24">
              <a:extLst>
                <a:ext uri="{FF2B5EF4-FFF2-40B4-BE49-F238E27FC236}">
                  <a16:creationId xmlns:a16="http://schemas.microsoft.com/office/drawing/2014/main" id="{9BCB8BCF-FCE6-423A-89C3-879A91478123}"/>
                </a:ext>
              </a:extLst>
            </p:cNvPr>
            <p:cNvSpPr/>
            <p:nvPr/>
          </p:nvSpPr>
          <p:spPr>
            <a:xfrm>
              <a:off x="3745734" y="1030077"/>
              <a:ext cx="1222506" cy="190922"/>
            </a:xfrm>
            <a:prstGeom prst="trapezoid">
              <a:avLst>
                <a:gd name="adj" fmla="val 100789"/>
              </a:avLst>
            </a:prstGeom>
            <a:gradFill>
              <a:gsLst>
                <a:gs pos="0">
                  <a:srgbClr val="050D21"/>
                </a:gs>
                <a:gs pos="100000">
                  <a:srgbClr val="29CDF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54"/>
              <a:endParaRPr lang="zh-CN" altLang="en-US" sz="180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26" name="梯形 25">
              <a:extLst>
                <a:ext uri="{FF2B5EF4-FFF2-40B4-BE49-F238E27FC236}">
                  <a16:creationId xmlns:a16="http://schemas.microsoft.com/office/drawing/2014/main" id="{0A75FABA-05EF-40C3-B042-730E73C7B4BD}"/>
                </a:ext>
              </a:extLst>
            </p:cNvPr>
            <p:cNvSpPr/>
            <p:nvPr/>
          </p:nvSpPr>
          <p:spPr>
            <a:xfrm>
              <a:off x="5026996" y="1030077"/>
              <a:ext cx="1222506" cy="190922"/>
            </a:xfrm>
            <a:prstGeom prst="trapezoid">
              <a:avLst>
                <a:gd name="adj" fmla="val 100789"/>
              </a:avLst>
            </a:prstGeom>
            <a:gradFill flip="none" rotWithShape="1">
              <a:gsLst>
                <a:gs pos="0">
                  <a:srgbClr val="050D21"/>
                </a:gs>
                <a:gs pos="100000">
                  <a:srgbClr val="E78947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54"/>
              <a:endParaRPr lang="zh-CN" altLang="en-US" sz="180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27" name="梯形 26">
              <a:extLst>
                <a:ext uri="{FF2B5EF4-FFF2-40B4-BE49-F238E27FC236}">
                  <a16:creationId xmlns:a16="http://schemas.microsoft.com/office/drawing/2014/main" id="{F984FC85-95CE-4147-AA14-789A036907CA}"/>
                </a:ext>
              </a:extLst>
            </p:cNvPr>
            <p:cNvSpPr/>
            <p:nvPr/>
          </p:nvSpPr>
          <p:spPr>
            <a:xfrm>
              <a:off x="6308258" y="1030077"/>
              <a:ext cx="1222506" cy="190922"/>
            </a:xfrm>
            <a:prstGeom prst="trapezoid">
              <a:avLst>
                <a:gd name="adj" fmla="val 100789"/>
              </a:avLst>
            </a:prstGeom>
            <a:gradFill>
              <a:gsLst>
                <a:gs pos="0">
                  <a:srgbClr val="050D21"/>
                </a:gs>
                <a:gs pos="100000">
                  <a:srgbClr val="29CDF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54"/>
              <a:endParaRPr lang="zh-CN" altLang="en-US" sz="180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28" name="梯形 27">
              <a:extLst>
                <a:ext uri="{FF2B5EF4-FFF2-40B4-BE49-F238E27FC236}">
                  <a16:creationId xmlns:a16="http://schemas.microsoft.com/office/drawing/2014/main" id="{05814737-2648-4EB3-BC82-343F44023551}"/>
                </a:ext>
              </a:extLst>
            </p:cNvPr>
            <p:cNvSpPr/>
            <p:nvPr/>
          </p:nvSpPr>
          <p:spPr>
            <a:xfrm>
              <a:off x="7589520" y="1030077"/>
              <a:ext cx="1222506" cy="190922"/>
            </a:xfrm>
            <a:prstGeom prst="trapezoid">
              <a:avLst>
                <a:gd name="adj" fmla="val 100789"/>
              </a:avLst>
            </a:prstGeom>
            <a:gradFill flip="none" rotWithShape="1">
              <a:gsLst>
                <a:gs pos="0">
                  <a:srgbClr val="050D21"/>
                </a:gs>
                <a:gs pos="100000">
                  <a:srgbClr val="E78947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54"/>
              <a:endParaRPr lang="zh-CN" altLang="en-US" sz="180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12D1F410-CF83-41E6-A328-C7BF6FDA9648}"/>
              </a:ext>
            </a:extLst>
          </p:cNvPr>
          <p:cNvGrpSpPr/>
          <p:nvPr/>
        </p:nvGrpSpPr>
        <p:grpSpPr>
          <a:xfrm>
            <a:off x="982638" y="3993773"/>
            <a:ext cx="2851579" cy="1840206"/>
            <a:chOff x="2111588" y="4912329"/>
            <a:chExt cx="2351325" cy="1840444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EA71F77E-F5C5-4ACA-BD9B-E117F7056FB6}"/>
                </a:ext>
              </a:extLst>
            </p:cNvPr>
            <p:cNvSpPr txBox="1"/>
            <p:nvPr/>
          </p:nvSpPr>
          <p:spPr bwMode="auto">
            <a:xfrm>
              <a:off x="2111588" y="4912329"/>
              <a:ext cx="2351325" cy="70797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defRPr>
                  <a:gradFill>
                    <a:gsLst>
                      <a:gs pos="0">
                        <a:srgbClr val="29CDF3"/>
                      </a:gs>
                      <a:gs pos="100000">
                        <a:srgbClr val="79F3FA"/>
                      </a:gs>
                    </a:gsLst>
                    <a:lin ang="2700000" scaled="1"/>
                  </a:gra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457154"/>
              <a:r>
                <a:rPr lang="en-US" altLang="zh-CN" sz="2000" dirty="0"/>
                <a:t>Decision tree-based</a:t>
              </a:r>
              <a:endParaRPr lang="zh-CN" altLang="en-US" sz="2000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C9ECAB6A-6761-4567-9CBC-C536A9D047FF}"/>
                </a:ext>
              </a:extLst>
            </p:cNvPr>
            <p:cNvSpPr txBox="1"/>
            <p:nvPr/>
          </p:nvSpPr>
          <p:spPr bwMode="auto">
            <a:xfrm>
              <a:off x="2111588" y="5259864"/>
              <a:ext cx="2351324" cy="1492909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lnSpc>
                  <a:spcPct val="130000"/>
                </a:lnSpc>
                <a:defRPr sz="1100">
                  <a:solidFill>
                    <a:schemeClr val="bg1"/>
                  </a:solidFill>
                  <a:latin typeface="Century Gothic" panose="020B0502020202020204" pitchFamily="34" charset="0"/>
                  <a:ea typeface="方正清刻本悦宋简体" panose="02000000000000000000" pitchFamily="2" charset="-122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457154"/>
              <a:r>
                <a:rPr lang="en-US" altLang="zh-CN" sz="1400" dirty="0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Bot </a:t>
              </a:r>
              <a:r>
                <a:rPr lang="en-US" altLang="zh-CN" sz="1400" dirty="0" err="1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akan</a:t>
              </a:r>
              <a:r>
                <a:rPr lang="en-US" altLang="zh-CN" sz="1400" dirty="0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 </a:t>
              </a:r>
              <a:r>
                <a:rPr lang="en-US" altLang="zh-CN" sz="1400" dirty="0" err="1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memberi</a:t>
              </a:r>
              <a:r>
                <a:rPr lang="en-US" altLang="zh-CN" sz="1400" dirty="0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 </a:t>
              </a:r>
              <a:r>
                <a:rPr lang="en-US" altLang="zh-CN" sz="1400" dirty="0" err="1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opsi</a:t>
              </a:r>
              <a:r>
                <a:rPr lang="en-US" altLang="zh-CN" sz="1400" dirty="0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 </a:t>
              </a:r>
              <a:r>
                <a:rPr lang="en-US" altLang="zh-CN" sz="1400" dirty="0" err="1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pertanyaan</a:t>
              </a:r>
              <a:r>
                <a:rPr lang="en-US" altLang="zh-CN" sz="1400" dirty="0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 di </a:t>
              </a:r>
              <a:r>
                <a:rPr lang="en-US" altLang="zh-CN" sz="1400" dirty="0" err="1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awal</a:t>
              </a:r>
              <a:r>
                <a:rPr lang="en-US" altLang="zh-CN" sz="1400" dirty="0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 </a:t>
              </a:r>
              <a:r>
                <a:rPr lang="en-US" altLang="zh-CN" sz="1400" dirty="0" err="1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kepada</a:t>
              </a:r>
              <a:r>
                <a:rPr lang="en-US" altLang="zh-CN" sz="1400" dirty="0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 </a:t>
              </a:r>
              <a:r>
                <a:rPr lang="en-US" altLang="zh-CN" sz="1400" dirty="0" err="1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pengguna</a:t>
              </a:r>
              <a:r>
                <a:rPr lang="en-US" altLang="zh-CN" sz="1400" dirty="0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. </a:t>
              </a:r>
              <a:r>
                <a:rPr lang="en-US" altLang="zh-CN" sz="1400" dirty="0" err="1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Pengguna</a:t>
              </a:r>
              <a:r>
                <a:rPr lang="en-US" altLang="zh-CN" sz="1400" dirty="0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 </a:t>
              </a:r>
              <a:r>
                <a:rPr lang="en-US" altLang="zh-CN" sz="1400" dirty="0" err="1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diberikan</a:t>
              </a:r>
              <a:r>
                <a:rPr lang="en-US" altLang="zh-CN" sz="1400" dirty="0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 </a:t>
              </a:r>
              <a:r>
                <a:rPr lang="en-US" altLang="zh-CN" sz="1400" dirty="0" err="1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sejumlah</a:t>
              </a:r>
              <a:r>
                <a:rPr lang="en-US" altLang="zh-CN" sz="1400" dirty="0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 </a:t>
              </a:r>
              <a:r>
                <a:rPr lang="en-US" altLang="zh-CN" sz="1400" i="1" dirty="0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widget</a:t>
              </a:r>
              <a:r>
                <a:rPr lang="en-US" altLang="zh-CN" sz="1400" dirty="0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 yang </a:t>
              </a:r>
              <a:r>
                <a:rPr lang="en-US" altLang="zh-CN" sz="1400" dirty="0" err="1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berupa</a:t>
              </a:r>
              <a:r>
                <a:rPr lang="en-US" altLang="zh-CN" sz="1400" dirty="0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 </a:t>
              </a:r>
              <a:r>
                <a:rPr lang="en-US" altLang="zh-CN" sz="1400" dirty="0" err="1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tombol</a:t>
              </a:r>
              <a:r>
                <a:rPr lang="en-US" altLang="zh-CN" sz="1400" dirty="0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 </a:t>
              </a:r>
              <a:r>
                <a:rPr lang="en-US" altLang="zh-CN" sz="1400" dirty="0" err="1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berisi</a:t>
              </a:r>
              <a:r>
                <a:rPr lang="en-US" altLang="zh-CN" sz="1400" dirty="0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 </a:t>
              </a:r>
              <a:r>
                <a:rPr lang="en-US" altLang="zh-CN" sz="1400" dirty="0" err="1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teks</a:t>
              </a:r>
              <a:r>
                <a:rPr lang="en-US" altLang="zh-CN" sz="1400" dirty="0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 </a:t>
              </a:r>
              <a:r>
                <a:rPr lang="en-US" altLang="zh-CN" sz="1400" dirty="0" err="1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jawaban</a:t>
              </a:r>
              <a:r>
                <a:rPr lang="en-US" altLang="zh-CN" sz="1400" dirty="0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.</a:t>
              </a: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F7A7BEE2-CAB5-4AF7-BF3C-972BCC3CBAF3}"/>
              </a:ext>
            </a:extLst>
          </p:cNvPr>
          <p:cNvGrpSpPr/>
          <p:nvPr/>
        </p:nvGrpSpPr>
        <p:grpSpPr>
          <a:xfrm>
            <a:off x="8568724" y="1773610"/>
            <a:ext cx="2855074" cy="2956796"/>
            <a:chOff x="2111588" y="4824356"/>
            <a:chExt cx="2351324" cy="3709943"/>
          </a:xfrm>
        </p:grpSpPr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CA237CB8-BE29-4704-86C4-3310B2F7992C}"/>
                </a:ext>
              </a:extLst>
            </p:cNvPr>
            <p:cNvSpPr txBox="1"/>
            <p:nvPr/>
          </p:nvSpPr>
          <p:spPr bwMode="auto">
            <a:xfrm>
              <a:off x="2111588" y="4824356"/>
              <a:ext cx="1966795" cy="40016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defRPr>
                  <a:gradFill>
                    <a:gsLst>
                      <a:gs pos="0">
                        <a:srgbClr val="29CDF3"/>
                      </a:gs>
                      <a:gs pos="100000">
                        <a:srgbClr val="79F3FA"/>
                      </a:gs>
                    </a:gsLst>
                    <a:lin ang="2700000" scaled="1"/>
                  </a:gra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154"/>
              <a:r>
                <a:rPr lang="en-US" altLang="zh-CN" sz="2000" dirty="0"/>
                <a:t>Contextual</a:t>
              </a:r>
              <a:endParaRPr lang="zh-CN" altLang="en-US" sz="2000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715DEF71-548E-4054-B334-8A52A7DE606E}"/>
                </a:ext>
              </a:extLst>
            </p:cNvPr>
            <p:cNvSpPr txBox="1"/>
            <p:nvPr/>
          </p:nvSpPr>
          <p:spPr bwMode="auto">
            <a:xfrm>
              <a:off x="2111588" y="5255694"/>
              <a:ext cx="2351324" cy="3278605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lnSpc>
                  <a:spcPct val="130000"/>
                </a:lnSpc>
                <a:defRPr sz="1100">
                  <a:solidFill>
                    <a:schemeClr val="bg1"/>
                  </a:solidFill>
                  <a:latin typeface="Century Gothic" panose="020B0502020202020204" pitchFamily="34" charset="0"/>
                  <a:ea typeface="方正清刻本悦宋简体" panose="02000000000000000000" pitchFamily="2" charset="-122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154"/>
              <a:r>
                <a:rPr lang="en-US" altLang="zh-CN" sz="1400" dirty="0" err="1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Metode</a:t>
              </a:r>
              <a:r>
                <a:rPr lang="en-US" altLang="zh-CN" sz="1400" dirty="0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 </a:t>
              </a:r>
              <a:r>
                <a:rPr lang="en-US" altLang="zh-CN" sz="1400" dirty="0" err="1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ini</a:t>
              </a:r>
              <a:r>
                <a:rPr lang="en-US" altLang="zh-CN" sz="1400" dirty="0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 </a:t>
              </a:r>
              <a:r>
                <a:rPr lang="en-US" altLang="zh-CN" sz="1400" dirty="0" err="1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menggunakan</a:t>
              </a:r>
              <a:r>
                <a:rPr lang="en-US" altLang="zh-CN" sz="1400" dirty="0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 </a:t>
              </a:r>
              <a:r>
                <a:rPr lang="en-US" altLang="zh-CN" sz="1400" dirty="0" err="1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cabang</a:t>
              </a:r>
              <a:r>
                <a:rPr lang="en-US" altLang="zh-CN" sz="1400" dirty="0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 </a:t>
              </a:r>
              <a:r>
                <a:rPr lang="en-US" altLang="zh-CN" sz="1400" dirty="0" err="1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ilmu</a:t>
              </a:r>
              <a:r>
                <a:rPr lang="en-US" altLang="zh-CN" sz="1400" dirty="0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 AI </a:t>
              </a:r>
              <a:r>
                <a:rPr lang="en-US" altLang="zh-CN" sz="1400" dirty="0" err="1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yaitu</a:t>
              </a:r>
              <a:r>
                <a:rPr lang="en-US" altLang="zh-CN" sz="1400" dirty="0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 Natural Language Processing (NLP), yang </a:t>
              </a:r>
              <a:r>
                <a:rPr lang="en-US" altLang="zh-CN" sz="1400" dirty="0" err="1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fokus</a:t>
              </a:r>
              <a:r>
                <a:rPr lang="en-US" altLang="zh-CN" sz="1400" dirty="0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 </a:t>
              </a:r>
              <a:r>
                <a:rPr lang="en-US" altLang="zh-CN" sz="1400" dirty="0" err="1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pada</a:t>
              </a:r>
              <a:r>
                <a:rPr lang="en-US" altLang="zh-CN" sz="1400" dirty="0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 </a:t>
              </a:r>
              <a:r>
                <a:rPr lang="en-US" altLang="zh-CN" sz="1400" dirty="0" err="1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pengolahan</a:t>
              </a:r>
              <a:r>
                <a:rPr lang="en-US" altLang="zh-CN" sz="1400" dirty="0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 </a:t>
              </a:r>
              <a:r>
                <a:rPr lang="en-US" altLang="zh-CN" sz="1400" dirty="0" err="1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bahasa</a:t>
              </a:r>
              <a:r>
                <a:rPr lang="en-US" altLang="zh-CN" sz="1400" dirty="0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 natural. NLP </a:t>
              </a:r>
              <a:r>
                <a:rPr lang="en-US" altLang="zh-CN" sz="1400" dirty="0" err="1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akan</a:t>
              </a:r>
              <a:r>
                <a:rPr lang="en-US" altLang="zh-CN" sz="1400" dirty="0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 </a:t>
              </a:r>
              <a:r>
                <a:rPr lang="en-US" altLang="zh-CN" sz="1400" dirty="0" err="1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memudahkan</a:t>
              </a:r>
              <a:r>
                <a:rPr lang="en-US" altLang="zh-CN" sz="1400" dirty="0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 </a:t>
              </a:r>
              <a:r>
                <a:rPr lang="en-US" altLang="zh-CN" sz="1400" dirty="0" err="1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untuk</a:t>
              </a:r>
              <a:r>
                <a:rPr lang="en-US" altLang="zh-CN" sz="1400" dirty="0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 </a:t>
              </a:r>
              <a:r>
                <a:rPr lang="en-US" altLang="zh-CN" sz="1400" dirty="0" err="1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memahami</a:t>
              </a:r>
              <a:r>
                <a:rPr lang="en-US" altLang="zh-CN" sz="1400" dirty="0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 </a:t>
              </a:r>
              <a:r>
                <a:rPr lang="en-US" altLang="zh-CN" sz="1400" dirty="0" err="1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konteks</a:t>
              </a:r>
              <a:r>
                <a:rPr lang="en-US" altLang="zh-CN" sz="1400" dirty="0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 </a:t>
              </a:r>
              <a:r>
                <a:rPr lang="en-US" altLang="zh-CN" sz="1400" dirty="0" err="1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para</a:t>
              </a:r>
              <a:r>
                <a:rPr lang="en-US" altLang="zh-CN" sz="1400" dirty="0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 </a:t>
              </a:r>
              <a:r>
                <a:rPr lang="en-US" altLang="zh-CN" sz="1400" dirty="0" err="1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pengguna</a:t>
              </a:r>
              <a:r>
                <a:rPr lang="en-US" altLang="zh-CN" sz="1400" dirty="0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, </a:t>
              </a:r>
              <a:r>
                <a:rPr lang="en-US" altLang="zh-CN" sz="1400" dirty="0" err="1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kemudian</a:t>
              </a:r>
              <a:r>
                <a:rPr lang="en-US" altLang="zh-CN" sz="1400" dirty="0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 </a:t>
              </a:r>
              <a:r>
                <a:rPr lang="en-US" altLang="zh-CN" sz="1400" dirty="0" err="1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akan</a:t>
              </a:r>
              <a:r>
                <a:rPr lang="en-US" altLang="zh-CN" sz="1400" dirty="0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 </a:t>
              </a:r>
              <a:r>
                <a:rPr lang="en-US" altLang="zh-CN" sz="1400" dirty="0" err="1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mengeluarkan</a:t>
              </a:r>
              <a:r>
                <a:rPr lang="en-US" altLang="zh-CN" sz="1400" dirty="0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 </a:t>
              </a:r>
              <a:r>
                <a:rPr lang="en-US" altLang="zh-CN" sz="1400" dirty="0" err="1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hasil</a:t>
              </a:r>
              <a:r>
                <a:rPr lang="en-US" altLang="zh-CN" sz="1400" dirty="0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 </a:t>
              </a:r>
              <a:r>
                <a:rPr lang="en-US" altLang="zh-CN" sz="1400" dirty="0" err="1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dalam</a:t>
              </a:r>
              <a:r>
                <a:rPr lang="en-US" altLang="zh-CN" sz="1400" dirty="0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 </a:t>
              </a:r>
              <a:r>
                <a:rPr lang="en-US" altLang="zh-CN" sz="1400" dirty="0" err="1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bahasa</a:t>
              </a:r>
              <a:r>
                <a:rPr lang="en-US" altLang="zh-CN" sz="1400" dirty="0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 yang </a:t>
              </a:r>
              <a:r>
                <a:rPr lang="en-US" altLang="zh-CN" sz="1400" dirty="0" err="1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mudah</a:t>
              </a:r>
              <a:r>
                <a:rPr lang="en-US" altLang="zh-CN" sz="1400" dirty="0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 </a:t>
              </a:r>
              <a:r>
                <a:rPr lang="en-US" altLang="zh-CN" sz="1400" dirty="0" err="1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dipahami</a:t>
              </a:r>
              <a:r>
                <a:rPr lang="en-US" altLang="zh-CN" sz="1400" dirty="0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.</a:t>
              </a:r>
            </a:p>
          </p:txBody>
        </p: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608A7105-0CB3-47C1-8BCD-F8BD8C5D37EE}"/>
              </a:ext>
            </a:extLst>
          </p:cNvPr>
          <p:cNvSpPr txBox="1"/>
          <p:nvPr/>
        </p:nvSpPr>
        <p:spPr>
          <a:xfrm>
            <a:off x="3620225" y="394887"/>
            <a:ext cx="4679679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457154"/>
            <a:r>
              <a:rPr lang="en-US" altLang="zh-CN" sz="3200" b="1" dirty="0" err="1">
                <a:gradFill>
                  <a:gsLst>
                    <a:gs pos="0">
                      <a:srgbClr val="29CDF3"/>
                    </a:gs>
                    <a:gs pos="100000">
                      <a:srgbClr val="79F3FA"/>
                    </a:gs>
                  </a:gsLst>
                  <a:lin ang="2700000" scaled="1"/>
                </a:gra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Penerapan</a:t>
            </a:r>
            <a:r>
              <a:rPr lang="en-US" altLang="zh-CN" sz="3200" b="1" dirty="0">
                <a:gradFill>
                  <a:gsLst>
                    <a:gs pos="0">
                      <a:srgbClr val="29CDF3"/>
                    </a:gs>
                    <a:gs pos="100000">
                      <a:srgbClr val="79F3FA"/>
                    </a:gs>
                  </a:gsLst>
                  <a:lin ang="2700000" scaled="1"/>
                </a:gra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</a:t>
            </a:r>
            <a:r>
              <a:rPr lang="en-US" altLang="zh-CN" sz="3200" b="1" dirty="0" err="1">
                <a:gradFill>
                  <a:gsLst>
                    <a:gs pos="0">
                      <a:srgbClr val="29CDF3"/>
                    </a:gs>
                    <a:gs pos="100000">
                      <a:srgbClr val="79F3FA"/>
                    </a:gs>
                  </a:gsLst>
                  <a:lin ang="2700000" scaled="1"/>
                </a:gra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Chatbot</a:t>
            </a:r>
            <a:endParaRPr lang="zh-CN" altLang="en-US" sz="3200" b="1" dirty="0">
              <a:gradFill>
                <a:gsLst>
                  <a:gs pos="0">
                    <a:srgbClr val="29CDF3"/>
                  </a:gs>
                  <a:gs pos="100000">
                    <a:srgbClr val="79F3FA"/>
                  </a:gs>
                </a:gsLst>
                <a:lin ang="2700000" scaled="1"/>
              </a:gradFill>
              <a:latin typeface="锐字锐线梦想黑简1.0" panose="02010604000000000000" pitchFamily="2" charset="-122"/>
              <a:ea typeface="锐字锐线梦想黑简1.0" panose="02010604000000000000" pitchFamily="2" charset="-122"/>
            </a:endParaRPr>
          </a:p>
        </p:txBody>
      </p:sp>
      <p:sp>
        <p:nvSpPr>
          <p:cNvPr id="40" name="íşḻíḋê">
            <a:extLst>
              <a:ext uri="{FF2B5EF4-FFF2-40B4-BE49-F238E27FC236}">
                <a16:creationId xmlns:a16="http://schemas.microsoft.com/office/drawing/2014/main" id="{EBA32511-DF45-40ED-9433-500A781CC45B}"/>
              </a:ext>
            </a:extLst>
          </p:cNvPr>
          <p:cNvSpPr/>
          <p:nvPr/>
        </p:nvSpPr>
        <p:spPr>
          <a:xfrm>
            <a:off x="3876815" y="2061642"/>
            <a:ext cx="130159" cy="130159"/>
          </a:xfrm>
          <a:prstGeom prst="ellipse">
            <a:avLst/>
          </a:prstGeom>
          <a:solidFill>
            <a:srgbClr val="E78947"/>
          </a:solidFill>
          <a:ln w="3175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28" tIns="45714" rIns="91428" bIns="45714" numCol="1" spcCol="0" rtlCol="0" fromWordArt="0" anchor="ctr" anchorCtr="0" forceAA="0" compatLnSpc="1">
            <a:prstTxWarp prst="textNoShape">
              <a:avLst/>
            </a:prstTxWarp>
            <a:normAutofit fontScale="25000" lnSpcReduction="20000"/>
          </a:bodyPr>
          <a:lstStyle/>
          <a:p>
            <a:pPr algn="ctr" defTabSz="914263"/>
            <a:endParaRPr lang="zh-CN" altLang="en-US" sz="2000" b="1" i="1">
              <a:solidFill>
                <a:srgbClr val="000000"/>
              </a:solidFill>
              <a:latin typeface="Arial"/>
              <a:ea typeface="微软雅黑"/>
            </a:endParaRPr>
          </a:p>
        </p:txBody>
      </p:sp>
      <p:grpSp>
        <p:nvGrpSpPr>
          <p:cNvPr id="41" name="组合 33">
            <a:extLst>
              <a:ext uri="{FF2B5EF4-FFF2-40B4-BE49-F238E27FC236}">
                <a16:creationId xmlns:a16="http://schemas.microsoft.com/office/drawing/2014/main" id="{12D1F410-CF83-41E6-A328-C7BF6FDA9648}"/>
              </a:ext>
            </a:extLst>
          </p:cNvPr>
          <p:cNvGrpSpPr/>
          <p:nvPr/>
        </p:nvGrpSpPr>
        <p:grpSpPr>
          <a:xfrm>
            <a:off x="806856" y="1279114"/>
            <a:ext cx="3027360" cy="2667187"/>
            <a:chOff x="2111588" y="4773878"/>
            <a:chExt cx="2351325" cy="3878084"/>
          </a:xfrm>
        </p:grpSpPr>
        <p:sp>
          <p:nvSpPr>
            <p:cNvPr id="42" name="文本框 34">
              <a:extLst>
                <a:ext uri="{FF2B5EF4-FFF2-40B4-BE49-F238E27FC236}">
                  <a16:creationId xmlns:a16="http://schemas.microsoft.com/office/drawing/2014/main" id="{EA71F77E-F5C5-4ACA-BD9B-E117F7056FB6}"/>
                </a:ext>
              </a:extLst>
            </p:cNvPr>
            <p:cNvSpPr txBox="1"/>
            <p:nvPr/>
          </p:nvSpPr>
          <p:spPr bwMode="auto">
            <a:xfrm>
              <a:off x="2111588" y="4773878"/>
              <a:ext cx="2351325" cy="58175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defRPr>
                  <a:gradFill>
                    <a:gsLst>
                      <a:gs pos="0">
                        <a:srgbClr val="29CDF3"/>
                      </a:gs>
                      <a:gs pos="100000">
                        <a:srgbClr val="79F3FA"/>
                      </a:gs>
                    </a:gsLst>
                    <a:lin ang="2700000" scaled="1"/>
                  </a:gra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457154"/>
              <a:r>
                <a:rPr lang="en-US" altLang="zh-CN" sz="2000" dirty="0"/>
                <a:t>Pattern matching</a:t>
              </a:r>
              <a:endParaRPr lang="zh-CN" altLang="en-US" sz="2000" dirty="0"/>
            </a:p>
          </p:txBody>
        </p:sp>
        <p:sp>
          <p:nvSpPr>
            <p:cNvPr id="44" name="文本框 35">
              <a:extLst>
                <a:ext uri="{FF2B5EF4-FFF2-40B4-BE49-F238E27FC236}">
                  <a16:creationId xmlns:a16="http://schemas.microsoft.com/office/drawing/2014/main" id="{C9ECAB6A-6761-4567-9CBC-C536A9D047FF}"/>
                </a:ext>
              </a:extLst>
            </p:cNvPr>
            <p:cNvSpPr txBox="1"/>
            <p:nvPr/>
          </p:nvSpPr>
          <p:spPr bwMode="auto">
            <a:xfrm>
              <a:off x="2111588" y="5259864"/>
              <a:ext cx="2351324" cy="3392098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lnSpc>
                  <a:spcPct val="130000"/>
                </a:lnSpc>
                <a:defRPr sz="1100">
                  <a:solidFill>
                    <a:schemeClr val="bg1"/>
                  </a:solidFill>
                  <a:latin typeface="Century Gothic" panose="020B0502020202020204" pitchFamily="34" charset="0"/>
                  <a:ea typeface="方正清刻本悦宋简体" panose="02000000000000000000" pitchFamily="2" charset="-122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 defTabSz="457154"/>
              <a:r>
                <a:rPr lang="en-US" altLang="zh-CN" sz="1400" dirty="0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Bot </a:t>
              </a:r>
              <a:r>
                <a:rPr lang="en-US" altLang="zh-CN" sz="1400" dirty="0" err="1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bekerja</a:t>
              </a:r>
              <a:r>
                <a:rPr lang="en-US" altLang="zh-CN" sz="1400" dirty="0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 </a:t>
              </a:r>
              <a:r>
                <a:rPr lang="en-US" altLang="zh-CN" sz="1400" dirty="0" err="1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dengan</a:t>
              </a:r>
              <a:r>
                <a:rPr lang="en-US" altLang="zh-CN" sz="1400" dirty="0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 </a:t>
              </a:r>
              <a:r>
                <a:rPr lang="en-US" altLang="zh-CN" sz="1400" dirty="0" err="1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menyesuaikan</a:t>
              </a:r>
              <a:r>
                <a:rPr lang="en-US" altLang="zh-CN" sz="1400" dirty="0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 </a:t>
              </a:r>
              <a:r>
                <a:rPr lang="en-US" altLang="zh-CN" sz="1400" dirty="0" err="1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pola</a:t>
              </a:r>
              <a:r>
                <a:rPr lang="en-US" altLang="zh-CN" sz="1400" dirty="0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 </a:t>
              </a:r>
              <a:r>
                <a:rPr lang="en-US" altLang="zh-CN" sz="1400" dirty="0" err="1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ketika</a:t>
              </a:r>
              <a:r>
                <a:rPr lang="en-US" altLang="zh-CN" sz="1400" dirty="0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 </a:t>
              </a:r>
              <a:r>
                <a:rPr lang="en-US" altLang="zh-CN" sz="1400" dirty="0" err="1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mengelompokkan</a:t>
              </a:r>
              <a:r>
                <a:rPr lang="en-US" altLang="zh-CN" sz="1400" dirty="0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 </a:t>
              </a:r>
              <a:r>
                <a:rPr lang="en-US" altLang="zh-CN" sz="1400" dirty="0" err="1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teks</a:t>
              </a:r>
              <a:r>
                <a:rPr lang="en-US" altLang="zh-CN" sz="1400" dirty="0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. Bot </a:t>
              </a:r>
              <a:r>
                <a:rPr lang="en-US" altLang="zh-CN" sz="1400" dirty="0" err="1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akan</a:t>
              </a:r>
              <a:r>
                <a:rPr lang="en-US" altLang="zh-CN" sz="1400" dirty="0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 </a:t>
              </a:r>
              <a:r>
                <a:rPr lang="en-US" altLang="zh-CN" sz="1400" dirty="0" err="1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memindai</a:t>
              </a:r>
              <a:r>
                <a:rPr lang="en-US" altLang="zh-CN" sz="1400" dirty="0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 kata </a:t>
              </a:r>
              <a:r>
                <a:rPr lang="en-US" altLang="zh-CN" sz="1400" dirty="0" err="1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kunci</a:t>
              </a:r>
              <a:r>
                <a:rPr lang="en-US" altLang="zh-CN" sz="1400" dirty="0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 </a:t>
              </a:r>
              <a:r>
                <a:rPr lang="en-US" altLang="zh-CN" sz="1400" dirty="0" err="1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tersebut</a:t>
              </a:r>
              <a:r>
                <a:rPr lang="en-US" altLang="zh-CN" sz="1400" dirty="0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, </a:t>
              </a:r>
              <a:r>
                <a:rPr lang="en-US" altLang="zh-CN" sz="1400" dirty="0" err="1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atau</a:t>
              </a:r>
              <a:r>
                <a:rPr lang="en-US" altLang="zh-CN" sz="1400" dirty="0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 </a:t>
              </a:r>
              <a:r>
                <a:rPr lang="en-US" altLang="zh-CN" sz="1400" dirty="0" err="1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berupa</a:t>
              </a:r>
              <a:r>
                <a:rPr lang="en-US" altLang="zh-CN" sz="1400" dirty="0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 </a:t>
              </a:r>
              <a:r>
                <a:rPr lang="en-US" altLang="zh-CN" sz="1400" dirty="0" err="1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pola</a:t>
              </a:r>
              <a:r>
                <a:rPr lang="en-US" altLang="zh-CN" sz="1400" dirty="0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 kata yang paling </a:t>
              </a:r>
              <a:r>
                <a:rPr lang="en-US" altLang="zh-CN" sz="1400" dirty="0" err="1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mirip</a:t>
              </a:r>
              <a:r>
                <a:rPr lang="en-US" altLang="zh-CN" sz="1400" dirty="0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. </a:t>
              </a:r>
              <a:r>
                <a:rPr lang="en-US" altLang="zh-CN" sz="1400" dirty="0" err="1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Sehingga</a:t>
              </a:r>
              <a:r>
                <a:rPr lang="en-US" altLang="zh-CN" sz="1400" dirty="0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 bot </a:t>
              </a:r>
              <a:r>
                <a:rPr lang="en-US" altLang="zh-CN" sz="1400" dirty="0" err="1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mampu</a:t>
              </a:r>
              <a:r>
                <a:rPr lang="en-US" altLang="zh-CN" sz="1400" dirty="0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 </a:t>
              </a:r>
              <a:r>
                <a:rPr lang="en-US" altLang="zh-CN" sz="1400" dirty="0" err="1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menyesuaikan</a:t>
              </a:r>
              <a:r>
                <a:rPr lang="en-US" altLang="zh-CN" sz="1400" dirty="0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 </a:t>
              </a:r>
              <a:r>
                <a:rPr lang="en-US" altLang="zh-CN" sz="1400" dirty="0" err="1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jawaban</a:t>
              </a:r>
              <a:r>
                <a:rPr lang="en-US" altLang="zh-CN" sz="1400" dirty="0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 </a:t>
              </a:r>
              <a:r>
                <a:rPr lang="en-US" altLang="zh-CN" sz="1400" dirty="0" err="1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berdasakan</a:t>
              </a:r>
              <a:r>
                <a:rPr lang="en-US" altLang="zh-CN" sz="1400" dirty="0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 </a:t>
              </a:r>
              <a:r>
                <a:rPr lang="en-US" altLang="zh-CN" sz="1400" dirty="0" err="1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pertanyaaan</a:t>
              </a:r>
              <a:r>
                <a:rPr lang="en-US" altLang="zh-CN" sz="1400" dirty="0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 yang </a:t>
              </a:r>
              <a:r>
                <a:rPr lang="en-US" altLang="zh-CN" sz="1400" dirty="0" err="1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diinput</a:t>
              </a:r>
              <a:r>
                <a:rPr lang="en-US" altLang="zh-CN" sz="1400" dirty="0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 </a:t>
              </a:r>
              <a:r>
                <a:rPr lang="en-US" altLang="zh-CN" sz="1400" dirty="0" err="1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pengguna</a:t>
              </a:r>
              <a:r>
                <a:rPr lang="en-US" altLang="zh-CN" sz="1400" dirty="0">
                  <a:solidFill>
                    <a:srgbClr val="FFFFFF">
                      <a:lumMod val="85000"/>
                    </a:srgbClr>
                  </a:solidFill>
                  <a:latin typeface="+mn-lt"/>
                  <a:ea typeface="锐字锐线梦想黑简1.0" panose="02010604000000000000" pitchFamily="2" charset="-122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6532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7000">
        <p14:pan dir="u"/>
      </p:transition>
    </mc:Choice>
    <mc:Fallback>
      <p:transition spd="slow" advTm="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1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1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1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1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1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5" grpId="0" animBg="1"/>
      <p:bldP spid="16" grpId="0" animBg="1"/>
      <p:bldP spid="4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BB48EC3-54D2-484B-8D41-FE76536477A5}"/>
              </a:ext>
            </a:extLst>
          </p:cNvPr>
          <p:cNvGrpSpPr/>
          <p:nvPr/>
        </p:nvGrpSpPr>
        <p:grpSpPr>
          <a:xfrm>
            <a:off x="-2124082" y="1305713"/>
            <a:ext cx="4248163" cy="4248163"/>
            <a:chOff x="4095041" y="2274684"/>
            <a:chExt cx="1544194" cy="1544194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EA28ADCA-5AFF-441B-AB17-71A5F5FD8748}"/>
                </a:ext>
              </a:extLst>
            </p:cNvPr>
            <p:cNvSpPr/>
            <p:nvPr/>
          </p:nvSpPr>
          <p:spPr>
            <a:xfrm rot="2700000">
              <a:off x="4211240" y="2390885"/>
              <a:ext cx="1311793" cy="1311793"/>
            </a:xfrm>
            <a:prstGeom prst="rect">
              <a:avLst/>
            </a:prstGeom>
            <a:gradFill flip="none" rotWithShape="1">
              <a:gsLst>
                <a:gs pos="87000">
                  <a:srgbClr val="050D21"/>
                </a:gs>
                <a:gs pos="0">
                  <a:srgbClr val="050D21"/>
                </a:gs>
                <a:gs pos="100000">
                  <a:srgbClr val="E78947"/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zh-CN" altLang="en-US" sz="180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ECC54BD1-CDF9-477C-85DE-C5C09EB45B60}"/>
                </a:ext>
              </a:extLst>
            </p:cNvPr>
            <p:cNvSpPr/>
            <p:nvPr/>
          </p:nvSpPr>
          <p:spPr>
            <a:xfrm>
              <a:off x="4095041" y="2274684"/>
              <a:ext cx="1544194" cy="1544194"/>
            </a:xfrm>
            <a:custGeom>
              <a:avLst/>
              <a:gdLst>
                <a:gd name="connsiteX0" fmla="*/ 849836 w 1699673"/>
                <a:gd name="connsiteY0" fmla="*/ 0 h 1699673"/>
                <a:gd name="connsiteX1" fmla="*/ 1699673 w 1699673"/>
                <a:gd name="connsiteY1" fmla="*/ 849837 h 1699673"/>
                <a:gd name="connsiteX2" fmla="*/ 849837 w 1699673"/>
                <a:gd name="connsiteY2" fmla="*/ 1699673 h 1699673"/>
                <a:gd name="connsiteX3" fmla="*/ 0 w 1699673"/>
                <a:gd name="connsiteY3" fmla="*/ 849836 h 1699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9673" h="1699673">
                  <a:moveTo>
                    <a:pt x="849836" y="0"/>
                  </a:moveTo>
                  <a:lnTo>
                    <a:pt x="1699673" y="849837"/>
                  </a:lnTo>
                  <a:lnTo>
                    <a:pt x="849837" y="1699673"/>
                  </a:lnTo>
                  <a:lnTo>
                    <a:pt x="0" y="849836"/>
                  </a:lnTo>
                  <a:close/>
                </a:path>
              </a:pathLst>
            </a:custGeom>
            <a:blipFill>
              <a:blip r:embed="rId3" cstate="screen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54"/>
              <a:endParaRPr lang="zh-CN" altLang="en-US" sz="180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313F4A9B-A13E-40D9-8A8B-F8891E0B04BD}"/>
              </a:ext>
            </a:extLst>
          </p:cNvPr>
          <p:cNvGrpSpPr/>
          <p:nvPr/>
        </p:nvGrpSpPr>
        <p:grpSpPr>
          <a:xfrm>
            <a:off x="10066331" y="1305713"/>
            <a:ext cx="4248163" cy="4248163"/>
            <a:chOff x="4095041" y="2274684"/>
            <a:chExt cx="1544194" cy="1544194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69CF853-AE03-4DD0-A672-4A9C687D6DF8}"/>
                </a:ext>
              </a:extLst>
            </p:cNvPr>
            <p:cNvSpPr/>
            <p:nvPr/>
          </p:nvSpPr>
          <p:spPr>
            <a:xfrm rot="2700000">
              <a:off x="4211240" y="2390885"/>
              <a:ext cx="1311793" cy="1311793"/>
            </a:xfrm>
            <a:prstGeom prst="rect">
              <a:avLst/>
            </a:prstGeom>
            <a:gradFill flip="none" rotWithShape="1">
              <a:gsLst>
                <a:gs pos="91000">
                  <a:srgbClr val="050D21"/>
                </a:gs>
                <a:gs pos="87000">
                  <a:srgbClr val="29CDF3"/>
                </a:gs>
                <a:gs pos="88000">
                  <a:srgbClr val="050D21"/>
                </a:gs>
                <a:gs pos="100000">
                  <a:srgbClr val="29CDF3"/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zh-CN" altLang="en-US" sz="180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02109424-68EA-4C68-A09B-663CF950F7A0}"/>
                </a:ext>
              </a:extLst>
            </p:cNvPr>
            <p:cNvSpPr/>
            <p:nvPr/>
          </p:nvSpPr>
          <p:spPr>
            <a:xfrm>
              <a:off x="4095041" y="2274684"/>
              <a:ext cx="1544194" cy="1544194"/>
            </a:xfrm>
            <a:custGeom>
              <a:avLst/>
              <a:gdLst>
                <a:gd name="connsiteX0" fmla="*/ 849836 w 1699673"/>
                <a:gd name="connsiteY0" fmla="*/ 0 h 1699673"/>
                <a:gd name="connsiteX1" fmla="*/ 1699673 w 1699673"/>
                <a:gd name="connsiteY1" fmla="*/ 849837 h 1699673"/>
                <a:gd name="connsiteX2" fmla="*/ 849837 w 1699673"/>
                <a:gd name="connsiteY2" fmla="*/ 1699673 h 1699673"/>
                <a:gd name="connsiteX3" fmla="*/ 0 w 1699673"/>
                <a:gd name="connsiteY3" fmla="*/ 849836 h 1699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99673" h="1699673">
                  <a:moveTo>
                    <a:pt x="849836" y="0"/>
                  </a:moveTo>
                  <a:lnTo>
                    <a:pt x="1699673" y="849837"/>
                  </a:lnTo>
                  <a:lnTo>
                    <a:pt x="849837" y="1699673"/>
                  </a:lnTo>
                  <a:lnTo>
                    <a:pt x="0" y="849836"/>
                  </a:lnTo>
                  <a:close/>
                </a:path>
              </a:pathLst>
            </a:custGeom>
            <a:blipFill>
              <a:blip r:embed="rId5" cstate="screen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rightnessContrast brigh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54"/>
              <a:endParaRPr lang="zh-CN" altLang="en-US" sz="180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5AE99AD7-AD56-4386-9860-28B411274BB5}"/>
              </a:ext>
            </a:extLst>
          </p:cNvPr>
          <p:cNvGrpSpPr/>
          <p:nvPr/>
        </p:nvGrpSpPr>
        <p:grpSpPr>
          <a:xfrm>
            <a:off x="4348556" y="1318835"/>
            <a:ext cx="3384109" cy="95449"/>
            <a:chOff x="3745734" y="1030077"/>
            <a:chExt cx="5066292" cy="190922"/>
          </a:xfrm>
          <a:gradFill>
            <a:gsLst>
              <a:gs pos="0">
                <a:srgbClr val="050D21"/>
              </a:gs>
              <a:gs pos="100000">
                <a:srgbClr val="79F3FA"/>
              </a:gs>
            </a:gsLst>
            <a:lin ang="2700000" scaled="1"/>
          </a:gradFill>
        </p:grpSpPr>
        <p:sp>
          <p:nvSpPr>
            <p:cNvPr id="9" name="梯形 8">
              <a:extLst>
                <a:ext uri="{FF2B5EF4-FFF2-40B4-BE49-F238E27FC236}">
                  <a16:creationId xmlns:a16="http://schemas.microsoft.com/office/drawing/2014/main" id="{FB26985F-FF2E-4706-8A80-B65E806A39B4}"/>
                </a:ext>
              </a:extLst>
            </p:cNvPr>
            <p:cNvSpPr/>
            <p:nvPr/>
          </p:nvSpPr>
          <p:spPr>
            <a:xfrm>
              <a:off x="3745734" y="1030077"/>
              <a:ext cx="1222506" cy="190922"/>
            </a:xfrm>
            <a:prstGeom prst="trapezoid">
              <a:avLst>
                <a:gd name="adj" fmla="val 100789"/>
              </a:avLst>
            </a:prstGeom>
            <a:gradFill>
              <a:gsLst>
                <a:gs pos="0">
                  <a:srgbClr val="050D21"/>
                </a:gs>
                <a:gs pos="100000">
                  <a:srgbClr val="29CDF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54"/>
              <a:endParaRPr lang="zh-CN" altLang="en-US" sz="180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10" name="梯形 9">
              <a:extLst>
                <a:ext uri="{FF2B5EF4-FFF2-40B4-BE49-F238E27FC236}">
                  <a16:creationId xmlns:a16="http://schemas.microsoft.com/office/drawing/2014/main" id="{CC9F0AB7-EBBC-47D6-977A-AADFB660DDA4}"/>
                </a:ext>
              </a:extLst>
            </p:cNvPr>
            <p:cNvSpPr/>
            <p:nvPr/>
          </p:nvSpPr>
          <p:spPr>
            <a:xfrm>
              <a:off x="5026996" y="1030077"/>
              <a:ext cx="1222506" cy="190922"/>
            </a:xfrm>
            <a:prstGeom prst="trapezoid">
              <a:avLst>
                <a:gd name="adj" fmla="val 100789"/>
              </a:avLst>
            </a:prstGeom>
            <a:gradFill flip="none" rotWithShape="1">
              <a:gsLst>
                <a:gs pos="0">
                  <a:srgbClr val="050D21"/>
                </a:gs>
                <a:gs pos="100000">
                  <a:srgbClr val="E78947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54"/>
              <a:endParaRPr lang="zh-CN" altLang="en-US" sz="180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11" name="梯形 10">
              <a:extLst>
                <a:ext uri="{FF2B5EF4-FFF2-40B4-BE49-F238E27FC236}">
                  <a16:creationId xmlns:a16="http://schemas.microsoft.com/office/drawing/2014/main" id="{7231AAE9-26AF-49A0-9717-4A7328CA10C1}"/>
                </a:ext>
              </a:extLst>
            </p:cNvPr>
            <p:cNvSpPr/>
            <p:nvPr/>
          </p:nvSpPr>
          <p:spPr>
            <a:xfrm>
              <a:off x="6308258" y="1030077"/>
              <a:ext cx="1222506" cy="190922"/>
            </a:xfrm>
            <a:prstGeom prst="trapezoid">
              <a:avLst>
                <a:gd name="adj" fmla="val 100789"/>
              </a:avLst>
            </a:prstGeom>
            <a:gradFill>
              <a:gsLst>
                <a:gs pos="0">
                  <a:srgbClr val="050D21"/>
                </a:gs>
                <a:gs pos="100000">
                  <a:srgbClr val="29CDF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54"/>
              <a:endParaRPr lang="zh-CN" altLang="en-US" sz="180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12" name="梯形 11">
              <a:extLst>
                <a:ext uri="{FF2B5EF4-FFF2-40B4-BE49-F238E27FC236}">
                  <a16:creationId xmlns:a16="http://schemas.microsoft.com/office/drawing/2014/main" id="{19DD4581-4D67-4307-A7D6-A6264B42477C}"/>
                </a:ext>
              </a:extLst>
            </p:cNvPr>
            <p:cNvSpPr/>
            <p:nvPr/>
          </p:nvSpPr>
          <p:spPr>
            <a:xfrm>
              <a:off x="7589520" y="1030077"/>
              <a:ext cx="1222506" cy="190922"/>
            </a:xfrm>
            <a:prstGeom prst="trapezoid">
              <a:avLst>
                <a:gd name="adj" fmla="val 100789"/>
              </a:avLst>
            </a:prstGeom>
            <a:gradFill flip="none" rotWithShape="1">
              <a:gsLst>
                <a:gs pos="0">
                  <a:srgbClr val="050D21"/>
                </a:gs>
                <a:gs pos="100000">
                  <a:srgbClr val="E78947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54"/>
              <a:endParaRPr lang="zh-CN" altLang="en-US" sz="180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3DD3D358-FB8B-4BDD-BD1A-1EB336C4A456}"/>
              </a:ext>
            </a:extLst>
          </p:cNvPr>
          <p:cNvSpPr txBox="1"/>
          <p:nvPr/>
        </p:nvSpPr>
        <p:spPr bwMode="auto">
          <a:xfrm>
            <a:off x="2506207" y="3617128"/>
            <a:ext cx="7138752" cy="233294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lnSpc>
                <a:spcPct val="130000"/>
              </a:lnSpc>
              <a:defRPr sz="1100">
                <a:solidFill>
                  <a:schemeClr val="bg1"/>
                </a:solidFill>
                <a:latin typeface="Century Gothic" panose="020B0502020202020204" pitchFamily="34" charset="0"/>
                <a:ea typeface="方正清刻本悦宋简体" panose="02000000000000000000" pitchFamily="2" charset="-122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154"/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Produk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AI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ini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mampu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membantu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anda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untuk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melakukan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perjalanan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dengan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lebih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mudah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dan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cepat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.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Tidak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perlu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lagi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menggunakan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peta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kertas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yang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kurang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praktis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dan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tidak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responsive,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anda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cukup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mengetikkan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tujuan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anda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pada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aplikasi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Waze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, Google Maps,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atau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Apple Maps. AI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dalam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peta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dan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navigasi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menyimpan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dan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mengingat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visual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bangunan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serta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mampu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mengidentifikasi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perubahan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arus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lalu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lintas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,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sehingga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tidak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perlu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khawatir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terkena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</a:t>
            </a:r>
            <a:r>
              <a:rPr lang="en-US" altLang="zh-CN" sz="16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macet</a:t>
            </a:r>
            <a:r>
              <a:rPr lang="en-US" altLang="zh-CN" sz="16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.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63ACDB0-2F4B-4482-8CE5-1C89EB090CE2}"/>
              </a:ext>
            </a:extLst>
          </p:cNvPr>
          <p:cNvSpPr txBox="1"/>
          <p:nvPr/>
        </p:nvSpPr>
        <p:spPr>
          <a:xfrm>
            <a:off x="4077140" y="394888"/>
            <a:ext cx="3996311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457154"/>
            <a:r>
              <a:rPr lang="en-US" altLang="zh-CN" sz="3200" dirty="0">
                <a:gradFill>
                  <a:gsLst>
                    <a:gs pos="0">
                      <a:srgbClr val="29CDF3"/>
                    </a:gs>
                    <a:gs pos="100000">
                      <a:srgbClr val="79F3FA"/>
                    </a:gs>
                  </a:gsLst>
                  <a:lin ang="2700000" scaled="1"/>
                </a:gra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PETA DAN NAVIGASI</a:t>
            </a:r>
            <a:endParaRPr lang="zh-CN" altLang="en-US" sz="3200" dirty="0">
              <a:gradFill>
                <a:gsLst>
                  <a:gs pos="0">
                    <a:srgbClr val="29CDF3"/>
                  </a:gs>
                  <a:gs pos="100000">
                    <a:srgbClr val="79F3FA"/>
                  </a:gs>
                </a:gsLst>
                <a:lin ang="2700000" scaled="1"/>
              </a:gradFill>
              <a:latin typeface="锐字锐线梦想黑简1.0" panose="02010604000000000000" pitchFamily="2" charset="-122"/>
              <a:ea typeface="锐字锐线梦想黑简1.0" panose="02010604000000000000" pitchFamily="2" charset="-122"/>
            </a:endParaRPr>
          </a:p>
        </p:txBody>
      </p:sp>
      <p:pic>
        <p:nvPicPr>
          <p:cNvPr id="1026" name="Picture 2" descr="9 Langkah Mudah Buat Peta Sendiri di Google Maps - Tekno Liputan6.com"/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1367" y="1318835"/>
            <a:ext cx="3888432" cy="218724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perspectiveAbove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684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7000">
        <p:random/>
      </p:transition>
    </mc:Choice>
    <mc:Fallback>
      <p:transition spd="slow" advTm="7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3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AEDC783-658C-4DE5-86F3-C42F797C9A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241"/>
            <a:ext cx="12190413" cy="6857107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13FC163D-8F5E-44AA-8BD5-35D3FA3CCD1C}"/>
              </a:ext>
            </a:extLst>
          </p:cNvPr>
          <p:cNvSpPr/>
          <p:nvPr/>
        </p:nvSpPr>
        <p:spPr>
          <a:xfrm>
            <a:off x="-1" y="1241"/>
            <a:ext cx="12190413" cy="6857107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59000"/>
                </a:schemeClr>
              </a:gs>
              <a:gs pos="100000">
                <a:schemeClr val="tx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54"/>
            <a:endParaRPr lang="zh-CN" altLang="en-US" sz="1800">
              <a:solidFill>
                <a:srgbClr val="FFFFFF"/>
              </a:solidFill>
              <a:latin typeface="Arial"/>
              <a:ea typeface="微软雅黑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AF7083F-4C39-407F-A2FC-FEEEBC6274D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5443" y="-254540"/>
            <a:ext cx="9948418" cy="662853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8DE60845-F8C8-4F32-B2AD-4A3A0E9FEE96}"/>
              </a:ext>
            </a:extLst>
          </p:cNvPr>
          <p:cNvSpPr/>
          <p:nvPr/>
        </p:nvSpPr>
        <p:spPr>
          <a:xfrm>
            <a:off x="-1" y="1241"/>
            <a:ext cx="12190413" cy="6857107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30000"/>
                </a:schemeClr>
              </a:gs>
              <a:gs pos="100000">
                <a:schemeClr val="tx1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54"/>
            <a:endParaRPr lang="zh-CN" altLang="en-US" sz="1800">
              <a:solidFill>
                <a:srgbClr val="FFFFFF"/>
              </a:solidFill>
              <a:latin typeface="Arial"/>
              <a:ea typeface="微软雅黑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BB7A873-2974-4DC1-921A-1CEF1A13B8D7}"/>
              </a:ext>
            </a:extLst>
          </p:cNvPr>
          <p:cNvSpPr txBox="1"/>
          <p:nvPr/>
        </p:nvSpPr>
        <p:spPr>
          <a:xfrm>
            <a:off x="1175504" y="1765344"/>
            <a:ext cx="9839405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3200">
                <a:gradFill>
                  <a:gsLst>
                    <a:gs pos="0">
                      <a:srgbClr val="29CDF3"/>
                    </a:gs>
                    <a:gs pos="100000">
                      <a:srgbClr val="79F3FA"/>
                    </a:gs>
                  </a:gsLst>
                  <a:lin ang="2700000" scaled="1"/>
                </a:gradFill>
                <a:latin typeface="锐字锐线梦想黑简1.0" panose="02010604000000000000" pitchFamily="2" charset="-122"/>
                <a:ea typeface="锐字锐线梦想黑简1.0" panose="02010604000000000000" pitchFamily="2" charset="-122"/>
              </a:defRPr>
            </a:lvl1pPr>
          </a:lstStyle>
          <a:p>
            <a:pPr defTabSz="457154"/>
            <a:r>
              <a:rPr lang="en-US" altLang="zh-CN" sz="11500" spc="300" dirty="0">
                <a:ln w="139700">
                  <a:solidFill>
                    <a:srgbClr val="79F3FA"/>
                  </a:solidFill>
                  <a:miter lim="800000"/>
                </a:ln>
                <a:effectLst>
                  <a:outerShdw blurRad="406400" dist="38100" dir="2700000" algn="tl" rotWithShape="0">
                    <a:prstClr val="black">
                      <a:alpha val="79000"/>
                    </a:prstClr>
                  </a:outerShdw>
                </a:effectLst>
              </a:rPr>
              <a:t>Thank you</a:t>
            </a:r>
            <a:endParaRPr lang="zh-CN" altLang="en-US" sz="11500" spc="300" dirty="0">
              <a:ln w="139700">
                <a:solidFill>
                  <a:srgbClr val="79F3FA"/>
                </a:solidFill>
                <a:miter lim="800000"/>
              </a:ln>
              <a:effectLst>
                <a:outerShdw blurRad="406400" dist="38100" dir="2700000" algn="tl" rotWithShape="0">
                  <a:prstClr val="black">
                    <a:alpha val="79000"/>
                  </a:prstClr>
                </a:outerShdw>
              </a:effectLst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454350B-1FAB-4A14-8EC6-0ACE94487D61}"/>
              </a:ext>
            </a:extLst>
          </p:cNvPr>
          <p:cNvSpPr txBox="1"/>
          <p:nvPr/>
        </p:nvSpPr>
        <p:spPr>
          <a:xfrm>
            <a:off x="1175504" y="1765344"/>
            <a:ext cx="9839405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3200">
                <a:gradFill>
                  <a:gsLst>
                    <a:gs pos="0">
                      <a:srgbClr val="29CDF3"/>
                    </a:gs>
                    <a:gs pos="100000">
                      <a:srgbClr val="79F3FA"/>
                    </a:gs>
                  </a:gsLst>
                  <a:lin ang="2700000" scaled="1"/>
                </a:gradFill>
                <a:latin typeface="锐字锐线梦想黑简1.0" panose="02010604000000000000" pitchFamily="2" charset="-122"/>
                <a:ea typeface="锐字锐线梦想黑简1.0" panose="02010604000000000000" pitchFamily="2" charset="-122"/>
              </a:defRPr>
            </a:lvl1pPr>
          </a:lstStyle>
          <a:p>
            <a:pPr defTabSz="457154"/>
            <a:r>
              <a:rPr lang="en-US" altLang="zh-CN" sz="11500" spc="300" dirty="0">
                <a:ln w="82550">
                  <a:solidFill>
                    <a:srgbClr val="050D21"/>
                  </a:solidFill>
                  <a:miter lim="800000"/>
                </a:ln>
              </a:rPr>
              <a:t>Thank you</a:t>
            </a:r>
            <a:endParaRPr lang="zh-CN" altLang="en-US" sz="11500" spc="300" dirty="0">
              <a:ln w="82550">
                <a:solidFill>
                  <a:srgbClr val="050D21"/>
                </a:solidFill>
                <a:miter lim="800000"/>
              </a:ln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769476F-2616-4DC5-A096-B3D342AA8291}"/>
              </a:ext>
            </a:extLst>
          </p:cNvPr>
          <p:cNvSpPr txBox="1"/>
          <p:nvPr/>
        </p:nvSpPr>
        <p:spPr>
          <a:xfrm>
            <a:off x="1175504" y="1765344"/>
            <a:ext cx="9839405" cy="186204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3200">
                <a:gradFill>
                  <a:gsLst>
                    <a:gs pos="0">
                      <a:srgbClr val="29CDF3"/>
                    </a:gs>
                    <a:gs pos="100000">
                      <a:srgbClr val="79F3FA"/>
                    </a:gs>
                  </a:gsLst>
                  <a:lin ang="2700000" scaled="1"/>
                </a:gradFill>
                <a:latin typeface="锐字锐线梦想黑简1.0" panose="02010604000000000000" pitchFamily="2" charset="-122"/>
                <a:ea typeface="锐字锐线梦想黑简1.0" panose="02010604000000000000" pitchFamily="2" charset="-122"/>
              </a:defRPr>
            </a:lvl1pPr>
          </a:lstStyle>
          <a:p>
            <a:pPr defTabSz="457154"/>
            <a:r>
              <a:rPr lang="en-US" altLang="zh-CN" sz="11500" spc="300" dirty="0">
                <a:gradFill>
                  <a:gsLst>
                    <a:gs pos="0">
                      <a:srgbClr val="29CDF3">
                        <a:lumMod val="51000"/>
                        <a:lumOff val="49000"/>
                      </a:srgbClr>
                    </a:gs>
                    <a:gs pos="100000">
                      <a:srgbClr val="29CDF3">
                        <a:lumMod val="91000"/>
                      </a:srgbClr>
                    </a:gs>
                  </a:gsLst>
                  <a:lin ang="2700000" scaled="1"/>
                </a:gradFill>
              </a:rPr>
              <a:t>Thank you</a:t>
            </a:r>
            <a:endParaRPr lang="zh-CN" altLang="en-US" sz="11500" spc="300" dirty="0">
              <a:gradFill>
                <a:gsLst>
                  <a:gs pos="0">
                    <a:srgbClr val="29CDF3">
                      <a:lumMod val="51000"/>
                      <a:lumOff val="49000"/>
                    </a:srgbClr>
                  </a:gs>
                  <a:gs pos="100000">
                    <a:srgbClr val="29CDF3">
                      <a:lumMod val="91000"/>
                    </a:srgbClr>
                  </a:gs>
                </a:gsLst>
                <a:lin ang="2700000" scaled="1"/>
              </a:gradFill>
            </a:endParaRPr>
          </a:p>
        </p:txBody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4229E0BA-B983-FC48-57DB-70E61E28BC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142" y="485591"/>
            <a:ext cx="1000125" cy="1021080"/>
          </a:xfrm>
          <a:prstGeom prst="rect">
            <a:avLst/>
          </a:prstGeom>
        </p:spPr>
      </p:pic>
      <p:grpSp>
        <p:nvGrpSpPr>
          <p:cNvPr id="23" name="组合 1">
            <a:extLst>
              <a:ext uri="{FF2B5EF4-FFF2-40B4-BE49-F238E27FC236}">
                <a16:creationId xmlns:a16="http://schemas.microsoft.com/office/drawing/2014/main" id="{039C3404-FF7E-07B7-4B10-51A16255D453}"/>
              </a:ext>
            </a:extLst>
          </p:cNvPr>
          <p:cNvGrpSpPr/>
          <p:nvPr/>
        </p:nvGrpSpPr>
        <p:grpSpPr>
          <a:xfrm>
            <a:off x="3666851" y="4775825"/>
            <a:ext cx="3155393" cy="442207"/>
            <a:chOff x="3257795" y="4755855"/>
            <a:chExt cx="3155804" cy="442265"/>
          </a:xfrm>
        </p:grpSpPr>
        <p:sp>
          <p:nvSpPr>
            <p:cNvPr id="24" name="任意多边形: 形状 14">
              <a:extLst>
                <a:ext uri="{FF2B5EF4-FFF2-40B4-BE49-F238E27FC236}">
                  <a16:creationId xmlns:a16="http://schemas.microsoft.com/office/drawing/2014/main" id="{C7CC2B42-772D-C26D-EAEB-8A55400D942D}"/>
                </a:ext>
              </a:extLst>
            </p:cNvPr>
            <p:cNvSpPr/>
            <p:nvPr/>
          </p:nvSpPr>
          <p:spPr>
            <a:xfrm>
              <a:off x="3503376" y="4755855"/>
              <a:ext cx="2664643" cy="442265"/>
            </a:xfrm>
            <a:custGeom>
              <a:avLst/>
              <a:gdLst>
                <a:gd name="connsiteX0" fmla="*/ 0 w 5127073"/>
                <a:gd name="connsiteY0" fmla="*/ 0 h 3072986"/>
                <a:gd name="connsiteX1" fmla="*/ 2054087 w 5127073"/>
                <a:gd name="connsiteY1" fmla="*/ 0 h 3072986"/>
                <a:gd name="connsiteX2" fmla="*/ 3072986 w 5127073"/>
                <a:gd name="connsiteY2" fmla="*/ 0 h 3072986"/>
                <a:gd name="connsiteX3" fmla="*/ 5127073 w 5127073"/>
                <a:gd name="connsiteY3" fmla="*/ 0 h 3072986"/>
                <a:gd name="connsiteX4" fmla="*/ 5127073 w 5127073"/>
                <a:gd name="connsiteY4" fmla="*/ 3072986 h 3072986"/>
                <a:gd name="connsiteX5" fmla="*/ 3072986 w 5127073"/>
                <a:gd name="connsiteY5" fmla="*/ 3072986 h 3072986"/>
                <a:gd name="connsiteX6" fmla="*/ 2054087 w 5127073"/>
                <a:gd name="connsiteY6" fmla="*/ 3072986 h 3072986"/>
                <a:gd name="connsiteX7" fmla="*/ 0 w 5127073"/>
                <a:gd name="connsiteY7" fmla="*/ 3072986 h 307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27073" h="3072986">
                  <a:moveTo>
                    <a:pt x="0" y="0"/>
                  </a:moveTo>
                  <a:lnTo>
                    <a:pt x="2054087" y="0"/>
                  </a:lnTo>
                  <a:lnTo>
                    <a:pt x="3072986" y="0"/>
                  </a:lnTo>
                  <a:lnTo>
                    <a:pt x="5127073" y="0"/>
                  </a:lnTo>
                  <a:lnTo>
                    <a:pt x="5127073" y="3072986"/>
                  </a:lnTo>
                  <a:lnTo>
                    <a:pt x="3072986" y="3072986"/>
                  </a:lnTo>
                  <a:lnTo>
                    <a:pt x="2054087" y="3072986"/>
                  </a:lnTo>
                  <a:lnTo>
                    <a:pt x="0" y="3072986"/>
                  </a:lnTo>
                  <a:close/>
                </a:path>
              </a:pathLst>
            </a:custGeom>
            <a:gradFill flip="none" rotWithShape="1">
              <a:gsLst>
                <a:gs pos="80761">
                  <a:srgbClr val="050D21"/>
                </a:gs>
                <a:gs pos="47000">
                  <a:srgbClr val="050D21"/>
                </a:gs>
                <a:gs pos="100000">
                  <a:srgbClr val="29CDF3"/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54"/>
              <a:endParaRPr lang="zh-CN" altLang="en-US" sz="180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25" name="文本框 17">
              <a:extLst>
                <a:ext uri="{FF2B5EF4-FFF2-40B4-BE49-F238E27FC236}">
                  <a16:creationId xmlns:a16="http://schemas.microsoft.com/office/drawing/2014/main" id="{02F6E2BE-51F3-4653-DBCC-1F5771925EC9}"/>
                </a:ext>
              </a:extLst>
            </p:cNvPr>
            <p:cNvSpPr txBox="1"/>
            <p:nvPr/>
          </p:nvSpPr>
          <p:spPr>
            <a:xfrm>
              <a:off x="3257795" y="4781609"/>
              <a:ext cx="3155804" cy="36938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154"/>
              <a:r>
                <a:rPr lang="en-US" altLang="zh-CN" sz="1800" dirty="0">
                  <a:gradFill>
                    <a:gsLst>
                      <a:gs pos="0">
                        <a:srgbClr val="29CDF3"/>
                      </a:gs>
                      <a:gs pos="100000">
                        <a:srgbClr val="79F3FA"/>
                      </a:gs>
                    </a:gsLst>
                    <a:lin ang="2700000" scaled="1"/>
                  </a:gra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Informatics Engineering</a:t>
              </a:r>
              <a:endParaRPr lang="zh-CN" altLang="en-US" sz="1800" dirty="0">
                <a:gradFill>
                  <a:gsLst>
                    <a:gs pos="0">
                      <a:srgbClr val="29CDF3"/>
                    </a:gs>
                    <a:gs pos="100000">
                      <a:srgbClr val="79F3FA"/>
                    </a:gs>
                  </a:gsLst>
                  <a:lin ang="2700000" scaled="1"/>
                </a:gradFill>
                <a:latin typeface="锐字锐线梦想黑简1.0" panose="02010604000000000000" pitchFamily="2" charset="-122"/>
                <a:ea typeface="锐字锐线梦想黑简1.0" panose="02010604000000000000" pitchFamily="2" charset="-122"/>
              </a:endParaRPr>
            </a:p>
          </p:txBody>
        </p:sp>
      </p:grpSp>
      <p:grpSp>
        <p:nvGrpSpPr>
          <p:cNvPr id="26" name="组合 4">
            <a:extLst>
              <a:ext uri="{FF2B5EF4-FFF2-40B4-BE49-F238E27FC236}">
                <a16:creationId xmlns:a16="http://schemas.microsoft.com/office/drawing/2014/main" id="{54D8F701-93F5-4DFE-1941-9A4A8D824E14}"/>
              </a:ext>
            </a:extLst>
          </p:cNvPr>
          <p:cNvGrpSpPr/>
          <p:nvPr/>
        </p:nvGrpSpPr>
        <p:grpSpPr>
          <a:xfrm>
            <a:off x="6658310" y="4776030"/>
            <a:ext cx="1508948" cy="442207"/>
            <a:chOff x="6290947" y="4755855"/>
            <a:chExt cx="2013266" cy="442265"/>
          </a:xfrm>
        </p:grpSpPr>
        <p:sp>
          <p:nvSpPr>
            <p:cNvPr id="27" name="任意多边形: 形状 15">
              <a:extLst>
                <a:ext uri="{FF2B5EF4-FFF2-40B4-BE49-F238E27FC236}">
                  <a16:creationId xmlns:a16="http://schemas.microsoft.com/office/drawing/2014/main" id="{E7D35BA7-E7AB-1D98-2126-D4B385FB6B44}"/>
                </a:ext>
              </a:extLst>
            </p:cNvPr>
            <p:cNvSpPr/>
            <p:nvPr/>
          </p:nvSpPr>
          <p:spPr>
            <a:xfrm>
              <a:off x="6290947" y="4755855"/>
              <a:ext cx="2013266" cy="442265"/>
            </a:xfrm>
            <a:custGeom>
              <a:avLst/>
              <a:gdLst>
                <a:gd name="connsiteX0" fmla="*/ 0 w 5127073"/>
                <a:gd name="connsiteY0" fmla="*/ 0 h 3072986"/>
                <a:gd name="connsiteX1" fmla="*/ 2054087 w 5127073"/>
                <a:gd name="connsiteY1" fmla="*/ 0 h 3072986"/>
                <a:gd name="connsiteX2" fmla="*/ 3072986 w 5127073"/>
                <a:gd name="connsiteY2" fmla="*/ 0 h 3072986"/>
                <a:gd name="connsiteX3" fmla="*/ 5127073 w 5127073"/>
                <a:gd name="connsiteY3" fmla="*/ 0 h 3072986"/>
                <a:gd name="connsiteX4" fmla="*/ 5127073 w 5127073"/>
                <a:gd name="connsiteY4" fmla="*/ 3072986 h 3072986"/>
                <a:gd name="connsiteX5" fmla="*/ 3072986 w 5127073"/>
                <a:gd name="connsiteY5" fmla="*/ 3072986 h 3072986"/>
                <a:gd name="connsiteX6" fmla="*/ 2054087 w 5127073"/>
                <a:gd name="connsiteY6" fmla="*/ 3072986 h 3072986"/>
                <a:gd name="connsiteX7" fmla="*/ 0 w 5127073"/>
                <a:gd name="connsiteY7" fmla="*/ 3072986 h 307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27073" h="3072986">
                  <a:moveTo>
                    <a:pt x="0" y="0"/>
                  </a:moveTo>
                  <a:lnTo>
                    <a:pt x="2054087" y="0"/>
                  </a:lnTo>
                  <a:lnTo>
                    <a:pt x="3072986" y="0"/>
                  </a:lnTo>
                  <a:lnTo>
                    <a:pt x="5127073" y="0"/>
                  </a:lnTo>
                  <a:lnTo>
                    <a:pt x="5127073" y="3072986"/>
                  </a:lnTo>
                  <a:lnTo>
                    <a:pt x="3072986" y="3072986"/>
                  </a:lnTo>
                  <a:lnTo>
                    <a:pt x="2054087" y="3072986"/>
                  </a:lnTo>
                  <a:lnTo>
                    <a:pt x="0" y="3072986"/>
                  </a:lnTo>
                  <a:close/>
                </a:path>
              </a:pathLst>
            </a:custGeom>
            <a:gradFill flip="none" rotWithShape="1">
              <a:gsLst>
                <a:gs pos="80761">
                  <a:srgbClr val="050D21"/>
                </a:gs>
                <a:gs pos="47000">
                  <a:srgbClr val="050D21"/>
                </a:gs>
                <a:gs pos="100000">
                  <a:srgbClr val="29CDF3"/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54"/>
              <a:endParaRPr lang="zh-CN" altLang="en-US" sz="180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28" name="文本框 18">
              <a:extLst>
                <a:ext uri="{FF2B5EF4-FFF2-40B4-BE49-F238E27FC236}">
                  <a16:creationId xmlns:a16="http://schemas.microsoft.com/office/drawing/2014/main" id="{8E1BBCB1-CCAB-EFDA-21B1-448FCB59522F}"/>
                </a:ext>
              </a:extLst>
            </p:cNvPr>
            <p:cNvSpPr txBox="1"/>
            <p:nvPr/>
          </p:nvSpPr>
          <p:spPr>
            <a:xfrm>
              <a:off x="6290947" y="4802195"/>
              <a:ext cx="2013266" cy="36938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 defTabSz="457154"/>
              <a:r>
                <a:rPr lang="en-US" altLang="zh-CN" sz="1800" dirty="0">
                  <a:gradFill>
                    <a:gsLst>
                      <a:gs pos="0">
                        <a:srgbClr val="29CDF3"/>
                      </a:gs>
                      <a:gs pos="100000">
                        <a:srgbClr val="79F3FA"/>
                      </a:gs>
                    </a:gsLst>
                    <a:lin ang="2700000" scaled="1"/>
                  </a:gra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2022</a:t>
              </a:r>
              <a:endParaRPr lang="zh-CN" altLang="en-US" sz="1800" dirty="0">
                <a:gradFill>
                  <a:gsLst>
                    <a:gs pos="0">
                      <a:srgbClr val="29CDF3"/>
                    </a:gs>
                    <a:gs pos="100000">
                      <a:srgbClr val="79F3FA"/>
                    </a:gs>
                  </a:gsLst>
                  <a:lin ang="2700000" scaled="1"/>
                </a:gradFill>
                <a:latin typeface="锐字锐线梦想黑简1.0" panose="02010604000000000000" pitchFamily="2" charset="-122"/>
                <a:ea typeface="锐字锐线梦想黑简1.0" panose="02010604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9306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4000">
        <p:random/>
      </p:transition>
    </mc:Choice>
    <mc:Fallback>
      <p:transition spd="slow" advTm="14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6916783-5BB8-4764-94DA-56A11127920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875594" y="-1178718"/>
            <a:ext cx="8055450" cy="5367269"/>
          </a:xfrm>
          <a:prstGeom prst="rect">
            <a:avLst/>
          </a:prstGeom>
        </p:spPr>
      </p:pic>
      <p:grpSp>
        <p:nvGrpSpPr>
          <p:cNvPr id="42" name="Group 18">
            <a:extLst>
              <a:ext uri="{FF2B5EF4-FFF2-40B4-BE49-F238E27FC236}">
                <a16:creationId xmlns:a16="http://schemas.microsoft.com/office/drawing/2014/main" id="{1DD0E309-FB2D-4EC4-A580-6A25ABB79004}"/>
              </a:ext>
            </a:extLst>
          </p:cNvPr>
          <p:cNvGrpSpPr/>
          <p:nvPr/>
        </p:nvGrpSpPr>
        <p:grpSpPr>
          <a:xfrm>
            <a:off x="5807174" y="477466"/>
            <a:ext cx="492927" cy="492927"/>
            <a:chOff x="7203209" y="3660178"/>
            <a:chExt cx="573189" cy="573189"/>
          </a:xfrm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047AA4E2-8BE2-4AD0-9401-AFE2AC5D89FA}"/>
                </a:ext>
              </a:extLst>
            </p:cNvPr>
            <p:cNvSpPr/>
            <p:nvPr/>
          </p:nvSpPr>
          <p:spPr>
            <a:xfrm rot="2700000">
              <a:off x="7203209" y="3660178"/>
              <a:ext cx="573189" cy="573189"/>
            </a:xfrm>
            <a:prstGeom prst="rect">
              <a:avLst/>
            </a:prstGeom>
            <a:gradFill flip="none" rotWithShape="1">
              <a:gsLst>
                <a:gs pos="87000">
                  <a:srgbClr val="050D21"/>
                </a:gs>
                <a:gs pos="0">
                  <a:srgbClr val="050D21"/>
                </a:gs>
                <a:gs pos="100000">
                  <a:srgbClr val="29CDF3"/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54"/>
              <a:endParaRPr lang="zh-CN" altLang="en-US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44" name="Oval 10">
              <a:extLst>
                <a:ext uri="{FF2B5EF4-FFF2-40B4-BE49-F238E27FC236}">
                  <a16:creationId xmlns:a16="http://schemas.microsoft.com/office/drawing/2014/main" id="{D46B3006-6915-4F9C-A8E1-6F1CD614CE97}"/>
                </a:ext>
              </a:extLst>
            </p:cNvPr>
            <p:cNvSpPr/>
            <p:nvPr/>
          </p:nvSpPr>
          <p:spPr>
            <a:xfrm>
              <a:off x="7343032" y="3812120"/>
              <a:ext cx="293542" cy="269304"/>
            </a:xfrm>
            <a:custGeom>
              <a:avLst/>
              <a:gdLst>
                <a:gd name="connsiteX0" fmla="*/ 303857 w 607639"/>
                <a:gd name="connsiteY0" fmla="*/ 303714 h 557467"/>
                <a:gd name="connsiteX1" fmla="*/ 352986 w 607639"/>
                <a:gd name="connsiteY1" fmla="*/ 309132 h 557467"/>
                <a:gd name="connsiteX2" fmla="*/ 514597 w 607639"/>
                <a:gd name="connsiteY2" fmla="*/ 449845 h 557467"/>
                <a:gd name="connsiteX3" fmla="*/ 528676 w 607639"/>
                <a:gd name="connsiteY3" fmla="*/ 528182 h 557467"/>
                <a:gd name="connsiteX4" fmla="*/ 499345 w 607639"/>
                <a:gd name="connsiteY4" fmla="*/ 557467 h 557467"/>
                <a:gd name="connsiteX5" fmla="*/ 108223 w 607639"/>
                <a:gd name="connsiteY5" fmla="*/ 557467 h 557467"/>
                <a:gd name="connsiteX6" fmla="*/ 78892 w 607639"/>
                <a:gd name="connsiteY6" fmla="*/ 528182 h 557467"/>
                <a:gd name="connsiteX7" fmla="*/ 303857 w 607639"/>
                <a:gd name="connsiteY7" fmla="*/ 303714 h 557467"/>
                <a:gd name="connsiteX8" fmla="*/ 455825 w 607639"/>
                <a:gd name="connsiteY8" fmla="*/ 268995 h 557467"/>
                <a:gd name="connsiteX9" fmla="*/ 607639 w 607639"/>
                <a:gd name="connsiteY9" fmla="*/ 420565 h 557467"/>
                <a:gd name="connsiteX10" fmla="*/ 578303 w 607639"/>
                <a:gd name="connsiteY10" fmla="*/ 449854 h 557467"/>
                <a:gd name="connsiteX11" fmla="*/ 576396 w 607639"/>
                <a:gd name="connsiteY11" fmla="*/ 449854 h 557467"/>
                <a:gd name="connsiteX12" fmla="*/ 424875 w 607639"/>
                <a:gd name="connsiteY12" fmla="*/ 272217 h 557467"/>
                <a:gd name="connsiteX13" fmla="*/ 455825 w 607639"/>
                <a:gd name="connsiteY13" fmla="*/ 268995 h 557467"/>
                <a:gd name="connsiteX14" fmla="*/ 151811 w 607639"/>
                <a:gd name="connsiteY14" fmla="*/ 268995 h 557467"/>
                <a:gd name="connsiteX15" fmla="*/ 182906 w 607639"/>
                <a:gd name="connsiteY15" fmla="*/ 272217 h 557467"/>
                <a:gd name="connsiteX16" fmla="*/ 31389 w 607639"/>
                <a:gd name="connsiteY16" fmla="*/ 449854 h 557467"/>
                <a:gd name="connsiteX17" fmla="*/ 29335 w 607639"/>
                <a:gd name="connsiteY17" fmla="*/ 449854 h 557467"/>
                <a:gd name="connsiteX18" fmla="*/ 0 w 607639"/>
                <a:gd name="connsiteY18" fmla="*/ 420565 h 557467"/>
                <a:gd name="connsiteX19" fmla="*/ 151811 w 607639"/>
                <a:gd name="connsiteY19" fmla="*/ 268995 h 557467"/>
                <a:gd name="connsiteX20" fmla="*/ 462556 w 607639"/>
                <a:gd name="connsiteY20" fmla="*/ 35000 h 557467"/>
                <a:gd name="connsiteX21" fmla="*/ 543847 w 607639"/>
                <a:gd name="connsiteY21" fmla="*/ 122571 h 557467"/>
                <a:gd name="connsiteX22" fmla="*/ 462556 w 607639"/>
                <a:gd name="connsiteY22" fmla="*/ 210143 h 557467"/>
                <a:gd name="connsiteX23" fmla="*/ 485153 w 607639"/>
                <a:gd name="connsiteY23" fmla="*/ 122571 h 557467"/>
                <a:gd name="connsiteX24" fmla="*/ 462556 w 607639"/>
                <a:gd name="connsiteY24" fmla="*/ 35000 h 557467"/>
                <a:gd name="connsiteX25" fmla="*/ 145224 w 607639"/>
                <a:gd name="connsiteY25" fmla="*/ 35000 h 557467"/>
                <a:gd name="connsiteX26" fmla="*/ 122481 w 607639"/>
                <a:gd name="connsiteY26" fmla="*/ 122571 h 557467"/>
                <a:gd name="connsiteX27" fmla="*/ 145224 w 607639"/>
                <a:gd name="connsiteY27" fmla="*/ 210143 h 557467"/>
                <a:gd name="connsiteX28" fmla="*/ 63791 w 607639"/>
                <a:gd name="connsiteY28" fmla="*/ 122571 h 557467"/>
                <a:gd name="connsiteX29" fmla="*/ 145224 w 607639"/>
                <a:gd name="connsiteY29" fmla="*/ 35000 h 557467"/>
                <a:gd name="connsiteX30" fmla="*/ 303892 w 607639"/>
                <a:gd name="connsiteY30" fmla="*/ 0 h 557467"/>
                <a:gd name="connsiteX31" fmla="*/ 403912 w 607639"/>
                <a:gd name="connsiteY31" fmla="*/ 51694 h 557467"/>
                <a:gd name="connsiteX32" fmla="*/ 426497 w 607639"/>
                <a:gd name="connsiteY32" fmla="*/ 122572 h 557467"/>
                <a:gd name="connsiteX33" fmla="*/ 403912 w 607639"/>
                <a:gd name="connsiteY33" fmla="*/ 193450 h 557467"/>
                <a:gd name="connsiteX34" fmla="*/ 303892 w 607639"/>
                <a:gd name="connsiteY34" fmla="*/ 245144 h 557467"/>
                <a:gd name="connsiteX35" fmla="*/ 181141 w 607639"/>
                <a:gd name="connsiteY35" fmla="*/ 122572 h 557467"/>
                <a:gd name="connsiteX36" fmla="*/ 303892 w 607639"/>
                <a:gd name="connsiteY36" fmla="*/ 0 h 557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607639" h="557467">
                  <a:moveTo>
                    <a:pt x="303857" y="303714"/>
                  </a:moveTo>
                  <a:cubicBezTo>
                    <a:pt x="320722" y="303714"/>
                    <a:pt x="337148" y="305618"/>
                    <a:pt x="352986" y="309132"/>
                  </a:cubicBezTo>
                  <a:cubicBezTo>
                    <a:pt x="427486" y="325824"/>
                    <a:pt x="488200" y="379562"/>
                    <a:pt x="514597" y="449845"/>
                  </a:cubicBezTo>
                  <a:cubicBezTo>
                    <a:pt x="523690" y="474298"/>
                    <a:pt x="528676" y="500655"/>
                    <a:pt x="528676" y="528182"/>
                  </a:cubicBezTo>
                  <a:cubicBezTo>
                    <a:pt x="528676" y="544289"/>
                    <a:pt x="515477" y="557467"/>
                    <a:pt x="499345" y="557467"/>
                  </a:cubicBezTo>
                  <a:lnTo>
                    <a:pt x="108223" y="557467"/>
                  </a:lnTo>
                  <a:cubicBezTo>
                    <a:pt x="92091" y="557467"/>
                    <a:pt x="78892" y="544289"/>
                    <a:pt x="78892" y="528182"/>
                  </a:cubicBezTo>
                  <a:cubicBezTo>
                    <a:pt x="78892" y="404307"/>
                    <a:pt x="179789" y="303714"/>
                    <a:pt x="303857" y="303714"/>
                  </a:cubicBezTo>
                  <a:close/>
                  <a:moveTo>
                    <a:pt x="455825" y="268995"/>
                  </a:moveTo>
                  <a:cubicBezTo>
                    <a:pt x="539579" y="268995"/>
                    <a:pt x="607639" y="336945"/>
                    <a:pt x="607639" y="420565"/>
                  </a:cubicBezTo>
                  <a:cubicBezTo>
                    <a:pt x="607639" y="436674"/>
                    <a:pt x="594584" y="449854"/>
                    <a:pt x="578303" y="449854"/>
                  </a:cubicBezTo>
                  <a:lnTo>
                    <a:pt x="576396" y="449854"/>
                  </a:lnTo>
                  <a:cubicBezTo>
                    <a:pt x="553661" y="371360"/>
                    <a:pt x="497775" y="306631"/>
                    <a:pt x="424875" y="272217"/>
                  </a:cubicBezTo>
                  <a:cubicBezTo>
                    <a:pt x="434996" y="270020"/>
                    <a:pt x="445410" y="268995"/>
                    <a:pt x="455825" y="268995"/>
                  </a:cubicBezTo>
                  <a:close/>
                  <a:moveTo>
                    <a:pt x="151811" y="268995"/>
                  </a:moveTo>
                  <a:cubicBezTo>
                    <a:pt x="162371" y="268995"/>
                    <a:pt x="172785" y="270020"/>
                    <a:pt x="182906" y="272217"/>
                  </a:cubicBezTo>
                  <a:cubicBezTo>
                    <a:pt x="110008" y="306631"/>
                    <a:pt x="53977" y="371360"/>
                    <a:pt x="31389" y="449854"/>
                  </a:cubicBezTo>
                  <a:lnTo>
                    <a:pt x="29335" y="449854"/>
                  </a:lnTo>
                  <a:cubicBezTo>
                    <a:pt x="13201" y="449854"/>
                    <a:pt x="0" y="436674"/>
                    <a:pt x="0" y="420565"/>
                  </a:cubicBezTo>
                  <a:cubicBezTo>
                    <a:pt x="0" y="336945"/>
                    <a:pt x="68058" y="268995"/>
                    <a:pt x="151811" y="268995"/>
                  </a:cubicBezTo>
                  <a:close/>
                  <a:moveTo>
                    <a:pt x="462556" y="35000"/>
                  </a:moveTo>
                  <a:cubicBezTo>
                    <a:pt x="507897" y="38368"/>
                    <a:pt x="543847" y="76296"/>
                    <a:pt x="543847" y="122571"/>
                  </a:cubicBezTo>
                  <a:cubicBezTo>
                    <a:pt x="543847" y="168847"/>
                    <a:pt x="507897" y="206775"/>
                    <a:pt x="462556" y="210143"/>
                  </a:cubicBezTo>
                  <a:cubicBezTo>
                    <a:pt x="476936" y="184223"/>
                    <a:pt x="485153" y="154349"/>
                    <a:pt x="485153" y="122571"/>
                  </a:cubicBezTo>
                  <a:cubicBezTo>
                    <a:pt x="485153" y="90794"/>
                    <a:pt x="476936" y="60920"/>
                    <a:pt x="462556" y="35000"/>
                  </a:cubicBezTo>
                  <a:close/>
                  <a:moveTo>
                    <a:pt x="145224" y="35000"/>
                  </a:moveTo>
                  <a:cubicBezTo>
                    <a:pt x="130698" y="60920"/>
                    <a:pt x="122481" y="90794"/>
                    <a:pt x="122481" y="122571"/>
                  </a:cubicBezTo>
                  <a:cubicBezTo>
                    <a:pt x="122481" y="154349"/>
                    <a:pt x="130698" y="184223"/>
                    <a:pt x="145224" y="210143"/>
                  </a:cubicBezTo>
                  <a:cubicBezTo>
                    <a:pt x="99739" y="206775"/>
                    <a:pt x="63791" y="168847"/>
                    <a:pt x="63791" y="122571"/>
                  </a:cubicBezTo>
                  <a:cubicBezTo>
                    <a:pt x="63791" y="76296"/>
                    <a:pt x="99739" y="38368"/>
                    <a:pt x="145224" y="35000"/>
                  </a:cubicBezTo>
                  <a:close/>
                  <a:moveTo>
                    <a:pt x="303892" y="0"/>
                  </a:moveTo>
                  <a:cubicBezTo>
                    <a:pt x="345103" y="0"/>
                    <a:pt x="381620" y="20502"/>
                    <a:pt x="403912" y="51694"/>
                  </a:cubicBezTo>
                  <a:cubicBezTo>
                    <a:pt x="418138" y="71756"/>
                    <a:pt x="426497" y="96212"/>
                    <a:pt x="426497" y="122572"/>
                  </a:cubicBezTo>
                  <a:cubicBezTo>
                    <a:pt x="426497" y="148931"/>
                    <a:pt x="418138" y="173387"/>
                    <a:pt x="403912" y="193450"/>
                  </a:cubicBezTo>
                  <a:cubicBezTo>
                    <a:pt x="381620" y="224642"/>
                    <a:pt x="345103" y="245144"/>
                    <a:pt x="303892" y="245144"/>
                  </a:cubicBezTo>
                  <a:cubicBezTo>
                    <a:pt x="236137" y="245144"/>
                    <a:pt x="181141" y="190082"/>
                    <a:pt x="181141" y="122572"/>
                  </a:cubicBezTo>
                  <a:cubicBezTo>
                    <a:pt x="181141" y="55062"/>
                    <a:pt x="236137" y="0"/>
                    <a:pt x="303892" y="0"/>
                  </a:cubicBezTo>
                  <a:close/>
                </a:path>
              </a:pathLst>
            </a:custGeom>
            <a:solidFill>
              <a:srgbClr val="29CD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54"/>
              <a:endParaRPr lang="zh-CN" altLang="en-US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7A5578E5-B6E6-4B7F-BA7E-134F584B7219}"/>
              </a:ext>
            </a:extLst>
          </p:cNvPr>
          <p:cNvGrpSpPr/>
          <p:nvPr/>
        </p:nvGrpSpPr>
        <p:grpSpPr>
          <a:xfrm>
            <a:off x="6527254" y="600583"/>
            <a:ext cx="3897127" cy="3178936"/>
            <a:chOff x="2111587" y="5102694"/>
            <a:chExt cx="3141052" cy="3179346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519ED7CB-588B-49B9-8C6E-EA8CBAB34030}"/>
                </a:ext>
              </a:extLst>
            </p:cNvPr>
            <p:cNvSpPr txBox="1"/>
            <p:nvPr/>
          </p:nvSpPr>
          <p:spPr bwMode="auto">
            <a:xfrm>
              <a:off x="2139262" y="5102694"/>
              <a:ext cx="2154409" cy="307817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defRPr>
                  <a:gradFill>
                    <a:gsLst>
                      <a:gs pos="0">
                        <a:srgbClr val="29CDF3"/>
                      </a:gs>
                      <a:gs pos="100000">
                        <a:srgbClr val="79F3FA"/>
                      </a:gs>
                    </a:gsLst>
                    <a:lin ang="2700000" scaled="1"/>
                  </a:gra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dist" defTabSz="457154"/>
              <a:r>
                <a:rPr lang="en-US" altLang="zh-CN" sz="1400" dirty="0">
                  <a:latin typeface="Wide Latin" panose="020A0A07050505020404" pitchFamily="18" charset="0"/>
                </a:rPr>
                <a:t>PENGERTIAN</a:t>
              </a:r>
              <a:endParaRPr lang="zh-CN" altLang="en-US" sz="1400" dirty="0">
                <a:latin typeface="Wide Latin" panose="020A0A07050505020404" pitchFamily="18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EB3ED8A-22B5-4A9C-B221-752E18441A79}"/>
                </a:ext>
              </a:extLst>
            </p:cNvPr>
            <p:cNvSpPr txBox="1"/>
            <p:nvPr/>
          </p:nvSpPr>
          <p:spPr bwMode="auto">
            <a:xfrm>
              <a:off x="2111587" y="5339701"/>
              <a:ext cx="3141052" cy="2942339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lnSpc>
                  <a:spcPct val="130000"/>
                </a:lnSpc>
                <a:defRPr sz="1100">
                  <a:solidFill>
                    <a:schemeClr val="bg1"/>
                  </a:solidFill>
                  <a:latin typeface="Century Gothic" panose="020B0502020202020204" pitchFamily="34" charset="0"/>
                  <a:ea typeface="方正清刻本悦宋简体" panose="02000000000000000000" pitchFamily="2" charset="-122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154"/>
              <a:r>
                <a:rPr lang="en-US" altLang="zh-CN" sz="1600" b="1" dirty="0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Speech recognition </a:t>
              </a:r>
              <a:r>
                <a:rPr lang="en-US" altLang="zh-CN" sz="1600" b="1" dirty="0" err="1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atau</a:t>
              </a:r>
              <a:r>
                <a:rPr lang="en-US" altLang="zh-CN" sz="1600" b="1" dirty="0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 </a:t>
              </a:r>
              <a:r>
                <a:rPr lang="en-US" altLang="zh-CN" sz="1600" b="1" dirty="0" err="1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pengenalan</a:t>
              </a:r>
              <a:r>
                <a:rPr lang="en-US" altLang="zh-CN" sz="1600" b="1" dirty="0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 </a:t>
              </a:r>
              <a:r>
                <a:rPr lang="en-US" altLang="zh-CN" sz="1600" b="1" dirty="0" err="1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pola</a:t>
              </a:r>
              <a:r>
                <a:rPr lang="en-US" altLang="zh-CN" sz="1600" b="1" dirty="0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 </a:t>
              </a:r>
              <a:r>
                <a:rPr lang="en-US" altLang="zh-CN" sz="1600" b="1" dirty="0" err="1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suara</a:t>
              </a:r>
              <a:r>
                <a:rPr lang="en-US" altLang="zh-CN" sz="1600" b="1" dirty="0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 juga </a:t>
              </a:r>
              <a:r>
                <a:rPr lang="en-US" altLang="zh-CN" sz="1600" b="1" dirty="0" err="1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dikenal</a:t>
              </a:r>
              <a:r>
                <a:rPr lang="en-US" altLang="zh-CN" sz="1600" b="1" dirty="0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 </a:t>
              </a:r>
              <a:r>
                <a:rPr lang="en-US" altLang="zh-CN" sz="1600" b="1" dirty="0" err="1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sebagai</a:t>
              </a:r>
              <a:r>
                <a:rPr lang="en-US" altLang="zh-CN" sz="1600" b="1" dirty="0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 Automatic Speech Recognition (ASR) </a:t>
              </a:r>
              <a:r>
                <a:rPr lang="en-US" altLang="zh-CN" sz="1600" b="1" dirty="0" err="1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merupakan</a:t>
              </a:r>
              <a:r>
                <a:rPr lang="en-US" altLang="zh-CN" sz="1600" b="1" dirty="0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 </a:t>
              </a:r>
              <a:r>
                <a:rPr lang="en-US" altLang="zh-CN" sz="1600" b="1" dirty="0" err="1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sistem</a:t>
              </a:r>
              <a:r>
                <a:rPr lang="en-US" altLang="zh-CN" sz="1600" b="1" dirty="0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 yang </a:t>
              </a:r>
              <a:r>
                <a:rPr lang="en-US" altLang="zh-CN" sz="1600" b="1" dirty="0" err="1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digunakan</a:t>
              </a:r>
              <a:r>
                <a:rPr lang="en-US" altLang="zh-CN" sz="1600" b="1" dirty="0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 </a:t>
              </a:r>
              <a:r>
                <a:rPr lang="en-US" altLang="zh-CN" sz="1600" b="1" dirty="0" err="1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untuk</a:t>
              </a:r>
              <a:r>
                <a:rPr lang="en-US" altLang="zh-CN" sz="1600" b="1" dirty="0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 </a:t>
              </a:r>
              <a:r>
                <a:rPr lang="en-US" altLang="zh-CN" sz="1600" b="1" dirty="0" err="1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mengenali</a:t>
              </a:r>
              <a:r>
                <a:rPr lang="en-US" altLang="zh-CN" sz="1600" b="1" dirty="0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 </a:t>
              </a:r>
              <a:r>
                <a:rPr lang="en-US" altLang="zh-CN" sz="1600" b="1" dirty="0" err="1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perintah</a:t>
              </a:r>
              <a:r>
                <a:rPr lang="en-US" altLang="zh-CN" sz="1600" b="1" dirty="0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 kata </a:t>
              </a:r>
              <a:r>
                <a:rPr lang="en-US" altLang="zh-CN" sz="1600" b="1" dirty="0" err="1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dari</a:t>
              </a:r>
              <a:r>
                <a:rPr lang="en-US" altLang="zh-CN" sz="1600" b="1" dirty="0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 </a:t>
              </a:r>
              <a:r>
                <a:rPr lang="en-US" altLang="zh-CN" sz="1600" b="1" dirty="0" err="1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suara</a:t>
              </a:r>
              <a:r>
                <a:rPr lang="en-US" altLang="zh-CN" sz="1600" b="1" dirty="0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 </a:t>
              </a:r>
              <a:r>
                <a:rPr lang="en-US" altLang="zh-CN" sz="1600" b="1" dirty="0" err="1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manusia</a:t>
              </a:r>
              <a:r>
                <a:rPr lang="en-US" altLang="zh-CN" sz="1600" b="1" dirty="0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 dan </a:t>
              </a:r>
              <a:r>
                <a:rPr lang="en-US" altLang="zh-CN" sz="1600" b="1" dirty="0" err="1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kemudian</a:t>
              </a:r>
              <a:r>
                <a:rPr lang="en-US" altLang="zh-CN" sz="1600" b="1" dirty="0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 </a:t>
              </a:r>
              <a:r>
                <a:rPr lang="en-US" altLang="zh-CN" sz="1600" b="1" dirty="0" err="1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diterjemahkan</a:t>
              </a:r>
              <a:r>
                <a:rPr lang="en-US" altLang="zh-CN" sz="1600" b="1" dirty="0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 </a:t>
              </a:r>
              <a:r>
                <a:rPr lang="en-US" altLang="zh-CN" sz="1600" b="1" dirty="0" err="1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menjadi</a:t>
              </a:r>
              <a:r>
                <a:rPr lang="en-US" altLang="zh-CN" sz="1600" b="1" dirty="0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 </a:t>
              </a:r>
              <a:r>
                <a:rPr lang="en-US" altLang="zh-CN" sz="1600" b="1" dirty="0" err="1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suatu</a:t>
              </a:r>
              <a:r>
                <a:rPr lang="en-US" altLang="zh-CN" sz="1600" b="1" dirty="0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 data yang </a:t>
              </a:r>
              <a:r>
                <a:rPr lang="en-US" altLang="zh-CN" sz="1600" b="1" dirty="0" err="1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dimengerti</a:t>
              </a:r>
              <a:r>
                <a:rPr lang="en-US" altLang="zh-CN" sz="1600" b="1" dirty="0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 oleh </a:t>
              </a:r>
              <a:r>
                <a:rPr lang="en-US" altLang="zh-CN" sz="1600" b="1" dirty="0" err="1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komputer</a:t>
              </a:r>
              <a:r>
                <a:rPr lang="en-US" altLang="zh-CN" sz="1600" b="1" dirty="0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.</a:t>
              </a:r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7F7C23FC-B7AB-4246-85E5-70AB5938DBEA}"/>
              </a:ext>
            </a:extLst>
          </p:cNvPr>
          <p:cNvSpPr txBox="1"/>
          <p:nvPr/>
        </p:nvSpPr>
        <p:spPr>
          <a:xfrm>
            <a:off x="879476" y="933462"/>
            <a:ext cx="3107379" cy="52322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3200">
                <a:gradFill>
                  <a:gsLst>
                    <a:gs pos="0">
                      <a:srgbClr val="29CDF3"/>
                    </a:gs>
                    <a:gs pos="100000">
                      <a:srgbClr val="79F3FA"/>
                    </a:gs>
                  </a:gsLst>
                  <a:lin ang="2700000" scaled="1"/>
                </a:gradFill>
                <a:latin typeface="锐字锐线梦想黑简1.0" panose="02010604000000000000" pitchFamily="2" charset="-122"/>
                <a:ea typeface="锐字锐线梦想黑简1.0" panose="02010604000000000000" pitchFamily="2" charset="-122"/>
              </a:defRPr>
            </a:lvl1pPr>
          </a:lstStyle>
          <a:p>
            <a:pPr defTabSz="457154"/>
            <a:r>
              <a:rPr lang="en-US" altLang="zh-CN" sz="1400" dirty="0">
                <a:solidFill>
                  <a:schemeClr val="bg1"/>
                </a:solidFill>
                <a:latin typeface="Wide Latin" panose="020A0A07050505020404" pitchFamily="18" charset="0"/>
              </a:rPr>
              <a:t>SPEECH RECOGNITION</a:t>
            </a:r>
          </a:p>
        </p:txBody>
      </p:sp>
      <p:pic>
        <p:nvPicPr>
          <p:cNvPr id="1026" name="Picture 2" descr="Princess Gladys Ingrid: SPEECH RECOGNITION">
            <a:extLst>
              <a:ext uri="{FF2B5EF4-FFF2-40B4-BE49-F238E27FC236}">
                <a16:creationId xmlns:a16="http://schemas.microsoft.com/office/drawing/2014/main" id="{A24F9199-2493-7906-C888-80CF135AD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50" y="3819009"/>
            <a:ext cx="6543785" cy="2652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438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7000">
        <p:random/>
      </p:transition>
    </mc:Choice>
    <mc:Fallback>
      <p:transition spd="slow" advTm="7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3F9D4B44-1971-4E63-9226-31F4F3F5C65A}"/>
              </a:ext>
            </a:extLst>
          </p:cNvPr>
          <p:cNvGrpSpPr/>
          <p:nvPr/>
        </p:nvGrpSpPr>
        <p:grpSpPr>
          <a:xfrm>
            <a:off x="0" y="1231436"/>
            <a:ext cx="7796785" cy="4165233"/>
            <a:chOff x="-1" y="1230355"/>
            <a:chExt cx="7797800" cy="4165774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33CE464-0C38-48EE-9E4F-BF02BBD5276C}"/>
                </a:ext>
              </a:extLst>
            </p:cNvPr>
            <p:cNvSpPr txBox="1"/>
            <p:nvPr/>
          </p:nvSpPr>
          <p:spPr bwMode="auto">
            <a:xfrm>
              <a:off x="-1" y="1230355"/>
              <a:ext cx="7797800" cy="3579265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lnSpc>
                  <a:spcPct val="130000"/>
                </a:lnSpc>
                <a:defRPr sz="1100">
                  <a:solidFill>
                    <a:schemeClr val="bg1"/>
                  </a:solidFill>
                  <a:latin typeface="Century Gothic" panose="020B0502020202020204" pitchFamily="34" charset="0"/>
                  <a:ea typeface="方正清刻本悦宋简体" panose="02000000000000000000" pitchFamily="2" charset="-122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 defTabSz="457154"/>
              <a:r>
                <a:rPr lang="en-US" altLang="zh-CN" sz="1600" dirty="0"/>
                <a:t>Alat </a:t>
              </a:r>
              <a:r>
                <a:rPr lang="en-US" altLang="zh-CN" sz="1600" dirty="0" err="1"/>
                <a:t>pengenal</a:t>
              </a:r>
              <a:r>
                <a:rPr lang="en-US" altLang="zh-CN" sz="1600" dirty="0"/>
                <a:t> </a:t>
              </a:r>
              <a:r>
                <a:rPr lang="en-US" altLang="zh-CN" sz="1600" dirty="0" err="1"/>
                <a:t>ucapan</a:t>
              </a:r>
              <a:r>
                <a:rPr lang="en-US" altLang="zh-CN" sz="1600" dirty="0"/>
                <a:t> </a:t>
              </a:r>
              <a:r>
                <a:rPr lang="en-US" altLang="zh-CN" sz="1600" dirty="0" err="1"/>
                <a:t>memiliki</a:t>
              </a:r>
              <a:r>
                <a:rPr lang="en-US" altLang="zh-CN" sz="1600" dirty="0"/>
                <a:t> </a:t>
              </a:r>
              <a:r>
                <a:rPr lang="en-US" altLang="zh-CN" sz="1600" dirty="0" err="1"/>
                <a:t>empat</a:t>
              </a:r>
              <a:r>
                <a:rPr lang="en-US" altLang="zh-CN" sz="1600" dirty="0"/>
                <a:t> </a:t>
              </a:r>
              <a:r>
                <a:rPr lang="en-US" altLang="zh-CN" sz="1600" dirty="0" err="1"/>
                <a:t>tahapan</a:t>
              </a:r>
              <a:r>
                <a:rPr lang="en-US" altLang="zh-CN" sz="1600" dirty="0"/>
                <a:t> </a:t>
              </a:r>
              <a:r>
                <a:rPr lang="en-US" altLang="zh-CN" sz="1600" dirty="0" err="1"/>
                <a:t>dalam</a:t>
              </a:r>
              <a:r>
                <a:rPr lang="en-US" altLang="zh-CN" sz="1600" dirty="0"/>
                <a:t> </a:t>
              </a:r>
              <a:r>
                <a:rPr lang="en-US" altLang="zh-CN" sz="1600" dirty="0" err="1"/>
                <a:t>prosesnya</a:t>
              </a:r>
              <a:r>
                <a:rPr lang="en-US" altLang="zh-CN" sz="1600" dirty="0"/>
                <a:t>, </a:t>
              </a:r>
              <a:r>
                <a:rPr lang="en-US" altLang="zh-CN" sz="1600" dirty="0" err="1"/>
                <a:t>yaitu</a:t>
              </a:r>
              <a:r>
                <a:rPr lang="en-US" altLang="zh-CN" sz="1600" dirty="0"/>
                <a:t> :</a:t>
              </a:r>
            </a:p>
            <a:p>
              <a:pPr marL="447675" indent="-447675" algn="just" defTabSz="457154"/>
              <a:r>
                <a:rPr lang="en-US" altLang="zh-CN" sz="1600" dirty="0"/>
                <a:t>1.	</a:t>
              </a:r>
              <a:r>
                <a:rPr lang="en-US" altLang="zh-CN" sz="1600" dirty="0" err="1"/>
                <a:t>Tahap</a:t>
              </a:r>
              <a:r>
                <a:rPr lang="en-US" altLang="zh-CN" sz="1600" dirty="0"/>
                <a:t> </a:t>
              </a:r>
              <a:r>
                <a:rPr lang="en-US" altLang="zh-CN" sz="1600" dirty="0" err="1"/>
                <a:t>penerimaan</a:t>
              </a:r>
              <a:r>
                <a:rPr lang="en-US" altLang="zh-CN" sz="1600" dirty="0"/>
                <a:t> </a:t>
              </a:r>
              <a:r>
                <a:rPr lang="en-US" altLang="zh-CN" sz="1600" dirty="0" err="1"/>
                <a:t>masukan</a:t>
              </a:r>
              <a:r>
                <a:rPr lang="en-US" altLang="zh-CN" sz="1600" dirty="0"/>
                <a:t> : </a:t>
              </a:r>
              <a:r>
                <a:rPr lang="en-US" altLang="zh-CN" sz="1600" dirty="0" err="1"/>
                <a:t>sumber</a:t>
              </a:r>
              <a:r>
                <a:rPr lang="en-US" altLang="zh-CN" sz="1600" dirty="0"/>
                <a:t> </a:t>
              </a:r>
              <a:r>
                <a:rPr lang="en-US" altLang="zh-CN" sz="1600" dirty="0" err="1"/>
                <a:t>suara</a:t>
              </a:r>
              <a:r>
                <a:rPr lang="en-US" altLang="zh-CN" sz="1600" dirty="0"/>
                <a:t> </a:t>
              </a:r>
              <a:r>
                <a:rPr lang="en-US" altLang="zh-CN" sz="1600" dirty="0" err="1"/>
                <a:t>diterima</a:t>
              </a:r>
              <a:r>
                <a:rPr lang="en-US" altLang="zh-CN" sz="1600" dirty="0"/>
                <a:t> </a:t>
              </a:r>
              <a:r>
                <a:rPr lang="en-US" altLang="zh-CN" sz="1600" dirty="0" err="1"/>
                <a:t>melalui</a:t>
              </a:r>
              <a:r>
                <a:rPr lang="en-US" altLang="zh-CN" sz="1600" dirty="0"/>
                <a:t> media </a:t>
              </a:r>
              <a:r>
                <a:rPr lang="en-US" altLang="zh-CN" sz="1600" dirty="0" err="1"/>
                <a:t>perantara</a:t>
              </a:r>
              <a:r>
                <a:rPr lang="en-US" altLang="zh-CN" sz="1600" dirty="0"/>
                <a:t>.</a:t>
              </a:r>
            </a:p>
            <a:p>
              <a:pPr marL="447675" indent="-447675" algn="just" defTabSz="457154"/>
              <a:r>
                <a:rPr lang="en-US" altLang="zh-CN" sz="1600" dirty="0"/>
                <a:t>2.	</a:t>
              </a:r>
              <a:r>
                <a:rPr lang="en-US" altLang="zh-CN" sz="1600" dirty="0" err="1"/>
                <a:t>Tahap</a:t>
              </a:r>
              <a:r>
                <a:rPr lang="en-US" altLang="zh-CN" sz="1600" dirty="0"/>
                <a:t> </a:t>
              </a:r>
              <a:r>
                <a:rPr lang="en-US" altLang="zh-CN" sz="1600" dirty="0" err="1"/>
                <a:t>ekstraksi</a:t>
              </a:r>
              <a:r>
                <a:rPr lang="en-US" altLang="zh-CN" sz="1600" dirty="0"/>
                <a:t> : </a:t>
              </a:r>
              <a:r>
                <a:rPr lang="en-US" altLang="zh-CN" sz="1600" dirty="0" err="1"/>
                <a:t>penyimpanaan</a:t>
              </a:r>
              <a:r>
                <a:rPr lang="en-US" altLang="zh-CN" sz="1600" dirty="0"/>
                <a:t> </a:t>
              </a:r>
              <a:r>
                <a:rPr lang="en-US" altLang="zh-CN" sz="1600" dirty="0" err="1"/>
                <a:t>masukan</a:t>
              </a:r>
              <a:r>
                <a:rPr lang="en-US" altLang="zh-CN" sz="1600" dirty="0"/>
                <a:t> yang </a:t>
              </a:r>
              <a:r>
                <a:rPr lang="en-US" altLang="zh-CN" sz="1600" dirty="0" err="1"/>
                <a:t>berupa</a:t>
              </a:r>
              <a:r>
                <a:rPr lang="en-US" altLang="zh-CN" sz="1600" dirty="0"/>
                <a:t> </a:t>
              </a:r>
              <a:r>
                <a:rPr lang="en-US" altLang="zh-CN" sz="1600" dirty="0" err="1"/>
                <a:t>suara</a:t>
              </a:r>
              <a:r>
                <a:rPr lang="en-US" altLang="zh-CN" sz="1600" dirty="0"/>
                <a:t> dan </a:t>
              </a:r>
              <a:r>
                <a:rPr lang="en-US" altLang="zh-CN" sz="1600" dirty="0" err="1"/>
                <a:t>sekaligus</a:t>
              </a:r>
              <a:r>
                <a:rPr lang="en-US" altLang="zh-CN" sz="1600" dirty="0"/>
                <a:t> </a:t>
              </a:r>
              <a:r>
                <a:rPr lang="en-US" altLang="zh-CN" sz="1600" dirty="0" err="1"/>
                <a:t>pembuatan</a:t>
              </a:r>
              <a:r>
                <a:rPr lang="en-US" altLang="zh-CN" sz="1600" dirty="0"/>
                <a:t> basis data </a:t>
              </a:r>
              <a:r>
                <a:rPr lang="en-US" altLang="zh-CN" sz="1600" dirty="0" err="1"/>
                <a:t>sebagai</a:t>
              </a:r>
              <a:r>
                <a:rPr lang="en-US" altLang="zh-CN" sz="1600" dirty="0"/>
                <a:t> </a:t>
              </a:r>
              <a:r>
                <a:rPr lang="en-US" altLang="zh-CN" sz="1600" dirty="0" err="1"/>
                <a:t>pola</a:t>
              </a:r>
              <a:r>
                <a:rPr lang="en-US" altLang="zh-CN" sz="1600" dirty="0"/>
                <a:t>.</a:t>
              </a:r>
            </a:p>
            <a:p>
              <a:pPr marL="447675" indent="-447675" algn="just" defTabSz="457154"/>
              <a:r>
                <a:rPr lang="en-US" altLang="zh-CN" sz="1600" dirty="0"/>
                <a:t>3.	</a:t>
              </a:r>
              <a:r>
                <a:rPr lang="en-US" altLang="zh-CN" sz="1600" dirty="0" err="1"/>
                <a:t>Tahap</a:t>
              </a:r>
              <a:r>
                <a:rPr lang="en-US" altLang="zh-CN" sz="1600" dirty="0"/>
                <a:t> </a:t>
              </a:r>
              <a:r>
                <a:rPr lang="en-US" altLang="zh-CN" sz="1600" dirty="0" err="1"/>
                <a:t>pembandingan</a:t>
              </a:r>
              <a:r>
                <a:rPr lang="en-US" altLang="zh-CN" sz="1600" dirty="0"/>
                <a:t> : </a:t>
              </a:r>
              <a:r>
                <a:rPr lang="en-US" altLang="zh-CN" sz="1600" dirty="0" err="1"/>
                <a:t>Tahap</a:t>
              </a:r>
              <a:r>
                <a:rPr lang="en-US" altLang="zh-CN" sz="1600" dirty="0"/>
                <a:t> ini </a:t>
              </a:r>
              <a:r>
                <a:rPr lang="en-US" altLang="zh-CN" sz="1600" dirty="0" err="1"/>
                <a:t>merupakan</a:t>
              </a:r>
              <a:r>
                <a:rPr lang="en-US" altLang="zh-CN" sz="1600" dirty="0"/>
                <a:t> </a:t>
              </a:r>
              <a:r>
                <a:rPr lang="en-US" altLang="zh-CN" sz="1600" dirty="0" err="1"/>
                <a:t>tahap</a:t>
              </a:r>
              <a:r>
                <a:rPr lang="en-US" altLang="zh-CN" sz="1600" dirty="0"/>
                <a:t> </a:t>
              </a:r>
              <a:r>
                <a:rPr lang="en-US" altLang="zh-CN" sz="1600" dirty="0" err="1"/>
                <a:t>pencocokan</a:t>
              </a:r>
              <a:r>
                <a:rPr lang="en-US" altLang="zh-CN" sz="1600" dirty="0"/>
                <a:t> data </a:t>
              </a:r>
              <a:r>
                <a:rPr lang="en-US" altLang="zh-CN" sz="1600" dirty="0" err="1"/>
                <a:t>baru</a:t>
              </a:r>
              <a:r>
                <a:rPr lang="en-US" altLang="zh-CN" sz="1600" dirty="0"/>
                <a:t> </a:t>
              </a:r>
              <a:r>
                <a:rPr lang="en-US" altLang="zh-CN" sz="1600" dirty="0" err="1"/>
                <a:t>dengan</a:t>
              </a:r>
              <a:r>
                <a:rPr lang="en-US" altLang="zh-CN" sz="1600" dirty="0"/>
                <a:t> data </a:t>
              </a:r>
              <a:r>
                <a:rPr lang="en-US" altLang="zh-CN" sz="1600" dirty="0" err="1"/>
                <a:t>suara</a:t>
              </a:r>
              <a:endParaRPr lang="en-US" altLang="zh-CN" sz="1600" dirty="0"/>
            </a:p>
            <a:p>
              <a:pPr marL="447675" indent="-447675" algn="just" defTabSz="457154"/>
              <a:r>
                <a:rPr lang="en-US" altLang="zh-CN" sz="1600" dirty="0"/>
                <a:t>4.	</a:t>
              </a:r>
              <a:r>
                <a:rPr lang="en-US" altLang="zh-CN" sz="1600" dirty="0" err="1"/>
                <a:t>Tahap</a:t>
              </a:r>
              <a:r>
                <a:rPr lang="en-US" altLang="zh-CN" sz="1600" dirty="0"/>
                <a:t> </a:t>
              </a:r>
              <a:r>
                <a:rPr lang="en-US" altLang="zh-CN" sz="1600" dirty="0" err="1"/>
                <a:t>validasi</a:t>
              </a:r>
              <a:r>
                <a:rPr lang="en-US" altLang="zh-CN" sz="1600" dirty="0"/>
                <a:t> </a:t>
              </a:r>
              <a:r>
                <a:rPr lang="en-US" altLang="zh-CN" sz="1600" dirty="0" err="1"/>
                <a:t>identitas</a:t>
              </a:r>
              <a:r>
                <a:rPr lang="en-US" altLang="zh-CN" sz="1600" dirty="0"/>
                <a:t> </a:t>
              </a:r>
              <a:r>
                <a:rPr lang="en-US" altLang="zh-CN" sz="1600" dirty="0" err="1"/>
                <a:t>pengguna</a:t>
              </a:r>
              <a:r>
                <a:rPr lang="en-US" altLang="zh-CN" sz="1600" dirty="0"/>
                <a:t> : Alat </a:t>
              </a:r>
              <a:r>
                <a:rPr lang="en-US" altLang="zh-CN" sz="1600" dirty="0" err="1"/>
                <a:t>pengenal</a:t>
              </a:r>
              <a:r>
                <a:rPr lang="en-US" altLang="zh-CN" sz="1600" dirty="0"/>
                <a:t> </a:t>
              </a:r>
              <a:r>
                <a:rPr lang="en-US" altLang="zh-CN" sz="1600" dirty="0" err="1"/>
                <a:t>ucapan</a:t>
              </a:r>
              <a:r>
                <a:rPr lang="en-US" altLang="zh-CN" sz="1600" dirty="0"/>
                <a:t> yang </a:t>
              </a:r>
              <a:r>
                <a:rPr lang="en-US" altLang="zh-CN" sz="1600" dirty="0" err="1"/>
                <a:t>sudah</a:t>
              </a:r>
              <a:r>
                <a:rPr lang="en-US" altLang="zh-CN" sz="1600" dirty="0"/>
                <a:t> </a:t>
              </a:r>
              <a:r>
                <a:rPr lang="en-US" altLang="zh-CN" sz="1600" dirty="0" err="1"/>
                <a:t>memiliki</a:t>
              </a:r>
              <a:r>
                <a:rPr lang="en-US" altLang="zh-CN" sz="1600" dirty="0"/>
                <a:t> system </a:t>
              </a:r>
              <a:r>
                <a:rPr lang="en-US" altLang="zh-CN" sz="1600" dirty="0" err="1"/>
                <a:t>verifikasi</a:t>
              </a:r>
              <a:r>
                <a:rPr lang="en-US" altLang="zh-CN" sz="1600" dirty="0"/>
                <a:t>/</a:t>
              </a:r>
              <a:r>
                <a:rPr lang="en-US" altLang="zh-CN" sz="1600" dirty="0" err="1"/>
                <a:t>identifikasi</a:t>
              </a:r>
              <a:r>
                <a:rPr lang="en-US" altLang="zh-CN" sz="1600" dirty="0"/>
                <a:t> </a:t>
              </a:r>
              <a:r>
                <a:rPr lang="en-US" altLang="zh-CN" sz="1600" dirty="0" err="1"/>
                <a:t>suara</a:t>
              </a:r>
              <a:r>
                <a:rPr lang="en-US" altLang="zh-CN" sz="1600" dirty="0"/>
                <a:t> </a:t>
              </a:r>
              <a:r>
                <a:rPr lang="en-US" altLang="zh-CN" sz="1600" dirty="0" err="1"/>
                <a:t>akan</a:t>
              </a:r>
              <a:r>
                <a:rPr lang="en-US" altLang="zh-CN" sz="1600" dirty="0"/>
                <a:t> </a:t>
              </a:r>
              <a:r>
                <a:rPr lang="en-US" altLang="zh-CN" sz="1600" dirty="0" err="1"/>
                <a:t>melakukan</a:t>
              </a:r>
              <a:r>
                <a:rPr lang="en-US" altLang="zh-CN" sz="1600" dirty="0"/>
                <a:t> </a:t>
              </a:r>
              <a:r>
                <a:rPr lang="en-US" altLang="zh-CN" sz="1600" dirty="0" err="1"/>
                <a:t>identifikasi</a:t>
              </a:r>
              <a:r>
                <a:rPr lang="en-US" altLang="zh-CN" sz="1600" dirty="0"/>
                <a:t> orang yang </a:t>
              </a:r>
              <a:r>
                <a:rPr lang="en-US" altLang="zh-CN" sz="1600" dirty="0" err="1"/>
                <a:t>berbicara</a:t>
              </a:r>
              <a:r>
                <a:rPr lang="en-US" altLang="zh-CN" sz="1600" dirty="0"/>
                <a:t> </a:t>
              </a:r>
              <a:r>
                <a:rPr lang="en-US" altLang="zh-CN" sz="1600" dirty="0" err="1"/>
                <a:t>berdasarkan</a:t>
              </a:r>
              <a:r>
                <a:rPr lang="en-US" altLang="zh-CN" sz="1600" dirty="0"/>
                <a:t> kata yang </a:t>
              </a:r>
              <a:r>
                <a:rPr lang="en-US" altLang="zh-CN" sz="1600" dirty="0" err="1"/>
                <a:t>diucapkan</a:t>
              </a:r>
              <a:r>
                <a:rPr lang="en-US" altLang="zh-CN" sz="1600" dirty="0"/>
                <a:t> </a:t>
              </a:r>
              <a:r>
                <a:rPr lang="en-US" altLang="zh-CN" sz="1600" dirty="0" err="1"/>
                <a:t>setelah</a:t>
              </a:r>
              <a:r>
                <a:rPr lang="en-US" altLang="zh-CN" sz="1600" dirty="0"/>
                <a:t> </a:t>
              </a:r>
              <a:r>
                <a:rPr lang="en-US" altLang="zh-CN" sz="1600" dirty="0" err="1"/>
                <a:t>menerjemahkan</a:t>
              </a:r>
              <a:r>
                <a:rPr lang="en-US" altLang="zh-CN" sz="1600" dirty="0"/>
                <a:t> </a:t>
              </a:r>
              <a:r>
                <a:rPr lang="en-US" altLang="zh-CN" sz="1600" dirty="0" err="1"/>
                <a:t>suara</a:t>
              </a:r>
              <a:r>
                <a:rPr lang="en-US" altLang="zh-CN" sz="1600" dirty="0"/>
                <a:t> </a:t>
              </a:r>
              <a:r>
                <a:rPr lang="en-US" altLang="zh-CN" sz="1600" dirty="0" err="1"/>
                <a:t>tersebut</a:t>
              </a:r>
              <a:r>
                <a:rPr lang="en-US" altLang="zh-CN" sz="1600" dirty="0"/>
                <a:t> </a:t>
              </a:r>
              <a:r>
                <a:rPr lang="en-US" altLang="zh-CN" sz="1600" dirty="0" err="1"/>
                <a:t>menjadi</a:t>
              </a:r>
              <a:r>
                <a:rPr lang="en-US" altLang="zh-CN" sz="1600" dirty="0"/>
                <a:t> tulisan atau </a:t>
              </a:r>
              <a:r>
                <a:rPr lang="en-US" altLang="zh-CN" sz="1600" dirty="0" err="1"/>
                <a:t>komando</a:t>
              </a:r>
              <a:r>
                <a:rPr lang="en-US" altLang="zh-CN" sz="1600" dirty="0"/>
                <a:t>.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EE25E47-DB2A-43E9-A017-C933375CF16D}"/>
                </a:ext>
              </a:extLst>
            </p:cNvPr>
            <p:cNvSpPr txBox="1"/>
            <p:nvPr/>
          </p:nvSpPr>
          <p:spPr bwMode="auto">
            <a:xfrm>
              <a:off x="4511617" y="4872841"/>
              <a:ext cx="3096746" cy="52328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defRPr>
                  <a:gradFill>
                    <a:gsLst>
                      <a:gs pos="0">
                        <a:srgbClr val="29CDF3"/>
                      </a:gs>
                      <a:gs pos="100000">
                        <a:srgbClr val="79F3FA"/>
                      </a:gs>
                    </a:gsLst>
                    <a:lin ang="2700000" scaled="1"/>
                  </a:gra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154"/>
              <a:endParaRPr lang="zh-CN" altLang="en-US" sz="2800" dirty="0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415FD45B-B44B-4B95-B1A2-1481037C23D1}"/>
              </a:ext>
            </a:extLst>
          </p:cNvPr>
          <p:cNvSpPr txBox="1"/>
          <p:nvPr/>
        </p:nvSpPr>
        <p:spPr>
          <a:xfrm>
            <a:off x="2229828" y="388234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457154"/>
            <a:r>
              <a:rPr lang="en-US" altLang="zh-CN" sz="3200" dirty="0">
                <a:gradFill>
                  <a:gsLst>
                    <a:gs pos="0">
                      <a:srgbClr val="29CDF3"/>
                    </a:gs>
                    <a:gs pos="100000">
                      <a:srgbClr val="79F3FA"/>
                    </a:gs>
                  </a:gsLst>
                  <a:lin ang="2700000" scaled="1"/>
                </a:gradFill>
                <a:latin typeface="Tw Cen MT Condensed Extra Bold" panose="020B0803020202020204" pitchFamily="34" charset="0"/>
                <a:ea typeface="锐字锐线梦想黑简1.0" panose="02010604000000000000" pitchFamily="2" charset="-122"/>
              </a:rPr>
              <a:t>Proses </a:t>
            </a:r>
            <a:r>
              <a:rPr lang="en-US" altLang="zh-CN" sz="3200" dirty="0" err="1">
                <a:gradFill>
                  <a:gsLst>
                    <a:gs pos="0">
                      <a:srgbClr val="29CDF3"/>
                    </a:gs>
                    <a:gs pos="100000">
                      <a:srgbClr val="79F3FA"/>
                    </a:gs>
                  </a:gsLst>
                  <a:lin ang="2700000" scaled="1"/>
                </a:gradFill>
                <a:latin typeface="Tw Cen MT Condensed Extra Bold" panose="020B0803020202020204" pitchFamily="34" charset="0"/>
                <a:ea typeface="锐字锐线梦想黑简1.0" panose="02010604000000000000" pitchFamily="2" charset="-122"/>
              </a:rPr>
              <a:t>Kerja</a:t>
            </a:r>
            <a:r>
              <a:rPr lang="en-US" altLang="zh-CN" sz="3200" dirty="0">
                <a:gradFill>
                  <a:gsLst>
                    <a:gs pos="0">
                      <a:srgbClr val="29CDF3"/>
                    </a:gs>
                    <a:gs pos="100000">
                      <a:srgbClr val="79F3FA"/>
                    </a:gs>
                  </a:gsLst>
                  <a:lin ang="2700000" scaled="1"/>
                </a:gradFill>
                <a:latin typeface="Tw Cen MT Condensed Extra Bold" panose="020B0803020202020204" pitchFamily="34" charset="0"/>
                <a:ea typeface="锐字锐线梦想黑简1.0" panose="02010604000000000000" pitchFamily="2" charset="-122"/>
              </a:rPr>
              <a:t> Alat Speech Recognition</a:t>
            </a:r>
            <a:endParaRPr lang="zh-CN" altLang="en-US" sz="3200" dirty="0">
              <a:gradFill>
                <a:gsLst>
                  <a:gs pos="0">
                    <a:srgbClr val="29CDF3"/>
                  </a:gs>
                  <a:gs pos="100000">
                    <a:srgbClr val="79F3FA"/>
                  </a:gs>
                </a:gsLst>
                <a:lin ang="2700000" scaled="1"/>
              </a:gradFill>
              <a:latin typeface="Tw Cen MT Condensed Extra Bold" panose="020B0803020202020204" pitchFamily="34" charset="0"/>
              <a:ea typeface="锐字锐线梦想黑简1.0" panose="02010604000000000000" pitchFamily="2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9AA8296-EE0D-4D33-B928-3041CD49D65D}"/>
              </a:ext>
            </a:extLst>
          </p:cNvPr>
          <p:cNvGrpSpPr/>
          <p:nvPr/>
        </p:nvGrpSpPr>
        <p:grpSpPr>
          <a:xfrm>
            <a:off x="4403152" y="1078907"/>
            <a:ext cx="3636270" cy="46631"/>
            <a:chOff x="3745734" y="1030077"/>
            <a:chExt cx="5066292" cy="190922"/>
          </a:xfrm>
          <a:gradFill>
            <a:gsLst>
              <a:gs pos="0">
                <a:srgbClr val="050D21"/>
              </a:gs>
              <a:gs pos="100000">
                <a:srgbClr val="79F3FA"/>
              </a:gs>
            </a:gsLst>
            <a:lin ang="2700000" scaled="1"/>
          </a:gradFill>
        </p:grpSpPr>
        <p:sp>
          <p:nvSpPr>
            <p:cNvPr id="10" name="梯形 9">
              <a:extLst>
                <a:ext uri="{FF2B5EF4-FFF2-40B4-BE49-F238E27FC236}">
                  <a16:creationId xmlns:a16="http://schemas.microsoft.com/office/drawing/2014/main" id="{96C48A7F-791E-4262-BEBD-E142902608F0}"/>
                </a:ext>
              </a:extLst>
            </p:cNvPr>
            <p:cNvSpPr/>
            <p:nvPr/>
          </p:nvSpPr>
          <p:spPr>
            <a:xfrm>
              <a:off x="3745734" y="1030077"/>
              <a:ext cx="1222506" cy="190922"/>
            </a:xfrm>
            <a:prstGeom prst="trapezoid">
              <a:avLst>
                <a:gd name="adj" fmla="val 100789"/>
              </a:avLst>
            </a:prstGeom>
            <a:gradFill>
              <a:gsLst>
                <a:gs pos="0">
                  <a:srgbClr val="050D21"/>
                </a:gs>
                <a:gs pos="100000">
                  <a:srgbClr val="29CDF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54"/>
              <a:endParaRPr lang="zh-CN" altLang="en-US" sz="180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11" name="梯形 10">
              <a:extLst>
                <a:ext uri="{FF2B5EF4-FFF2-40B4-BE49-F238E27FC236}">
                  <a16:creationId xmlns:a16="http://schemas.microsoft.com/office/drawing/2014/main" id="{DD8C639E-3DC8-4388-8D47-230C4A66B234}"/>
                </a:ext>
              </a:extLst>
            </p:cNvPr>
            <p:cNvSpPr/>
            <p:nvPr/>
          </p:nvSpPr>
          <p:spPr>
            <a:xfrm>
              <a:off x="5026996" y="1030077"/>
              <a:ext cx="1222506" cy="190922"/>
            </a:xfrm>
            <a:prstGeom prst="trapezoid">
              <a:avLst>
                <a:gd name="adj" fmla="val 100789"/>
              </a:avLst>
            </a:prstGeom>
            <a:gradFill flip="none" rotWithShape="1">
              <a:gsLst>
                <a:gs pos="0">
                  <a:srgbClr val="050D21"/>
                </a:gs>
                <a:gs pos="100000">
                  <a:srgbClr val="E78947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54"/>
              <a:endParaRPr lang="zh-CN" altLang="en-US" sz="180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12" name="梯形 11">
              <a:extLst>
                <a:ext uri="{FF2B5EF4-FFF2-40B4-BE49-F238E27FC236}">
                  <a16:creationId xmlns:a16="http://schemas.microsoft.com/office/drawing/2014/main" id="{74C70EF1-2F78-4AE0-A20E-4349CAD6EF1D}"/>
                </a:ext>
              </a:extLst>
            </p:cNvPr>
            <p:cNvSpPr/>
            <p:nvPr/>
          </p:nvSpPr>
          <p:spPr>
            <a:xfrm>
              <a:off x="6308258" y="1030077"/>
              <a:ext cx="1222506" cy="190922"/>
            </a:xfrm>
            <a:prstGeom prst="trapezoid">
              <a:avLst>
                <a:gd name="adj" fmla="val 100789"/>
              </a:avLst>
            </a:prstGeom>
            <a:gradFill>
              <a:gsLst>
                <a:gs pos="0">
                  <a:srgbClr val="050D21"/>
                </a:gs>
                <a:gs pos="100000">
                  <a:srgbClr val="29CDF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54"/>
              <a:endParaRPr lang="zh-CN" altLang="en-US" sz="180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13" name="梯形 12">
              <a:extLst>
                <a:ext uri="{FF2B5EF4-FFF2-40B4-BE49-F238E27FC236}">
                  <a16:creationId xmlns:a16="http://schemas.microsoft.com/office/drawing/2014/main" id="{CB26B118-26B7-4BDF-85D0-B7C1055688EF}"/>
                </a:ext>
              </a:extLst>
            </p:cNvPr>
            <p:cNvSpPr/>
            <p:nvPr/>
          </p:nvSpPr>
          <p:spPr>
            <a:xfrm>
              <a:off x="7589520" y="1030077"/>
              <a:ext cx="1222506" cy="190922"/>
            </a:xfrm>
            <a:prstGeom prst="trapezoid">
              <a:avLst>
                <a:gd name="adj" fmla="val 100789"/>
              </a:avLst>
            </a:prstGeom>
            <a:gradFill flip="none" rotWithShape="1">
              <a:gsLst>
                <a:gs pos="0">
                  <a:srgbClr val="050D21"/>
                </a:gs>
                <a:gs pos="100000">
                  <a:srgbClr val="E78947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54"/>
              <a:endParaRPr lang="zh-CN" altLang="en-US" sz="180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</p:grpSp>
      <p:pic>
        <p:nvPicPr>
          <p:cNvPr id="1026" name="Picture 2" descr="Image result for tahapan speech recognition">
            <a:extLst>
              <a:ext uri="{FF2B5EF4-FFF2-40B4-BE49-F238E27FC236}">
                <a16:creationId xmlns:a16="http://schemas.microsoft.com/office/drawing/2014/main" id="{91AE9D8F-A8FC-0A55-C14F-2F830B1EB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422" y="1413570"/>
            <a:ext cx="3514725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任意多边形: 形状 3">
            <a:extLst>
              <a:ext uri="{FF2B5EF4-FFF2-40B4-BE49-F238E27FC236}">
                <a16:creationId xmlns:a16="http://schemas.microsoft.com/office/drawing/2014/main" id="{8B91E5F9-EF2C-880D-5744-7364DC4475FB}"/>
              </a:ext>
            </a:extLst>
          </p:cNvPr>
          <p:cNvSpPr/>
          <p:nvPr/>
        </p:nvSpPr>
        <p:spPr>
          <a:xfrm>
            <a:off x="8039422" y="1413570"/>
            <a:ext cx="3514725" cy="2228850"/>
          </a:xfrm>
          <a:custGeom>
            <a:avLst/>
            <a:gdLst>
              <a:gd name="connsiteX0" fmla="*/ 0 w 5127073"/>
              <a:gd name="connsiteY0" fmla="*/ 0 h 3072986"/>
              <a:gd name="connsiteX1" fmla="*/ 2054087 w 5127073"/>
              <a:gd name="connsiteY1" fmla="*/ 0 h 3072986"/>
              <a:gd name="connsiteX2" fmla="*/ 3072986 w 5127073"/>
              <a:gd name="connsiteY2" fmla="*/ 0 h 3072986"/>
              <a:gd name="connsiteX3" fmla="*/ 5127073 w 5127073"/>
              <a:gd name="connsiteY3" fmla="*/ 0 h 3072986"/>
              <a:gd name="connsiteX4" fmla="*/ 5127073 w 5127073"/>
              <a:gd name="connsiteY4" fmla="*/ 3072986 h 3072986"/>
              <a:gd name="connsiteX5" fmla="*/ 3072986 w 5127073"/>
              <a:gd name="connsiteY5" fmla="*/ 3072986 h 3072986"/>
              <a:gd name="connsiteX6" fmla="*/ 2054087 w 5127073"/>
              <a:gd name="connsiteY6" fmla="*/ 3072986 h 3072986"/>
              <a:gd name="connsiteX7" fmla="*/ 0 w 5127073"/>
              <a:gd name="connsiteY7" fmla="*/ 3072986 h 3072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27073" h="3072986">
                <a:moveTo>
                  <a:pt x="0" y="0"/>
                </a:moveTo>
                <a:lnTo>
                  <a:pt x="2054087" y="0"/>
                </a:lnTo>
                <a:lnTo>
                  <a:pt x="3072986" y="0"/>
                </a:lnTo>
                <a:lnTo>
                  <a:pt x="5127073" y="0"/>
                </a:lnTo>
                <a:lnTo>
                  <a:pt x="5127073" y="3072986"/>
                </a:lnTo>
                <a:lnTo>
                  <a:pt x="3072986" y="3072986"/>
                </a:lnTo>
                <a:lnTo>
                  <a:pt x="2054087" y="3072986"/>
                </a:lnTo>
                <a:lnTo>
                  <a:pt x="0" y="3072986"/>
                </a:lnTo>
                <a:close/>
              </a:path>
            </a:pathLst>
          </a:custGeom>
          <a:gradFill flip="none" rotWithShape="1">
            <a:gsLst>
              <a:gs pos="80761">
                <a:srgbClr val="050D21">
                  <a:alpha val="5000"/>
                </a:srgbClr>
              </a:gs>
              <a:gs pos="47000">
                <a:srgbClr val="050D21">
                  <a:alpha val="0"/>
                </a:srgbClr>
              </a:gs>
              <a:gs pos="100000">
                <a:srgbClr val="29CDF3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54"/>
            <a:endParaRPr lang="zh-CN" altLang="en-US" sz="1800">
              <a:solidFill>
                <a:srgbClr val="FFFFFF"/>
              </a:solidFill>
              <a:latin typeface="Arial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842146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000">
        <p:random/>
      </p:transition>
    </mc:Choice>
    <mc:Fallback>
      <p:transition spd="slow" advTm="7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箭头: V 形 14">
            <a:extLst>
              <a:ext uri="{FF2B5EF4-FFF2-40B4-BE49-F238E27FC236}">
                <a16:creationId xmlns:a16="http://schemas.microsoft.com/office/drawing/2014/main" id="{53892BEB-D1AF-45DC-98D5-E969551A6DC9}"/>
              </a:ext>
            </a:extLst>
          </p:cNvPr>
          <p:cNvSpPr/>
          <p:nvPr/>
        </p:nvSpPr>
        <p:spPr>
          <a:xfrm>
            <a:off x="2278782" y="1948156"/>
            <a:ext cx="207457" cy="275878"/>
          </a:xfrm>
          <a:prstGeom prst="chevron">
            <a:avLst>
              <a:gd name="adj" fmla="val 57832"/>
            </a:avLst>
          </a:prstGeom>
          <a:gradFill flip="none" rotWithShape="1">
            <a:gsLst>
              <a:gs pos="91000">
                <a:srgbClr val="050D21"/>
              </a:gs>
              <a:gs pos="87000">
                <a:srgbClr val="29CDF3"/>
              </a:gs>
              <a:gs pos="88000">
                <a:srgbClr val="050D21"/>
              </a:gs>
              <a:gs pos="100000">
                <a:srgbClr val="29CDF3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/>
            <a:endParaRPr lang="zh-CN" altLang="en-US" sz="1800">
              <a:solidFill>
                <a:srgbClr val="FFFFFF"/>
              </a:solidFill>
              <a:latin typeface="Arial"/>
              <a:ea typeface="微软雅黑"/>
            </a:endParaRPr>
          </a:p>
        </p:txBody>
      </p:sp>
      <p:sp>
        <p:nvSpPr>
          <p:cNvPr id="16" name="箭头: V 形 15">
            <a:extLst>
              <a:ext uri="{FF2B5EF4-FFF2-40B4-BE49-F238E27FC236}">
                <a16:creationId xmlns:a16="http://schemas.microsoft.com/office/drawing/2014/main" id="{C65FFF5C-23D8-486C-80FC-D41224DBB784}"/>
              </a:ext>
            </a:extLst>
          </p:cNvPr>
          <p:cNvSpPr/>
          <p:nvPr/>
        </p:nvSpPr>
        <p:spPr>
          <a:xfrm>
            <a:off x="2318589" y="4889024"/>
            <a:ext cx="207457" cy="275878"/>
          </a:xfrm>
          <a:prstGeom prst="chevron">
            <a:avLst>
              <a:gd name="adj" fmla="val 57832"/>
            </a:avLst>
          </a:prstGeom>
          <a:gradFill flip="none" rotWithShape="1">
            <a:gsLst>
              <a:gs pos="91000">
                <a:srgbClr val="050D21"/>
              </a:gs>
              <a:gs pos="87000">
                <a:srgbClr val="29CDF3"/>
              </a:gs>
              <a:gs pos="88000">
                <a:srgbClr val="050D21"/>
              </a:gs>
              <a:gs pos="100000">
                <a:srgbClr val="29CDF3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/>
            <a:endParaRPr lang="zh-CN" altLang="en-US" sz="1800">
              <a:solidFill>
                <a:srgbClr val="FFFFFF"/>
              </a:solidFill>
              <a:latin typeface="Arial"/>
              <a:ea typeface="微软雅黑"/>
            </a:endParaRPr>
          </a:p>
        </p:txBody>
      </p:sp>
      <p:sp>
        <p:nvSpPr>
          <p:cNvPr id="17" name="箭头: V 形 16">
            <a:extLst>
              <a:ext uri="{FF2B5EF4-FFF2-40B4-BE49-F238E27FC236}">
                <a16:creationId xmlns:a16="http://schemas.microsoft.com/office/drawing/2014/main" id="{8865ABB3-175A-4298-BDBE-AC74FA45D405}"/>
              </a:ext>
            </a:extLst>
          </p:cNvPr>
          <p:cNvSpPr/>
          <p:nvPr/>
        </p:nvSpPr>
        <p:spPr>
          <a:xfrm>
            <a:off x="2278782" y="3309565"/>
            <a:ext cx="207457" cy="275878"/>
          </a:xfrm>
          <a:prstGeom prst="chevron">
            <a:avLst>
              <a:gd name="adj" fmla="val 57832"/>
            </a:avLst>
          </a:prstGeom>
          <a:gradFill flip="none" rotWithShape="1">
            <a:gsLst>
              <a:gs pos="91000">
                <a:srgbClr val="050D21"/>
              </a:gs>
              <a:gs pos="87000">
                <a:srgbClr val="29CDF3"/>
              </a:gs>
              <a:gs pos="88000">
                <a:srgbClr val="050D21"/>
              </a:gs>
              <a:gs pos="100000">
                <a:srgbClr val="29CDF3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/>
            <a:endParaRPr lang="zh-CN" altLang="en-US" sz="1800">
              <a:solidFill>
                <a:srgbClr val="FFFFFF"/>
              </a:solidFill>
              <a:latin typeface="Arial"/>
              <a:ea typeface="微软雅黑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695F7E4-4C52-439C-8636-9A13348CEC1F}"/>
              </a:ext>
            </a:extLst>
          </p:cNvPr>
          <p:cNvGrpSpPr/>
          <p:nvPr/>
        </p:nvGrpSpPr>
        <p:grpSpPr>
          <a:xfrm>
            <a:off x="4385308" y="864820"/>
            <a:ext cx="3384109" cy="95449"/>
            <a:chOff x="3745734" y="1030077"/>
            <a:chExt cx="5066292" cy="190922"/>
          </a:xfrm>
          <a:gradFill>
            <a:gsLst>
              <a:gs pos="0">
                <a:srgbClr val="050D21"/>
              </a:gs>
              <a:gs pos="100000">
                <a:srgbClr val="79F3FA"/>
              </a:gs>
            </a:gsLst>
            <a:lin ang="2700000" scaled="1"/>
          </a:gradFill>
        </p:grpSpPr>
        <p:sp>
          <p:nvSpPr>
            <p:cNvPr id="19" name="梯形 18">
              <a:extLst>
                <a:ext uri="{FF2B5EF4-FFF2-40B4-BE49-F238E27FC236}">
                  <a16:creationId xmlns:a16="http://schemas.microsoft.com/office/drawing/2014/main" id="{1427F602-1DA6-487B-B8EB-500FC9A92A3C}"/>
                </a:ext>
              </a:extLst>
            </p:cNvPr>
            <p:cNvSpPr/>
            <p:nvPr/>
          </p:nvSpPr>
          <p:spPr>
            <a:xfrm>
              <a:off x="3745734" y="1030077"/>
              <a:ext cx="1222506" cy="190922"/>
            </a:xfrm>
            <a:prstGeom prst="trapezoid">
              <a:avLst>
                <a:gd name="adj" fmla="val 100789"/>
              </a:avLst>
            </a:prstGeom>
            <a:gradFill>
              <a:gsLst>
                <a:gs pos="0">
                  <a:srgbClr val="050D21"/>
                </a:gs>
                <a:gs pos="100000">
                  <a:srgbClr val="29CDF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54"/>
              <a:endParaRPr lang="zh-CN" altLang="en-US" sz="180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20" name="梯形 19">
              <a:extLst>
                <a:ext uri="{FF2B5EF4-FFF2-40B4-BE49-F238E27FC236}">
                  <a16:creationId xmlns:a16="http://schemas.microsoft.com/office/drawing/2014/main" id="{699C3B54-874B-46CF-AD02-FBC161748A75}"/>
                </a:ext>
              </a:extLst>
            </p:cNvPr>
            <p:cNvSpPr/>
            <p:nvPr/>
          </p:nvSpPr>
          <p:spPr>
            <a:xfrm>
              <a:off x="5026996" y="1030077"/>
              <a:ext cx="1222506" cy="190922"/>
            </a:xfrm>
            <a:prstGeom prst="trapezoid">
              <a:avLst>
                <a:gd name="adj" fmla="val 100789"/>
              </a:avLst>
            </a:prstGeom>
            <a:gradFill flip="none" rotWithShape="1">
              <a:gsLst>
                <a:gs pos="0">
                  <a:srgbClr val="050D21"/>
                </a:gs>
                <a:gs pos="100000">
                  <a:srgbClr val="E78947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54"/>
              <a:endParaRPr lang="zh-CN" altLang="en-US" sz="180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21" name="梯形 20">
              <a:extLst>
                <a:ext uri="{FF2B5EF4-FFF2-40B4-BE49-F238E27FC236}">
                  <a16:creationId xmlns:a16="http://schemas.microsoft.com/office/drawing/2014/main" id="{AF0AE83B-E5BB-4379-B274-F100F8BA35B7}"/>
                </a:ext>
              </a:extLst>
            </p:cNvPr>
            <p:cNvSpPr/>
            <p:nvPr/>
          </p:nvSpPr>
          <p:spPr>
            <a:xfrm>
              <a:off x="6308258" y="1030077"/>
              <a:ext cx="1222506" cy="190922"/>
            </a:xfrm>
            <a:prstGeom prst="trapezoid">
              <a:avLst>
                <a:gd name="adj" fmla="val 100789"/>
              </a:avLst>
            </a:prstGeom>
            <a:gradFill>
              <a:gsLst>
                <a:gs pos="0">
                  <a:srgbClr val="050D21"/>
                </a:gs>
                <a:gs pos="100000">
                  <a:srgbClr val="29CDF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54"/>
              <a:endParaRPr lang="zh-CN" altLang="en-US" sz="180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22" name="梯形 21">
              <a:extLst>
                <a:ext uri="{FF2B5EF4-FFF2-40B4-BE49-F238E27FC236}">
                  <a16:creationId xmlns:a16="http://schemas.microsoft.com/office/drawing/2014/main" id="{870D40D7-99D4-40DC-B7DA-75C0EB3B31B8}"/>
                </a:ext>
              </a:extLst>
            </p:cNvPr>
            <p:cNvSpPr/>
            <p:nvPr/>
          </p:nvSpPr>
          <p:spPr>
            <a:xfrm>
              <a:off x="7589520" y="1030077"/>
              <a:ext cx="1222506" cy="190922"/>
            </a:xfrm>
            <a:prstGeom prst="trapezoid">
              <a:avLst>
                <a:gd name="adj" fmla="val 100789"/>
              </a:avLst>
            </a:prstGeom>
            <a:gradFill flip="none" rotWithShape="1">
              <a:gsLst>
                <a:gs pos="0">
                  <a:srgbClr val="050D21"/>
                </a:gs>
                <a:gs pos="100000">
                  <a:srgbClr val="E78947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54"/>
              <a:endParaRPr lang="zh-CN" altLang="en-US" sz="180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142911E5-BFCB-48E4-A52E-E3DCA89F7066}"/>
              </a:ext>
            </a:extLst>
          </p:cNvPr>
          <p:cNvGrpSpPr/>
          <p:nvPr/>
        </p:nvGrpSpPr>
        <p:grpSpPr>
          <a:xfrm>
            <a:off x="1070637" y="1420999"/>
            <a:ext cx="1054314" cy="1054315"/>
            <a:chOff x="3050127" y="4509433"/>
            <a:chExt cx="1054451" cy="1054451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6FB567A-1674-4098-9A4A-4394729A949A}"/>
                </a:ext>
              </a:extLst>
            </p:cNvPr>
            <p:cNvSpPr/>
            <p:nvPr/>
          </p:nvSpPr>
          <p:spPr>
            <a:xfrm>
              <a:off x="3050127" y="4509433"/>
              <a:ext cx="1054451" cy="1054451"/>
            </a:xfrm>
            <a:prstGeom prst="rect">
              <a:avLst/>
            </a:prstGeom>
            <a:gradFill flip="none" rotWithShape="1">
              <a:gsLst>
                <a:gs pos="87000">
                  <a:srgbClr val="050D21"/>
                </a:gs>
                <a:gs pos="0">
                  <a:srgbClr val="050D21"/>
                </a:gs>
                <a:gs pos="100000">
                  <a:srgbClr val="E78947"/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54"/>
              <a:endParaRPr lang="zh-CN" altLang="en-US" sz="180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F36F10B-F130-42DA-ADC8-846A268D8D09}"/>
                </a:ext>
              </a:extLst>
            </p:cNvPr>
            <p:cNvSpPr txBox="1"/>
            <p:nvPr/>
          </p:nvSpPr>
          <p:spPr>
            <a:xfrm>
              <a:off x="3087574" y="4659839"/>
              <a:ext cx="97955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defRPr sz="3200">
                  <a:gradFill>
                    <a:gsLst>
                      <a:gs pos="0">
                        <a:srgbClr val="29CDF3"/>
                      </a:gs>
                      <a:gs pos="100000">
                        <a:srgbClr val="79F3FA"/>
                      </a:gs>
                    </a:gsLst>
                    <a:lin ang="2700000" scaled="1"/>
                  </a:gra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defRPr>
              </a:lvl1pPr>
            </a:lstStyle>
            <a:p>
              <a:pPr defTabSz="457154"/>
              <a:r>
                <a:rPr lang="en-US" altLang="zh-CN" sz="4000" dirty="0">
                  <a:solidFill>
                    <a:srgbClr val="E78947"/>
                  </a:solidFill>
                </a:rPr>
                <a:t>01</a:t>
              </a:r>
              <a:endParaRPr lang="zh-CN" altLang="en-US" sz="4000" dirty="0">
                <a:solidFill>
                  <a:srgbClr val="E78947"/>
                </a:solidFill>
              </a:endParaRPr>
            </a:p>
          </p:txBody>
        </p:sp>
      </p:grpSp>
      <p:sp>
        <p:nvSpPr>
          <p:cNvPr id="43" name="矩形 9">
            <a:extLst>
              <a:ext uri="{FF2B5EF4-FFF2-40B4-BE49-F238E27FC236}">
                <a16:creationId xmlns:a16="http://schemas.microsoft.com/office/drawing/2014/main" id="{698C2A73-E3CC-3742-D6DA-D426E0156775}"/>
              </a:ext>
            </a:extLst>
          </p:cNvPr>
          <p:cNvSpPr/>
          <p:nvPr/>
        </p:nvSpPr>
        <p:spPr>
          <a:xfrm>
            <a:off x="1102376" y="2920347"/>
            <a:ext cx="1054314" cy="1054314"/>
          </a:xfrm>
          <a:prstGeom prst="rect">
            <a:avLst/>
          </a:prstGeom>
          <a:gradFill flip="none" rotWithShape="1">
            <a:gsLst>
              <a:gs pos="91000">
                <a:srgbClr val="050D21"/>
              </a:gs>
              <a:gs pos="87000">
                <a:srgbClr val="29CDF3"/>
              </a:gs>
              <a:gs pos="88000">
                <a:srgbClr val="050D21"/>
              </a:gs>
              <a:gs pos="100000">
                <a:srgbClr val="29CDF3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54"/>
            <a:r>
              <a:rPr lang="en-US" altLang="zh-CN" sz="4400" dirty="0">
                <a:solidFill>
                  <a:srgbClr val="FFFFFF"/>
                </a:solidFill>
                <a:latin typeface="Arial"/>
                <a:ea typeface="微软雅黑"/>
              </a:rPr>
              <a:t>02</a:t>
            </a:r>
            <a:endParaRPr lang="zh-CN" altLang="en-US" sz="4400" dirty="0">
              <a:solidFill>
                <a:srgbClr val="FFFFFF"/>
              </a:solidFill>
              <a:latin typeface="Arial"/>
              <a:ea typeface="微软雅黑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D191E3E-5C3C-444C-AABC-78F808B5B702}"/>
              </a:ext>
            </a:extLst>
          </p:cNvPr>
          <p:cNvGrpSpPr/>
          <p:nvPr/>
        </p:nvGrpSpPr>
        <p:grpSpPr>
          <a:xfrm>
            <a:off x="1095279" y="4499806"/>
            <a:ext cx="1057524" cy="1054314"/>
            <a:chOff x="4926913" y="2284245"/>
            <a:chExt cx="1057661" cy="105445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B290B44-AE2A-468E-B211-F4470811413E}"/>
                </a:ext>
              </a:extLst>
            </p:cNvPr>
            <p:cNvSpPr/>
            <p:nvPr/>
          </p:nvSpPr>
          <p:spPr>
            <a:xfrm>
              <a:off x="4926913" y="2284245"/>
              <a:ext cx="1054451" cy="1054451"/>
            </a:xfrm>
            <a:prstGeom prst="rect">
              <a:avLst/>
            </a:prstGeom>
            <a:gradFill flip="none" rotWithShape="1">
              <a:gsLst>
                <a:gs pos="87000">
                  <a:srgbClr val="050D21"/>
                </a:gs>
                <a:gs pos="0">
                  <a:srgbClr val="050D21"/>
                </a:gs>
                <a:gs pos="100000">
                  <a:srgbClr val="29CDF3"/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54"/>
              <a:endParaRPr lang="zh-CN" altLang="en-US" sz="180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CBBEED82-6C98-4C8C-977C-1E58F887FE63}"/>
                </a:ext>
              </a:extLst>
            </p:cNvPr>
            <p:cNvSpPr txBox="1"/>
            <p:nvPr/>
          </p:nvSpPr>
          <p:spPr>
            <a:xfrm>
              <a:off x="5005018" y="2451009"/>
              <a:ext cx="97955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defRPr sz="3200">
                  <a:gradFill>
                    <a:gsLst>
                      <a:gs pos="0">
                        <a:srgbClr val="29CDF3"/>
                      </a:gs>
                      <a:gs pos="100000">
                        <a:srgbClr val="79F3FA"/>
                      </a:gs>
                    </a:gsLst>
                    <a:lin ang="2700000" scaled="1"/>
                  </a:gra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defRPr>
              </a:lvl1pPr>
            </a:lstStyle>
            <a:p>
              <a:pPr defTabSz="457154"/>
              <a:r>
                <a:rPr lang="en-US" altLang="zh-CN" sz="4000" dirty="0">
                  <a:solidFill>
                    <a:srgbClr val="29CDF3"/>
                  </a:solidFill>
                </a:rPr>
                <a:t>03</a:t>
              </a:r>
              <a:endParaRPr lang="zh-CN" altLang="en-US" sz="4000" dirty="0">
                <a:solidFill>
                  <a:srgbClr val="29CDF3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CEECEAF-4143-49FC-73CF-2B181589F29C}"/>
              </a:ext>
            </a:extLst>
          </p:cNvPr>
          <p:cNvSpPr txBox="1"/>
          <p:nvPr/>
        </p:nvSpPr>
        <p:spPr>
          <a:xfrm>
            <a:off x="2639368" y="1333257"/>
            <a:ext cx="86409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1400" dirty="0" err="1">
                <a:solidFill>
                  <a:schemeClr val="bg1"/>
                </a:solidFill>
              </a:rPr>
              <a:t>Sekarang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banyak</a:t>
            </a:r>
            <a:r>
              <a:rPr lang="en-ID" sz="1400" dirty="0">
                <a:solidFill>
                  <a:schemeClr val="bg1"/>
                </a:solidFill>
              </a:rPr>
              <a:t> smartphone </a:t>
            </a:r>
            <a:r>
              <a:rPr lang="en-ID" sz="1400" dirty="0" err="1">
                <a:solidFill>
                  <a:schemeClr val="bg1"/>
                </a:solidFill>
              </a:rPr>
              <a:t>menggunakan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perintah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suara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untuk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perutean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panggilan</a:t>
            </a:r>
            <a:r>
              <a:rPr lang="en-ID" sz="1400" dirty="0">
                <a:solidFill>
                  <a:schemeClr val="bg1"/>
                </a:solidFill>
              </a:rPr>
              <a:t>, </a:t>
            </a:r>
            <a:r>
              <a:rPr lang="en-ID" sz="1400" dirty="0" err="1">
                <a:solidFill>
                  <a:schemeClr val="bg1"/>
                </a:solidFill>
              </a:rPr>
              <a:t>pemrosesan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ucapan-ke-teks</a:t>
            </a:r>
            <a:r>
              <a:rPr lang="en-ID" sz="1400" dirty="0">
                <a:solidFill>
                  <a:schemeClr val="bg1"/>
                </a:solidFill>
              </a:rPr>
              <a:t>, </a:t>
            </a:r>
            <a:r>
              <a:rPr lang="en-ID" sz="1400" dirty="0" err="1">
                <a:solidFill>
                  <a:schemeClr val="bg1"/>
                </a:solidFill>
              </a:rPr>
              <a:t>panggilan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suara</a:t>
            </a:r>
            <a:r>
              <a:rPr lang="en-ID" sz="1400" dirty="0">
                <a:solidFill>
                  <a:schemeClr val="bg1"/>
                </a:solidFill>
              </a:rPr>
              <a:t>, dan </a:t>
            </a:r>
            <a:r>
              <a:rPr lang="en-ID" sz="1400" dirty="0" err="1">
                <a:solidFill>
                  <a:schemeClr val="bg1"/>
                </a:solidFill>
              </a:rPr>
              <a:t>pencarian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berbasis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suara</a:t>
            </a:r>
            <a:r>
              <a:rPr lang="en-ID" sz="1400" dirty="0">
                <a:solidFill>
                  <a:schemeClr val="bg1"/>
                </a:solidFill>
              </a:rPr>
              <a:t>. </a:t>
            </a:r>
            <a:r>
              <a:rPr lang="en-ID" sz="1400" dirty="0" err="1">
                <a:solidFill>
                  <a:schemeClr val="bg1"/>
                </a:solidFill>
              </a:rPr>
              <a:t>Pengguna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dapat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menanggapi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teks</a:t>
            </a:r>
            <a:r>
              <a:rPr lang="en-ID" sz="1400" dirty="0">
                <a:solidFill>
                  <a:schemeClr val="bg1"/>
                </a:solidFill>
              </a:rPr>
              <a:t>, </a:t>
            </a:r>
            <a:r>
              <a:rPr lang="en-ID" sz="1400" dirty="0" err="1">
                <a:solidFill>
                  <a:schemeClr val="bg1"/>
                </a:solidFill>
              </a:rPr>
              <a:t>misalnya</a:t>
            </a:r>
            <a:r>
              <a:rPr lang="en-ID" sz="1400" dirty="0">
                <a:solidFill>
                  <a:schemeClr val="bg1"/>
                </a:solidFill>
              </a:rPr>
              <a:t> SMS </a:t>
            </a:r>
            <a:r>
              <a:rPr lang="en-ID" sz="1400" dirty="0" err="1">
                <a:solidFill>
                  <a:schemeClr val="bg1"/>
                </a:solidFill>
              </a:rPr>
              <a:t>atau</a:t>
            </a:r>
            <a:r>
              <a:rPr lang="en-ID" sz="1400" dirty="0">
                <a:solidFill>
                  <a:schemeClr val="bg1"/>
                </a:solidFill>
              </a:rPr>
              <a:t> chat WhatsApp </a:t>
            </a:r>
            <a:r>
              <a:rPr lang="en-ID" sz="1400" dirty="0" err="1">
                <a:solidFill>
                  <a:schemeClr val="bg1"/>
                </a:solidFill>
              </a:rPr>
              <a:t>tanpa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melihat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perangkat</a:t>
            </a:r>
            <a:r>
              <a:rPr lang="en-ID" sz="1400" dirty="0">
                <a:solidFill>
                  <a:schemeClr val="bg1"/>
                </a:solidFill>
              </a:rPr>
              <a:t> smartphone. Di Apple iPhone </a:t>
            </a:r>
            <a:r>
              <a:rPr lang="en-ID" sz="1400" dirty="0" err="1">
                <a:solidFill>
                  <a:schemeClr val="bg1"/>
                </a:solidFill>
              </a:rPr>
              <a:t>contohnya</a:t>
            </a:r>
            <a:r>
              <a:rPr lang="en-ID" sz="1400" dirty="0">
                <a:solidFill>
                  <a:schemeClr val="bg1"/>
                </a:solidFill>
              </a:rPr>
              <a:t>, </a:t>
            </a:r>
            <a:r>
              <a:rPr lang="en-ID" sz="1400" dirty="0" err="1">
                <a:solidFill>
                  <a:schemeClr val="bg1"/>
                </a:solidFill>
              </a:rPr>
              <a:t>pengenalan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suara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memberi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akses</a:t>
            </a:r>
            <a:r>
              <a:rPr lang="en-ID" sz="1400" dirty="0">
                <a:solidFill>
                  <a:schemeClr val="bg1"/>
                </a:solidFill>
              </a:rPr>
              <a:t> pada keyboard dan Siri, </a:t>
            </a:r>
            <a:r>
              <a:rPr lang="en-ID" sz="1400" dirty="0" err="1">
                <a:solidFill>
                  <a:schemeClr val="bg1"/>
                </a:solidFill>
              </a:rPr>
              <a:t>asisten</a:t>
            </a:r>
            <a:r>
              <a:rPr lang="en-ID" sz="1400" dirty="0">
                <a:solidFill>
                  <a:schemeClr val="bg1"/>
                </a:solidFill>
              </a:rPr>
              <a:t> virtual </a:t>
            </a:r>
            <a:r>
              <a:rPr lang="en-ID" sz="1400" dirty="0" err="1">
                <a:solidFill>
                  <a:schemeClr val="bg1"/>
                </a:solidFill>
              </a:rPr>
              <a:t>untuk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dapat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menulis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pesan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Pengenalan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ucapan</a:t>
            </a:r>
            <a:r>
              <a:rPr lang="en-ID" sz="1400" dirty="0">
                <a:solidFill>
                  <a:schemeClr val="bg1"/>
                </a:solidFill>
              </a:rPr>
              <a:t> juga </a:t>
            </a:r>
            <a:r>
              <a:rPr lang="en-ID" sz="1400" dirty="0" err="1">
                <a:solidFill>
                  <a:schemeClr val="bg1"/>
                </a:solidFill>
              </a:rPr>
              <a:t>dapat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ditemukan</a:t>
            </a:r>
            <a:r>
              <a:rPr lang="en-ID" sz="1400" dirty="0">
                <a:solidFill>
                  <a:schemeClr val="bg1"/>
                </a:solidFill>
              </a:rPr>
              <a:t> pada </a:t>
            </a:r>
            <a:r>
              <a:rPr lang="en-ID" sz="1400" dirty="0" err="1">
                <a:solidFill>
                  <a:schemeClr val="bg1"/>
                </a:solidFill>
              </a:rPr>
              <a:t>aplikasi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pengolah</a:t>
            </a:r>
            <a:r>
              <a:rPr lang="en-ID" sz="1400" dirty="0">
                <a:solidFill>
                  <a:schemeClr val="bg1"/>
                </a:solidFill>
              </a:rPr>
              <a:t> kata </a:t>
            </a:r>
            <a:r>
              <a:rPr lang="en-ID" sz="1400" dirty="0" err="1">
                <a:solidFill>
                  <a:schemeClr val="bg1"/>
                </a:solidFill>
              </a:rPr>
              <a:t>seperti</a:t>
            </a:r>
            <a:r>
              <a:rPr lang="en-ID" sz="1400" dirty="0">
                <a:solidFill>
                  <a:schemeClr val="bg1"/>
                </a:solidFill>
              </a:rPr>
              <a:t> Microsoft Word dan Google Docs, di mana </a:t>
            </a:r>
            <a:r>
              <a:rPr lang="en-ID" sz="1400" dirty="0" err="1">
                <a:solidFill>
                  <a:schemeClr val="bg1"/>
                </a:solidFill>
              </a:rPr>
              <a:t>pengguna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dapat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mendiktekan</a:t>
            </a:r>
            <a:r>
              <a:rPr lang="en-ID" sz="1400" dirty="0">
                <a:solidFill>
                  <a:schemeClr val="bg1"/>
                </a:solidFill>
              </a:rPr>
              <a:t> kata </a:t>
            </a:r>
            <a:r>
              <a:rPr lang="en-ID" sz="1400" dirty="0" err="1">
                <a:solidFill>
                  <a:schemeClr val="bg1"/>
                </a:solidFill>
              </a:rPr>
              <a:t>untuk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diubah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menjadi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teks.balasan</a:t>
            </a:r>
            <a:r>
              <a:rPr lang="en-ID" sz="1400" dirty="0">
                <a:solidFill>
                  <a:schemeClr val="bg1"/>
                </a:solidFill>
              </a:rPr>
              <a:t> via </a:t>
            </a:r>
            <a:r>
              <a:rPr lang="en-ID" sz="1400" dirty="0" err="1">
                <a:solidFill>
                  <a:schemeClr val="bg1"/>
                </a:solidFill>
              </a:rPr>
              <a:t>suara</a:t>
            </a:r>
            <a:r>
              <a:rPr lang="en-ID" sz="1400" dirty="0">
                <a:solidFill>
                  <a:schemeClr val="bg1"/>
                </a:solidFill>
              </a:rPr>
              <a:t> </a:t>
            </a:r>
            <a:r>
              <a:rPr lang="en-ID" sz="1400" dirty="0" err="1">
                <a:solidFill>
                  <a:schemeClr val="bg1"/>
                </a:solidFill>
              </a:rPr>
              <a:t>pengguna</a:t>
            </a:r>
            <a:r>
              <a:rPr lang="en-ID" sz="1400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1CCE27-4A56-E636-86F7-D93C3B87ADEB}"/>
              </a:ext>
            </a:extLst>
          </p:cNvPr>
          <p:cNvSpPr txBox="1"/>
          <p:nvPr/>
        </p:nvSpPr>
        <p:spPr>
          <a:xfrm>
            <a:off x="2665106" y="3108950"/>
            <a:ext cx="849694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>
                <a:solidFill>
                  <a:schemeClr val="bg1"/>
                </a:solidFill>
              </a:rPr>
              <a:t>Perangkat lunak mendengar pelafalan bahasa oleh user, kemudian memberi skor dan koreksi terhadap ucapan pengguna.</a:t>
            </a:r>
            <a:endParaRPr lang="en-ID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11E17F-626F-6E0E-7B8D-45399551834C}"/>
              </a:ext>
            </a:extLst>
          </p:cNvPr>
          <p:cNvSpPr txBox="1"/>
          <p:nvPr/>
        </p:nvSpPr>
        <p:spPr>
          <a:xfrm>
            <a:off x="2671995" y="4396021"/>
            <a:ext cx="864096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dirty="0">
                <a:solidFill>
                  <a:schemeClr val="bg1"/>
                </a:solidFill>
              </a:rPr>
              <a:t>Speech recognition </a:t>
            </a:r>
            <a:r>
              <a:rPr lang="en-ID" dirty="0" err="1">
                <a:solidFill>
                  <a:schemeClr val="bg1"/>
                </a:solidFill>
              </a:rPr>
              <a:t>meningkatkan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keselamatan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pengemudi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dengan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mengaktifkan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sistem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navigasi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melalui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suara</a:t>
            </a:r>
            <a:r>
              <a:rPr lang="en-ID" dirty="0">
                <a:solidFill>
                  <a:schemeClr val="bg1"/>
                </a:solidFill>
              </a:rPr>
              <a:t>. </a:t>
            </a:r>
            <a:r>
              <a:rPr lang="en-ID" dirty="0" err="1">
                <a:solidFill>
                  <a:schemeClr val="bg1"/>
                </a:solidFill>
              </a:rPr>
              <a:t>Pengemudi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dapat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menggunakan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kontrol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suara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untuk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komunikasi</a:t>
            </a:r>
            <a:r>
              <a:rPr lang="en-ID" dirty="0">
                <a:solidFill>
                  <a:schemeClr val="bg1"/>
                </a:solidFill>
              </a:rPr>
              <a:t> hands-free (</a:t>
            </a:r>
            <a:r>
              <a:rPr lang="en-ID" dirty="0" err="1">
                <a:solidFill>
                  <a:schemeClr val="bg1"/>
                </a:solidFill>
              </a:rPr>
              <a:t>lepas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genggam</a:t>
            </a:r>
            <a:r>
              <a:rPr lang="en-ID" dirty="0">
                <a:solidFill>
                  <a:schemeClr val="bg1"/>
                </a:solidFill>
              </a:rPr>
              <a:t>), </a:t>
            </a:r>
            <a:r>
              <a:rPr lang="en-ID" dirty="0" err="1">
                <a:solidFill>
                  <a:schemeClr val="bg1"/>
                </a:solidFill>
              </a:rPr>
              <a:t>mengendalikan</a:t>
            </a:r>
            <a:r>
              <a:rPr lang="en-ID" dirty="0">
                <a:solidFill>
                  <a:schemeClr val="bg1"/>
                </a:solidFill>
              </a:rPr>
              <a:t> </a:t>
            </a:r>
            <a:r>
              <a:rPr lang="en-ID" dirty="0" err="1">
                <a:solidFill>
                  <a:schemeClr val="bg1"/>
                </a:solidFill>
              </a:rPr>
              <a:t>telepon</a:t>
            </a:r>
            <a:r>
              <a:rPr lang="en-ID" dirty="0">
                <a:solidFill>
                  <a:schemeClr val="bg1"/>
                </a:solidFill>
              </a:rPr>
              <a:t>, radio, dan GPS.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2A1F85-0979-CC25-FC69-D3662BA7E81B}"/>
              </a:ext>
            </a:extLst>
          </p:cNvPr>
          <p:cNvSpPr txBox="1"/>
          <p:nvPr/>
        </p:nvSpPr>
        <p:spPr>
          <a:xfrm>
            <a:off x="2817379" y="519241"/>
            <a:ext cx="648072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CONTOH PENERAPAN SPEECH RECOGNITION</a:t>
            </a:r>
            <a:endParaRPr lang="en-ID" dirty="0">
              <a:solidFill>
                <a:schemeClr val="bg1"/>
              </a:solidFill>
              <a:latin typeface="Tw Cen MT Condensed Extra Bold" panose="020B08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643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7000">
        <p:random/>
      </p:transition>
    </mc:Choice>
    <mc:Fallback>
      <p:transition spd="slow" advTm="700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652FEFB5-8153-403D-B867-A6CF51F74682}"/>
              </a:ext>
            </a:extLst>
          </p:cNvPr>
          <p:cNvSpPr/>
          <p:nvPr/>
        </p:nvSpPr>
        <p:spPr>
          <a:xfrm>
            <a:off x="983038" y="1462921"/>
            <a:ext cx="10152326" cy="2748088"/>
          </a:xfrm>
          <a:custGeom>
            <a:avLst/>
            <a:gdLst>
              <a:gd name="connsiteX0" fmla="*/ 0 w 5127073"/>
              <a:gd name="connsiteY0" fmla="*/ 0 h 3072986"/>
              <a:gd name="connsiteX1" fmla="*/ 2054087 w 5127073"/>
              <a:gd name="connsiteY1" fmla="*/ 0 h 3072986"/>
              <a:gd name="connsiteX2" fmla="*/ 3072986 w 5127073"/>
              <a:gd name="connsiteY2" fmla="*/ 0 h 3072986"/>
              <a:gd name="connsiteX3" fmla="*/ 5127073 w 5127073"/>
              <a:gd name="connsiteY3" fmla="*/ 0 h 3072986"/>
              <a:gd name="connsiteX4" fmla="*/ 5127073 w 5127073"/>
              <a:gd name="connsiteY4" fmla="*/ 3072986 h 3072986"/>
              <a:gd name="connsiteX5" fmla="*/ 3072986 w 5127073"/>
              <a:gd name="connsiteY5" fmla="*/ 3072986 h 3072986"/>
              <a:gd name="connsiteX6" fmla="*/ 2054087 w 5127073"/>
              <a:gd name="connsiteY6" fmla="*/ 3072986 h 3072986"/>
              <a:gd name="connsiteX7" fmla="*/ 0 w 5127073"/>
              <a:gd name="connsiteY7" fmla="*/ 3072986 h 3072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27073" h="3072986">
                <a:moveTo>
                  <a:pt x="0" y="0"/>
                </a:moveTo>
                <a:lnTo>
                  <a:pt x="2054087" y="0"/>
                </a:lnTo>
                <a:lnTo>
                  <a:pt x="3072986" y="0"/>
                </a:lnTo>
                <a:lnTo>
                  <a:pt x="5127073" y="0"/>
                </a:lnTo>
                <a:lnTo>
                  <a:pt x="5127073" y="3072986"/>
                </a:lnTo>
                <a:lnTo>
                  <a:pt x="3072986" y="3072986"/>
                </a:lnTo>
                <a:lnTo>
                  <a:pt x="2054087" y="3072986"/>
                </a:lnTo>
                <a:lnTo>
                  <a:pt x="0" y="3072986"/>
                </a:lnTo>
                <a:close/>
              </a:path>
            </a:pathLst>
          </a:custGeo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54"/>
            <a:endParaRPr lang="zh-CN" altLang="en-US" sz="1800">
              <a:solidFill>
                <a:srgbClr val="FFFFFF"/>
              </a:solidFill>
              <a:latin typeface="Arial"/>
              <a:ea typeface="微软雅黑"/>
            </a:endParaRP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6A13BCD7-CE29-41DB-9A76-916C1BF4E14C}"/>
              </a:ext>
            </a:extLst>
          </p:cNvPr>
          <p:cNvSpPr/>
          <p:nvPr/>
        </p:nvSpPr>
        <p:spPr>
          <a:xfrm>
            <a:off x="962108" y="1450594"/>
            <a:ext cx="10152326" cy="2748088"/>
          </a:xfrm>
          <a:custGeom>
            <a:avLst/>
            <a:gdLst>
              <a:gd name="connsiteX0" fmla="*/ 0 w 5127073"/>
              <a:gd name="connsiteY0" fmla="*/ 0 h 3072986"/>
              <a:gd name="connsiteX1" fmla="*/ 2054087 w 5127073"/>
              <a:gd name="connsiteY1" fmla="*/ 0 h 3072986"/>
              <a:gd name="connsiteX2" fmla="*/ 3072986 w 5127073"/>
              <a:gd name="connsiteY2" fmla="*/ 0 h 3072986"/>
              <a:gd name="connsiteX3" fmla="*/ 5127073 w 5127073"/>
              <a:gd name="connsiteY3" fmla="*/ 0 h 3072986"/>
              <a:gd name="connsiteX4" fmla="*/ 5127073 w 5127073"/>
              <a:gd name="connsiteY4" fmla="*/ 3072986 h 3072986"/>
              <a:gd name="connsiteX5" fmla="*/ 3072986 w 5127073"/>
              <a:gd name="connsiteY5" fmla="*/ 3072986 h 3072986"/>
              <a:gd name="connsiteX6" fmla="*/ 2054087 w 5127073"/>
              <a:gd name="connsiteY6" fmla="*/ 3072986 h 3072986"/>
              <a:gd name="connsiteX7" fmla="*/ 0 w 5127073"/>
              <a:gd name="connsiteY7" fmla="*/ 3072986 h 3072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27073" h="3072986">
                <a:moveTo>
                  <a:pt x="0" y="0"/>
                </a:moveTo>
                <a:lnTo>
                  <a:pt x="2054087" y="0"/>
                </a:lnTo>
                <a:lnTo>
                  <a:pt x="3072986" y="0"/>
                </a:lnTo>
                <a:lnTo>
                  <a:pt x="5127073" y="0"/>
                </a:lnTo>
                <a:lnTo>
                  <a:pt x="5127073" y="3072986"/>
                </a:lnTo>
                <a:lnTo>
                  <a:pt x="3072986" y="3072986"/>
                </a:lnTo>
                <a:lnTo>
                  <a:pt x="2054087" y="3072986"/>
                </a:lnTo>
                <a:lnTo>
                  <a:pt x="0" y="3072986"/>
                </a:lnTo>
                <a:close/>
              </a:path>
            </a:pathLst>
          </a:custGeom>
          <a:gradFill flip="none" rotWithShape="1">
            <a:gsLst>
              <a:gs pos="80761">
                <a:srgbClr val="050D21">
                  <a:alpha val="5000"/>
                </a:srgbClr>
              </a:gs>
              <a:gs pos="47000">
                <a:srgbClr val="050D21">
                  <a:alpha val="0"/>
                </a:srgbClr>
              </a:gs>
              <a:gs pos="100000">
                <a:srgbClr val="29CDF3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54"/>
            <a:endParaRPr lang="zh-CN" altLang="en-US" sz="1800">
              <a:solidFill>
                <a:srgbClr val="FFFFFF"/>
              </a:solidFill>
              <a:latin typeface="Arial"/>
              <a:ea typeface="微软雅黑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F9D4B44-1971-4E63-9226-31F4F3F5C65A}"/>
              </a:ext>
            </a:extLst>
          </p:cNvPr>
          <p:cNvGrpSpPr/>
          <p:nvPr/>
        </p:nvGrpSpPr>
        <p:grpSpPr>
          <a:xfrm>
            <a:off x="2343980" y="4548392"/>
            <a:ext cx="7796785" cy="1338187"/>
            <a:chOff x="2344284" y="4547743"/>
            <a:chExt cx="7797800" cy="1338361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33CE464-0C38-48EE-9E4F-BF02BBD5276C}"/>
                </a:ext>
              </a:extLst>
            </p:cNvPr>
            <p:cNvSpPr txBox="1"/>
            <p:nvPr/>
          </p:nvSpPr>
          <p:spPr bwMode="auto">
            <a:xfrm>
              <a:off x="2344284" y="4547743"/>
              <a:ext cx="7797800" cy="1338361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lnSpc>
                  <a:spcPct val="130000"/>
                </a:lnSpc>
                <a:defRPr sz="1100">
                  <a:solidFill>
                    <a:schemeClr val="bg1"/>
                  </a:solidFill>
                  <a:latin typeface="Century Gothic" panose="020B0502020202020204" pitchFamily="34" charset="0"/>
                  <a:ea typeface="方正清刻本悦宋简体" panose="02000000000000000000" pitchFamily="2" charset="-122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154"/>
              <a:r>
                <a:rPr lang="en-US" sz="1600" dirty="0" err="1"/>
                <a:t>Realitas</a:t>
              </a:r>
              <a:r>
                <a:rPr lang="en-US" sz="1600" dirty="0"/>
                <a:t> virtual </a:t>
              </a:r>
              <a:r>
                <a:rPr lang="en-US" sz="1600" dirty="0" err="1"/>
                <a:t>adalah</a:t>
              </a:r>
              <a:r>
                <a:rPr lang="en-US" sz="1600" dirty="0"/>
                <a:t> </a:t>
              </a:r>
              <a:r>
                <a:rPr lang="en-US" sz="1600" dirty="0" err="1"/>
                <a:t>teknologi</a:t>
              </a:r>
              <a:r>
                <a:rPr lang="en-US" sz="1600" dirty="0"/>
                <a:t> yang </a:t>
              </a:r>
              <a:r>
                <a:rPr lang="en-US" sz="1600" dirty="0" err="1"/>
                <a:t>membuat</a:t>
              </a:r>
              <a:r>
                <a:rPr lang="en-US" sz="1600" dirty="0"/>
                <a:t> </a:t>
              </a:r>
              <a:r>
                <a:rPr lang="en-US" sz="1600" dirty="0" err="1"/>
                <a:t>pengguna</a:t>
              </a:r>
              <a:r>
                <a:rPr lang="en-US" sz="1600" dirty="0"/>
                <a:t> </a:t>
              </a:r>
              <a:r>
                <a:rPr lang="en-US" sz="1600" dirty="0" err="1"/>
                <a:t>dapat</a:t>
              </a:r>
              <a:r>
                <a:rPr lang="en-US" sz="1600" dirty="0"/>
                <a:t> </a:t>
              </a:r>
              <a:r>
                <a:rPr lang="en-US" sz="1600" dirty="0" err="1"/>
                <a:t>berinteraksi</a:t>
              </a:r>
              <a:r>
                <a:rPr lang="en-US" sz="1600" dirty="0"/>
                <a:t> </a:t>
              </a:r>
              <a:r>
                <a:rPr lang="en-US" sz="1600" dirty="0" err="1"/>
                <a:t>dengan</a:t>
              </a:r>
              <a:r>
                <a:rPr lang="en-US" sz="1600" dirty="0"/>
                <a:t> </a:t>
              </a:r>
              <a:r>
                <a:rPr lang="en-US" sz="1600" dirty="0" err="1"/>
                <a:t>lingkungan</a:t>
              </a:r>
              <a:r>
                <a:rPr lang="en-US" sz="1600" dirty="0"/>
                <a:t> </a:t>
              </a:r>
              <a:r>
                <a:rPr lang="en-US" sz="1600" dirty="0" err="1"/>
                <a:t>hasil</a:t>
              </a:r>
              <a:r>
                <a:rPr lang="en-US" sz="1600" dirty="0"/>
                <a:t> </a:t>
              </a:r>
              <a:r>
                <a:rPr lang="en-US" sz="1600" dirty="0" err="1"/>
                <a:t>simulasi</a:t>
              </a:r>
              <a:r>
                <a:rPr lang="en-US" sz="1600" dirty="0"/>
                <a:t> </a:t>
              </a:r>
              <a:r>
                <a:rPr lang="en-US" sz="1600" dirty="0" err="1"/>
                <a:t>komputer</a:t>
              </a:r>
              <a:r>
                <a:rPr lang="en-US" sz="1600" dirty="0"/>
                <a:t>. </a:t>
              </a:r>
              <a:r>
                <a:rPr lang="en-US" sz="1600" dirty="0" err="1"/>
                <a:t>Suatu</a:t>
              </a:r>
              <a:r>
                <a:rPr lang="en-US" sz="1600" dirty="0"/>
                <a:t> </a:t>
              </a:r>
              <a:r>
                <a:rPr lang="en-US" sz="1600" dirty="0" err="1"/>
                <a:t>lingkungan</a:t>
              </a:r>
              <a:r>
                <a:rPr lang="en-US" sz="1600" dirty="0"/>
                <a:t> </a:t>
              </a:r>
              <a:r>
                <a:rPr lang="en-US" sz="1600" dirty="0" err="1"/>
                <a:t>sungguhan</a:t>
              </a:r>
              <a:r>
                <a:rPr lang="en-US" sz="1600" dirty="0"/>
                <a:t> di dunia </a:t>
              </a:r>
              <a:r>
                <a:rPr lang="en-US" sz="1600" dirty="0" err="1"/>
                <a:t>nyata</a:t>
              </a:r>
              <a:r>
                <a:rPr lang="en-US" sz="1600" dirty="0"/>
                <a:t> yang </a:t>
              </a:r>
              <a:r>
                <a:rPr lang="en-US" sz="1600" dirty="0" err="1"/>
                <a:t>disalin</a:t>
              </a:r>
              <a:r>
                <a:rPr lang="en-US" sz="1600" dirty="0"/>
                <a:t> </a:t>
              </a:r>
              <a:r>
                <a:rPr lang="en-US" sz="1600" dirty="0" err="1"/>
                <a:t>atau</a:t>
              </a:r>
              <a:r>
                <a:rPr lang="en-US" sz="1600" dirty="0"/>
                <a:t> </a:t>
              </a:r>
              <a:r>
                <a:rPr lang="en-US" sz="1600" dirty="0" err="1"/>
                <a:t>lingkungan</a:t>
              </a:r>
              <a:r>
                <a:rPr lang="en-US" sz="1600" dirty="0"/>
                <a:t> </a:t>
              </a:r>
              <a:r>
                <a:rPr lang="en-US" sz="1600" dirty="0" err="1"/>
                <a:t>fiktif</a:t>
              </a:r>
              <a:r>
                <a:rPr lang="en-US" sz="1600" dirty="0"/>
                <a:t> yang </a:t>
              </a:r>
              <a:r>
                <a:rPr lang="en-US" sz="1600" dirty="0" err="1"/>
                <a:t>hanya</a:t>
              </a:r>
              <a:r>
                <a:rPr lang="en-US" sz="1600" dirty="0"/>
                <a:t> </a:t>
              </a:r>
              <a:r>
                <a:rPr lang="en-US" sz="1600" dirty="0" err="1"/>
                <a:t>ada</a:t>
              </a:r>
              <a:r>
                <a:rPr lang="en-US" sz="1600" dirty="0"/>
                <a:t> </a:t>
              </a:r>
              <a:r>
                <a:rPr lang="en-US" sz="1600" dirty="0" err="1"/>
                <a:t>dalam</a:t>
              </a:r>
              <a:r>
                <a:rPr lang="en-US" sz="1600" dirty="0"/>
                <a:t> </a:t>
              </a:r>
              <a:r>
                <a:rPr lang="en-US" sz="1600" dirty="0" err="1"/>
                <a:t>imajinasi</a:t>
              </a:r>
              <a:r>
                <a:rPr lang="en-US" sz="1600" dirty="0"/>
                <a:t>.</a:t>
              </a:r>
              <a:r>
                <a:rPr lang="en-US" altLang="zh-CN" sz="1600" dirty="0"/>
                <a:t> </a:t>
              </a: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EE25E47-DB2A-43E9-A017-C933375CF16D}"/>
                </a:ext>
              </a:extLst>
            </p:cNvPr>
            <p:cNvSpPr txBox="1"/>
            <p:nvPr/>
          </p:nvSpPr>
          <p:spPr bwMode="auto">
            <a:xfrm>
              <a:off x="4511617" y="4872841"/>
              <a:ext cx="3096746" cy="52328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defRPr>
                  <a:gradFill>
                    <a:gsLst>
                      <a:gs pos="0">
                        <a:srgbClr val="29CDF3"/>
                      </a:gs>
                      <a:gs pos="100000">
                        <a:srgbClr val="79F3FA"/>
                      </a:gs>
                    </a:gsLst>
                    <a:lin ang="2700000" scaled="1"/>
                  </a:gra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154"/>
              <a:endParaRPr lang="zh-CN" altLang="en-US" sz="2800" dirty="0"/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415FD45B-B44B-4B95-B1A2-1481037C23D1}"/>
              </a:ext>
            </a:extLst>
          </p:cNvPr>
          <p:cNvSpPr txBox="1"/>
          <p:nvPr/>
        </p:nvSpPr>
        <p:spPr>
          <a:xfrm>
            <a:off x="4331144" y="465592"/>
            <a:ext cx="3708278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457154"/>
            <a:r>
              <a:rPr lang="en-US" altLang="zh-CN" sz="3200" dirty="0">
                <a:gradFill>
                  <a:gsLst>
                    <a:gs pos="0">
                      <a:srgbClr val="29CDF3"/>
                    </a:gs>
                    <a:gs pos="100000">
                      <a:srgbClr val="79F3FA"/>
                    </a:gs>
                  </a:gsLst>
                  <a:lin ang="2700000" scaled="1"/>
                </a:gra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Virtual Reality (VR)</a:t>
            </a:r>
            <a:endParaRPr lang="zh-CN" altLang="en-US" sz="3200" dirty="0">
              <a:gradFill>
                <a:gsLst>
                  <a:gs pos="0">
                    <a:srgbClr val="29CDF3"/>
                  </a:gs>
                  <a:gs pos="100000">
                    <a:srgbClr val="79F3FA"/>
                  </a:gs>
                </a:gsLst>
                <a:lin ang="2700000" scaled="1"/>
              </a:gradFill>
              <a:latin typeface="锐字锐线梦想黑简1.0" panose="02010604000000000000" pitchFamily="2" charset="-122"/>
              <a:ea typeface="锐字锐线梦想黑简1.0" panose="02010604000000000000" pitchFamily="2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9AA8296-EE0D-4D33-B928-3041CD49D65D}"/>
              </a:ext>
            </a:extLst>
          </p:cNvPr>
          <p:cNvGrpSpPr/>
          <p:nvPr/>
        </p:nvGrpSpPr>
        <p:grpSpPr>
          <a:xfrm>
            <a:off x="4403152" y="1078907"/>
            <a:ext cx="3636270" cy="46631"/>
            <a:chOff x="3745734" y="1030077"/>
            <a:chExt cx="5066292" cy="190922"/>
          </a:xfrm>
          <a:gradFill>
            <a:gsLst>
              <a:gs pos="0">
                <a:srgbClr val="050D21"/>
              </a:gs>
              <a:gs pos="100000">
                <a:srgbClr val="79F3FA"/>
              </a:gs>
            </a:gsLst>
            <a:lin ang="2700000" scaled="1"/>
          </a:gradFill>
        </p:grpSpPr>
        <p:sp>
          <p:nvSpPr>
            <p:cNvPr id="10" name="梯形 9">
              <a:extLst>
                <a:ext uri="{FF2B5EF4-FFF2-40B4-BE49-F238E27FC236}">
                  <a16:creationId xmlns:a16="http://schemas.microsoft.com/office/drawing/2014/main" id="{96C48A7F-791E-4262-BEBD-E142902608F0}"/>
                </a:ext>
              </a:extLst>
            </p:cNvPr>
            <p:cNvSpPr/>
            <p:nvPr/>
          </p:nvSpPr>
          <p:spPr>
            <a:xfrm>
              <a:off x="3745734" y="1030077"/>
              <a:ext cx="1222506" cy="190922"/>
            </a:xfrm>
            <a:prstGeom prst="trapezoid">
              <a:avLst>
                <a:gd name="adj" fmla="val 100789"/>
              </a:avLst>
            </a:prstGeom>
            <a:gradFill>
              <a:gsLst>
                <a:gs pos="0">
                  <a:srgbClr val="050D21"/>
                </a:gs>
                <a:gs pos="100000">
                  <a:srgbClr val="29CDF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54"/>
              <a:endParaRPr lang="zh-CN" altLang="en-US" sz="180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11" name="梯形 10">
              <a:extLst>
                <a:ext uri="{FF2B5EF4-FFF2-40B4-BE49-F238E27FC236}">
                  <a16:creationId xmlns:a16="http://schemas.microsoft.com/office/drawing/2014/main" id="{DD8C639E-3DC8-4388-8D47-230C4A66B234}"/>
                </a:ext>
              </a:extLst>
            </p:cNvPr>
            <p:cNvSpPr/>
            <p:nvPr/>
          </p:nvSpPr>
          <p:spPr>
            <a:xfrm>
              <a:off x="5026996" y="1030077"/>
              <a:ext cx="1222506" cy="190922"/>
            </a:xfrm>
            <a:prstGeom prst="trapezoid">
              <a:avLst>
                <a:gd name="adj" fmla="val 100789"/>
              </a:avLst>
            </a:prstGeom>
            <a:gradFill flip="none" rotWithShape="1">
              <a:gsLst>
                <a:gs pos="0">
                  <a:srgbClr val="050D21"/>
                </a:gs>
                <a:gs pos="100000">
                  <a:srgbClr val="E78947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54"/>
              <a:endParaRPr lang="zh-CN" altLang="en-US" sz="180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12" name="梯形 11">
              <a:extLst>
                <a:ext uri="{FF2B5EF4-FFF2-40B4-BE49-F238E27FC236}">
                  <a16:creationId xmlns:a16="http://schemas.microsoft.com/office/drawing/2014/main" id="{74C70EF1-2F78-4AE0-A20E-4349CAD6EF1D}"/>
                </a:ext>
              </a:extLst>
            </p:cNvPr>
            <p:cNvSpPr/>
            <p:nvPr/>
          </p:nvSpPr>
          <p:spPr>
            <a:xfrm>
              <a:off x="6308258" y="1030077"/>
              <a:ext cx="1222506" cy="190922"/>
            </a:xfrm>
            <a:prstGeom prst="trapezoid">
              <a:avLst>
                <a:gd name="adj" fmla="val 100789"/>
              </a:avLst>
            </a:prstGeom>
            <a:gradFill>
              <a:gsLst>
                <a:gs pos="0">
                  <a:srgbClr val="050D21"/>
                </a:gs>
                <a:gs pos="100000">
                  <a:srgbClr val="29CDF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54"/>
              <a:endParaRPr lang="zh-CN" altLang="en-US" sz="180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13" name="梯形 12">
              <a:extLst>
                <a:ext uri="{FF2B5EF4-FFF2-40B4-BE49-F238E27FC236}">
                  <a16:creationId xmlns:a16="http://schemas.microsoft.com/office/drawing/2014/main" id="{CB26B118-26B7-4BDF-85D0-B7C1055688EF}"/>
                </a:ext>
              </a:extLst>
            </p:cNvPr>
            <p:cNvSpPr/>
            <p:nvPr/>
          </p:nvSpPr>
          <p:spPr>
            <a:xfrm>
              <a:off x="7589520" y="1030077"/>
              <a:ext cx="1222506" cy="190922"/>
            </a:xfrm>
            <a:prstGeom prst="trapezoid">
              <a:avLst>
                <a:gd name="adj" fmla="val 100789"/>
              </a:avLst>
            </a:prstGeom>
            <a:gradFill flip="none" rotWithShape="1">
              <a:gsLst>
                <a:gs pos="0">
                  <a:srgbClr val="050D21"/>
                </a:gs>
                <a:gs pos="100000">
                  <a:srgbClr val="E78947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54"/>
              <a:endParaRPr lang="zh-CN" altLang="en-US" sz="180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9062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000">
        <p:random/>
      </p:transition>
    </mc:Choice>
    <mc:Fallback>
      <p:transition spd="slow" advTm="7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箭头: V 形 14">
            <a:extLst>
              <a:ext uri="{FF2B5EF4-FFF2-40B4-BE49-F238E27FC236}">
                <a16:creationId xmlns:a16="http://schemas.microsoft.com/office/drawing/2014/main" id="{53892BEB-D1AF-45DC-98D5-E969551A6DC9}"/>
              </a:ext>
            </a:extLst>
          </p:cNvPr>
          <p:cNvSpPr/>
          <p:nvPr/>
        </p:nvSpPr>
        <p:spPr>
          <a:xfrm>
            <a:off x="3580552" y="3677159"/>
            <a:ext cx="207457" cy="275878"/>
          </a:xfrm>
          <a:prstGeom prst="chevron">
            <a:avLst>
              <a:gd name="adj" fmla="val 57832"/>
            </a:avLst>
          </a:prstGeom>
          <a:gradFill flip="none" rotWithShape="1">
            <a:gsLst>
              <a:gs pos="91000">
                <a:srgbClr val="050D21"/>
              </a:gs>
              <a:gs pos="87000">
                <a:srgbClr val="29CDF3"/>
              </a:gs>
              <a:gs pos="88000">
                <a:srgbClr val="050D21"/>
              </a:gs>
              <a:gs pos="100000">
                <a:srgbClr val="29CDF3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/>
            <a:endParaRPr lang="zh-CN" altLang="en-US" sz="1800">
              <a:solidFill>
                <a:srgbClr val="FFFFFF"/>
              </a:solidFill>
              <a:latin typeface="Arial"/>
              <a:ea typeface="微软雅黑"/>
            </a:endParaRPr>
          </a:p>
        </p:txBody>
      </p:sp>
      <p:sp>
        <p:nvSpPr>
          <p:cNvPr id="16" name="箭头: V 形 15">
            <a:extLst>
              <a:ext uri="{FF2B5EF4-FFF2-40B4-BE49-F238E27FC236}">
                <a16:creationId xmlns:a16="http://schemas.microsoft.com/office/drawing/2014/main" id="{C65FFF5C-23D8-486C-80FC-D41224DBB784}"/>
              </a:ext>
            </a:extLst>
          </p:cNvPr>
          <p:cNvSpPr/>
          <p:nvPr/>
        </p:nvSpPr>
        <p:spPr>
          <a:xfrm rot="1915631">
            <a:off x="6552996" y="2109755"/>
            <a:ext cx="207457" cy="275878"/>
          </a:xfrm>
          <a:prstGeom prst="chevron">
            <a:avLst>
              <a:gd name="adj" fmla="val 57832"/>
            </a:avLst>
          </a:prstGeom>
          <a:gradFill flip="none" rotWithShape="1">
            <a:gsLst>
              <a:gs pos="91000">
                <a:srgbClr val="050D21"/>
              </a:gs>
              <a:gs pos="87000">
                <a:srgbClr val="29CDF3"/>
              </a:gs>
              <a:gs pos="88000">
                <a:srgbClr val="050D21"/>
              </a:gs>
              <a:gs pos="100000">
                <a:srgbClr val="29CDF3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/>
            <a:endParaRPr lang="zh-CN" altLang="en-US" sz="1800">
              <a:solidFill>
                <a:srgbClr val="FFFFFF"/>
              </a:solidFill>
              <a:latin typeface="Arial"/>
              <a:ea typeface="微软雅黑"/>
            </a:endParaRPr>
          </a:p>
        </p:txBody>
      </p:sp>
      <p:sp>
        <p:nvSpPr>
          <p:cNvPr id="17" name="箭头: V 形 16">
            <a:extLst>
              <a:ext uri="{FF2B5EF4-FFF2-40B4-BE49-F238E27FC236}">
                <a16:creationId xmlns:a16="http://schemas.microsoft.com/office/drawing/2014/main" id="{8865ABB3-175A-4298-BDBE-AC74FA45D405}"/>
              </a:ext>
            </a:extLst>
          </p:cNvPr>
          <p:cNvSpPr/>
          <p:nvPr/>
        </p:nvSpPr>
        <p:spPr>
          <a:xfrm rot="16200000">
            <a:off x="5328242" y="3681396"/>
            <a:ext cx="207457" cy="275878"/>
          </a:xfrm>
          <a:prstGeom prst="chevron">
            <a:avLst>
              <a:gd name="adj" fmla="val 57832"/>
            </a:avLst>
          </a:prstGeom>
          <a:gradFill flip="none" rotWithShape="1">
            <a:gsLst>
              <a:gs pos="91000">
                <a:srgbClr val="050D21"/>
              </a:gs>
              <a:gs pos="87000">
                <a:srgbClr val="29CDF3"/>
              </a:gs>
              <a:gs pos="88000">
                <a:srgbClr val="050D21"/>
              </a:gs>
              <a:gs pos="100000">
                <a:srgbClr val="29CDF3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/>
            <a:endParaRPr lang="zh-CN" altLang="en-US" sz="1800">
              <a:solidFill>
                <a:srgbClr val="FFFFFF"/>
              </a:solidFill>
              <a:latin typeface="Arial"/>
              <a:ea typeface="微软雅黑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7695F7E4-4C52-439C-8636-9A13348CEC1F}"/>
              </a:ext>
            </a:extLst>
          </p:cNvPr>
          <p:cNvGrpSpPr/>
          <p:nvPr/>
        </p:nvGrpSpPr>
        <p:grpSpPr>
          <a:xfrm>
            <a:off x="4385308" y="864820"/>
            <a:ext cx="3384109" cy="95449"/>
            <a:chOff x="3745734" y="1030077"/>
            <a:chExt cx="5066292" cy="190922"/>
          </a:xfrm>
          <a:gradFill>
            <a:gsLst>
              <a:gs pos="0">
                <a:srgbClr val="050D21"/>
              </a:gs>
              <a:gs pos="100000">
                <a:srgbClr val="79F3FA"/>
              </a:gs>
            </a:gsLst>
            <a:lin ang="2700000" scaled="1"/>
          </a:gradFill>
        </p:grpSpPr>
        <p:sp>
          <p:nvSpPr>
            <p:cNvPr id="19" name="梯形 18">
              <a:extLst>
                <a:ext uri="{FF2B5EF4-FFF2-40B4-BE49-F238E27FC236}">
                  <a16:creationId xmlns:a16="http://schemas.microsoft.com/office/drawing/2014/main" id="{1427F602-1DA6-487B-B8EB-500FC9A92A3C}"/>
                </a:ext>
              </a:extLst>
            </p:cNvPr>
            <p:cNvSpPr/>
            <p:nvPr/>
          </p:nvSpPr>
          <p:spPr>
            <a:xfrm>
              <a:off x="3745734" y="1030077"/>
              <a:ext cx="1222506" cy="190922"/>
            </a:xfrm>
            <a:prstGeom prst="trapezoid">
              <a:avLst>
                <a:gd name="adj" fmla="val 100789"/>
              </a:avLst>
            </a:prstGeom>
            <a:gradFill>
              <a:gsLst>
                <a:gs pos="0">
                  <a:srgbClr val="050D21"/>
                </a:gs>
                <a:gs pos="100000">
                  <a:srgbClr val="29CDF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54"/>
              <a:endParaRPr lang="zh-CN" altLang="en-US" sz="180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20" name="梯形 19">
              <a:extLst>
                <a:ext uri="{FF2B5EF4-FFF2-40B4-BE49-F238E27FC236}">
                  <a16:creationId xmlns:a16="http://schemas.microsoft.com/office/drawing/2014/main" id="{699C3B54-874B-46CF-AD02-FBC161748A75}"/>
                </a:ext>
              </a:extLst>
            </p:cNvPr>
            <p:cNvSpPr/>
            <p:nvPr/>
          </p:nvSpPr>
          <p:spPr>
            <a:xfrm>
              <a:off x="5026996" y="1030077"/>
              <a:ext cx="1222506" cy="190922"/>
            </a:xfrm>
            <a:prstGeom prst="trapezoid">
              <a:avLst>
                <a:gd name="adj" fmla="val 100789"/>
              </a:avLst>
            </a:prstGeom>
            <a:gradFill flip="none" rotWithShape="1">
              <a:gsLst>
                <a:gs pos="0">
                  <a:srgbClr val="050D21"/>
                </a:gs>
                <a:gs pos="100000">
                  <a:srgbClr val="E78947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54"/>
              <a:endParaRPr lang="zh-CN" altLang="en-US" sz="180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21" name="梯形 20">
              <a:extLst>
                <a:ext uri="{FF2B5EF4-FFF2-40B4-BE49-F238E27FC236}">
                  <a16:creationId xmlns:a16="http://schemas.microsoft.com/office/drawing/2014/main" id="{AF0AE83B-E5BB-4379-B274-F100F8BA35B7}"/>
                </a:ext>
              </a:extLst>
            </p:cNvPr>
            <p:cNvSpPr/>
            <p:nvPr/>
          </p:nvSpPr>
          <p:spPr>
            <a:xfrm>
              <a:off x="6308258" y="1030077"/>
              <a:ext cx="1222506" cy="190922"/>
            </a:xfrm>
            <a:prstGeom prst="trapezoid">
              <a:avLst>
                <a:gd name="adj" fmla="val 100789"/>
              </a:avLst>
            </a:prstGeom>
            <a:gradFill>
              <a:gsLst>
                <a:gs pos="0">
                  <a:srgbClr val="050D21"/>
                </a:gs>
                <a:gs pos="100000">
                  <a:srgbClr val="29CDF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54"/>
              <a:endParaRPr lang="zh-CN" altLang="en-US" sz="180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22" name="梯形 21">
              <a:extLst>
                <a:ext uri="{FF2B5EF4-FFF2-40B4-BE49-F238E27FC236}">
                  <a16:creationId xmlns:a16="http://schemas.microsoft.com/office/drawing/2014/main" id="{870D40D7-99D4-40DC-B7DA-75C0EB3B31B8}"/>
                </a:ext>
              </a:extLst>
            </p:cNvPr>
            <p:cNvSpPr/>
            <p:nvPr/>
          </p:nvSpPr>
          <p:spPr>
            <a:xfrm>
              <a:off x="7589520" y="1030077"/>
              <a:ext cx="1222506" cy="190922"/>
            </a:xfrm>
            <a:prstGeom prst="trapezoid">
              <a:avLst>
                <a:gd name="adj" fmla="val 100789"/>
              </a:avLst>
            </a:prstGeom>
            <a:gradFill flip="none" rotWithShape="1">
              <a:gsLst>
                <a:gs pos="0">
                  <a:srgbClr val="050D21"/>
                </a:gs>
                <a:gs pos="100000">
                  <a:srgbClr val="E78947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54"/>
              <a:endParaRPr lang="zh-CN" altLang="en-US" sz="180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E5CFF905-80BC-47CB-A20F-CEB4F60C0D9F}"/>
              </a:ext>
            </a:extLst>
          </p:cNvPr>
          <p:cNvGrpSpPr/>
          <p:nvPr/>
        </p:nvGrpSpPr>
        <p:grpSpPr>
          <a:xfrm>
            <a:off x="3461764" y="2110608"/>
            <a:ext cx="7707057" cy="4768940"/>
            <a:chOff x="-1655812" y="2609087"/>
            <a:chExt cx="7708061" cy="4769559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4E4888A-430D-4184-84FD-82589EEA676F}"/>
                </a:ext>
              </a:extLst>
            </p:cNvPr>
            <p:cNvSpPr txBox="1"/>
            <p:nvPr/>
          </p:nvSpPr>
          <p:spPr bwMode="auto">
            <a:xfrm>
              <a:off x="2171988" y="5099688"/>
              <a:ext cx="2749047" cy="107735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defRPr>
                  <a:gradFill>
                    <a:gsLst>
                      <a:gs pos="0">
                        <a:srgbClr val="29CDF3"/>
                      </a:gs>
                      <a:gs pos="100000">
                        <a:srgbClr val="79F3FA"/>
                      </a:gs>
                    </a:gsLst>
                    <a:lin ang="2700000" scaled="1"/>
                  </a:gra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154"/>
              <a:r>
                <a:rPr lang="en-US" dirty="0"/>
                <a:t>Augmented Reality Headset</a:t>
              </a:r>
            </a:p>
            <a:p>
              <a:pPr algn="l" defTabSz="457154"/>
              <a:endParaRPr lang="zh-CN" altLang="en-US" sz="2400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1B899AB-7229-4B13-9E3E-35B2A2C7BB58}"/>
                </a:ext>
              </a:extLst>
            </p:cNvPr>
            <p:cNvSpPr txBox="1"/>
            <p:nvPr/>
          </p:nvSpPr>
          <p:spPr bwMode="auto">
            <a:xfrm>
              <a:off x="2142694" y="5893046"/>
              <a:ext cx="2595102" cy="14856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lnSpc>
                  <a:spcPct val="130000"/>
                </a:lnSpc>
                <a:defRPr sz="1100">
                  <a:solidFill>
                    <a:schemeClr val="bg1"/>
                  </a:solidFill>
                  <a:latin typeface="Century Gothic" panose="020B0502020202020204" pitchFamily="34" charset="0"/>
                  <a:ea typeface="方正清刻本悦宋简体" panose="02000000000000000000" pitchFamily="2" charset="-122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 err="1"/>
                <a:t>Contoh</a:t>
              </a:r>
              <a:r>
                <a:rPr lang="en-US" dirty="0"/>
                <a:t> </a:t>
              </a:r>
              <a:r>
                <a:rPr lang="en-US" dirty="0" err="1"/>
                <a:t>perangkat</a:t>
              </a:r>
              <a:r>
                <a:rPr lang="en-US" dirty="0"/>
                <a:t> Augmented Reality Headset </a:t>
              </a:r>
              <a:r>
                <a:rPr lang="en-US" dirty="0" err="1"/>
                <a:t>adalah</a:t>
              </a:r>
              <a:r>
                <a:rPr lang="en-US" dirty="0"/>
                <a:t> Microsoft HoloLens.</a:t>
              </a:r>
            </a:p>
            <a:p>
              <a:br>
                <a:rPr lang="en-US" sz="2400" dirty="0"/>
              </a:br>
              <a:endParaRPr lang="en-US" altLang="zh-CN" sz="14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endParaRPr>
            </a:p>
          </p:txBody>
        </p:sp>
        <p:sp>
          <p:nvSpPr>
            <p:cNvPr id="8" name="文本框 23">
              <a:extLst>
                <a:ext uri="{FF2B5EF4-FFF2-40B4-BE49-F238E27FC236}">
                  <a16:creationId xmlns:a16="http://schemas.microsoft.com/office/drawing/2014/main" id="{752ED238-2340-DD3E-855D-4B98A277DBE4}"/>
                </a:ext>
              </a:extLst>
            </p:cNvPr>
            <p:cNvSpPr txBox="1"/>
            <p:nvPr/>
          </p:nvSpPr>
          <p:spPr bwMode="auto">
            <a:xfrm>
              <a:off x="3168771" y="2609087"/>
              <a:ext cx="2883478" cy="96962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defRPr>
                  <a:gradFill>
                    <a:gsLst>
                      <a:gs pos="0">
                        <a:srgbClr val="29CDF3"/>
                      </a:gs>
                      <a:gs pos="100000">
                        <a:srgbClr val="79F3FA"/>
                      </a:gs>
                    </a:gsLst>
                    <a:lin ang="2700000" scaled="1"/>
                  </a:gra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154"/>
              <a:r>
                <a:rPr lang="en-US" dirty="0"/>
                <a:t>High- level virtual reality</a:t>
              </a:r>
            </a:p>
            <a:p>
              <a:pPr algn="l" defTabSz="457154"/>
              <a:endParaRPr lang="zh-CN" altLang="en-US" dirty="0"/>
            </a:p>
          </p:txBody>
        </p:sp>
        <p:sp>
          <p:nvSpPr>
            <p:cNvPr id="29" name="文本框 23">
              <a:extLst>
                <a:ext uri="{FF2B5EF4-FFF2-40B4-BE49-F238E27FC236}">
                  <a16:creationId xmlns:a16="http://schemas.microsoft.com/office/drawing/2014/main" id="{C67E36E5-79B8-236C-A305-5F06C6743254}"/>
                </a:ext>
              </a:extLst>
            </p:cNvPr>
            <p:cNvSpPr txBox="1"/>
            <p:nvPr/>
          </p:nvSpPr>
          <p:spPr bwMode="auto">
            <a:xfrm>
              <a:off x="-1439303" y="4493241"/>
              <a:ext cx="2749047" cy="104657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defRPr>
                  <a:gradFill>
                    <a:gsLst>
                      <a:gs pos="0">
                        <a:srgbClr val="29CDF3"/>
                      </a:gs>
                      <a:gs pos="100000">
                        <a:srgbClr val="79F3FA"/>
                      </a:gs>
                    </a:gsLst>
                    <a:lin ang="2700000" scaled="1"/>
                  </a:gra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154"/>
              <a:r>
                <a:rPr lang="en-US" dirty="0"/>
                <a:t>Virtual Mobile Theater</a:t>
              </a:r>
              <a:endParaRPr lang="en-US" sz="2000" b="0" i="0" dirty="0">
                <a:solidFill>
                  <a:srgbClr val="757575"/>
                </a:solidFill>
                <a:effectLst/>
                <a:latin typeface="Calibri" panose="020F0502020204030204" pitchFamily="34" charset="0"/>
              </a:endParaRPr>
            </a:p>
            <a:p>
              <a:pPr algn="l" defTabSz="457154"/>
              <a:endParaRPr lang="zh-CN" altLang="en-US" sz="2400" dirty="0"/>
            </a:p>
          </p:txBody>
        </p:sp>
        <p:sp>
          <p:nvSpPr>
            <p:cNvPr id="30" name="文本框 24">
              <a:extLst>
                <a:ext uri="{FF2B5EF4-FFF2-40B4-BE49-F238E27FC236}">
                  <a16:creationId xmlns:a16="http://schemas.microsoft.com/office/drawing/2014/main" id="{546C4343-1EF8-BA37-5DDD-05F2AF518A8A}"/>
                </a:ext>
              </a:extLst>
            </p:cNvPr>
            <p:cNvSpPr txBox="1"/>
            <p:nvPr/>
          </p:nvSpPr>
          <p:spPr bwMode="auto">
            <a:xfrm>
              <a:off x="-1655812" y="5088894"/>
              <a:ext cx="2595102" cy="78531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lnSpc>
                  <a:spcPct val="130000"/>
                </a:lnSpc>
                <a:defRPr sz="1100">
                  <a:solidFill>
                    <a:schemeClr val="bg1"/>
                  </a:solidFill>
                  <a:latin typeface="Century Gothic" panose="020B0502020202020204" pitchFamily="34" charset="0"/>
                  <a:ea typeface="方正清刻本悦宋简体" panose="02000000000000000000" pitchFamily="2" charset="-122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154"/>
              <a:r>
                <a:rPr lang="en-US" dirty="0" err="1"/>
                <a:t>contoh</a:t>
              </a:r>
              <a:r>
                <a:rPr lang="en-US" dirty="0"/>
                <a:t> </a:t>
              </a:r>
              <a:r>
                <a:rPr lang="en-US" dirty="0" err="1"/>
                <a:t>dari</a:t>
              </a:r>
              <a:r>
                <a:rPr lang="en-US" dirty="0"/>
                <a:t> Virtual Mobile Theater </a:t>
              </a:r>
              <a:r>
                <a:rPr lang="en-US" dirty="0" err="1"/>
                <a:t>itu</a:t>
              </a:r>
              <a:r>
                <a:rPr lang="en-US" dirty="0"/>
                <a:t> </a:t>
              </a:r>
              <a:r>
                <a:rPr lang="en-US" dirty="0" err="1"/>
                <a:t>sendiri</a:t>
              </a:r>
              <a:r>
                <a:rPr lang="en-US" dirty="0"/>
                <a:t> </a:t>
              </a:r>
              <a:r>
                <a:rPr lang="en-US" dirty="0" err="1"/>
                <a:t>adalah</a:t>
              </a:r>
              <a:r>
                <a:rPr lang="en-US" dirty="0"/>
                <a:t> Sony HMZ-T1</a:t>
              </a:r>
            </a:p>
            <a:p>
              <a:pPr algn="l" defTabSz="457154"/>
              <a:endParaRPr lang="en-US" altLang="zh-CN" sz="14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16CD85F-A656-4CBE-894F-CB391C863CDB}"/>
              </a:ext>
            </a:extLst>
          </p:cNvPr>
          <p:cNvGrpSpPr/>
          <p:nvPr/>
        </p:nvGrpSpPr>
        <p:grpSpPr>
          <a:xfrm>
            <a:off x="273710" y="1073621"/>
            <a:ext cx="4086970" cy="2849443"/>
            <a:chOff x="623777" y="4609594"/>
            <a:chExt cx="4087503" cy="2849812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AA84C4F3-3F35-473B-8294-CB54AE15FD25}"/>
                </a:ext>
              </a:extLst>
            </p:cNvPr>
            <p:cNvSpPr txBox="1"/>
            <p:nvPr/>
          </p:nvSpPr>
          <p:spPr bwMode="auto">
            <a:xfrm>
              <a:off x="2108349" y="4609594"/>
              <a:ext cx="2378238" cy="138517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defRPr>
                  <a:gradFill>
                    <a:gsLst>
                      <a:gs pos="0">
                        <a:srgbClr val="29CDF3"/>
                      </a:gs>
                      <a:gs pos="100000">
                        <a:srgbClr val="79F3FA"/>
                      </a:gs>
                    </a:gsLst>
                    <a:lin ang="2700000" scaled="1"/>
                  </a:gra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154"/>
              <a:r>
                <a:rPr lang="en-US" dirty="0"/>
                <a:t>Entry- level mobile VR</a:t>
              </a:r>
            </a:p>
            <a:p>
              <a:pPr algn="l" defTabSz="457154"/>
              <a:endParaRPr lang="en-US" sz="2000" b="0" i="0" dirty="0">
                <a:solidFill>
                  <a:srgbClr val="757575"/>
                </a:solidFill>
                <a:effectLst/>
                <a:latin typeface="Calibri" panose="020F0502020204030204" pitchFamily="34" charset="0"/>
              </a:endParaRPr>
            </a:p>
            <a:p>
              <a:pPr algn="l" defTabSz="457154"/>
              <a:endParaRPr lang="zh-CN" altLang="en-US" sz="2400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76E6BD88-5A7D-4030-9942-D5AA34E7B75F}"/>
                </a:ext>
              </a:extLst>
            </p:cNvPr>
            <p:cNvSpPr txBox="1"/>
            <p:nvPr/>
          </p:nvSpPr>
          <p:spPr bwMode="auto">
            <a:xfrm>
              <a:off x="2116178" y="5122699"/>
              <a:ext cx="2595102" cy="953654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lnSpc>
                  <a:spcPct val="130000"/>
                </a:lnSpc>
                <a:defRPr sz="1100">
                  <a:solidFill>
                    <a:schemeClr val="bg1"/>
                  </a:solidFill>
                  <a:latin typeface="Century Gothic" panose="020B0502020202020204" pitchFamily="34" charset="0"/>
                  <a:ea typeface="方正清刻本悦宋简体" panose="02000000000000000000" pitchFamily="2" charset="-122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dirty="0" err="1"/>
                <a:t>Contoh</a:t>
              </a:r>
              <a:r>
                <a:rPr lang="en-US" dirty="0"/>
                <a:t> </a:t>
              </a:r>
              <a:r>
                <a:rPr lang="en-US" dirty="0" err="1"/>
                <a:t>jenis</a:t>
              </a:r>
              <a:r>
                <a:rPr lang="en-US" dirty="0"/>
                <a:t> </a:t>
              </a:r>
              <a:r>
                <a:rPr lang="en-US" dirty="0" err="1"/>
                <a:t>kacamata</a:t>
              </a:r>
              <a:r>
                <a:rPr lang="en-US" dirty="0"/>
                <a:t> VR </a:t>
              </a:r>
              <a:r>
                <a:rPr lang="en-US" dirty="0" err="1"/>
                <a:t>ini</a:t>
              </a:r>
              <a:r>
                <a:rPr lang="en-US" dirty="0"/>
                <a:t> </a:t>
              </a:r>
              <a:r>
                <a:rPr lang="en-US" dirty="0" err="1"/>
                <a:t>adalah</a:t>
              </a:r>
              <a:r>
                <a:rPr lang="en-US" dirty="0"/>
                <a:t> Google Cardboard dan </a:t>
              </a:r>
              <a:r>
                <a:rPr lang="en-US" dirty="0" err="1"/>
                <a:t>beberapa</a:t>
              </a:r>
              <a:r>
                <a:rPr lang="en-US" dirty="0"/>
                <a:t> </a:t>
              </a:r>
              <a:r>
                <a:rPr lang="en-US" dirty="0" err="1"/>
                <a:t>kacamata</a:t>
              </a:r>
              <a:r>
                <a:rPr lang="en-US" dirty="0"/>
                <a:t> virtual reality </a:t>
              </a:r>
              <a:r>
                <a:rPr lang="en-US" dirty="0" err="1"/>
                <a:t>untuk</a:t>
              </a:r>
              <a:r>
                <a:rPr lang="en-US" dirty="0"/>
                <a:t> smartphone </a:t>
              </a:r>
              <a:r>
                <a:rPr lang="en-US" dirty="0" err="1"/>
                <a:t>lainnya</a:t>
              </a:r>
              <a:endParaRPr lang="en-US" dirty="0"/>
            </a:p>
          </p:txBody>
        </p:sp>
        <p:sp>
          <p:nvSpPr>
            <p:cNvPr id="7" name="文本框 26">
              <a:extLst>
                <a:ext uri="{FF2B5EF4-FFF2-40B4-BE49-F238E27FC236}">
                  <a16:creationId xmlns:a16="http://schemas.microsoft.com/office/drawing/2014/main" id="{4BEF0F14-078E-D4FB-8092-86E8D8ED80CE}"/>
                </a:ext>
              </a:extLst>
            </p:cNvPr>
            <p:cNvSpPr txBox="1"/>
            <p:nvPr/>
          </p:nvSpPr>
          <p:spPr bwMode="auto">
            <a:xfrm>
              <a:off x="623777" y="6705255"/>
              <a:ext cx="2378238" cy="75415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defRPr>
                  <a:gradFill>
                    <a:gsLst>
                      <a:gs pos="0">
                        <a:srgbClr val="29CDF3"/>
                      </a:gs>
                      <a:gs pos="100000">
                        <a:srgbClr val="79F3FA"/>
                      </a:gs>
                    </a:gsLst>
                    <a:lin ang="2700000" scaled="1"/>
                  </a:gra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 defTabSz="457154"/>
              <a:r>
                <a:rPr lang="en-US" altLang="zh-CN" sz="2400" dirty="0"/>
                <a:t> </a:t>
              </a:r>
              <a:r>
                <a:rPr lang="en-US" dirty="0"/>
                <a:t>Mobile virtual reality headset</a:t>
              </a:r>
              <a:endParaRPr lang="zh-CN" altLang="en-US" sz="2400" dirty="0"/>
            </a:p>
          </p:txBody>
        </p:sp>
      </p:grpSp>
      <p:sp>
        <p:nvSpPr>
          <p:cNvPr id="31" name="文本框 30">
            <a:extLst>
              <a:ext uri="{FF2B5EF4-FFF2-40B4-BE49-F238E27FC236}">
                <a16:creationId xmlns:a16="http://schemas.microsoft.com/office/drawing/2014/main" id="{0612681A-A436-4C29-B1DB-FA8B2A76F781}"/>
              </a:ext>
            </a:extLst>
          </p:cNvPr>
          <p:cNvSpPr txBox="1"/>
          <p:nvPr/>
        </p:nvSpPr>
        <p:spPr bwMode="auto">
          <a:xfrm>
            <a:off x="595307" y="4250602"/>
            <a:ext cx="1912317" cy="78521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lnSpc>
                <a:spcPct val="130000"/>
              </a:lnSpc>
              <a:defRPr sz="1100">
                <a:solidFill>
                  <a:schemeClr val="bg1"/>
                </a:solidFill>
                <a:latin typeface="Century Gothic" panose="020B0502020202020204" pitchFamily="34" charset="0"/>
                <a:ea typeface="方正清刻本悦宋简体" panose="02000000000000000000" pitchFamily="2" charset="-122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457154"/>
            <a:r>
              <a:rPr lang="en-US" dirty="0" err="1"/>
              <a:t>contohnya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Samsung Gear VR</a:t>
            </a:r>
          </a:p>
          <a:p>
            <a:pPr algn="l" defTabSz="457154"/>
            <a:endParaRPr lang="en-US" altLang="zh-CN" sz="1400" dirty="0">
              <a:solidFill>
                <a:srgbClr val="FFFFFF">
                  <a:lumMod val="85000"/>
                </a:srgbClr>
              </a:solidFill>
              <a:latin typeface="锐字锐线梦想黑简1.0" panose="02010604000000000000" pitchFamily="2" charset="-122"/>
              <a:ea typeface="锐字锐线梦想黑简1.0" panose="02010604000000000000" pitchFamily="2" charset="-122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72644296-63ED-420B-B9BC-55BFAE2D601B}"/>
              </a:ext>
            </a:extLst>
          </p:cNvPr>
          <p:cNvSpPr txBox="1"/>
          <p:nvPr/>
        </p:nvSpPr>
        <p:spPr bwMode="auto">
          <a:xfrm>
            <a:off x="8252566" y="2749131"/>
            <a:ext cx="1912317" cy="144539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lnSpc>
                <a:spcPct val="130000"/>
              </a:lnSpc>
              <a:defRPr sz="1100">
                <a:solidFill>
                  <a:schemeClr val="bg1"/>
                </a:solidFill>
                <a:latin typeface="Century Gothic" panose="020B0502020202020204" pitchFamily="34" charset="0"/>
                <a:ea typeface="方正清刻本悦宋简体" panose="02000000000000000000" pitchFamily="2" charset="-122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457154"/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high-level virtual reality </a:t>
            </a:r>
            <a:r>
              <a:rPr lang="en-US" dirty="0" err="1"/>
              <a:t>adalah</a:t>
            </a:r>
            <a:r>
              <a:rPr lang="en-US" dirty="0"/>
              <a:t> Oculus Rift dan HTC </a:t>
            </a:r>
            <a:r>
              <a:rPr lang="en-US" dirty="0" err="1"/>
              <a:t>Vive</a:t>
            </a:r>
            <a:endParaRPr lang="en-US" dirty="0"/>
          </a:p>
          <a:p>
            <a:pPr algn="r" defTabSz="457154"/>
            <a:endParaRPr lang="en-US" altLang="zh-CN" sz="1400" dirty="0">
              <a:solidFill>
                <a:srgbClr val="FFFFFF">
                  <a:lumMod val="85000"/>
                </a:srgbClr>
              </a:solidFill>
              <a:latin typeface="锐字锐线梦想黑简1.0" panose="02010604000000000000" pitchFamily="2" charset="-122"/>
              <a:ea typeface="锐字锐线梦想黑简1.0" panose="02010604000000000000" pitchFamily="2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FB89118-7552-455A-992F-7ED1F4299280}"/>
              </a:ext>
            </a:extLst>
          </p:cNvPr>
          <p:cNvSpPr txBox="1"/>
          <p:nvPr/>
        </p:nvSpPr>
        <p:spPr>
          <a:xfrm>
            <a:off x="4403152" y="394888"/>
            <a:ext cx="3276229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457154"/>
            <a:r>
              <a:rPr lang="en-US" altLang="zh-CN" sz="3200" dirty="0" err="1">
                <a:gradFill>
                  <a:gsLst>
                    <a:gs pos="0">
                      <a:srgbClr val="29CDF3"/>
                    </a:gs>
                    <a:gs pos="100000">
                      <a:srgbClr val="79F3FA"/>
                    </a:gs>
                  </a:gsLst>
                  <a:lin ang="2700000" scaled="1"/>
                </a:gra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Contoh</a:t>
            </a:r>
            <a:endParaRPr lang="zh-CN" altLang="en-US" sz="3200" dirty="0">
              <a:gradFill>
                <a:gsLst>
                  <a:gs pos="0">
                    <a:srgbClr val="29CDF3"/>
                  </a:gs>
                  <a:gs pos="100000">
                    <a:srgbClr val="79F3FA"/>
                  </a:gs>
                </a:gsLst>
                <a:lin ang="2700000" scaled="1"/>
              </a:gradFill>
              <a:latin typeface="锐字锐线梦想黑简1.0" panose="02010604000000000000" pitchFamily="2" charset="-122"/>
              <a:ea typeface="锐字锐线梦想黑简1.0" panose="02010604000000000000" pitchFamily="2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42911E5-BFCB-48E4-A52E-E3DCA89F7066}"/>
              </a:ext>
            </a:extLst>
          </p:cNvPr>
          <p:cNvGrpSpPr/>
          <p:nvPr/>
        </p:nvGrpSpPr>
        <p:grpSpPr>
          <a:xfrm>
            <a:off x="2333765" y="3251763"/>
            <a:ext cx="1054314" cy="1054315"/>
            <a:chOff x="3050127" y="4509433"/>
            <a:chExt cx="1054451" cy="1054451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06FB567A-1674-4098-9A4A-4394729A949A}"/>
                </a:ext>
              </a:extLst>
            </p:cNvPr>
            <p:cNvSpPr/>
            <p:nvPr/>
          </p:nvSpPr>
          <p:spPr>
            <a:xfrm>
              <a:off x="3050127" y="4509433"/>
              <a:ext cx="1054451" cy="1054451"/>
            </a:xfrm>
            <a:prstGeom prst="rect">
              <a:avLst/>
            </a:prstGeom>
            <a:gradFill flip="none" rotWithShape="1">
              <a:gsLst>
                <a:gs pos="87000">
                  <a:srgbClr val="050D21"/>
                </a:gs>
                <a:gs pos="0">
                  <a:srgbClr val="050D21"/>
                </a:gs>
                <a:gs pos="100000">
                  <a:srgbClr val="E78947"/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54"/>
              <a:endParaRPr lang="zh-CN" altLang="en-US" sz="180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4F36F10B-F130-42DA-ADC8-846A268D8D09}"/>
                </a:ext>
              </a:extLst>
            </p:cNvPr>
            <p:cNvSpPr txBox="1"/>
            <p:nvPr/>
          </p:nvSpPr>
          <p:spPr>
            <a:xfrm>
              <a:off x="3087574" y="4659839"/>
              <a:ext cx="97955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defRPr sz="3200">
                  <a:gradFill>
                    <a:gsLst>
                      <a:gs pos="0">
                        <a:srgbClr val="29CDF3"/>
                      </a:gs>
                      <a:gs pos="100000">
                        <a:srgbClr val="79F3FA"/>
                      </a:gs>
                    </a:gsLst>
                    <a:lin ang="2700000" scaled="1"/>
                  </a:gra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defRPr>
              </a:lvl1pPr>
            </a:lstStyle>
            <a:p>
              <a:pPr defTabSz="457154"/>
              <a:r>
                <a:rPr lang="en-US" altLang="zh-CN" sz="4000" dirty="0">
                  <a:solidFill>
                    <a:srgbClr val="E78947"/>
                  </a:solidFill>
                </a:rPr>
                <a:t>01</a:t>
              </a:r>
              <a:endParaRPr lang="zh-CN" altLang="en-US" sz="4000" dirty="0">
                <a:solidFill>
                  <a:srgbClr val="E78947"/>
                </a:solidFill>
              </a:endParaRPr>
            </a:p>
          </p:txBody>
        </p:sp>
      </p:grpSp>
      <p:sp>
        <p:nvSpPr>
          <p:cNvPr id="43" name="矩形 9">
            <a:extLst>
              <a:ext uri="{FF2B5EF4-FFF2-40B4-BE49-F238E27FC236}">
                <a16:creationId xmlns:a16="http://schemas.microsoft.com/office/drawing/2014/main" id="{698C2A73-E3CC-3742-D6DA-D426E0156775}"/>
              </a:ext>
            </a:extLst>
          </p:cNvPr>
          <p:cNvSpPr/>
          <p:nvPr/>
        </p:nvSpPr>
        <p:spPr>
          <a:xfrm>
            <a:off x="4031375" y="2940203"/>
            <a:ext cx="1054314" cy="1054314"/>
          </a:xfrm>
          <a:prstGeom prst="rect">
            <a:avLst/>
          </a:prstGeom>
          <a:gradFill flip="none" rotWithShape="1">
            <a:gsLst>
              <a:gs pos="91000">
                <a:srgbClr val="050D21"/>
              </a:gs>
              <a:gs pos="87000">
                <a:srgbClr val="29CDF3"/>
              </a:gs>
              <a:gs pos="88000">
                <a:srgbClr val="050D21"/>
              </a:gs>
              <a:gs pos="100000">
                <a:srgbClr val="29CDF3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54"/>
            <a:endParaRPr lang="zh-CN" altLang="en-US" sz="1800" dirty="0">
              <a:solidFill>
                <a:srgbClr val="FFFFFF"/>
              </a:solidFill>
              <a:latin typeface="Arial"/>
              <a:ea typeface="微软雅黑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D191E3E-5C3C-444C-AABC-78F808B5B702}"/>
              </a:ext>
            </a:extLst>
          </p:cNvPr>
          <p:cNvGrpSpPr/>
          <p:nvPr/>
        </p:nvGrpSpPr>
        <p:grpSpPr>
          <a:xfrm>
            <a:off x="4264842" y="1073621"/>
            <a:ext cx="1057524" cy="1054314"/>
            <a:chOff x="4926913" y="2284245"/>
            <a:chExt cx="1057661" cy="105445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B290B44-AE2A-468E-B211-F4470811413E}"/>
                </a:ext>
              </a:extLst>
            </p:cNvPr>
            <p:cNvSpPr/>
            <p:nvPr/>
          </p:nvSpPr>
          <p:spPr>
            <a:xfrm>
              <a:off x="4926913" y="2284245"/>
              <a:ext cx="1054451" cy="1054451"/>
            </a:xfrm>
            <a:prstGeom prst="rect">
              <a:avLst/>
            </a:prstGeom>
            <a:gradFill flip="none" rotWithShape="1">
              <a:gsLst>
                <a:gs pos="87000">
                  <a:srgbClr val="050D21"/>
                </a:gs>
                <a:gs pos="0">
                  <a:srgbClr val="050D21"/>
                </a:gs>
                <a:gs pos="100000">
                  <a:srgbClr val="29CDF3"/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54"/>
              <a:endParaRPr lang="zh-CN" altLang="en-US" sz="180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CBBEED82-6C98-4C8C-977C-1E58F887FE63}"/>
                </a:ext>
              </a:extLst>
            </p:cNvPr>
            <p:cNvSpPr txBox="1"/>
            <p:nvPr/>
          </p:nvSpPr>
          <p:spPr>
            <a:xfrm>
              <a:off x="5005018" y="2451009"/>
              <a:ext cx="97955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defRPr sz="3200">
                  <a:gradFill>
                    <a:gsLst>
                      <a:gs pos="0">
                        <a:srgbClr val="29CDF3"/>
                      </a:gs>
                      <a:gs pos="100000">
                        <a:srgbClr val="79F3FA"/>
                      </a:gs>
                    </a:gsLst>
                    <a:lin ang="2700000" scaled="1"/>
                  </a:gra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defRPr>
              </a:lvl1pPr>
            </a:lstStyle>
            <a:p>
              <a:pPr defTabSz="457154"/>
              <a:r>
                <a:rPr lang="en-US" altLang="zh-CN" sz="4000" dirty="0">
                  <a:solidFill>
                    <a:srgbClr val="29CDF3"/>
                  </a:solidFill>
                </a:rPr>
                <a:t>03</a:t>
              </a:r>
              <a:endParaRPr lang="zh-CN" altLang="en-US" sz="4000" dirty="0">
                <a:solidFill>
                  <a:srgbClr val="29CDF3"/>
                </a:solidFill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D68A14D2-E8E0-4F7A-AFAC-0D038DF6F4F3}"/>
              </a:ext>
            </a:extLst>
          </p:cNvPr>
          <p:cNvGrpSpPr/>
          <p:nvPr/>
        </p:nvGrpSpPr>
        <p:grpSpPr>
          <a:xfrm>
            <a:off x="7242261" y="2251538"/>
            <a:ext cx="1054314" cy="1054314"/>
            <a:chOff x="8087424" y="2421326"/>
            <a:chExt cx="1054451" cy="1054451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F70DF9F-924A-4995-8E5F-2C94309A78D0}"/>
                </a:ext>
              </a:extLst>
            </p:cNvPr>
            <p:cNvSpPr/>
            <p:nvPr/>
          </p:nvSpPr>
          <p:spPr>
            <a:xfrm>
              <a:off x="8087424" y="2421326"/>
              <a:ext cx="1054451" cy="1054451"/>
            </a:xfrm>
            <a:prstGeom prst="rect">
              <a:avLst/>
            </a:prstGeom>
            <a:gradFill flip="none" rotWithShape="1">
              <a:gsLst>
                <a:gs pos="91000">
                  <a:srgbClr val="050D21"/>
                </a:gs>
                <a:gs pos="87000">
                  <a:srgbClr val="E78947"/>
                </a:gs>
                <a:gs pos="88000">
                  <a:srgbClr val="050D21"/>
                </a:gs>
                <a:gs pos="100000">
                  <a:srgbClr val="E78947"/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zh-CN" altLang="en-US" sz="180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3144EA3B-B771-4E2D-B3E9-E7213D937529}"/>
                </a:ext>
              </a:extLst>
            </p:cNvPr>
            <p:cNvSpPr txBox="1"/>
            <p:nvPr/>
          </p:nvSpPr>
          <p:spPr>
            <a:xfrm>
              <a:off x="8124871" y="2594607"/>
              <a:ext cx="97955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defRPr sz="3200">
                  <a:gradFill>
                    <a:gsLst>
                      <a:gs pos="0">
                        <a:srgbClr val="29CDF3"/>
                      </a:gs>
                      <a:gs pos="100000">
                        <a:srgbClr val="79F3FA"/>
                      </a:gs>
                    </a:gsLst>
                    <a:lin ang="2700000" scaled="1"/>
                  </a:gra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defRPr>
              </a:lvl1pPr>
            </a:lstStyle>
            <a:p>
              <a:pPr defTabSz="457154"/>
              <a:r>
                <a:rPr lang="en-US" altLang="zh-CN" sz="4000" dirty="0">
                  <a:solidFill>
                    <a:srgbClr val="050D21"/>
                  </a:solidFill>
                </a:rPr>
                <a:t>04</a:t>
              </a:r>
              <a:endParaRPr lang="zh-CN" altLang="en-US" sz="4000" dirty="0">
                <a:solidFill>
                  <a:srgbClr val="050D21"/>
                </a:solidFill>
              </a:endParaRPr>
            </a:p>
          </p:txBody>
        </p:sp>
      </p:grpSp>
      <p:sp>
        <p:nvSpPr>
          <p:cNvPr id="14" name="箭头: V 形 15">
            <a:extLst>
              <a:ext uri="{FF2B5EF4-FFF2-40B4-BE49-F238E27FC236}">
                <a16:creationId xmlns:a16="http://schemas.microsoft.com/office/drawing/2014/main" id="{91EA0049-FCE6-37E9-225F-392C1812FC22}"/>
              </a:ext>
            </a:extLst>
          </p:cNvPr>
          <p:cNvSpPr/>
          <p:nvPr/>
        </p:nvSpPr>
        <p:spPr>
          <a:xfrm rot="7892947">
            <a:off x="8192847" y="3901779"/>
            <a:ext cx="207457" cy="275878"/>
          </a:xfrm>
          <a:prstGeom prst="chevron">
            <a:avLst>
              <a:gd name="adj" fmla="val 57832"/>
            </a:avLst>
          </a:prstGeom>
          <a:gradFill flip="none" rotWithShape="1">
            <a:gsLst>
              <a:gs pos="91000">
                <a:srgbClr val="050D21"/>
              </a:gs>
              <a:gs pos="87000">
                <a:srgbClr val="29CDF3"/>
              </a:gs>
              <a:gs pos="88000">
                <a:srgbClr val="050D21"/>
              </a:gs>
              <a:gs pos="100000">
                <a:srgbClr val="29CDF3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54"/>
            <a:endParaRPr lang="zh-CN" altLang="en-US" sz="1800">
              <a:solidFill>
                <a:srgbClr val="FFFFFF"/>
              </a:solidFill>
              <a:latin typeface="Arial"/>
              <a:ea typeface="微软雅黑"/>
            </a:endParaRPr>
          </a:p>
        </p:txBody>
      </p:sp>
      <p:pic>
        <p:nvPicPr>
          <p:cNvPr id="46" name="Picture 45" descr="A close-up of a camera&#10;&#10;Description automatically generated with medium confidence">
            <a:extLst>
              <a:ext uri="{FF2B5EF4-FFF2-40B4-BE49-F238E27FC236}">
                <a16:creationId xmlns:a16="http://schemas.microsoft.com/office/drawing/2014/main" id="{24351F8A-7EE1-CA7D-E6EE-E098C5BDD7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236" y="4456460"/>
            <a:ext cx="2159290" cy="1215817"/>
          </a:xfrm>
          <a:prstGeom prst="rect">
            <a:avLst/>
          </a:prstGeom>
        </p:spPr>
      </p:pic>
      <p:pic>
        <p:nvPicPr>
          <p:cNvPr id="3076" name="Picture 4" descr="Google Cardboard 2.0 Vr 3d Glass Virtual Reality 3d Glasses With Head Strap  Google Cardboard 3d Glasses - Buy Google Cardboard 2.0 Vr,Bulk 3d  Glasses,Cheap Cardboard 3d Glasses Product on Alibaba.com">
            <a:extLst>
              <a:ext uri="{FF2B5EF4-FFF2-40B4-BE49-F238E27FC236}">
                <a16:creationId xmlns:a16="http://schemas.microsoft.com/office/drawing/2014/main" id="{7953B638-FA89-60F8-03A2-0F7C363A1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78" y="1467012"/>
            <a:ext cx="1435301" cy="143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7" descr="A picture containing controller, remote, game, dark&#10;&#10;Description automatically generated">
            <a:extLst>
              <a:ext uri="{FF2B5EF4-FFF2-40B4-BE49-F238E27FC236}">
                <a16:creationId xmlns:a16="http://schemas.microsoft.com/office/drawing/2014/main" id="{D04B6F5C-7A99-473A-E07A-99366651553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9237" y="2225007"/>
            <a:ext cx="1905915" cy="1352690"/>
          </a:xfrm>
          <a:prstGeom prst="rect">
            <a:avLst/>
          </a:prstGeom>
        </p:spPr>
      </p:pic>
      <p:pic>
        <p:nvPicPr>
          <p:cNvPr id="3080" name="Picture 8" descr="Sony HMZ-T1: Layar 3D Dalam Kemasan Headset - YANGCANGGIH.COM">
            <a:extLst>
              <a:ext uri="{FF2B5EF4-FFF2-40B4-BE49-F238E27FC236}">
                <a16:creationId xmlns:a16="http://schemas.microsoft.com/office/drawing/2014/main" id="{77C21D22-47A6-0D2A-82C7-A40F1ACCA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42" b="89864" l="3056" r="90000">
                        <a14:foregroundMark x1="16111" y1="68421" x2="11667" y2="69201"/>
                        <a14:foregroundMark x1="14722" y1="65107" x2="12571" y2="62340"/>
                        <a14:foregroundMark x1="9583" y1="55750" x2="9371" y2="56084"/>
                        <a14:foregroundMark x1="3424" y1="73706" x2="3230" y2="75030"/>
                        <a14:foregroundMark x1="6299" y1="80390" x2="8056" y2="82651"/>
                        <a14:foregroundMark x1="17222" y1="65302" x2="11389" y2="73099"/>
                        <a14:foregroundMark x1="11389" y1="73099" x2="11806" y2="71345"/>
                        <a14:backgroundMark x1="8750" y1="55556" x2="2778" y2="67641"/>
                        <a14:backgroundMark x1="3750" y1="67836" x2="1944" y2="72710"/>
                        <a14:backgroundMark x1="2500" y1="74854" x2="1944" y2="793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5198" y="4870134"/>
            <a:ext cx="1919960" cy="1367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51" descr="A white sports car&#10;&#10;Description automatically generated with medium confidence">
            <a:extLst>
              <a:ext uri="{FF2B5EF4-FFF2-40B4-BE49-F238E27FC236}">
                <a16:creationId xmlns:a16="http://schemas.microsoft.com/office/drawing/2014/main" id="{D3B1EAB9-5EBB-A366-A744-DE0A884DB8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7574" y="4208838"/>
            <a:ext cx="2748689" cy="1547723"/>
          </a:xfrm>
          <a:prstGeom prst="rect">
            <a:avLst/>
          </a:prstGeom>
        </p:spPr>
      </p:pic>
      <p:sp>
        <p:nvSpPr>
          <p:cNvPr id="63" name="矩形 9">
            <a:extLst>
              <a:ext uri="{FF2B5EF4-FFF2-40B4-BE49-F238E27FC236}">
                <a16:creationId xmlns:a16="http://schemas.microsoft.com/office/drawing/2014/main" id="{A588617F-5FF2-7711-6ACC-68239D81EE99}"/>
              </a:ext>
            </a:extLst>
          </p:cNvPr>
          <p:cNvSpPr/>
          <p:nvPr/>
        </p:nvSpPr>
        <p:spPr>
          <a:xfrm>
            <a:off x="6211954" y="4439967"/>
            <a:ext cx="1054314" cy="1054314"/>
          </a:xfrm>
          <a:prstGeom prst="rect">
            <a:avLst/>
          </a:prstGeom>
          <a:gradFill flip="none" rotWithShape="1">
            <a:gsLst>
              <a:gs pos="91000">
                <a:srgbClr val="050D21"/>
              </a:gs>
              <a:gs pos="87000">
                <a:srgbClr val="29CDF3"/>
              </a:gs>
              <a:gs pos="88000">
                <a:srgbClr val="050D21"/>
              </a:gs>
              <a:gs pos="100000">
                <a:srgbClr val="29CDF3"/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54"/>
            <a:endParaRPr lang="zh-CN" altLang="en-US" sz="1800" dirty="0">
              <a:solidFill>
                <a:srgbClr val="FFFFFF"/>
              </a:solidFill>
              <a:latin typeface="Arial"/>
              <a:ea typeface="微软雅黑"/>
            </a:endParaRPr>
          </a:p>
        </p:txBody>
      </p:sp>
      <p:grpSp>
        <p:nvGrpSpPr>
          <p:cNvPr id="3072" name="组合 4">
            <a:extLst>
              <a:ext uri="{FF2B5EF4-FFF2-40B4-BE49-F238E27FC236}">
                <a16:creationId xmlns:a16="http://schemas.microsoft.com/office/drawing/2014/main" id="{375A079E-5048-AEB7-CCFE-98969F2A6ACF}"/>
              </a:ext>
            </a:extLst>
          </p:cNvPr>
          <p:cNvGrpSpPr/>
          <p:nvPr/>
        </p:nvGrpSpPr>
        <p:grpSpPr>
          <a:xfrm>
            <a:off x="4125532" y="3125054"/>
            <a:ext cx="3115093" cy="2316025"/>
            <a:chOff x="5755103" y="890830"/>
            <a:chExt cx="3386772" cy="2584947"/>
          </a:xfrm>
        </p:grpSpPr>
        <p:sp>
          <p:nvSpPr>
            <p:cNvPr id="3073" name="矩形 10">
              <a:extLst>
                <a:ext uri="{FF2B5EF4-FFF2-40B4-BE49-F238E27FC236}">
                  <a16:creationId xmlns:a16="http://schemas.microsoft.com/office/drawing/2014/main" id="{9CCE35AD-0269-0A11-104A-5B1897C0425E}"/>
                </a:ext>
              </a:extLst>
            </p:cNvPr>
            <p:cNvSpPr/>
            <p:nvPr/>
          </p:nvSpPr>
          <p:spPr>
            <a:xfrm>
              <a:off x="8087424" y="2421326"/>
              <a:ext cx="1054451" cy="1054451"/>
            </a:xfrm>
            <a:prstGeom prst="rect">
              <a:avLst/>
            </a:prstGeom>
            <a:gradFill flip="none" rotWithShape="1">
              <a:gsLst>
                <a:gs pos="91000">
                  <a:srgbClr val="050D21"/>
                </a:gs>
                <a:gs pos="87000">
                  <a:srgbClr val="E78947"/>
                </a:gs>
                <a:gs pos="88000">
                  <a:srgbClr val="050D21"/>
                </a:gs>
                <a:gs pos="100000">
                  <a:srgbClr val="E78947"/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zh-CN" altLang="en-US" sz="180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3075" name="文本框 36">
              <a:extLst>
                <a:ext uri="{FF2B5EF4-FFF2-40B4-BE49-F238E27FC236}">
                  <a16:creationId xmlns:a16="http://schemas.microsoft.com/office/drawing/2014/main" id="{A5A2332A-5978-8D87-763C-A98DF61AB90F}"/>
                </a:ext>
              </a:extLst>
            </p:cNvPr>
            <p:cNvSpPr txBox="1"/>
            <p:nvPr/>
          </p:nvSpPr>
          <p:spPr>
            <a:xfrm>
              <a:off x="8124871" y="2594607"/>
              <a:ext cx="979556" cy="79008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defRPr sz="3200">
                  <a:gradFill>
                    <a:gsLst>
                      <a:gs pos="0">
                        <a:srgbClr val="29CDF3"/>
                      </a:gs>
                      <a:gs pos="100000">
                        <a:srgbClr val="79F3FA"/>
                      </a:gs>
                    </a:gsLst>
                    <a:lin ang="2700000" scaled="1"/>
                  </a:gra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defRPr>
              </a:lvl1pPr>
            </a:lstStyle>
            <a:p>
              <a:pPr defTabSz="457154"/>
              <a:r>
                <a:rPr lang="en-US" altLang="zh-CN" sz="4000" dirty="0">
                  <a:solidFill>
                    <a:srgbClr val="050D21"/>
                  </a:solidFill>
                </a:rPr>
                <a:t>05</a:t>
              </a:r>
              <a:endParaRPr lang="zh-CN" altLang="en-US" sz="4000" dirty="0">
                <a:solidFill>
                  <a:srgbClr val="050D21"/>
                </a:solidFill>
              </a:endParaRPr>
            </a:p>
          </p:txBody>
        </p:sp>
        <p:sp>
          <p:nvSpPr>
            <p:cNvPr id="3079" name="文本框 36">
              <a:extLst>
                <a:ext uri="{FF2B5EF4-FFF2-40B4-BE49-F238E27FC236}">
                  <a16:creationId xmlns:a16="http://schemas.microsoft.com/office/drawing/2014/main" id="{F6339128-008B-BA1A-3B32-DB577344385C}"/>
                </a:ext>
              </a:extLst>
            </p:cNvPr>
            <p:cNvSpPr txBox="1"/>
            <p:nvPr/>
          </p:nvSpPr>
          <p:spPr>
            <a:xfrm>
              <a:off x="5755103" y="890830"/>
              <a:ext cx="979556" cy="79008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defRPr sz="3200">
                  <a:gradFill>
                    <a:gsLst>
                      <a:gs pos="0">
                        <a:srgbClr val="29CDF3"/>
                      </a:gs>
                      <a:gs pos="100000">
                        <a:srgbClr val="79F3FA"/>
                      </a:gs>
                    </a:gsLst>
                    <a:lin ang="2700000" scaled="1"/>
                  </a:gra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defRPr>
              </a:lvl1pPr>
            </a:lstStyle>
            <a:p>
              <a:pPr defTabSz="457154"/>
              <a:r>
                <a:rPr lang="en-US" altLang="zh-CN" sz="4000" dirty="0">
                  <a:solidFill>
                    <a:schemeClr val="bg1"/>
                  </a:solidFill>
                </a:rPr>
                <a:t>02</a:t>
              </a:r>
              <a:endParaRPr lang="zh-CN" altLang="en-US" sz="4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13366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7000">
        <p:random/>
      </p:transition>
    </mc:Choice>
    <mc:Fallback>
      <p:transition spd="slow" advTm="700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ADE5C23-1501-4FF1-BCB4-017C1E478417}"/>
              </a:ext>
            </a:extLst>
          </p:cNvPr>
          <p:cNvGrpSpPr/>
          <p:nvPr/>
        </p:nvGrpSpPr>
        <p:grpSpPr>
          <a:xfrm>
            <a:off x="4672454" y="1990120"/>
            <a:ext cx="2845506" cy="2845501"/>
            <a:chOff x="2455620" y="3391729"/>
            <a:chExt cx="923098" cy="923096"/>
          </a:xfrm>
        </p:grpSpPr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EA07B661-2CAA-47B8-B851-FC1E6F39858A}"/>
                </a:ext>
              </a:extLst>
            </p:cNvPr>
            <p:cNvSpPr/>
            <p:nvPr/>
          </p:nvSpPr>
          <p:spPr>
            <a:xfrm>
              <a:off x="2455620" y="3391729"/>
              <a:ext cx="923098" cy="923096"/>
            </a:xfrm>
            <a:prstGeom prst="ellipse">
              <a:avLst/>
            </a:prstGeom>
            <a:gradFill flip="none" rotWithShape="1">
              <a:gsLst>
                <a:gs pos="91000">
                  <a:srgbClr val="050D21"/>
                </a:gs>
                <a:gs pos="87000">
                  <a:srgbClr val="29CDF3"/>
                </a:gs>
                <a:gs pos="88000">
                  <a:srgbClr val="050D21"/>
                </a:gs>
                <a:gs pos="100000">
                  <a:srgbClr val="29CDF3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zh-CN" altLang="en-US" sz="1800" dirty="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23F31CDA-7FDF-42C8-A1EA-0C9688E4907A}"/>
                </a:ext>
              </a:extLst>
            </p:cNvPr>
            <p:cNvSpPr/>
            <p:nvPr/>
          </p:nvSpPr>
          <p:spPr>
            <a:xfrm>
              <a:off x="2567018" y="3503127"/>
              <a:ext cx="700301" cy="700301"/>
            </a:xfrm>
            <a:prstGeom prst="ellipse">
              <a:avLst/>
            </a:prstGeom>
            <a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457154"/>
              <a:endParaRPr lang="zh-CN" altLang="en-US" sz="1800" dirty="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</p:grpSp>
      <p:sp>
        <p:nvSpPr>
          <p:cNvPr id="17" name="椭圆 16">
            <a:extLst>
              <a:ext uri="{FF2B5EF4-FFF2-40B4-BE49-F238E27FC236}">
                <a16:creationId xmlns:a16="http://schemas.microsoft.com/office/drawing/2014/main" id="{C88F05AE-74FC-417A-9EFD-2FB84C90FC51}"/>
              </a:ext>
            </a:extLst>
          </p:cNvPr>
          <p:cNvSpPr/>
          <p:nvPr/>
        </p:nvSpPr>
        <p:spPr>
          <a:xfrm>
            <a:off x="991674" y="758376"/>
            <a:ext cx="922978" cy="922976"/>
          </a:xfrm>
          <a:prstGeom prst="ellipse">
            <a:avLst/>
          </a:prstGeom>
          <a:gradFill flip="none" rotWithShape="1">
            <a:gsLst>
              <a:gs pos="87000">
                <a:srgbClr val="050D21"/>
              </a:gs>
              <a:gs pos="0">
                <a:srgbClr val="050D21"/>
              </a:gs>
              <a:gs pos="100000">
                <a:srgbClr val="E78947"/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28" tIns="45714" rIns="91428" bIns="45714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154"/>
            <a:endParaRPr lang="zh-CN" altLang="en-US" dirty="0">
              <a:solidFill>
                <a:srgbClr val="FFFFFF"/>
              </a:solidFill>
              <a:latin typeface="Arial"/>
              <a:ea typeface="微软雅黑"/>
            </a:endParaRPr>
          </a:p>
        </p:txBody>
      </p:sp>
      <p:grpSp>
        <p:nvGrpSpPr>
          <p:cNvPr id="19" name="Group 7">
            <a:extLst>
              <a:ext uri="{FF2B5EF4-FFF2-40B4-BE49-F238E27FC236}">
                <a16:creationId xmlns:a16="http://schemas.microsoft.com/office/drawing/2014/main" id="{6C97A545-86A5-458D-B59A-DB3FFE32BBBE}"/>
              </a:ext>
            </a:extLst>
          </p:cNvPr>
          <p:cNvGrpSpPr/>
          <p:nvPr/>
        </p:nvGrpSpPr>
        <p:grpSpPr>
          <a:xfrm>
            <a:off x="963265" y="725377"/>
            <a:ext cx="9158464" cy="3845342"/>
            <a:chOff x="-2510484" y="1050978"/>
            <a:chExt cx="9159655" cy="3845840"/>
          </a:xfrm>
        </p:grpSpPr>
        <p:sp>
          <p:nvSpPr>
            <p:cNvPr id="6" name="椭圆 19">
              <a:extLst>
                <a:ext uri="{FF2B5EF4-FFF2-40B4-BE49-F238E27FC236}">
                  <a16:creationId xmlns:a16="http://schemas.microsoft.com/office/drawing/2014/main" id="{B75807C0-6B35-AFF6-B8B5-B6895AFE6ED5}"/>
                </a:ext>
              </a:extLst>
            </p:cNvPr>
            <p:cNvSpPr/>
            <p:nvPr/>
          </p:nvSpPr>
          <p:spPr>
            <a:xfrm>
              <a:off x="5726073" y="3973722"/>
              <a:ext cx="923098" cy="923096"/>
            </a:xfrm>
            <a:prstGeom prst="ellipse">
              <a:avLst/>
            </a:prstGeom>
            <a:gradFill flip="none" rotWithShape="1">
              <a:gsLst>
                <a:gs pos="87000">
                  <a:srgbClr val="050D21"/>
                </a:gs>
                <a:gs pos="0">
                  <a:srgbClr val="050D21"/>
                </a:gs>
                <a:gs pos="100000">
                  <a:srgbClr val="E78947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54"/>
              <a:endParaRPr lang="zh-CN" altLang="en-US" dirty="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9" name="椭圆 19">
              <a:extLst>
                <a:ext uri="{FF2B5EF4-FFF2-40B4-BE49-F238E27FC236}">
                  <a16:creationId xmlns:a16="http://schemas.microsoft.com/office/drawing/2014/main" id="{927CCE99-B93B-191A-656F-3FBFB4F20173}"/>
                </a:ext>
              </a:extLst>
            </p:cNvPr>
            <p:cNvSpPr/>
            <p:nvPr/>
          </p:nvSpPr>
          <p:spPr>
            <a:xfrm>
              <a:off x="-2510484" y="3884964"/>
              <a:ext cx="923098" cy="923096"/>
            </a:xfrm>
            <a:prstGeom prst="ellipse">
              <a:avLst/>
            </a:prstGeom>
            <a:gradFill flip="none" rotWithShape="1">
              <a:gsLst>
                <a:gs pos="87000">
                  <a:srgbClr val="050D21"/>
                </a:gs>
                <a:gs pos="0">
                  <a:srgbClr val="050D21"/>
                </a:gs>
                <a:gs pos="100000">
                  <a:srgbClr val="E78947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54"/>
              <a:endParaRPr lang="zh-CN" altLang="en-US" dirty="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34" name="椭圆 19">
              <a:extLst>
                <a:ext uri="{FF2B5EF4-FFF2-40B4-BE49-F238E27FC236}">
                  <a16:creationId xmlns:a16="http://schemas.microsoft.com/office/drawing/2014/main" id="{619F9550-DA4F-91B4-1EA9-3E22C7CBF3ED}"/>
                </a:ext>
              </a:extLst>
            </p:cNvPr>
            <p:cNvSpPr/>
            <p:nvPr/>
          </p:nvSpPr>
          <p:spPr>
            <a:xfrm>
              <a:off x="5545123" y="1050978"/>
              <a:ext cx="923098" cy="923096"/>
            </a:xfrm>
            <a:prstGeom prst="ellipse">
              <a:avLst/>
            </a:prstGeom>
            <a:gradFill flip="none" rotWithShape="1">
              <a:gsLst>
                <a:gs pos="87000">
                  <a:srgbClr val="050D21"/>
                </a:gs>
                <a:gs pos="0">
                  <a:srgbClr val="050D21"/>
                </a:gs>
                <a:gs pos="100000">
                  <a:srgbClr val="E78947"/>
                </a:gs>
              </a:gsLst>
              <a:path path="shap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154"/>
              <a:endParaRPr lang="zh-CN" altLang="en-US" dirty="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F7F8CF9-745B-48C1-BC39-2C93871933A4}"/>
              </a:ext>
            </a:extLst>
          </p:cNvPr>
          <p:cNvGrpSpPr/>
          <p:nvPr/>
        </p:nvGrpSpPr>
        <p:grpSpPr>
          <a:xfrm>
            <a:off x="4403152" y="1078907"/>
            <a:ext cx="3384109" cy="95449"/>
            <a:chOff x="3745734" y="1030077"/>
            <a:chExt cx="5066292" cy="190922"/>
          </a:xfrm>
          <a:gradFill>
            <a:gsLst>
              <a:gs pos="0">
                <a:srgbClr val="050D21"/>
              </a:gs>
              <a:gs pos="100000">
                <a:srgbClr val="79F3FA"/>
              </a:gs>
            </a:gsLst>
            <a:lin ang="2700000" scaled="1"/>
          </a:gradFill>
        </p:grpSpPr>
        <p:sp>
          <p:nvSpPr>
            <p:cNvPr id="12" name="梯形 11">
              <a:extLst>
                <a:ext uri="{FF2B5EF4-FFF2-40B4-BE49-F238E27FC236}">
                  <a16:creationId xmlns:a16="http://schemas.microsoft.com/office/drawing/2014/main" id="{8F3ABB52-7CE3-43AC-A624-31B83DC69D9E}"/>
                </a:ext>
              </a:extLst>
            </p:cNvPr>
            <p:cNvSpPr/>
            <p:nvPr/>
          </p:nvSpPr>
          <p:spPr>
            <a:xfrm>
              <a:off x="3745734" y="1030077"/>
              <a:ext cx="1222506" cy="190922"/>
            </a:xfrm>
            <a:prstGeom prst="trapezoid">
              <a:avLst>
                <a:gd name="adj" fmla="val 100789"/>
              </a:avLst>
            </a:prstGeom>
            <a:gradFill>
              <a:gsLst>
                <a:gs pos="0">
                  <a:srgbClr val="050D21"/>
                </a:gs>
                <a:gs pos="100000">
                  <a:srgbClr val="29CDF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54"/>
              <a:endParaRPr lang="zh-CN" altLang="en-US" sz="180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13" name="梯形 12">
              <a:extLst>
                <a:ext uri="{FF2B5EF4-FFF2-40B4-BE49-F238E27FC236}">
                  <a16:creationId xmlns:a16="http://schemas.microsoft.com/office/drawing/2014/main" id="{D69CBD80-3857-4C9C-B816-2F20EB53C306}"/>
                </a:ext>
              </a:extLst>
            </p:cNvPr>
            <p:cNvSpPr/>
            <p:nvPr/>
          </p:nvSpPr>
          <p:spPr>
            <a:xfrm>
              <a:off x="5026996" y="1030077"/>
              <a:ext cx="1222506" cy="190922"/>
            </a:xfrm>
            <a:prstGeom prst="trapezoid">
              <a:avLst>
                <a:gd name="adj" fmla="val 100789"/>
              </a:avLst>
            </a:prstGeom>
            <a:gradFill flip="none" rotWithShape="1">
              <a:gsLst>
                <a:gs pos="0">
                  <a:srgbClr val="050D21"/>
                </a:gs>
                <a:gs pos="100000">
                  <a:srgbClr val="E78947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54"/>
              <a:endParaRPr lang="zh-CN" altLang="en-US" sz="180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14" name="梯形 13">
              <a:extLst>
                <a:ext uri="{FF2B5EF4-FFF2-40B4-BE49-F238E27FC236}">
                  <a16:creationId xmlns:a16="http://schemas.microsoft.com/office/drawing/2014/main" id="{70769E78-2C97-48B5-BEBE-2DB90A0E9AE7}"/>
                </a:ext>
              </a:extLst>
            </p:cNvPr>
            <p:cNvSpPr/>
            <p:nvPr/>
          </p:nvSpPr>
          <p:spPr>
            <a:xfrm>
              <a:off x="6308258" y="1030077"/>
              <a:ext cx="1222506" cy="190922"/>
            </a:xfrm>
            <a:prstGeom prst="trapezoid">
              <a:avLst>
                <a:gd name="adj" fmla="val 100789"/>
              </a:avLst>
            </a:prstGeom>
            <a:gradFill>
              <a:gsLst>
                <a:gs pos="0">
                  <a:srgbClr val="050D21"/>
                </a:gs>
                <a:gs pos="100000">
                  <a:srgbClr val="29CDF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54"/>
              <a:endParaRPr lang="zh-CN" altLang="en-US" sz="180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15" name="梯形 14">
              <a:extLst>
                <a:ext uri="{FF2B5EF4-FFF2-40B4-BE49-F238E27FC236}">
                  <a16:creationId xmlns:a16="http://schemas.microsoft.com/office/drawing/2014/main" id="{435A42BB-8C0A-497A-A9A7-4235F1E44F8C}"/>
                </a:ext>
              </a:extLst>
            </p:cNvPr>
            <p:cNvSpPr/>
            <p:nvPr/>
          </p:nvSpPr>
          <p:spPr>
            <a:xfrm>
              <a:off x="7589520" y="1030077"/>
              <a:ext cx="1222506" cy="190922"/>
            </a:xfrm>
            <a:prstGeom prst="trapezoid">
              <a:avLst>
                <a:gd name="adj" fmla="val 100789"/>
              </a:avLst>
            </a:prstGeom>
            <a:gradFill flip="none" rotWithShape="1">
              <a:gsLst>
                <a:gs pos="0">
                  <a:srgbClr val="050D21"/>
                </a:gs>
                <a:gs pos="100000">
                  <a:srgbClr val="E78947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54"/>
              <a:endParaRPr lang="zh-CN" altLang="en-US" sz="180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34473C2-5861-4512-A50F-3E8451848EC5}"/>
              </a:ext>
            </a:extLst>
          </p:cNvPr>
          <p:cNvGrpSpPr/>
          <p:nvPr/>
        </p:nvGrpSpPr>
        <p:grpSpPr>
          <a:xfrm>
            <a:off x="291412" y="1614596"/>
            <a:ext cx="4259600" cy="1567279"/>
            <a:chOff x="828747" y="2989662"/>
            <a:chExt cx="4260154" cy="2599844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6A86B56C-A1E2-4A5E-AAA9-19BD86EF9816}"/>
                </a:ext>
              </a:extLst>
            </p:cNvPr>
            <p:cNvSpPr txBox="1"/>
            <p:nvPr/>
          </p:nvSpPr>
          <p:spPr bwMode="auto">
            <a:xfrm>
              <a:off x="1025333" y="2989662"/>
              <a:ext cx="2005460" cy="40016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defRPr>
                  <a:gradFill>
                    <a:gsLst>
                      <a:gs pos="0">
                        <a:srgbClr val="29CDF3"/>
                      </a:gs>
                      <a:gs pos="100000">
                        <a:srgbClr val="79F3FA"/>
                      </a:gs>
                    </a:gsLst>
                    <a:lin ang="2700000" scaled="1"/>
                  </a:gra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154"/>
              <a:r>
                <a:rPr lang="en-US" altLang="zh-CN" sz="2000" dirty="0" err="1"/>
                <a:t>Berbelanja</a:t>
              </a:r>
              <a:endParaRPr lang="zh-CN" altLang="en-US" sz="2000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0C0DEE5-92AE-46D2-BB97-085F0464666A}"/>
                </a:ext>
              </a:extLst>
            </p:cNvPr>
            <p:cNvSpPr txBox="1"/>
            <p:nvPr/>
          </p:nvSpPr>
          <p:spPr bwMode="auto">
            <a:xfrm>
              <a:off x="828747" y="3650487"/>
              <a:ext cx="4260154" cy="1939019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lnSpc>
                  <a:spcPct val="130000"/>
                </a:lnSpc>
                <a:defRPr sz="1100">
                  <a:solidFill>
                    <a:schemeClr val="bg1"/>
                  </a:solidFill>
                  <a:latin typeface="Century Gothic" panose="020B0502020202020204" pitchFamily="34" charset="0"/>
                  <a:ea typeface="方正清刻本悦宋简体" panose="02000000000000000000" pitchFamily="2" charset="-122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 defTabSz="457154"/>
              <a:r>
                <a:rPr lang="en-US" dirty="0" err="1"/>
                <a:t>Transaksi</a:t>
              </a:r>
              <a:r>
                <a:rPr lang="en-US" dirty="0"/>
                <a:t> </a:t>
              </a:r>
              <a:r>
                <a:rPr lang="en-US" dirty="0" err="1"/>
                <a:t>belanja</a:t>
              </a:r>
              <a:r>
                <a:rPr lang="en-US" dirty="0"/>
                <a:t> baju </a:t>
              </a:r>
              <a:r>
                <a:rPr lang="en-US" dirty="0" err="1"/>
                <a:t>hingga</a:t>
              </a:r>
              <a:r>
                <a:rPr lang="en-US" dirty="0"/>
                <a:t> </a:t>
              </a:r>
              <a:r>
                <a:rPr lang="en-US" dirty="0" err="1"/>
                <a:t>membangun</a:t>
              </a:r>
              <a:r>
                <a:rPr lang="en-US" dirty="0"/>
                <a:t> </a:t>
              </a:r>
              <a:r>
                <a:rPr lang="en-US" dirty="0" err="1"/>
                <a:t>rumah</a:t>
              </a:r>
              <a:r>
                <a:rPr lang="en-US" dirty="0"/>
                <a:t> </a:t>
              </a:r>
              <a:r>
                <a:rPr lang="en-US" dirty="0" err="1"/>
                <a:t>kini</a:t>
              </a:r>
              <a:r>
                <a:rPr lang="en-US" dirty="0"/>
                <a:t> </a:t>
              </a:r>
              <a:r>
                <a:rPr lang="en-US" dirty="0" err="1"/>
                <a:t>bisa</a:t>
              </a:r>
              <a:endParaRPr lang="en-US" dirty="0"/>
            </a:p>
            <a:p>
              <a:pPr algn="just" defTabSz="457154"/>
              <a:r>
                <a:rPr lang="en-US" dirty="0" err="1"/>
                <a:t>dilakukan</a:t>
              </a:r>
              <a:r>
                <a:rPr lang="en-US" dirty="0"/>
                <a:t> </a:t>
              </a:r>
              <a:r>
                <a:rPr lang="en-US" dirty="0" err="1"/>
                <a:t>melalui</a:t>
              </a:r>
              <a:r>
                <a:rPr lang="en-US" dirty="0"/>
                <a:t> di dunia Metaverse. </a:t>
              </a:r>
              <a:r>
                <a:rPr lang="en-US" dirty="0" err="1"/>
                <a:t>Transaksinya</a:t>
              </a:r>
              <a:r>
                <a:rPr lang="en-US" dirty="0"/>
                <a:t> </a:t>
              </a:r>
              <a:r>
                <a:rPr lang="en-US" dirty="0" err="1"/>
                <a:t>cukup</a:t>
              </a:r>
              <a:endParaRPr lang="en-US" dirty="0"/>
            </a:p>
            <a:p>
              <a:pPr algn="just" defTabSz="457154"/>
              <a:r>
                <a:rPr lang="en-US" dirty="0" err="1"/>
                <a:t>sederhana</a:t>
              </a:r>
              <a:r>
                <a:rPr lang="en-US" dirty="0"/>
                <a:t>. User </a:t>
              </a:r>
              <a:r>
                <a:rPr lang="en-US" dirty="0" err="1"/>
                <a:t>dapat</a:t>
              </a:r>
              <a:r>
                <a:rPr lang="en-US" dirty="0"/>
                <a:t> </a:t>
              </a:r>
              <a:r>
                <a:rPr lang="en-US" dirty="0" err="1"/>
                <a:t>membuka</a:t>
              </a:r>
              <a:r>
                <a:rPr lang="en-US" dirty="0"/>
                <a:t> platform dan </a:t>
              </a:r>
              <a:r>
                <a:rPr lang="en-US" dirty="0" err="1"/>
                <a:t>nantinya</a:t>
              </a:r>
              <a:endParaRPr lang="en-US" dirty="0"/>
            </a:p>
            <a:p>
              <a:pPr algn="just" defTabSz="457154"/>
              <a:r>
                <a:rPr lang="en-US" dirty="0" err="1"/>
                <a:t>akan</a:t>
              </a:r>
              <a:r>
                <a:rPr lang="en-US" dirty="0"/>
                <a:t> </a:t>
              </a:r>
              <a:r>
                <a:rPr lang="en-US" dirty="0" err="1"/>
                <a:t>diminta</a:t>
              </a:r>
              <a:r>
                <a:rPr lang="en-US" dirty="0"/>
                <a:t> </a:t>
              </a:r>
              <a:r>
                <a:rPr lang="en-US" dirty="0" err="1"/>
                <a:t>untuk</a:t>
              </a:r>
              <a:r>
                <a:rPr lang="en-US" dirty="0"/>
                <a:t> </a:t>
              </a:r>
              <a:r>
                <a:rPr lang="en-US" dirty="0" err="1"/>
                <a:t>menyiapkan</a:t>
              </a:r>
              <a:r>
                <a:rPr lang="en-US" dirty="0"/>
                <a:t> </a:t>
              </a:r>
              <a:r>
                <a:rPr lang="en-US" dirty="0" err="1"/>
                <a:t>dompet</a:t>
              </a:r>
              <a:r>
                <a:rPr lang="en-US" dirty="0"/>
                <a:t> </a:t>
              </a:r>
              <a:r>
                <a:rPr lang="en-US" dirty="0" err="1"/>
                <a:t>kripto</a:t>
              </a:r>
              <a:r>
                <a:rPr lang="en-US" dirty="0"/>
                <a:t> yang </a:t>
              </a:r>
              <a:r>
                <a:rPr lang="en-US" dirty="0" err="1"/>
                <a:t>akan</a:t>
              </a:r>
              <a:endParaRPr lang="en-US" dirty="0"/>
            </a:p>
            <a:p>
              <a:pPr algn="just" defTabSz="457154"/>
              <a:r>
                <a:rPr lang="en-US" dirty="0" err="1"/>
                <a:t>menampung</a:t>
              </a:r>
              <a:r>
                <a:rPr lang="en-US" dirty="0"/>
                <a:t> </a:t>
              </a:r>
              <a:r>
                <a:rPr lang="en-US" dirty="0" err="1"/>
                <a:t>semua</a:t>
              </a:r>
              <a:r>
                <a:rPr lang="en-US" dirty="0"/>
                <a:t> </a:t>
              </a:r>
              <a:r>
                <a:rPr lang="en-US" dirty="0" err="1"/>
                <a:t>mata</a:t>
              </a:r>
              <a:r>
                <a:rPr lang="en-US" dirty="0"/>
                <a:t> uang digital.</a:t>
              </a:r>
              <a:endParaRPr lang="en-US" altLang="zh-CN" dirty="0"/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4C5AA7B9-57B5-4A4C-8DD9-3BB4EE850CBF}"/>
              </a:ext>
            </a:extLst>
          </p:cNvPr>
          <p:cNvGrpSpPr/>
          <p:nvPr/>
        </p:nvGrpSpPr>
        <p:grpSpPr>
          <a:xfrm>
            <a:off x="291412" y="1585231"/>
            <a:ext cx="11794767" cy="4771615"/>
            <a:chOff x="-5895551" y="2700553"/>
            <a:chExt cx="11796300" cy="4772231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FBD22AF0-3847-41A8-A4F0-E8F1E04A5707}"/>
                </a:ext>
              </a:extLst>
            </p:cNvPr>
            <p:cNvSpPr txBox="1"/>
            <p:nvPr/>
          </p:nvSpPr>
          <p:spPr bwMode="auto">
            <a:xfrm>
              <a:off x="2381893" y="5610207"/>
              <a:ext cx="2172611" cy="40016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defRPr>
                  <a:gradFill>
                    <a:gsLst>
                      <a:gs pos="0">
                        <a:srgbClr val="29CDF3"/>
                      </a:gs>
                      <a:gs pos="100000">
                        <a:srgbClr val="79F3FA"/>
                      </a:gs>
                    </a:gsLst>
                    <a:lin ang="2700000" scaled="1"/>
                  </a:gra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154"/>
              <a:r>
                <a:rPr lang="en-US" altLang="zh-CN" sz="2000" dirty="0" err="1"/>
                <a:t>Edukasi</a:t>
              </a:r>
              <a:endParaRPr lang="zh-CN" altLang="en-US" sz="2000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609E4D7F-67D0-4E31-8666-4C4E392C5EC7}"/>
                </a:ext>
              </a:extLst>
            </p:cNvPr>
            <p:cNvSpPr txBox="1"/>
            <p:nvPr/>
          </p:nvSpPr>
          <p:spPr bwMode="auto">
            <a:xfrm>
              <a:off x="1997501" y="5863546"/>
              <a:ext cx="3903248" cy="1609238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lnSpc>
                  <a:spcPct val="130000"/>
                </a:lnSpc>
                <a:defRPr sz="1100">
                  <a:solidFill>
                    <a:schemeClr val="bg1"/>
                  </a:solidFill>
                  <a:latin typeface="Century Gothic" panose="020B0502020202020204" pitchFamily="34" charset="0"/>
                  <a:ea typeface="方正清刻本悦宋简体" panose="02000000000000000000" pitchFamily="2" charset="-122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 defTabSz="457154"/>
              <a:r>
                <a:rPr lang="en-US" altLang="zh-CN" dirty="0" err="1"/>
                <a:t>Secara</a:t>
              </a:r>
              <a:r>
                <a:rPr lang="en-US" altLang="zh-CN" dirty="0"/>
                <a:t> </a:t>
              </a:r>
              <a:r>
                <a:rPr lang="en-US" altLang="zh-CN" dirty="0" err="1"/>
                <a:t>umum</a:t>
              </a:r>
              <a:r>
                <a:rPr lang="en-US" altLang="zh-CN" dirty="0"/>
                <a:t>, dunia metaverse </a:t>
              </a:r>
              <a:r>
                <a:rPr lang="en-US" altLang="zh-CN" dirty="0" err="1"/>
                <a:t>mampu</a:t>
              </a:r>
              <a:r>
                <a:rPr lang="en-US" altLang="zh-CN" dirty="0"/>
                <a:t> </a:t>
              </a:r>
              <a:r>
                <a:rPr lang="en-US" altLang="zh-CN" dirty="0" err="1"/>
                <a:t>membantu</a:t>
              </a:r>
              <a:r>
                <a:rPr lang="en-US" altLang="zh-CN" dirty="0"/>
                <a:t> </a:t>
              </a:r>
              <a:r>
                <a:rPr lang="en-US" altLang="zh-CN" dirty="0" err="1"/>
                <a:t>seseorang</a:t>
              </a:r>
              <a:r>
                <a:rPr lang="en-US" altLang="zh-CN" dirty="0"/>
                <a:t> </a:t>
              </a:r>
              <a:r>
                <a:rPr lang="en-US" altLang="zh-CN" dirty="0" err="1"/>
                <a:t>dalam</a:t>
              </a:r>
              <a:r>
                <a:rPr lang="en-US" altLang="zh-CN" dirty="0"/>
                <a:t> </a:t>
              </a:r>
              <a:r>
                <a:rPr lang="en-US" altLang="zh-CN" dirty="0" err="1"/>
                <a:t>menjalani</a:t>
              </a:r>
              <a:r>
                <a:rPr lang="en-US" altLang="zh-CN" dirty="0"/>
                <a:t> </a:t>
              </a:r>
              <a:r>
                <a:rPr lang="en-US" altLang="zh-CN" dirty="0" err="1"/>
                <a:t>pelatihan</a:t>
              </a:r>
              <a:r>
                <a:rPr lang="en-US" altLang="zh-CN" dirty="0"/>
                <a:t> </a:t>
              </a:r>
              <a:r>
                <a:rPr lang="en-US" altLang="zh-CN" dirty="0" err="1"/>
                <a:t>atau</a:t>
              </a:r>
              <a:r>
                <a:rPr lang="en-US" altLang="zh-CN" dirty="0"/>
                <a:t> </a:t>
              </a:r>
              <a:r>
                <a:rPr lang="en-US" altLang="zh-CN" dirty="0" err="1"/>
                <a:t>beragam</a:t>
              </a:r>
              <a:r>
                <a:rPr lang="en-US" altLang="zh-CN" dirty="0"/>
                <a:t> </a:t>
              </a:r>
              <a:r>
                <a:rPr lang="en-US" altLang="zh-CN" dirty="0" err="1"/>
                <a:t>kegiatan</a:t>
              </a:r>
              <a:r>
                <a:rPr lang="en-US" altLang="zh-CN" dirty="0"/>
                <a:t> </a:t>
              </a:r>
              <a:r>
                <a:rPr lang="en-US" altLang="zh-CN" dirty="0" err="1"/>
                <a:t>lainnya</a:t>
              </a:r>
              <a:r>
                <a:rPr lang="en-US" altLang="zh-CN" dirty="0"/>
                <a:t> di </a:t>
              </a:r>
              <a:r>
                <a:rPr lang="en-US" altLang="zh-CN" dirty="0" err="1"/>
                <a:t>bidang</a:t>
              </a:r>
              <a:r>
                <a:rPr lang="en-US" altLang="zh-CN" dirty="0"/>
                <a:t> </a:t>
              </a:r>
              <a:r>
                <a:rPr lang="en-US" altLang="zh-CN" dirty="0" err="1"/>
                <a:t>edukasi</a:t>
              </a:r>
              <a:r>
                <a:rPr lang="en-US" altLang="zh-CN" dirty="0"/>
                <a:t>. </a:t>
              </a:r>
              <a:r>
                <a:rPr lang="en-US" altLang="zh-CN" dirty="0" err="1"/>
                <a:t>Contohnya</a:t>
              </a:r>
              <a:r>
                <a:rPr lang="en-US" altLang="zh-CN" dirty="0"/>
                <a:t> </a:t>
              </a:r>
              <a:r>
                <a:rPr lang="en-US" altLang="zh-CN" dirty="0" err="1"/>
                <a:t>edukasi</a:t>
              </a:r>
              <a:r>
                <a:rPr lang="en-US" altLang="zh-CN" dirty="0"/>
                <a:t> </a:t>
              </a:r>
              <a:r>
                <a:rPr lang="en-US" altLang="zh-CN" dirty="0" err="1"/>
                <a:t>dalam</a:t>
              </a:r>
              <a:r>
                <a:rPr lang="en-US" altLang="zh-CN" dirty="0"/>
                <a:t> dunia </a:t>
              </a:r>
              <a:r>
                <a:rPr lang="en-US" altLang="zh-CN" dirty="0" err="1"/>
                <a:t>kedokteran</a:t>
              </a:r>
              <a:r>
                <a:rPr lang="en-US" altLang="zh-CN" dirty="0"/>
                <a:t>. </a:t>
              </a:r>
              <a:r>
                <a:rPr lang="en-US" altLang="zh-CN" dirty="0" err="1"/>
                <a:t>Pelatihan</a:t>
              </a:r>
              <a:r>
                <a:rPr lang="en-US" altLang="zh-CN" dirty="0"/>
                <a:t> </a:t>
              </a:r>
              <a:r>
                <a:rPr lang="en-US" altLang="zh-CN" dirty="0" err="1"/>
                <a:t>untuk</a:t>
              </a:r>
              <a:r>
                <a:rPr lang="en-US" altLang="zh-CN" dirty="0"/>
                <a:t> </a:t>
              </a:r>
              <a:r>
                <a:rPr lang="en-US" altLang="zh-CN" dirty="0" err="1"/>
                <a:t>membedah</a:t>
              </a:r>
              <a:r>
                <a:rPr lang="en-US" altLang="zh-CN" dirty="0"/>
                <a:t> </a:t>
              </a:r>
              <a:r>
                <a:rPr lang="en-US" altLang="zh-CN" dirty="0" err="1"/>
                <a:t>dapat</a:t>
              </a:r>
              <a:r>
                <a:rPr lang="en-US" altLang="zh-CN" dirty="0"/>
                <a:t> </a:t>
              </a:r>
              <a:r>
                <a:rPr lang="en-US" altLang="zh-CN" dirty="0" err="1"/>
                <a:t>dilakukan</a:t>
              </a:r>
              <a:r>
                <a:rPr lang="en-US" altLang="zh-CN" dirty="0"/>
                <a:t> </a:t>
              </a:r>
              <a:r>
                <a:rPr lang="en-US" altLang="zh-CN" dirty="0" err="1"/>
                <a:t>dengan</a:t>
              </a:r>
              <a:r>
                <a:rPr lang="en-US" altLang="zh-CN" dirty="0"/>
                <a:t> </a:t>
              </a:r>
              <a:r>
                <a:rPr lang="en-US" altLang="zh-CN" dirty="0" err="1"/>
                <a:t>alat</a:t>
              </a:r>
              <a:r>
                <a:rPr lang="en-US" altLang="zh-CN" dirty="0"/>
                <a:t> dan </a:t>
              </a:r>
              <a:r>
                <a:rPr lang="en-US" altLang="zh-CN" dirty="0" err="1"/>
                <a:t>pasien</a:t>
              </a:r>
              <a:r>
                <a:rPr lang="en-US" altLang="zh-CN" dirty="0"/>
                <a:t> virtual. </a:t>
              </a:r>
              <a:r>
                <a:rPr lang="en-US" altLang="zh-CN" dirty="0" err="1"/>
                <a:t>Begitu</a:t>
              </a:r>
              <a:r>
                <a:rPr lang="en-US" altLang="zh-CN" dirty="0"/>
                <a:t> pula pada </a:t>
              </a:r>
              <a:r>
                <a:rPr lang="en-US" altLang="zh-CN" dirty="0" err="1"/>
                <a:t>saat</a:t>
              </a:r>
              <a:r>
                <a:rPr lang="en-US" altLang="zh-CN" dirty="0"/>
                <a:t> </a:t>
              </a:r>
              <a:r>
                <a:rPr lang="en-US" altLang="zh-CN" dirty="0" err="1"/>
                <a:t>pembedahan</a:t>
              </a:r>
              <a:r>
                <a:rPr lang="en-US" altLang="zh-CN" dirty="0"/>
                <a:t> </a:t>
              </a:r>
              <a:r>
                <a:rPr lang="en-US" altLang="zh-CN" dirty="0" err="1"/>
                <a:t>kodok</a:t>
              </a:r>
              <a:r>
                <a:rPr lang="en-US" altLang="zh-CN" dirty="0"/>
                <a:t> yang </a:t>
              </a:r>
              <a:r>
                <a:rPr lang="en-US" altLang="zh-CN" dirty="0" err="1"/>
                <a:t>dilakukan</a:t>
              </a:r>
              <a:r>
                <a:rPr lang="en-US" altLang="zh-CN" dirty="0"/>
                <a:t> oleh </a:t>
              </a:r>
              <a:r>
                <a:rPr lang="en-US" altLang="zh-CN" dirty="0" err="1"/>
                <a:t>pelajar</a:t>
              </a:r>
              <a:r>
                <a:rPr lang="en-US" altLang="zh-CN" dirty="0"/>
                <a:t> </a:t>
              </a:r>
              <a:r>
                <a:rPr lang="en-US" altLang="zh-CN" dirty="0" err="1"/>
                <a:t>atau</a:t>
              </a:r>
              <a:r>
                <a:rPr lang="en-US" altLang="zh-CN" dirty="0"/>
                <a:t> </a:t>
              </a:r>
              <a:r>
                <a:rPr lang="en-US" altLang="zh-CN" dirty="0" err="1"/>
                <a:t>mahasiswa</a:t>
              </a:r>
              <a:endParaRPr lang="en-US" altLang="zh-CN" dirty="0"/>
            </a:p>
          </p:txBody>
        </p:sp>
        <p:sp>
          <p:nvSpPr>
            <p:cNvPr id="35" name="文本框 25">
              <a:extLst>
                <a:ext uri="{FF2B5EF4-FFF2-40B4-BE49-F238E27FC236}">
                  <a16:creationId xmlns:a16="http://schemas.microsoft.com/office/drawing/2014/main" id="{35227456-1BBC-E4E4-5341-E17D8FDEC464}"/>
                </a:ext>
              </a:extLst>
            </p:cNvPr>
            <p:cNvSpPr txBox="1"/>
            <p:nvPr/>
          </p:nvSpPr>
          <p:spPr bwMode="auto">
            <a:xfrm>
              <a:off x="2200944" y="2700553"/>
              <a:ext cx="2172611" cy="40016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defRPr>
                  <a:gradFill>
                    <a:gsLst>
                      <a:gs pos="0">
                        <a:srgbClr val="29CDF3"/>
                      </a:gs>
                      <a:gs pos="100000">
                        <a:srgbClr val="79F3FA"/>
                      </a:gs>
                    </a:gsLst>
                    <a:lin ang="2700000" scaled="1"/>
                  </a:gra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154"/>
              <a:r>
                <a:rPr lang="en-US" altLang="zh-CN" sz="2000" dirty="0"/>
                <a:t>Games</a:t>
              </a:r>
              <a:endParaRPr lang="zh-CN" altLang="en-US" sz="2000" dirty="0"/>
            </a:p>
          </p:txBody>
        </p:sp>
        <p:sp>
          <p:nvSpPr>
            <p:cNvPr id="36" name="文本框 26">
              <a:extLst>
                <a:ext uri="{FF2B5EF4-FFF2-40B4-BE49-F238E27FC236}">
                  <a16:creationId xmlns:a16="http://schemas.microsoft.com/office/drawing/2014/main" id="{9C973D93-3938-90BC-30CE-A369CEED4C4D}"/>
                </a:ext>
              </a:extLst>
            </p:cNvPr>
            <p:cNvSpPr txBox="1"/>
            <p:nvPr/>
          </p:nvSpPr>
          <p:spPr bwMode="auto">
            <a:xfrm>
              <a:off x="1916143" y="2943936"/>
              <a:ext cx="3984606" cy="1389150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lnSpc>
                  <a:spcPct val="130000"/>
                </a:lnSpc>
                <a:defRPr sz="1100">
                  <a:solidFill>
                    <a:schemeClr val="bg1"/>
                  </a:solidFill>
                  <a:latin typeface="Century Gothic" panose="020B0502020202020204" pitchFamily="34" charset="0"/>
                  <a:ea typeface="方正清刻本悦宋简体" panose="02000000000000000000" pitchFamily="2" charset="-122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 defTabSz="457154"/>
              <a:r>
                <a:rPr lang="en-US" altLang="zh-CN" dirty="0" err="1"/>
                <a:t>Saat</a:t>
              </a:r>
              <a:r>
                <a:rPr lang="en-US" altLang="zh-CN" dirty="0"/>
                <a:t> </a:t>
              </a:r>
              <a:r>
                <a:rPr lang="en-US" altLang="zh-CN" dirty="0" err="1"/>
                <a:t>ini</a:t>
              </a:r>
              <a:r>
                <a:rPr lang="en-US" altLang="zh-CN" dirty="0"/>
                <a:t> </a:t>
              </a:r>
              <a:r>
                <a:rPr lang="en-US" altLang="zh-CN" dirty="0" err="1"/>
                <a:t>banyak</a:t>
              </a:r>
              <a:r>
                <a:rPr lang="en-US" altLang="zh-CN" dirty="0"/>
                <a:t> games yang </a:t>
              </a:r>
              <a:r>
                <a:rPr lang="en-US" altLang="zh-CN" dirty="0" err="1"/>
                <a:t>telah</a:t>
              </a:r>
              <a:r>
                <a:rPr lang="en-US" altLang="zh-CN" dirty="0"/>
                <a:t> </a:t>
              </a:r>
              <a:r>
                <a:rPr lang="en-US" altLang="zh-CN" dirty="0" err="1"/>
                <a:t>menerapkan</a:t>
              </a:r>
              <a:r>
                <a:rPr lang="en-US" altLang="zh-CN" dirty="0"/>
                <a:t> metaverse. Salah </a:t>
              </a:r>
              <a:r>
                <a:rPr lang="en-US" altLang="zh-CN" dirty="0" err="1"/>
                <a:t>satu</a:t>
              </a:r>
              <a:r>
                <a:rPr lang="en-US" altLang="zh-CN" dirty="0"/>
                <a:t> game yang </a:t>
              </a:r>
              <a:r>
                <a:rPr lang="en-US" altLang="zh-CN" dirty="0" err="1"/>
                <a:t>mendekati</a:t>
              </a:r>
              <a:r>
                <a:rPr lang="en-US" altLang="zh-CN" dirty="0"/>
                <a:t> metaverse </a:t>
              </a:r>
              <a:r>
                <a:rPr lang="en-US" altLang="zh-CN" dirty="0" err="1"/>
                <a:t>adalah</a:t>
              </a:r>
              <a:r>
                <a:rPr lang="en-US" altLang="zh-CN" dirty="0"/>
                <a:t> Roblox. </a:t>
              </a:r>
              <a:r>
                <a:rPr lang="en-US" altLang="zh-CN" dirty="0" err="1"/>
                <a:t>Sebuah</a:t>
              </a:r>
              <a:r>
                <a:rPr lang="en-US" altLang="zh-CN" dirty="0"/>
                <a:t> platform yang </a:t>
              </a:r>
              <a:r>
                <a:rPr lang="en-US" altLang="zh-CN" dirty="0" err="1"/>
                <a:t>terdiri</a:t>
              </a:r>
              <a:r>
                <a:rPr lang="en-US" altLang="zh-CN" dirty="0"/>
                <a:t> </a:t>
              </a:r>
              <a:r>
                <a:rPr lang="en-US" altLang="zh-CN" dirty="0" err="1"/>
                <a:t>dari</a:t>
              </a:r>
              <a:r>
                <a:rPr lang="en-US" altLang="zh-CN" dirty="0"/>
                <a:t> </a:t>
              </a:r>
              <a:r>
                <a:rPr lang="en-US" altLang="zh-CN" dirty="0" err="1"/>
                <a:t>ribuan</a:t>
              </a:r>
              <a:r>
                <a:rPr lang="en-US" altLang="zh-CN" dirty="0"/>
                <a:t> game </a:t>
              </a:r>
              <a:r>
                <a:rPr lang="en-US" altLang="zh-CN" dirty="0" err="1"/>
                <a:t>individu</a:t>
              </a:r>
              <a:r>
                <a:rPr lang="en-US" altLang="zh-CN" dirty="0"/>
                <a:t> dan </a:t>
              </a:r>
              <a:r>
                <a:rPr lang="en-US" altLang="zh-CN" dirty="0" err="1"/>
                <a:t>menghubungkan</a:t>
              </a:r>
              <a:r>
                <a:rPr lang="en-US" altLang="zh-CN" dirty="0"/>
                <a:t> user </a:t>
              </a:r>
              <a:r>
                <a:rPr lang="en-US" altLang="zh-CN" dirty="0" err="1"/>
                <a:t>ke</a:t>
              </a:r>
              <a:r>
                <a:rPr lang="en-US" altLang="zh-CN" dirty="0"/>
                <a:t> </a:t>
              </a:r>
              <a:r>
                <a:rPr lang="en-US" altLang="zh-CN" dirty="0" err="1"/>
                <a:t>ekosistem</a:t>
              </a:r>
              <a:r>
                <a:rPr lang="en-US" altLang="zh-CN" dirty="0"/>
                <a:t> yang </a:t>
              </a:r>
              <a:r>
                <a:rPr lang="en-US" altLang="zh-CN" dirty="0" err="1"/>
                <a:t>lebih</a:t>
              </a:r>
              <a:r>
                <a:rPr lang="en-US" altLang="zh-CN" dirty="0"/>
                <a:t> </a:t>
              </a:r>
              <a:r>
                <a:rPr lang="en-US" altLang="zh-CN" dirty="0" err="1"/>
                <a:t>besar</a:t>
              </a:r>
              <a:r>
                <a:rPr lang="en-US" altLang="zh-CN" dirty="0"/>
                <a:t> </a:t>
              </a:r>
              <a:r>
                <a:rPr lang="en-US" altLang="zh-CN" dirty="0" err="1"/>
                <a:t>dengan</a:t>
              </a:r>
              <a:r>
                <a:rPr lang="en-US" altLang="zh-CN" dirty="0"/>
                <a:t> </a:t>
              </a:r>
              <a:r>
                <a:rPr lang="en-US" altLang="zh-CN" dirty="0" err="1"/>
                <a:t>adanya</a:t>
              </a:r>
              <a:r>
                <a:rPr lang="en-US" altLang="zh-CN" dirty="0"/>
                <a:t> </a:t>
              </a:r>
              <a:r>
                <a:rPr lang="en-US" altLang="zh-CN" dirty="0" err="1"/>
                <a:t>interaksi</a:t>
              </a:r>
              <a:r>
                <a:rPr lang="en-US" altLang="zh-CN" dirty="0"/>
                <a:t> </a:t>
              </a:r>
              <a:r>
                <a:rPr lang="en-US" altLang="zh-CN" dirty="0" err="1"/>
                <a:t>sosial</a:t>
              </a:r>
              <a:r>
                <a:rPr lang="en-US" altLang="zh-CN" dirty="0"/>
                <a:t> </a:t>
              </a:r>
              <a:r>
                <a:rPr lang="en-US" altLang="zh-CN" dirty="0" err="1"/>
                <a:t>manusia</a:t>
              </a:r>
              <a:r>
                <a:rPr lang="en-US" altLang="zh-CN" dirty="0"/>
                <a:t> di </a:t>
              </a:r>
              <a:r>
                <a:rPr lang="en-US" altLang="zh-CN" dirty="0" err="1"/>
                <a:t>dalamnya</a:t>
              </a:r>
              <a:endParaRPr lang="en-US" altLang="zh-CN" dirty="0"/>
            </a:p>
          </p:txBody>
        </p:sp>
        <p:sp>
          <p:nvSpPr>
            <p:cNvPr id="37" name="文本框 25">
              <a:extLst>
                <a:ext uri="{FF2B5EF4-FFF2-40B4-BE49-F238E27FC236}">
                  <a16:creationId xmlns:a16="http://schemas.microsoft.com/office/drawing/2014/main" id="{79F049D4-F86D-FC06-CE0C-632F651BA7D4}"/>
                </a:ext>
              </a:extLst>
            </p:cNvPr>
            <p:cNvSpPr txBox="1"/>
            <p:nvPr/>
          </p:nvSpPr>
          <p:spPr bwMode="auto">
            <a:xfrm>
              <a:off x="-5872413" y="5544454"/>
              <a:ext cx="2172611" cy="40016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defRPr>
                  <a:gradFill>
                    <a:gsLst>
                      <a:gs pos="0">
                        <a:srgbClr val="29CDF3"/>
                      </a:gs>
                      <a:gs pos="100000">
                        <a:srgbClr val="79F3FA"/>
                      </a:gs>
                    </a:gsLst>
                    <a:lin ang="2700000" scaled="1"/>
                  </a:gra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154"/>
              <a:r>
                <a:rPr lang="en-US" altLang="zh-CN" sz="2000" dirty="0" err="1"/>
                <a:t>Olahraga</a:t>
              </a:r>
              <a:endParaRPr lang="zh-CN" altLang="en-US" sz="2000" dirty="0"/>
            </a:p>
          </p:txBody>
        </p:sp>
        <p:sp>
          <p:nvSpPr>
            <p:cNvPr id="38" name="文本框 26">
              <a:extLst>
                <a:ext uri="{FF2B5EF4-FFF2-40B4-BE49-F238E27FC236}">
                  <a16:creationId xmlns:a16="http://schemas.microsoft.com/office/drawing/2014/main" id="{0D241AF3-91D0-9AF8-EECF-7F895741EFCB}"/>
                </a:ext>
              </a:extLst>
            </p:cNvPr>
            <p:cNvSpPr txBox="1"/>
            <p:nvPr/>
          </p:nvSpPr>
          <p:spPr bwMode="auto">
            <a:xfrm>
              <a:off x="-5895551" y="5893887"/>
              <a:ext cx="3915689" cy="950832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lnSpc>
                  <a:spcPct val="130000"/>
                </a:lnSpc>
                <a:defRPr sz="1100">
                  <a:solidFill>
                    <a:schemeClr val="bg1"/>
                  </a:solidFill>
                  <a:latin typeface="Century Gothic" panose="020B0502020202020204" pitchFamily="34" charset="0"/>
                  <a:ea typeface="方正清刻本悦宋简体" panose="02000000000000000000" pitchFamily="2" charset="-122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 defTabSz="457154"/>
              <a:r>
                <a:rPr lang="en-US" altLang="zh-CN" dirty="0"/>
                <a:t>E-sport </a:t>
              </a:r>
              <a:r>
                <a:rPr lang="en-US" altLang="zh-CN" dirty="0" err="1"/>
                <a:t>kini</a:t>
              </a:r>
              <a:r>
                <a:rPr lang="en-US" altLang="zh-CN" dirty="0"/>
                <a:t> </a:t>
              </a:r>
              <a:r>
                <a:rPr lang="en-US" altLang="zh-CN" dirty="0" err="1"/>
                <a:t>tengah</a:t>
              </a:r>
              <a:r>
                <a:rPr lang="en-US" altLang="zh-CN" dirty="0"/>
                <a:t> </a:t>
              </a:r>
              <a:r>
                <a:rPr lang="en-US" altLang="zh-CN" dirty="0" err="1"/>
                <a:t>marak</a:t>
              </a:r>
              <a:r>
                <a:rPr lang="en-US" altLang="zh-CN" dirty="0"/>
                <a:t> di </a:t>
              </a:r>
              <a:r>
                <a:rPr lang="en-US" altLang="zh-CN" dirty="0" err="1"/>
                <a:t>berbagai</a:t>
              </a:r>
              <a:r>
                <a:rPr lang="en-US" altLang="zh-CN" dirty="0"/>
                <a:t> dunia. </a:t>
              </a:r>
              <a:r>
                <a:rPr lang="en-US" altLang="zh-CN" dirty="0" err="1"/>
                <a:t>Dalam</a:t>
              </a:r>
              <a:r>
                <a:rPr lang="en-US" altLang="zh-CN" dirty="0"/>
                <a:t> E-sport bola </a:t>
              </a:r>
              <a:r>
                <a:rPr lang="en-US" altLang="zh-CN" dirty="0" err="1"/>
                <a:t>pingpong</a:t>
              </a:r>
              <a:r>
                <a:rPr lang="en-US" altLang="zh-CN" dirty="0"/>
                <a:t> </a:t>
              </a:r>
              <a:r>
                <a:rPr lang="en-US" altLang="zh-CN" dirty="0" err="1"/>
                <a:t>misalnya</a:t>
              </a:r>
              <a:r>
                <a:rPr lang="en-US" altLang="zh-CN" dirty="0"/>
                <a:t>, </a:t>
              </a:r>
              <a:r>
                <a:rPr lang="en-US" altLang="zh-CN" dirty="0" err="1"/>
                <a:t>kita</a:t>
              </a:r>
              <a:r>
                <a:rPr lang="en-US" altLang="zh-CN" dirty="0"/>
                <a:t> </a:t>
              </a:r>
              <a:r>
                <a:rPr lang="en-US" altLang="zh-CN" dirty="0" err="1"/>
                <a:t>hanya</a:t>
              </a:r>
              <a:r>
                <a:rPr lang="en-US" altLang="zh-CN" dirty="0"/>
                <a:t> </a:t>
              </a:r>
              <a:r>
                <a:rPr lang="en-US" altLang="zh-CN" dirty="0" err="1"/>
                <a:t>perlu</a:t>
              </a:r>
              <a:r>
                <a:rPr lang="en-US" altLang="zh-CN" dirty="0"/>
                <a:t> </a:t>
              </a:r>
              <a:r>
                <a:rPr lang="en-US" altLang="zh-CN" dirty="0" err="1"/>
                <a:t>menggunakan</a:t>
              </a:r>
              <a:r>
                <a:rPr lang="en-US" altLang="zh-CN" dirty="0"/>
                <a:t> </a:t>
              </a:r>
              <a:r>
                <a:rPr lang="en-US" altLang="zh-CN" dirty="0" err="1"/>
                <a:t>kacamata</a:t>
              </a:r>
              <a:r>
                <a:rPr lang="en-US" altLang="zh-CN" dirty="0"/>
                <a:t> oculus </a:t>
              </a:r>
              <a:r>
                <a:rPr lang="en-US" altLang="zh-CN" dirty="0" err="1"/>
                <a:t>atau</a:t>
              </a:r>
              <a:r>
                <a:rPr lang="en-US" altLang="zh-CN" dirty="0"/>
                <a:t> </a:t>
              </a:r>
              <a:r>
                <a:rPr lang="en-US" altLang="zh-CN" dirty="0" err="1"/>
                <a:t>kacamata</a:t>
              </a:r>
              <a:r>
                <a:rPr lang="en-US" altLang="zh-CN" dirty="0"/>
                <a:t> virtual reality (VR) </a:t>
              </a:r>
              <a:r>
                <a:rPr lang="en-US" altLang="zh-CN" dirty="0" err="1"/>
                <a:t>untuk</a:t>
              </a:r>
              <a:r>
                <a:rPr lang="en-US" altLang="zh-CN" dirty="0"/>
                <a:t> </a:t>
              </a:r>
              <a:r>
                <a:rPr lang="en-US" altLang="zh-CN" dirty="0" err="1"/>
                <a:t>melakukan</a:t>
              </a:r>
              <a:r>
                <a:rPr lang="en-US" altLang="zh-CN" dirty="0"/>
                <a:t> </a:t>
              </a:r>
              <a:r>
                <a:rPr lang="en-US" altLang="zh-CN" dirty="0" err="1"/>
                <a:t>pingpong</a:t>
              </a:r>
              <a:r>
                <a:rPr lang="en-US" altLang="zh-CN" dirty="0"/>
                <a:t>.</a:t>
              </a:r>
            </a:p>
          </p:txBody>
        </p: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136BBB2F-26BA-464B-BD77-2E0B6930C867}"/>
              </a:ext>
            </a:extLst>
          </p:cNvPr>
          <p:cNvSpPr txBox="1"/>
          <p:nvPr/>
        </p:nvSpPr>
        <p:spPr bwMode="auto">
          <a:xfrm>
            <a:off x="4075158" y="4805895"/>
            <a:ext cx="4079344" cy="1745478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lnSpc>
                <a:spcPct val="130000"/>
              </a:lnSpc>
              <a:defRPr sz="1100">
                <a:solidFill>
                  <a:schemeClr val="bg1"/>
                </a:solidFill>
                <a:latin typeface="Century Gothic" panose="020B0502020202020204" pitchFamily="34" charset="0"/>
                <a:ea typeface="方正清刻本悦宋简体" panose="02000000000000000000" pitchFamily="2" charset="-122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154"/>
            <a:r>
              <a:rPr lang="en-US" altLang="zh-CN" sz="14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Metaverse </a:t>
            </a:r>
            <a:r>
              <a:rPr lang="en-US" altLang="zh-CN" sz="14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adalah</a:t>
            </a:r>
            <a:r>
              <a:rPr lang="en-US" altLang="zh-CN" sz="14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dunia virtual yang </a:t>
            </a:r>
            <a:r>
              <a:rPr lang="en-US" altLang="zh-CN" sz="14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membuat</a:t>
            </a:r>
            <a:r>
              <a:rPr lang="en-US" altLang="zh-CN" sz="14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</a:t>
            </a:r>
            <a:r>
              <a:rPr lang="en-US" altLang="zh-CN" sz="14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pengguna</a:t>
            </a:r>
            <a:r>
              <a:rPr lang="en-US" altLang="zh-CN" sz="14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</a:t>
            </a:r>
            <a:r>
              <a:rPr lang="en-US" altLang="zh-CN" sz="14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bisa</a:t>
            </a:r>
            <a:r>
              <a:rPr lang="en-US" altLang="zh-CN" sz="14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</a:t>
            </a:r>
            <a:r>
              <a:rPr lang="en-US" altLang="zh-CN" sz="14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melakukan</a:t>
            </a:r>
            <a:r>
              <a:rPr lang="en-US" altLang="zh-CN" sz="14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</a:t>
            </a:r>
            <a:r>
              <a:rPr lang="en-US" altLang="zh-CN" sz="14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beragam</a:t>
            </a:r>
            <a:r>
              <a:rPr lang="en-US" altLang="zh-CN" sz="14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</a:t>
            </a:r>
            <a:r>
              <a:rPr lang="en-US" altLang="zh-CN" sz="14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aktivitasnya</a:t>
            </a:r>
            <a:r>
              <a:rPr lang="en-US" altLang="zh-CN" sz="14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, </a:t>
            </a:r>
            <a:r>
              <a:rPr lang="en-US" altLang="zh-CN" sz="14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seperti</a:t>
            </a:r>
            <a:r>
              <a:rPr lang="en-US" altLang="zh-CN" sz="14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</a:t>
            </a:r>
            <a:r>
              <a:rPr lang="en-US" altLang="zh-CN" sz="14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edukasi</a:t>
            </a:r>
            <a:r>
              <a:rPr lang="en-US" altLang="zh-CN" sz="14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, </a:t>
            </a:r>
            <a:r>
              <a:rPr lang="en-US" altLang="zh-CN" sz="14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belanja</a:t>
            </a:r>
            <a:r>
              <a:rPr lang="en-US" altLang="zh-CN" sz="14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, </a:t>
            </a:r>
            <a:r>
              <a:rPr lang="en-US" altLang="zh-CN" sz="14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mencari</a:t>
            </a:r>
            <a:r>
              <a:rPr lang="en-US" altLang="zh-CN" sz="14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</a:t>
            </a:r>
            <a:r>
              <a:rPr lang="en-US" altLang="zh-CN" sz="14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hiburan</a:t>
            </a:r>
            <a:r>
              <a:rPr lang="en-US" altLang="zh-CN" sz="14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, </a:t>
            </a:r>
            <a:r>
              <a:rPr lang="en-US" altLang="zh-CN" sz="14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olahraga</a:t>
            </a:r>
            <a:r>
              <a:rPr lang="en-US" altLang="zh-CN" sz="14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, dan </a:t>
            </a:r>
            <a:r>
              <a:rPr lang="en-US" altLang="zh-CN" sz="14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sebagainya</a:t>
            </a:r>
            <a:r>
              <a:rPr lang="en-US" altLang="zh-CN" sz="14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, </a:t>
            </a:r>
            <a:r>
              <a:rPr lang="en-US" altLang="zh-CN" sz="14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sebagaimana</a:t>
            </a:r>
            <a:r>
              <a:rPr lang="en-US" altLang="zh-CN" sz="14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</a:t>
            </a:r>
            <a:r>
              <a:rPr lang="en-US" altLang="zh-CN" sz="14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layaknya</a:t>
            </a:r>
            <a:r>
              <a:rPr lang="en-US" altLang="zh-CN" sz="14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di dunia </a:t>
            </a:r>
            <a:r>
              <a:rPr lang="en-US" altLang="zh-CN" sz="14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nyata</a:t>
            </a:r>
            <a:r>
              <a:rPr lang="en-US" altLang="zh-CN" sz="14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.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DD31B6C-109C-469C-B74D-8C185B7EFBC1}"/>
              </a:ext>
            </a:extLst>
          </p:cNvPr>
          <p:cNvSpPr txBox="1"/>
          <p:nvPr/>
        </p:nvSpPr>
        <p:spPr>
          <a:xfrm>
            <a:off x="4363905" y="394888"/>
            <a:ext cx="3423356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457154"/>
            <a:r>
              <a:rPr lang="en-US" altLang="zh-CN" sz="3200" dirty="0">
                <a:gradFill>
                  <a:gsLst>
                    <a:gs pos="0">
                      <a:srgbClr val="29CDF3"/>
                    </a:gs>
                    <a:gs pos="100000">
                      <a:srgbClr val="79F3FA"/>
                    </a:gs>
                  </a:gsLst>
                  <a:lin ang="2700000" scaled="1"/>
                </a:gra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Metaverse</a:t>
            </a:r>
            <a:endParaRPr lang="zh-CN" altLang="en-US" sz="3200" dirty="0">
              <a:gradFill>
                <a:gsLst>
                  <a:gs pos="0">
                    <a:srgbClr val="29CDF3"/>
                  </a:gs>
                  <a:gs pos="100000">
                    <a:srgbClr val="79F3FA"/>
                  </a:gs>
                </a:gsLst>
                <a:lin ang="2700000" scaled="1"/>
              </a:gradFill>
              <a:latin typeface="锐字锐线梦想黑简1.0" panose="02010604000000000000" pitchFamily="2" charset="-122"/>
              <a:ea typeface="锐字锐线梦想黑简1.0" panose="02010604000000000000" pitchFamily="2" charset="-122"/>
            </a:endParaRPr>
          </a:p>
        </p:txBody>
      </p:sp>
      <p:sp>
        <p:nvSpPr>
          <p:cNvPr id="5" name="Freeform 142">
            <a:extLst>
              <a:ext uri="{FF2B5EF4-FFF2-40B4-BE49-F238E27FC236}">
                <a16:creationId xmlns:a16="http://schemas.microsoft.com/office/drawing/2014/main" id="{3A799FAA-B5D9-1680-726B-AD9F52527FD7}"/>
              </a:ext>
            </a:extLst>
          </p:cNvPr>
          <p:cNvSpPr>
            <a:spLocks noEditPoints="1"/>
          </p:cNvSpPr>
          <p:nvPr/>
        </p:nvSpPr>
        <p:spPr bwMode="auto">
          <a:xfrm>
            <a:off x="9105368" y="869342"/>
            <a:ext cx="734253" cy="584775"/>
          </a:xfrm>
          <a:custGeom>
            <a:avLst/>
            <a:gdLst>
              <a:gd name="T0" fmla="*/ 899754152 w 197"/>
              <a:gd name="T1" fmla="*/ 270602380 h 137"/>
              <a:gd name="T2" fmla="*/ 672287975 w 197"/>
              <a:gd name="T3" fmla="*/ 25528697 h 137"/>
              <a:gd name="T4" fmla="*/ 495370087 w 197"/>
              <a:gd name="T5" fmla="*/ 71479448 h 137"/>
              <a:gd name="T6" fmla="*/ 343725219 w 197"/>
              <a:gd name="T7" fmla="*/ 25528697 h 137"/>
              <a:gd name="T8" fmla="*/ 106150733 w 197"/>
              <a:gd name="T9" fmla="*/ 214440602 h 137"/>
              <a:gd name="T10" fmla="*/ 96040176 w 197"/>
              <a:gd name="T11" fmla="*/ 633106260 h 137"/>
              <a:gd name="T12" fmla="*/ 358889931 w 197"/>
              <a:gd name="T13" fmla="*/ 490147365 h 137"/>
              <a:gd name="T14" fmla="*/ 611629129 w 197"/>
              <a:gd name="T15" fmla="*/ 485040722 h 137"/>
              <a:gd name="T16" fmla="*/ 869424729 w 197"/>
              <a:gd name="T17" fmla="*/ 648423930 h 137"/>
              <a:gd name="T18" fmla="*/ 899754152 w 197"/>
              <a:gd name="T19" fmla="*/ 270602380 h 137"/>
              <a:gd name="T20" fmla="*/ 313398044 w 197"/>
              <a:gd name="T21" fmla="*/ 388032578 h 137"/>
              <a:gd name="T22" fmla="*/ 192082600 w 197"/>
              <a:gd name="T23" fmla="*/ 260391353 h 137"/>
              <a:gd name="T24" fmla="*/ 313398044 w 197"/>
              <a:gd name="T25" fmla="*/ 137854511 h 137"/>
              <a:gd name="T26" fmla="*/ 434711240 w 197"/>
              <a:gd name="T27" fmla="*/ 260391353 h 137"/>
              <a:gd name="T28" fmla="*/ 313398044 w 197"/>
              <a:gd name="T29" fmla="*/ 388032578 h 137"/>
              <a:gd name="T30" fmla="*/ 692506841 w 197"/>
              <a:gd name="T31" fmla="*/ 158276565 h 137"/>
              <a:gd name="T32" fmla="*/ 748109285 w 197"/>
              <a:gd name="T33" fmla="*/ 158276565 h 137"/>
              <a:gd name="T34" fmla="*/ 748109285 w 197"/>
              <a:gd name="T35" fmla="*/ 209333959 h 137"/>
              <a:gd name="T36" fmla="*/ 692506841 w 197"/>
              <a:gd name="T37" fmla="*/ 209333959 h 137"/>
              <a:gd name="T38" fmla="*/ 692506841 w 197"/>
              <a:gd name="T39" fmla="*/ 158276565 h 137"/>
              <a:gd name="T40" fmla="*/ 626793840 w 197"/>
              <a:gd name="T41" fmla="*/ 280813406 h 137"/>
              <a:gd name="T42" fmla="*/ 626793840 w 197"/>
              <a:gd name="T43" fmla="*/ 229756013 h 137"/>
              <a:gd name="T44" fmla="*/ 677342129 w 197"/>
              <a:gd name="T45" fmla="*/ 229756013 h 137"/>
              <a:gd name="T46" fmla="*/ 677342129 w 197"/>
              <a:gd name="T47" fmla="*/ 280813406 h 137"/>
              <a:gd name="T48" fmla="*/ 626793840 w 197"/>
              <a:gd name="T49" fmla="*/ 280813406 h 137"/>
              <a:gd name="T50" fmla="*/ 743055130 w 197"/>
              <a:gd name="T51" fmla="*/ 347188470 h 137"/>
              <a:gd name="T52" fmla="*/ 692506841 w 197"/>
              <a:gd name="T53" fmla="*/ 347188470 h 137"/>
              <a:gd name="T54" fmla="*/ 692506841 w 197"/>
              <a:gd name="T55" fmla="*/ 296131076 h 137"/>
              <a:gd name="T56" fmla="*/ 743055130 w 197"/>
              <a:gd name="T57" fmla="*/ 296131076 h 137"/>
              <a:gd name="T58" fmla="*/ 743055130 w 197"/>
              <a:gd name="T59" fmla="*/ 347188470 h 137"/>
              <a:gd name="T60" fmla="*/ 813822286 w 197"/>
              <a:gd name="T61" fmla="*/ 275709023 h 137"/>
              <a:gd name="T62" fmla="*/ 763273996 w 197"/>
              <a:gd name="T63" fmla="*/ 275709023 h 137"/>
              <a:gd name="T64" fmla="*/ 763273996 w 197"/>
              <a:gd name="T65" fmla="*/ 224651629 h 137"/>
              <a:gd name="T66" fmla="*/ 813822286 w 197"/>
              <a:gd name="T67" fmla="*/ 224651629 h 137"/>
              <a:gd name="T68" fmla="*/ 813822286 w 197"/>
              <a:gd name="T69" fmla="*/ 275709023 h 137"/>
              <a:gd name="T70" fmla="*/ 313398044 w 197"/>
              <a:gd name="T71" fmla="*/ 188911905 h 137"/>
              <a:gd name="T72" fmla="*/ 242630889 w 197"/>
              <a:gd name="T73" fmla="*/ 260391353 h 137"/>
              <a:gd name="T74" fmla="*/ 313398044 w 197"/>
              <a:gd name="T75" fmla="*/ 336977443 h 137"/>
              <a:gd name="T76" fmla="*/ 384165200 w 197"/>
              <a:gd name="T77" fmla="*/ 260391353 h 137"/>
              <a:gd name="T78" fmla="*/ 313398044 w 197"/>
              <a:gd name="T79" fmla="*/ 188911905 h 137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197" h="137">
                <a:moveTo>
                  <a:pt x="178" y="53"/>
                </a:moveTo>
                <a:cubicBezTo>
                  <a:pt x="172" y="28"/>
                  <a:pt x="163" y="1"/>
                  <a:pt x="133" y="5"/>
                </a:cubicBezTo>
                <a:cubicBezTo>
                  <a:pt x="121" y="7"/>
                  <a:pt x="112" y="14"/>
                  <a:pt x="98" y="14"/>
                </a:cubicBezTo>
                <a:cubicBezTo>
                  <a:pt x="87" y="14"/>
                  <a:pt x="79" y="7"/>
                  <a:pt x="68" y="5"/>
                </a:cubicBezTo>
                <a:cubicBezTo>
                  <a:pt x="38" y="0"/>
                  <a:pt x="30" y="15"/>
                  <a:pt x="21" y="42"/>
                </a:cubicBezTo>
                <a:cubicBezTo>
                  <a:pt x="16" y="58"/>
                  <a:pt x="0" y="112"/>
                  <a:pt x="19" y="124"/>
                </a:cubicBezTo>
                <a:cubicBezTo>
                  <a:pt x="37" y="137"/>
                  <a:pt x="57" y="102"/>
                  <a:pt x="71" y="96"/>
                </a:cubicBezTo>
                <a:cubicBezTo>
                  <a:pt x="84" y="91"/>
                  <a:pt x="110" y="92"/>
                  <a:pt x="121" y="95"/>
                </a:cubicBezTo>
                <a:cubicBezTo>
                  <a:pt x="138" y="100"/>
                  <a:pt x="154" y="131"/>
                  <a:pt x="172" y="127"/>
                </a:cubicBezTo>
                <a:cubicBezTo>
                  <a:pt x="197" y="122"/>
                  <a:pt x="182" y="69"/>
                  <a:pt x="178" y="53"/>
                </a:cubicBezTo>
                <a:close/>
                <a:moveTo>
                  <a:pt x="62" y="76"/>
                </a:moveTo>
                <a:cubicBezTo>
                  <a:pt x="48" y="76"/>
                  <a:pt x="38" y="65"/>
                  <a:pt x="38" y="51"/>
                </a:cubicBezTo>
                <a:cubicBezTo>
                  <a:pt x="38" y="38"/>
                  <a:pt x="48" y="27"/>
                  <a:pt x="62" y="27"/>
                </a:cubicBezTo>
                <a:cubicBezTo>
                  <a:pt x="75" y="27"/>
                  <a:pt x="86" y="38"/>
                  <a:pt x="86" y="51"/>
                </a:cubicBezTo>
                <a:cubicBezTo>
                  <a:pt x="86" y="65"/>
                  <a:pt x="75" y="76"/>
                  <a:pt x="62" y="76"/>
                </a:cubicBezTo>
                <a:close/>
                <a:moveTo>
                  <a:pt x="137" y="31"/>
                </a:moveTo>
                <a:cubicBezTo>
                  <a:pt x="140" y="28"/>
                  <a:pt x="145" y="28"/>
                  <a:pt x="148" y="31"/>
                </a:cubicBezTo>
                <a:cubicBezTo>
                  <a:pt x="150" y="34"/>
                  <a:pt x="150" y="39"/>
                  <a:pt x="148" y="41"/>
                </a:cubicBezTo>
                <a:cubicBezTo>
                  <a:pt x="145" y="44"/>
                  <a:pt x="140" y="44"/>
                  <a:pt x="137" y="41"/>
                </a:cubicBezTo>
                <a:cubicBezTo>
                  <a:pt x="135" y="39"/>
                  <a:pt x="135" y="34"/>
                  <a:pt x="137" y="31"/>
                </a:cubicBezTo>
                <a:close/>
                <a:moveTo>
                  <a:pt x="124" y="55"/>
                </a:moveTo>
                <a:cubicBezTo>
                  <a:pt x="121" y="52"/>
                  <a:pt x="121" y="48"/>
                  <a:pt x="124" y="45"/>
                </a:cubicBezTo>
                <a:cubicBezTo>
                  <a:pt x="127" y="42"/>
                  <a:pt x="131" y="42"/>
                  <a:pt x="134" y="45"/>
                </a:cubicBezTo>
                <a:cubicBezTo>
                  <a:pt x="137" y="48"/>
                  <a:pt x="137" y="52"/>
                  <a:pt x="134" y="55"/>
                </a:cubicBezTo>
                <a:cubicBezTo>
                  <a:pt x="131" y="58"/>
                  <a:pt x="127" y="58"/>
                  <a:pt x="124" y="55"/>
                </a:cubicBezTo>
                <a:close/>
                <a:moveTo>
                  <a:pt x="147" y="68"/>
                </a:moveTo>
                <a:cubicBezTo>
                  <a:pt x="144" y="71"/>
                  <a:pt x="140" y="71"/>
                  <a:pt x="137" y="68"/>
                </a:cubicBezTo>
                <a:cubicBezTo>
                  <a:pt x="134" y="65"/>
                  <a:pt x="134" y="61"/>
                  <a:pt x="137" y="58"/>
                </a:cubicBezTo>
                <a:cubicBezTo>
                  <a:pt x="140" y="55"/>
                  <a:pt x="144" y="55"/>
                  <a:pt x="147" y="58"/>
                </a:cubicBezTo>
                <a:cubicBezTo>
                  <a:pt x="150" y="61"/>
                  <a:pt x="150" y="65"/>
                  <a:pt x="147" y="68"/>
                </a:cubicBezTo>
                <a:close/>
                <a:moveTo>
                  <a:pt x="161" y="54"/>
                </a:moveTo>
                <a:cubicBezTo>
                  <a:pt x="158" y="57"/>
                  <a:pt x="153" y="57"/>
                  <a:pt x="151" y="54"/>
                </a:cubicBezTo>
                <a:cubicBezTo>
                  <a:pt x="148" y="52"/>
                  <a:pt x="148" y="47"/>
                  <a:pt x="151" y="44"/>
                </a:cubicBezTo>
                <a:cubicBezTo>
                  <a:pt x="153" y="42"/>
                  <a:pt x="158" y="42"/>
                  <a:pt x="161" y="44"/>
                </a:cubicBezTo>
                <a:cubicBezTo>
                  <a:pt x="163" y="47"/>
                  <a:pt x="163" y="52"/>
                  <a:pt x="161" y="54"/>
                </a:cubicBezTo>
                <a:close/>
                <a:moveTo>
                  <a:pt x="62" y="37"/>
                </a:moveTo>
                <a:cubicBezTo>
                  <a:pt x="54" y="37"/>
                  <a:pt x="48" y="44"/>
                  <a:pt x="48" y="51"/>
                </a:cubicBezTo>
                <a:cubicBezTo>
                  <a:pt x="48" y="59"/>
                  <a:pt x="54" y="66"/>
                  <a:pt x="62" y="66"/>
                </a:cubicBezTo>
                <a:cubicBezTo>
                  <a:pt x="70" y="66"/>
                  <a:pt x="76" y="59"/>
                  <a:pt x="76" y="51"/>
                </a:cubicBezTo>
                <a:cubicBezTo>
                  <a:pt x="76" y="44"/>
                  <a:pt x="70" y="37"/>
                  <a:pt x="62" y="37"/>
                </a:cubicBezTo>
                <a:close/>
              </a:path>
            </a:pathLst>
          </a:custGeom>
          <a:solidFill>
            <a:srgbClr val="F49C66"/>
          </a:solidFill>
          <a:ln>
            <a:noFill/>
          </a:ln>
        </p:spPr>
        <p:txBody>
          <a:bodyPr/>
          <a:lstStyle/>
          <a:p>
            <a:endParaRPr lang="zh-CN" altLang="en-US" sz="2400" dirty="0"/>
          </a:p>
        </p:txBody>
      </p:sp>
      <p:sp>
        <p:nvSpPr>
          <p:cNvPr id="7" name="Freeform 178">
            <a:extLst>
              <a:ext uri="{FF2B5EF4-FFF2-40B4-BE49-F238E27FC236}">
                <a16:creationId xmlns:a16="http://schemas.microsoft.com/office/drawing/2014/main" id="{62283CC2-4957-1110-0279-CE9DB50B86F6}"/>
              </a:ext>
            </a:extLst>
          </p:cNvPr>
          <p:cNvSpPr>
            <a:spLocks/>
          </p:cNvSpPr>
          <p:nvPr/>
        </p:nvSpPr>
        <p:spPr bwMode="auto">
          <a:xfrm>
            <a:off x="1116086" y="3804670"/>
            <a:ext cx="568812" cy="553527"/>
          </a:xfrm>
          <a:custGeom>
            <a:avLst/>
            <a:gdLst>
              <a:gd name="T0" fmla="*/ 105813927 w 95"/>
              <a:gd name="T1" fmla="*/ 225067902 h 106"/>
              <a:gd name="T2" fmla="*/ 244693741 w 95"/>
              <a:gd name="T3" fmla="*/ 86054541 h 106"/>
              <a:gd name="T4" fmla="*/ 317439207 w 95"/>
              <a:gd name="T5" fmla="*/ 86054541 h 106"/>
              <a:gd name="T6" fmla="*/ 211627854 w 95"/>
              <a:gd name="T7" fmla="*/ 278026723 h 106"/>
              <a:gd name="T8" fmla="*/ 211627854 w 95"/>
              <a:gd name="T9" fmla="*/ 489854276 h 106"/>
              <a:gd name="T10" fmla="*/ 0 w 95"/>
              <a:gd name="T11" fmla="*/ 489854276 h 106"/>
              <a:gd name="T12" fmla="*/ 0 w 95"/>
              <a:gd name="T13" fmla="*/ 562671044 h 106"/>
              <a:gd name="T14" fmla="*/ 277759628 w 95"/>
              <a:gd name="T15" fmla="*/ 562671044 h 106"/>
              <a:gd name="T16" fmla="*/ 277759628 w 95"/>
              <a:gd name="T17" fmla="*/ 350843491 h 106"/>
              <a:gd name="T18" fmla="*/ 423253134 w 95"/>
              <a:gd name="T19" fmla="*/ 469996328 h 106"/>
              <a:gd name="T20" fmla="*/ 423253134 w 95"/>
              <a:gd name="T21" fmla="*/ 701684405 h 106"/>
              <a:gd name="T22" fmla="*/ 489387482 w 95"/>
              <a:gd name="T23" fmla="*/ 701684405 h 106"/>
              <a:gd name="T24" fmla="*/ 489387482 w 95"/>
              <a:gd name="T25" fmla="*/ 417040084 h 106"/>
              <a:gd name="T26" fmla="*/ 350507668 w 95"/>
              <a:gd name="T27" fmla="*/ 297884670 h 106"/>
              <a:gd name="T28" fmla="*/ 383573555 w 95"/>
              <a:gd name="T29" fmla="*/ 211830129 h 106"/>
              <a:gd name="T30" fmla="*/ 423253134 w 95"/>
              <a:gd name="T31" fmla="*/ 244928426 h 106"/>
              <a:gd name="T32" fmla="*/ 628267296 w 95"/>
              <a:gd name="T33" fmla="*/ 244928426 h 106"/>
              <a:gd name="T34" fmla="*/ 628267296 w 95"/>
              <a:gd name="T35" fmla="*/ 172111658 h 106"/>
              <a:gd name="T36" fmla="*/ 456321594 w 95"/>
              <a:gd name="T37" fmla="*/ 172111658 h 106"/>
              <a:gd name="T38" fmla="*/ 456321594 w 95"/>
              <a:gd name="T39" fmla="*/ 0 h 106"/>
              <a:gd name="T40" fmla="*/ 211627854 w 95"/>
              <a:gd name="T41" fmla="*/ 0 h 106"/>
              <a:gd name="T42" fmla="*/ 66134348 w 95"/>
              <a:gd name="T43" fmla="*/ 191969606 h 106"/>
              <a:gd name="T44" fmla="*/ 105813927 w 95"/>
              <a:gd name="T45" fmla="*/ 225067902 h 10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95" h="106">
                <a:moveTo>
                  <a:pt x="16" y="34"/>
                </a:moveTo>
                <a:lnTo>
                  <a:pt x="37" y="13"/>
                </a:lnTo>
                <a:lnTo>
                  <a:pt x="48" y="13"/>
                </a:lnTo>
                <a:lnTo>
                  <a:pt x="32" y="42"/>
                </a:lnTo>
                <a:lnTo>
                  <a:pt x="32" y="74"/>
                </a:lnTo>
                <a:lnTo>
                  <a:pt x="0" y="74"/>
                </a:lnTo>
                <a:lnTo>
                  <a:pt x="0" y="85"/>
                </a:lnTo>
                <a:lnTo>
                  <a:pt x="42" y="85"/>
                </a:lnTo>
                <a:lnTo>
                  <a:pt x="42" y="53"/>
                </a:lnTo>
                <a:lnTo>
                  <a:pt x="64" y="71"/>
                </a:lnTo>
                <a:lnTo>
                  <a:pt x="64" y="106"/>
                </a:lnTo>
                <a:lnTo>
                  <a:pt x="74" y="106"/>
                </a:lnTo>
                <a:lnTo>
                  <a:pt x="74" y="63"/>
                </a:lnTo>
                <a:lnTo>
                  <a:pt x="53" y="45"/>
                </a:lnTo>
                <a:lnTo>
                  <a:pt x="58" y="32"/>
                </a:lnTo>
                <a:lnTo>
                  <a:pt x="64" y="37"/>
                </a:lnTo>
                <a:lnTo>
                  <a:pt x="95" y="37"/>
                </a:lnTo>
                <a:lnTo>
                  <a:pt x="95" y="26"/>
                </a:lnTo>
                <a:lnTo>
                  <a:pt x="69" y="26"/>
                </a:lnTo>
                <a:lnTo>
                  <a:pt x="69" y="0"/>
                </a:lnTo>
                <a:lnTo>
                  <a:pt x="32" y="0"/>
                </a:lnTo>
                <a:lnTo>
                  <a:pt x="10" y="29"/>
                </a:lnTo>
                <a:lnTo>
                  <a:pt x="16" y="34"/>
                </a:lnTo>
                <a:close/>
              </a:path>
            </a:pathLst>
          </a:custGeom>
          <a:solidFill>
            <a:srgbClr val="F49C66"/>
          </a:solidFill>
          <a:ln>
            <a:noFill/>
          </a:ln>
        </p:spPr>
        <p:txBody>
          <a:bodyPr/>
          <a:lstStyle/>
          <a:p>
            <a:endParaRPr lang="zh-CN" altLang="en-US" sz="2400" dirty="0"/>
          </a:p>
        </p:txBody>
      </p:sp>
      <p:sp>
        <p:nvSpPr>
          <p:cNvPr id="8" name="Freeform 383">
            <a:extLst>
              <a:ext uri="{FF2B5EF4-FFF2-40B4-BE49-F238E27FC236}">
                <a16:creationId xmlns:a16="http://schemas.microsoft.com/office/drawing/2014/main" id="{4FB16486-D3F3-CEA4-02C7-383A093B3960}"/>
              </a:ext>
            </a:extLst>
          </p:cNvPr>
          <p:cNvSpPr>
            <a:spLocks/>
          </p:cNvSpPr>
          <p:nvPr/>
        </p:nvSpPr>
        <p:spPr bwMode="auto">
          <a:xfrm>
            <a:off x="9410506" y="3845456"/>
            <a:ext cx="499468" cy="471956"/>
          </a:xfrm>
          <a:custGeom>
            <a:avLst/>
            <a:gdLst>
              <a:gd name="T0" fmla="*/ 846768036 w 165"/>
              <a:gd name="T1" fmla="*/ 675804009 h 156"/>
              <a:gd name="T2" fmla="*/ 748666501 w 165"/>
              <a:gd name="T3" fmla="*/ 613897120 h 156"/>
              <a:gd name="T4" fmla="*/ 614423729 w 165"/>
              <a:gd name="T5" fmla="*/ 557150652 h 156"/>
              <a:gd name="T6" fmla="*/ 578280222 w 165"/>
              <a:gd name="T7" fmla="*/ 546834350 h 156"/>
              <a:gd name="T8" fmla="*/ 542138985 w 165"/>
              <a:gd name="T9" fmla="*/ 484927461 h 156"/>
              <a:gd name="T10" fmla="*/ 521485553 w 165"/>
              <a:gd name="T11" fmla="*/ 484927461 h 156"/>
              <a:gd name="T12" fmla="*/ 542138985 w 165"/>
              <a:gd name="T13" fmla="*/ 438499564 h 156"/>
              <a:gd name="T14" fmla="*/ 552465702 w 165"/>
              <a:gd name="T15" fmla="*/ 381750826 h 156"/>
              <a:gd name="T16" fmla="*/ 578280222 w 165"/>
              <a:gd name="T17" fmla="*/ 361115953 h 156"/>
              <a:gd name="T18" fmla="*/ 588606938 w 165"/>
              <a:gd name="T19" fmla="*/ 325004358 h 156"/>
              <a:gd name="T20" fmla="*/ 588606938 w 165"/>
              <a:gd name="T21" fmla="*/ 263099738 h 156"/>
              <a:gd name="T22" fmla="*/ 578280222 w 165"/>
              <a:gd name="T23" fmla="*/ 237304445 h 156"/>
              <a:gd name="T24" fmla="*/ 583443580 w 165"/>
              <a:gd name="T25" fmla="*/ 154764952 h 156"/>
              <a:gd name="T26" fmla="*/ 573116864 w 165"/>
              <a:gd name="T27" fmla="*/ 98016215 h 156"/>
              <a:gd name="T28" fmla="*/ 552465702 w 165"/>
              <a:gd name="T29" fmla="*/ 61904619 h 156"/>
              <a:gd name="T30" fmla="*/ 526648911 w 165"/>
              <a:gd name="T31" fmla="*/ 56746468 h 156"/>
              <a:gd name="T32" fmla="*/ 511158836 w 165"/>
              <a:gd name="T33" fmla="*/ 41269746 h 156"/>
              <a:gd name="T34" fmla="*/ 330445841 w 165"/>
              <a:gd name="T35" fmla="*/ 46430167 h 156"/>
              <a:gd name="T36" fmla="*/ 263324455 w 165"/>
              <a:gd name="T37" fmla="*/ 237304445 h 156"/>
              <a:gd name="T38" fmla="*/ 252997739 w 165"/>
              <a:gd name="T39" fmla="*/ 273416040 h 156"/>
              <a:gd name="T40" fmla="*/ 278814530 w 165"/>
              <a:gd name="T41" fmla="*/ 371434524 h 156"/>
              <a:gd name="T42" fmla="*/ 299465692 w 165"/>
              <a:gd name="T43" fmla="*/ 376592675 h 156"/>
              <a:gd name="T44" fmla="*/ 304629050 w 165"/>
              <a:gd name="T45" fmla="*/ 443657715 h 156"/>
              <a:gd name="T46" fmla="*/ 325282483 w 165"/>
              <a:gd name="T47" fmla="*/ 484927461 h 156"/>
              <a:gd name="T48" fmla="*/ 309792408 w 165"/>
              <a:gd name="T49" fmla="*/ 484927461 h 156"/>
              <a:gd name="T50" fmla="*/ 273651172 w 165"/>
              <a:gd name="T51" fmla="*/ 546834350 h 156"/>
              <a:gd name="T52" fmla="*/ 237507665 w 165"/>
              <a:gd name="T53" fmla="*/ 557150652 h 156"/>
              <a:gd name="T54" fmla="*/ 103264893 w 165"/>
              <a:gd name="T55" fmla="*/ 613897120 h 156"/>
              <a:gd name="T56" fmla="*/ 5163358 w 165"/>
              <a:gd name="T57" fmla="*/ 675804009 h 156"/>
              <a:gd name="T58" fmla="*/ 0 w 165"/>
              <a:gd name="T59" fmla="*/ 804773668 h 156"/>
              <a:gd name="T60" fmla="*/ 371752707 w 165"/>
              <a:gd name="T61" fmla="*/ 804773668 h 156"/>
              <a:gd name="T62" fmla="*/ 402730585 w 165"/>
              <a:gd name="T63" fmla="*/ 619057541 h 156"/>
              <a:gd name="T64" fmla="*/ 376916065 w 165"/>
              <a:gd name="T65" fmla="*/ 572627374 h 156"/>
              <a:gd name="T66" fmla="*/ 428547376 w 165"/>
              <a:gd name="T67" fmla="*/ 546834350 h 156"/>
              <a:gd name="T68" fmla="*/ 475015329 w 165"/>
              <a:gd name="T69" fmla="*/ 572627374 h 156"/>
              <a:gd name="T70" fmla="*/ 449200809 w 165"/>
              <a:gd name="T71" fmla="*/ 619057541 h 156"/>
              <a:gd name="T72" fmla="*/ 495668762 w 165"/>
              <a:gd name="T73" fmla="*/ 804773668 h 156"/>
              <a:gd name="T74" fmla="*/ 846768036 w 165"/>
              <a:gd name="T75" fmla="*/ 804773668 h 156"/>
              <a:gd name="T76" fmla="*/ 846768036 w 165"/>
              <a:gd name="T77" fmla="*/ 675804009 h 15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165" h="156">
                <a:moveTo>
                  <a:pt x="164" y="131"/>
                </a:moveTo>
                <a:cubicBezTo>
                  <a:pt x="161" y="123"/>
                  <a:pt x="152" y="122"/>
                  <a:pt x="145" y="119"/>
                </a:cubicBezTo>
                <a:cubicBezTo>
                  <a:pt x="137" y="115"/>
                  <a:pt x="127" y="111"/>
                  <a:pt x="119" y="108"/>
                </a:cubicBezTo>
                <a:cubicBezTo>
                  <a:pt x="117" y="107"/>
                  <a:pt x="114" y="107"/>
                  <a:pt x="112" y="106"/>
                </a:cubicBezTo>
                <a:cubicBezTo>
                  <a:pt x="109" y="104"/>
                  <a:pt x="107" y="98"/>
                  <a:pt x="105" y="94"/>
                </a:cubicBezTo>
                <a:cubicBezTo>
                  <a:pt x="104" y="94"/>
                  <a:pt x="102" y="94"/>
                  <a:pt x="101" y="94"/>
                </a:cubicBezTo>
                <a:cubicBezTo>
                  <a:pt x="101" y="89"/>
                  <a:pt x="104" y="89"/>
                  <a:pt x="105" y="85"/>
                </a:cubicBezTo>
                <a:cubicBezTo>
                  <a:pt x="106" y="81"/>
                  <a:pt x="105" y="77"/>
                  <a:pt x="107" y="74"/>
                </a:cubicBezTo>
                <a:cubicBezTo>
                  <a:pt x="108" y="72"/>
                  <a:pt x="111" y="72"/>
                  <a:pt x="112" y="70"/>
                </a:cubicBezTo>
                <a:cubicBezTo>
                  <a:pt x="113" y="68"/>
                  <a:pt x="114" y="65"/>
                  <a:pt x="114" y="63"/>
                </a:cubicBezTo>
                <a:cubicBezTo>
                  <a:pt x="115" y="60"/>
                  <a:pt x="116" y="55"/>
                  <a:pt x="114" y="51"/>
                </a:cubicBezTo>
                <a:cubicBezTo>
                  <a:pt x="113" y="49"/>
                  <a:pt x="112" y="49"/>
                  <a:pt x="112" y="46"/>
                </a:cubicBezTo>
                <a:cubicBezTo>
                  <a:pt x="111" y="43"/>
                  <a:pt x="113" y="33"/>
                  <a:pt x="113" y="30"/>
                </a:cubicBezTo>
                <a:cubicBezTo>
                  <a:pt x="113" y="25"/>
                  <a:pt x="113" y="24"/>
                  <a:pt x="111" y="19"/>
                </a:cubicBezTo>
                <a:cubicBezTo>
                  <a:pt x="111" y="19"/>
                  <a:pt x="110" y="14"/>
                  <a:pt x="107" y="12"/>
                </a:cubicBezTo>
                <a:cubicBezTo>
                  <a:pt x="102" y="11"/>
                  <a:pt x="102" y="11"/>
                  <a:pt x="102" y="11"/>
                </a:cubicBezTo>
                <a:cubicBezTo>
                  <a:pt x="99" y="8"/>
                  <a:pt x="99" y="8"/>
                  <a:pt x="99" y="8"/>
                </a:cubicBezTo>
                <a:cubicBezTo>
                  <a:pt x="86" y="0"/>
                  <a:pt x="71" y="6"/>
                  <a:pt x="64" y="9"/>
                </a:cubicBezTo>
                <a:cubicBezTo>
                  <a:pt x="53" y="12"/>
                  <a:pt x="46" y="23"/>
                  <a:pt x="51" y="46"/>
                </a:cubicBezTo>
                <a:cubicBezTo>
                  <a:pt x="52" y="49"/>
                  <a:pt x="49" y="51"/>
                  <a:pt x="49" y="53"/>
                </a:cubicBezTo>
                <a:cubicBezTo>
                  <a:pt x="50" y="58"/>
                  <a:pt x="50" y="69"/>
                  <a:pt x="54" y="72"/>
                </a:cubicBezTo>
                <a:cubicBezTo>
                  <a:pt x="54" y="72"/>
                  <a:pt x="58" y="73"/>
                  <a:pt x="58" y="73"/>
                </a:cubicBezTo>
                <a:cubicBezTo>
                  <a:pt x="58" y="77"/>
                  <a:pt x="58" y="82"/>
                  <a:pt x="59" y="86"/>
                </a:cubicBezTo>
                <a:cubicBezTo>
                  <a:pt x="60" y="89"/>
                  <a:pt x="63" y="89"/>
                  <a:pt x="63" y="94"/>
                </a:cubicBezTo>
                <a:cubicBezTo>
                  <a:pt x="60" y="94"/>
                  <a:pt x="60" y="94"/>
                  <a:pt x="60" y="94"/>
                </a:cubicBezTo>
                <a:cubicBezTo>
                  <a:pt x="58" y="98"/>
                  <a:pt x="56" y="104"/>
                  <a:pt x="53" y="106"/>
                </a:cubicBezTo>
                <a:cubicBezTo>
                  <a:pt x="51" y="107"/>
                  <a:pt x="48" y="107"/>
                  <a:pt x="46" y="108"/>
                </a:cubicBezTo>
                <a:cubicBezTo>
                  <a:pt x="38" y="111"/>
                  <a:pt x="28" y="115"/>
                  <a:pt x="20" y="119"/>
                </a:cubicBezTo>
                <a:cubicBezTo>
                  <a:pt x="13" y="122"/>
                  <a:pt x="4" y="123"/>
                  <a:pt x="1" y="131"/>
                </a:cubicBezTo>
                <a:cubicBezTo>
                  <a:pt x="1" y="136"/>
                  <a:pt x="0" y="149"/>
                  <a:pt x="0" y="156"/>
                </a:cubicBezTo>
                <a:cubicBezTo>
                  <a:pt x="72" y="156"/>
                  <a:pt x="72" y="156"/>
                  <a:pt x="72" y="156"/>
                </a:cubicBezTo>
                <a:cubicBezTo>
                  <a:pt x="78" y="120"/>
                  <a:pt x="78" y="120"/>
                  <a:pt x="78" y="120"/>
                </a:cubicBezTo>
                <a:cubicBezTo>
                  <a:pt x="73" y="111"/>
                  <a:pt x="73" y="111"/>
                  <a:pt x="73" y="111"/>
                </a:cubicBezTo>
                <a:cubicBezTo>
                  <a:pt x="83" y="106"/>
                  <a:pt x="83" y="106"/>
                  <a:pt x="83" y="106"/>
                </a:cubicBezTo>
                <a:cubicBezTo>
                  <a:pt x="92" y="111"/>
                  <a:pt x="92" y="111"/>
                  <a:pt x="92" y="111"/>
                </a:cubicBezTo>
                <a:cubicBezTo>
                  <a:pt x="87" y="120"/>
                  <a:pt x="87" y="120"/>
                  <a:pt x="87" y="120"/>
                </a:cubicBezTo>
                <a:cubicBezTo>
                  <a:pt x="96" y="156"/>
                  <a:pt x="96" y="156"/>
                  <a:pt x="96" y="156"/>
                </a:cubicBezTo>
                <a:cubicBezTo>
                  <a:pt x="164" y="156"/>
                  <a:pt x="164" y="156"/>
                  <a:pt x="164" y="156"/>
                </a:cubicBezTo>
                <a:cubicBezTo>
                  <a:pt x="165" y="149"/>
                  <a:pt x="164" y="136"/>
                  <a:pt x="164" y="131"/>
                </a:cubicBezTo>
                <a:close/>
              </a:path>
            </a:pathLst>
          </a:custGeom>
          <a:solidFill>
            <a:srgbClr val="F49C66"/>
          </a:solidFill>
          <a:ln>
            <a:noFill/>
          </a:ln>
        </p:spPr>
        <p:txBody>
          <a:bodyPr/>
          <a:lstStyle/>
          <a:p>
            <a:endParaRPr lang="zh-CN" altLang="en-US" sz="2400"/>
          </a:p>
        </p:txBody>
      </p:sp>
      <p:sp>
        <p:nvSpPr>
          <p:cNvPr id="31" name="Freeform 131">
            <a:extLst>
              <a:ext uri="{FF2B5EF4-FFF2-40B4-BE49-F238E27FC236}">
                <a16:creationId xmlns:a16="http://schemas.microsoft.com/office/drawing/2014/main" id="{3F105CDA-1246-65E6-0929-867D9835B265}"/>
              </a:ext>
            </a:extLst>
          </p:cNvPr>
          <p:cNvSpPr>
            <a:spLocks noEditPoints="1"/>
          </p:cNvSpPr>
          <p:nvPr/>
        </p:nvSpPr>
        <p:spPr bwMode="auto">
          <a:xfrm>
            <a:off x="1169729" y="1042153"/>
            <a:ext cx="510051" cy="239152"/>
          </a:xfrm>
          <a:custGeom>
            <a:avLst/>
            <a:gdLst>
              <a:gd name="T0" fmla="*/ 46714450 w 168"/>
              <a:gd name="T1" fmla="*/ 0 h 78"/>
              <a:gd name="T2" fmla="*/ 72666670 w 168"/>
              <a:gd name="T3" fmla="*/ 95470681 h 78"/>
              <a:gd name="T4" fmla="*/ 872002312 w 168"/>
              <a:gd name="T5" fmla="*/ 95470681 h 78"/>
              <a:gd name="T6" fmla="*/ 202430044 w 168"/>
              <a:gd name="T7" fmla="*/ 159118569 h 78"/>
              <a:gd name="T8" fmla="*/ 218000009 w 168"/>
              <a:gd name="T9" fmla="*/ 175031116 h 78"/>
              <a:gd name="T10" fmla="*/ 560573403 w 168"/>
              <a:gd name="T11" fmla="*/ 238676703 h 78"/>
              <a:gd name="T12" fmla="*/ 529428918 w 168"/>
              <a:gd name="T13" fmla="*/ 143206022 h 78"/>
              <a:gd name="T14" fmla="*/ 513858953 w 168"/>
              <a:gd name="T15" fmla="*/ 159118569 h 78"/>
              <a:gd name="T16" fmla="*/ 513858953 w 168"/>
              <a:gd name="T17" fmla="*/ 222766456 h 78"/>
              <a:gd name="T18" fmla="*/ 498286710 w 168"/>
              <a:gd name="T19" fmla="*/ 206853910 h 78"/>
              <a:gd name="T20" fmla="*/ 404857810 w 168"/>
              <a:gd name="T21" fmla="*/ 175031116 h 78"/>
              <a:gd name="T22" fmla="*/ 342573394 w 168"/>
              <a:gd name="T23" fmla="*/ 143206022 h 78"/>
              <a:gd name="T24" fmla="*/ 327001152 w 168"/>
              <a:gd name="T25" fmla="*/ 159118569 h 78"/>
              <a:gd name="T26" fmla="*/ 295858944 w 168"/>
              <a:gd name="T27" fmla="*/ 159118569 h 78"/>
              <a:gd name="T28" fmla="*/ 280286702 w 168"/>
              <a:gd name="T29" fmla="*/ 143206022 h 78"/>
              <a:gd name="T30" fmla="*/ 249144494 w 168"/>
              <a:gd name="T31" fmla="*/ 206853910 h 78"/>
              <a:gd name="T32" fmla="*/ 280286702 w 168"/>
              <a:gd name="T33" fmla="*/ 302324591 h 78"/>
              <a:gd name="T34" fmla="*/ 295858944 w 168"/>
              <a:gd name="T35" fmla="*/ 286412044 h 78"/>
              <a:gd name="T36" fmla="*/ 327001152 w 168"/>
              <a:gd name="T37" fmla="*/ 222766456 h 78"/>
              <a:gd name="T38" fmla="*/ 311428909 w 168"/>
              <a:gd name="T39" fmla="*/ 206853910 h 78"/>
              <a:gd name="T40" fmla="*/ 311428909 w 168"/>
              <a:gd name="T41" fmla="*/ 334149685 h 78"/>
              <a:gd name="T42" fmla="*/ 342573394 w 168"/>
              <a:gd name="T43" fmla="*/ 302324591 h 78"/>
              <a:gd name="T44" fmla="*/ 358143360 w 168"/>
              <a:gd name="T45" fmla="*/ 286412044 h 78"/>
              <a:gd name="T46" fmla="*/ 389287845 w 168"/>
              <a:gd name="T47" fmla="*/ 222766456 h 78"/>
              <a:gd name="T48" fmla="*/ 373715602 w 168"/>
              <a:gd name="T49" fmla="*/ 206853910 h 78"/>
              <a:gd name="T50" fmla="*/ 373715602 w 168"/>
              <a:gd name="T51" fmla="*/ 334149685 h 78"/>
              <a:gd name="T52" fmla="*/ 404857810 w 168"/>
              <a:gd name="T53" fmla="*/ 302324591 h 78"/>
              <a:gd name="T54" fmla="*/ 420430052 w 168"/>
              <a:gd name="T55" fmla="*/ 286412044 h 78"/>
              <a:gd name="T56" fmla="*/ 451572260 w 168"/>
              <a:gd name="T57" fmla="*/ 222766456 h 78"/>
              <a:gd name="T58" fmla="*/ 436002295 w 168"/>
              <a:gd name="T59" fmla="*/ 206853910 h 78"/>
              <a:gd name="T60" fmla="*/ 436002295 w 168"/>
              <a:gd name="T61" fmla="*/ 334149685 h 78"/>
              <a:gd name="T62" fmla="*/ 467144503 w 168"/>
              <a:gd name="T63" fmla="*/ 302324591 h 78"/>
              <a:gd name="T64" fmla="*/ 482714468 w 168"/>
              <a:gd name="T65" fmla="*/ 286412044 h 78"/>
              <a:gd name="T66" fmla="*/ 451572260 w 168"/>
              <a:gd name="T67" fmla="*/ 159118569 h 78"/>
              <a:gd name="T68" fmla="*/ 467144503 w 168"/>
              <a:gd name="T69" fmla="*/ 175031116 h 78"/>
              <a:gd name="T70" fmla="*/ 498286710 w 168"/>
              <a:gd name="T71" fmla="*/ 334149685 h 78"/>
              <a:gd name="T72" fmla="*/ 529428918 w 168"/>
              <a:gd name="T73" fmla="*/ 302324591 h 78"/>
              <a:gd name="T74" fmla="*/ 545001161 w 168"/>
              <a:gd name="T75" fmla="*/ 286412044 h 78"/>
              <a:gd name="T76" fmla="*/ 545001161 w 168"/>
              <a:gd name="T77" fmla="*/ 350059932 h 78"/>
              <a:gd name="T78" fmla="*/ 560573403 w 168"/>
              <a:gd name="T79" fmla="*/ 365972478 h 78"/>
              <a:gd name="T80" fmla="*/ 591715611 w 168"/>
              <a:gd name="T81" fmla="*/ 270501797 h 78"/>
              <a:gd name="T82" fmla="*/ 591715611 w 168"/>
              <a:gd name="T83" fmla="*/ 175031116 h 78"/>
              <a:gd name="T84" fmla="*/ 607287853 w 168"/>
              <a:gd name="T85" fmla="*/ 159118569 h 78"/>
              <a:gd name="T86" fmla="*/ 638430061 w 168"/>
              <a:gd name="T87" fmla="*/ 222766456 h 78"/>
              <a:gd name="T88" fmla="*/ 622857819 w 168"/>
              <a:gd name="T89" fmla="*/ 206853910 h 78"/>
              <a:gd name="T90" fmla="*/ 622857819 w 168"/>
              <a:gd name="T91" fmla="*/ 334149685 h 78"/>
              <a:gd name="T92" fmla="*/ 654002304 w 168"/>
              <a:gd name="T93" fmla="*/ 302324591 h 78"/>
              <a:gd name="T94" fmla="*/ 669572269 w 168"/>
              <a:gd name="T95" fmla="*/ 286412044 h 78"/>
              <a:gd name="T96" fmla="*/ 638430061 w 168"/>
              <a:gd name="T97" fmla="*/ 159118569 h 78"/>
              <a:gd name="T98" fmla="*/ 654002304 w 168"/>
              <a:gd name="T99" fmla="*/ 175031116 h 78"/>
              <a:gd name="T100" fmla="*/ 685144511 w 168"/>
              <a:gd name="T101" fmla="*/ 334149685 h 78"/>
              <a:gd name="T102" fmla="*/ 685144511 w 168"/>
              <a:gd name="T103" fmla="*/ 238676703 h 78"/>
              <a:gd name="T104" fmla="*/ 700716754 w 168"/>
              <a:gd name="T105" fmla="*/ 222766456 h 78"/>
              <a:gd name="T106" fmla="*/ 700716754 w 168"/>
              <a:gd name="T107" fmla="*/ 286412044 h 78"/>
              <a:gd name="T108" fmla="*/ 716286719 w 168"/>
              <a:gd name="T109" fmla="*/ 302324591 h 78"/>
              <a:gd name="T110" fmla="*/ 716286719 w 168"/>
              <a:gd name="T111" fmla="*/ 143206022 h 78"/>
              <a:gd name="T112" fmla="*/ 747431204 w 168"/>
              <a:gd name="T113" fmla="*/ 238676703 h 78"/>
              <a:gd name="T114" fmla="*/ 763001169 w 168"/>
              <a:gd name="T115" fmla="*/ 222766456 h 78"/>
              <a:gd name="T116" fmla="*/ 763001169 w 168"/>
              <a:gd name="T117" fmla="*/ 159118569 h 78"/>
              <a:gd name="T118" fmla="*/ 778573412 w 168"/>
              <a:gd name="T119" fmla="*/ 175031116 h 78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168" h="78">
                <a:moveTo>
                  <a:pt x="33" y="18"/>
                </a:moveTo>
                <a:cubicBezTo>
                  <a:pt x="21" y="0"/>
                  <a:pt x="21" y="0"/>
                  <a:pt x="21" y="0"/>
                </a:cubicBez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4"/>
                  <a:pt x="4" y="18"/>
                  <a:pt x="9" y="18"/>
                </a:cubicBezTo>
                <a:cubicBezTo>
                  <a:pt x="14" y="18"/>
                  <a:pt x="14" y="18"/>
                  <a:pt x="14" y="18"/>
                </a:cubicBezTo>
                <a:cubicBezTo>
                  <a:pt x="45" y="78"/>
                  <a:pt x="45" y="78"/>
                  <a:pt x="45" y="78"/>
                </a:cubicBezTo>
                <a:cubicBezTo>
                  <a:pt x="148" y="78"/>
                  <a:pt x="148" y="78"/>
                  <a:pt x="148" y="78"/>
                </a:cubicBezTo>
                <a:cubicBezTo>
                  <a:pt x="168" y="18"/>
                  <a:pt x="168" y="18"/>
                  <a:pt x="168" y="18"/>
                </a:cubicBezTo>
                <a:lnTo>
                  <a:pt x="33" y="18"/>
                </a:lnTo>
                <a:close/>
                <a:moveTo>
                  <a:pt x="42" y="33"/>
                </a:moveTo>
                <a:cubicBezTo>
                  <a:pt x="40" y="33"/>
                  <a:pt x="39" y="32"/>
                  <a:pt x="39" y="30"/>
                </a:cubicBezTo>
                <a:cubicBezTo>
                  <a:pt x="39" y="28"/>
                  <a:pt x="40" y="27"/>
                  <a:pt x="42" y="27"/>
                </a:cubicBezTo>
                <a:cubicBezTo>
                  <a:pt x="44" y="27"/>
                  <a:pt x="45" y="28"/>
                  <a:pt x="45" y="30"/>
                </a:cubicBezTo>
                <a:cubicBezTo>
                  <a:pt x="45" y="32"/>
                  <a:pt x="44" y="33"/>
                  <a:pt x="42" y="33"/>
                </a:cubicBezTo>
                <a:moveTo>
                  <a:pt x="108" y="39"/>
                </a:moveTo>
                <a:cubicBezTo>
                  <a:pt x="110" y="39"/>
                  <a:pt x="111" y="40"/>
                  <a:pt x="111" y="42"/>
                </a:cubicBezTo>
                <a:cubicBezTo>
                  <a:pt x="111" y="44"/>
                  <a:pt x="110" y="45"/>
                  <a:pt x="108" y="45"/>
                </a:cubicBezTo>
                <a:cubicBezTo>
                  <a:pt x="106" y="45"/>
                  <a:pt x="105" y="44"/>
                  <a:pt x="105" y="42"/>
                </a:cubicBezTo>
                <a:cubicBezTo>
                  <a:pt x="105" y="40"/>
                  <a:pt x="106" y="39"/>
                  <a:pt x="108" y="39"/>
                </a:cubicBezTo>
                <a:moveTo>
                  <a:pt x="102" y="27"/>
                </a:moveTo>
                <a:cubicBezTo>
                  <a:pt x="104" y="27"/>
                  <a:pt x="105" y="28"/>
                  <a:pt x="105" y="30"/>
                </a:cubicBezTo>
                <a:cubicBezTo>
                  <a:pt x="105" y="32"/>
                  <a:pt x="104" y="33"/>
                  <a:pt x="102" y="33"/>
                </a:cubicBezTo>
                <a:cubicBezTo>
                  <a:pt x="100" y="33"/>
                  <a:pt x="99" y="32"/>
                  <a:pt x="99" y="30"/>
                </a:cubicBezTo>
                <a:cubicBezTo>
                  <a:pt x="99" y="28"/>
                  <a:pt x="100" y="27"/>
                  <a:pt x="102" y="27"/>
                </a:cubicBezTo>
                <a:moveTo>
                  <a:pt x="96" y="39"/>
                </a:moveTo>
                <a:cubicBezTo>
                  <a:pt x="98" y="39"/>
                  <a:pt x="99" y="40"/>
                  <a:pt x="99" y="42"/>
                </a:cubicBezTo>
                <a:cubicBezTo>
                  <a:pt x="99" y="44"/>
                  <a:pt x="98" y="45"/>
                  <a:pt x="96" y="45"/>
                </a:cubicBezTo>
                <a:cubicBezTo>
                  <a:pt x="94" y="45"/>
                  <a:pt x="93" y="44"/>
                  <a:pt x="93" y="42"/>
                </a:cubicBezTo>
                <a:cubicBezTo>
                  <a:pt x="93" y="40"/>
                  <a:pt x="94" y="39"/>
                  <a:pt x="96" y="39"/>
                </a:cubicBezTo>
                <a:moveTo>
                  <a:pt x="78" y="27"/>
                </a:moveTo>
                <a:cubicBezTo>
                  <a:pt x="80" y="27"/>
                  <a:pt x="81" y="28"/>
                  <a:pt x="81" y="30"/>
                </a:cubicBezTo>
                <a:cubicBezTo>
                  <a:pt x="81" y="32"/>
                  <a:pt x="80" y="33"/>
                  <a:pt x="78" y="33"/>
                </a:cubicBezTo>
                <a:cubicBezTo>
                  <a:pt x="76" y="33"/>
                  <a:pt x="75" y="32"/>
                  <a:pt x="75" y="30"/>
                </a:cubicBezTo>
                <a:cubicBezTo>
                  <a:pt x="75" y="28"/>
                  <a:pt x="76" y="27"/>
                  <a:pt x="78" y="27"/>
                </a:cubicBezTo>
                <a:moveTo>
                  <a:pt x="66" y="27"/>
                </a:moveTo>
                <a:cubicBezTo>
                  <a:pt x="68" y="27"/>
                  <a:pt x="69" y="28"/>
                  <a:pt x="69" y="30"/>
                </a:cubicBezTo>
                <a:cubicBezTo>
                  <a:pt x="69" y="32"/>
                  <a:pt x="68" y="33"/>
                  <a:pt x="66" y="33"/>
                </a:cubicBezTo>
                <a:cubicBezTo>
                  <a:pt x="64" y="33"/>
                  <a:pt x="63" y="32"/>
                  <a:pt x="63" y="30"/>
                </a:cubicBezTo>
                <a:cubicBezTo>
                  <a:pt x="63" y="28"/>
                  <a:pt x="64" y="27"/>
                  <a:pt x="66" y="27"/>
                </a:cubicBezTo>
                <a:moveTo>
                  <a:pt x="54" y="27"/>
                </a:moveTo>
                <a:cubicBezTo>
                  <a:pt x="56" y="27"/>
                  <a:pt x="57" y="28"/>
                  <a:pt x="57" y="30"/>
                </a:cubicBezTo>
                <a:cubicBezTo>
                  <a:pt x="57" y="32"/>
                  <a:pt x="56" y="33"/>
                  <a:pt x="54" y="33"/>
                </a:cubicBezTo>
                <a:cubicBezTo>
                  <a:pt x="52" y="33"/>
                  <a:pt x="51" y="32"/>
                  <a:pt x="51" y="30"/>
                </a:cubicBezTo>
                <a:cubicBezTo>
                  <a:pt x="51" y="28"/>
                  <a:pt x="52" y="27"/>
                  <a:pt x="54" y="27"/>
                </a:cubicBezTo>
                <a:moveTo>
                  <a:pt x="48" y="45"/>
                </a:moveTo>
                <a:cubicBezTo>
                  <a:pt x="46" y="45"/>
                  <a:pt x="45" y="44"/>
                  <a:pt x="45" y="42"/>
                </a:cubicBezTo>
                <a:cubicBezTo>
                  <a:pt x="45" y="40"/>
                  <a:pt x="46" y="39"/>
                  <a:pt x="48" y="39"/>
                </a:cubicBezTo>
                <a:cubicBezTo>
                  <a:pt x="50" y="39"/>
                  <a:pt x="51" y="40"/>
                  <a:pt x="51" y="42"/>
                </a:cubicBezTo>
                <a:cubicBezTo>
                  <a:pt x="51" y="44"/>
                  <a:pt x="50" y="45"/>
                  <a:pt x="48" y="45"/>
                </a:cubicBezTo>
                <a:moveTo>
                  <a:pt x="54" y="57"/>
                </a:moveTo>
                <a:cubicBezTo>
                  <a:pt x="52" y="57"/>
                  <a:pt x="51" y="56"/>
                  <a:pt x="51" y="54"/>
                </a:cubicBezTo>
                <a:cubicBezTo>
                  <a:pt x="51" y="52"/>
                  <a:pt x="52" y="51"/>
                  <a:pt x="54" y="51"/>
                </a:cubicBezTo>
                <a:cubicBezTo>
                  <a:pt x="56" y="51"/>
                  <a:pt x="57" y="52"/>
                  <a:pt x="57" y="54"/>
                </a:cubicBezTo>
                <a:cubicBezTo>
                  <a:pt x="57" y="56"/>
                  <a:pt x="56" y="57"/>
                  <a:pt x="54" y="57"/>
                </a:cubicBezTo>
                <a:moveTo>
                  <a:pt x="60" y="39"/>
                </a:moveTo>
                <a:cubicBezTo>
                  <a:pt x="62" y="39"/>
                  <a:pt x="63" y="40"/>
                  <a:pt x="63" y="42"/>
                </a:cubicBezTo>
                <a:cubicBezTo>
                  <a:pt x="63" y="44"/>
                  <a:pt x="62" y="45"/>
                  <a:pt x="60" y="45"/>
                </a:cubicBezTo>
                <a:cubicBezTo>
                  <a:pt x="58" y="45"/>
                  <a:pt x="57" y="44"/>
                  <a:pt x="57" y="42"/>
                </a:cubicBezTo>
                <a:cubicBezTo>
                  <a:pt x="57" y="40"/>
                  <a:pt x="58" y="39"/>
                  <a:pt x="60" y="39"/>
                </a:cubicBezTo>
                <a:moveTo>
                  <a:pt x="60" y="69"/>
                </a:moveTo>
                <a:cubicBezTo>
                  <a:pt x="58" y="69"/>
                  <a:pt x="57" y="68"/>
                  <a:pt x="57" y="66"/>
                </a:cubicBezTo>
                <a:cubicBezTo>
                  <a:pt x="57" y="64"/>
                  <a:pt x="58" y="63"/>
                  <a:pt x="60" y="63"/>
                </a:cubicBezTo>
                <a:cubicBezTo>
                  <a:pt x="62" y="63"/>
                  <a:pt x="63" y="64"/>
                  <a:pt x="63" y="66"/>
                </a:cubicBezTo>
                <a:cubicBezTo>
                  <a:pt x="63" y="68"/>
                  <a:pt x="62" y="69"/>
                  <a:pt x="60" y="69"/>
                </a:cubicBezTo>
                <a:moveTo>
                  <a:pt x="66" y="57"/>
                </a:moveTo>
                <a:cubicBezTo>
                  <a:pt x="64" y="57"/>
                  <a:pt x="63" y="56"/>
                  <a:pt x="63" y="54"/>
                </a:cubicBezTo>
                <a:cubicBezTo>
                  <a:pt x="63" y="52"/>
                  <a:pt x="64" y="51"/>
                  <a:pt x="66" y="51"/>
                </a:cubicBezTo>
                <a:cubicBezTo>
                  <a:pt x="68" y="51"/>
                  <a:pt x="69" y="52"/>
                  <a:pt x="69" y="54"/>
                </a:cubicBezTo>
                <a:cubicBezTo>
                  <a:pt x="69" y="56"/>
                  <a:pt x="68" y="57"/>
                  <a:pt x="66" y="57"/>
                </a:cubicBezTo>
                <a:moveTo>
                  <a:pt x="72" y="39"/>
                </a:moveTo>
                <a:cubicBezTo>
                  <a:pt x="74" y="39"/>
                  <a:pt x="75" y="40"/>
                  <a:pt x="75" y="42"/>
                </a:cubicBezTo>
                <a:cubicBezTo>
                  <a:pt x="75" y="44"/>
                  <a:pt x="74" y="45"/>
                  <a:pt x="72" y="45"/>
                </a:cubicBezTo>
                <a:cubicBezTo>
                  <a:pt x="70" y="45"/>
                  <a:pt x="69" y="44"/>
                  <a:pt x="69" y="42"/>
                </a:cubicBezTo>
                <a:cubicBezTo>
                  <a:pt x="69" y="40"/>
                  <a:pt x="70" y="39"/>
                  <a:pt x="72" y="39"/>
                </a:cubicBezTo>
                <a:moveTo>
                  <a:pt x="72" y="69"/>
                </a:moveTo>
                <a:cubicBezTo>
                  <a:pt x="70" y="69"/>
                  <a:pt x="69" y="68"/>
                  <a:pt x="69" y="66"/>
                </a:cubicBezTo>
                <a:cubicBezTo>
                  <a:pt x="69" y="64"/>
                  <a:pt x="70" y="63"/>
                  <a:pt x="72" y="63"/>
                </a:cubicBezTo>
                <a:cubicBezTo>
                  <a:pt x="74" y="63"/>
                  <a:pt x="75" y="64"/>
                  <a:pt x="75" y="66"/>
                </a:cubicBezTo>
                <a:cubicBezTo>
                  <a:pt x="75" y="68"/>
                  <a:pt x="74" y="69"/>
                  <a:pt x="72" y="69"/>
                </a:cubicBezTo>
                <a:moveTo>
                  <a:pt x="78" y="57"/>
                </a:moveTo>
                <a:cubicBezTo>
                  <a:pt x="76" y="57"/>
                  <a:pt x="75" y="56"/>
                  <a:pt x="75" y="54"/>
                </a:cubicBezTo>
                <a:cubicBezTo>
                  <a:pt x="75" y="52"/>
                  <a:pt x="76" y="51"/>
                  <a:pt x="78" y="51"/>
                </a:cubicBezTo>
                <a:cubicBezTo>
                  <a:pt x="80" y="51"/>
                  <a:pt x="81" y="52"/>
                  <a:pt x="81" y="54"/>
                </a:cubicBezTo>
                <a:cubicBezTo>
                  <a:pt x="81" y="56"/>
                  <a:pt x="80" y="57"/>
                  <a:pt x="78" y="57"/>
                </a:cubicBezTo>
                <a:moveTo>
                  <a:pt x="84" y="39"/>
                </a:moveTo>
                <a:cubicBezTo>
                  <a:pt x="86" y="39"/>
                  <a:pt x="87" y="40"/>
                  <a:pt x="87" y="42"/>
                </a:cubicBezTo>
                <a:cubicBezTo>
                  <a:pt x="87" y="44"/>
                  <a:pt x="86" y="45"/>
                  <a:pt x="84" y="45"/>
                </a:cubicBezTo>
                <a:cubicBezTo>
                  <a:pt x="82" y="45"/>
                  <a:pt x="81" y="44"/>
                  <a:pt x="81" y="42"/>
                </a:cubicBezTo>
                <a:cubicBezTo>
                  <a:pt x="81" y="40"/>
                  <a:pt x="82" y="39"/>
                  <a:pt x="84" y="39"/>
                </a:cubicBezTo>
                <a:moveTo>
                  <a:pt x="84" y="69"/>
                </a:moveTo>
                <a:cubicBezTo>
                  <a:pt x="82" y="69"/>
                  <a:pt x="81" y="68"/>
                  <a:pt x="81" y="66"/>
                </a:cubicBezTo>
                <a:cubicBezTo>
                  <a:pt x="81" y="64"/>
                  <a:pt x="82" y="63"/>
                  <a:pt x="84" y="63"/>
                </a:cubicBezTo>
                <a:cubicBezTo>
                  <a:pt x="86" y="63"/>
                  <a:pt x="87" y="64"/>
                  <a:pt x="87" y="66"/>
                </a:cubicBezTo>
                <a:cubicBezTo>
                  <a:pt x="87" y="68"/>
                  <a:pt x="86" y="69"/>
                  <a:pt x="84" y="69"/>
                </a:cubicBezTo>
                <a:moveTo>
                  <a:pt x="90" y="57"/>
                </a:moveTo>
                <a:cubicBezTo>
                  <a:pt x="88" y="57"/>
                  <a:pt x="87" y="56"/>
                  <a:pt x="87" y="54"/>
                </a:cubicBezTo>
                <a:cubicBezTo>
                  <a:pt x="87" y="52"/>
                  <a:pt x="88" y="51"/>
                  <a:pt x="90" y="51"/>
                </a:cubicBezTo>
                <a:cubicBezTo>
                  <a:pt x="92" y="51"/>
                  <a:pt x="93" y="52"/>
                  <a:pt x="93" y="54"/>
                </a:cubicBezTo>
                <a:cubicBezTo>
                  <a:pt x="93" y="56"/>
                  <a:pt x="92" y="57"/>
                  <a:pt x="90" y="57"/>
                </a:cubicBezTo>
                <a:moveTo>
                  <a:pt x="90" y="33"/>
                </a:moveTo>
                <a:cubicBezTo>
                  <a:pt x="88" y="33"/>
                  <a:pt x="87" y="32"/>
                  <a:pt x="87" y="30"/>
                </a:cubicBezTo>
                <a:cubicBezTo>
                  <a:pt x="87" y="28"/>
                  <a:pt x="88" y="27"/>
                  <a:pt x="90" y="27"/>
                </a:cubicBezTo>
                <a:cubicBezTo>
                  <a:pt x="92" y="27"/>
                  <a:pt x="93" y="28"/>
                  <a:pt x="93" y="30"/>
                </a:cubicBezTo>
                <a:cubicBezTo>
                  <a:pt x="93" y="32"/>
                  <a:pt x="92" y="33"/>
                  <a:pt x="90" y="33"/>
                </a:cubicBezTo>
                <a:moveTo>
                  <a:pt x="96" y="69"/>
                </a:moveTo>
                <a:cubicBezTo>
                  <a:pt x="94" y="69"/>
                  <a:pt x="93" y="68"/>
                  <a:pt x="93" y="66"/>
                </a:cubicBezTo>
                <a:cubicBezTo>
                  <a:pt x="93" y="64"/>
                  <a:pt x="94" y="63"/>
                  <a:pt x="96" y="63"/>
                </a:cubicBezTo>
                <a:cubicBezTo>
                  <a:pt x="98" y="63"/>
                  <a:pt x="99" y="64"/>
                  <a:pt x="99" y="66"/>
                </a:cubicBezTo>
                <a:cubicBezTo>
                  <a:pt x="99" y="68"/>
                  <a:pt x="98" y="69"/>
                  <a:pt x="96" y="69"/>
                </a:cubicBezTo>
                <a:moveTo>
                  <a:pt x="102" y="57"/>
                </a:moveTo>
                <a:cubicBezTo>
                  <a:pt x="100" y="57"/>
                  <a:pt x="99" y="56"/>
                  <a:pt x="99" y="54"/>
                </a:cubicBezTo>
                <a:cubicBezTo>
                  <a:pt x="99" y="52"/>
                  <a:pt x="100" y="51"/>
                  <a:pt x="102" y="51"/>
                </a:cubicBezTo>
                <a:cubicBezTo>
                  <a:pt x="104" y="51"/>
                  <a:pt x="105" y="52"/>
                  <a:pt x="105" y="54"/>
                </a:cubicBezTo>
                <a:cubicBezTo>
                  <a:pt x="105" y="56"/>
                  <a:pt x="104" y="57"/>
                  <a:pt x="102" y="57"/>
                </a:cubicBezTo>
                <a:moveTo>
                  <a:pt x="108" y="69"/>
                </a:moveTo>
                <a:cubicBezTo>
                  <a:pt x="106" y="69"/>
                  <a:pt x="105" y="68"/>
                  <a:pt x="105" y="66"/>
                </a:cubicBezTo>
                <a:cubicBezTo>
                  <a:pt x="105" y="64"/>
                  <a:pt x="106" y="63"/>
                  <a:pt x="108" y="63"/>
                </a:cubicBezTo>
                <a:cubicBezTo>
                  <a:pt x="110" y="63"/>
                  <a:pt x="111" y="64"/>
                  <a:pt x="111" y="66"/>
                </a:cubicBezTo>
                <a:cubicBezTo>
                  <a:pt x="111" y="68"/>
                  <a:pt x="110" y="69"/>
                  <a:pt x="108" y="69"/>
                </a:cubicBezTo>
                <a:moveTo>
                  <a:pt x="114" y="57"/>
                </a:moveTo>
                <a:cubicBezTo>
                  <a:pt x="112" y="57"/>
                  <a:pt x="111" y="56"/>
                  <a:pt x="111" y="54"/>
                </a:cubicBezTo>
                <a:cubicBezTo>
                  <a:pt x="111" y="52"/>
                  <a:pt x="112" y="51"/>
                  <a:pt x="114" y="51"/>
                </a:cubicBezTo>
                <a:cubicBezTo>
                  <a:pt x="116" y="51"/>
                  <a:pt x="117" y="52"/>
                  <a:pt x="117" y="54"/>
                </a:cubicBezTo>
                <a:cubicBezTo>
                  <a:pt x="117" y="56"/>
                  <a:pt x="116" y="57"/>
                  <a:pt x="114" y="57"/>
                </a:cubicBezTo>
                <a:moveTo>
                  <a:pt x="114" y="33"/>
                </a:moveTo>
                <a:cubicBezTo>
                  <a:pt x="112" y="33"/>
                  <a:pt x="111" y="32"/>
                  <a:pt x="111" y="30"/>
                </a:cubicBezTo>
                <a:cubicBezTo>
                  <a:pt x="111" y="28"/>
                  <a:pt x="112" y="27"/>
                  <a:pt x="114" y="27"/>
                </a:cubicBezTo>
                <a:cubicBezTo>
                  <a:pt x="116" y="27"/>
                  <a:pt x="117" y="28"/>
                  <a:pt x="117" y="30"/>
                </a:cubicBezTo>
                <a:cubicBezTo>
                  <a:pt x="117" y="32"/>
                  <a:pt x="116" y="33"/>
                  <a:pt x="114" y="33"/>
                </a:cubicBezTo>
                <a:moveTo>
                  <a:pt x="120" y="39"/>
                </a:moveTo>
                <a:cubicBezTo>
                  <a:pt x="122" y="39"/>
                  <a:pt x="123" y="40"/>
                  <a:pt x="123" y="42"/>
                </a:cubicBezTo>
                <a:cubicBezTo>
                  <a:pt x="123" y="44"/>
                  <a:pt x="122" y="45"/>
                  <a:pt x="120" y="45"/>
                </a:cubicBezTo>
                <a:cubicBezTo>
                  <a:pt x="118" y="45"/>
                  <a:pt x="117" y="44"/>
                  <a:pt x="117" y="42"/>
                </a:cubicBezTo>
                <a:cubicBezTo>
                  <a:pt x="117" y="40"/>
                  <a:pt x="118" y="39"/>
                  <a:pt x="120" y="39"/>
                </a:cubicBezTo>
                <a:moveTo>
                  <a:pt x="120" y="69"/>
                </a:moveTo>
                <a:cubicBezTo>
                  <a:pt x="118" y="69"/>
                  <a:pt x="117" y="68"/>
                  <a:pt x="117" y="66"/>
                </a:cubicBezTo>
                <a:cubicBezTo>
                  <a:pt x="117" y="64"/>
                  <a:pt x="118" y="63"/>
                  <a:pt x="120" y="63"/>
                </a:cubicBezTo>
                <a:cubicBezTo>
                  <a:pt x="122" y="63"/>
                  <a:pt x="123" y="64"/>
                  <a:pt x="123" y="66"/>
                </a:cubicBezTo>
                <a:cubicBezTo>
                  <a:pt x="123" y="68"/>
                  <a:pt x="122" y="69"/>
                  <a:pt x="120" y="69"/>
                </a:cubicBezTo>
                <a:moveTo>
                  <a:pt x="126" y="57"/>
                </a:moveTo>
                <a:cubicBezTo>
                  <a:pt x="124" y="57"/>
                  <a:pt x="123" y="56"/>
                  <a:pt x="123" y="54"/>
                </a:cubicBezTo>
                <a:cubicBezTo>
                  <a:pt x="123" y="52"/>
                  <a:pt x="124" y="51"/>
                  <a:pt x="126" y="51"/>
                </a:cubicBezTo>
                <a:cubicBezTo>
                  <a:pt x="128" y="51"/>
                  <a:pt x="129" y="52"/>
                  <a:pt x="129" y="54"/>
                </a:cubicBezTo>
                <a:cubicBezTo>
                  <a:pt x="129" y="56"/>
                  <a:pt x="128" y="57"/>
                  <a:pt x="126" y="57"/>
                </a:cubicBezTo>
                <a:moveTo>
                  <a:pt x="126" y="33"/>
                </a:moveTo>
                <a:cubicBezTo>
                  <a:pt x="124" y="33"/>
                  <a:pt x="123" y="32"/>
                  <a:pt x="123" y="30"/>
                </a:cubicBezTo>
                <a:cubicBezTo>
                  <a:pt x="123" y="28"/>
                  <a:pt x="124" y="27"/>
                  <a:pt x="126" y="27"/>
                </a:cubicBezTo>
                <a:cubicBezTo>
                  <a:pt x="128" y="27"/>
                  <a:pt x="129" y="28"/>
                  <a:pt x="129" y="30"/>
                </a:cubicBezTo>
                <a:cubicBezTo>
                  <a:pt x="129" y="32"/>
                  <a:pt x="128" y="33"/>
                  <a:pt x="126" y="33"/>
                </a:cubicBezTo>
                <a:moveTo>
                  <a:pt x="132" y="69"/>
                </a:moveTo>
                <a:cubicBezTo>
                  <a:pt x="130" y="69"/>
                  <a:pt x="129" y="68"/>
                  <a:pt x="129" y="66"/>
                </a:cubicBezTo>
                <a:cubicBezTo>
                  <a:pt x="129" y="64"/>
                  <a:pt x="130" y="63"/>
                  <a:pt x="132" y="63"/>
                </a:cubicBezTo>
                <a:cubicBezTo>
                  <a:pt x="134" y="63"/>
                  <a:pt x="135" y="64"/>
                  <a:pt x="135" y="66"/>
                </a:cubicBezTo>
                <a:cubicBezTo>
                  <a:pt x="135" y="68"/>
                  <a:pt x="134" y="69"/>
                  <a:pt x="132" y="69"/>
                </a:cubicBezTo>
                <a:moveTo>
                  <a:pt x="132" y="45"/>
                </a:moveTo>
                <a:cubicBezTo>
                  <a:pt x="130" y="45"/>
                  <a:pt x="129" y="44"/>
                  <a:pt x="129" y="42"/>
                </a:cubicBezTo>
                <a:cubicBezTo>
                  <a:pt x="129" y="40"/>
                  <a:pt x="130" y="39"/>
                  <a:pt x="132" y="39"/>
                </a:cubicBezTo>
                <a:cubicBezTo>
                  <a:pt x="134" y="39"/>
                  <a:pt x="135" y="40"/>
                  <a:pt x="135" y="42"/>
                </a:cubicBezTo>
                <a:cubicBezTo>
                  <a:pt x="135" y="44"/>
                  <a:pt x="134" y="45"/>
                  <a:pt x="132" y="45"/>
                </a:cubicBezTo>
                <a:moveTo>
                  <a:pt x="138" y="57"/>
                </a:moveTo>
                <a:cubicBezTo>
                  <a:pt x="136" y="57"/>
                  <a:pt x="135" y="56"/>
                  <a:pt x="135" y="54"/>
                </a:cubicBezTo>
                <a:cubicBezTo>
                  <a:pt x="135" y="52"/>
                  <a:pt x="136" y="51"/>
                  <a:pt x="138" y="51"/>
                </a:cubicBezTo>
                <a:cubicBezTo>
                  <a:pt x="140" y="51"/>
                  <a:pt x="141" y="52"/>
                  <a:pt x="141" y="54"/>
                </a:cubicBezTo>
                <a:cubicBezTo>
                  <a:pt x="141" y="56"/>
                  <a:pt x="140" y="57"/>
                  <a:pt x="138" y="57"/>
                </a:cubicBezTo>
                <a:moveTo>
                  <a:pt x="138" y="33"/>
                </a:moveTo>
                <a:cubicBezTo>
                  <a:pt x="136" y="33"/>
                  <a:pt x="135" y="32"/>
                  <a:pt x="135" y="30"/>
                </a:cubicBezTo>
                <a:cubicBezTo>
                  <a:pt x="135" y="28"/>
                  <a:pt x="136" y="27"/>
                  <a:pt x="138" y="27"/>
                </a:cubicBezTo>
                <a:cubicBezTo>
                  <a:pt x="140" y="27"/>
                  <a:pt x="141" y="28"/>
                  <a:pt x="141" y="30"/>
                </a:cubicBezTo>
                <a:cubicBezTo>
                  <a:pt x="141" y="32"/>
                  <a:pt x="140" y="33"/>
                  <a:pt x="138" y="33"/>
                </a:cubicBezTo>
                <a:moveTo>
                  <a:pt x="144" y="45"/>
                </a:moveTo>
                <a:cubicBezTo>
                  <a:pt x="142" y="45"/>
                  <a:pt x="141" y="44"/>
                  <a:pt x="141" y="42"/>
                </a:cubicBezTo>
                <a:cubicBezTo>
                  <a:pt x="141" y="40"/>
                  <a:pt x="142" y="39"/>
                  <a:pt x="144" y="39"/>
                </a:cubicBezTo>
                <a:cubicBezTo>
                  <a:pt x="146" y="39"/>
                  <a:pt x="147" y="40"/>
                  <a:pt x="147" y="42"/>
                </a:cubicBezTo>
                <a:cubicBezTo>
                  <a:pt x="147" y="44"/>
                  <a:pt x="146" y="45"/>
                  <a:pt x="144" y="45"/>
                </a:cubicBezTo>
                <a:moveTo>
                  <a:pt x="150" y="33"/>
                </a:moveTo>
                <a:cubicBezTo>
                  <a:pt x="148" y="33"/>
                  <a:pt x="147" y="32"/>
                  <a:pt x="147" y="30"/>
                </a:cubicBezTo>
                <a:cubicBezTo>
                  <a:pt x="147" y="28"/>
                  <a:pt x="148" y="27"/>
                  <a:pt x="150" y="27"/>
                </a:cubicBezTo>
                <a:cubicBezTo>
                  <a:pt x="152" y="27"/>
                  <a:pt x="153" y="28"/>
                  <a:pt x="153" y="30"/>
                </a:cubicBezTo>
                <a:cubicBezTo>
                  <a:pt x="153" y="32"/>
                  <a:pt x="152" y="33"/>
                  <a:pt x="150" y="33"/>
                </a:cubicBezTo>
              </a:path>
            </a:pathLst>
          </a:custGeom>
          <a:solidFill>
            <a:srgbClr val="F49C66"/>
          </a:solidFill>
          <a:ln>
            <a:noFill/>
          </a:ln>
        </p:spPr>
        <p:txBody>
          <a:bodyPr/>
          <a:lstStyle/>
          <a:p>
            <a:endParaRPr lang="zh-CN" altLang="en-US" sz="2400" dirty="0"/>
          </a:p>
        </p:txBody>
      </p:sp>
      <p:sp>
        <p:nvSpPr>
          <p:cNvPr id="32" name="Oval 129">
            <a:extLst>
              <a:ext uri="{FF2B5EF4-FFF2-40B4-BE49-F238E27FC236}">
                <a16:creationId xmlns:a16="http://schemas.microsoft.com/office/drawing/2014/main" id="{CC2C5902-8DB2-B74E-26F3-AE754FF9F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488" y="1312462"/>
            <a:ext cx="71958" cy="71958"/>
          </a:xfrm>
          <a:prstGeom prst="ellipse">
            <a:avLst/>
          </a:prstGeom>
          <a:solidFill>
            <a:srgbClr val="F49C66"/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Lao UI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ao UI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ao UI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ao UI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ao UI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 sz="2400"/>
          </a:p>
        </p:txBody>
      </p:sp>
      <p:sp>
        <p:nvSpPr>
          <p:cNvPr id="33" name="Oval 129">
            <a:extLst>
              <a:ext uri="{FF2B5EF4-FFF2-40B4-BE49-F238E27FC236}">
                <a16:creationId xmlns:a16="http://schemas.microsoft.com/office/drawing/2014/main" id="{B987FCD0-6537-D40D-90C5-B701C4708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241" y="1312462"/>
            <a:ext cx="71958" cy="71958"/>
          </a:xfrm>
          <a:prstGeom prst="ellipse">
            <a:avLst/>
          </a:prstGeom>
          <a:solidFill>
            <a:srgbClr val="F49C66"/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Lao UI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ao UI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ao UI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ao UI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ao UI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 sz="2400"/>
          </a:p>
        </p:txBody>
      </p:sp>
      <p:sp>
        <p:nvSpPr>
          <p:cNvPr id="39" name="Oval 179">
            <a:extLst>
              <a:ext uri="{FF2B5EF4-FFF2-40B4-BE49-F238E27FC236}">
                <a16:creationId xmlns:a16="http://schemas.microsoft.com/office/drawing/2014/main" id="{CF00857A-D78C-35A1-A808-0BAA02D74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3163" y="3647743"/>
            <a:ext cx="116531" cy="156927"/>
          </a:xfrm>
          <a:prstGeom prst="ellipse">
            <a:avLst/>
          </a:prstGeom>
          <a:solidFill>
            <a:srgbClr val="F49C66"/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Lao UI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Lao UI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Lao UI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Lao UI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Lao UI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ao UI" panose="020B0604020202020204" pitchFamily="34" charset="0"/>
                <a:ea typeface="微软雅黑" panose="020B0503020204020204" pitchFamily="34" charset="-122"/>
              </a:defRPr>
            </a:lvl9pPr>
          </a:lstStyle>
          <a:p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2105979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Tm="7000">
        <p:random/>
      </p:transition>
    </mc:Choice>
    <mc:Fallback>
      <p:transition spd="slow" advTm="7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组合 74">
            <a:extLst>
              <a:ext uri="{FF2B5EF4-FFF2-40B4-BE49-F238E27FC236}">
                <a16:creationId xmlns:a16="http://schemas.microsoft.com/office/drawing/2014/main" id="{5DD68B1E-4174-4DA6-8CC0-10F04E1DFC45}"/>
              </a:ext>
            </a:extLst>
          </p:cNvPr>
          <p:cNvGrpSpPr/>
          <p:nvPr/>
        </p:nvGrpSpPr>
        <p:grpSpPr>
          <a:xfrm>
            <a:off x="5953510" y="1725149"/>
            <a:ext cx="1590159" cy="1111060"/>
            <a:chOff x="6172200" y="3124199"/>
            <a:chExt cx="1590366" cy="1111205"/>
          </a:xfrm>
        </p:grpSpPr>
        <p:grpSp>
          <p:nvGrpSpPr>
            <p:cNvPr id="50" name="îṡḷîďé">
              <a:extLst>
                <a:ext uri="{FF2B5EF4-FFF2-40B4-BE49-F238E27FC236}">
                  <a16:creationId xmlns:a16="http://schemas.microsoft.com/office/drawing/2014/main" id="{D3573858-3048-454F-B6A3-C0F201001C1E}"/>
                </a:ext>
              </a:extLst>
            </p:cNvPr>
            <p:cNvGrpSpPr/>
            <p:nvPr/>
          </p:nvGrpSpPr>
          <p:grpSpPr>
            <a:xfrm>
              <a:off x="6172200" y="3124199"/>
              <a:ext cx="1590366" cy="1111205"/>
              <a:chOff x="2144713" y="2039938"/>
              <a:chExt cx="1511300" cy="1055688"/>
            </a:xfrm>
            <a:solidFill>
              <a:srgbClr val="E78947">
                <a:alpha val="50000"/>
              </a:srgbClr>
            </a:solidFill>
          </p:grpSpPr>
          <p:sp>
            <p:nvSpPr>
              <p:cNvPr id="54" name="îşḻïďê">
                <a:extLst>
                  <a:ext uri="{FF2B5EF4-FFF2-40B4-BE49-F238E27FC236}">
                    <a16:creationId xmlns:a16="http://schemas.microsoft.com/office/drawing/2014/main" id="{AEAB45FD-78E6-41E0-871A-E764488B7438}"/>
                  </a:ext>
                </a:extLst>
              </p:cNvPr>
              <p:cNvSpPr/>
              <p:nvPr/>
            </p:nvSpPr>
            <p:spPr>
              <a:xfrm>
                <a:off x="2603500" y="2039938"/>
                <a:ext cx="274638" cy="166688"/>
              </a:xfrm>
              <a:custGeom>
                <a:avLst/>
                <a:gdLst/>
                <a:ahLst/>
                <a:cxnLst/>
                <a:rect l="l" t="t" r="r" b="b"/>
                <a:pathLst>
                  <a:path w="155" h="94" extrusionOk="0">
                    <a:moveTo>
                      <a:pt x="27" y="94"/>
                    </a:moveTo>
                    <a:cubicBezTo>
                      <a:pt x="67" y="77"/>
                      <a:pt x="110" y="68"/>
                      <a:pt x="155" y="66"/>
                    </a:cubicBezTo>
                    <a:cubicBezTo>
                      <a:pt x="155" y="0"/>
                      <a:pt x="155" y="0"/>
                      <a:pt x="155" y="0"/>
                    </a:cubicBezTo>
                    <a:cubicBezTo>
                      <a:pt x="100" y="2"/>
                      <a:pt x="48" y="14"/>
                      <a:pt x="0" y="35"/>
                    </a:cubicBezTo>
                    <a:lnTo>
                      <a:pt x="27" y="9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8" tIns="45714" rIns="91428" bIns="45714" anchor="t" anchorCtr="0">
                <a:normAutofit fontScale="70000" lnSpcReduction="20000"/>
              </a:bodyPr>
              <a:lstStyle/>
              <a:p>
                <a:pPr defTabSz="457154"/>
                <a:endParaRPr sz="900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55" name="iṣ1íḋè">
                <a:extLst>
                  <a:ext uri="{FF2B5EF4-FFF2-40B4-BE49-F238E27FC236}">
                    <a16:creationId xmlns:a16="http://schemas.microsoft.com/office/drawing/2014/main" id="{0F50B648-BDA5-4018-8693-2FC04516FA4C}"/>
                  </a:ext>
                </a:extLst>
              </p:cNvPr>
              <p:cNvSpPr/>
              <p:nvPr/>
            </p:nvSpPr>
            <p:spPr>
              <a:xfrm>
                <a:off x="3141663" y="2095501"/>
                <a:ext cx="279400" cy="233363"/>
              </a:xfrm>
              <a:custGeom>
                <a:avLst/>
                <a:gdLst/>
                <a:ahLst/>
                <a:cxnLst/>
                <a:rect l="l" t="t" r="r" b="b"/>
                <a:pathLst>
                  <a:path w="157" h="132" extrusionOk="0">
                    <a:moveTo>
                      <a:pt x="0" y="61"/>
                    </a:moveTo>
                    <a:cubicBezTo>
                      <a:pt x="41" y="78"/>
                      <a:pt x="79" y="102"/>
                      <a:pt x="111" y="132"/>
                    </a:cubicBezTo>
                    <a:cubicBezTo>
                      <a:pt x="157" y="85"/>
                      <a:pt x="157" y="85"/>
                      <a:pt x="157" y="85"/>
                    </a:cubicBezTo>
                    <a:cubicBezTo>
                      <a:pt x="118" y="49"/>
                      <a:pt x="73" y="20"/>
                      <a:pt x="23" y="0"/>
                    </a:cubicBezTo>
                    <a:lnTo>
                      <a:pt x="0" y="6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8" tIns="45714" rIns="91428" bIns="45714" anchor="t" anchorCtr="0">
                <a:normAutofit/>
              </a:bodyPr>
              <a:lstStyle/>
              <a:p>
                <a:pPr defTabSz="457154"/>
                <a:endParaRPr sz="900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56" name="ïşļíḋé">
                <a:extLst>
                  <a:ext uri="{FF2B5EF4-FFF2-40B4-BE49-F238E27FC236}">
                    <a16:creationId xmlns:a16="http://schemas.microsoft.com/office/drawing/2014/main" id="{59320CA8-9453-4858-9392-4223CCAD33BB}"/>
                  </a:ext>
                </a:extLst>
              </p:cNvPr>
              <p:cNvSpPr/>
              <p:nvPr/>
            </p:nvSpPr>
            <p:spPr>
              <a:xfrm>
                <a:off x="2922588" y="2039938"/>
                <a:ext cx="219075" cy="14922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84" extrusionOk="0">
                    <a:moveTo>
                      <a:pt x="0" y="66"/>
                    </a:moveTo>
                    <a:cubicBezTo>
                      <a:pt x="35" y="67"/>
                      <a:pt x="69" y="73"/>
                      <a:pt x="100" y="84"/>
                    </a:cubicBezTo>
                    <a:cubicBezTo>
                      <a:pt x="123" y="22"/>
                      <a:pt x="123" y="22"/>
                      <a:pt x="123" y="22"/>
                    </a:cubicBezTo>
                    <a:cubicBezTo>
                      <a:pt x="84" y="9"/>
                      <a:pt x="43" y="2"/>
                      <a:pt x="0" y="0"/>
                    </a:cubicBezTo>
                    <a:lnTo>
                      <a:pt x="0" y="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8" tIns="45714" rIns="91428" bIns="45714" anchor="t" anchorCtr="0">
                <a:normAutofit fontScale="55000" lnSpcReduction="20000"/>
              </a:bodyPr>
              <a:lstStyle/>
              <a:p>
                <a:pPr defTabSz="457154"/>
                <a:endParaRPr sz="900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57" name="îŝľïḑe">
                <a:extLst>
                  <a:ext uri="{FF2B5EF4-FFF2-40B4-BE49-F238E27FC236}">
                    <a16:creationId xmlns:a16="http://schemas.microsoft.com/office/drawing/2014/main" id="{C52349DD-4996-4CF3-9BDD-D46967B1B9B1}"/>
                  </a:ext>
                </a:extLst>
              </p:cNvPr>
              <p:cNvSpPr/>
              <p:nvPr/>
            </p:nvSpPr>
            <p:spPr>
              <a:xfrm>
                <a:off x="3368675" y="2278063"/>
                <a:ext cx="209550" cy="230188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30" extrusionOk="0">
                    <a:moveTo>
                      <a:pt x="46" y="0"/>
                    </a:moveTo>
                    <a:cubicBezTo>
                      <a:pt x="0" y="46"/>
                      <a:pt x="0" y="46"/>
                      <a:pt x="0" y="46"/>
                    </a:cubicBezTo>
                    <a:cubicBezTo>
                      <a:pt x="23" y="71"/>
                      <a:pt x="43" y="99"/>
                      <a:pt x="58" y="130"/>
                    </a:cubicBezTo>
                    <a:cubicBezTo>
                      <a:pt x="118" y="102"/>
                      <a:pt x="118" y="102"/>
                      <a:pt x="118" y="102"/>
                    </a:cubicBezTo>
                    <a:cubicBezTo>
                      <a:pt x="99" y="65"/>
                      <a:pt x="75" y="30"/>
                      <a:pt x="4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8" tIns="45714" rIns="91428" bIns="45714" anchor="t" anchorCtr="0">
                <a:normAutofit/>
              </a:bodyPr>
              <a:lstStyle/>
              <a:p>
                <a:pPr defTabSz="457154"/>
                <a:endParaRPr sz="900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58" name="ï$ľïḓê">
                <a:extLst>
                  <a:ext uri="{FF2B5EF4-FFF2-40B4-BE49-F238E27FC236}">
                    <a16:creationId xmlns:a16="http://schemas.microsoft.com/office/drawing/2014/main" id="{EE8B4ABA-6BB2-4AD9-9972-2D0406B88877}"/>
                  </a:ext>
                </a:extLst>
              </p:cNvPr>
              <p:cNvSpPr/>
              <p:nvPr/>
            </p:nvSpPr>
            <p:spPr>
              <a:xfrm>
                <a:off x="2198688" y="2278063"/>
                <a:ext cx="233363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57" extrusionOk="0">
                    <a:moveTo>
                      <a:pt x="62" y="157"/>
                    </a:moveTo>
                    <a:cubicBezTo>
                      <a:pt x="78" y="115"/>
                      <a:pt x="103" y="78"/>
                      <a:pt x="132" y="46"/>
                    </a:cubicBezTo>
                    <a:cubicBezTo>
                      <a:pt x="86" y="0"/>
                      <a:pt x="86" y="0"/>
                      <a:pt x="86" y="0"/>
                    </a:cubicBezTo>
                    <a:cubicBezTo>
                      <a:pt x="49" y="38"/>
                      <a:pt x="20" y="84"/>
                      <a:pt x="0" y="134"/>
                    </a:cubicBezTo>
                    <a:lnTo>
                      <a:pt x="62" y="15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8" tIns="45714" rIns="91428" bIns="45714" anchor="t" anchorCtr="0">
                <a:normAutofit/>
              </a:bodyPr>
              <a:lstStyle/>
              <a:p>
                <a:pPr defTabSz="457154"/>
                <a:endParaRPr sz="900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59" name="îṥļïḓê">
                <a:extLst>
                  <a:ext uri="{FF2B5EF4-FFF2-40B4-BE49-F238E27FC236}">
                    <a16:creationId xmlns:a16="http://schemas.microsoft.com/office/drawing/2014/main" id="{2D82B18E-56DC-4782-9F0F-014267583974}"/>
                  </a:ext>
                </a:extLst>
              </p:cNvPr>
              <p:cNvSpPr/>
              <p:nvPr/>
            </p:nvSpPr>
            <p:spPr>
              <a:xfrm>
                <a:off x="2381250" y="2119313"/>
                <a:ext cx="230188" cy="209550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18" extrusionOk="0">
                    <a:moveTo>
                      <a:pt x="47" y="118"/>
                    </a:moveTo>
                    <a:cubicBezTo>
                      <a:pt x="72" y="95"/>
                      <a:pt x="100" y="75"/>
                      <a:pt x="130" y="60"/>
                    </a:cubicBezTo>
                    <a:cubicBezTo>
                      <a:pt x="103" y="0"/>
                      <a:pt x="103" y="0"/>
                      <a:pt x="103" y="0"/>
                    </a:cubicBezTo>
                    <a:cubicBezTo>
                      <a:pt x="65" y="19"/>
                      <a:pt x="31" y="43"/>
                      <a:pt x="0" y="71"/>
                    </a:cubicBezTo>
                    <a:lnTo>
                      <a:pt x="47" y="11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8" tIns="45714" rIns="91428" bIns="45714" anchor="t" anchorCtr="0">
                <a:normAutofit lnSpcReduction="10000"/>
              </a:bodyPr>
              <a:lstStyle/>
              <a:p>
                <a:pPr defTabSz="457154"/>
                <a:endParaRPr sz="900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60" name="iṥļíḓè">
                <a:extLst>
                  <a:ext uri="{FF2B5EF4-FFF2-40B4-BE49-F238E27FC236}">
                    <a16:creationId xmlns:a16="http://schemas.microsoft.com/office/drawing/2014/main" id="{93855F42-9AF5-4095-9953-A5E8B5C3F4D1}"/>
                  </a:ext>
                </a:extLst>
              </p:cNvPr>
              <p:cNvSpPr/>
              <p:nvPr/>
            </p:nvSpPr>
            <p:spPr>
              <a:xfrm>
                <a:off x="2144713" y="2557463"/>
                <a:ext cx="147638" cy="217488"/>
              </a:xfrm>
              <a:custGeom>
                <a:avLst/>
                <a:gdLst/>
                <a:ahLst/>
                <a:cxnLst/>
                <a:rect l="l" t="t" r="r" b="b"/>
                <a:pathLst>
                  <a:path w="83" h="123" extrusionOk="0">
                    <a:moveTo>
                      <a:pt x="66" y="123"/>
                    </a:moveTo>
                    <a:cubicBezTo>
                      <a:pt x="67" y="88"/>
                      <a:pt x="73" y="54"/>
                      <a:pt x="83" y="23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9" y="39"/>
                      <a:pt x="1" y="80"/>
                      <a:pt x="0" y="123"/>
                    </a:cubicBezTo>
                    <a:lnTo>
                      <a:pt x="66" y="1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8" tIns="45714" rIns="91428" bIns="45714" anchor="t" anchorCtr="0">
                <a:normAutofit/>
              </a:bodyPr>
              <a:lstStyle/>
              <a:p>
                <a:pPr defTabSz="457154"/>
                <a:endParaRPr sz="900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61" name="iṣļiḋe">
                <a:extLst>
                  <a:ext uri="{FF2B5EF4-FFF2-40B4-BE49-F238E27FC236}">
                    <a16:creationId xmlns:a16="http://schemas.microsoft.com/office/drawing/2014/main" id="{E3D5F77D-8633-49F4-8EB1-3B839372F401}"/>
                  </a:ext>
                </a:extLst>
              </p:cNvPr>
              <p:cNvSpPr/>
              <p:nvPr/>
            </p:nvSpPr>
            <p:spPr>
              <a:xfrm>
                <a:off x="2144713" y="2819401"/>
                <a:ext cx="166688" cy="276225"/>
              </a:xfrm>
              <a:custGeom>
                <a:avLst/>
                <a:gdLst/>
                <a:ahLst/>
                <a:cxnLst/>
                <a:rect l="l" t="t" r="r" b="b"/>
                <a:pathLst>
                  <a:path w="94" h="155" extrusionOk="0">
                    <a:moveTo>
                      <a:pt x="0" y="0"/>
                    </a:moveTo>
                    <a:cubicBezTo>
                      <a:pt x="1" y="55"/>
                      <a:pt x="13" y="107"/>
                      <a:pt x="34" y="155"/>
                    </a:cubicBezTo>
                    <a:cubicBezTo>
                      <a:pt x="94" y="127"/>
                      <a:pt x="94" y="127"/>
                      <a:pt x="94" y="127"/>
                    </a:cubicBezTo>
                    <a:cubicBezTo>
                      <a:pt x="77" y="88"/>
                      <a:pt x="67" y="45"/>
                      <a:pt x="6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8" tIns="45714" rIns="91428" bIns="45714" anchor="t" anchorCtr="0">
                <a:normAutofit/>
              </a:bodyPr>
              <a:lstStyle/>
              <a:p>
                <a:pPr defTabSz="457154"/>
                <a:endParaRPr sz="900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62" name="ïŝḻïḍê">
                <a:extLst>
                  <a:ext uri="{FF2B5EF4-FFF2-40B4-BE49-F238E27FC236}">
                    <a16:creationId xmlns:a16="http://schemas.microsoft.com/office/drawing/2014/main" id="{3ACAF746-ECED-4D2C-9C85-3C6A7FF9D840}"/>
                  </a:ext>
                </a:extLst>
              </p:cNvPr>
              <p:cNvSpPr/>
              <p:nvPr/>
            </p:nvSpPr>
            <p:spPr>
              <a:xfrm>
                <a:off x="3490913" y="2498726"/>
                <a:ext cx="165100" cy="276225"/>
              </a:xfrm>
              <a:custGeom>
                <a:avLst/>
                <a:gdLst/>
                <a:ahLst/>
                <a:cxnLst/>
                <a:rect l="l" t="t" r="r" b="b"/>
                <a:pathLst>
                  <a:path w="93" h="156" extrusionOk="0">
                    <a:moveTo>
                      <a:pt x="93" y="156"/>
                    </a:moveTo>
                    <a:cubicBezTo>
                      <a:pt x="92" y="101"/>
                      <a:pt x="80" y="48"/>
                      <a:pt x="59" y="0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16" y="68"/>
                      <a:pt x="26" y="111"/>
                      <a:pt x="28" y="156"/>
                    </a:cubicBezTo>
                    <a:lnTo>
                      <a:pt x="93" y="15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8" tIns="45714" rIns="91428" bIns="45714" anchor="t" anchorCtr="0">
                <a:normAutofit/>
              </a:bodyPr>
              <a:lstStyle/>
              <a:p>
                <a:pPr defTabSz="457154"/>
                <a:endParaRPr sz="900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63" name="íŝľïďé">
                <a:extLst>
                  <a:ext uri="{FF2B5EF4-FFF2-40B4-BE49-F238E27FC236}">
                    <a16:creationId xmlns:a16="http://schemas.microsoft.com/office/drawing/2014/main" id="{45950FF0-7389-42D3-8B0F-C17966B914F2}"/>
                  </a:ext>
                </a:extLst>
              </p:cNvPr>
              <p:cNvSpPr/>
              <p:nvPr/>
            </p:nvSpPr>
            <p:spPr>
              <a:xfrm>
                <a:off x="3508375" y="2819401"/>
                <a:ext cx="147638" cy="217488"/>
              </a:xfrm>
              <a:custGeom>
                <a:avLst/>
                <a:gdLst/>
                <a:ahLst/>
                <a:cxnLst/>
                <a:rect l="l" t="t" r="r" b="b"/>
                <a:pathLst>
                  <a:path w="83" h="122" extrusionOk="0">
                    <a:moveTo>
                      <a:pt x="18" y="0"/>
                    </a:moveTo>
                    <a:cubicBezTo>
                      <a:pt x="17" y="34"/>
                      <a:pt x="10" y="68"/>
                      <a:pt x="0" y="100"/>
                    </a:cubicBezTo>
                    <a:cubicBezTo>
                      <a:pt x="62" y="122"/>
                      <a:pt x="62" y="122"/>
                      <a:pt x="62" y="122"/>
                    </a:cubicBezTo>
                    <a:cubicBezTo>
                      <a:pt x="75" y="84"/>
                      <a:pt x="82" y="42"/>
                      <a:pt x="83" y="0"/>
                    </a:cubicBezTo>
                    <a:lnTo>
                      <a:pt x="18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91428" tIns="45714" rIns="91428" bIns="45714" anchor="t" anchorCtr="0">
                <a:normAutofit/>
              </a:bodyPr>
              <a:lstStyle/>
              <a:p>
                <a:pPr defTabSz="457154"/>
                <a:endParaRPr sz="900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</p:grpSp>
        <p:grpSp>
          <p:nvGrpSpPr>
            <p:cNvPr id="51" name="iṧļîḓê">
              <a:extLst>
                <a:ext uri="{FF2B5EF4-FFF2-40B4-BE49-F238E27FC236}">
                  <a16:creationId xmlns:a16="http://schemas.microsoft.com/office/drawing/2014/main" id="{E775CFA5-B3C0-4C8A-A35E-73714F612B86}"/>
                </a:ext>
              </a:extLst>
            </p:cNvPr>
            <p:cNvGrpSpPr/>
            <p:nvPr/>
          </p:nvGrpSpPr>
          <p:grpSpPr>
            <a:xfrm rot="17467680">
              <a:off x="6581984" y="3487727"/>
              <a:ext cx="680091" cy="696619"/>
              <a:chOff x="2724150" y="2305051"/>
              <a:chExt cx="646113" cy="661988"/>
            </a:xfrm>
            <a:solidFill>
              <a:schemeClr val="accent1"/>
            </a:solidFill>
          </p:grpSpPr>
          <p:sp>
            <p:nvSpPr>
              <p:cNvPr id="52" name="ísḷíḑé">
                <a:extLst>
                  <a:ext uri="{FF2B5EF4-FFF2-40B4-BE49-F238E27FC236}">
                    <a16:creationId xmlns:a16="http://schemas.microsoft.com/office/drawing/2014/main" id="{2E40FE29-45D8-46DD-901D-4EF4B08C6619}"/>
                  </a:ext>
                </a:extLst>
              </p:cNvPr>
              <p:cNvSpPr/>
              <p:nvPr/>
            </p:nvSpPr>
            <p:spPr>
              <a:xfrm>
                <a:off x="2724150" y="2644776"/>
                <a:ext cx="325438" cy="322263"/>
              </a:xfrm>
              <a:custGeom>
                <a:avLst/>
                <a:gdLst/>
                <a:ahLst/>
                <a:cxnLst/>
                <a:rect l="l" t="t" r="r" b="b"/>
                <a:pathLst>
                  <a:path w="183" h="182" extrusionOk="0">
                    <a:moveTo>
                      <a:pt x="180" y="76"/>
                    </a:moveTo>
                    <a:cubicBezTo>
                      <a:pt x="183" y="101"/>
                      <a:pt x="175" y="128"/>
                      <a:pt x="157" y="147"/>
                    </a:cubicBezTo>
                    <a:cubicBezTo>
                      <a:pt x="124" y="181"/>
                      <a:pt x="69" y="182"/>
                      <a:pt x="35" y="150"/>
                    </a:cubicBezTo>
                    <a:cubicBezTo>
                      <a:pt x="1" y="117"/>
                      <a:pt x="0" y="62"/>
                      <a:pt x="33" y="28"/>
                    </a:cubicBezTo>
                    <a:cubicBezTo>
                      <a:pt x="52" y="9"/>
                      <a:pt x="78" y="0"/>
                      <a:pt x="103" y="3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42" y="55"/>
                      <a:pt x="37" y="74"/>
                      <a:pt x="39" y="92"/>
                    </a:cubicBezTo>
                    <a:cubicBezTo>
                      <a:pt x="40" y="105"/>
                      <a:pt x="46" y="118"/>
                      <a:pt x="56" y="128"/>
                    </a:cubicBezTo>
                    <a:cubicBezTo>
                      <a:pt x="67" y="138"/>
                      <a:pt x="80" y="143"/>
                      <a:pt x="94" y="143"/>
                    </a:cubicBezTo>
                    <a:cubicBezTo>
                      <a:pt x="111" y="145"/>
                      <a:pt x="130" y="139"/>
                      <a:pt x="145" y="120"/>
                    </a:cubicBezTo>
                    <a:cubicBezTo>
                      <a:pt x="180" y="76"/>
                      <a:pt x="180" y="76"/>
                      <a:pt x="180" y="76"/>
                    </a:cubicBezTo>
                    <a:close/>
                  </a:path>
                </a:pathLst>
              </a:custGeom>
              <a:solidFill>
                <a:srgbClr val="E78947"/>
              </a:solidFill>
              <a:ln>
                <a:noFill/>
              </a:ln>
            </p:spPr>
            <p:txBody>
              <a:bodyPr spcFirstLastPara="1" wrap="square" lIns="91428" tIns="45714" rIns="91428" bIns="45714" anchor="t" anchorCtr="0">
                <a:normAutofit/>
              </a:bodyPr>
              <a:lstStyle/>
              <a:p>
                <a:pPr defTabSz="457154"/>
                <a:endParaRPr sz="900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53" name="ïS1ïḋé">
                <a:extLst>
                  <a:ext uri="{FF2B5EF4-FFF2-40B4-BE49-F238E27FC236}">
                    <a16:creationId xmlns:a16="http://schemas.microsoft.com/office/drawing/2014/main" id="{B308DBAA-5640-4D5E-8228-C53FBBC4761D}"/>
                  </a:ext>
                </a:extLst>
              </p:cNvPr>
              <p:cNvSpPr/>
              <p:nvPr/>
            </p:nvSpPr>
            <p:spPr>
              <a:xfrm>
                <a:off x="2765425" y="2305051"/>
                <a:ext cx="604838" cy="620713"/>
              </a:xfrm>
              <a:custGeom>
                <a:avLst/>
                <a:gdLst/>
                <a:ahLst/>
                <a:cxnLst/>
                <a:rect l="l" t="t" r="r" b="b"/>
                <a:pathLst>
                  <a:path w="341" h="350" extrusionOk="0">
                    <a:moveTo>
                      <a:pt x="341" y="11"/>
                    </a:moveTo>
                    <a:cubicBezTo>
                      <a:pt x="247" y="128"/>
                      <a:pt x="247" y="128"/>
                      <a:pt x="247" y="128"/>
                    </a:cubicBezTo>
                    <a:cubicBezTo>
                      <a:pt x="109" y="300"/>
                      <a:pt x="109" y="300"/>
                      <a:pt x="109" y="300"/>
                    </a:cubicBezTo>
                    <a:cubicBezTo>
                      <a:pt x="70" y="350"/>
                      <a:pt x="0" y="284"/>
                      <a:pt x="49" y="242"/>
                    </a:cubicBezTo>
                    <a:cubicBezTo>
                      <a:pt x="216" y="99"/>
                      <a:pt x="216" y="99"/>
                      <a:pt x="216" y="99"/>
                    </a:cubicBezTo>
                    <a:cubicBezTo>
                      <a:pt x="330" y="0"/>
                      <a:pt x="330" y="0"/>
                      <a:pt x="330" y="0"/>
                    </a:cubicBezTo>
                    <a:cubicBezTo>
                      <a:pt x="341" y="11"/>
                      <a:pt x="341" y="11"/>
                      <a:pt x="341" y="11"/>
                    </a:cubicBezTo>
                    <a:close/>
                  </a:path>
                </a:pathLst>
              </a:custGeom>
              <a:solidFill>
                <a:srgbClr val="E78947"/>
              </a:solidFill>
              <a:ln>
                <a:noFill/>
              </a:ln>
            </p:spPr>
            <p:txBody>
              <a:bodyPr spcFirstLastPara="1" wrap="square" lIns="91428" tIns="45714" rIns="91428" bIns="45714" anchor="t" anchorCtr="0">
                <a:normAutofit/>
              </a:bodyPr>
              <a:lstStyle/>
              <a:p>
                <a:pPr defTabSz="457154"/>
                <a:endParaRPr sz="900" dirty="0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</p:grp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65B07C5F-E76D-431E-9C86-0D22168CEFA7}"/>
              </a:ext>
            </a:extLst>
          </p:cNvPr>
          <p:cNvGrpSpPr/>
          <p:nvPr/>
        </p:nvGrpSpPr>
        <p:grpSpPr>
          <a:xfrm>
            <a:off x="9047534" y="1704367"/>
            <a:ext cx="1590156" cy="1111060"/>
            <a:chOff x="8833151" y="3124199"/>
            <a:chExt cx="1590363" cy="1111205"/>
          </a:xfrm>
        </p:grpSpPr>
        <p:sp>
          <p:nvSpPr>
            <p:cNvPr id="22" name="isļîdê">
              <a:extLst>
                <a:ext uri="{FF2B5EF4-FFF2-40B4-BE49-F238E27FC236}">
                  <a16:creationId xmlns:a16="http://schemas.microsoft.com/office/drawing/2014/main" id="{C46D68FF-7F0E-41B3-B403-93E0E0832C69}"/>
                </a:ext>
              </a:extLst>
            </p:cNvPr>
            <p:cNvSpPr/>
            <p:nvPr/>
          </p:nvSpPr>
          <p:spPr>
            <a:xfrm>
              <a:off x="9315940" y="3124199"/>
              <a:ext cx="289006" cy="175454"/>
            </a:xfrm>
            <a:custGeom>
              <a:avLst/>
              <a:gdLst/>
              <a:ahLst/>
              <a:cxnLst/>
              <a:rect l="l" t="t" r="r" b="b"/>
              <a:pathLst>
                <a:path w="155" h="94" extrusionOk="0">
                  <a:moveTo>
                    <a:pt x="27" y="94"/>
                  </a:moveTo>
                  <a:cubicBezTo>
                    <a:pt x="67" y="77"/>
                    <a:pt x="110" y="68"/>
                    <a:pt x="155" y="66"/>
                  </a:cubicBezTo>
                  <a:cubicBezTo>
                    <a:pt x="155" y="0"/>
                    <a:pt x="155" y="0"/>
                    <a:pt x="155" y="0"/>
                  </a:cubicBezTo>
                  <a:cubicBezTo>
                    <a:pt x="100" y="2"/>
                    <a:pt x="48" y="14"/>
                    <a:pt x="0" y="35"/>
                  </a:cubicBezTo>
                  <a:lnTo>
                    <a:pt x="27" y="94"/>
                  </a:lnTo>
                  <a:close/>
                </a:path>
              </a:pathLst>
            </a:custGeom>
            <a:solidFill>
              <a:srgbClr val="29CDF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286"/>
              <a:endParaRPr sz="180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23" name="iṩḻîďé">
              <a:extLst>
                <a:ext uri="{FF2B5EF4-FFF2-40B4-BE49-F238E27FC236}">
                  <a16:creationId xmlns:a16="http://schemas.microsoft.com/office/drawing/2014/main" id="{A329E6B1-945D-495C-B86D-8A51E2E0C523}"/>
                </a:ext>
              </a:extLst>
            </p:cNvPr>
            <p:cNvSpPr/>
            <p:nvPr/>
          </p:nvSpPr>
          <p:spPr>
            <a:xfrm>
              <a:off x="9882256" y="3182684"/>
              <a:ext cx="294016" cy="245635"/>
            </a:xfrm>
            <a:custGeom>
              <a:avLst/>
              <a:gdLst/>
              <a:ahLst/>
              <a:cxnLst/>
              <a:rect l="l" t="t" r="r" b="b"/>
              <a:pathLst>
                <a:path w="157" h="132" extrusionOk="0">
                  <a:moveTo>
                    <a:pt x="0" y="61"/>
                  </a:moveTo>
                  <a:cubicBezTo>
                    <a:pt x="41" y="78"/>
                    <a:pt x="79" y="102"/>
                    <a:pt x="111" y="132"/>
                  </a:cubicBezTo>
                  <a:cubicBezTo>
                    <a:pt x="157" y="85"/>
                    <a:pt x="157" y="85"/>
                    <a:pt x="157" y="85"/>
                  </a:cubicBezTo>
                  <a:cubicBezTo>
                    <a:pt x="118" y="49"/>
                    <a:pt x="73" y="20"/>
                    <a:pt x="23" y="0"/>
                  </a:cubicBezTo>
                  <a:lnTo>
                    <a:pt x="0" y="61"/>
                  </a:lnTo>
                  <a:close/>
                </a:path>
              </a:pathLst>
            </a:custGeom>
            <a:solidFill>
              <a:srgbClr val="29CDF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286"/>
              <a:endParaRPr sz="180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24" name="íṣľiḍe">
              <a:extLst>
                <a:ext uri="{FF2B5EF4-FFF2-40B4-BE49-F238E27FC236}">
                  <a16:creationId xmlns:a16="http://schemas.microsoft.com/office/drawing/2014/main" id="{603F2588-7CD7-44D7-84D9-6BB39CE67F9A}"/>
                </a:ext>
              </a:extLst>
            </p:cNvPr>
            <p:cNvSpPr/>
            <p:nvPr/>
          </p:nvSpPr>
          <p:spPr>
            <a:xfrm>
              <a:off x="9651720" y="3124199"/>
              <a:ext cx="230536" cy="157073"/>
            </a:xfrm>
            <a:custGeom>
              <a:avLst/>
              <a:gdLst/>
              <a:ahLst/>
              <a:cxnLst/>
              <a:rect l="l" t="t" r="r" b="b"/>
              <a:pathLst>
                <a:path w="123" h="84" extrusionOk="0">
                  <a:moveTo>
                    <a:pt x="0" y="66"/>
                  </a:moveTo>
                  <a:cubicBezTo>
                    <a:pt x="35" y="67"/>
                    <a:pt x="69" y="73"/>
                    <a:pt x="100" y="84"/>
                  </a:cubicBezTo>
                  <a:cubicBezTo>
                    <a:pt x="123" y="22"/>
                    <a:pt x="123" y="22"/>
                    <a:pt x="123" y="22"/>
                  </a:cubicBezTo>
                  <a:cubicBezTo>
                    <a:pt x="84" y="9"/>
                    <a:pt x="43" y="2"/>
                    <a:pt x="0" y="0"/>
                  </a:cubicBezTo>
                  <a:lnTo>
                    <a:pt x="0" y="66"/>
                  </a:lnTo>
                  <a:close/>
                </a:path>
              </a:pathLst>
            </a:custGeom>
            <a:solidFill>
              <a:srgbClr val="29CDF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286"/>
              <a:endParaRPr sz="180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25" name="îS1idè">
              <a:extLst>
                <a:ext uri="{FF2B5EF4-FFF2-40B4-BE49-F238E27FC236}">
                  <a16:creationId xmlns:a16="http://schemas.microsoft.com/office/drawing/2014/main" id="{4F8D9135-EA0A-42A8-A4D9-68EB83C537FC}"/>
                </a:ext>
              </a:extLst>
            </p:cNvPr>
            <p:cNvSpPr/>
            <p:nvPr/>
          </p:nvSpPr>
          <p:spPr>
            <a:xfrm>
              <a:off x="10121144" y="3374847"/>
              <a:ext cx="220513" cy="242293"/>
            </a:xfrm>
            <a:custGeom>
              <a:avLst/>
              <a:gdLst/>
              <a:ahLst/>
              <a:cxnLst/>
              <a:rect l="l" t="t" r="r" b="b"/>
              <a:pathLst>
                <a:path w="118" h="130" extrusionOk="0">
                  <a:moveTo>
                    <a:pt x="46" y="0"/>
                  </a:moveTo>
                  <a:cubicBezTo>
                    <a:pt x="0" y="46"/>
                    <a:pt x="0" y="46"/>
                    <a:pt x="0" y="46"/>
                  </a:cubicBezTo>
                  <a:cubicBezTo>
                    <a:pt x="23" y="71"/>
                    <a:pt x="43" y="99"/>
                    <a:pt x="58" y="130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99" y="65"/>
                    <a:pt x="75" y="30"/>
                    <a:pt x="46" y="0"/>
                  </a:cubicBezTo>
                  <a:close/>
                </a:path>
              </a:pathLst>
            </a:custGeom>
            <a:solidFill>
              <a:srgbClr val="29CDF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286"/>
              <a:endParaRPr sz="180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26" name="îs1ídé">
              <a:extLst>
                <a:ext uri="{FF2B5EF4-FFF2-40B4-BE49-F238E27FC236}">
                  <a16:creationId xmlns:a16="http://schemas.microsoft.com/office/drawing/2014/main" id="{98840CFE-030D-42F9-9CAC-0EDA5E4316DE}"/>
                </a:ext>
              </a:extLst>
            </p:cNvPr>
            <p:cNvSpPr/>
            <p:nvPr/>
          </p:nvSpPr>
          <p:spPr>
            <a:xfrm>
              <a:off x="8889950" y="3374847"/>
              <a:ext cx="245571" cy="294093"/>
            </a:xfrm>
            <a:custGeom>
              <a:avLst/>
              <a:gdLst/>
              <a:ahLst/>
              <a:cxnLst/>
              <a:rect l="l" t="t" r="r" b="b"/>
              <a:pathLst>
                <a:path w="132" h="157" extrusionOk="0">
                  <a:moveTo>
                    <a:pt x="62" y="157"/>
                  </a:moveTo>
                  <a:cubicBezTo>
                    <a:pt x="78" y="115"/>
                    <a:pt x="103" y="78"/>
                    <a:pt x="132" y="46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49" y="38"/>
                    <a:pt x="20" y="84"/>
                    <a:pt x="0" y="134"/>
                  </a:cubicBezTo>
                  <a:lnTo>
                    <a:pt x="62" y="157"/>
                  </a:lnTo>
                  <a:close/>
                </a:path>
              </a:pathLst>
            </a:custGeom>
            <a:solidFill>
              <a:srgbClr val="29CDF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286"/>
              <a:endParaRPr sz="180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27" name="î$ľîḋê">
              <a:extLst>
                <a:ext uri="{FF2B5EF4-FFF2-40B4-BE49-F238E27FC236}">
                  <a16:creationId xmlns:a16="http://schemas.microsoft.com/office/drawing/2014/main" id="{EDF2838A-BCE8-48BA-A1F8-3CBE8AF96FF0}"/>
                </a:ext>
              </a:extLst>
            </p:cNvPr>
            <p:cNvSpPr/>
            <p:nvPr/>
          </p:nvSpPr>
          <p:spPr>
            <a:xfrm>
              <a:off x="9082062" y="3207748"/>
              <a:ext cx="242230" cy="220570"/>
            </a:xfrm>
            <a:custGeom>
              <a:avLst/>
              <a:gdLst/>
              <a:ahLst/>
              <a:cxnLst/>
              <a:rect l="l" t="t" r="r" b="b"/>
              <a:pathLst>
                <a:path w="130" h="118" extrusionOk="0">
                  <a:moveTo>
                    <a:pt x="47" y="118"/>
                  </a:moveTo>
                  <a:cubicBezTo>
                    <a:pt x="72" y="95"/>
                    <a:pt x="100" y="75"/>
                    <a:pt x="130" y="60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65" y="19"/>
                    <a:pt x="31" y="43"/>
                    <a:pt x="0" y="71"/>
                  </a:cubicBezTo>
                  <a:lnTo>
                    <a:pt x="47" y="118"/>
                  </a:lnTo>
                  <a:close/>
                </a:path>
              </a:pathLst>
            </a:custGeom>
            <a:solidFill>
              <a:srgbClr val="29CDF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286"/>
              <a:endParaRPr sz="180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28" name="í$ḻíḓê">
              <a:extLst>
                <a:ext uri="{FF2B5EF4-FFF2-40B4-BE49-F238E27FC236}">
                  <a16:creationId xmlns:a16="http://schemas.microsoft.com/office/drawing/2014/main" id="{79D300B0-8B5C-445D-9E83-7FC33C5A8717}"/>
                </a:ext>
              </a:extLst>
            </p:cNvPr>
            <p:cNvSpPr/>
            <p:nvPr/>
          </p:nvSpPr>
          <p:spPr>
            <a:xfrm>
              <a:off x="8833151" y="3668940"/>
              <a:ext cx="155362" cy="228925"/>
            </a:xfrm>
            <a:custGeom>
              <a:avLst/>
              <a:gdLst/>
              <a:ahLst/>
              <a:cxnLst/>
              <a:rect l="l" t="t" r="r" b="b"/>
              <a:pathLst>
                <a:path w="83" h="123" extrusionOk="0">
                  <a:moveTo>
                    <a:pt x="66" y="123"/>
                  </a:moveTo>
                  <a:cubicBezTo>
                    <a:pt x="67" y="88"/>
                    <a:pt x="73" y="54"/>
                    <a:pt x="83" y="23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9" y="39"/>
                    <a:pt x="1" y="80"/>
                    <a:pt x="0" y="123"/>
                  </a:cubicBezTo>
                  <a:lnTo>
                    <a:pt x="66" y="123"/>
                  </a:lnTo>
                  <a:close/>
                </a:path>
              </a:pathLst>
            </a:custGeom>
            <a:solidFill>
              <a:srgbClr val="29CDF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286"/>
              <a:endParaRPr sz="180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29" name="isḻidé">
              <a:extLst>
                <a:ext uri="{FF2B5EF4-FFF2-40B4-BE49-F238E27FC236}">
                  <a16:creationId xmlns:a16="http://schemas.microsoft.com/office/drawing/2014/main" id="{B5D33D98-33AD-40B5-8731-643970386E45}"/>
                </a:ext>
              </a:extLst>
            </p:cNvPr>
            <p:cNvSpPr/>
            <p:nvPr/>
          </p:nvSpPr>
          <p:spPr>
            <a:xfrm>
              <a:off x="8833151" y="3944653"/>
              <a:ext cx="175409" cy="290751"/>
            </a:xfrm>
            <a:custGeom>
              <a:avLst/>
              <a:gdLst/>
              <a:ahLst/>
              <a:cxnLst/>
              <a:rect l="l" t="t" r="r" b="b"/>
              <a:pathLst>
                <a:path w="94" h="155" extrusionOk="0">
                  <a:moveTo>
                    <a:pt x="0" y="0"/>
                  </a:moveTo>
                  <a:cubicBezTo>
                    <a:pt x="1" y="55"/>
                    <a:pt x="13" y="107"/>
                    <a:pt x="34" y="155"/>
                  </a:cubicBezTo>
                  <a:cubicBezTo>
                    <a:pt x="94" y="127"/>
                    <a:pt x="94" y="127"/>
                    <a:pt x="94" y="127"/>
                  </a:cubicBezTo>
                  <a:cubicBezTo>
                    <a:pt x="77" y="88"/>
                    <a:pt x="67" y="45"/>
                    <a:pt x="66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9CDF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286"/>
              <a:endParaRPr sz="180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30" name="išľiḍè">
              <a:extLst>
                <a:ext uri="{FF2B5EF4-FFF2-40B4-BE49-F238E27FC236}">
                  <a16:creationId xmlns:a16="http://schemas.microsoft.com/office/drawing/2014/main" id="{5CB60169-EAAF-42E1-8D08-CE6E393DE75B}"/>
                </a:ext>
              </a:extLst>
            </p:cNvPr>
            <p:cNvSpPr/>
            <p:nvPr/>
          </p:nvSpPr>
          <p:spPr>
            <a:xfrm>
              <a:off x="10249777" y="3607114"/>
              <a:ext cx="173737" cy="290751"/>
            </a:xfrm>
            <a:custGeom>
              <a:avLst/>
              <a:gdLst/>
              <a:ahLst/>
              <a:cxnLst/>
              <a:rect l="l" t="t" r="r" b="b"/>
              <a:pathLst>
                <a:path w="93" h="156" extrusionOk="0">
                  <a:moveTo>
                    <a:pt x="93" y="156"/>
                  </a:moveTo>
                  <a:cubicBezTo>
                    <a:pt x="92" y="101"/>
                    <a:pt x="80" y="48"/>
                    <a:pt x="59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16" y="68"/>
                    <a:pt x="26" y="111"/>
                    <a:pt x="28" y="156"/>
                  </a:cubicBezTo>
                  <a:lnTo>
                    <a:pt x="93" y="156"/>
                  </a:lnTo>
                  <a:close/>
                </a:path>
              </a:pathLst>
            </a:custGeom>
            <a:solidFill>
              <a:srgbClr val="29CDF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286"/>
              <a:endParaRPr sz="180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31" name="iš1idê">
              <a:extLst>
                <a:ext uri="{FF2B5EF4-FFF2-40B4-BE49-F238E27FC236}">
                  <a16:creationId xmlns:a16="http://schemas.microsoft.com/office/drawing/2014/main" id="{DE55427D-250C-43C7-869A-54C252862C5F}"/>
                </a:ext>
              </a:extLst>
            </p:cNvPr>
            <p:cNvSpPr/>
            <p:nvPr/>
          </p:nvSpPr>
          <p:spPr>
            <a:xfrm>
              <a:off x="10268152" y="3944653"/>
              <a:ext cx="155362" cy="228925"/>
            </a:xfrm>
            <a:custGeom>
              <a:avLst/>
              <a:gdLst/>
              <a:ahLst/>
              <a:cxnLst/>
              <a:rect l="l" t="t" r="r" b="b"/>
              <a:pathLst>
                <a:path w="83" h="122" extrusionOk="0">
                  <a:moveTo>
                    <a:pt x="18" y="0"/>
                  </a:moveTo>
                  <a:cubicBezTo>
                    <a:pt x="17" y="34"/>
                    <a:pt x="10" y="68"/>
                    <a:pt x="0" y="100"/>
                  </a:cubicBezTo>
                  <a:cubicBezTo>
                    <a:pt x="62" y="122"/>
                    <a:pt x="62" y="122"/>
                    <a:pt x="62" y="122"/>
                  </a:cubicBezTo>
                  <a:cubicBezTo>
                    <a:pt x="75" y="84"/>
                    <a:pt x="82" y="42"/>
                    <a:pt x="83" y="0"/>
                  </a:cubicBezTo>
                  <a:lnTo>
                    <a:pt x="18" y="0"/>
                  </a:lnTo>
                  <a:close/>
                </a:path>
              </a:pathLst>
            </a:custGeom>
            <a:solidFill>
              <a:srgbClr val="29CDF3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28" tIns="45714" rIns="91428" bIns="4571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286"/>
              <a:endParaRPr sz="180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grpSp>
          <p:nvGrpSpPr>
            <p:cNvPr id="19" name="iŝ1idé">
              <a:extLst>
                <a:ext uri="{FF2B5EF4-FFF2-40B4-BE49-F238E27FC236}">
                  <a16:creationId xmlns:a16="http://schemas.microsoft.com/office/drawing/2014/main" id="{860E9DA4-184F-4264-9065-2513180A87D6}"/>
                </a:ext>
              </a:extLst>
            </p:cNvPr>
            <p:cNvGrpSpPr/>
            <p:nvPr/>
          </p:nvGrpSpPr>
          <p:grpSpPr>
            <a:xfrm rot="20110684">
              <a:off x="9311672" y="3506971"/>
              <a:ext cx="680091" cy="696619"/>
              <a:chOff x="2724150" y="2305051"/>
              <a:chExt cx="646113" cy="661988"/>
            </a:xfrm>
            <a:solidFill>
              <a:schemeClr val="accent1"/>
            </a:solidFill>
          </p:grpSpPr>
          <p:sp>
            <p:nvSpPr>
              <p:cNvPr id="20" name="ïşľiďê">
                <a:extLst>
                  <a:ext uri="{FF2B5EF4-FFF2-40B4-BE49-F238E27FC236}">
                    <a16:creationId xmlns:a16="http://schemas.microsoft.com/office/drawing/2014/main" id="{E860A465-90B4-48D1-B3A6-18310253BCA0}"/>
                  </a:ext>
                </a:extLst>
              </p:cNvPr>
              <p:cNvSpPr/>
              <p:nvPr/>
            </p:nvSpPr>
            <p:spPr>
              <a:xfrm>
                <a:off x="2724150" y="2644776"/>
                <a:ext cx="325438" cy="322263"/>
              </a:xfrm>
              <a:custGeom>
                <a:avLst/>
                <a:gdLst/>
                <a:ahLst/>
                <a:cxnLst/>
                <a:rect l="l" t="t" r="r" b="b"/>
                <a:pathLst>
                  <a:path w="183" h="182" extrusionOk="0">
                    <a:moveTo>
                      <a:pt x="180" y="76"/>
                    </a:moveTo>
                    <a:cubicBezTo>
                      <a:pt x="183" y="101"/>
                      <a:pt x="175" y="128"/>
                      <a:pt x="157" y="147"/>
                    </a:cubicBezTo>
                    <a:cubicBezTo>
                      <a:pt x="124" y="181"/>
                      <a:pt x="69" y="182"/>
                      <a:pt x="35" y="150"/>
                    </a:cubicBezTo>
                    <a:cubicBezTo>
                      <a:pt x="1" y="117"/>
                      <a:pt x="0" y="62"/>
                      <a:pt x="33" y="28"/>
                    </a:cubicBezTo>
                    <a:cubicBezTo>
                      <a:pt x="52" y="9"/>
                      <a:pt x="78" y="0"/>
                      <a:pt x="103" y="3"/>
                    </a:cubicBezTo>
                    <a:cubicBezTo>
                      <a:pt x="61" y="39"/>
                      <a:pt x="61" y="39"/>
                      <a:pt x="61" y="39"/>
                    </a:cubicBezTo>
                    <a:cubicBezTo>
                      <a:pt x="42" y="55"/>
                      <a:pt x="37" y="74"/>
                      <a:pt x="39" y="92"/>
                    </a:cubicBezTo>
                    <a:cubicBezTo>
                      <a:pt x="40" y="105"/>
                      <a:pt x="46" y="118"/>
                      <a:pt x="56" y="128"/>
                    </a:cubicBezTo>
                    <a:cubicBezTo>
                      <a:pt x="67" y="138"/>
                      <a:pt x="80" y="143"/>
                      <a:pt x="94" y="143"/>
                    </a:cubicBezTo>
                    <a:cubicBezTo>
                      <a:pt x="111" y="145"/>
                      <a:pt x="130" y="139"/>
                      <a:pt x="145" y="120"/>
                    </a:cubicBezTo>
                    <a:cubicBezTo>
                      <a:pt x="180" y="76"/>
                      <a:pt x="180" y="76"/>
                      <a:pt x="180" y="76"/>
                    </a:cubicBezTo>
                    <a:close/>
                  </a:path>
                </a:pathLst>
              </a:custGeom>
              <a:solidFill>
                <a:srgbClr val="29CDF3"/>
              </a:solidFill>
              <a:ln>
                <a:noFill/>
              </a:ln>
            </p:spPr>
            <p:txBody>
              <a:bodyPr spcFirstLastPara="1" wrap="square" lIns="91428" tIns="45714" rIns="91428" bIns="45714" anchor="t" anchorCtr="0">
                <a:normAutofit/>
              </a:bodyPr>
              <a:lstStyle/>
              <a:p>
                <a:pPr defTabSz="457154"/>
                <a:endParaRPr sz="900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21" name="iŝľîḑe">
                <a:extLst>
                  <a:ext uri="{FF2B5EF4-FFF2-40B4-BE49-F238E27FC236}">
                    <a16:creationId xmlns:a16="http://schemas.microsoft.com/office/drawing/2014/main" id="{13685B26-76A9-45CF-A5FB-F69B827E4BE2}"/>
                  </a:ext>
                </a:extLst>
              </p:cNvPr>
              <p:cNvSpPr/>
              <p:nvPr/>
            </p:nvSpPr>
            <p:spPr>
              <a:xfrm>
                <a:off x="2765425" y="2305051"/>
                <a:ext cx="604838" cy="620713"/>
              </a:xfrm>
              <a:custGeom>
                <a:avLst/>
                <a:gdLst/>
                <a:ahLst/>
                <a:cxnLst/>
                <a:rect l="l" t="t" r="r" b="b"/>
                <a:pathLst>
                  <a:path w="341" h="350" extrusionOk="0">
                    <a:moveTo>
                      <a:pt x="341" y="11"/>
                    </a:moveTo>
                    <a:cubicBezTo>
                      <a:pt x="247" y="128"/>
                      <a:pt x="247" y="128"/>
                      <a:pt x="247" y="128"/>
                    </a:cubicBezTo>
                    <a:cubicBezTo>
                      <a:pt x="109" y="300"/>
                      <a:pt x="109" y="300"/>
                      <a:pt x="109" y="300"/>
                    </a:cubicBezTo>
                    <a:cubicBezTo>
                      <a:pt x="70" y="350"/>
                      <a:pt x="0" y="284"/>
                      <a:pt x="49" y="242"/>
                    </a:cubicBezTo>
                    <a:cubicBezTo>
                      <a:pt x="216" y="99"/>
                      <a:pt x="216" y="99"/>
                      <a:pt x="216" y="99"/>
                    </a:cubicBezTo>
                    <a:cubicBezTo>
                      <a:pt x="330" y="0"/>
                      <a:pt x="330" y="0"/>
                      <a:pt x="330" y="0"/>
                    </a:cubicBezTo>
                    <a:cubicBezTo>
                      <a:pt x="341" y="11"/>
                      <a:pt x="341" y="11"/>
                      <a:pt x="341" y="11"/>
                    </a:cubicBezTo>
                    <a:close/>
                  </a:path>
                </a:pathLst>
              </a:custGeom>
              <a:solidFill>
                <a:srgbClr val="29CDF3"/>
              </a:solidFill>
              <a:ln>
                <a:noFill/>
              </a:ln>
            </p:spPr>
            <p:txBody>
              <a:bodyPr spcFirstLastPara="1" wrap="square" lIns="91428" tIns="45714" rIns="91428" bIns="45714" anchor="t" anchorCtr="0">
                <a:normAutofit/>
              </a:bodyPr>
              <a:lstStyle/>
              <a:p>
                <a:pPr defTabSz="457154"/>
                <a:endParaRPr sz="900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</p:grp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C9A2A181-A0B4-42D7-BF12-4026F2E24449}"/>
              </a:ext>
            </a:extLst>
          </p:cNvPr>
          <p:cNvGrpSpPr/>
          <p:nvPr/>
        </p:nvGrpSpPr>
        <p:grpSpPr>
          <a:xfrm>
            <a:off x="4403152" y="1078907"/>
            <a:ext cx="3384109" cy="95449"/>
            <a:chOff x="3745734" y="1030077"/>
            <a:chExt cx="5066292" cy="190922"/>
          </a:xfrm>
          <a:gradFill>
            <a:gsLst>
              <a:gs pos="0">
                <a:srgbClr val="050D21"/>
              </a:gs>
              <a:gs pos="100000">
                <a:srgbClr val="79F3FA"/>
              </a:gs>
            </a:gsLst>
            <a:lin ang="2700000" scaled="1"/>
          </a:gradFill>
        </p:grpSpPr>
        <p:sp>
          <p:nvSpPr>
            <p:cNvPr id="66" name="梯形 65">
              <a:extLst>
                <a:ext uri="{FF2B5EF4-FFF2-40B4-BE49-F238E27FC236}">
                  <a16:creationId xmlns:a16="http://schemas.microsoft.com/office/drawing/2014/main" id="{7BF3281A-E8A6-4B13-8674-957B601450F8}"/>
                </a:ext>
              </a:extLst>
            </p:cNvPr>
            <p:cNvSpPr/>
            <p:nvPr/>
          </p:nvSpPr>
          <p:spPr>
            <a:xfrm>
              <a:off x="3745734" y="1030077"/>
              <a:ext cx="1222506" cy="190922"/>
            </a:xfrm>
            <a:prstGeom prst="trapezoid">
              <a:avLst>
                <a:gd name="adj" fmla="val 100789"/>
              </a:avLst>
            </a:prstGeom>
            <a:gradFill>
              <a:gsLst>
                <a:gs pos="0">
                  <a:srgbClr val="050D21"/>
                </a:gs>
                <a:gs pos="100000">
                  <a:srgbClr val="29CDF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54"/>
              <a:endParaRPr lang="zh-CN" altLang="en-US" sz="180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67" name="梯形 66">
              <a:extLst>
                <a:ext uri="{FF2B5EF4-FFF2-40B4-BE49-F238E27FC236}">
                  <a16:creationId xmlns:a16="http://schemas.microsoft.com/office/drawing/2014/main" id="{B378321C-269C-4D1A-99C9-B7FB510697FC}"/>
                </a:ext>
              </a:extLst>
            </p:cNvPr>
            <p:cNvSpPr/>
            <p:nvPr/>
          </p:nvSpPr>
          <p:spPr>
            <a:xfrm>
              <a:off x="5026996" y="1030077"/>
              <a:ext cx="1222506" cy="190922"/>
            </a:xfrm>
            <a:prstGeom prst="trapezoid">
              <a:avLst>
                <a:gd name="adj" fmla="val 100789"/>
              </a:avLst>
            </a:prstGeom>
            <a:gradFill flip="none" rotWithShape="1">
              <a:gsLst>
                <a:gs pos="0">
                  <a:srgbClr val="050D21"/>
                </a:gs>
                <a:gs pos="100000">
                  <a:srgbClr val="E78947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54"/>
              <a:endParaRPr lang="zh-CN" altLang="en-US" sz="180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68" name="梯形 67">
              <a:extLst>
                <a:ext uri="{FF2B5EF4-FFF2-40B4-BE49-F238E27FC236}">
                  <a16:creationId xmlns:a16="http://schemas.microsoft.com/office/drawing/2014/main" id="{4553B327-52D4-4BDE-8F21-3C34EEB033DB}"/>
                </a:ext>
              </a:extLst>
            </p:cNvPr>
            <p:cNvSpPr/>
            <p:nvPr/>
          </p:nvSpPr>
          <p:spPr>
            <a:xfrm>
              <a:off x="6308258" y="1030077"/>
              <a:ext cx="1222506" cy="190922"/>
            </a:xfrm>
            <a:prstGeom prst="trapezoid">
              <a:avLst>
                <a:gd name="adj" fmla="val 100789"/>
              </a:avLst>
            </a:prstGeom>
            <a:gradFill>
              <a:gsLst>
                <a:gs pos="0">
                  <a:srgbClr val="050D21"/>
                </a:gs>
                <a:gs pos="100000">
                  <a:srgbClr val="29CDF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54"/>
              <a:endParaRPr lang="zh-CN" altLang="en-US" sz="180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69" name="梯形 68">
              <a:extLst>
                <a:ext uri="{FF2B5EF4-FFF2-40B4-BE49-F238E27FC236}">
                  <a16:creationId xmlns:a16="http://schemas.microsoft.com/office/drawing/2014/main" id="{750E2442-7F23-4BE4-8E43-8274BAE76C61}"/>
                </a:ext>
              </a:extLst>
            </p:cNvPr>
            <p:cNvSpPr/>
            <p:nvPr/>
          </p:nvSpPr>
          <p:spPr>
            <a:xfrm>
              <a:off x="7589520" y="1030077"/>
              <a:ext cx="1222506" cy="190922"/>
            </a:xfrm>
            <a:prstGeom prst="trapezoid">
              <a:avLst>
                <a:gd name="adj" fmla="val 100789"/>
              </a:avLst>
            </a:prstGeom>
            <a:gradFill flip="none" rotWithShape="1">
              <a:gsLst>
                <a:gs pos="0">
                  <a:srgbClr val="050D21"/>
                </a:gs>
                <a:gs pos="100000">
                  <a:srgbClr val="E78947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54"/>
              <a:endParaRPr lang="zh-CN" altLang="en-US" sz="180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</p:grpSp>
      <p:sp>
        <p:nvSpPr>
          <p:cNvPr id="71" name="文本框 70">
            <a:extLst>
              <a:ext uri="{FF2B5EF4-FFF2-40B4-BE49-F238E27FC236}">
                <a16:creationId xmlns:a16="http://schemas.microsoft.com/office/drawing/2014/main" id="{2FEA102D-88D2-40D0-B17E-436E5DF0DC16}"/>
              </a:ext>
            </a:extLst>
          </p:cNvPr>
          <p:cNvSpPr txBox="1"/>
          <p:nvPr/>
        </p:nvSpPr>
        <p:spPr bwMode="auto">
          <a:xfrm>
            <a:off x="682364" y="1832492"/>
            <a:ext cx="3561830" cy="202555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lnSpc>
                <a:spcPct val="130000"/>
              </a:lnSpc>
              <a:defRPr sz="1100">
                <a:solidFill>
                  <a:schemeClr val="bg1"/>
                </a:solidFill>
                <a:latin typeface="Century Gothic" panose="020B0502020202020204" pitchFamily="34" charset="0"/>
                <a:ea typeface="方正清刻本悦宋简体" panose="02000000000000000000" pitchFamily="2" charset="-122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33" indent="-171433" algn="l" defTabSz="457154">
              <a:buFont typeface="Wingdings" panose="05000000000000000000" pitchFamily="2" charset="2"/>
              <a:buChar char="Ø"/>
            </a:pPr>
            <a:r>
              <a:rPr lang="en-US" altLang="zh-CN" sz="14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Penggunaan</a:t>
            </a:r>
            <a:r>
              <a:rPr lang="en-US" altLang="zh-CN" sz="14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Virtual Reality </a:t>
            </a:r>
            <a:r>
              <a:rPr lang="en-US" altLang="zh-CN" sz="14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atau</a:t>
            </a:r>
            <a:r>
              <a:rPr lang="en-US" altLang="zh-CN" sz="14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VR </a:t>
            </a:r>
            <a:r>
              <a:rPr lang="en-US" altLang="zh-CN" sz="14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sudah</a:t>
            </a:r>
            <a:r>
              <a:rPr lang="en-US" altLang="zh-CN" sz="14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</a:t>
            </a:r>
            <a:r>
              <a:rPr lang="en-US" altLang="zh-CN" sz="14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merambah</a:t>
            </a:r>
            <a:r>
              <a:rPr lang="en-US" altLang="zh-CN" sz="14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</a:t>
            </a:r>
            <a:r>
              <a:rPr lang="en-US" altLang="zh-CN" sz="14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ke</a:t>
            </a:r>
            <a:r>
              <a:rPr lang="en-US" altLang="zh-CN" sz="14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</a:t>
            </a:r>
            <a:r>
              <a:rPr lang="en-US" altLang="zh-CN" sz="14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berbagai</a:t>
            </a:r>
            <a:r>
              <a:rPr lang="en-US" altLang="zh-CN" sz="14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</a:t>
            </a:r>
            <a:r>
              <a:rPr lang="en-US" altLang="zh-CN" sz="14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macam</a:t>
            </a:r>
            <a:r>
              <a:rPr lang="en-US" altLang="zh-CN" sz="14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</a:t>
            </a:r>
            <a:r>
              <a:rPr lang="en-US" altLang="zh-CN" sz="14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bidang</a:t>
            </a:r>
            <a:r>
              <a:rPr lang="en-US" altLang="zh-CN" sz="14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</a:t>
            </a:r>
            <a:r>
              <a:rPr lang="en-US" altLang="zh-CN" sz="14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seperti</a:t>
            </a:r>
            <a:r>
              <a:rPr lang="en-US" altLang="zh-CN" sz="14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 </a:t>
            </a:r>
            <a:r>
              <a:rPr lang="en-US" altLang="zh-CN" sz="14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medis</a:t>
            </a:r>
            <a:r>
              <a:rPr lang="en-US" altLang="zh-CN" sz="14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, </a:t>
            </a:r>
            <a:r>
              <a:rPr lang="en-US" altLang="zh-CN" sz="14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pendidikan</a:t>
            </a:r>
            <a:r>
              <a:rPr lang="en-US" altLang="zh-CN" sz="14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, </a:t>
            </a:r>
            <a:r>
              <a:rPr lang="en-US" altLang="zh-CN" sz="14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hingga</a:t>
            </a:r>
            <a:r>
              <a:rPr lang="en-US" altLang="zh-CN" sz="14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</a:t>
            </a:r>
            <a:r>
              <a:rPr lang="en-US" altLang="zh-CN" sz="14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arsitektur</a:t>
            </a:r>
            <a:r>
              <a:rPr lang="en-US" altLang="zh-CN" sz="14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. </a:t>
            </a:r>
            <a:r>
              <a:rPr lang="en-US" altLang="zh-CN" sz="14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Bidang</a:t>
            </a:r>
            <a:r>
              <a:rPr lang="en-US" altLang="zh-CN" sz="14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</a:t>
            </a:r>
            <a:r>
              <a:rPr lang="en-US" altLang="zh-CN" sz="14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tersebut</a:t>
            </a:r>
            <a:r>
              <a:rPr lang="en-US" altLang="zh-CN" sz="14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</a:t>
            </a:r>
            <a:r>
              <a:rPr lang="en-US" altLang="zh-CN" sz="14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sudah</a:t>
            </a:r>
            <a:r>
              <a:rPr lang="en-US" altLang="zh-CN" sz="14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</a:t>
            </a:r>
            <a:r>
              <a:rPr lang="en-US" altLang="zh-CN" sz="14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memanfaatkan</a:t>
            </a:r>
            <a:r>
              <a:rPr lang="en-US" altLang="zh-CN" sz="14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</a:t>
            </a:r>
            <a:r>
              <a:rPr lang="en-US" altLang="zh-CN" sz="14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teknologi</a:t>
            </a:r>
            <a:r>
              <a:rPr lang="en-US" altLang="zh-CN" sz="14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</a:t>
            </a:r>
            <a:r>
              <a:rPr lang="en-US" altLang="zh-CN" sz="14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ini</a:t>
            </a:r>
            <a:r>
              <a:rPr lang="en-US" altLang="zh-CN" sz="14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</a:t>
            </a:r>
            <a:r>
              <a:rPr lang="en-US" altLang="zh-CN" sz="14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untuk</a:t>
            </a:r>
            <a:r>
              <a:rPr lang="en-US" altLang="zh-CN" sz="14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</a:t>
            </a:r>
            <a:r>
              <a:rPr lang="en-US" altLang="zh-CN" sz="14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operasional</a:t>
            </a:r>
            <a:r>
              <a:rPr lang="en-US" altLang="zh-CN" sz="14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</a:t>
            </a:r>
            <a:r>
              <a:rPr lang="en-US" altLang="zh-CN" sz="14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mereka</a:t>
            </a:r>
            <a:r>
              <a:rPr lang="en-US" altLang="zh-CN" sz="14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.</a:t>
            </a: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22F500A0-9FDF-48E8-BB4E-6230B4AEDCFD}"/>
              </a:ext>
            </a:extLst>
          </p:cNvPr>
          <p:cNvSpPr txBox="1"/>
          <p:nvPr/>
        </p:nvSpPr>
        <p:spPr bwMode="auto">
          <a:xfrm>
            <a:off x="616060" y="3797631"/>
            <a:ext cx="3756802" cy="146540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lnSpc>
                <a:spcPct val="130000"/>
              </a:lnSpc>
              <a:defRPr sz="1100">
                <a:solidFill>
                  <a:schemeClr val="bg1"/>
                </a:solidFill>
                <a:latin typeface="Century Gothic" panose="020B0502020202020204" pitchFamily="34" charset="0"/>
                <a:ea typeface="方正清刻本悦宋简体" panose="02000000000000000000" pitchFamily="2" charset="-122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33" indent="-171433" algn="l" defTabSz="457154">
              <a:buFont typeface="Wingdings" panose="05000000000000000000" pitchFamily="2" charset="2"/>
              <a:buChar char="Ø"/>
            </a:pPr>
            <a:r>
              <a:rPr lang="en-US" altLang="zh-CN" sz="14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Menggunakan</a:t>
            </a:r>
            <a:r>
              <a:rPr lang="en-US" altLang="zh-CN" sz="14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VR </a:t>
            </a:r>
            <a:r>
              <a:rPr lang="en-US" altLang="zh-CN" sz="14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dianggap</a:t>
            </a:r>
            <a:r>
              <a:rPr lang="en-US" altLang="zh-CN" sz="14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</a:t>
            </a:r>
            <a:r>
              <a:rPr lang="en-US" altLang="zh-CN" sz="14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dapat</a:t>
            </a:r>
            <a:r>
              <a:rPr lang="en-US" altLang="zh-CN" sz="14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</a:t>
            </a:r>
            <a:r>
              <a:rPr lang="en-US" altLang="zh-CN" sz="14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membantu</a:t>
            </a:r>
            <a:r>
              <a:rPr lang="en-US" altLang="zh-CN" sz="14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</a:t>
            </a:r>
            <a:r>
              <a:rPr lang="en-US" altLang="zh-CN" sz="14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memberikan</a:t>
            </a:r>
            <a:r>
              <a:rPr lang="en-US" altLang="zh-CN" sz="14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</a:t>
            </a:r>
            <a:r>
              <a:rPr lang="en-US" altLang="zh-CN" sz="14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gambaran</a:t>
            </a:r>
            <a:r>
              <a:rPr lang="en-US" altLang="zh-CN" sz="14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dan visual yang </a:t>
            </a:r>
            <a:r>
              <a:rPr lang="en-US" altLang="zh-CN" sz="14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baik</a:t>
            </a:r>
            <a:r>
              <a:rPr lang="en-US" altLang="zh-CN" sz="14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</a:t>
            </a:r>
            <a:r>
              <a:rPr lang="en-US" altLang="zh-CN" sz="14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bagi</a:t>
            </a:r>
            <a:r>
              <a:rPr lang="en-US" altLang="zh-CN" sz="14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</a:t>
            </a:r>
            <a:r>
              <a:rPr lang="en-US" altLang="zh-CN" sz="14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pekerjaan</a:t>
            </a:r>
            <a:r>
              <a:rPr lang="en-US" altLang="zh-CN" sz="14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</a:t>
            </a:r>
            <a:r>
              <a:rPr lang="en-US" altLang="zh-CN" sz="14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mereka</a:t>
            </a:r>
            <a:r>
              <a:rPr lang="en-US" altLang="zh-CN" sz="14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. </a:t>
            </a:r>
            <a:r>
              <a:rPr lang="en-US" altLang="zh-CN" sz="14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Sekaligus</a:t>
            </a:r>
            <a:r>
              <a:rPr lang="en-US" altLang="zh-CN" sz="14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</a:t>
            </a:r>
            <a:r>
              <a:rPr lang="en-US" altLang="zh-CN" sz="14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memberikan</a:t>
            </a:r>
            <a:r>
              <a:rPr lang="en-US" altLang="zh-CN" sz="14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</a:t>
            </a:r>
            <a:r>
              <a:rPr lang="en-US" altLang="zh-CN" sz="14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pengalaman</a:t>
            </a:r>
            <a:r>
              <a:rPr lang="en-US" altLang="zh-CN" sz="14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</a:t>
            </a:r>
            <a:r>
              <a:rPr lang="en-US" altLang="zh-CN" sz="14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baru</a:t>
            </a:r>
            <a:r>
              <a:rPr lang="en-US" altLang="zh-CN" sz="14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</a:t>
            </a:r>
            <a:r>
              <a:rPr lang="en-US" altLang="zh-CN" sz="14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untuk</a:t>
            </a:r>
            <a:r>
              <a:rPr lang="en-US" altLang="zh-CN" sz="14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</a:t>
            </a:r>
            <a:r>
              <a:rPr lang="en-US" altLang="zh-CN" sz="14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mereka</a:t>
            </a:r>
            <a:r>
              <a:rPr lang="en-US" altLang="zh-CN" sz="14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yang </a:t>
            </a:r>
            <a:r>
              <a:rPr lang="en-US" altLang="zh-CN" sz="14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memakainya</a:t>
            </a:r>
            <a:r>
              <a:rPr lang="en-US" altLang="zh-CN" sz="14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.</a:t>
            </a: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C4F6C811-2D85-4FD2-909D-5931792C1F3A}"/>
              </a:ext>
            </a:extLst>
          </p:cNvPr>
          <p:cNvSpPr txBox="1"/>
          <p:nvPr/>
        </p:nvSpPr>
        <p:spPr bwMode="auto">
          <a:xfrm>
            <a:off x="646350" y="5202616"/>
            <a:ext cx="3744416" cy="146540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lnSpc>
                <a:spcPct val="130000"/>
              </a:lnSpc>
              <a:defRPr sz="1100">
                <a:solidFill>
                  <a:schemeClr val="bg1"/>
                </a:solidFill>
                <a:latin typeface="Century Gothic" panose="020B0502020202020204" pitchFamily="34" charset="0"/>
                <a:ea typeface="方正清刻本悦宋简体" panose="02000000000000000000" pitchFamily="2" charset="-122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33" indent="-171433" algn="l" defTabSz="457154">
              <a:buFont typeface="Wingdings" panose="05000000000000000000" pitchFamily="2" charset="2"/>
              <a:buChar char="Ø"/>
            </a:pPr>
            <a:r>
              <a:rPr lang="en-US" altLang="zh-CN" sz="14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Namun</a:t>
            </a:r>
            <a:r>
              <a:rPr lang="en-US" altLang="zh-CN" sz="14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, </a:t>
            </a:r>
            <a:r>
              <a:rPr lang="en-US" altLang="zh-CN" sz="14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menggunakan</a:t>
            </a:r>
            <a:r>
              <a:rPr lang="en-US" altLang="zh-CN" sz="14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VR </a:t>
            </a:r>
            <a:r>
              <a:rPr lang="en-US" altLang="zh-CN" sz="14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ternyata</a:t>
            </a:r>
            <a:r>
              <a:rPr lang="en-US" altLang="zh-CN" sz="14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</a:t>
            </a:r>
            <a:r>
              <a:rPr lang="en-US" altLang="zh-CN" sz="14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dapat</a:t>
            </a:r>
            <a:r>
              <a:rPr lang="en-US" altLang="zh-CN" sz="14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</a:t>
            </a:r>
            <a:r>
              <a:rPr lang="en-US" altLang="zh-CN" sz="14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menimbulkan</a:t>
            </a:r>
            <a:r>
              <a:rPr lang="en-US" altLang="zh-CN" sz="14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</a:t>
            </a:r>
            <a:r>
              <a:rPr lang="en-US" altLang="zh-CN" sz="14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perasaan</a:t>
            </a:r>
            <a:r>
              <a:rPr lang="en-US" altLang="zh-CN" sz="14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</a:t>
            </a:r>
            <a:r>
              <a:rPr lang="en-US" altLang="zh-CN" sz="14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tidak</a:t>
            </a:r>
            <a:r>
              <a:rPr lang="en-US" altLang="zh-CN" sz="14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</a:t>
            </a:r>
            <a:r>
              <a:rPr lang="en-US" altLang="zh-CN" sz="14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nyaman</a:t>
            </a:r>
            <a:r>
              <a:rPr lang="en-US" altLang="zh-CN" sz="14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</a:t>
            </a:r>
            <a:r>
              <a:rPr lang="en-US" altLang="zh-CN" sz="14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untuk</a:t>
            </a:r>
            <a:r>
              <a:rPr lang="en-US" altLang="zh-CN" sz="14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</a:t>
            </a:r>
            <a:r>
              <a:rPr lang="en-US" altLang="zh-CN" sz="14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sebagian</a:t>
            </a:r>
            <a:r>
              <a:rPr lang="en-US" altLang="zh-CN" sz="14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orang. Hal </a:t>
            </a:r>
            <a:r>
              <a:rPr lang="en-US" altLang="zh-CN" sz="14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ini</a:t>
            </a:r>
            <a:r>
              <a:rPr lang="en-US" altLang="zh-CN" sz="14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</a:t>
            </a:r>
            <a:r>
              <a:rPr lang="en-US" altLang="zh-CN" sz="14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dikenal</a:t>
            </a:r>
            <a:r>
              <a:rPr lang="en-US" altLang="zh-CN" sz="14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</a:t>
            </a:r>
            <a:r>
              <a:rPr lang="en-US" altLang="zh-CN" sz="14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dengan</a:t>
            </a:r>
            <a:r>
              <a:rPr lang="en-US" altLang="zh-CN" sz="14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motion sickness </a:t>
            </a:r>
            <a:r>
              <a:rPr lang="en-US" altLang="zh-CN" sz="14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atau</a:t>
            </a:r>
            <a:r>
              <a:rPr lang="en-US" altLang="zh-CN" sz="14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</a:t>
            </a:r>
            <a:r>
              <a:rPr lang="en-US" altLang="zh-CN" sz="14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istilah</a:t>
            </a:r>
            <a:r>
              <a:rPr lang="en-US" altLang="zh-CN" sz="14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</a:t>
            </a:r>
            <a:r>
              <a:rPr lang="en-US" altLang="zh-CN" sz="14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lainnya</a:t>
            </a:r>
            <a:r>
              <a:rPr lang="en-US" altLang="zh-CN" sz="14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 </a:t>
            </a:r>
            <a:r>
              <a:rPr lang="en-US" altLang="zh-CN" sz="1400" dirty="0" err="1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mabuk</a:t>
            </a:r>
            <a:r>
              <a:rPr lang="en-US" altLang="zh-CN" sz="1400" dirty="0">
                <a:solidFill>
                  <a:srgbClr val="FFFFFF">
                    <a:lumMod val="85000"/>
                  </a:srgbClr>
                </a:soli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.</a:t>
            </a:r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E3D0E9CB-498A-44FD-BC62-7ACED0576819}"/>
              </a:ext>
            </a:extLst>
          </p:cNvPr>
          <p:cNvGrpSpPr/>
          <p:nvPr/>
        </p:nvGrpSpPr>
        <p:grpSpPr>
          <a:xfrm>
            <a:off x="5366025" y="2728349"/>
            <a:ext cx="3042404" cy="3231123"/>
            <a:chOff x="1806670" y="3336478"/>
            <a:chExt cx="3042800" cy="3231541"/>
          </a:xfrm>
        </p:grpSpPr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5294D349-BAD1-446E-9541-D2BCDFA08F37}"/>
                </a:ext>
              </a:extLst>
            </p:cNvPr>
            <p:cNvSpPr txBox="1"/>
            <p:nvPr/>
          </p:nvSpPr>
          <p:spPr bwMode="auto">
            <a:xfrm>
              <a:off x="2344789" y="3336478"/>
              <a:ext cx="1857375" cy="40016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defRPr>
                  <a:gradFill>
                    <a:gsLst>
                      <a:gs pos="0">
                        <a:srgbClr val="29CDF3"/>
                      </a:gs>
                      <a:gs pos="100000">
                        <a:srgbClr val="79F3FA"/>
                      </a:gs>
                    </a:gsLst>
                    <a:lin ang="2700000" scaled="1"/>
                  </a:gra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154"/>
              <a:r>
                <a:rPr lang="en-US" altLang="zh-CN" sz="2000" dirty="0" err="1">
                  <a:solidFill>
                    <a:srgbClr val="E78947"/>
                  </a:solidFill>
                </a:rPr>
                <a:t>kekurangan</a:t>
              </a:r>
              <a:endParaRPr lang="zh-CN" altLang="en-US" sz="2000" dirty="0">
                <a:solidFill>
                  <a:srgbClr val="E78947"/>
                </a:solidFill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BE98795B-63AC-4F4B-BAE6-929259C4DEAE}"/>
                </a:ext>
              </a:extLst>
            </p:cNvPr>
            <p:cNvSpPr txBox="1"/>
            <p:nvPr/>
          </p:nvSpPr>
          <p:spPr bwMode="auto">
            <a:xfrm>
              <a:off x="1806670" y="3620356"/>
              <a:ext cx="3042800" cy="2947663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lnSpc>
                  <a:spcPct val="130000"/>
                </a:lnSpc>
                <a:defRPr sz="1100">
                  <a:solidFill>
                    <a:schemeClr val="bg1"/>
                  </a:solidFill>
                  <a:latin typeface="Century Gothic" panose="020B0502020202020204" pitchFamily="34" charset="0"/>
                  <a:ea typeface="方正清刻本悦宋简体" panose="02000000000000000000" pitchFamily="2" charset="-122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 defTabSz="457154"/>
              <a:r>
                <a:rPr lang="en-US" altLang="zh-CN" sz="1200" dirty="0" err="1"/>
                <a:t>Kekurangan</a:t>
              </a:r>
              <a:r>
                <a:rPr lang="en-US" altLang="zh-CN" sz="1200" dirty="0"/>
                <a:t> pada VR </a:t>
              </a:r>
              <a:r>
                <a:rPr lang="en-US" altLang="zh-CN" sz="1200" dirty="0" err="1"/>
                <a:t>adalah</a:t>
              </a:r>
              <a:r>
                <a:rPr lang="en-US" altLang="zh-CN" sz="1200" dirty="0"/>
                <a:t> </a:t>
              </a:r>
              <a:r>
                <a:rPr lang="en-US" altLang="zh-CN" sz="1200" dirty="0" err="1"/>
                <a:t>dapat</a:t>
              </a:r>
              <a:r>
                <a:rPr lang="en-US" altLang="zh-CN" sz="1200" dirty="0"/>
                <a:t> </a:t>
              </a:r>
              <a:r>
                <a:rPr lang="en-US" altLang="zh-CN" sz="1200" dirty="0" err="1"/>
                <a:t>mempengaruhi</a:t>
              </a:r>
              <a:r>
                <a:rPr lang="en-US" altLang="zh-CN" sz="1200" dirty="0"/>
                <a:t> mental </a:t>
              </a:r>
              <a:r>
                <a:rPr lang="en-US" altLang="zh-CN" sz="1200" dirty="0" err="1"/>
                <a:t>penggunanya</a:t>
              </a:r>
              <a:r>
                <a:rPr lang="en-US" altLang="zh-CN" sz="1200" dirty="0"/>
                <a:t> </a:t>
              </a:r>
              <a:r>
                <a:rPr lang="en-US" altLang="zh-CN" sz="1200" dirty="0" err="1"/>
                <a:t>karena</a:t>
              </a:r>
              <a:r>
                <a:rPr lang="en-US" altLang="zh-CN" sz="1200" dirty="0"/>
                <a:t> </a:t>
              </a:r>
              <a:r>
                <a:rPr lang="en-US" altLang="zh-CN" sz="1200" dirty="0" err="1"/>
                <a:t>tidak</a:t>
              </a:r>
              <a:r>
                <a:rPr lang="en-US" altLang="zh-CN" sz="1200" dirty="0"/>
                <a:t> </a:t>
              </a:r>
              <a:r>
                <a:rPr lang="en-US" altLang="zh-CN" sz="1200" dirty="0" err="1"/>
                <a:t>bisa</a:t>
              </a:r>
              <a:r>
                <a:rPr lang="en-US" altLang="zh-CN" sz="1200" dirty="0"/>
                <a:t> </a:t>
              </a:r>
              <a:r>
                <a:rPr lang="en-US" altLang="zh-CN" sz="1200" dirty="0" err="1"/>
                <a:t>membedakan</a:t>
              </a:r>
              <a:r>
                <a:rPr lang="en-US" altLang="zh-CN" sz="1200" dirty="0"/>
                <a:t> mana dunia </a:t>
              </a:r>
              <a:r>
                <a:rPr lang="en-US" altLang="zh-CN" sz="1200" dirty="0" err="1"/>
                <a:t>nyata</a:t>
              </a:r>
              <a:r>
                <a:rPr lang="en-US" altLang="zh-CN" sz="1200" dirty="0"/>
                <a:t> dan dunia virtual. VR </a:t>
              </a:r>
              <a:r>
                <a:rPr lang="en-US" altLang="zh-CN" sz="1200" dirty="0" err="1"/>
                <a:t>dapat</a:t>
              </a:r>
              <a:r>
                <a:rPr lang="en-US" altLang="zh-CN" sz="1200" dirty="0"/>
                <a:t> </a:t>
              </a:r>
              <a:r>
                <a:rPr lang="en-US" altLang="zh-CN" sz="1200" dirty="0" err="1"/>
                <a:t>membuat</a:t>
              </a:r>
              <a:r>
                <a:rPr lang="en-US" altLang="zh-CN" sz="1200" dirty="0"/>
                <a:t> </a:t>
              </a:r>
              <a:r>
                <a:rPr lang="en-US" altLang="zh-CN" sz="1200" dirty="0" err="1"/>
                <a:t>penggunanya</a:t>
              </a:r>
              <a:r>
                <a:rPr lang="en-US" altLang="zh-CN" sz="1200" dirty="0"/>
                <a:t> </a:t>
              </a:r>
              <a:r>
                <a:rPr lang="en-US" altLang="zh-CN" sz="1200" dirty="0" err="1"/>
                <a:t>mengalami</a:t>
              </a:r>
              <a:r>
                <a:rPr lang="en-US" altLang="zh-CN" sz="1200" dirty="0"/>
                <a:t> </a:t>
              </a:r>
              <a:r>
                <a:rPr lang="en-US" altLang="zh-CN" sz="1200" dirty="0" err="1"/>
                <a:t>perasaan</a:t>
              </a:r>
              <a:r>
                <a:rPr lang="en-US" altLang="zh-CN" sz="1200" dirty="0"/>
                <a:t> </a:t>
              </a:r>
              <a:r>
                <a:rPr lang="en-US" altLang="zh-CN" sz="1200" dirty="0" err="1"/>
                <a:t>kehilangan</a:t>
              </a:r>
              <a:r>
                <a:rPr lang="en-US" altLang="zh-CN" sz="1200" dirty="0"/>
                <a:t> </a:t>
              </a:r>
              <a:r>
                <a:rPr lang="en-US" altLang="zh-CN" sz="1200" dirty="0" err="1"/>
                <a:t>realitas</a:t>
              </a:r>
              <a:r>
                <a:rPr lang="en-US" altLang="zh-CN" sz="1200" dirty="0"/>
                <a:t> dan </a:t>
              </a:r>
              <a:r>
                <a:rPr lang="en-US" altLang="zh-CN" sz="1200" dirty="0" err="1"/>
                <a:t>perasaan</a:t>
              </a:r>
              <a:r>
                <a:rPr lang="en-US" altLang="zh-CN" sz="1200" dirty="0"/>
                <a:t> </a:t>
              </a:r>
              <a:r>
                <a:rPr lang="en-US" altLang="zh-CN" sz="1200" dirty="0" err="1"/>
                <a:t>isolasi</a:t>
              </a:r>
              <a:r>
                <a:rPr lang="en-US" altLang="zh-CN" sz="1200" dirty="0"/>
                <a:t> </a:t>
              </a:r>
              <a:r>
                <a:rPr lang="en-US" altLang="zh-CN" sz="1200" dirty="0" err="1"/>
                <a:t>saat</a:t>
              </a:r>
              <a:r>
                <a:rPr lang="en-US" altLang="zh-CN" sz="1200" dirty="0"/>
                <a:t> </a:t>
              </a:r>
              <a:r>
                <a:rPr lang="en-US" altLang="zh-CN" sz="1200" dirty="0" err="1"/>
                <a:t>berinteraksi</a:t>
              </a:r>
              <a:r>
                <a:rPr lang="en-US" altLang="zh-CN" sz="1200" dirty="0"/>
                <a:t> </a:t>
              </a:r>
              <a:r>
                <a:rPr lang="en-US" altLang="zh-CN" sz="1200" dirty="0" err="1"/>
                <a:t>dengan</a:t>
              </a:r>
              <a:r>
                <a:rPr lang="en-US" altLang="zh-CN" sz="1200" dirty="0"/>
                <a:t> dunia </a:t>
              </a:r>
              <a:r>
                <a:rPr lang="en-US" altLang="zh-CN" sz="1200" dirty="0" err="1"/>
                <a:t>buatan</a:t>
              </a:r>
              <a:r>
                <a:rPr lang="en-US" altLang="zh-CN" sz="1200" dirty="0"/>
                <a:t>. </a:t>
              </a:r>
              <a:r>
                <a:rPr lang="en-US" altLang="zh-CN" sz="1200" dirty="0" err="1"/>
                <a:t>Bahkan</a:t>
              </a:r>
              <a:r>
                <a:rPr lang="en-US" altLang="zh-CN" sz="1200" dirty="0"/>
                <a:t> VR </a:t>
              </a:r>
              <a:r>
                <a:rPr lang="en-US" altLang="zh-CN" sz="1200" dirty="0" err="1"/>
                <a:t>bisa</a:t>
              </a:r>
              <a:r>
                <a:rPr lang="en-US" altLang="zh-CN" sz="1200" dirty="0"/>
                <a:t> </a:t>
              </a:r>
              <a:r>
                <a:rPr lang="en-US" altLang="zh-CN" sz="1200" dirty="0" err="1"/>
                <a:t>menyebabkan</a:t>
              </a:r>
              <a:r>
                <a:rPr lang="en-US" altLang="zh-CN" sz="1200" dirty="0"/>
                <a:t> </a:t>
              </a:r>
              <a:r>
                <a:rPr lang="en-US" altLang="zh-CN" sz="1200" dirty="0" err="1"/>
                <a:t>seseorang</a:t>
              </a:r>
              <a:r>
                <a:rPr lang="en-US" altLang="zh-CN" sz="1200" dirty="0"/>
                <a:t> </a:t>
              </a:r>
              <a:r>
                <a:rPr lang="en-US" altLang="zh-CN" sz="1200" dirty="0" err="1"/>
                <a:t>menjadi</a:t>
              </a:r>
              <a:r>
                <a:rPr lang="en-US" altLang="zh-CN" sz="1200" dirty="0"/>
                <a:t> anti-</a:t>
              </a:r>
              <a:r>
                <a:rPr lang="en-US" altLang="zh-CN" sz="1200" dirty="0" err="1"/>
                <a:t>sosial</a:t>
              </a:r>
              <a:r>
                <a:rPr lang="en-US" altLang="zh-CN" sz="1200" dirty="0"/>
                <a:t> </a:t>
              </a:r>
              <a:r>
                <a:rPr lang="en-US" altLang="zh-CN" sz="1200" dirty="0" err="1"/>
                <a:t>atau</a:t>
              </a:r>
              <a:r>
                <a:rPr lang="en-US" altLang="zh-CN" sz="1200" dirty="0"/>
                <a:t> </a:t>
              </a:r>
              <a:r>
                <a:rPr lang="en-US" altLang="zh-CN" sz="1200" dirty="0" err="1"/>
                <a:t>depresi</a:t>
              </a:r>
              <a:r>
                <a:rPr lang="en-US" altLang="zh-CN" sz="1200" dirty="0"/>
                <a:t> </a:t>
              </a:r>
              <a:r>
                <a:rPr lang="en-US" altLang="zh-CN" sz="1200" dirty="0" err="1"/>
                <a:t>jika</a:t>
              </a:r>
              <a:r>
                <a:rPr lang="en-US" altLang="zh-CN" sz="1200" dirty="0"/>
                <a:t> </a:t>
              </a:r>
              <a:r>
                <a:rPr lang="en-US" altLang="zh-CN" sz="1200" dirty="0" err="1"/>
                <a:t>mereka</a:t>
              </a:r>
              <a:r>
                <a:rPr lang="en-US" altLang="zh-CN" sz="1200" dirty="0"/>
                <a:t> </a:t>
              </a:r>
              <a:r>
                <a:rPr lang="en-US" altLang="zh-CN" sz="1200" dirty="0" err="1"/>
                <a:t>merasa</a:t>
              </a:r>
              <a:r>
                <a:rPr lang="en-US" altLang="zh-CN" sz="1200" dirty="0"/>
                <a:t> </a:t>
              </a:r>
              <a:r>
                <a:rPr lang="en-US" altLang="zh-CN" sz="1200" dirty="0" err="1"/>
                <a:t>terjebak</a:t>
              </a:r>
              <a:r>
                <a:rPr lang="en-US" altLang="zh-CN" sz="1200" dirty="0"/>
                <a:t> di dunia virtual.</a:t>
              </a: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477FC513-4DB5-40DE-8EFD-5D3B19915794}"/>
              </a:ext>
            </a:extLst>
          </p:cNvPr>
          <p:cNvGrpSpPr/>
          <p:nvPr/>
        </p:nvGrpSpPr>
        <p:grpSpPr>
          <a:xfrm>
            <a:off x="8551026" y="2718522"/>
            <a:ext cx="3419772" cy="3733055"/>
            <a:chOff x="2392677" y="3246119"/>
            <a:chExt cx="2375707" cy="3733537"/>
          </a:xfrm>
        </p:grpSpPr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912B0A40-71C5-4F83-8A18-37BED271B489}"/>
                </a:ext>
              </a:extLst>
            </p:cNvPr>
            <p:cNvSpPr txBox="1"/>
            <p:nvPr/>
          </p:nvSpPr>
          <p:spPr bwMode="auto">
            <a:xfrm>
              <a:off x="2392677" y="3246119"/>
              <a:ext cx="1857375" cy="40016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defRPr>
                  <a:gradFill>
                    <a:gsLst>
                      <a:gs pos="0">
                        <a:srgbClr val="29CDF3"/>
                      </a:gs>
                      <a:gs pos="100000">
                        <a:srgbClr val="79F3FA"/>
                      </a:gs>
                    </a:gsLst>
                    <a:lin ang="2700000" scaled="1"/>
                  </a:gra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457154"/>
              <a:r>
                <a:rPr lang="en-US" altLang="zh-CN" sz="2000" dirty="0" err="1"/>
                <a:t>Kelebihan</a:t>
              </a:r>
              <a:endParaRPr lang="zh-CN" altLang="en-US" sz="2000" dirty="0"/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E401D4F3-5492-46DB-9137-C57FE9D3C252}"/>
                </a:ext>
              </a:extLst>
            </p:cNvPr>
            <p:cNvSpPr txBox="1"/>
            <p:nvPr/>
          </p:nvSpPr>
          <p:spPr bwMode="auto">
            <a:xfrm>
              <a:off x="2417060" y="3549363"/>
              <a:ext cx="2351324" cy="3430293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lnSpc>
                  <a:spcPct val="130000"/>
                </a:lnSpc>
                <a:defRPr sz="1100">
                  <a:solidFill>
                    <a:schemeClr val="bg1"/>
                  </a:solidFill>
                  <a:latin typeface="Century Gothic" panose="020B0502020202020204" pitchFamily="34" charset="0"/>
                  <a:ea typeface="方正清刻本悦宋简体" panose="02000000000000000000" pitchFamily="2" charset="-122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 defTabSz="457154"/>
              <a:r>
                <a:rPr lang="en-US" altLang="zh-CN" sz="1200" dirty="0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Banyak </a:t>
              </a:r>
              <a:r>
                <a:rPr lang="en-US" altLang="zh-CN" sz="1200" dirty="0" err="1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sekali</a:t>
              </a:r>
              <a:r>
                <a:rPr lang="en-US" altLang="zh-CN" sz="1200" dirty="0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 </a:t>
              </a:r>
              <a:r>
                <a:rPr lang="en-US" altLang="zh-CN" sz="1200" dirty="0" err="1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keuntungan</a:t>
              </a:r>
              <a:r>
                <a:rPr lang="en-US" altLang="zh-CN" sz="1200" dirty="0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 </a:t>
              </a:r>
              <a:r>
                <a:rPr lang="en-US" altLang="zh-CN" sz="1200" dirty="0" err="1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menggunakan</a:t>
              </a:r>
              <a:r>
                <a:rPr lang="en-US" altLang="zh-CN" sz="1200" dirty="0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 virtual reality, </a:t>
              </a:r>
              <a:r>
                <a:rPr lang="en-US" altLang="zh-CN" sz="1200" dirty="0" err="1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pekerjaan</a:t>
              </a:r>
              <a:r>
                <a:rPr lang="en-US" altLang="zh-CN" sz="1200" dirty="0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 yang </a:t>
              </a:r>
              <a:r>
                <a:rPr lang="en-US" altLang="zh-CN" sz="1200" dirty="0" err="1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dari</a:t>
              </a:r>
              <a:r>
                <a:rPr lang="en-US" altLang="zh-CN" sz="1200" dirty="0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 </a:t>
              </a:r>
              <a:r>
                <a:rPr lang="en-US" altLang="zh-CN" sz="1200" dirty="0" err="1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susah</a:t>
              </a:r>
              <a:r>
                <a:rPr lang="en-US" altLang="zh-CN" sz="1200" dirty="0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 </a:t>
              </a:r>
              <a:r>
                <a:rPr lang="en-US" altLang="zh-CN" sz="1200" dirty="0" err="1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dapat</a:t>
              </a:r>
              <a:r>
                <a:rPr lang="en-US" altLang="zh-CN" sz="1200" dirty="0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 </a:t>
              </a:r>
              <a:r>
                <a:rPr lang="en-US" altLang="zh-CN" sz="1200" dirty="0" err="1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dijadikan</a:t>
              </a:r>
              <a:r>
                <a:rPr lang="en-US" altLang="zh-CN" sz="1200" dirty="0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 </a:t>
              </a:r>
              <a:r>
                <a:rPr lang="en-US" altLang="zh-CN" sz="1200" dirty="0" err="1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mudah</a:t>
              </a:r>
              <a:r>
                <a:rPr lang="en-US" altLang="zh-CN" sz="1200" dirty="0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 </a:t>
              </a:r>
              <a:r>
                <a:rPr lang="en-US" altLang="zh-CN" sz="1200" dirty="0" err="1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dengan</a:t>
              </a:r>
              <a:r>
                <a:rPr lang="en-US" altLang="zh-CN" sz="1200" dirty="0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 </a:t>
              </a:r>
              <a:r>
                <a:rPr lang="en-US" altLang="zh-CN" sz="1200" dirty="0" err="1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menggunakan</a:t>
              </a:r>
              <a:r>
                <a:rPr lang="en-US" altLang="zh-CN" sz="1200" dirty="0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 </a:t>
              </a:r>
              <a:r>
                <a:rPr lang="en-US" altLang="zh-CN" sz="1200" dirty="0" err="1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berbagai</a:t>
              </a:r>
              <a:r>
                <a:rPr lang="en-US" altLang="zh-CN" sz="1200" dirty="0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 </a:t>
              </a:r>
              <a:r>
                <a:rPr lang="en-US" altLang="zh-CN" sz="1200" dirty="0" err="1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macam</a:t>
              </a:r>
              <a:r>
                <a:rPr lang="en-US" altLang="zh-CN" sz="1200" dirty="0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 </a:t>
              </a:r>
              <a:r>
                <a:rPr lang="en-US" altLang="zh-CN" sz="1200" dirty="0" err="1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aspek</a:t>
              </a:r>
              <a:r>
                <a:rPr lang="en-US" altLang="zh-CN" sz="1200" dirty="0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 </a:t>
              </a:r>
              <a:r>
                <a:rPr lang="en-US" altLang="zh-CN" sz="1200" dirty="0" err="1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dari</a:t>
              </a:r>
              <a:r>
                <a:rPr lang="en-US" altLang="zh-CN" sz="1200" dirty="0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 </a:t>
              </a:r>
              <a:r>
                <a:rPr lang="en-US" altLang="zh-CN" sz="1200" dirty="0" err="1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komputer</a:t>
              </a:r>
              <a:r>
                <a:rPr lang="en-US" altLang="zh-CN" sz="1200" dirty="0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 </a:t>
              </a:r>
              <a:r>
                <a:rPr lang="en-US" altLang="zh-CN" sz="1200" dirty="0" err="1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misalnya</a:t>
              </a:r>
              <a:r>
                <a:rPr lang="en-US" altLang="zh-CN" sz="1200" dirty="0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 </a:t>
              </a:r>
              <a:r>
                <a:rPr lang="en-US" altLang="zh-CN" sz="1200" dirty="0" err="1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seperti</a:t>
              </a:r>
              <a:r>
                <a:rPr lang="en-US" altLang="zh-CN" sz="1200" dirty="0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 </a:t>
              </a:r>
              <a:r>
                <a:rPr lang="en-US" altLang="zh-CN" sz="1200" dirty="0" err="1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merancang</a:t>
              </a:r>
              <a:r>
                <a:rPr lang="en-US" altLang="zh-CN" sz="1200" dirty="0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 </a:t>
              </a:r>
              <a:r>
                <a:rPr lang="en-US" altLang="zh-CN" sz="1200" dirty="0" err="1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sesuatu</a:t>
              </a:r>
              <a:r>
                <a:rPr lang="en-US" altLang="zh-CN" sz="1200" dirty="0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 </a:t>
              </a:r>
              <a:r>
                <a:rPr lang="en-US" altLang="zh-CN" sz="1200" dirty="0" err="1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bangunan</a:t>
              </a:r>
              <a:r>
                <a:rPr lang="en-US" altLang="zh-CN" sz="1200" dirty="0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 </a:t>
              </a:r>
              <a:r>
                <a:rPr lang="en-US" altLang="zh-CN" sz="1200" dirty="0" err="1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seperti</a:t>
              </a:r>
              <a:r>
                <a:rPr lang="en-US" altLang="zh-CN" sz="1200" dirty="0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 </a:t>
              </a:r>
              <a:r>
                <a:rPr lang="en-US" altLang="zh-CN" sz="1200" dirty="0" err="1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gedung</a:t>
              </a:r>
              <a:r>
                <a:rPr lang="en-US" altLang="zh-CN" sz="1200" dirty="0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, hotel dan </a:t>
              </a:r>
              <a:r>
                <a:rPr lang="en-US" altLang="zh-CN" sz="1200" dirty="0" err="1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rancangan</a:t>
              </a:r>
              <a:r>
                <a:rPr lang="en-US" altLang="zh-CN" sz="1200" dirty="0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 </a:t>
              </a:r>
              <a:r>
                <a:rPr lang="en-US" altLang="zh-CN" sz="1200" dirty="0" err="1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denah</a:t>
              </a:r>
              <a:r>
                <a:rPr lang="en-US" altLang="zh-CN" sz="1200" dirty="0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 </a:t>
              </a:r>
              <a:r>
                <a:rPr lang="en-US" altLang="zh-CN" sz="1200" dirty="0" err="1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rumah.Melakukan</a:t>
              </a:r>
              <a:r>
                <a:rPr lang="en-US" altLang="zh-CN" sz="1200" dirty="0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 </a:t>
              </a:r>
              <a:r>
                <a:rPr lang="en-US" altLang="zh-CN" sz="1200" dirty="0" err="1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beberapa</a:t>
              </a:r>
              <a:r>
                <a:rPr lang="en-US" altLang="zh-CN" sz="1200" dirty="0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 </a:t>
              </a:r>
              <a:r>
                <a:rPr lang="en-US" altLang="zh-CN" sz="1200" dirty="0" err="1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latihan</a:t>
              </a:r>
              <a:r>
                <a:rPr lang="en-US" altLang="zh-CN" sz="1200" dirty="0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 yang </a:t>
              </a:r>
              <a:r>
                <a:rPr lang="en-US" altLang="zh-CN" sz="1200" dirty="0" err="1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rumit</a:t>
              </a:r>
              <a:r>
                <a:rPr lang="en-US" altLang="zh-CN" sz="1200" dirty="0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 </a:t>
              </a:r>
              <a:r>
                <a:rPr lang="en-US" altLang="zh-CN" sz="1200" dirty="0" err="1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seperti</a:t>
              </a:r>
              <a:r>
                <a:rPr lang="en-US" altLang="zh-CN" sz="1200" dirty="0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 </a:t>
              </a:r>
              <a:r>
                <a:rPr lang="en-US" altLang="zh-CN" sz="1200" dirty="0" err="1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latihan</a:t>
              </a:r>
              <a:r>
                <a:rPr lang="en-US" altLang="zh-CN" sz="1200" dirty="0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 </a:t>
              </a:r>
              <a:r>
                <a:rPr lang="en-US" altLang="zh-CN" sz="1200" dirty="0" err="1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menerbangkan</a:t>
              </a:r>
              <a:r>
                <a:rPr lang="en-US" altLang="zh-CN" sz="1200" dirty="0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 </a:t>
              </a:r>
              <a:r>
                <a:rPr lang="en-US" altLang="zh-CN" sz="1200" dirty="0" err="1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pesawat</a:t>
              </a:r>
              <a:r>
                <a:rPr lang="en-US" altLang="zh-CN" sz="1200" dirty="0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 </a:t>
              </a:r>
              <a:r>
                <a:rPr lang="en-US" altLang="zh-CN" sz="1200" dirty="0" err="1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bisa</a:t>
              </a:r>
              <a:r>
                <a:rPr lang="en-US" altLang="zh-CN" sz="1200" dirty="0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 </a:t>
              </a:r>
              <a:r>
                <a:rPr lang="en-US" altLang="zh-CN" sz="1200" dirty="0" err="1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kita</a:t>
              </a:r>
              <a:r>
                <a:rPr lang="en-US" altLang="zh-CN" sz="1200" dirty="0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 </a:t>
              </a:r>
              <a:r>
                <a:rPr lang="en-US" altLang="zh-CN" sz="1200" dirty="0" err="1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lakukan</a:t>
              </a:r>
              <a:r>
                <a:rPr lang="en-US" altLang="zh-CN" sz="1200" dirty="0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 </a:t>
              </a:r>
              <a:r>
                <a:rPr lang="en-US" altLang="zh-CN" sz="1200" dirty="0" err="1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dengan</a:t>
              </a:r>
              <a:r>
                <a:rPr lang="en-US" altLang="zh-CN" sz="1200" dirty="0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 stimulator. Dan game. virtual reality </a:t>
              </a:r>
              <a:r>
                <a:rPr lang="en-US" altLang="zh-CN" sz="1200" dirty="0" err="1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bisa</a:t>
              </a:r>
              <a:r>
                <a:rPr lang="en-US" altLang="zh-CN" sz="1200" dirty="0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 </a:t>
              </a:r>
              <a:r>
                <a:rPr lang="en-US" altLang="zh-CN" sz="1200" dirty="0" err="1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dijadikan</a:t>
              </a:r>
              <a:r>
                <a:rPr lang="en-US" altLang="zh-CN" sz="1200" dirty="0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 </a:t>
              </a:r>
              <a:r>
                <a:rPr lang="en-US" altLang="zh-CN" sz="1200" dirty="0" err="1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pelarian</a:t>
              </a:r>
              <a:r>
                <a:rPr lang="en-US" altLang="zh-CN" sz="1200" dirty="0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 </a:t>
              </a:r>
              <a:r>
                <a:rPr lang="en-US" altLang="zh-CN" sz="1200" dirty="0" err="1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bagi</a:t>
              </a:r>
              <a:r>
                <a:rPr lang="en-US" altLang="zh-CN" sz="1200" dirty="0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 </a:t>
              </a:r>
              <a:r>
                <a:rPr lang="en-US" altLang="zh-CN" sz="1200" dirty="0" err="1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beberapa</a:t>
              </a:r>
              <a:r>
                <a:rPr lang="en-US" altLang="zh-CN" sz="1200" dirty="0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 orang yang </a:t>
              </a:r>
              <a:r>
                <a:rPr lang="en-US" altLang="zh-CN" sz="1200" dirty="0" err="1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sudah</a:t>
              </a:r>
              <a:r>
                <a:rPr lang="en-US" altLang="zh-CN" sz="1200" dirty="0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 </a:t>
              </a:r>
              <a:r>
                <a:rPr lang="en-US" altLang="zh-CN" sz="1200" dirty="0" err="1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penat</a:t>
              </a:r>
              <a:r>
                <a:rPr lang="en-US" altLang="zh-CN" sz="1200" dirty="0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 </a:t>
              </a:r>
              <a:r>
                <a:rPr lang="en-US" altLang="zh-CN" sz="1200" dirty="0" err="1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dengan</a:t>
              </a:r>
              <a:r>
                <a:rPr lang="en-US" altLang="zh-CN" sz="1200" dirty="0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 </a:t>
              </a:r>
              <a:r>
                <a:rPr lang="en-US" altLang="zh-CN" sz="1200" dirty="0" err="1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masalah</a:t>
              </a:r>
              <a:r>
                <a:rPr lang="en-US" altLang="zh-CN" sz="1200" dirty="0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 di dunia </a:t>
              </a:r>
              <a:r>
                <a:rPr lang="en-US" altLang="zh-CN" sz="1200" dirty="0" err="1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realitas</a:t>
              </a:r>
              <a:r>
                <a:rPr lang="en-US" altLang="zh-CN" sz="1200" dirty="0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 , </a:t>
              </a:r>
              <a:r>
                <a:rPr lang="en-US" altLang="zh-CN" sz="1200" dirty="0" err="1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misal</a:t>
              </a:r>
              <a:r>
                <a:rPr lang="en-US" altLang="zh-CN" sz="1200" dirty="0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 </a:t>
              </a:r>
              <a:r>
                <a:rPr lang="en-US" altLang="zh-CN" sz="1200" dirty="0" err="1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seperti</a:t>
              </a:r>
              <a:r>
                <a:rPr lang="en-US" altLang="zh-CN" sz="1200" dirty="0">
                  <a:solidFill>
                    <a:srgbClr val="FFFFFF">
                      <a:lumMod val="85000"/>
                    </a:srgbClr>
                  </a:solidFill>
                  <a:latin typeface="锐字锐线梦想黑简1.0" panose="02010604000000000000" pitchFamily="2" charset="-122"/>
                  <a:ea typeface="锐字锐线梦想黑简1.0" panose="02010604000000000000" pitchFamily="2" charset="-122"/>
                </a:rPr>
                <a:t> Second Life, the sims, dan fable.</a:t>
              </a:r>
            </a:p>
          </p:txBody>
        </p:sp>
      </p:grpSp>
      <p:sp>
        <p:nvSpPr>
          <p:cNvPr id="82" name="文本框 81">
            <a:extLst>
              <a:ext uri="{FF2B5EF4-FFF2-40B4-BE49-F238E27FC236}">
                <a16:creationId xmlns:a16="http://schemas.microsoft.com/office/drawing/2014/main" id="{F64AA3AE-C4E3-4D19-A3B4-00F274C73655}"/>
              </a:ext>
            </a:extLst>
          </p:cNvPr>
          <p:cNvSpPr txBox="1"/>
          <p:nvPr/>
        </p:nvSpPr>
        <p:spPr>
          <a:xfrm>
            <a:off x="4403152" y="394888"/>
            <a:ext cx="3276229" cy="58477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457154"/>
            <a:r>
              <a:rPr lang="en-US" altLang="zh-CN" sz="3200" dirty="0">
                <a:gradFill>
                  <a:gsLst>
                    <a:gs pos="0">
                      <a:srgbClr val="29CDF3"/>
                    </a:gs>
                    <a:gs pos="100000">
                      <a:srgbClr val="79F3FA"/>
                    </a:gs>
                  </a:gsLst>
                  <a:lin ang="2700000" scaled="1"/>
                </a:gradFill>
                <a:latin typeface="锐字锐线梦想黑简1.0" panose="02010604000000000000" pitchFamily="2" charset="-122"/>
                <a:ea typeface="锐字锐线梦想黑简1.0" panose="02010604000000000000" pitchFamily="2" charset="-122"/>
              </a:rPr>
              <a:t>Conclusion</a:t>
            </a:r>
            <a:endParaRPr lang="zh-CN" altLang="en-US" sz="3200" dirty="0">
              <a:gradFill>
                <a:gsLst>
                  <a:gs pos="0">
                    <a:srgbClr val="29CDF3"/>
                  </a:gs>
                  <a:gs pos="100000">
                    <a:srgbClr val="79F3FA"/>
                  </a:gs>
                </a:gsLst>
                <a:lin ang="2700000" scaled="1"/>
              </a:gradFill>
              <a:latin typeface="锐字锐线梦想黑简1.0" panose="02010604000000000000" pitchFamily="2" charset="-122"/>
              <a:ea typeface="锐字锐线梦想黑简1.0" panose="02010604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3814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8000">
        <p:random/>
      </p:transition>
    </mc:Choice>
    <mc:Fallback xmlns="">
      <p:transition spd="slow" advTm="8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  <p:bldP spid="7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D42968F-187D-4684-BA7B-B66E153CEEE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-4435466" y="379247"/>
            <a:ext cx="8870931" cy="591061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8A29F699-6A58-4AB9-A47D-FC74220FED8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8497800" y="379247"/>
            <a:ext cx="8870931" cy="591061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6EF0662-6180-4A20-BE97-7EC93639DF2E}"/>
              </a:ext>
            </a:extLst>
          </p:cNvPr>
          <p:cNvSpPr/>
          <p:nvPr/>
        </p:nvSpPr>
        <p:spPr bwMode="auto">
          <a:xfrm>
            <a:off x="1376530" y="4810651"/>
            <a:ext cx="9543212" cy="156966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just" fontAlgn="base"/>
            <a:r>
              <a:rPr lang="en-US" sz="1600" dirty="0">
                <a:solidFill>
                  <a:schemeClr val="bg1"/>
                </a:solidFill>
              </a:rPr>
              <a:t>Virtual Assistant </a:t>
            </a:r>
            <a:r>
              <a:rPr lang="en-US" sz="1600" dirty="0" err="1">
                <a:solidFill>
                  <a:schemeClr val="bg1"/>
                </a:solidFill>
              </a:rPr>
              <a:t>akan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bekerja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ketika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pengguna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memasukkan</a:t>
            </a:r>
            <a:r>
              <a:rPr lang="en-US" sz="1600" dirty="0">
                <a:solidFill>
                  <a:schemeClr val="bg1"/>
                </a:solidFill>
              </a:rPr>
              <a:t> input </a:t>
            </a:r>
            <a:r>
              <a:rPr lang="en-US" sz="1600" dirty="0" err="1">
                <a:solidFill>
                  <a:schemeClr val="bg1"/>
                </a:solidFill>
              </a:rPr>
              <a:t>berupa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teks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maupun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suara</a:t>
            </a:r>
            <a:r>
              <a:rPr lang="en-US" sz="1600" dirty="0">
                <a:solidFill>
                  <a:schemeClr val="bg1"/>
                </a:solidFill>
              </a:rPr>
              <a:t>. Jika </a:t>
            </a:r>
            <a:r>
              <a:rPr lang="en-US" sz="1600" dirty="0" err="1">
                <a:solidFill>
                  <a:schemeClr val="bg1"/>
                </a:solidFill>
              </a:rPr>
              <a:t>menggunakan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suara</a:t>
            </a:r>
            <a:r>
              <a:rPr lang="en-US" sz="1600" dirty="0">
                <a:solidFill>
                  <a:schemeClr val="bg1"/>
                </a:solidFill>
              </a:rPr>
              <a:t>, virtual assistant </a:t>
            </a:r>
            <a:r>
              <a:rPr lang="en-US" sz="1600" dirty="0" err="1">
                <a:solidFill>
                  <a:schemeClr val="bg1"/>
                </a:solidFill>
              </a:rPr>
              <a:t>tersebut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akan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mengubah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bahasa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lisan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dari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pengguna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menjadi</a:t>
            </a:r>
            <a:r>
              <a:rPr lang="en-US" sz="1600" dirty="0">
                <a:solidFill>
                  <a:schemeClr val="bg1"/>
                </a:solidFill>
              </a:rPr>
              <a:t> data yang </a:t>
            </a:r>
            <a:r>
              <a:rPr lang="en-US" sz="1600" dirty="0" err="1">
                <a:solidFill>
                  <a:schemeClr val="bg1"/>
                </a:solidFill>
              </a:rPr>
              <a:t>dapat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dianalisis</a:t>
            </a:r>
            <a:r>
              <a:rPr lang="en-US" sz="1600" dirty="0">
                <a:solidFill>
                  <a:schemeClr val="bg1"/>
                </a:solidFill>
              </a:rPr>
              <a:t> oleh </a:t>
            </a:r>
            <a:r>
              <a:rPr lang="en-US" sz="1600" dirty="0" err="1">
                <a:solidFill>
                  <a:schemeClr val="bg1"/>
                </a:solidFill>
              </a:rPr>
              <a:t>sistem</a:t>
            </a:r>
            <a:r>
              <a:rPr lang="en-US" sz="1600" dirty="0">
                <a:solidFill>
                  <a:schemeClr val="bg1"/>
                </a:solidFill>
              </a:rPr>
              <a:t>. Setelah </a:t>
            </a:r>
            <a:r>
              <a:rPr lang="en-US" sz="1600" dirty="0" err="1">
                <a:solidFill>
                  <a:schemeClr val="bg1"/>
                </a:solidFill>
              </a:rPr>
              <a:t>itu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hasilnya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akan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dibandingkan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dengan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histori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permintaan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pengguna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sebelumnya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 err="1">
                <a:solidFill>
                  <a:schemeClr val="bg1"/>
                </a:solidFill>
              </a:rPr>
              <a:t>lalu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sistem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akan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merumuskan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respons</a:t>
            </a:r>
            <a:r>
              <a:rPr lang="en-US" sz="1600" dirty="0">
                <a:solidFill>
                  <a:schemeClr val="bg1"/>
                </a:solidFill>
              </a:rPr>
              <a:t> yang paling </a:t>
            </a:r>
            <a:r>
              <a:rPr lang="en-US" sz="1600" dirty="0" err="1">
                <a:solidFill>
                  <a:schemeClr val="bg1"/>
                </a:solidFill>
              </a:rPr>
              <a:t>sesuai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berdasarkan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informasi</a:t>
            </a:r>
            <a:r>
              <a:rPr lang="en-US" sz="1600" dirty="0">
                <a:solidFill>
                  <a:schemeClr val="bg1"/>
                </a:solidFill>
              </a:rPr>
              <a:t> pada database. </a:t>
            </a:r>
            <a:r>
              <a:rPr lang="en-US" sz="1600" dirty="0" err="1">
                <a:solidFill>
                  <a:schemeClr val="bg1"/>
                </a:solidFill>
              </a:rPr>
              <a:t>Dengan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bantuan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teknologi</a:t>
            </a:r>
            <a:r>
              <a:rPr lang="en-US" sz="1600" dirty="0">
                <a:solidFill>
                  <a:schemeClr val="bg1"/>
                </a:solidFill>
              </a:rPr>
              <a:t> AI </a:t>
            </a:r>
            <a:r>
              <a:rPr lang="en-US" sz="1600" dirty="0" err="1">
                <a:solidFill>
                  <a:schemeClr val="bg1"/>
                </a:solidFill>
              </a:rPr>
              <a:t>inilah</a:t>
            </a:r>
            <a:r>
              <a:rPr lang="en-US" sz="1600" dirty="0">
                <a:solidFill>
                  <a:schemeClr val="bg1"/>
                </a:solidFill>
              </a:rPr>
              <a:t> virtual assistant </a:t>
            </a:r>
            <a:r>
              <a:rPr lang="en-US" sz="1600" dirty="0" err="1">
                <a:solidFill>
                  <a:schemeClr val="bg1"/>
                </a:solidFill>
              </a:rPr>
              <a:t>bisa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bekerja</a:t>
            </a:r>
            <a:r>
              <a:rPr lang="en-US" sz="1600" dirty="0">
                <a:solidFill>
                  <a:schemeClr val="bg1"/>
                </a:solidFill>
              </a:rPr>
              <a:t> dan </a:t>
            </a:r>
            <a:r>
              <a:rPr lang="en-US" sz="1600" dirty="0" err="1">
                <a:solidFill>
                  <a:schemeClr val="bg1"/>
                </a:solidFill>
              </a:rPr>
              <a:t>berpikir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layaknya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seorang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manusia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  <a:endParaRPr lang="en-US" altLang="zh-CN" sz="1600" dirty="0">
              <a:solidFill>
                <a:schemeClr val="bg1"/>
              </a:solidFill>
              <a:latin typeface="锐字锐线梦想黑简1.0" panose="02010604000000000000" pitchFamily="2" charset="-122"/>
              <a:ea typeface="锐字锐线梦想黑简1.0" panose="02010604000000000000" pitchFamily="2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1B8DCEB-6F16-4C54-8C0D-1D2641AF9757}"/>
              </a:ext>
            </a:extLst>
          </p:cNvPr>
          <p:cNvSpPr txBox="1"/>
          <p:nvPr/>
        </p:nvSpPr>
        <p:spPr>
          <a:xfrm>
            <a:off x="3219927" y="265764"/>
            <a:ext cx="5792728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algn="ctr">
              <a:defRPr sz="3200">
                <a:gradFill>
                  <a:gsLst>
                    <a:gs pos="0">
                      <a:srgbClr val="29CDF3"/>
                    </a:gs>
                    <a:gs pos="100000">
                      <a:srgbClr val="79F3FA"/>
                    </a:gs>
                  </a:gsLst>
                  <a:lin ang="2700000" scaled="1"/>
                </a:gradFill>
                <a:latin typeface="锐字锐线梦想黑简1.0" panose="02010604000000000000" pitchFamily="2" charset="-122"/>
                <a:ea typeface="锐字锐线梦想黑简1.0" panose="02010604000000000000" pitchFamily="2" charset="-122"/>
              </a:defRPr>
            </a:lvl1pPr>
          </a:lstStyle>
          <a:p>
            <a:pPr defTabSz="457154"/>
            <a:r>
              <a:rPr lang="en-US" altLang="zh-CN" sz="6000" dirty="0">
                <a:gradFill>
                  <a:gsLst>
                    <a:gs pos="0">
                      <a:srgbClr val="29CDF3">
                        <a:lumMod val="51000"/>
                        <a:lumOff val="49000"/>
                      </a:srgbClr>
                    </a:gs>
                    <a:gs pos="100000">
                      <a:srgbClr val="29CDF3">
                        <a:lumMod val="91000"/>
                      </a:srgbClr>
                    </a:gs>
                  </a:gsLst>
                  <a:lin ang="2700000" scaled="1"/>
                </a:gradFill>
              </a:rPr>
              <a:t>Virtual </a:t>
            </a:r>
            <a:r>
              <a:rPr lang="en-US" altLang="zh-CN" sz="6000" dirty="0" err="1">
                <a:gradFill>
                  <a:gsLst>
                    <a:gs pos="0">
                      <a:srgbClr val="29CDF3">
                        <a:lumMod val="51000"/>
                        <a:lumOff val="49000"/>
                      </a:srgbClr>
                    </a:gs>
                    <a:gs pos="100000">
                      <a:srgbClr val="29CDF3">
                        <a:lumMod val="91000"/>
                      </a:srgbClr>
                    </a:gs>
                  </a:gsLst>
                  <a:lin ang="2700000" scaled="1"/>
                </a:gradFill>
              </a:rPr>
              <a:t>Asistant</a:t>
            </a:r>
            <a:endParaRPr lang="zh-CN" altLang="en-US" sz="6000" dirty="0">
              <a:gradFill>
                <a:gsLst>
                  <a:gs pos="0">
                    <a:srgbClr val="29CDF3">
                      <a:lumMod val="51000"/>
                      <a:lumOff val="49000"/>
                    </a:srgbClr>
                  </a:gs>
                  <a:gs pos="100000">
                    <a:srgbClr val="29CDF3">
                      <a:lumMod val="91000"/>
                    </a:srgbClr>
                  </a:gs>
                </a:gsLst>
                <a:lin ang="2700000" scaled="1"/>
              </a:gradFill>
            </a:endParaRPr>
          </a:p>
        </p:txBody>
      </p:sp>
      <p:grpSp>
        <p:nvGrpSpPr>
          <p:cNvPr id="11" name="组合 8">
            <a:extLst>
              <a:ext uri="{FF2B5EF4-FFF2-40B4-BE49-F238E27FC236}">
                <a16:creationId xmlns:a16="http://schemas.microsoft.com/office/drawing/2014/main" id="{710078E7-084C-43B3-B0F9-31F2744194B3}"/>
              </a:ext>
            </a:extLst>
          </p:cNvPr>
          <p:cNvGrpSpPr/>
          <p:nvPr/>
        </p:nvGrpSpPr>
        <p:grpSpPr>
          <a:xfrm>
            <a:off x="4277070" y="1366074"/>
            <a:ext cx="3636270" cy="46631"/>
            <a:chOff x="3745734" y="1030077"/>
            <a:chExt cx="5066292" cy="190922"/>
          </a:xfrm>
          <a:gradFill>
            <a:gsLst>
              <a:gs pos="0">
                <a:srgbClr val="050D21"/>
              </a:gs>
              <a:gs pos="100000">
                <a:srgbClr val="79F3FA"/>
              </a:gs>
            </a:gsLst>
            <a:lin ang="2700000" scaled="1"/>
          </a:gradFill>
        </p:grpSpPr>
        <p:sp>
          <p:nvSpPr>
            <p:cNvPr id="12" name="梯形 9">
              <a:extLst>
                <a:ext uri="{FF2B5EF4-FFF2-40B4-BE49-F238E27FC236}">
                  <a16:creationId xmlns:a16="http://schemas.microsoft.com/office/drawing/2014/main" id="{1A57FEC9-22B5-4944-95CF-FC9B4FCAA9D2}"/>
                </a:ext>
              </a:extLst>
            </p:cNvPr>
            <p:cNvSpPr/>
            <p:nvPr/>
          </p:nvSpPr>
          <p:spPr>
            <a:xfrm>
              <a:off x="3745734" y="1030077"/>
              <a:ext cx="1222506" cy="190922"/>
            </a:xfrm>
            <a:prstGeom prst="trapezoid">
              <a:avLst>
                <a:gd name="adj" fmla="val 100789"/>
              </a:avLst>
            </a:prstGeom>
            <a:gradFill>
              <a:gsLst>
                <a:gs pos="0">
                  <a:srgbClr val="050D21"/>
                </a:gs>
                <a:gs pos="100000">
                  <a:srgbClr val="29CDF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54"/>
              <a:endParaRPr lang="zh-CN" altLang="en-US" sz="180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13" name="梯形 10">
              <a:extLst>
                <a:ext uri="{FF2B5EF4-FFF2-40B4-BE49-F238E27FC236}">
                  <a16:creationId xmlns:a16="http://schemas.microsoft.com/office/drawing/2014/main" id="{3BCDE90C-510B-4B44-B3E5-2347A300F065}"/>
                </a:ext>
              </a:extLst>
            </p:cNvPr>
            <p:cNvSpPr/>
            <p:nvPr/>
          </p:nvSpPr>
          <p:spPr>
            <a:xfrm>
              <a:off x="5026996" y="1030077"/>
              <a:ext cx="1222506" cy="190922"/>
            </a:xfrm>
            <a:prstGeom prst="trapezoid">
              <a:avLst>
                <a:gd name="adj" fmla="val 100789"/>
              </a:avLst>
            </a:prstGeom>
            <a:gradFill flip="none" rotWithShape="1">
              <a:gsLst>
                <a:gs pos="0">
                  <a:srgbClr val="050D21"/>
                </a:gs>
                <a:gs pos="100000">
                  <a:srgbClr val="E78947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54"/>
              <a:endParaRPr lang="zh-CN" altLang="en-US" sz="180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14" name="梯形 11">
              <a:extLst>
                <a:ext uri="{FF2B5EF4-FFF2-40B4-BE49-F238E27FC236}">
                  <a16:creationId xmlns:a16="http://schemas.microsoft.com/office/drawing/2014/main" id="{F8607BC9-75C7-4B03-A216-409444818936}"/>
                </a:ext>
              </a:extLst>
            </p:cNvPr>
            <p:cNvSpPr/>
            <p:nvPr/>
          </p:nvSpPr>
          <p:spPr>
            <a:xfrm>
              <a:off x="6308258" y="1030077"/>
              <a:ext cx="1222506" cy="190922"/>
            </a:xfrm>
            <a:prstGeom prst="trapezoid">
              <a:avLst>
                <a:gd name="adj" fmla="val 100789"/>
              </a:avLst>
            </a:prstGeom>
            <a:gradFill>
              <a:gsLst>
                <a:gs pos="0">
                  <a:srgbClr val="050D21"/>
                </a:gs>
                <a:gs pos="100000">
                  <a:srgbClr val="29CDF3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54"/>
              <a:endParaRPr lang="zh-CN" altLang="en-US" sz="1800" dirty="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15" name="梯形 12">
              <a:extLst>
                <a:ext uri="{FF2B5EF4-FFF2-40B4-BE49-F238E27FC236}">
                  <a16:creationId xmlns:a16="http://schemas.microsoft.com/office/drawing/2014/main" id="{5CDEC079-5836-4614-AFE6-E2326C2EF275}"/>
                </a:ext>
              </a:extLst>
            </p:cNvPr>
            <p:cNvSpPr/>
            <p:nvPr/>
          </p:nvSpPr>
          <p:spPr>
            <a:xfrm>
              <a:off x="7589520" y="1030077"/>
              <a:ext cx="1222506" cy="190922"/>
            </a:xfrm>
            <a:prstGeom prst="trapezoid">
              <a:avLst>
                <a:gd name="adj" fmla="val 100789"/>
              </a:avLst>
            </a:prstGeom>
            <a:gradFill flip="none" rotWithShape="1">
              <a:gsLst>
                <a:gs pos="0">
                  <a:srgbClr val="050D21"/>
                </a:gs>
                <a:gs pos="100000">
                  <a:srgbClr val="E78947"/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54"/>
              <a:endParaRPr lang="zh-CN" altLang="en-US" sz="180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</p:grpSp>
      <p:grpSp>
        <p:nvGrpSpPr>
          <p:cNvPr id="16" name="组合 7">
            <a:extLst>
              <a:ext uri="{FF2B5EF4-FFF2-40B4-BE49-F238E27FC236}">
                <a16:creationId xmlns:a16="http://schemas.microsoft.com/office/drawing/2014/main" id="{A05CF53B-5820-4D29-8B1A-9A53AF9AB3A7}"/>
              </a:ext>
            </a:extLst>
          </p:cNvPr>
          <p:cNvGrpSpPr/>
          <p:nvPr/>
        </p:nvGrpSpPr>
        <p:grpSpPr>
          <a:xfrm>
            <a:off x="3287097" y="2183608"/>
            <a:ext cx="5574044" cy="2301896"/>
            <a:chOff x="1019176" y="2021337"/>
            <a:chExt cx="10153648" cy="2748446"/>
          </a:xfrm>
        </p:grpSpPr>
        <p:sp>
          <p:nvSpPr>
            <p:cNvPr id="17" name="任意多边形: 形状 8">
              <a:extLst>
                <a:ext uri="{FF2B5EF4-FFF2-40B4-BE49-F238E27FC236}">
                  <a16:creationId xmlns:a16="http://schemas.microsoft.com/office/drawing/2014/main" id="{00434B4D-B490-4714-A195-78FFBA15C740}"/>
                </a:ext>
              </a:extLst>
            </p:cNvPr>
            <p:cNvSpPr/>
            <p:nvPr/>
          </p:nvSpPr>
          <p:spPr>
            <a:xfrm>
              <a:off x="1019176" y="2021337"/>
              <a:ext cx="10153648" cy="2748446"/>
            </a:xfrm>
            <a:custGeom>
              <a:avLst/>
              <a:gdLst>
                <a:gd name="connsiteX0" fmla="*/ 0 w 5127073"/>
                <a:gd name="connsiteY0" fmla="*/ 0 h 3072986"/>
                <a:gd name="connsiteX1" fmla="*/ 2054087 w 5127073"/>
                <a:gd name="connsiteY1" fmla="*/ 0 h 3072986"/>
                <a:gd name="connsiteX2" fmla="*/ 3072986 w 5127073"/>
                <a:gd name="connsiteY2" fmla="*/ 0 h 3072986"/>
                <a:gd name="connsiteX3" fmla="*/ 5127073 w 5127073"/>
                <a:gd name="connsiteY3" fmla="*/ 0 h 3072986"/>
                <a:gd name="connsiteX4" fmla="*/ 5127073 w 5127073"/>
                <a:gd name="connsiteY4" fmla="*/ 3072986 h 3072986"/>
                <a:gd name="connsiteX5" fmla="*/ 3072986 w 5127073"/>
                <a:gd name="connsiteY5" fmla="*/ 3072986 h 3072986"/>
                <a:gd name="connsiteX6" fmla="*/ 2054087 w 5127073"/>
                <a:gd name="connsiteY6" fmla="*/ 3072986 h 3072986"/>
                <a:gd name="connsiteX7" fmla="*/ 0 w 5127073"/>
                <a:gd name="connsiteY7" fmla="*/ 3072986 h 307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27073" h="3072986">
                  <a:moveTo>
                    <a:pt x="0" y="0"/>
                  </a:moveTo>
                  <a:lnTo>
                    <a:pt x="2054087" y="0"/>
                  </a:lnTo>
                  <a:lnTo>
                    <a:pt x="3072986" y="0"/>
                  </a:lnTo>
                  <a:lnTo>
                    <a:pt x="5127073" y="0"/>
                  </a:lnTo>
                  <a:lnTo>
                    <a:pt x="5127073" y="3072986"/>
                  </a:lnTo>
                  <a:lnTo>
                    <a:pt x="3072986" y="3072986"/>
                  </a:lnTo>
                  <a:lnTo>
                    <a:pt x="2054087" y="3072986"/>
                  </a:lnTo>
                  <a:lnTo>
                    <a:pt x="0" y="3072986"/>
                  </a:lnTo>
                  <a:close/>
                </a:path>
              </a:pathLst>
            </a:custGeom>
            <a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54"/>
              <a:endParaRPr lang="zh-CN" altLang="en-US" sz="180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  <p:sp>
          <p:nvSpPr>
            <p:cNvPr id="18" name="任意多边形: 形状 9">
              <a:extLst>
                <a:ext uri="{FF2B5EF4-FFF2-40B4-BE49-F238E27FC236}">
                  <a16:creationId xmlns:a16="http://schemas.microsoft.com/office/drawing/2014/main" id="{07964F11-4571-44EE-ADAE-B29DE347449F}"/>
                </a:ext>
              </a:extLst>
            </p:cNvPr>
            <p:cNvSpPr/>
            <p:nvPr/>
          </p:nvSpPr>
          <p:spPr>
            <a:xfrm>
              <a:off x="1019176" y="2021337"/>
              <a:ext cx="10153648" cy="2748446"/>
            </a:xfrm>
            <a:custGeom>
              <a:avLst/>
              <a:gdLst>
                <a:gd name="connsiteX0" fmla="*/ 0 w 5127073"/>
                <a:gd name="connsiteY0" fmla="*/ 0 h 3072986"/>
                <a:gd name="connsiteX1" fmla="*/ 2054087 w 5127073"/>
                <a:gd name="connsiteY1" fmla="*/ 0 h 3072986"/>
                <a:gd name="connsiteX2" fmla="*/ 3072986 w 5127073"/>
                <a:gd name="connsiteY2" fmla="*/ 0 h 3072986"/>
                <a:gd name="connsiteX3" fmla="*/ 5127073 w 5127073"/>
                <a:gd name="connsiteY3" fmla="*/ 0 h 3072986"/>
                <a:gd name="connsiteX4" fmla="*/ 5127073 w 5127073"/>
                <a:gd name="connsiteY4" fmla="*/ 3072986 h 3072986"/>
                <a:gd name="connsiteX5" fmla="*/ 3072986 w 5127073"/>
                <a:gd name="connsiteY5" fmla="*/ 3072986 h 3072986"/>
                <a:gd name="connsiteX6" fmla="*/ 2054087 w 5127073"/>
                <a:gd name="connsiteY6" fmla="*/ 3072986 h 3072986"/>
                <a:gd name="connsiteX7" fmla="*/ 0 w 5127073"/>
                <a:gd name="connsiteY7" fmla="*/ 3072986 h 3072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27073" h="3072986">
                  <a:moveTo>
                    <a:pt x="0" y="0"/>
                  </a:moveTo>
                  <a:lnTo>
                    <a:pt x="2054087" y="0"/>
                  </a:lnTo>
                  <a:lnTo>
                    <a:pt x="3072986" y="0"/>
                  </a:lnTo>
                  <a:lnTo>
                    <a:pt x="5127073" y="0"/>
                  </a:lnTo>
                  <a:lnTo>
                    <a:pt x="5127073" y="3072986"/>
                  </a:lnTo>
                  <a:lnTo>
                    <a:pt x="3072986" y="3072986"/>
                  </a:lnTo>
                  <a:lnTo>
                    <a:pt x="2054087" y="3072986"/>
                  </a:lnTo>
                  <a:lnTo>
                    <a:pt x="0" y="3072986"/>
                  </a:lnTo>
                  <a:close/>
                </a:path>
              </a:pathLst>
            </a:custGeom>
            <a:gradFill flip="none" rotWithShape="1">
              <a:gsLst>
                <a:gs pos="80761">
                  <a:srgbClr val="050D21">
                    <a:alpha val="5000"/>
                  </a:srgbClr>
                </a:gs>
                <a:gs pos="47000">
                  <a:srgbClr val="050D21">
                    <a:alpha val="0"/>
                  </a:srgbClr>
                </a:gs>
                <a:gs pos="100000">
                  <a:srgbClr val="29CDF3"/>
                </a:gs>
              </a:gsLst>
              <a:path path="rect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54"/>
              <a:endParaRPr lang="zh-CN" altLang="en-US" sz="1800">
                <a:solidFill>
                  <a:srgbClr val="FFFFFF"/>
                </a:solidFill>
                <a:latin typeface="Arial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0484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7000">
        <p:random/>
      </p:transition>
    </mc:Choice>
    <mc:Fallback>
      <p:transition spd="slow" advTm="7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第一PPT，www.1ppt.com">
  <a:themeElements>
    <a:clrScheme name="自定义 277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E53238"/>
      </a:accent1>
      <a:accent2>
        <a:srgbClr val="0064D2"/>
      </a:accent2>
      <a:accent3>
        <a:srgbClr val="E53238"/>
      </a:accent3>
      <a:accent4>
        <a:srgbClr val="0064D2"/>
      </a:accent4>
      <a:accent5>
        <a:srgbClr val="E53238"/>
      </a:accent5>
      <a:accent6>
        <a:srgbClr val="0064D2"/>
      </a:accent6>
      <a:hlink>
        <a:srgbClr val="E53238"/>
      </a:hlink>
      <a:folHlink>
        <a:srgbClr val="BFBFBF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</TotalTime>
  <Words>1353</Words>
  <Application>Microsoft Office PowerPoint</Application>
  <PresentationFormat>Custom</PresentationFormat>
  <Paragraphs>117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7" baseType="lpstr">
      <vt:lpstr>等线</vt:lpstr>
      <vt:lpstr>微软雅黑</vt:lpstr>
      <vt:lpstr>Arial</vt:lpstr>
      <vt:lpstr>Calibri</vt:lpstr>
      <vt:lpstr>Century Gothic</vt:lpstr>
      <vt:lpstr>Lao UI</vt:lpstr>
      <vt:lpstr>Tw Cen MT Condensed Extra Bold</vt:lpstr>
      <vt:lpstr>Wide Latin</vt:lpstr>
      <vt:lpstr>Wingdings</vt:lpstr>
      <vt:lpstr>锐字锐线梦想黑简1.0</vt:lpstr>
      <vt:lpstr>Office 主题</vt:lpstr>
      <vt:lpstr>第一PPT，www.1ppt.com</vt:lpstr>
      <vt:lpstr>自定义设计方案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科技改变世界</dc:title>
  <dc:creator>第一PPT</dc:creator>
  <cp:keywords>www.1ppt.com</cp:keywords>
  <dc:description>www.1ppt.com</dc:description>
  <cp:lastModifiedBy>Yudi Asus</cp:lastModifiedBy>
  <cp:revision>45</cp:revision>
  <dcterms:created xsi:type="dcterms:W3CDTF">2019-12-24T09:15:27Z</dcterms:created>
  <dcterms:modified xsi:type="dcterms:W3CDTF">2022-12-01T14:22:49Z</dcterms:modified>
</cp:coreProperties>
</file>