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9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94ED-42E6-46A2-9EFD-C30EFFCAD0B3}" type="datetimeFigureOut">
              <a:rPr lang="id-ID" smtClean="0"/>
              <a:pPr/>
              <a:t>26/10/2016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5937-C8B3-4100-8E53-75B8187F3D6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9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Arsitektur Komputer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500174"/>
            <a:ext cx="4429156" cy="47149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d-ID" b="1" dirty="0" smtClean="0">
                <a:solidFill>
                  <a:schemeClr val="tx1"/>
                </a:solidFill>
              </a:rPr>
              <a:t>Definisi</a:t>
            </a:r>
            <a:endParaRPr lang="id-ID" b="1" dirty="0"/>
          </a:p>
          <a:p>
            <a:pPr algn="l"/>
            <a:r>
              <a:rPr lang="id-ID" dirty="0" smtClean="0">
                <a:solidFill>
                  <a:schemeClr val="tx1"/>
                </a:solidFill>
              </a:rPr>
              <a:t>Konsep perencanaan dan struktur pengoperasian dasar dari suatu sistem komputer dan merupakan rencana cetak-biru dan deskripsi fungsional </a:t>
            </a:r>
            <a:r>
              <a:rPr lang="fi-FI" dirty="0" smtClean="0">
                <a:solidFill>
                  <a:schemeClr val="tx1"/>
                </a:solidFill>
              </a:rPr>
              <a:t>dari kebutuhan bagian perangkat keras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endParaRPr lang="id-ID" b="1" dirty="0" smtClean="0">
              <a:solidFill>
                <a:schemeClr val="tx1"/>
              </a:solidFill>
            </a:endParaRPr>
          </a:p>
          <a:p>
            <a:pPr algn="just"/>
            <a:r>
              <a:rPr lang="id-ID" dirty="0" smtClean="0"/>
              <a:t> </a:t>
            </a:r>
            <a:endParaRPr lang="id-ID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500174"/>
            <a:ext cx="22955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919008"/>
            <a:ext cx="457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 smtClean="0"/>
              <a:t>CPU </a:t>
            </a:r>
            <a:r>
              <a:rPr lang="sv-SE" sz="2400" dirty="0"/>
              <a:t>akan bekerja, dan </a:t>
            </a:r>
            <a:r>
              <a:rPr lang="sv-SE" sz="2400" dirty="0" smtClean="0"/>
              <a:t>mengenai</a:t>
            </a:r>
            <a:r>
              <a:rPr lang="id-ID" sz="2400" dirty="0" smtClean="0"/>
              <a:t> </a:t>
            </a:r>
            <a:r>
              <a:rPr lang="sv-SE" sz="2400" dirty="0" smtClean="0"/>
              <a:t>cara pengaksesan</a:t>
            </a:r>
            <a:r>
              <a:rPr lang="id-ID" sz="2400" dirty="0" smtClean="0"/>
              <a:t> </a:t>
            </a:r>
            <a:r>
              <a:rPr lang="it-IT" sz="2400" dirty="0" smtClean="0"/>
              <a:t>data </a:t>
            </a:r>
            <a:r>
              <a:rPr lang="it-IT" sz="2400" dirty="0"/>
              <a:t>dan alamat dari dan ke memori cache, </a:t>
            </a:r>
            <a:r>
              <a:rPr lang="it-IT" sz="2400" dirty="0" smtClean="0"/>
              <a:t>RAM,</a:t>
            </a:r>
            <a:r>
              <a:rPr lang="id-ID" sz="2400" dirty="0" smtClean="0"/>
              <a:t> ROM</a:t>
            </a:r>
            <a:r>
              <a:rPr lang="id-ID" sz="2400" dirty="0"/>
              <a:t>, cakram keras, </a:t>
            </a:r>
            <a:r>
              <a:rPr lang="id-ID" sz="2400" dirty="0" smtClean="0"/>
              <a:t>dll</a:t>
            </a:r>
            <a:endParaRPr lang="id-ID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Sifat Kognitif Manusia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dirty="0" smtClean="0"/>
              <a:t>Kognisi merupakan suatu proses dimana orang belajar sesuatu dari dunia nyata yaitu bagaimana memperoleh ilmu pengetahuan</a:t>
            </a:r>
          </a:p>
          <a:p>
            <a:pPr marL="0" indent="0" algn="just">
              <a:buNone/>
            </a:pPr>
            <a:endParaRPr lang="id-ID" dirty="0" smtClean="0"/>
          </a:p>
          <a:p>
            <a:pPr marL="0" indent="0" algn="just">
              <a:buNone/>
            </a:pPr>
            <a:r>
              <a:rPr lang="id-ID" dirty="0" smtClean="0"/>
              <a:t>Kognisi manusia adalah unsur yang saling berhubungan antara satu sama lain yang saling berakomodir atau saling melengkapi antara fungsi-fungsi, skema. Seperti bagian otak yang mengakomodir unsur bagian-bagian tubuh yang menjadikan suatu sistem yang kompleks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dan Sistem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Komputer dan kognisi memiliki persamaan dalam hal memproses informasi</a:t>
            </a:r>
          </a:p>
          <a:p>
            <a:r>
              <a:rPr lang="id-ID" dirty="0" smtClean="0"/>
              <a:t>Dalam konteks informasi, pandangan kognitif menekankan pada pengembangan model pemrosesan informasi dalam kerja otak dan kesadaran manusia.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00486" cy="19002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d-ID" dirty="0" smtClean="0"/>
              <a:t>Pemindahan Data</a:t>
            </a:r>
          </a:p>
          <a:p>
            <a:pPr lvl="0"/>
            <a:r>
              <a:rPr lang="id-ID" dirty="0" smtClean="0"/>
              <a:t>Penyimpanan Data</a:t>
            </a:r>
          </a:p>
          <a:p>
            <a:pPr lvl="0"/>
            <a:r>
              <a:rPr lang="id-ID" dirty="0" smtClean="0"/>
              <a:t>Pengolahan Data</a:t>
            </a:r>
          </a:p>
          <a:p>
            <a:pPr lvl="0"/>
            <a:r>
              <a:rPr lang="id-ID" dirty="0" smtClean="0"/>
              <a:t>Kontrol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1571612"/>
            <a:ext cx="4000528" cy="44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Perkembangan Komputer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143248"/>
            <a:ext cx="871540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0034" y="1357298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evolution of computers has been characterized by increasing processor</a:t>
            </a:r>
            <a:r>
              <a:rPr lang="id-ID" dirty="0" smtClean="0"/>
              <a:t> </a:t>
            </a:r>
            <a:r>
              <a:rPr lang="en-US" dirty="0" smtClean="0"/>
              <a:t>speed, </a:t>
            </a:r>
            <a:endParaRPr lang="id-ID" dirty="0" smtClean="0"/>
          </a:p>
          <a:p>
            <a:r>
              <a:rPr lang="en-US" dirty="0" smtClean="0"/>
              <a:t>decreasing component size, </a:t>
            </a:r>
            <a:endParaRPr lang="id-ID" dirty="0" smtClean="0"/>
          </a:p>
          <a:p>
            <a:r>
              <a:rPr lang="en-US" dirty="0" smtClean="0"/>
              <a:t>increasing memory size, </a:t>
            </a:r>
            <a:endParaRPr lang="id-ID" dirty="0" smtClean="0"/>
          </a:p>
          <a:p>
            <a:r>
              <a:rPr lang="en-US" dirty="0" smtClean="0"/>
              <a:t>Increasing</a:t>
            </a:r>
            <a:r>
              <a:rPr lang="id-ID" dirty="0" smtClean="0"/>
              <a:t> I/O capacity and speed.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9"/>
            <a:ext cx="778674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857628"/>
            <a:ext cx="60102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yang dijalankan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Image processing</a:t>
            </a:r>
          </a:p>
          <a:p>
            <a:r>
              <a:rPr lang="id-ID" dirty="0" smtClean="0"/>
              <a:t>Speech recognition</a:t>
            </a:r>
          </a:p>
          <a:p>
            <a:r>
              <a:rPr lang="id-ID" dirty="0" smtClean="0"/>
              <a:t>Videoconferencing</a:t>
            </a:r>
          </a:p>
          <a:p>
            <a:r>
              <a:rPr lang="id-ID" dirty="0" smtClean="0"/>
              <a:t>Multimedia authoring</a:t>
            </a:r>
          </a:p>
          <a:p>
            <a:r>
              <a:rPr lang="id-ID" dirty="0" smtClean="0"/>
              <a:t>V</a:t>
            </a:r>
            <a:r>
              <a:rPr lang="en-US" dirty="0" err="1" smtClean="0"/>
              <a:t>oice</a:t>
            </a:r>
            <a:r>
              <a:rPr lang="en-US" dirty="0" smtClean="0"/>
              <a:t> and video annotation of files</a:t>
            </a:r>
          </a:p>
          <a:p>
            <a:r>
              <a:rPr lang="id-ID" dirty="0" smtClean="0"/>
              <a:t>Simulation modeling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792961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Perubahan Defenisi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id-ID" dirty="0"/>
          </a:p>
          <a:p>
            <a:pPr lvl="0"/>
            <a:r>
              <a:rPr lang="id-ID" dirty="0"/>
              <a:t>1950-1960 : Arsitektur komputer adalah suatu komputer aritmatik</a:t>
            </a:r>
          </a:p>
          <a:p>
            <a:pPr lvl="0"/>
            <a:r>
              <a:rPr lang="id-ID" dirty="0"/>
              <a:t>1970-pertengahan 1980 : Arsitektur komputer adalah suatu desain intruksi untuk suatu kompiler</a:t>
            </a:r>
          </a:p>
          <a:p>
            <a:pPr lvl="0"/>
            <a:r>
              <a:rPr lang="id-ID" dirty="0"/>
              <a:t>1990 : Arsitektur komputer adalah suatu bentuk desain CPU, sistem memori, sistem I/O, multi prosesor dan network komputer</a:t>
            </a:r>
          </a:p>
          <a:p>
            <a:pPr lvl="0"/>
            <a:r>
              <a:rPr lang="id-ID" dirty="0"/>
              <a:t>2010 : Arsitektur komputer adalah suatu sistem yang dapat beradaptasi sendiri, struktur yang dapat mengorganisasikan </a:t>
            </a:r>
            <a:r>
              <a:rPr lang="id-ID" dirty="0" smtClean="0"/>
              <a:t>sendiri</a:t>
            </a:r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04665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smtClean="0"/>
              <a:t>ORGANISASI &amp; ARSITEKTUR </a:t>
            </a:r>
          </a:p>
          <a:p>
            <a:r>
              <a:rPr lang="id-ID" sz="3200" smtClean="0"/>
              <a:t>PENGERTIAN </a:t>
            </a:r>
          </a:p>
          <a:p>
            <a:r>
              <a:rPr lang="id-ID" sz="3200" b="1" smtClean="0"/>
              <a:t>Organisasi </a:t>
            </a:r>
            <a:r>
              <a:rPr lang="id-ID" sz="3200" b="1" smtClean="0"/>
              <a:t>Komputer </a:t>
            </a:r>
            <a:r>
              <a:rPr lang="id-ID" sz="3200" smtClean="0"/>
              <a:t>mempelajari bagian yang terkait dengan unit-unit operasional komputer dan hubungan antara komponen sistem komputer, seperti teknologi hardware, sinyal kontrol, interface, teknologi memori. </a:t>
            </a:r>
          </a:p>
          <a:p>
            <a:endParaRPr lang="id-ID" sz="3200" smtClean="0"/>
          </a:p>
          <a:p>
            <a:r>
              <a:rPr lang="id-ID" sz="3200" smtClean="0"/>
              <a:t>contoh : </a:t>
            </a:r>
          </a:p>
          <a:p>
            <a:r>
              <a:rPr lang="en-US" sz="3200" smtClean="0"/>
              <a:t>Jika </a:t>
            </a:r>
            <a:r>
              <a:rPr lang="id-ID" sz="3200" smtClean="0"/>
              <a:t>ada </a:t>
            </a:r>
            <a:r>
              <a:rPr lang="id-ID" sz="3200" smtClean="0"/>
              <a:t>penambahan hardware baru </a:t>
            </a:r>
          </a:p>
          <a:p>
            <a:r>
              <a:rPr lang="id-ID" sz="3200" smtClean="0"/>
              <a:t>Apakah </a:t>
            </a:r>
            <a:r>
              <a:rPr lang="id-ID" sz="3200" smtClean="0"/>
              <a:t>instruksi perkalian dilakukan secara hardware</a:t>
            </a:r>
            <a:r>
              <a:rPr lang="id-ID" sz="3200" smtClean="0"/>
              <a:t>? </a:t>
            </a:r>
            <a:endParaRPr lang="id-ID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76672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smtClean="0"/>
              <a:t>ORGANISASI &amp; ARSITEKTUR </a:t>
            </a:r>
          </a:p>
          <a:p>
            <a:r>
              <a:rPr lang="id-ID" sz="3200" smtClean="0"/>
              <a:t>PENGERTIAN </a:t>
            </a:r>
          </a:p>
          <a:p>
            <a:r>
              <a:rPr lang="id-ID" sz="3200" b="1" smtClean="0"/>
              <a:t>Arsitektur </a:t>
            </a:r>
            <a:r>
              <a:rPr lang="id-ID" sz="3200" b="1" smtClean="0"/>
              <a:t>Komputer </a:t>
            </a:r>
            <a:r>
              <a:rPr lang="id-ID" sz="3200" smtClean="0"/>
              <a:t>mempelajari atribut - atribut sistem komputer yang terkait dengan seorang programmer, seperti set instruksi, aritmatika yang digunakan, teknik pengalamatan, mekanisme I/0, jumlah bit yang digunakan untuk representasi data. </a:t>
            </a:r>
          </a:p>
          <a:p>
            <a:endParaRPr lang="id-ID" sz="3200" smtClean="0"/>
          </a:p>
          <a:p>
            <a:r>
              <a:rPr lang="id-ID" sz="3200" smtClean="0"/>
              <a:t>contoh </a:t>
            </a:r>
          </a:p>
          <a:p>
            <a:r>
              <a:rPr lang="id-ID" sz="3200" smtClean="0"/>
              <a:t>Apakah </a:t>
            </a:r>
            <a:r>
              <a:rPr lang="id-ID" sz="3200" smtClean="0"/>
              <a:t>tersedia instruksi untuk perkalian?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836712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smtClean="0"/>
              <a:t>Arsitektur komputer </a:t>
            </a:r>
            <a:r>
              <a:rPr lang="id-ID" sz="3200" smtClean="0"/>
              <a:t>dapat bertahan bertahun-tahun tapi </a:t>
            </a:r>
            <a:r>
              <a:rPr lang="id-ID" sz="3200" b="1" smtClean="0"/>
              <a:t>organisasi komputer </a:t>
            </a:r>
            <a:r>
              <a:rPr lang="id-ID" sz="3200" smtClean="0"/>
              <a:t>dapat berubah sesuai dengan perkembangan teknologi. </a:t>
            </a:r>
          </a:p>
          <a:p>
            <a:r>
              <a:rPr lang="id-ID" sz="3200" smtClean="0"/>
              <a:t>Pabrik komputer memproduksi sekelompok model komputer, yang memiliki arsitektur sama tapi berbeda dari segi organisasinya yang mengakibatkan harga dan karakteristik unjuk kerja yang berbeda. </a:t>
            </a:r>
            <a:endParaRPr lang="id-ID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19675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Cara Kerja </a:t>
            </a:r>
            <a:r>
              <a:rPr lang="id-ID" sz="2400" b="1" smtClean="0"/>
              <a:t>KOMPUTER </a:t>
            </a:r>
            <a:endParaRPr lang="id-ID" sz="2400" b="1" smtClean="0"/>
          </a:p>
          <a:p>
            <a:r>
              <a:rPr lang="id-ID" sz="2400" smtClean="0"/>
              <a:t>Unit masukan menerima </a:t>
            </a:r>
          </a:p>
          <a:p>
            <a:r>
              <a:rPr lang="id-ID" sz="2400" smtClean="0"/>
              <a:t>informasi yang yang </a:t>
            </a:r>
          </a:p>
          <a:p>
            <a:r>
              <a:rPr lang="id-ID" sz="2400" smtClean="0"/>
              <a:t>dikodekan dari operator </a:t>
            </a:r>
          </a:p>
          <a:p>
            <a:r>
              <a:rPr lang="id-ID" sz="2400" smtClean="0"/>
              <a:t>manusia lewat alat-alat </a:t>
            </a:r>
          </a:p>
          <a:p>
            <a:r>
              <a:rPr lang="id-ID" sz="2400" smtClean="0"/>
              <a:t>elektromekanik </a:t>
            </a:r>
            <a:r>
              <a:rPr lang="id-ID" sz="2400" smtClean="0"/>
              <a:t>seperti </a:t>
            </a:r>
            <a:r>
              <a:rPr lang="en-US" sz="2400" i="1" smtClean="0"/>
              <a:t>keyboard</a:t>
            </a:r>
            <a:r>
              <a:rPr lang="id-ID" sz="2400" smtClean="0"/>
              <a:t>. </a:t>
            </a:r>
            <a:r>
              <a:rPr lang="id-ID" sz="2400" smtClean="0"/>
              <a:t>Informasi yang diterima, disimpan dalam memori untuk dipergunakan kelak, atau langsung diolah oleh rangkaian aritmetika dan logika untuk melaksanakan operasi yang diinginkan. Langkah-langkah pengolahan ditentukan oleh program yang disimpan dalam memori. Akhirnya hasil-hasil yang diperoleh dikirimkan kembali keluar melalui unit keluaran. Seluruh kegiatan ini dikoordinasi oleh unit kontrol</a:t>
            </a:r>
            <a:r>
              <a:rPr lang="id-ID" sz="2400" smtClean="0"/>
              <a:t>. </a:t>
            </a:r>
            <a:endParaRPr lang="id-ID" sz="24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692696"/>
            <a:ext cx="37719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Arsitektur Komputer dan Sifat Kognitif Manusia 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Kenapa komputer berbentuk dan memiliki urutan pemecahan permasalahan seperti saat ini ?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Struktur utama komputer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19"/>
          </a:xfrm>
        </p:spPr>
        <p:txBody>
          <a:bodyPr>
            <a:normAutofit/>
          </a:bodyPr>
          <a:lstStyle/>
          <a:p>
            <a:pPr lvl="0"/>
            <a:r>
              <a:rPr lang="id-ID" i="1" dirty="0" smtClean="0"/>
              <a:t>Central Processing Unit</a:t>
            </a:r>
            <a:r>
              <a:rPr lang="id-ID" dirty="0" smtClean="0"/>
              <a:t> (CPU) : pengontrol dan pembentuk fungsi-fungsi pengolahan komputer.</a:t>
            </a:r>
          </a:p>
          <a:p>
            <a:pPr lvl="0"/>
            <a:r>
              <a:rPr lang="id-ID" dirty="0" smtClean="0"/>
              <a:t>Memori utama : sebagai penyimpan data</a:t>
            </a:r>
          </a:p>
          <a:p>
            <a:pPr lvl="0"/>
            <a:r>
              <a:rPr lang="id-ID" dirty="0" smtClean="0"/>
              <a:t>I/O : memindahlan data ke lingkungan luar atau perangkat lainnya.</a:t>
            </a:r>
          </a:p>
          <a:p>
            <a:pPr lvl="0"/>
            <a:r>
              <a:rPr lang="id-ID" i="1" dirty="0" smtClean="0"/>
              <a:t>System Interconnection</a:t>
            </a:r>
            <a:r>
              <a:rPr lang="id-ID" dirty="0" smtClean="0"/>
              <a:t> : sistem yang menghubungkan CPU, memori utama dan I/0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Bagian komputer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id-ID" b="1" dirty="0" smtClean="0"/>
              <a:t>Perangkat keras (</a:t>
            </a:r>
            <a:r>
              <a:rPr lang="id-ID" b="1" i="1" dirty="0" smtClean="0"/>
              <a:t>hardware</a:t>
            </a:r>
            <a:r>
              <a:rPr lang="id-ID" b="1" dirty="0" smtClean="0"/>
              <a:t>)</a:t>
            </a:r>
          </a:p>
          <a:p>
            <a:pPr lvl="0"/>
            <a:r>
              <a:rPr lang="id-ID" dirty="0" smtClean="0"/>
              <a:t>Pemroses atau CPU : unit mengolah data</a:t>
            </a:r>
          </a:p>
          <a:p>
            <a:pPr lvl="0"/>
            <a:r>
              <a:rPr lang="id-ID" dirty="0" smtClean="0"/>
              <a:t>Memori RAM : tempat menyimpan dat sementara</a:t>
            </a:r>
          </a:p>
          <a:p>
            <a:pPr lvl="0"/>
            <a:r>
              <a:rPr lang="id-ID" i="1" dirty="0" smtClean="0"/>
              <a:t>Hard drive </a:t>
            </a:r>
            <a:r>
              <a:rPr lang="id-ID" dirty="0" smtClean="0"/>
              <a:t>: media penyimpanan semi permanen</a:t>
            </a:r>
          </a:p>
          <a:p>
            <a:pPr lvl="0"/>
            <a:r>
              <a:rPr lang="id-ID" dirty="0" smtClean="0"/>
              <a:t>Perangkat masukan : untuk memasukkan data yang akan diproses oleh UPS seperti </a:t>
            </a:r>
            <a:r>
              <a:rPr lang="id-ID" i="1" dirty="0" smtClean="0"/>
              <a:t>mouse, keyboard</a:t>
            </a:r>
            <a:r>
              <a:rPr lang="id-ID" dirty="0" smtClean="0"/>
              <a:t>, dan tablet.</a:t>
            </a:r>
          </a:p>
          <a:p>
            <a:pPr lvl="0"/>
            <a:r>
              <a:rPr lang="id-ID" dirty="0" smtClean="0"/>
              <a:t>Perangkat keluaran : untuk menampilkan hasil keluaran pemrosesan CPU, seperti </a:t>
            </a:r>
            <a:r>
              <a:rPr lang="id-ID" i="1" dirty="0" smtClean="0"/>
              <a:t>monitor, speaker, plotter</a:t>
            </a:r>
            <a:r>
              <a:rPr lang="id-ID" dirty="0" smtClean="0"/>
              <a:t>, dan printer.</a:t>
            </a:r>
          </a:p>
          <a:p>
            <a:pPr lvl="0">
              <a:buNone/>
            </a:pPr>
            <a:endParaRPr lang="id-ID" dirty="0" smtClean="0"/>
          </a:p>
          <a:p>
            <a:pPr lvl="0">
              <a:buNone/>
            </a:pPr>
            <a:r>
              <a:rPr lang="id-ID" b="1" dirty="0" smtClean="0"/>
              <a:t>Perangkat lunak (</a:t>
            </a:r>
            <a:r>
              <a:rPr lang="id-ID" b="1" i="1" dirty="0" smtClean="0"/>
              <a:t>software</a:t>
            </a:r>
            <a:r>
              <a:rPr lang="id-ID" b="1" dirty="0" smtClean="0"/>
              <a:t>)</a:t>
            </a:r>
          </a:p>
          <a:p>
            <a:pPr lvl="0"/>
            <a:r>
              <a:rPr lang="id-ID" dirty="0" smtClean="0"/>
              <a:t>Sistem Operasi : program yang menghubungkan pengguna dengan hardwere komputer. Contohnya : Linux, Windows, dan Mac OS</a:t>
            </a:r>
          </a:p>
          <a:p>
            <a:pPr lvl="0"/>
            <a:r>
              <a:rPr lang="id-ID" dirty="0" smtClean="0"/>
              <a:t>Program komputer : aplikasi tambahan yang dipasang sesuai dengan sistem operasinya</a:t>
            </a:r>
          </a:p>
          <a:p>
            <a:pPr lvl="0">
              <a:buNone/>
            </a:pPr>
            <a:endParaRPr lang="id-ID" dirty="0" smtClean="0"/>
          </a:p>
          <a:p>
            <a:pPr lvl="0"/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630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Arsitektur Komputer</vt:lpstr>
      <vt:lpstr>Perubahan Defenisi</vt:lpstr>
      <vt:lpstr>Slide 3</vt:lpstr>
      <vt:lpstr>Slide 4</vt:lpstr>
      <vt:lpstr>Slide 5</vt:lpstr>
      <vt:lpstr>Slide 6</vt:lpstr>
      <vt:lpstr>Arsitektur Komputer dan Sifat Kognitif Manusia </vt:lpstr>
      <vt:lpstr>Struktur utama komputer </vt:lpstr>
      <vt:lpstr>Bagian komputer </vt:lpstr>
      <vt:lpstr>Sifat Kognitif Manusia </vt:lpstr>
      <vt:lpstr>Bentuk dan Sistem Komputer</vt:lpstr>
      <vt:lpstr>Fungsi Komputer</vt:lpstr>
      <vt:lpstr>Perkembangan Komputer</vt:lpstr>
      <vt:lpstr>Slide 14</vt:lpstr>
      <vt:lpstr>Proses yang dijalankan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Komputer</dc:title>
  <dc:creator>chez moi</dc:creator>
  <cp:lastModifiedBy>L'Internet</cp:lastModifiedBy>
  <cp:revision>12</cp:revision>
  <dcterms:created xsi:type="dcterms:W3CDTF">2015-03-16T00:16:13Z</dcterms:created>
  <dcterms:modified xsi:type="dcterms:W3CDTF">2016-10-26T12:20:58Z</dcterms:modified>
</cp:coreProperties>
</file>